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7146" r:id="rId1"/>
    <p:sldMasterId id="2147507183" r:id="rId2"/>
  </p:sldMasterIdLst>
  <p:notesMasterIdLst>
    <p:notesMasterId r:id="rId3"/>
  </p:notesMasterIdLst>
  <p:sldIdLst>
    <p:sldId id="10686" r:id="rId4"/>
    <p:sldId id="10690" r:id="rId5"/>
    <p:sldId id="10695" r:id="rId6"/>
    <p:sldId id="10699" r:id="rId7"/>
    <p:sldId id="10702" r:id="rId8"/>
    <p:sldId id="10705" r:id="rId9"/>
    <p:sldId id="10709" r:id="rId10"/>
    <p:sldId id="10713" r:id="rId11"/>
    <p:sldId id="10716" r:id="rId12"/>
    <p:sldId id="10719" r:id="rId13"/>
    <p:sldId id="10722" r:id="rId14"/>
    <p:sldId id="10726" r:id="rId15"/>
    <p:sldId id="10730" r:id="rId16"/>
    <p:sldId id="10733" r:id="rId17"/>
    <p:sldId id="10736" r:id="rId18"/>
    <p:sldId id="10739" r:id="rId19"/>
    <p:sldId id="10743" r:id="rId20"/>
    <p:sldId id="10747" r:id="rId21"/>
    <p:sldId id="10750" r:id="rId22"/>
    <p:sldId id="10753" r:id="rId23"/>
    <p:sldId id="10756" r:id="rId24"/>
    <p:sldId id="10760" r:id="rId25"/>
    <p:sldId id="10764" r:id="rId26"/>
    <p:sldId id="10767" r:id="rId27"/>
    <p:sldId id="10770" r:id="rId28"/>
    <p:sldId id="10773" r:id="rId29"/>
    <p:sldId id="10776" r:id="rId3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tableStyles" Target="tableStyles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7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2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2.png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tags" Target="../tags/tag29.xml"/><Relationship Id="rId8" Type="http://schemas.openxmlformats.org/officeDocument/2006/relationships/tags" Target="../tags/tag30.xml"/><Relationship Id="rId9" Type="http://schemas.openxmlformats.org/officeDocument/2006/relationships/tags" Target="../tags/tag31.xml"/><Relationship Id="rId10" Type="http://schemas.openxmlformats.org/officeDocument/2006/relationships/tags" Target="../tags/tag32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9.xml"/><Relationship Id="rId2" Type="http://schemas.openxmlformats.org/officeDocument/2006/relationships/tags" Target="../tags/tag40.xml"/><Relationship Id="rId3" Type="http://schemas.openxmlformats.org/officeDocument/2006/relationships/tags" Target="../tags/tag41.xml"/><Relationship Id="rId4" Type="http://schemas.openxmlformats.org/officeDocument/2006/relationships/tags" Target="../tags/tag42.xml"/><Relationship Id="rId5" Type="http://schemas.openxmlformats.org/officeDocument/2006/relationships/tags" Target="../tags/tag43.xml"/><Relationship Id="rId6" Type="http://schemas.openxmlformats.org/officeDocument/2006/relationships/tags" Target="../tags/tag44.xml"/><Relationship Id="rId7" Type="http://schemas.openxmlformats.org/officeDocument/2006/relationships/tags" Target="../tags/tag45.xml"/><Relationship Id="rId8" Type="http://schemas.openxmlformats.org/officeDocument/2006/relationships/tags" Target="../tags/tag4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tags" Target="../tags/tag5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image" Target="../media/image1.png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tags" Target="../tags/tag68.xml"/><Relationship Id="rId8" Type="http://schemas.openxmlformats.org/officeDocument/2006/relationships/tags" Target="../tags/tag69.xml"/><Relationship Id="rId9" Type="http://schemas.openxmlformats.org/officeDocument/2006/relationships/tags" Target="../tags/tag70.xml"/><Relationship Id="rId10" Type="http://schemas.openxmlformats.org/officeDocument/2006/relationships/tags" Target="../tags/tag71.xml"/><Relationship Id="rId1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2319650"/>
            <a:ext cx="10515600" cy="867433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1296136" y="1095762"/>
            <a:ext cx="9995517" cy="972000"/>
          </a:xfrm>
        </p:spPr>
        <p:txBody>
          <a:bodyPr anchor="b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47076" y="79505"/>
            <a:ext cx="10453454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3727357" y="3513778"/>
            <a:ext cx="28800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859464" y="3515997"/>
            <a:ext cx="27432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8"/>
          <p:cNvCxnSpPr>
            <a:cxnSpLocks/>
          </p:cNvCxnSpPr>
          <p:nvPr userDrawn="1">
            <p:custDataLst>
              <p:tags r:id="rId11"/>
            </p:custDataLst>
          </p:nvPr>
        </p:nvCxnSpPr>
        <p:spPr>
          <a:xfrm>
            <a:off x="847076" y="1928356"/>
            <a:ext cx="285750" cy="0"/>
          </a:xfrm>
          <a:prstGeom prst="line"/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12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t="19858"/>
          <a:stretch>
            <a:fillRect/>
          </a:stretch>
        </p:blipFill>
        <p:spPr>
          <a:xfrm>
            <a:off x="0" y="0"/>
            <a:ext cx="12192000" cy="5496122"/>
          </a:xfrm>
          <a:prstGeom prst="rect"/>
        </p:spPr>
      </p:pic>
      <p:sp>
        <p:nvSpPr>
          <p:cNvPr id="1048696" name="矩形: 剪去单角 9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9360"/>
            <a:ext cx="7932072" cy="2082301"/>
          </a:xfrm>
        </p:spPr>
        <p:txBody>
          <a:bodyPr anchor="t">
            <a:noAutofit/>
          </a:bodyPr>
          <a:lstStyle>
            <a:lvl1pPr>
              <a:defRPr sz="7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0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33" name="直接连接符 5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6" name="矩形: 剪去单角 8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矩形: 剪去单角 9"/>
          <p:cNvSpPr/>
          <p:nvPr userDrawn="1">
            <p:custDataLst>
              <p:tags r:id="rId4"/>
            </p:custDataLst>
          </p:nvPr>
        </p:nvSpPr>
        <p:spPr>
          <a:xfrm flipH="1">
            <a:off x="939798" y="3961867"/>
            <a:ext cx="2851343" cy="2526245"/>
          </a:xfrm>
          <a:prstGeom prst="snip1Rect">
            <a:avLst>
              <a:gd name="adj" fmla="val 12525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35" name="直接箭头连接符 10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346200" y="6035302"/>
            <a:ext cx="596900" cy="0"/>
          </a:xfrm>
          <a:prstGeom prst="straightConnector1"/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0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/>
          <a:lstStyle>
            <a:lvl1pPr algn="l"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939798" y="3961867"/>
            <a:ext cx="2851343" cy="1745071"/>
          </a:xfrm>
        </p:spPr>
        <p:txBody>
          <a:bodyPr anchor="b">
            <a:noAutofit/>
          </a:bodyPr>
          <a:lstStyle>
            <a:lvl1pPr algn="ctr" indent="0" marL="0">
              <a:buNone/>
              <a:defRPr b="1" sz="8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1198796"/>
            <a:ext cx="10515000" cy="1800000"/>
          </a:xfrm>
        </p:spPr>
        <p:txBody>
          <a:bodyPr anchor="b" bIns="0" lIns="0" rIns="0" rtlCol="0" tIns="0" vert="horz">
            <a:normAutofit/>
          </a:bodyPr>
          <a:lstStyle>
            <a:lvl1pPr>
              <a:defRPr altLang="en-US" dirty="0" sz="6400" lang="zh-CN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38799" y="88360"/>
            <a:ext cx="1051440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3685309" y="3281833"/>
            <a:ext cx="28800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869373" y="3281833"/>
            <a:ext cx="27432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7" name="直接连接符 7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2.xml"/><Relationship Id="rId13" Type="http://schemas.openxmlformats.org/officeDocument/2006/relationships/image" Target="../media/image3.png"/><Relationship Id="rId14" Type="http://schemas.openxmlformats.org/officeDocument/2006/relationships/tags" Target="../tags/tag73.xml"/><Relationship Id="rId15" Type="http://schemas.openxmlformats.org/officeDocument/2006/relationships/tags" Target="../tags/tag74.xml"/><Relationship Id="rId16" Type="http://schemas.openxmlformats.org/officeDocument/2006/relationships/tags" Target="../tags/tag75.xml"/><Relationship Id="rId17" Type="http://schemas.openxmlformats.org/officeDocument/2006/relationships/tags" Target="../tags/tag76.xml"/><Relationship Id="rId18" Type="http://schemas.openxmlformats.org/officeDocument/2006/relationships/tags" Target="../tags/tag77.xml"/><Relationship Id="rId19" Type="http://schemas.openxmlformats.org/officeDocument/2006/relationships/tags" Target="../tags/tag78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7147" r:id="rId1"/>
    <p:sldLayoutId id="2147507148" r:id="rId2"/>
    <p:sldLayoutId id="2147507149" r:id="rId3"/>
    <p:sldLayoutId id="2147507150" r:id="rId4"/>
    <p:sldLayoutId id="2147507151" r:id="rId5"/>
    <p:sldLayoutId id="2147507152" r:id="rId6"/>
    <p:sldLayoutId id="2147507153" r:id="rId7"/>
    <p:sldLayoutId id="2147507154" r:id="rId8"/>
    <p:sldLayoutId id="2147507155" r:id="rId9"/>
    <p:sldLayoutId id="2147507156" r:id="rId10"/>
    <p:sldLayoutId id="2147507157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7184" r:id="rId1"/>
    <p:sldLayoutId id="2147507185" r:id="rId2"/>
    <p:sldLayoutId id="2147507186" r:id="rId3"/>
    <p:sldLayoutId id="2147507187" r:id="rId4"/>
    <p:sldLayoutId id="2147507188" r:id="rId5"/>
    <p:sldLayoutId id="2147507189" r:id="rId6"/>
    <p:sldLayoutId id="2147507190" r:id="rId7"/>
    <p:sldLayoutId id="2147507191" r:id="rId8"/>
    <p:sldLayoutId id="2147507192" r:id="rId9"/>
    <p:sldLayoutId id="2147507193" r:id="rId10"/>
    <p:sldLayoutId id="2147507194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tags" Target="../tags/tag82.xml"/><Relationship Id="rId5" Type="http://schemas.openxmlformats.org/officeDocument/2006/relationships/tags" Target="../tags/tag83.xml"/><Relationship Id="rId6" Type="http://schemas.openxmlformats.org/officeDocument/2006/relationships/tags" Target="../tags/tag84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tags" Target="../tags/tag89.xml"/><Relationship Id="rId6" Type="http://schemas.openxmlformats.org/officeDocument/2006/relationships/tags" Target="../tags/tag90.xml"/><Relationship Id="rId7" Type="http://schemas.openxmlformats.org/officeDocument/2006/relationships/tags" Target="../tags/tag91.xml"/><Relationship Id="rId8" Type="http://schemas.openxmlformats.org/officeDocument/2006/relationships/tags" Target="../tags/tag92.xml"/><Relationship Id="rId9" Type="http://schemas.openxmlformats.org/officeDocument/2006/relationships/tags" Target="../tags/tag93.xml"/><Relationship Id="rId10" Type="http://schemas.openxmlformats.org/officeDocument/2006/relationships/tags" Target="../tags/tag94.xml"/><Relationship Id="rId11" Type="http://schemas.openxmlformats.org/officeDocument/2006/relationships/tags" Target="../tags/tag95.xml"/><Relationship Id="rId12" Type="http://schemas.openxmlformats.org/officeDocument/2006/relationships/tags" Target="../tags/tag96.xml"/><Relationship Id="rId13" Type="http://schemas.openxmlformats.org/officeDocument/2006/relationships/tags" Target="../tags/tag97.xml"/><Relationship Id="rId14" Type="http://schemas.openxmlformats.org/officeDocument/2006/relationships/tags" Target="../tags/tag98.xml"/><Relationship Id="rId15" Type="http://schemas.openxmlformats.org/officeDocument/2006/relationships/tags" Target="../tags/tag99.xml"/><Relationship Id="rId16" Type="http://schemas.openxmlformats.org/officeDocument/2006/relationships/tags" Target="../tags/tag100.xml"/><Relationship Id="rId17" Type="http://schemas.openxmlformats.org/officeDocument/2006/relationships/tags" Target="../tags/tag101.xml"/><Relationship Id="rId18" Type="http://schemas.openxmlformats.org/officeDocument/2006/relationships/tags" Target="../tags/tag102.xml"/><Relationship Id="rId19" Type="http://schemas.openxmlformats.org/officeDocument/2006/relationships/tags" Target="../tags/tag103.xml"/><Relationship Id="rId20" Type="http://schemas.openxmlformats.org/officeDocument/2006/relationships/tags" Target="../tags/tag104.xml"/><Relationship Id="rId21" Type="http://schemas.openxmlformats.org/officeDocument/2006/relationships/tags" Target="../tags/tag105.xml"/><Relationship Id="rId22" Type="http://schemas.openxmlformats.org/officeDocument/2006/relationships/tags" Target="../tags/tag106.xml"/><Relationship Id="rId23" Type="http://schemas.openxmlformats.org/officeDocument/2006/relationships/slideLayout" Target="../slideLayouts/slideLayout14.xml"/><Relationship Id="rId24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7.xml"/><Relationship Id="rId2" Type="http://schemas.openxmlformats.org/officeDocument/2006/relationships/tags" Target="../tags/tag108.xml"/><Relationship Id="rId3" Type="http://schemas.openxmlformats.org/officeDocument/2006/relationships/tags" Target="../tags/tag109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tags" Target="../tags/tag113.xml"/><Relationship Id="rId5" Type="http://schemas.openxmlformats.org/officeDocument/2006/relationships/tags" Target="../tags/tag114.xml"/><Relationship Id="rId6" Type="http://schemas.openxmlformats.org/officeDocument/2006/relationships/tags" Target="../tags/tag115.xml"/><Relationship Id="rId7" Type="http://schemas.openxmlformats.org/officeDocument/2006/relationships/tags" Target="../tags/tag116.xml"/><Relationship Id="rId8" Type="http://schemas.openxmlformats.org/officeDocument/2006/relationships/tags" Target="../tags/tag117.xml"/><Relationship Id="rId9" Type="http://schemas.openxmlformats.org/officeDocument/2006/relationships/tags" Target="../tags/tag118.xml"/><Relationship Id="rId10" Type="http://schemas.openxmlformats.org/officeDocument/2006/relationships/tags" Target="../tags/tag119.xml"/><Relationship Id="rId11" Type="http://schemas.openxmlformats.org/officeDocument/2006/relationships/tags" Target="../tags/tag120.xml"/><Relationship Id="rId12" Type="http://schemas.openxmlformats.org/officeDocument/2006/relationships/tags" Target="../tags/tag121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2.xml"/><Relationship Id="rId2" Type="http://schemas.openxmlformats.org/officeDocument/2006/relationships/tags" Target="../tags/tag123.xml"/><Relationship Id="rId3" Type="http://schemas.openxmlformats.org/officeDocument/2006/relationships/tags" Target="../tags/tag124.xml"/><Relationship Id="rId4" Type="http://schemas.openxmlformats.org/officeDocument/2006/relationships/tags" Target="../tags/tag125.xml"/><Relationship Id="rId5" Type="http://schemas.openxmlformats.org/officeDocument/2006/relationships/tags" Target="../tags/tag126.xml"/><Relationship Id="rId6" Type="http://schemas.openxmlformats.org/officeDocument/2006/relationships/tags" Target="../tags/tag127.xml"/><Relationship Id="rId7" Type="http://schemas.openxmlformats.org/officeDocument/2006/relationships/tags" Target="../tags/tag128.xml"/><Relationship Id="rId8" Type="http://schemas.openxmlformats.org/officeDocument/2006/relationships/tags" Target="../tags/tag129.xml"/><Relationship Id="rId9" Type="http://schemas.openxmlformats.org/officeDocument/2006/relationships/tags" Target="../tags/tag130.xml"/><Relationship Id="rId10" Type="http://schemas.openxmlformats.org/officeDocument/2006/relationships/tags" Target="../tags/tag131.xml"/><Relationship Id="rId11" Type="http://schemas.openxmlformats.org/officeDocument/2006/relationships/tags" Target="../tags/tag132.xml"/><Relationship Id="rId12" Type="http://schemas.openxmlformats.org/officeDocument/2006/relationships/tags" Target="../tags/tag133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tags" Target="../tags/tag138.xml"/><Relationship Id="rId6" Type="http://schemas.openxmlformats.org/officeDocument/2006/relationships/tags" Target="../tags/tag139.xml"/><Relationship Id="rId7" Type="http://schemas.openxmlformats.org/officeDocument/2006/relationships/tags" Target="../tags/tag140.xml"/><Relationship Id="rId8" Type="http://schemas.openxmlformats.org/officeDocument/2006/relationships/tags" Target="../tags/tag141.xml"/><Relationship Id="rId9" Type="http://schemas.openxmlformats.org/officeDocument/2006/relationships/tags" Target="../tags/tag142.xml"/><Relationship Id="rId10" Type="http://schemas.openxmlformats.org/officeDocument/2006/relationships/tags" Target="../tags/tag143.xml"/><Relationship Id="rId11" Type="http://schemas.openxmlformats.org/officeDocument/2006/relationships/tags" Target="../tags/tag144.xml"/><Relationship Id="rId12" Type="http://schemas.openxmlformats.org/officeDocument/2006/relationships/tags" Target="../tags/tag145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tags" Target="../tags/tag152.xml"/><Relationship Id="rId5" Type="http://schemas.openxmlformats.org/officeDocument/2006/relationships/tags" Target="../tags/tag153.xml"/><Relationship Id="rId6" Type="http://schemas.openxmlformats.org/officeDocument/2006/relationships/tags" Target="../tags/tag154.xml"/><Relationship Id="rId7" Type="http://schemas.openxmlformats.org/officeDocument/2006/relationships/tags" Target="../tags/tag155.xml"/><Relationship Id="rId8" Type="http://schemas.openxmlformats.org/officeDocument/2006/relationships/tags" Target="../tags/tag156.xml"/><Relationship Id="rId9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tags" Target="../tags/tag160.xml"/><Relationship Id="rId5" Type="http://schemas.openxmlformats.org/officeDocument/2006/relationships/tags" Target="../tags/tag161.xml"/><Relationship Id="rId6" Type="http://schemas.openxmlformats.org/officeDocument/2006/relationships/tags" Target="../tags/tag162.xml"/><Relationship Id="rId7" Type="http://schemas.openxmlformats.org/officeDocument/2006/relationships/tags" Target="../tags/tag163.xml"/><Relationship Id="rId8" Type="http://schemas.openxmlformats.org/officeDocument/2006/relationships/tags" Target="../tags/tag164.xml"/><Relationship Id="rId9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5.xml"/><Relationship Id="rId2" Type="http://schemas.openxmlformats.org/officeDocument/2006/relationships/tags" Target="../tags/tag166.xml"/><Relationship Id="rId3" Type="http://schemas.openxmlformats.org/officeDocument/2006/relationships/tags" Target="../tags/tag167.xml"/><Relationship Id="rId4" Type="http://schemas.openxmlformats.org/officeDocument/2006/relationships/tags" Target="../tags/tag168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69.xml"/><Relationship Id="rId2" Type="http://schemas.openxmlformats.org/officeDocument/2006/relationships/tags" Target="../tags/tag170.xml"/><Relationship Id="rId3" Type="http://schemas.openxmlformats.org/officeDocument/2006/relationships/tags" Target="../tags/tag171.xml"/><Relationship Id="rId4" Type="http://schemas.openxmlformats.org/officeDocument/2006/relationships/tags" Target="../tags/tag172.xml"/><Relationship Id="rId5" Type="http://schemas.openxmlformats.org/officeDocument/2006/relationships/tags" Target="../tags/tag173.xml"/><Relationship Id="rId6" Type="http://schemas.openxmlformats.org/officeDocument/2006/relationships/tags" Target="../tags/tag174.xml"/><Relationship Id="rId7" Type="http://schemas.openxmlformats.org/officeDocument/2006/relationships/tags" Target="../tags/tag175.xml"/><Relationship Id="rId8" Type="http://schemas.openxmlformats.org/officeDocument/2006/relationships/tags" Target="../tags/tag176.xml"/><Relationship Id="rId9" Type="http://schemas.openxmlformats.org/officeDocument/2006/relationships/tags" Target="../tags/tag177.xml"/><Relationship Id="rId10" Type="http://schemas.openxmlformats.org/officeDocument/2006/relationships/tags" Target="../tags/tag178.xml"/><Relationship Id="rId11" Type="http://schemas.openxmlformats.org/officeDocument/2006/relationships/tags" Target="../tags/tag179.xml"/><Relationship Id="rId12" Type="http://schemas.openxmlformats.org/officeDocument/2006/relationships/tags" Target="../tags/tag180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1.xml"/><Relationship Id="rId2" Type="http://schemas.openxmlformats.org/officeDocument/2006/relationships/tags" Target="../tags/tag182.xml"/><Relationship Id="rId3" Type="http://schemas.openxmlformats.org/officeDocument/2006/relationships/tags" Target="../tags/tag18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84.xml"/><Relationship Id="rId2" Type="http://schemas.openxmlformats.org/officeDocument/2006/relationships/tags" Target="../tags/tag185.xml"/><Relationship Id="rId3" Type="http://schemas.openxmlformats.org/officeDocument/2006/relationships/tags" Target="../tags/tag186.xml"/><Relationship Id="rId4" Type="http://schemas.openxmlformats.org/officeDocument/2006/relationships/tags" Target="../tags/tag187.xml"/><Relationship Id="rId5" Type="http://schemas.openxmlformats.org/officeDocument/2006/relationships/tags" Target="../tags/tag188.xml"/><Relationship Id="rId6" Type="http://schemas.openxmlformats.org/officeDocument/2006/relationships/tags" Target="../tags/tag189.xml"/><Relationship Id="rId7" Type="http://schemas.openxmlformats.org/officeDocument/2006/relationships/tags" Target="../tags/tag190.xml"/><Relationship Id="rId8" Type="http://schemas.openxmlformats.org/officeDocument/2006/relationships/tags" Target="../tags/tag191.xml"/><Relationship Id="rId9" Type="http://schemas.openxmlformats.org/officeDocument/2006/relationships/tags" Target="../tags/tag192.xml"/><Relationship Id="rId10" Type="http://schemas.openxmlformats.org/officeDocument/2006/relationships/tags" Target="../tags/tag193.xml"/><Relationship Id="rId11" Type="http://schemas.openxmlformats.org/officeDocument/2006/relationships/tags" Target="../tags/tag194.xml"/><Relationship Id="rId12" Type="http://schemas.openxmlformats.org/officeDocument/2006/relationships/tags" Target="../tags/tag195.xml"/><Relationship Id="rId13" Type="http://schemas.openxmlformats.org/officeDocument/2006/relationships/tags" Target="../tags/tag196.xml"/><Relationship Id="rId14" Type="http://schemas.openxmlformats.org/officeDocument/2006/relationships/tags" Target="../tags/tag197.xml"/><Relationship Id="rId1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98.xml"/><Relationship Id="rId2" Type="http://schemas.openxmlformats.org/officeDocument/2006/relationships/tags" Target="../tags/tag199.xml"/><Relationship Id="rId3" Type="http://schemas.openxmlformats.org/officeDocument/2006/relationships/tags" Target="../tags/tag200.xml"/><Relationship Id="rId4" Type="http://schemas.openxmlformats.org/officeDocument/2006/relationships/tags" Target="../tags/tag201.xml"/><Relationship Id="rId5" Type="http://schemas.openxmlformats.org/officeDocument/2006/relationships/tags" Target="../tags/tag202.xml"/><Relationship Id="rId6" Type="http://schemas.openxmlformats.org/officeDocument/2006/relationships/tags" Target="../tags/tag203.xml"/><Relationship Id="rId7" Type="http://schemas.openxmlformats.org/officeDocument/2006/relationships/tags" Target="../tags/tag204.xml"/><Relationship Id="rId8" Type="http://schemas.openxmlformats.org/officeDocument/2006/relationships/tags" Target="../tags/tag205.xml"/><Relationship Id="rId9" Type="http://schemas.openxmlformats.org/officeDocument/2006/relationships/tags" Target="../tags/tag206.xml"/><Relationship Id="rId10" Type="http://schemas.openxmlformats.org/officeDocument/2006/relationships/tags" Target="../tags/tag207.xml"/><Relationship Id="rId11" Type="http://schemas.openxmlformats.org/officeDocument/2006/relationships/tags" Target="../tags/tag208.xml"/><Relationship Id="rId12" Type="http://schemas.openxmlformats.org/officeDocument/2006/relationships/tags" Target="../tags/tag209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0.xml"/><Relationship Id="rId2" Type="http://schemas.openxmlformats.org/officeDocument/2006/relationships/tags" Target="../tags/tag211.xml"/><Relationship Id="rId3" Type="http://schemas.openxmlformats.org/officeDocument/2006/relationships/tags" Target="../tags/tag212.xml"/><Relationship Id="rId4" Type="http://schemas.openxmlformats.org/officeDocument/2006/relationships/tags" Target="../tags/tag213.xml"/><Relationship Id="rId5" Type="http://schemas.openxmlformats.org/officeDocument/2006/relationships/tags" Target="../tags/tag214.xml"/><Relationship Id="rId6" Type="http://schemas.openxmlformats.org/officeDocument/2006/relationships/tags" Target="../tags/tag215.xml"/><Relationship Id="rId7" Type="http://schemas.openxmlformats.org/officeDocument/2006/relationships/tags" Target="../tags/tag216.xml"/><Relationship Id="rId8" Type="http://schemas.openxmlformats.org/officeDocument/2006/relationships/tags" Target="../tags/tag217.xml"/><Relationship Id="rId9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18.xml"/><Relationship Id="rId2" Type="http://schemas.openxmlformats.org/officeDocument/2006/relationships/tags" Target="../tags/tag219.xml"/><Relationship Id="rId3" Type="http://schemas.openxmlformats.org/officeDocument/2006/relationships/tags" Target="../tags/tag220.xml"/><Relationship Id="rId4" Type="http://schemas.openxmlformats.org/officeDocument/2006/relationships/tags" Target="../tags/tag221.xml"/><Relationship Id="rId5" Type="http://schemas.openxmlformats.org/officeDocument/2006/relationships/tags" Target="../tags/tag222.xml"/><Relationship Id="rId6" Type="http://schemas.openxmlformats.org/officeDocument/2006/relationships/tags" Target="../tags/tag223.xml"/><Relationship Id="rId7" Type="http://schemas.openxmlformats.org/officeDocument/2006/relationships/tags" Target="../tags/tag224.xml"/><Relationship Id="rId8" Type="http://schemas.openxmlformats.org/officeDocument/2006/relationships/tags" Target="../tags/tag225.xml"/><Relationship Id="rId9" Type="http://schemas.openxmlformats.org/officeDocument/2006/relationships/tags" Target="../tags/tag226.xml"/><Relationship Id="rId10" Type="http://schemas.openxmlformats.org/officeDocument/2006/relationships/tags" Target="../tags/tag227.xml"/><Relationship Id="rId11" Type="http://schemas.openxmlformats.org/officeDocument/2006/relationships/tags" Target="../tags/tag228.xml"/><Relationship Id="rId12" Type="http://schemas.openxmlformats.org/officeDocument/2006/relationships/tags" Target="../tags/tag229.xml"/><Relationship Id="rId13" Type="http://schemas.openxmlformats.org/officeDocument/2006/relationships/tags" Target="../tags/tag230.xml"/><Relationship Id="rId14" Type="http://schemas.openxmlformats.org/officeDocument/2006/relationships/tags" Target="../tags/tag231.xml"/><Relationship Id="rId15" Type="http://schemas.openxmlformats.org/officeDocument/2006/relationships/tags" Target="../tags/tag232.xml"/><Relationship Id="rId16" Type="http://schemas.openxmlformats.org/officeDocument/2006/relationships/tags" Target="../tags/tag233.xml"/><Relationship Id="rId17" Type="http://schemas.openxmlformats.org/officeDocument/2006/relationships/tags" Target="../tags/tag234.xml"/><Relationship Id="rId18" Type="http://schemas.openxmlformats.org/officeDocument/2006/relationships/tags" Target="../tags/tag235.xml"/><Relationship Id="rId19" Type="http://schemas.openxmlformats.org/officeDocument/2006/relationships/tags" Target="../tags/tag236.xml"/><Relationship Id="rId20" Type="http://schemas.openxmlformats.org/officeDocument/2006/relationships/tags" Target="../tags/tag237.xml"/><Relationship Id="rId21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8.xml"/><Relationship Id="rId2" Type="http://schemas.openxmlformats.org/officeDocument/2006/relationships/tags" Target="../tags/tag239.xml"/><Relationship Id="rId3" Type="http://schemas.openxmlformats.org/officeDocument/2006/relationships/tags" Target="../tags/tag24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1.xml"/><Relationship Id="rId2" Type="http://schemas.openxmlformats.org/officeDocument/2006/relationships/tags" Target="../tags/tag242.xml"/><Relationship Id="rId3" Type="http://schemas.openxmlformats.org/officeDocument/2006/relationships/tags" Target="../tags/tag243.xml"/><Relationship Id="rId4" Type="http://schemas.openxmlformats.org/officeDocument/2006/relationships/tags" Target="../tags/tag244.xml"/><Relationship Id="rId5" Type="http://schemas.openxmlformats.org/officeDocument/2006/relationships/tags" Target="../tags/tag245.xml"/><Relationship Id="rId6" Type="http://schemas.openxmlformats.org/officeDocument/2006/relationships/tags" Target="../tags/tag246.xml"/><Relationship Id="rId7" Type="http://schemas.openxmlformats.org/officeDocument/2006/relationships/tags" Target="../tags/tag247.xml"/><Relationship Id="rId8" Type="http://schemas.openxmlformats.org/officeDocument/2006/relationships/tags" Target="../tags/tag248.xml"/><Relationship Id="rId9" Type="http://schemas.openxmlformats.org/officeDocument/2006/relationships/tags" Target="../tags/tag249.xml"/><Relationship Id="rId10" Type="http://schemas.openxmlformats.org/officeDocument/2006/relationships/tags" Target="../tags/tag250.xml"/><Relationship Id="rId11" Type="http://schemas.openxmlformats.org/officeDocument/2006/relationships/tags" Target="../tags/tag251.xml"/><Relationship Id="rId12" Type="http://schemas.openxmlformats.org/officeDocument/2006/relationships/tags" Target="../tags/tag252.xml"/><Relationship Id="rId13" Type="http://schemas.openxmlformats.org/officeDocument/2006/relationships/tags" Target="../tags/tag253.xml"/><Relationship Id="rId14" Type="http://schemas.openxmlformats.org/officeDocument/2006/relationships/tags" Target="../tags/tag254.xml"/><Relationship Id="rId15" Type="http://schemas.openxmlformats.org/officeDocument/2006/relationships/tags" Target="../tags/tag255.xml"/><Relationship Id="rId16" Type="http://schemas.openxmlformats.org/officeDocument/2006/relationships/tags" Target="../tags/tag256.xml"/><Relationship Id="rId17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7.xml"/><Relationship Id="rId2" Type="http://schemas.openxmlformats.org/officeDocument/2006/relationships/tags" Target="../tags/tag258.xml"/><Relationship Id="rId3" Type="http://schemas.openxmlformats.org/officeDocument/2006/relationships/tags" Target="../tags/tag259.xml"/><Relationship Id="rId4" Type="http://schemas.openxmlformats.org/officeDocument/2006/relationships/tags" Target="../tags/tag260.xml"/><Relationship Id="rId5" Type="http://schemas.openxmlformats.org/officeDocument/2006/relationships/tags" Target="../tags/tag261.xml"/><Relationship Id="rId6" Type="http://schemas.openxmlformats.org/officeDocument/2006/relationships/tags" Target="../tags/tag262.xml"/><Relationship Id="rId7" Type="http://schemas.openxmlformats.org/officeDocument/2006/relationships/tags" Target="../tags/tag263.xml"/><Relationship Id="rId8" Type="http://schemas.openxmlformats.org/officeDocument/2006/relationships/tags" Target="../tags/tag264.xml"/><Relationship Id="rId9" Type="http://schemas.openxmlformats.org/officeDocument/2006/relationships/tags" Target="../tags/tag265.xml"/><Relationship Id="rId10" Type="http://schemas.openxmlformats.org/officeDocument/2006/relationships/tags" Target="../tags/tag266.xml"/><Relationship Id="rId11" Type="http://schemas.openxmlformats.org/officeDocument/2006/relationships/tags" Target="../tags/tag267.xml"/><Relationship Id="rId12" Type="http://schemas.openxmlformats.org/officeDocument/2006/relationships/tags" Target="../tags/tag268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9.xml"/><Relationship Id="rId2" Type="http://schemas.openxmlformats.org/officeDocument/2006/relationships/tags" Target="../tags/tag270.xml"/><Relationship Id="rId3" Type="http://schemas.openxmlformats.org/officeDocument/2006/relationships/tags" Target="../tags/tag271.xml"/><Relationship Id="rId4" Type="http://schemas.openxmlformats.org/officeDocument/2006/relationships/tags" Target="../tags/tag272.xml"/><Relationship Id="rId5" Type="http://schemas.openxmlformats.org/officeDocument/2006/relationships/tags" Target="../tags/tag273.xml"/><Relationship Id="rId6" Type="http://schemas.openxmlformats.org/officeDocument/2006/relationships/tags" Target="../tags/tag274.xml"/><Relationship Id="rId7" Type="http://schemas.openxmlformats.org/officeDocument/2006/relationships/tags" Target="../tags/tag275.xml"/><Relationship Id="rId8" Type="http://schemas.openxmlformats.org/officeDocument/2006/relationships/tags" Target="../tags/tag276.xml"/><Relationship Id="rId9" Type="http://schemas.openxmlformats.org/officeDocument/2006/relationships/tags" Target="../tags/tag277.xml"/><Relationship Id="rId10" Type="http://schemas.openxmlformats.org/officeDocument/2006/relationships/tags" Target="../tags/tag278.xml"/><Relationship Id="rId11" Type="http://schemas.openxmlformats.org/officeDocument/2006/relationships/tags" Target="../tags/tag279.xml"/><Relationship Id="rId12" Type="http://schemas.openxmlformats.org/officeDocument/2006/relationships/tags" Target="../tags/tag280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1.xml"/><Relationship Id="rId2" Type="http://schemas.openxmlformats.org/officeDocument/2006/relationships/tags" Target="../tags/tag282.xml"/><Relationship Id="rId3" Type="http://schemas.openxmlformats.org/officeDocument/2006/relationships/tags" Target="../tags/tag283.xml"/><Relationship Id="rId4" Type="http://schemas.openxmlformats.org/officeDocument/2006/relationships/tags" Target="../tags/tag284.xml"/><Relationship Id="rId5" Type="http://schemas.openxmlformats.org/officeDocument/2006/relationships/tags" Target="../tags/tag285.xml"/><Relationship Id="rId6" Type="http://schemas.openxmlformats.org/officeDocument/2006/relationships/tags" Target="../tags/tag286.xml"/><Relationship Id="rId7" Type="http://schemas.openxmlformats.org/officeDocument/2006/relationships/tags" Target="../tags/tag287.xml"/><Relationship Id="rId8" Type="http://schemas.openxmlformats.org/officeDocument/2006/relationships/tags" Target="../tags/tag288.xml"/><Relationship Id="rId9" Type="http://schemas.openxmlformats.org/officeDocument/2006/relationships/tags" Target="../tags/tag289.xml"/><Relationship Id="rId10" Type="http://schemas.openxmlformats.org/officeDocument/2006/relationships/tags" Target="../tags/tag290.xml"/><Relationship Id="rId11" Type="http://schemas.openxmlformats.org/officeDocument/2006/relationships/tags" Target="../tags/tag291.xml"/><Relationship Id="rId12" Type="http://schemas.openxmlformats.org/officeDocument/2006/relationships/tags" Target="../tags/tag292.xml"/><Relationship Id="rId13" Type="http://schemas.openxmlformats.org/officeDocument/2006/relationships/tags" Target="../tags/tag293.xml"/><Relationship Id="rId14" Type="http://schemas.openxmlformats.org/officeDocument/2006/relationships/tags" Target="../tags/tag294.xml"/><Relationship Id="rId15" Type="http://schemas.openxmlformats.org/officeDocument/2006/relationships/tags" Target="../tags/tag295.xml"/><Relationship Id="rId16" Type="http://schemas.openxmlformats.org/officeDocument/2006/relationships/tags" Target="../tags/tag296.xml"/><Relationship Id="rId17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97.xml"/><Relationship Id="rId2" Type="http://schemas.openxmlformats.org/officeDocument/2006/relationships/tags" Target="../tags/tag298.xml"/><Relationship Id="rId3" Type="http://schemas.openxmlformats.org/officeDocument/2006/relationships/tags" Target="../tags/tag299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00.xml"/><Relationship Id="rId2" Type="http://schemas.openxmlformats.org/officeDocument/2006/relationships/tags" Target="../tags/tag301.xml"/><Relationship Id="rId3" Type="http://schemas.openxmlformats.org/officeDocument/2006/relationships/tags" Target="../tags/tag302.xml"/><Relationship Id="rId4" Type="http://schemas.openxmlformats.org/officeDocument/2006/relationships/tags" Target="../tags/tag303.xml"/><Relationship Id="rId5" Type="http://schemas.openxmlformats.org/officeDocument/2006/relationships/tags" Target="../tags/tag304.xml"/><Relationship Id="rId6" Type="http://schemas.openxmlformats.org/officeDocument/2006/relationships/tags" Target="../tags/tag305.xml"/><Relationship Id="rId7" Type="http://schemas.openxmlformats.org/officeDocument/2006/relationships/tags" Target="../tags/tag306.xml"/><Relationship Id="rId8" Type="http://schemas.openxmlformats.org/officeDocument/2006/relationships/tags" Target="../tags/tag307.xml"/><Relationship Id="rId9" Type="http://schemas.openxmlformats.org/officeDocument/2006/relationships/tags" Target="../tags/tag308.xml"/><Relationship Id="rId10" Type="http://schemas.openxmlformats.org/officeDocument/2006/relationships/tags" Target="../tags/tag309.xml"/><Relationship Id="rId11" Type="http://schemas.openxmlformats.org/officeDocument/2006/relationships/tags" Target="../tags/tag310.xml"/><Relationship Id="rId12" Type="http://schemas.openxmlformats.org/officeDocument/2006/relationships/tags" Target="../tags/tag311.xml"/><Relationship Id="rId13" Type="http://schemas.openxmlformats.org/officeDocument/2006/relationships/tags" Target="../tags/tag312.xml"/><Relationship Id="rId14" Type="http://schemas.openxmlformats.org/officeDocument/2006/relationships/tags" Target="../tags/tag313.xml"/><Relationship Id="rId15" Type="http://schemas.openxmlformats.org/officeDocument/2006/relationships/tags" Target="../tags/tag314.xml"/><Relationship Id="rId16" Type="http://schemas.openxmlformats.org/officeDocument/2006/relationships/tags" Target="../tags/tag315.xml"/><Relationship Id="rId17" Type="http://schemas.openxmlformats.org/officeDocument/2006/relationships/tags" Target="../tags/tag316.xml"/><Relationship Id="rId18" Type="http://schemas.openxmlformats.org/officeDocument/2006/relationships/tags" Target="../tags/tag317.xml"/><Relationship Id="rId19" Type="http://schemas.openxmlformats.org/officeDocument/2006/relationships/tags" Target="../tags/tag318.xml"/><Relationship Id="rId20" Type="http://schemas.openxmlformats.org/officeDocument/2006/relationships/tags" Target="../tags/tag319.xml"/><Relationship Id="rId21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0.xml"/><Relationship Id="rId2" Type="http://schemas.openxmlformats.org/officeDocument/2006/relationships/tags" Target="../tags/tag321.xml"/><Relationship Id="rId3" Type="http://schemas.openxmlformats.org/officeDocument/2006/relationships/tags" Target="../tags/tag322.xml"/><Relationship Id="rId4" Type="http://schemas.openxmlformats.org/officeDocument/2006/relationships/tags" Target="../tags/tag323.xml"/><Relationship Id="rId5" Type="http://schemas.openxmlformats.org/officeDocument/2006/relationships/tags" Target="../tags/tag324.xml"/><Relationship Id="rId6" Type="http://schemas.openxmlformats.org/officeDocument/2006/relationships/tags" Target="../tags/tag325.xml"/><Relationship Id="rId7" Type="http://schemas.openxmlformats.org/officeDocument/2006/relationships/tags" Target="../tags/tag326.xml"/><Relationship Id="rId8" Type="http://schemas.openxmlformats.org/officeDocument/2006/relationships/tags" Target="../tags/tag327.xml"/><Relationship Id="rId9" Type="http://schemas.openxmlformats.org/officeDocument/2006/relationships/tags" Target="../tags/tag328.xml"/><Relationship Id="rId10" Type="http://schemas.openxmlformats.org/officeDocument/2006/relationships/tags" Target="../tags/tag329.xml"/><Relationship Id="rId11" Type="http://schemas.openxmlformats.org/officeDocument/2006/relationships/tags" Target="../tags/tag330.xml"/><Relationship Id="rId12" Type="http://schemas.openxmlformats.org/officeDocument/2006/relationships/tags" Target="../tags/tag331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32.xml"/><Relationship Id="rId2" Type="http://schemas.openxmlformats.org/officeDocument/2006/relationships/tags" Target="../tags/tag333.xml"/><Relationship Id="rId3" Type="http://schemas.openxmlformats.org/officeDocument/2006/relationships/tags" Target="../tags/tag334.xml"/><Relationship Id="rId4" Type="http://schemas.openxmlformats.org/officeDocument/2006/relationships/tags" Target="../tags/tag335.xml"/><Relationship Id="rId5" Type="http://schemas.openxmlformats.org/officeDocument/2006/relationships/tags" Target="../tags/tag336.xml"/><Relationship Id="rId6" Type="http://schemas.openxmlformats.org/officeDocument/2006/relationships/tags" Target="../tags/tag337.xml"/><Relationship Id="rId7" Type="http://schemas.openxmlformats.org/officeDocument/2006/relationships/tags" Target="../tags/tag338.xml"/><Relationship Id="rId8" Type="http://schemas.openxmlformats.org/officeDocument/2006/relationships/tags" Target="../tags/tag339.xml"/><Relationship Id="rId9" Type="http://schemas.openxmlformats.org/officeDocument/2006/relationships/tags" Target="../tags/tag340.xml"/><Relationship Id="rId10" Type="http://schemas.openxmlformats.org/officeDocument/2006/relationships/tags" Target="../tags/tag341.xml"/><Relationship Id="rId11" Type="http://schemas.openxmlformats.org/officeDocument/2006/relationships/tags" Target="../tags/tag342.xml"/><Relationship Id="rId12" Type="http://schemas.openxmlformats.org/officeDocument/2006/relationships/tags" Target="../tags/tag343.xml"/><Relationship Id="rId13" Type="http://schemas.openxmlformats.org/officeDocument/2006/relationships/tags" Target="../tags/tag344.xml"/><Relationship Id="rId14" Type="http://schemas.openxmlformats.org/officeDocument/2006/relationships/tags" Target="../tags/tag345.xml"/><Relationship Id="rId15" Type="http://schemas.openxmlformats.org/officeDocument/2006/relationships/tags" Target="../tags/tag346.xml"/><Relationship Id="rId16" Type="http://schemas.openxmlformats.org/officeDocument/2006/relationships/tags" Target="../tags/tag347.xml"/><Relationship Id="rId17" Type="http://schemas.openxmlformats.org/officeDocument/2006/relationships/tags" Target="../tags/tag348.xml"/><Relationship Id="rId18" Type="http://schemas.openxmlformats.org/officeDocument/2006/relationships/tags" Target="../tags/tag349.xml"/><Relationship Id="rId19" Type="http://schemas.openxmlformats.org/officeDocument/2006/relationships/tags" Target="../tags/tag350.xml"/><Relationship Id="rId20" Type="http://schemas.openxmlformats.org/officeDocument/2006/relationships/tags" Target="../tags/tag351.xml"/><Relationship Id="rId21" Type="http://schemas.openxmlformats.org/officeDocument/2006/relationships/tags" Target="../tags/tag352.xml"/><Relationship Id="rId22" Type="http://schemas.openxmlformats.org/officeDocument/2006/relationships/tags" Target="../tags/tag353.xml"/><Relationship Id="rId23" Type="http://schemas.openxmlformats.org/officeDocument/2006/relationships/tags" Target="../tags/tag354.xml"/><Relationship Id="rId24" Type="http://schemas.openxmlformats.org/officeDocument/2006/relationships/tags" Target="../tags/tag355.xml"/><Relationship Id="rId25" Type="http://schemas.openxmlformats.org/officeDocument/2006/relationships/tags" Target="../tags/tag356.xml"/><Relationship Id="rId26" Type="http://schemas.openxmlformats.org/officeDocument/2006/relationships/tags" Target="../tags/tag357.xml"/><Relationship Id="rId27" Type="http://schemas.openxmlformats.org/officeDocument/2006/relationships/tags" Target="../tags/tag358.xml"/><Relationship Id="rId28" Type="http://schemas.openxmlformats.org/officeDocument/2006/relationships/tags" Target="../tags/tag359.xml"/><Relationship Id="rId29" Type="http://schemas.openxmlformats.org/officeDocument/2006/relationships/tags" Target="../tags/tag360.xml"/><Relationship Id="rId30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61.xml"/><Relationship Id="rId2" Type="http://schemas.openxmlformats.org/officeDocument/2006/relationships/tags" Target="../tags/tag362.xml"/><Relationship Id="rId3" Type="http://schemas.openxmlformats.org/officeDocument/2006/relationships/tags" Target="../tags/tag363.xml"/><Relationship Id="rId4" Type="http://schemas.openxmlformats.org/officeDocument/2006/relationships/tags" Target="../tags/tag364.xml"/><Relationship Id="rId5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65.xml"/><Relationship Id="rId2" Type="http://schemas.openxmlformats.org/officeDocument/2006/relationships/tags" Target="../tags/tag366.xml"/><Relationship Id="rId3" Type="http://schemas.openxmlformats.org/officeDocument/2006/relationships/tags" Target="../tags/tag367.xml"/><Relationship Id="rId4" Type="http://schemas.openxmlformats.org/officeDocument/2006/relationships/tags" Target="../tags/tag368.xml"/><Relationship Id="rId5" Type="http://schemas.openxmlformats.org/officeDocument/2006/relationships/tags" Target="../tags/tag369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2319650"/>
            <a:ext cx="10515600" cy="867433"/>
          </a:xfrm>
        </p:spPr>
        <p:txBody>
          <a:bodyPr>
            <a:normAutofit fontScale="90000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初中学科建设与学科竞赛的有效结合实践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296136" y="1095762"/>
            <a:ext cx="9995517" cy="972000"/>
          </a:xfrm>
        </p:spPr>
        <p:txBody>
          <a:bodyPr/>
          <a:p>
            <a:r>
              <a:rPr altLang="zh-CN" dirty="0" lang="en-US" err="1">
                <a:solidFill>
                  <a:schemeClr val="lt1">
                    <a:lumMod val="100000"/>
                  </a:schemeClr>
                </a:solidFill>
              </a:rPr>
              <a:t>xxx,a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 click to unlimited possibilities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47076" y="79505"/>
            <a:ext cx="10453454" cy="504000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YOUR LOGO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3727357" y="3513778"/>
            <a:ext cx="2880000" cy="985141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汇报时间：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20XX/01/01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859464" y="3515997"/>
            <a:ext cx="2743200" cy="985141"/>
          </a:xfrm>
        </p:spPr>
        <p:txBody>
          <a:bodyPr>
            <a:normAutofit/>
          </a:bodyPr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6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1139360"/>
            <a:ext cx="7932072" cy="2082301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sp>
        <p:nvSpPr>
          <p:cNvPr id="1048812" name="矩形: 剪去单角 8"/>
          <p:cNvSpPr/>
          <p:nvPr>
            <p:custDataLst>
              <p:tags r:id="rId2"/>
            </p:custDataLst>
          </p:nvPr>
        </p:nvSpPr>
        <p:spPr>
          <a:xfrm flipH="1">
            <a:off x="839788" y="3001472"/>
            <a:ext cx="2196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3" name="直接连接符 1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1223963" y="5340177"/>
            <a:ext cx="547370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4" name="序号"/>
          <p:cNvSpPr txBox="1"/>
          <p:nvPr>
            <p:custDataLst>
              <p:tags r:id="rId4"/>
            </p:custDataLst>
          </p:nvPr>
        </p:nvSpPr>
        <p:spPr>
          <a:xfrm>
            <a:off x="1145725" y="3616181"/>
            <a:ext cx="1890064" cy="504190"/>
          </a:xfrm>
          <a:prstGeom prst="rect"/>
          <a:noFill/>
        </p:spPr>
        <p:txBody>
          <a:bodyPr anchor="b" anchorCtr="0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</a:rPr>
              <a:t>01.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16" name="项标题"/>
          <p:cNvSpPr txBox="1"/>
          <p:nvPr>
            <p:custDataLst>
              <p:tags r:id="rId5"/>
            </p:custDataLst>
          </p:nvPr>
        </p:nvSpPr>
        <p:spPr>
          <a:xfrm>
            <a:off x="1145725" y="4304798"/>
            <a:ext cx="1890064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7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学科建设与学科竞赛的关联性</a:t>
            </a:r>
            <a:endParaRPr altLang="en-US" b="1" dirty="0" sz="17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8" name="矩形: 剪去单角 16"/>
          <p:cNvSpPr/>
          <p:nvPr>
            <p:custDataLst>
              <p:tags r:id="rId6"/>
            </p:custDataLst>
          </p:nvPr>
        </p:nvSpPr>
        <p:spPr>
          <a:xfrm flipH="1">
            <a:off x="3128266" y="3001472"/>
            <a:ext cx="2196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5" name="直接连接符 1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3512441" y="5340177"/>
            <a:ext cx="547370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序号"/>
          <p:cNvSpPr txBox="1"/>
          <p:nvPr>
            <p:custDataLst>
              <p:tags r:id="rId8"/>
            </p:custDataLst>
          </p:nvPr>
        </p:nvSpPr>
        <p:spPr>
          <a:xfrm>
            <a:off x="3434203" y="3616181"/>
            <a:ext cx="1890064" cy="504190"/>
          </a:xfrm>
          <a:prstGeom prst="rect"/>
          <a:noFill/>
        </p:spPr>
        <p:txBody>
          <a:bodyPr anchor="b" anchorCtr="0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b="1" dirty="0" sz="40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02.</a:t>
            </a:r>
            <a:endParaRPr b="1" dirty="0" sz="40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2" name="项标题"/>
          <p:cNvSpPr txBox="1"/>
          <p:nvPr>
            <p:custDataLst>
              <p:tags r:id="rId9"/>
            </p:custDataLst>
          </p:nvPr>
        </p:nvSpPr>
        <p:spPr>
          <a:xfrm>
            <a:off x="3434203" y="4304798"/>
            <a:ext cx="1890064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7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初中学科建设的实践</a:t>
            </a:r>
            <a:endParaRPr altLang="en-US" b="1" dirty="0" sz="17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4" name="矩形: 剪去单角 21"/>
          <p:cNvSpPr/>
          <p:nvPr>
            <p:custDataLst>
              <p:tags r:id="rId10"/>
            </p:custDataLst>
          </p:nvPr>
        </p:nvSpPr>
        <p:spPr>
          <a:xfrm flipH="1">
            <a:off x="5416744" y="3001472"/>
            <a:ext cx="2196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7" name="直接连接符 22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5800919" y="5340177"/>
            <a:ext cx="547370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6" name="序号"/>
          <p:cNvSpPr txBox="1"/>
          <p:nvPr>
            <p:custDataLst>
              <p:tags r:id="rId12"/>
            </p:custDataLst>
          </p:nvPr>
        </p:nvSpPr>
        <p:spPr>
          <a:xfrm>
            <a:off x="5722681" y="3616181"/>
            <a:ext cx="1890064" cy="504190"/>
          </a:xfrm>
          <a:prstGeom prst="rect"/>
          <a:noFill/>
        </p:spPr>
        <p:txBody>
          <a:bodyPr anchor="b" anchorCtr="0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</a:rPr>
              <a:t>03.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28" name="项标题"/>
          <p:cNvSpPr txBox="1"/>
          <p:nvPr>
            <p:custDataLst>
              <p:tags r:id="rId13"/>
            </p:custDataLst>
          </p:nvPr>
        </p:nvSpPr>
        <p:spPr>
          <a:xfrm>
            <a:off x="5722681" y="4304798"/>
            <a:ext cx="1890064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7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初中学科竞赛的有效组织与实践</a:t>
            </a:r>
            <a:endParaRPr altLang="en-US" b="1" dirty="0" sz="17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0" name="矩形: 剪去单角 26"/>
          <p:cNvSpPr/>
          <p:nvPr>
            <p:custDataLst>
              <p:tags r:id="rId14"/>
            </p:custDataLst>
          </p:nvPr>
        </p:nvSpPr>
        <p:spPr>
          <a:xfrm flipH="1">
            <a:off x="7705222" y="3001472"/>
            <a:ext cx="2196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9" name="直接连接符 2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8089397" y="5340177"/>
            <a:ext cx="547370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2" name="序号"/>
          <p:cNvSpPr txBox="1"/>
          <p:nvPr>
            <p:custDataLst>
              <p:tags r:id="rId16"/>
            </p:custDataLst>
          </p:nvPr>
        </p:nvSpPr>
        <p:spPr>
          <a:xfrm>
            <a:off x="8011159" y="3616181"/>
            <a:ext cx="1890064" cy="504190"/>
          </a:xfrm>
          <a:prstGeom prst="rect"/>
          <a:noFill/>
        </p:spPr>
        <p:txBody>
          <a:bodyPr anchor="b" anchorCtr="0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b="1" dirty="0" sz="40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04.</a:t>
            </a:r>
            <a:endParaRPr b="1" dirty="0" sz="40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17"/>
            </p:custDataLst>
          </p:nvPr>
        </p:nvSpPr>
        <p:spPr>
          <a:xfrm>
            <a:off x="8011159" y="4304798"/>
            <a:ext cx="1890064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7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初中学科建设与学科竞赛的结合点</a:t>
            </a:r>
            <a:endParaRPr altLang="en-US" b="1" dirty="0" sz="17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矩形: 剪去单角 2"/>
          <p:cNvSpPr/>
          <p:nvPr>
            <p:custDataLst>
              <p:tags r:id="rId18"/>
            </p:custDataLst>
          </p:nvPr>
        </p:nvSpPr>
        <p:spPr>
          <a:xfrm flipH="1">
            <a:off x="9993702" y="3001472"/>
            <a:ext cx="2196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51" name="直接连接符 4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10377877" y="5340177"/>
            <a:ext cx="547370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8" name="序号"/>
          <p:cNvSpPr txBox="1"/>
          <p:nvPr>
            <p:custDataLst>
              <p:tags r:id="rId20"/>
            </p:custDataLst>
          </p:nvPr>
        </p:nvSpPr>
        <p:spPr>
          <a:xfrm>
            <a:off x="10299638" y="3616181"/>
            <a:ext cx="2039421" cy="504190"/>
          </a:xfrm>
          <a:prstGeom prst="rect"/>
          <a:noFill/>
        </p:spPr>
        <p:txBody>
          <a:bodyPr anchor="b" anchorCtr="0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</a:rPr>
              <a:t>05.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40" name="项标题"/>
          <p:cNvSpPr txBox="1"/>
          <p:nvPr>
            <p:custDataLst>
              <p:tags r:id="rId21"/>
            </p:custDataLst>
          </p:nvPr>
        </p:nvSpPr>
        <p:spPr>
          <a:xfrm>
            <a:off x="10299638" y="4304798"/>
            <a:ext cx="2039421" cy="994566"/>
          </a:xfrm>
          <a:prstGeom prst="rect"/>
          <a:noFill/>
        </p:spPr>
        <p:txBody>
          <a:bodyPr anchor="t" bIns="0" lIns="0" rIns="0" rtlCol="0" tIns="0" wrap="square">
            <a:normAutofit fontScale="67143"/>
          </a:bodyPr>
          <a:p>
            <a:pPr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初中学科建设与学科竞赛结合的挑战与对策</a:t>
            </a:r>
            <a:endParaRPr altLang="en-US" b="1" dirty="0" sz="28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22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学科建设与学科竞赛的关联性</a:t>
            </a:r>
            <a:endParaRPr altLang="en-US" dirty="0" lang="zh-CN"/>
          </a:p>
        </p:txBody>
      </p:sp>
      <p:sp>
        <p:nvSpPr>
          <p:cNvPr id="104887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学科建设是学科竞赛的基础</a:t>
            </a:r>
            <a:endParaRPr altLang="en-US" lang="zh-CN"/>
          </a:p>
        </p:txBody>
      </p:sp>
      <p:sp>
        <p:nvSpPr>
          <p:cNvPr id="104892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2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2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学科建设为学科竞赛提供优质的教学资源和师资力量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2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3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学科竞赛是学科建设成果的展示平台和检验标准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3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3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学科竞赛能够促进学科建设的创新和发展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4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4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学科建设与学科竞赛相互促进，共同提升学科水平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学科竞赛是学科建设的延伸</a:t>
            </a:r>
            <a:endParaRPr altLang="en-US" lang="zh-CN"/>
          </a:p>
        </p:txBody>
      </p:sp>
      <p:sp>
        <p:nvSpPr>
          <p:cNvPr id="1048978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学科竞赛能够检验学科建设的成果，促进学科建设的持续发展。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0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2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4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学科竞赛能够提供实践机会，帮助学生更好地理解和掌握学科知识。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6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8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0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学科竞赛能够促进学科交叉融合，推动跨学科创新。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2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4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6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学科竞赛能够培养创新型人才，为学科建设提供人才支持。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8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0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学科建设与学科竞赛的相互促进</a:t>
            </a:r>
            <a:endParaRPr altLang="en-US" lang="zh-CN"/>
          </a:p>
        </p:txBody>
      </p:sp>
      <p:sp>
        <p:nvSpPr>
          <p:cNvPr id="104903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4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学科建设是学科竞赛的基础，通过完善学科体系、提高教学质量，培养更多优秀人才参与竞赛。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学科竞赛是学科建设的延伸，通过竞赛平台，检验学科建设成果，提升学科影响力。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5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5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学科建设和学科竞赛相互促进，共同发展，有助于提高学校整体实力和人才培养质量。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5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5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在实践中，应注重学科建设与学科竞赛的有效结合，充分发挥二者相互促进的作用。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初中学科建设的实践</a:t>
            </a:r>
            <a:endParaRPr altLang="en-US" dirty="0" lang="zh-CN"/>
          </a:p>
        </p:txBody>
      </p:sp>
      <p:sp>
        <p:nvSpPr>
          <p:cNvPr id="104909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02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课程设置与优化</a:t>
            </a:r>
            <a:endParaRPr altLang="en-US" lang="zh-CN"/>
          </a:p>
        </p:txBody>
      </p:sp>
      <p:sp>
        <p:nvSpPr>
          <p:cNvPr id="104913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4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4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4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4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优化措施：定期评估教学效果，调整课程设置，提高教学质量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4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课程设置：根据学生需求和学科特点，合理安排课程内容和教学计划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5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实践经验：分享成功案例，总结经验教训，为初中学科建设提供借鉴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5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未来展望：展望未来发展趋势，探索课程设置与优化的新思路和新方法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教师队伍建设</a:t>
            </a:r>
            <a:endParaRPr altLang="en-US" lang="zh-CN"/>
          </a:p>
        </p:txBody>
      </p:sp>
      <p:sp>
        <p:nvSpPr>
          <p:cNvPr id="104918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9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9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9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9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提升教师专业素养和教学能力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9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初中学科建设的重要一环是教师队伍建设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0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建立教师培训和交流机制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0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鼓励教师参与学科竞赛和学术研究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教学方法改革</a:t>
            </a:r>
            <a:endParaRPr altLang="en-US" lang="zh-CN"/>
          </a:p>
        </p:txBody>
      </p:sp>
      <p:sp>
        <p:nvSpPr>
          <p:cNvPr id="104923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引入探究式教学方法，引导学生主动探究学科知识。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开展项目式学习，培养学生实际操作能力和团队协作精神。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实施分层教学，针对不同层次的学生制定个性化教学方案。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强化实践教学，通过实验、观察等方式加深学生对学科知识的理解。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教学质量监控</a:t>
            </a:r>
            <a:endParaRPr altLang="en-US" lang="zh-CN"/>
          </a:p>
        </p:txBody>
      </p:sp>
      <p:sp>
        <p:nvSpPr>
          <p:cNvPr id="104928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8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8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9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9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教师教学质量评价与激励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9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学生满意度调查与改进措施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0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教学质量评估标准制定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0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定期教学质量检查与反馈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初中学科竞赛的有效组织与实践</a:t>
            </a:r>
            <a:endParaRPr altLang="en-US" dirty="0" lang="zh-CN"/>
          </a:p>
        </p:txBody>
      </p:sp>
      <p:sp>
        <p:nvSpPr>
          <p:cNvPr id="104933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03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竞赛项目选择与设置</a:t>
            </a:r>
            <a:endParaRPr altLang="en-US" lang="zh-CN"/>
          </a:p>
        </p:txBody>
      </p:sp>
      <p:sp>
        <p:nvSpPr>
          <p:cNvPr id="1049382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84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86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88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90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结合学校实际情况调整竞赛项目设置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392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94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96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注重竞赛项目的实践性和创新性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8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00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02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竞赛项目设置要符合初中教学大纲要求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404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06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08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根据学生兴趣和学科特点选择竞赛项目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竞赛培训与辅导</a:t>
            </a:r>
            <a:endParaRPr altLang="en-US" lang="zh-CN"/>
          </a:p>
        </p:txBody>
      </p:sp>
      <p:sp>
        <p:nvSpPr>
          <p:cNvPr id="104944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4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5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5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6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辅导内容：涵盖学科知识、解题技巧、考试心理等多个方面，帮助学生全面提升学科竞赛水平。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6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组织管理：建立健全的组织管理制度，确保辅导过程的规范化和有效性，同时加强对辅导效果的评估和反馈。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6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竞赛培训：针对不同学科，制定个性化的培训计划，提高学生的学科素养和应试能力。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6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辅导方式：采取线上+线下的辅导方式，利用网络平台进行远程教学，同时结合线下面对面的辅导，提高辅导效果。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竞赛评价与反馈</a:t>
            </a:r>
            <a:endParaRPr altLang="en-US" lang="zh-CN"/>
          </a:p>
        </p:txBody>
      </p:sp>
      <p:sp>
        <p:nvSpPr>
          <p:cNvPr id="104950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0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0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0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1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竞赛反馈机制：及时反馈竞赛结果，提供改进建议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1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竞赛评价标准：注重学生的综合素质和创新能力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1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竞赛评价与反馈的意义：促进学科建设与学科竞赛的有效结合，提高教学质量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1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竞赛评价与反馈的实施方式：建立评价与反馈机制，定期开展学科竞赛活动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竞赛成果的推广与应用</a:t>
            </a:r>
            <a:endParaRPr altLang="en-US" lang="zh-CN"/>
          </a:p>
        </p:txBody>
      </p:sp>
      <p:sp>
        <p:nvSpPr>
          <p:cNvPr id="104955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竞赛成果的展示与宣传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竞赛成果的应用场景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7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竞赛成果的可持续性发展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竞赛成果的推广渠道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初中学科建设与学科竞赛的结合点</a:t>
            </a:r>
            <a:endParaRPr altLang="en-US" dirty="0" lang="zh-CN"/>
          </a:p>
        </p:txBody>
      </p:sp>
      <p:sp>
        <p:nvSpPr>
          <p:cNvPr id="104962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04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课程设置与竞赛项目的对接</a:t>
            </a:r>
            <a:endParaRPr altLang="en-US" lang="zh-CN"/>
          </a:p>
        </p:txBody>
      </p:sp>
      <p:sp>
        <p:nvSpPr>
          <p:cNvPr id="104967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学科竞赛项目对课程建设的促进作用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学科建设与竞赛项目对接的意义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课程设置与竞赛项目对接的具体措施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学科建设与竞赛项目对接的实践案例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教师团队与竞赛辅导的协作</a:t>
            </a:r>
            <a:endParaRPr altLang="en-US" lang="zh-CN"/>
          </a:p>
        </p:txBody>
      </p:sp>
      <p:sp>
        <p:nvSpPr>
          <p:cNvPr id="104973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4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4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4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5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协作目标：提高教学质量和竞赛辅导效果，促进学科建设和人才培养。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5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实践案例：介绍一些成功的教师团队与竞赛辅导协作案例，分享其经验和成果。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5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教师团队：由学科专家和竞赛辅导教师组成，共同制定教学计划和竞赛辅导方案。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5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协作方式：定期交流、分享教学经验和竞赛辅导技巧，共同开展教研活动和培训。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教学方法改革与竞赛培训的融合</a:t>
            </a:r>
            <a:endParaRPr altLang="en-US" lang="zh-CN"/>
          </a:p>
        </p:txBody>
      </p:sp>
      <p:sp>
        <p:nvSpPr>
          <p:cNvPr id="104979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结合点：学科建设与竞赛培训在教学目标上的一致性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0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教学方法改革：采用项目式、案例式等新型教学方法，提高学生实际操作能力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0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竞赛培训：针对竞赛需求，进行有针对性的技能培训和策略指导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1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9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融合方式：将教学方法改革与竞赛培训有机结合，实现教学与竞赛的双赢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教学质量监控与竞赛评价的互动</a:t>
            </a:r>
            <a:endParaRPr altLang="en-US" lang="zh-CN"/>
          </a:p>
        </p:txBody>
      </p:sp>
      <p:sp>
        <p:nvSpPr>
          <p:cNvPr id="104985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互动关系：将教学质量监控与竞赛评价相结合，形成互动机制，共同促进初中学科建设的发展。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教学质量监控：对初中学科建设进行质量评估，确保教学质量达标。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竞赛评价：通过学科竞赛评价学生的学习效果，为学科建设提供反馈。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实践案例：介绍一些成功的实践案例，展示如何实现教学质量监控与竞赛评价的互动。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初中学科建设与学科竞赛结合的挑战与对策</a:t>
            </a:r>
            <a:endParaRPr altLang="en-US" dirty="0" lang="zh-CN"/>
          </a:p>
        </p:txBody>
      </p:sp>
      <p:sp>
        <p:nvSpPr>
          <p:cNvPr id="104991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05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应对教育资源不均衡的挑战</a:t>
            </a:r>
            <a:endParaRPr altLang="en-US" lang="zh-CN"/>
          </a:p>
        </p:txBody>
      </p:sp>
      <p:sp>
        <p:nvSpPr>
          <p:cNvPr id="104996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优化教育资源配置，提高资源利用效率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推广现代教育技术，促进教育公平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8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鼓励社会力量参与，拓宽教育资源渠道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加强教师培训，提高教师专业素养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提高教师参与积极性的对策</a:t>
            </a:r>
            <a:endParaRPr altLang="en-US" lang="zh-CN"/>
          </a:p>
        </p:txBody>
      </p:sp>
      <p:sp>
        <p:nvSpPr>
          <p:cNvPr id="105003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38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0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设立激励机制，鼓励教师参与学科竞赛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04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44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6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加强教师培训，提高教师的学科竞赛指导能力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04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50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建立学科竞赛成果与教师评价挂钩的机制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052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56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8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组织学科竞赛经验分享会，促进教师之间的交流与合作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完善竞赛机制与评价体系</a:t>
            </a:r>
            <a:endParaRPr altLang="en-US" lang="zh-CN"/>
          </a:p>
        </p:txBody>
      </p:sp>
      <p:sp>
        <p:nvSpPr>
          <p:cNvPr id="1050094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96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98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00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02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04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06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08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10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8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12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14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16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18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20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22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24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26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28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30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建立公正、透明的竞赛机制，确保公平竞争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2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鼓励师生参与，扩大竞赛影响力与覆盖面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4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加强竞赛组织管理，提高竞赛质量与水平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6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制定科学、合理的评价体系，全面评价学生能力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加强学校间合作与交流，实现资源共享</a:t>
            </a:r>
            <a:endParaRPr altLang="en-US" lang="zh-CN"/>
          </a:p>
        </p:txBody>
      </p:sp>
      <p:sp>
        <p:nvSpPr>
          <p:cNvPr id="105017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建立学科建设与学科竞赛的交流平台，促进学校间的合作与资源共享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定期举办学科建设与学科竞赛的交流活动，分享经验与资源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加强学校间的师资力量共享，提高教师教学水平与竞赛指导能力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建立学科建设与学科竞赛的资源库，实现资源共享与优化配置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2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198796"/>
            <a:ext cx="10515000" cy="1800000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214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88360"/>
            <a:ext cx="10514401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50216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3685309" y="3281833"/>
            <a:ext cx="2880000" cy="1092739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50218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9373" y="3281833"/>
            <a:ext cx="2743200" cy="1092739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BEAUTIFY_FLAG" val="#wm#"/>
  <p:tag name="KSO_WM_UNIT_SUBTYPE" val="c"/>
  <p:tag name="KSO_WM_UNIT_PRESET_TEXT" val="2023-7-18"/>
  <p:tag name="KSO_WM_UNIT_NOCLEAR" val="0"/>
  <p:tag name="KSO_WM_UNIT_VALUE" val="16"/>
  <p:tag name="KSO_WM_UNIT_TYPE" val="f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4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4"/>
  <p:tag name="KSO_WM_UNIT_SUBTYPE" val="g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6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6"/>
  <p:tag name="KSO_WM_TEMPLATE_THUMBS_INDEX" val="1、9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6_1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单击此处添加文档标题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6_1*b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81.xml><?xml version="1.0" encoding="utf-8"?>
<p:tagLst xmlns:p="http://schemas.openxmlformats.org/presentationml/2006/main">
  <p:tag name="KSO_WM_UNIT_NOCLEAR" val="0"/>
  <p:tag name="KSO_WM_UNIT_VALUE" val="13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6_1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2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6_1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时间：20XX/01/01"/>
</p:tagLst>
</file>

<file path=ppt/tags/tag83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6_1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人：WPS"/>
</p:tagLst>
</file>

<file path=ppt/tags/tag84.xml><?xml version="1.0" encoding="utf-8"?>
<p:tagLst xmlns:p="http://schemas.openxmlformats.org/presentationml/2006/main">
  <p:tag name="KSO_WM_SLIDE_ID" val="custom2023098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6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5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custom20230986_5*l_h_i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custom20230986_5*l_h_i*1_1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86_5*l_h_i*1_1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6_5*l_h_a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custom20230986_5*l_h_i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custom20230986_5*l_h_i*1_2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86_5*l_h_i*1_2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6_5*l_h_a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custom20230986_5*l_h_i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custom20230986_5*l_h_i*1_3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86_5*l_h_i*1_3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6_5*l_h_a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custom20230986_5*l_h_i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custom20230986_5*l_h_i*1_4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86_5*l_h_i*1_4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6_5*l_h_a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custom20230986_5*l_h_i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custom20230986_5*l_h_i*1_5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86_5*l_h_i*1_5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6_5*l_h_a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SLIDE_ID" val="custom20230986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8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0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09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4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48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8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83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8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40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9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99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3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4"/>
  <p:tag name="KSO_WM_UNIT_TYPE" val="f"/>
  <p:tag name="KSO_WM_UNIT_INDEX" val="2"/>
  <p:tag name="KSO_WM_UNIT_SUBTYPE" val="g"/>
  <p:tag name="KSO_WM_UNIT_PRESET_TEXT" val="YOUR LOGO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33"/>
  <p:tag name="KSO_WM_UNIT_TYPE" val="f"/>
  <p:tag name="KSO_WM_UNIT_INDEX" val="3"/>
  <p:tag name="KSO_WM_UNIT_PRESET_TEXT" val="汇报人：WPS"/>
</p:tagLst>
</file>

<file path=ppt/tags/tag369.xml><?xml version="1.0" encoding="utf-8"?>
<p:tagLst xmlns:p="http://schemas.openxmlformats.org/presentationml/2006/main">
  <p:tag name="KSO_WM_SLIDE_ID" val="custom2023098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6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36">
      <a:dk1>
        <a:srgbClr val="000000"/>
      </a:dk1>
      <a:lt1>
        <a:srgbClr val="FFFFFF"/>
      </a:lt1>
      <a:dk2>
        <a:srgbClr val="141F2E"/>
      </a:dk2>
      <a:lt2>
        <a:srgbClr val="D4E6F8"/>
      </a:lt2>
      <a:accent1>
        <a:srgbClr val="2174CA"/>
      </a:accent1>
      <a:accent2>
        <a:srgbClr val="4D7FA2"/>
      </a:accent2>
      <a:accent3>
        <a:srgbClr val="7A8B79"/>
      </a:accent3>
      <a:accent4>
        <a:srgbClr val="A69651"/>
      </a:accent4>
      <a:accent5>
        <a:srgbClr val="D3A228"/>
      </a:accent5>
      <a:accent6>
        <a:srgbClr val="FFAD0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1">
              <a:alpha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bg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GM1910</dc:creator>
  <dcterms:created xsi:type="dcterms:W3CDTF">2023-12-31T15:52:16Z</dcterms:created>
  <dcterms:modified xsi:type="dcterms:W3CDTF">2023-12-31T15:52:16Z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a96d274294474b4bb99200f90852d777_21</vt:lpwstr>
  </property>
</Properties>
</file>