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373" r:id="rId1"/>
    <p:sldMasterId id="2147497410" r:id="rId2"/>
  </p:sldMasterIdLst>
  <p:notesMasterIdLst>
    <p:notesMasterId r:id="rId3"/>
  </p:notesMasterIdLst>
  <p:sldIdLst>
    <p:sldId id="6265" r:id="rId4"/>
    <p:sldId id="6269" r:id="rId5"/>
    <p:sldId id="6272" r:id="rId6"/>
    <p:sldId id="6275" r:id="rId7"/>
    <p:sldId id="6278" r:id="rId8"/>
    <p:sldId id="6281" r:id="rId9"/>
    <p:sldId id="6284" r:id="rId10"/>
    <p:sldId id="6287" r:id="rId11"/>
    <p:sldId id="6290" r:id="rId12"/>
    <p:sldId id="6293" r:id="rId13"/>
    <p:sldId id="6296" r:id="rId14"/>
    <p:sldId id="6299" r:id="rId15"/>
    <p:sldId id="6302" r:id="rId16"/>
    <p:sldId id="6305" r:id="rId17"/>
    <p:sldId id="6308" r:id="rId18"/>
    <p:sldId id="6311" r:id="rId19"/>
    <p:sldId id="6314" r:id="rId20"/>
    <p:sldId id="6317" r:id="rId21"/>
    <p:sldId id="6320" r:id="rId22"/>
    <p:sldId id="6323" r:id="rId23"/>
    <p:sldId id="6326" r:id="rId24"/>
    <p:sldId id="6329" r:id="rId25"/>
    <p:sldId id="6332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374" r:id="rId1"/>
    <p:sldLayoutId id="2147497375" r:id="rId2"/>
    <p:sldLayoutId id="2147497376" r:id="rId3"/>
    <p:sldLayoutId id="2147497377" r:id="rId4"/>
    <p:sldLayoutId id="2147497378" r:id="rId5"/>
    <p:sldLayoutId id="2147497379" r:id="rId6"/>
    <p:sldLayoutId id="2147497380" r:id="rId7"/>
    <p:sldLayoutId id="2147497381" r:id="rId8"/>
    <p:sldLayoutId id="2147497382" r:id="rId9"/>
    <p:sldLayoutId id="2147497383" r:id="rId10"/>
    <p:sldLayoutId id="21474973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411" r:id="rId1"/>
    <p:sldLayoutId id="2147497412" r:id="rId2"/>
    <p:sldLayoutId id="2147497413" r:id="rId3"/>
    <p:sldLayoutId id="2147497414" r:id="rId4"/>
    <p:sldLayoutId id="2147497415" r:id="rId5"/>
    <p:sldLayoutId id="2147497416" r:id="rId6"/>
    <p:sldLayoutId id="2147497417" r:id="rId7"/>
    <p:sldLayoutId id="2147497418" r:id="rId8"/>
    <p:sldLayoutId id="2147497419" r:id="rId9"/>
    <p:sldLayoutId id="2147497420" r:id="rId10"/>
    <p:sldLayoutId id="214749742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tags" Target="../tags/tag286.xml"/><Relationship Id="rId18" Type="http://schemas.openxmlformats.org/officeDocument/2006/relationships/tags" Target="../tags/tag287.xml"/><Relationship Id="rId19" Type="http://schemas.openxmlformats.org/officeDocument/2006/relationships/tags" Target="../tags/tag288.xml"/><Relationship Id="rId20" Type="http://schemas.openxmlformats.org/officeDocument/2006/relationships/tags" Target="../tags/tag289.xml"/><Relationship Id="rId21" Type="http://schemas.openxmlformats.org/officeDocument/2006/relationships/tags" Target="../tags/tag290.xml"/><Relationship Id="rId22" Type="http://schemas.openxmlformats.org/officeDocument/2006/relationships/tags" Target="../tags/tag291.xml"/><Relationship Id="rId23" Type="http://schemas.openxmlformats.org/officeDocument/2006/relationships/tags" Target="../tags/tag292.xml"/><Relationship Id="rId24" Type="http://schemas.openxmlformats.org/officeDocument/2006/relationships/tags" Target="../tags/tag293.xml"/><Relationship Id="rId25" Type="http://schemas.openxmlformats.org/officeDocument/2006/relationships/tags" Target="../tags/tag294.xml"/><Relationship Id="rId26" Type="http://schemas.openxmlformats.org/officeDocument/2006/relationships/tags" Target="../tags/tag295.xml"/><Relationship Id="rId27" Type="http://schemas.openxmlformats.org/officeDocument/2006/relationships/tags" Target="../tags/tag296.xml"/><Relationship Id="rId28" Type="http://schemas.openxmlformats.org/officeDocument/2006/relationships/tags" Target="../tags/tag297.xml"/><Relationship Id="rId29" Type="http://schemas.openxmlformats.org/officeDocument/2006/relationships/tags" Target="../tags/tag298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初中生音乐教育中的音感培养与演奏实践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音感培养的重要性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演奏实践在音乐教育中的作用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初中生音乐教育中音感培养与演奏实践的结合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初中生音乐教育中音感培养与演奏实践的挑战与对策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结论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音感培养的重要性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音感在音乐教育中的地位</a:t>
            </a:r>
            <a:endParaRPr altLang="en-US" lang="zh-CN"/>
          </a:p>
        </p:txBody>
      </p:sp>
      <p:sp>
        <p:nvSpPr>
          <p:cNvPr id="104893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3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4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音感是音乐教育的基础，对于初中生来说，培养音感能够提高他们的音乐感知能力和表现力。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4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音感培养是音乐教育的重要组成部分，它能够帮助学生更好地理解和感受音乐的美妙，激发他们的创造力和想象力。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在初中阶段，学生的听觉和感知能力正处于发展阶段，因此，通过音感培养可以有效地提高他们的音乐素养和审美水平。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良好的音感不仅有助于学生在音乐领域的学习和发展，还能够促进他们在其他领域的表现和进步。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初中生音感培养的意义</a:t>
            </a:r>
            <a:endParaRPr altLang="en-US" lang="zh-CN"/>
          </a:p>
        </p:txBody>
      </p:sp>
      <p:sp>
        <p:nvSpPr>
          <p:cNvPr id="10490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提高音乐感知能力：音感培养有助于初中生更好地感知音乐的美妙，增强对音乐的敏感度和理解力。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促进音乐表现力：良好的音感能够帮助初中生更准确地表现音乐作品，提高演奏技巧和艺术表现力。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培养音乐创造力：音感培养能够激发初中生的创造力，鼓励他们尝试不同的音乐表达方式，创作出独特的音乐作品。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增强自信心和表达能力：通过音感培养，初中生可以在音乐中找到自我表达的方式，增强自信心和表达能力。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音感培养的方法与技巧</a:t>
            </a:r>
            <a:endParaRPr altLang="en-US" lang="zh-CN"/>
          </a:p>
        </p:txBody>
      </p:sp>
      <p:sp>
        <p:nvSpPr>
          <p:cNvPr id="10490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音乐感知训练：通过听音乐、唱歌、乐器演奏等活动，培养学生的音乐感知能力。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音乐理论学习：学习音乐基础知识，如音高、节奏、和声等，帮助学生理解音乐的结构和表现力。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音乐情感体验：引导学生感受音乐所表达的情感，通过音乐欣赏和表演，培养学生的情感表达和审美能力。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音乐实践活动：组织音乐表演、创作、乐队合奏等活动，让学生在实践中提高音感和演奏技能。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演奏实践在音乐教育中的作用</a:t>
            </a:r>
            <a:endParaRPr altLang="en-US" lang="zh-CN"/>
          </a:p>
        </p:txBody>
      </p:sp>
      <p:sp>
        <p:nvSpPr>
          <p:cNvPr id="104912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演奏实践的意义与价值</a:t>
            </a:r>
            <a:endParaRPr altLang="en-US" lang="zh-CN"/>
          </a:p>
        </p:txBody>
      </p:sp>
      <p:sp>
        <p:nvSpPr>
          <p:cNvPr id="10491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演奏实践有助于培养学生的音乐感知能力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演奏实践有助于提高学生的音乐表现力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演奏实践有助于增强学生的自信心和创造力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演奏实践有助于培养学生的团队合作意识和协作能力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演奏实践的方法与技巧</a:t>
            </a:r>
            <a:endParaRPr altLang="en-US" lang="zh-CN"/>
          </a:p>
        </p:txBody>
      </p:sp>
      <p:sp>
        <p:nvSpPr>
          <p:cNvPr id="10492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参加演出和比赛，积累实践经验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注重音乐表现力和情感表达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掌握乐器演奏的基本姿势和技巧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练习曲目，提高演奏水平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演奏实践中的注意事项</a:t>
            </a:r>
            <a:endParaRPr altLang="en-US" lang="zh-CN"/>
          </a:p>
        </p:txBody>
      </p:sp>
      <p:sp>
        <p:nvSpPr>
          <p:cNvPr id="10493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保持正确的姿势和手型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掌握基本的演奏技巧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注意节奏感和音乐感的培养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注重表现力和情感的表达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初中生音乐教育中音感培养与演奏实践的结合</a:t>
            </a:r>
            <a:endParaRPr altLang="en-US" lang="zh-CN"/>
          </a:p>
        </p:txBody>
      </p:sp>
      <p:sp>
        <p:nvSpPr>
          <p:cNvPr id="104936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音感培养与演奏实践的关系</a:t>
            </a:r>
            <a:endParaRPr altLang="en-US" lang="zh-CN"/>
          </a:p>
        </p:txBody>
      </p:sp>
      <p:sp>
        <p:nvSpPr>
          <p:cNvPr id="10494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音感培养与演奏实践相互促进，共同提高学生的音乐素养和综合能力。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音感培养是演奏实践的基础，有助于提高演奏技巧和表现力。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演奏实践是音感培养的延伸，能够促进学生对音乐的理解和感知。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在初中生音乐教育中，应注重音感培养与演奏实践的结合，以全面提升学生的音乐素质。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如何在音乐教育中实现音感培养与演奏实践的有机结合</a:t>
            </a:r>
            <a:endParaRPr altLang="en-US" lang="zh-CN"/>
          </a:p>
        </p:txBody>
      </p:sp>
      <p:sp>
        <p:nvSpPr>
          <p:cNvPr id="10494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结合演奏实践：通过组织各种演奏活动，让学生在实际操作中感受音乐的魅力，同时培养他们的音感和演奏技巧。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创造良好的音乐环境：通过在课堂上播放各种音乐，让学生感受音乐的韵律和节奏，从而培养他们的音感。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教授基础乐理知识：让学生了解音符、节奏、调式等基本乐理知识，为音感和演奏实践打下基础。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鼓励自主创作：引导学生尝试作曲、编曲等创作活动，让他们在实践中深入理解音乐的构成，提高音感和演奏能力。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结合实例探讨音感培养与演奏实践的教学效果</a:t>
            </a:r>
            <a:endParaRPr altLang="en-US" lang="zh-CN"/>
          </a:p>
        </p:txBody>
      </p:sp>
      <p:sp>
        <p:nvSpPr>
          <p:cNvPr id="104955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音感培养与演奏实践的关联：通过实例说明音感培养对演奏实践的重要性。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音感培养与演奏实践的结合方式：介绍如何将音感培养融入演奏实践中的具体方法。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教学效果的评估：通过实际案例分析音感培养与演奏实践结合的教学效果，包括学生的进步和反馈。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未来发展方向：探讨如何进一步优化音感培养与演奏实践的结合，提高教学效果。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初中生音乐教育中音感培养与演奏实践的挑战与对策</a:t>
            </a:r>
            <a:endParaRPr altLang="en-US" lang="zh-CN"/>
          </a:p>
        </p:txBody>
      </p:sp>
      <p:sp>
        <p:nvSpPr>
          <p:cNvPr id="104960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教学中面临的挑战</a:t>
            </a:r>
            <a:endParaRPr altLang="en-US" lang="zh-CN"/>
          </a:p>
        </p:txBody>
      </p:sp>
      <p:sp>
        <p:nvSpPr>
          <p:cNvPr id="10496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学生音感水平参差不齐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演奏实践机会有限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传统教学方式难以满足现代音乐教育需求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音乐教育资源分配不均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应对挑战的策略与措施</a:t>
            </a:r>
            <a:endParaRPr altLang="en-US" lang="zh-CN"/>
          </a:p>
        </p:txBody>
      </p:sp>
      <p:sp>
        <p:nvSpPr>
          <p:cNvPr id="104971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针对初中生音乐教育中的音感培养与演奏实践的挑战，制定具体的应对策略。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针对不同学生的特点，采取个性化的教学措施，提高教学效果。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加强师资培训，提高教师的专业素养和教学能力，为应对挑战提供有力支持。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建立科学的教学评价体系，及时反馈教学信息，调整教学策略，不断完善教学方法。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未来发展的趋势与展望</a:t>
            </a:r>
            <a:endParaRPr altLang="en-US" lang="zh-CN"/>
          </a:p>
        </p:txBody>
      </p:sp>
      <p:sp>
        <p:nvSpPr>
          <p:cNvPr id="104977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音感培养与演奏实践将更加注重个性化和多元化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随着社会的发展，音乐教育将更加注重跨学科的融合和创新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初中生音乐教育将更加注重培养学生的创造力和表现力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未来将有更多的数字化工具和平台应用于音乐教育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  <p:sp>
        <p:nvSpPr>
          <p:cNvPr id="104986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总结音感培养与演奏实践在初中生音乐教育中的重要性</a:t>
            </a:r>
            <a:endParaRPr altLang="en-US" lang="zh-CN"/>
          </a:p>
        </p:txBody>
      </p:sp>
      <p:sp>
        <p:nvSpPr>
          <p:cNvPr id="10499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音感培养有助于提高学生的音乐素养和审美能力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演奏实践能够增强学生的表现力和自信心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音感培养与演奏实践相互促进，共同提升学生的音乐水平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针对初中生特点，应注重音感培养与演奏实践的有机结合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强调音感培养与演奏实践相结合的必要性</a:t>
            </a:r>
            <a:endParaRPr altLang="en-US" lang="zh-CN"/>
          </a:p>
        </p:txBody>
      </p:sp>
      <p:sp>
        <p:nvSpPr>
          <p:cNvPr id="10499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单纯依赖音感培养或演奏实践都无法达到最佳的音乐学习效果。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音感培养是音乐教育的基础，演奏实践是提升音乐表现力的关键。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结合音感培养与演奏实践可以帮助学生更好地理解音乐作品，提高音乐素养。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在初中音乐教育中，应注重音感培养与演奏实践的有机结合，以促进学生音乐能力的全面发展。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对未来音乐教育发展的展望</a:t>
            </a:r>
            <a:endParaRPr altLang="en-US" lang="zh-CN"/>
          </a:p>
        </p:txBody>
      </p:sp>
      <p:sp>
        <p:nvSpPr>
          <p:cNvPr id="10500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音感培养与演奏实践将更加注重个性化发展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音乐教育将更加注重与科技手段的结合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音乐教育将更加注重跨学科融合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音乐教育将更加注重培养学生的创新能力和实践能力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9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6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0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0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4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4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0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36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2023-12-31T14:44:00Z</dcterms:created>
  <dcterms:modified xsi:type="dcterms:W3CDTF">2023-12-31T14:44:00Z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bc773453df174fed9404c6b50679c7ad_21</vt:lpwstr>
  </property>
</Properties>
</file>