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539" r:id="rId1"/>
    <p:sldMasterId id="2147491576" r:id="rId2"/>
  </p:sldMasterIdLst>
  <p:notesMasterIdLst>
    <p:notesMasterId r:id="rId3"/>
  </p:notesMasterIdLst>
  <p:sldIdLst>
    <p:sldId id="3962" r:id="rId4"/>
    <p:sldId id="3966" r:id="rId5"/>
    <p:sldId id="3971" r:id="rId6"/>
    <p:sldId id="3976" r:id="rId7"/>
    <p:sldId id="3983" r:id="rId9"/>
    <p:sldId id="3986" r:id="rId10"/>
    <p:sldId id="3989" r:id="rId11"/>
    <p:sldId id="3993" r:id="rId12"/>
    <p:sldId id="4000" r:id="rId14"/>
    <p:sldId id="4003" r:id="rId15"/>
    <p:sldId id="4006" r:id="rId16"/>
    <p:sldId id="4009" r:id="rId17"/>
    <p:sldId id="4013" r:id="rId18"/>
    <p:sldId id="4020" r:id="rId20"/>
    <p:sldId id="4023" r:id="rId21"/>
    <p:sldId id="4026" r:id="rId22"/>
    <p:sldId id="4029" r:id="rId23"/>
    <p:sldId id="4033" r:id="rId24"/>
    <p:sldId id="4040" r:id="rId26"/>
    <p:sldId id="4043" r:id="rId27"/>
    <p:sldId id="4046" r:id="rId28"/>
    <p:sldId id="4049" r:id="rId29"/>
    <p:sldId id="4053" r:id="rId30"/>
    <p:sldId id="4060" r:id="rId32"/>
    <p:sldId id="4063" r:id="rId33"/>
    <p:sldId id="4066" r:id="rId34"/>
    <p:sldId id="4069" r:id="rId35"/>
    <p:sldId id="407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40" r:id="rId1"/>
    <p:sldLayoutId id="2147491541" r:id="rId2"/>
    <p:sldLayoutId id="2147491542" r:id="rId3"/>
    <p:sldLayoutId id="2147491543" r:id="rId4"/>
    <p:sldLayoutId id="2147491544" r:id="rId5"/>
    <p:sldLayoutId id="2147491545" r:id="rId6"/>
    <p:sldLayoutId id="2147491546" r:id="rId7"/>
    <p:sldLayoutId id="2147491547" r:id="rId8"/>
    <p:sldLayoutId id="2147491548" r:id="rId9"/>
    <p:sldLayoutId id="2147491549" r:id="rId10"/>
    <p:sldLayoutId id="21474915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77" r:id="rId1"/>
    <p:sldLayoutId id="2147491578" r:id="rId2"/>
    <p:sldLayoutId id="2147491579" r:id="rId3"/>
    <p:sldLayoutId id="2147491580" r:id="rId4"/>
    <p:sldLayoutId id="2147491581" r:id="rId5"/>
    <p:sldLayoutId id="2147491582" r:id="rId6"/>
    <p:sldLayoutId id="2147491583" r:id="rId7"/>
    <p:sldLayoutId id="2147491584" r:id="rId8"/>
    <p:sldLayoutId id="2147491585" r:id="rId9"/>
    <p:sldLayoutId id="2147491586" r:id="rId10"/>
    <p:sldLayoutId id="21474915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tags" Target="../tags/tag308.xml"/><Relationship Id="rId22" Type="http://schemas.openxmlformats.org/officeDocument/2006/relationships/tags" Target="../tags/tag309.xml"/><Relationship Id="rId23" Type="http://schemas.openxmlformats.org/officeDocument/2006/relationships/tags" Target="../tags/tag310.xml"/><Relationship Id="rId24" Type="http://schemas.openxmlformats.org/officeDocument/2006/relationships/tags" Target="../tags/tag311.xml"/><Relationship Id="rId25" Type="http://schemas.openxmlformats.org/officeDocument/2006/relationships/tags" Target="../tags/tag312.xml"/><Relationship Id="rId26" Type="http://schemas.openxmlformats.org/officeDocument/2006/relationships/tags" Target="../tags/tag313.xml"/><Relationship Id="rId27" Type="http://schemas.openxmlformats.org/officeDocument/2006/relationships/tags" Target="../tags/tag314.xml"/><Relationship Id="rId28" Type="http://schemas.openxmlformats.org/officeDocument/2006/relationships/tags" Target="../tags/tag315.xml"/><Relationship Id="rId29" Type="http://schemas.openxmlformats.org/officeDocument/2006/relationships/tags" Target="../tags/tag31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2024年医疗器械行业工作总结及展望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医疗器械行业概述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2024年医疗器械行业工作总结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医疗器械行业存在的问题与挑战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医疗器械行业未来展望与趋势分析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医疗器械行业未来发展策略与建议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医疗器械行业概述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医疗器械定义：医疗器械是指用于预防、诊断、治疗、缓解人类疾病、损伤或残疾的设备、器具、器材、材料或其他物品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医疗器械分类：根据风险程度，医疗器械可分为三类：高风险、中风险和低风险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行业发展历程：从最初的简单医疗工具到现代的高科技医疗器械，经历了数千年的发展历程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行业现状：全球医疗器械市场规模持续增长，中国医疗器械行业也迅速发展，成为全球医疗器械市场的重要一极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医疗器械市场规模持续增长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医疗器械行业在医疗健康领域中的地位日益重要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医疗器械行业未来发展前景广阔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医疗器械行业增长趋势明显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主要产品类型与特点</a:t>
            </a:r>
            <a:endParaRPr altLang="en-US" lang="zh-CN"/>
          </a:p>
        </p:txBody>
      </p:sp>
      <p:sp>
        <p:nvSpPr>
          <p:cNvPr id="10491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医疗器械的主要类型：诊断类、治疗类、辅助类等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诊断类医疗器械的特点：高精度、高可靠性、高安全性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治疗类医疗器械的特点：高效、安全、便捷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辅助类医疗器械的特点：多样化、个性化、智能化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2024年医疗器械行业工作总结</a:t>
            </a:r>
            <a:endParaRPr altLang="en-US" dirty="0" lang="zh-CN"/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行业政策法规与监管情况</a:t>
            </a:r>
            <a:endParaRPr altLang="en-US" lang="zh-CN"/>
          </a:p>
        </p:txBody>
      </p:sp>
      <p:sp>
        <p:nvSpPr>
          <p:cNvPr id="104926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未来政策法规发展趋势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行业法规执行情况及效果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监管机构及其职责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医疗器械行业政策法规概述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行业技术创新与产品升级</a:t>
            </a:r>
            <a:endParaRPr altLang="en-US" lang="zh-CN"/>
          </a:p>
        </p:txBody>
      </p:sp>
      <p:sp>
        <p:nvSpPr>
          <p:cNvPr id="10493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行业技术创新：介绍2024年医疗器械行业在技术方面的创新和突破，如数字化、智能化、远程化等。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产品升级：介绍2024年医疗器械行业在产品方面的升级和改进，如提高产品质量、增加功能、改善用户体验等。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市场竞争与市场需求：分析2024年医疗器械行业的市场竞争情况和市场需求，探讨技术创新和产品升级对市场的影响。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未来发展趋势：展望2024年医疗器械行业的未来发展趋势，探讨技术创新和产品升级在未来的作用和影响。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行业市场拓展与营销策略</a:t>
            </a:r>
            <a:endParaRPr altLang="en-US" lang="zh-CN"/>
          </a:p>
        </p:txBody>
      </p:sp>
      <p:sp>
        <p:nvSpPr>
          <p:cNvPr id="10493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合作伙伴：与医疗机构、保险公司等合作，共同推动医疗器械行业发展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创新产品：研发创新医疗器械产品，满足市场需求，提高竞争力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拓展市场：扩大医疗器械行业市场份额，提高品牌知名度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营销策略：采用多种营销手段，如线上推广、线下活动等，吸引潜在客户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行业人才培养与队伍建设</a:t>
            </a:r>
            <a:endParaRPr altLang="en-US" lang="zh-CN"/>
          </a:p>
        </p:txBody>
      </p:sp>
      <p:sp>
        <p:nvSpPr>
          <p:cNvPr id="10494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人才培养：加强医疗器械领域专业人才的培养，提高行业整体素质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队伍建设：建立高效、专业的医疗器械行业队伍，提升行业整体竞争力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人才引进：积极引进国内外优秀人才，为行业发展注入新的活力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人才激励机制：建立完善的人才激励机制，激发行业人才的创新热情和积极性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医疗器械行业存在的问题与挑战</a:t>
            </a:r>
            <a:endParaRPr altLang="en-US" dirty="0" lang="zh-CN"/>
          </a:p>
        </p:txBody>
      </p:sp>
      <p:sp>
        <p:nvSpPr>
          <p:cNvPr id="10494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政策法规不完善</a:t>
            </a:r>
            <a:endParaRPr altLang="en-US" lang="zh-CN"/>
          </a:p>
        </p:txBody>
      </p:sp>
      <p:sp>
        <p:nvSpPr>
          <p:cNvPr id="10495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医疗器械注册审批流程繁琐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医疗器械监管力度不够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医疗器械监管政策法规不健全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医疗器械行业标准不一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技术创新不足</a:t>
            </a:r>
            <a:endParaRPr altLang="en-US" lang="zh-CN"/>
          </a:p>
        </p:txBody>
      </p:sp>
      <p:sp>
        <p:nvSpPr>
          <p:cNvPr id="10496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医疗器械行业缺乏核心技术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医疗器械产品同质化严重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医疗器械行业缺乏创新人才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医疗器械行业缺乏创新机制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</a:t>
            </a:r>
            <a:endParaRPr altLang="en-US" lang="zh-CN"/>
          </a:p>
        </p:txBody>
      </p:sp>
      <p:sp>
        <p:nvSpPr>
          <p:cNvPr id="104968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国内外企业竞争激烈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价格战导致利润下降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产品质量和技术水平要求高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政策法规限制和监管加强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人才短缺问题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人才结构不合理：现有的人才队伍中，高层次、复合型人才匮乏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人才数量不足：医疗器械行业人才储备有限，难以满足市场需求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人才培养机制不完善：缺乏系统的人才培养体系，难以满足行业快速发展对人才的需求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人才流失严重：由于行业特点和发展前景等原因，医疗器械行业人才流失现象较为严重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医疗器械行业未来展望与趋势分析</a:t>
            </a:r>
            <a:endParaRPr altLang="en-US" dirty="0" lang="zh-CN"/>
          </a:p>
        </p:txBody>
      </p:sp>
      <p:sp>
        <p:nvSpPr>
          <p:cNvPr id="10497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政策法规不断完善</a:t>
            </a:r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政策法规不断完善，为医疗器械行业的发展提供了有力保障。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未来政策法规将更加注重医疗器械的安全性和有效性。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政策法规的不断完善将推动医疗器械行业的创新和发展。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医疗器械行业需要密切关注政策法规的变化，以便及时调整自身的发展策略。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技术创新成为核心竞争力</a:t>
            </a:r>
            <a:endParaRPr altLang="en-US" lang="zh-CN"/>
          </a:p>
        </p:txBody>
      </p:sp>
      <p:sp>
        <p:nvSpPr>
          <p:cNvPr id="10499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技术创新对医疗器械行业的影响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医疗器械行业技术创新的发展趋势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医疗器械行业技术创新的重要性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未来医疗器械行业技术创新的方向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市场需求持续增长</a:t>
            </a:r>
            <a:endParaRPr altLang="en-US" lang="zh-CN"/>
          </a:p>
        </p:txBody>
      </p:sp>
      <p:sp>
        <p:nvSpPr>
          <p:cNvPr id="10499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人口老龄化趋势加速，医疗器械需求增加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医疗器械行业未来展望与趋势分析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科技进步推动医疗器械行业创新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医疗保健政策推动医疗器械市场发展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国际化发展成为趋势</a:t>
            </a:r>
            <a:endParaRPr altLang="en-US" lang="zh-CN"/>
          </a:p>
        </p:txBody>
      </p:sp>
      <p:sp>
        <p:nvSpPr>
          <p:cNvPr id="105005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医疗器械行业国际化发展面临的挑战与机遇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6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跨国合作与交流成为常态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医疗器械行业国际化发展加速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8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全球医疗器械市场规模持续增长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医疗器械行业未来发展策略与建议</a:t>
            </a:r>
            <a:endParaRPr altLang="en-US" dirty="0" lang="zh-CN"/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加强政策法规建设与监管力度</a:t>
            </a:r>
            <a:endParaRPr altLang="en-US" lang="zh-CN"/>
          </a:p>
        </p:txBody>
      </p:sp>
      <p:sp>
        <p:nvSpPr>
          <p:cNvPr id="10501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完善医疗器械法规体系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强化医疗器械监管力度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建立医疗器械信用体系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加强医疗器械行业自律管理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加大技术创新投入与人才培养力度</a:t>
            </a:r>
            <a:endParaRPr altLang="en-US" lang="zh-CN"/>
          </a:p>
        </p:txBody>
      </p:sp>
      <p:sp>
        <p:nvSpPr>
          <p:cNvPr id="10502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推动产学研合作：加强企业、高校和科研机构之间的合作，共同推动医疗器械行业技术创新和人才培养。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加大技术创新投入：鼓励企业加大研发投入，推动医疗器械行业技术创新，提高产品质量和竞争力。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加强人才培养力度：加强医疗器械行业人才培养，提高从业人员素质和技术水平，为行业未来发展提供人才保障。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建立完善的技术创新体系：建立完善的技术创新体系，包括技术研发、成果转化、产业化等环节，为医疗器械行业未来发展提供有力支撑。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拓展市场渠道与提高营销能力</a:t>
            </a:r>
            <a:endParaRPr altLang="en-US" lang="zh-CN"/>
          </a:p>
        </p:txBody>
      </p:sp>
      <p:sp>
        <p:nvSpPr>
          <p:cNvPr id="10503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拓展市场渠道：积极寻找新的市场机会，开拓新的销售渠道，如线上销售、跨境电商等。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提高营销能力：加强营销团队建设，提高营销人员的专业素质和技能水平，加强与客户的沟通和交流，提高客户满意度。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加强品牌建设：通过品牌推广、宣传和营销活动，提高品牌知名度和美誉度，增强消费者对品牌的信任和认可。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创新产品和服务：不断推出创新的产品和服务，满足消费者的需求和期望，提高市场竞争力。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加强国际合作与交流，推动国际化发展</a:t>
            </a:r>
            <a:endParaRPr altLang="en-US" lang="zh-CN"/>
          </a:p>
        </p:txBody>
      </p:sp>
      <p:sp>
        <p:nvSpPr>
          <p:cNvPr id="10503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积极参与国际合作与交流，分享经验和技术成果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加强与国际先进医疗器械企业的合作，共同推动行业发展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引进国际先进技术和管理经验，提高国内医疗器械企业的竞争力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推动国际化发展，拓展海外市场，提高品牌影响力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3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3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2023-12-19T07:07:30Z</dcterms:created>
  <dcterms:modified xsi:type="dcterms:W3CDTF">2023-12-19T07:07:30Z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5bae2f90b0f04c05b025c55975884ed7_21</vt:lpwstr>
  </property>
</Properties>
</file>