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57" r:id="rId1"/>
    <p:sldMasterId id="2147484294" r:id="rId2"/>
  </p:sldMasterIdLst>
  <p:notesMasterIdLst>
    <p:notesMasterId r:id="rId3"/>
  </p:notesMasterIdLst>
  <p:sldIdLst>
    <p:sldId id="532" r:id="rId4"/>
    <p:sldId id="537" r:id="rId5"/>
    <p:sldId id="541" r:id="rId6"/>
    <p:sldId id="544" r:id="rId7"/>
    <p:sldId id="547" r:id="rId8"/>
    <p:sldId id="550" r:id="rId9"/>
    <p:sldId id="553" r:id="rId10"/>
    <p:sldId id="556" r:id="rId11"/>
    <p:sldId id="559" r:id="rId12"/>
    <p:sldId id="562" r:id="rId13"/>
    <p:sldId id="565" r:id="rId14"/>
    <p:sldId id="568" r:id="rId15"/>
    <p:sldId id="571" r:id="rId16"/>
    <p:sldId id="574" r:id="rId17"/>
    <p:sldId id="577" r:id="rId18"/>
    <p:sldId id="580" r:id="rId19"/>
    <p:sldId id="583" r:id="rId20"/>
    <p:sldId id="586" r:id="rId21"/>
    <p:sldId id="589" r:id="rId2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tableStyles" Target="tableStyle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5" name="幻灯片图像占位符 1"/>
          <p:cNvSpPr>
            <a:spLocks noChangeAspect="1" noRot="1" noGrp="1"/>
          </p:cNvSpPr>
          <p:nvPr>
            <p:ph type="sldImg"/>
          </p:nvPr>
        </p:nvSpPr>
        <p:spPr/>
      </p:sp>
      <p:sp>
        <p:nvSpPr>
          <p:cNvPr id="1048657" name="备注占位符 2"/>
          <p:cNvSpPr>
            <a:spLocks noGrp="1"/>
          </p:cNvSpPr>
          <p:nvPr>
            <p:ph type="body" idx="1"/>
          </p:nvPr>
        </p:nvSpPr>
        <p:spPr/>
        <p:txBody>
          <a:bodyPr/>
          <a:p>
            <a:endParaRPr altLang="en-US" dirty="0" lang="zh-CN"/>
          </a:p>
        </p:txBody>
      </p:sp>
      <p:sp>
        <p:nvSpPr>
          <p:cNvPr id="104865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pn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image" Target="../media/image4.png"/><Relationship Id="rId9" Type="http://schemas.openxmlformats.org/officeDocument/2006/relationships/tags" Target="../tags/tag22.xml"/><Relationship Id="rId10" Type="http://schemas.openxmlformats.org/officeDocument/2006/relationships/tags" Target="../tags/tag23.xml"/><Relationship Id="rId11" Type="http://schemas.openxmlformats.org/officeDocument/2006/relationships/tags" Target="../tags/tag24.xml"/><Relationship Id="rId12" Type="http://schemas.openxmlformats.org/officeDocument/2006/relationships/tags" Target="../tags/tag25.xml"/><Relationship Id="rId13" Type="http://schemas.openxmlformats.org/officeDocument/2006/relationships/tags" Target="../tags/tag26.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image" Target="../media/image5.png"/><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tags" Target="../tags/tag31.xml"/><Relationship Id="rId8" Type="http://schemas.openxmlformats.org/officeDocument/2006/relationships/tags" Target="../tags/tag32.xml"/><Relationship Id="rId9" Type="http://schemas.openxmlformats.org/officeDocument/2006/relationships/tags" Target="../tags/tag33.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tags" Target="../tags/tag41.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2.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tags" Target="../tags/tag51.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pn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tags" Target="../tags/tag57.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image" Target="../media/image2.png"/><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pn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2.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1.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tags" Target="../tags/tag79.xml"/><Relationship Id="rId8" Type="http://schemas.openxmlformats.org/officeDocument/2006/relationships/tags" Target="../tags/tag80.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9" descr="VCG41N1373297067 [转换]"/>
          <p:cNvPicPr>
            <a:picLocks noChangeAspect="1"/>
          </p:cNvPicPr>
          <p:nvPr>
            <p:custDataLst>
              <p:tags r:id="rId1"/>
            </p:custDataLst>
          </p:nvPr>
        </p:nvPicPr>
        <p:blipFill>
          <a:blip xmlns:r="http://schemas.openxmlformats.org/officeDocument/2006/relationships" r:embed="rId2"/>
          <a:srcRect/>
          <a:stretch>
            <a:fillRect/>
          </a:stretch>
        </p:blipFill>
        <p:spPr>
          <a:xfrm>
            <a:off x="0" y="-1270"/>
            <a:ext cx="12192635" cy="6859270"/>
          </a:xfrm>
          <a:prstGeom prst="rect"/>
        </p:spPr>
      </p:pic>
      <p:sp>
        <p:nvSpPr>
          <p:cNvPr id="1048666" name="副标题"/>
          <p:cNvSpPr txBox="1">
            <a:spLocks noGrp="1"/>
          </p:cNvSpPr>
          <p:nvPr>
            <p:ph type="body" idx="4" hasCustomPrompt="1"/>
            <p:custDataLst>
              <p:tags r:id="rId3"/>
            </p:custDataLst>
          </p:nvPr>
        </p:nvSpPr>
        <p:spPr>
          <a:xfrm>
            <a:off x="1090295" y="4211955"/>
            <a:ext cx="8445500" cy="609600"/>
          </a:xfrm>
          <a:prstGeom prst="rect"/>
          <a:noFill/>
        </p:spPr>
        <p:txBody>
          <a:bodyPr anchor="t" anchorCtr="0" bIns="45720" lIns="91440" rIns="91440" rtlCol="0" tIns="45720" wrap="square">
            <a:normAutofit/>
          </a:bodyPr>
          <a:lstStyle>
            <a:lvl1pPr algn="l" defTabSz="914400" eaLnBrk="1" fontAlgn="ctr" hangingPunct="1" latinLnBrk="0" marL="0" marR="0" rtl="0">
              <a:lnSpc>
                <a:spcPct val="100000"/>
              </a:lnSpc>
              <a:buClrTx/>
              <a:buSzTx/>
              <a:buFontTx/>
              <a:buNone/>
              <a:defRPr baseline="0" b="0" cap="none" sz="2000" i="0" kern="1200" kumimoji="0" noProof="1" normalizeH="0" spc="0" strike="noStrike" u="none">
                <a:solidFill>
                  <a:schemeClr val="tx1"/>
                </a:solidFill>
                <a:latin typeface="+mj-ea"/>
                <a:ea typeface="+mj-ea"/>
                <a:cs typeface="+mn-lt"/>
                <a:sym typeface="+mn-ea"/>
              </a:defRPr>
            </a:lvl1pPr>
          </a:lstStyle>
          <a:p>
            <a:pPr fontAlgn="ctr" lvl="0">
              <a:lnSpc>
                <a:spcPct val="100000"/>
              </a:lnSpc>
            </a:pPr>
            <a:r>
              <a:rPr dirty="0">
                <a:sym typeface="+mn-ea"/>
              </a:rPr>
              <a:t>单击此处编辑母版副标题样式</a:t>
            </a:r>
            <a:endParaRPr dirty="0">
              <a:sym typeface="+mn-ea"/>
            </a:endParaRPr>
          </a:p>
        </p:txBody>
      </p:sp>
      <p:cxnSp>
        <p:nvCxnSpPr>
          <p:cNvPr id="3145731" name="直接连接符 18"/>
          <p:cNvCxnSpPr>
            <a:cxnSpLocks/>
          </p:cNvCxnSpPr>
          <p:nvPr>
            <p:custDataLst>
              <p:tags r:id="rId4"/>
            </p:custDataLst>
          </p:nvPr>
        </p:nvCxnSpPr>
        <p:spPr>
          <a:xfrm flipV="1">
            <a:off x="889318" y="2575243"/>
            <a:ext cx="0" cy="3109595"/>
          </a:xfrm>
          <a:prstGeom prst="line"/>
          <a:ln w="12700">
            <a:gradFill>
              <a:gsLst>
                <a:gs pos="0">
                  <a:schemeClr val="accent1">
                    <a:alpha val="0"/>
                  </a:schemeClr>
                </a:gs>
                <a:gs pos="100000">
                  <a:schemeClr val="accent1"/>
                </a:gs>
              </a:gsLst>
              <a:lin ang="5400000" scaled="0"/>
            </a:gradFill>
            <a:headEnd type="none"/>
            <a:tailEnd type="oval"/>
          </a:ln>
        </p:spPr>
        <p:style>
          <a:lnRef idx="1">
            <a:schemeClr val="accent1"/>
          </a:lnRef>
          <a:fillRef idx="0">
            <a:schemeClr val="accent1"/>
          </a:fillRef>
          <a:effectRef idx="0">
            <a:schemeClr val="accent1"/>
          </a:effectRef>
          <a:fontRef idx="minor">
            <a:schemeClr val="tx1"/>
          </a:fontRef>
        </p:style>
      </p:cxnSp>
      <p:sp>
        <p:nvSpPr>
          <p:cNvPr id="1048668" name="标题"/>
          <p:cNvSpPr txBox="1">
            <a:spLocks noGrp="1"/>
          </p:cNvSpPr>
          <p:nvPr>
            <p:ph type="title" idx="2"/>
            <p:custDataLst>
              <p:tags r:id="rId5"/>
            </p:custDataLst>
          </p:nvPr>
        </p:nvSpPr>
        <p:spPr>
          <a:xfrm>
            <a:off x="1090295" y="1407795"/>
            <a:ext cx="8445500" cy="2741930"/>
          </a:xfrm>
          <a:prstGeom prst="rect"/>
          <a:noFill/>
        </p:spPr>
        <p:txBody>
          <a:bodyPr anchor="b" anchorCtr="0" bIns="45720" lIns="91440" rIns="91440" rtlCol="0" tIns="45720" wrap="square">
            <a:normAutofit/>
          </a:bodyPr>
          <a:lstStyle>
            <a:lvl1pPr algn="l" defTabSz="914400" eaLnBrk="1" fontAlgn="ctr" hangingPunct="1" latinLnBrk="0" marL="0" marR="0" rtl="0">
              <a:lnSpc>
                <a:spcPct val="100000"/>
              </a:lnSpc>
              <a:buClrTx/>
              <a:buSzTx/>
              <a:buFontTx/>
              <a:buNone/>
              <a:defRPr altLang="en-US" baseline="0" b="1" cap="none" dirty="0" sz="5000" i="0" kern="1200" kumimoji="0" lang="zh-CN" noProof="1" normalizeH="0" spc="0" strike="noStrike" u="none">
                <a:gradFill>
                  <a:gsLst>
                    <a:gs pos="0">
                      <a:schemeClr val="accent1">
                        <a:lumMod val="20000"/>
                        <a:lumOff val="80000"/>
                      </a:schemeClr>
                    </a:gs>
                    <a:gs pos="100000">
                      <a:schemeClr val="accent1"/>
                    </a:gs>
                  </a:gsLst>
                  <a:lin ang="5820000" scaled="0"/>
                </a:gradFill>
                <a:latin typeface="+mj-ea"/>
                <a:ea typeface="+mj-ea"/>
                <a:cs typeface="宋体" pitchFamily="2" charset="-122"/>
                <a:sym typeface="+mn-ea"/>
              </a:defRPr>
            </a:lvl1pPr>
          </a:lstStyle>
          <a:p>
            <a:pPr fontAlgn="ctr" lvl="0">
              <a:lnSpc>
                <a:spcPct val="100000"/>
              </a:lnSpc>
            </a:pPr>
            <a:r>
              <a:rPr dirty="0">
                <a:sym typeface="+mn-ea"/>
              </a:rPr>
              <a:t>单击此处编辑母版标题样式</a:t>
            </a:r>
            <a:endParaRPr dirty="0">
              <a:sym typeface="+mn-ea"/>
            </a:endParaRPr>
          </a:p>
        </p:txBody>
      </p:sp>
      <p:sp>
        <p:nvSpPr>
          <p:cNvPr id="1048670" name="文本占位符 6"/>
          <p:cNvSpPr>
            <a:spLocks noGrp="1"/>
          </p:cNvSpPr>
          <p:nvPr>
            <p:ph type="body" idx="1" hasCustomPrompt="1"/>
            <p:custDataLst>
              <p:tags r:id="rId6"/>
            </p:custDataLst>
          </p:nvPr>
        </p:nvSpPr>
        <p:spPr>
          <a:xfrm>
            <a:off x="1148080" y="5031105"/>
            <a:ext cx="1777365" cy="445770"/>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400" i="0" kern="1200" kumimoji="0" lang="zh-CN" noProof="1" normalizeH="0" spc="0" strike="noStrike" u="none">
                <a:solidFill>
                  <a:schemeClr val="lt1">
                    <a:lumMod val="100000"/>
                  </a:schemeClr>
                </a:solidFill>
                <a:latin typeface="+mj-ea"/>
                <a:ea typeface="+mj-ea"/>
                <a:cs typeface="宋体" pitchFamily="2" charset="-122"/>
                <a:sym typeface="+mn-ea"/>
              </a:defRPr>
            </a:lvl1pPr>
          </a:lstStyle>
          <a:p>
            <a:pPr algn="ctr" lvl="0"/>
            <a:r>
              <a:rPr dirty="0">
                <a:sym typeface="+mn-ea"/>
              </a:rPr>
              <a:t>单击此处编辑文本</a:t>
            </a:r>
            <a:endParaRPr dirty="0">
              <a:sym typeface="+mn-ea"/>
            </a:endParaRPr>
          </a:p>
        </p:txBody>
      </p:sp>
      <p:sp>
        <p:nvSpPr>
          <p:cNvPr id="104867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67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678" name="标题"/>
          <p:cNvSpPr txBox="1">
            <a:spLocks noGrp="1"/>
          </p:cNvSpPr>
          <p:nvPr>
            <p:ph type="title" idx="3"/>
            <p:custDataLst>
              <p:tags r:id="rId3"/>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n-ea"/>
                <a:ea typeface="+mn-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cxnSp>
        <p:nvCxnSpPr>
          <p:cNvPr id="3145733" name="直接连接符 173"/>
          <p:cNvCxnSpPr>
            <a:cxnSpLocks/>
          </p:cNvCxnSpPr>
          <p:nvPr>
            <p:custDataLst>
              <p:tags r:id="rId4"/>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680" name="正文"/>
          <p:cNvSpPr txBox="1">
            <a:spLocks noGrp="1"/>
          </p:cNvSpPr>
          <p:nvPr>
            <p:ph idx="1" hasCustomPrompt="1"/>
            <p:custDataLst>
              <p:tags r:id="rId5"/>
            </p:custDataLst>
          </p:nvPr>
        </p:nvSpPr>
        <p:spPr>
          <a:xfrm>
            <a:off x="608330" y="1393190"/>
            <a:ext cx="10968990" cy="485648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68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68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10" descr="未标题-2"/>
          <p:cNvPicPr>
            <a:picLocks noChangeAspect="1"/>
          </p:cNvPicPr>
          <p:nvPr>
            <p:custDataLst>
              <p:tags r:id="rId1"/>
            </p:custDataLst>
          </p:nvPr>
        </p:nvPicPr>
        <p:blipFill>
          <a:blip xmlns:r="http://schemas.openxmlformats.org/officeDocument/2006/relationships" r:embed="rId2"/>
          <a:srcRect t="15482" b="6231"/>
          <a:stretch>
            <a:fillRect/>
          </a:stretch>
        </p:blipFill>
        <p:spPr>
          <a:xfrm>
            <a:off x="635" y="0"/>
            <a:ext cx="12191365" cy="6858000"/>
          </a:xfrm>
          <a:prstGeom prst="rect"/>
        </p:spPr>
      </p:pic>
      <p:sp>
        <p:nvSpPr>
          <p:cNvPr id="1048688" name="副标题"/>
          <p:cNvSpPr txBox="1">
            <a:spLocks noGrp="1"/>
          </p:cNvSpPr>
          <p:nvPr>
            <p:ph type="body" idx="7" hasCustomPrompt="1"/>
            <p:custDataLst>
              <p:tags r:id="rId3"/>
            </p:custDataLst>
          </p:nvPr>
        </p:nvSpPr>
        <p:spPr>
          <a:xfrm>
            <a:off x="4165600" y="1511300"/>
            <a:ext cx="3860800" cy="460375"/>
          </a:xfrm>
          <a:prstGeom prst="rect"/>
          <a:noFill/>
        </p:spPr>
        <p:txBody>
          <a:bodyPr anchor="t" bIns="45720" lIns="91440" rIns="91440" rtlCol="0" tIns="45720" wrap="square">
            <a:normAutofit/>
          </a:bodyPr>
          <a:lstStyle>
            <a:lvl1pPr algn="ctr" defTabSz="914400" eaLnBrk="1" fontAlgn="auto" hangingPunct="1" latinLnBrk="0" lvl="0" marL="0" marR="0" rtl="0">
              <a:lnSpc>
                <a:spcPct val="100000"/>
              </a:lnSpc>
              <a:buClrTx/>
              <a:buSzTx/>
              <a:buFontTx/>
              <a:buNone/>
              <a:defRPr altLang="zh-CN" baseline="0" b="0" cap="none" dirty="0" sz="2400" i="0" kern="1200" kumimoji="0" lang="en-US" noProof="1" normalizeH="0" spc="0" strike="noStrike" u="none">
                <a:gradFill>
                  <a:gsLst>
                    <a:gs pos="0">
                      <a:schemeClr val="tx1"/>
                    </a:gs>
                    <a:gs pos="100000">
                      <a:schemeClr val="accent1"/>
                    </a:gs>
                  </a:gsLst>
                  <a:lin ang="5820000" scaled="0"/>
                </a:gradFill>
                <a:latin typeface="+mn-lt"/>
                <a:ea typeface="宋体" pitchFamily="2" charset="-122"/>
                <a:cs typeface="+mn-lt"/>
                <a:sym typeface="思源宋体 CN Heavy" panose="02020900000000000000" charset="-122"/>
              </a:defRPr>
            </a:lvl1pPr>
          </a:lstStyle>
          <a:p>
            <a:pPr algn="ctr" lvl="0">
              <a:buClrTx/>
              <a:buSzTx/>
              <a:buFontTx/>
            </a:pPr>
            <a:r>
              <a:rPr dirty="0" err="1">
                <a:sym typeface="+mn-ea"/>
              </a:rPr>
              <a:t>单击此处编辑副标题</a:t>
            </a:r>
            <a:endParaRPr dirty="0">
              <a:sym typeface="+mn-ea"/>
            </a:endParaRPr>
          </a:p>
        </p:txBody>
      </p:sp>
      <p:sp>
        <p:nvSpPr>
          <p:cNvPr id="1048690" name="标题"/>
          <p:cNvSpPr txBox="1">
            <a:spLocks noGrp="1"/>
          </p:cNvSpPr>
          <p:nvPr>
            <p:ph type="title" idx="6" hasCustomPrompt="1"/>
            <p:custDataLst>
              <p:tags r:id="rId4"/>
            </p:custDataLst>
          </p:nvPr>
        </p:nvSpPr>
        <p:spPr>
          <a:xfrm>
            <a:off x="3353435" y="221615"/>
            <a:ext cx="5485765" cy="1343660"/>
          </a:xfrm>
          <a:prstGeom prst="rect"/>
          <a:noFill/>
        </p:spPr>
        <p:txBody>
          <a:bodyPr anchor="b" anchorCtr="0" bIns="45720" lIns="91440" rIns="91440" rtlCol="0" tIns="45720" wrap="none">
            <a:normAutofit/>
          </a:bodyPr>
          <a:lstStyle>
            <a:lvl1pPr algn="ctr" defTabSz="914400" eaLnBrk="1" fontAlgn="auto" hangingPunct="1" latinLnBrk="0" lvl="0" marL="0" marR="0" rtl="0">
              <a:lnSpc>
                <a:spcPct val="130000"/>
              </a:lnSpc>
              <a:buClrTx/>
              <a:buSzTx/>
              <a:buFontTx/>
              <a:buNone/>
              <a:defRPr altLang="en-US" baseline="0" b="1" cap="none" dirty="0" sz="5600" i="0" kern="1200" kumimoji="0" lang="zh-CN" noProof="1" normalizeH="0" spc="0" strike="noStrike" u="none">
                <a:gradFill>
                  <a:gsLst>
                    <a:gs pos="0">
                      <a:schemeClr val="tx1"/>
                    </a:gs>
                    <a:gs pos="100000">
                      <a:schemeClr val="accent1"/>
                    </a:gs>
                  </a:gsLst>
                  <a:lin ang="5820000" scaled="0"/>
                </a:gradFill>
                <a:effectLst/>
                <a:latin typeface="+mj-ea"/>
                <a:ea typeface="+mj-ea"/>
                <a:cs typeface="宋体" pitchFamily="2" charset="-122"/>
                <a:sym typeface="+mn-ea"/>
              </a:defRPr>
            </a:lvl1pPr>
          </a:lstStyle>
          <a:p>
            <a:pPr algn="ctr" lvl="0">
              <a:lnSpc>
                <a:spcPct val="130000"/>
              </a:lnSpc>
              <a:buClrTx/>
              <a:buSzTx/>
              <a:buFontTx/>
            </a:pPr>
            <a:r>
              <a:rPr dirty="0">
                <a:sym typeface="+mn-ea"/>
              </a:rPr>
              <a:t>单击编辑标题</a:t>
            </a:r>
            <a:endParaRPr dirty="0">
              <a:sym typeface="+mn-ea"/>
            </a:endParaRPr>
          </a:p>
        </p:txBody>
      </p:sp>
      <p:cxnSp>
        <p:nvCxnSpPr>
          <p:cNvPr id="3145735" name="直接连接符 11"/>
          <p:cNvCxnSpPr>
            <a:cxnSpLocks/>
          </p:cNvCxnSpPr>
          <p:nvPr>
            <p:custDataLst>
              <p:tags r:id="rId5"/>
            </p:custDataLst>
          </p:nvPr>
        </p:nvCxnSpPr>
        <p:spPr>
          <a:xfrm>
            <a:off x="7194550" y="1739900"/>
            <a:ext cx="1149350" cy="0"/>
          </a:xfrm>
          <a:prstGeom prst="line"/>
          <a:noFill/>
          <a:ln w="12700" cap="flat" cmpd="sng" algn="ctr">
            <a:gradFill>
              <a:gsLst>
                <a:gs pos="0">
                  <a:schemeClr val="bg1">
                    <a:alpha val="0"/>
                  </a:schemeClr>
                </a:gs>
                <a:gs pos="100000">
                  <a:schemeClr val="accent1"/>
                </a:gs>
              </a:gsLst>
              <a:lin ang="10200000" scaled="1"/>
            </a:gradFill>
            <a:prstDash val="solid"/>
            <a:miter lim="800000"/>
            <a:headEnd type="oval"/>
            <a:tailEnd type="none"/>
          </a:ln>
          <a:effectLst/>
        </p:spPr>
      </p:cxnSp>
      <p:cxnSp>
        <p:nvCxnSpPr>
          <p:cNvPr id="3145737" name="直接连接符 7"/>
          <p:cNvCxnSpPr>
            <a:cxnSpLocks/>
          </p:cNvCxnSpPr>
          <p:nvPr>
            <p:custDataLst>
              <p:tags r:id="rId6"/>
            </p:custDataLst>
          </p:nvPr>
        </p:nvCxnSpPr>
        <p:spPr>
          <a:xfrm>
            <a:off x="3912235" y="1740535"/>
            <a:ext cx="1149350" cy="0"/>
          </a:xfrm>
          <a:prstGeom prst="line"/>
          <a:noFill/>
          <a:ln w="12700" cap="flat" cmpd="sng" algn="ctr">
            <a:gradFill>
              <a:gsLst>
                <a:gs pos="0">
                  <a:schemeClr val="bg1">
                    <a:alpha val="0"/>
                  </a:schemeClr>
                </a:gs>
                <a:gs pos="100000">
                  <a:schemeClr val="accent1"/>
                </a:gs>
              </a:gsLst>
              <a:lin ang="20940000" scaled="1"/>
            </a:gradFill>
            <a:prstDash val="solid"/>
            <a:miter lim="800000"/>
            <a:tailEnd type="oval"/>
          </a:ln>
          <a:effectLst/>
        </p:spPr>
      </p:cxnSp>
      <p:pic>
        <p:nvPicPr>
          <p:cNvPr id="2097161" name="图片 5" descr="00VCG41N1373297067 [转换]"/>
          <p:cNvPicPr>
            <a:picLocks noChangeAspect="1"/>
          </p:cNvPicPr>
          <p:nvPr>
            <p:custDataLst>
              <p:tags r:id="rId7"/>
            </p:custDataLst>
          </p:nvPr>
        </p:nvPicPr>
        <p:blipFill>
          <a:blip xmlns:r="http://schemas.openxmlformats.org/officeDocument/2006/relationships" r:embed="rId8"/>
          <a:stretch>
            <a:fillRect/>
          </a:stretch>
        </p:blipFill>
        <p:spPr>
          <a:xfrm>
            <a:off x="3955415" y="5412740"/>
            <a:ext cx="920750" cy="920750"/>
          </a:xfrm>
          <a:prstGeom prst="rect"/>
        </p:spPr>
      </p:pic>
      <p:pic>
        <p:nvPicPr>
          <p:cNvPr id="2097163" name="图片 6" descr="00VCG41N1373297067 [转换]"/>
          <p:cNvPicPr>
            <a:picLocks noChangeAspect="1"/>
          </p:cNvPicPr>
          <p:nvPr>
            <p:custDataLst>
              <p:tags r:id="rId9"/>
            </p:custDataLst>
          </p:nvPr>
        </p:nvPicPr>
        <p:blipFill>
          <a:blip xmlns:r="http://schemas.openxmlformats.org/officeDocument/2006/relationships" r:embed="rId8">
            <a:alphaModFix amt="78000"/>
          </a:blip>
          <a:stretch>
            <a:fillRect/>
          </a:stretch>
        </p:blipFill>
        <p:spPr>
          <a:xfrm>
            <a:off x="5061585" y="5986780"/>
            <a:ext cx="649605" cy="649605"/>
          </a:xfrm>
          <a:prstGeom prst="rect"/>
        </p:spPr>
      </p:pic>
      <p:pic>
        <p:nvPicPr>
          <p:cNvPr id="2097165" name="图片 53" descr="00VCG41N1373297067 [转换]"/>
          <p:cNvPicPr>
            <a:picLocks noChangeAspect="1"/>
          </p:cNvPicPr>
          <p:nvPr>
            <p:custDataLst>
              <p:tags r:id="rId10"/>
            </p:custDataLst>
          </p:nvPr>
        </p:nvPicPr>
        <p:blipFill>
          <a:blip xmlns:r="http://schemas.openxmlformats.org/officeDocument/2006/relationships" r:embed="rId8">
            <a:alphaModFix amt="80000"/>
          </a:blip>
          <a:stretch>
            <a:fillRect/>
          </a:stretch>
        </p:blipFill>
        <p:spPr>
          <a:xfrm>
            <a:off x="8540115" y="5334000"/>
            <a:ext cx="412750" cy="412750"/>
          </a:xfrm>
          <a:prstGeom prst="rect"/>
        </p:spPr>
      </p:pic>
      <p:sp>
        <p:nvSpPr>
          <p:cNvPr id="1048692" name="日期占位符 2"/>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9" descr="VCG41N1373297067 [转换]"/>
          <p:cNvPicPr>
            <a:picLocks noChangeAspect="1"/>
          </p:cNvPicPr>
          <p:nvPr>
            <p:custDataLst>
              <p:tags r:id="rId1"/>
            </p:custDataLst>
          </p:nvPr>
        </p:nvPicPr>
        <p:blipFill>
          <a:blip xmlns:r="http://schemas.openxmlformats.org/officeDocument/2006/relationships" r:embed="rId2"/>
          <a:srcRect t="24590" r="22213" b="3704"/>
          <a:stretch>
            <a:fillRect/>
          </a:stretch>
        </p:blipFill>
        <p:spPr>
          <a:xfrm flipH="1" flipV="1">
            <a:off x="0" y="0"/>
            <a:ext cx="12192635" cy="6858000"/>
          </a:xfrm>
          <a:prstGeom prst="rect"/>
        </p:spPr>
      </p:pic>
      <p:pic>
        <p:nvPicPr>
          <p:cNvPr id="2097169" name="图片 8" descr="0VCG41N1373297067 [转换]"/>
          <p:cNvPicPr>
            <a:picLocks noChangeAspect="1"/>
          </p:cNvPicPr>
          <p:nvPr>
            <p:custDataLst>
              <p:tags r:id="rId3"/>
            </p:custDataLst>
          </p:nvPr>
        </p:nvPicPr>
        <p:blipFill>
          <a:blip xmlns:r="http://schemas.openxmlformats.org/officeDocument/2006/relationships" r:embed="rId4"/>
          <a:srcRect/>
          <a:stretch>
            <a:fillRect/>
          </a:stretch>
        </p:blipFill>
        <p:spPr>
          <a:xfrm>
            <a:off x="8620125" y="22225"/>
            <a:ext cx="3546475" cy="2612390"/>
          </a:xfrm>
          <a:prstGeom prst="rect"/>
        </p:spPr>
      </p:pic>
      <p:sp>
        <p:nvSpPr>
          <p:cNvPr id="1048698" name="节编号"/>
          <p:cNvSpPr txBox="1">
            <a:spLocks noGrp="1"/>
          </p:cNvSpPr>
          <p:nvPr>
            <p:ph type="body" idx="2" hasCustomPrompt="1"/>
            <p:custDataLst>
              <p:tags r:id="rId5"/>
            </p:custDataLst>
          </p:nvPr>
        </p:nvSpPr>
        <p:spPr>
          <a:xfrm>
            <a:off x="5153025" y="1303655"/>
            <a:ext cx="5520055" cy="1845945"/>
          </a:xfrm>
          <a:prstGeom prst="rect"/>
          <a:noFill/>
        </p:spPr>
        <p:txBody>
          <a:bodyPr anchor="b" anchorCtr="0" bIns="45720" lIns="91440" rIns="91440" rtlCol="0" tIns="45720" wrap="square">
            <a:noAutofit/>
          </a:bodyPr>
          <a:lstStyle>
            <a:lvl1pPr algn="l" defTabSz="914400" eaLnBrk="1" fontAlgn="auto" hangingPunct="1" latinLnBrk="0" lvl="0" marL="0" marR="0" rtl="0">
              <a:lnSpc>
                <a:spcPct val="100000"/>
              </a:lnSpc>
              <a:buClrTx/>
              <a:buSzTx/>
              <a:buFontTx/>
              <a:buNone/>
              <a:defRPr altLang="zh-CN" baseline="0" b="1" cap="none" sz="8800" i="0" kern="1200" kumimoji="0" lang="en-US" noProof="1" normalizeH="0" spc="0" strike="noStrike" u="none">
                <a:ln>
                  <a:noFill/>
                </a:ln>
                <a:gradFill>
                  <a:gsLst>
                    <a:gs pos="0">
                      <a:schemeClr val="accent1">
                        <a:lumMod val="20000"/>
                        <a:lumOff val="80000"/>
                      </a:schemeClr>
                    </a:gs>
                    <a:gs pos="100000">
                      <a:schemeClr val="accent1"/>
                    </a:gs>
                  </a:gsLst>
                  <a:lin ang="5820000" scaled="0"/>
                </a:gradFill>
                <a:latin typeface="+mj-ea"/>
                <a:ea typeface="+mj-ea"/>
                <a:cs typeface="宋体" pitchFamily="2" charset="-122"/>
                <a:sym typeface="+mn-ea"/>
              </a:defRPr>
            </a:lvl1pPr>
          </a:lstStyle>
          <a:p>
            <a:pPr algn="l" lvl="0">
              <a:buClrTx/>
              <a:buSzTx/>
              <a:buFontTx/>
            </a:pPr>
            <a:r>
              <a:rPr dirty="0" err="1">
                <a:sym typeface="+mn-ea"/>
              </a:rPr>
              <a:t>节编号</a:t>
            </a:r>
            <a:endParaRPr dirty="0">
              <a:sym typeface="+mn-ea"/>
            </a:endParaRPr>
          </a:p>
        </p:txBody>
      </p:sp>
      <p:sp>
        <p:nvSpPr>
          <p:cNvPr id="1048700" name="标题"/>
          <p:cNvSpPr txBox="1">
            <a:spLocks noGrp="1"/>
          </p:cNvSpPr>
          <p:nvPr>
            <p:ph type="title" idx="1" hasCustomPrompt="1"/>
            <p:custDataLst>
              <p:tags r:id="rId6"/>
            </p:custDataLst>
          </p:nvPr>
        </p:nvSpPr>
        <p:spPr>
          <a:xfrm>
            <a:off x="5153025" y="3149600"/>
            <a:ext cx="5520055" cy="1859915"/>
          </a:xfrm>
          <a:prstGeom prst="rect"/>
          <a:noFill/>
        </p:spPr>
        <p:txBody>
          <a:bodyPr anchor="t" bIns="45720" lIns="91440" rIns="91440" rtlCol="0" tIns="45720" wrap="square">
            <a:noAutofit/>
          </a:bodyPr>
          <a:lstStyle>
            <a:lvl1pPr algn="l" defTabSz="914400" eaLnBrk="1" fontAlgn="auto" hangingPunct="1" latinLnBrk="0" lvl="0" marL="0" marR="0" rtl="0">
              <a:lnSpc>
                <a:spcPct val="100000"/>
              </a:lnSpc>
              <a:buClrTx/>
              <a:buSzTx/>
              <a:buFontTx/>
              <a:buNone/>
              <a:defRPr altLang="en-US" baseline="0" b="1" cap="none" sz="4000" i="0" kern="1200" kumimoji="0" lang="zh-CN" noProof="1" normalizeH="0" spc="300" strike="noStrike" u="none">
                <a:ln>
                  <a:noFill/>
                </a:ln>
                <a:gradFill>
                  <a:gsLst>
                    <a:gs pos="0">
                      <a:schemeClr val="tx1"/>
                    </a:gs>
                    <a:gs pos="100000">
                      <a:schemeClr val="accent1"/>
                    </a:gs>
                  </a:gsLst>
                  <a:lin ang="5820000" scaled="0"/>
                </a:gradFill>
                <a:latin typeface="+mj-ea"/>
                <a:ea typeface="+mj-ea"/>
                <a:cs typeface="宋体" pitchFamily="2" charset="-122"/>
                <a:sym typeface="+mn-ea"/>
              </a:defRPr>
            </a:lvl1pPr>
          </a:lstStyle>
          <a:p>
            <a:pPr algn="l" lvl="0">
              <a:buClrTx/>
              <a:buSzTx/>
              <a:buFontTx/>
            </a:pPr>
            <a:r>
              <a:rPr dirty="0">
                <a:sym typeface="+mn-ea"/>
              </a:rPr>
              <a:t>单击此处编辑标题</a:t>
            </a:r>
            <a:endParaRPr dirty="0">
              <a:sym typeface="+mn-ea"/>
            </a:endParaRPr>
          </a:p>
        </p:txBody>
      </p:sp>
      <p:sp>
        <p:nvSpPr>
          <p:cNvPr id="104870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0"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0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1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cxnSp>
        <p:nvCxnSpPr>
          <p:cNvPr id="3145739" name="直接连接符 173"/>
          <p:cNvCxnSpPr>
            <a:cxnSpLocks/>
          </p:cNvCxnSpPr>
          <p:nvPr>
            <p:custDataLst>
              <p:tags r:id="rId5"/>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12" name="标题"/>
          <p:cNvSpPr txBox="1">
            <a:spLocks noGrp="1"/>
          </p:cNvSpPr>
          <p:nvPr>
            <p:ph type="title" idx="1"/>
            <p:custDataLst>
              <p:tags r:id="rId6"/>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4"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18"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4"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2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22" name="标题"/>
          <p:cNvSpPr txBox="1">
            <a:spLocks noGrp="1"/>
          </p:cNvSpPr>
          <p:nvPr>
            <p:ph type="title" idx="5"/>
            <p:custDataLst>
              <p:tags r:id="rId4"/>
            </p:custDataLst>
          </p:nvPr>
        </p:nvSpPr>
        <p:spPr>
          <a:xfrm>
            <a:off x="6235200" y="143933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2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26" name="标题"/>
          <p:cNvSpPr txBox="1">
            <a:spLocks noGrp="1"/>
          </p:cNvSpPr>
          <p:nvPr>
            <p:ph type="title" idx="3"/>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cxnSp>
        <p:nvCxnSpPr>
          <p:cNvPr id="3145741" name="直接连接符 173"/>
          <p:cNvCxnSpPr>
            <a:cxnSpLocks/>
          </p:cNvCxnSpPr>
          <p:nvPr>
            <p:custDataLst>
              <p:tags r:id="rId7"/>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28" name="标题"/>
          <p:cNvSpPr txBox="1">
            <a:spLocks noGrp="1"/>
          </p:cNvSpPr>
          <p:nvPr>
            <p:ph type="title" idx="1"/>
            <p:custDataLst>
              <p:tags r:id="rId8"/>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30"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2"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34"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cxnSp>
        <p:nvCxnSpPr>
          <p:cNvPr id="3145743" name="直接连接符 173"/>
          <p:cNvCxnSpPr>
            <a:cxnSpLocks/>
          </p:cNvCxnSpPr>
          <p:nvPr>
            <p:custDataLst>
              <p:tags r:id="rId3"/>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36" name="标题"/>
          <p:cNvSpPr txBox="1">
            <a:spLocks noGrp="1"/>
          </p:cNvSpPr>
          <p:nvPr>
            <p:ph type="title" idx="1"/>
            <p:custDataLst>
              <p:tags r:id="rId4"/>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38"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0"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42"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4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46" name="页脚占位符 2"/>
          <p:cNvSpPr>
            <a:spLocks noGrp="1"/>
          </p:cNvSpPr>
          <p:nvPr>
            <p:ph type="ftr" sz="quarter" idx="11"/>
            <p:custDataLst>
              <p:tags r:id="rId4"/>
            </p:custDataLst>
          </p:nvPr>
        </p:nvSpPr>
        <p:spPr/>
        <p:txBody>
          <a:bodyPr/>
          <a:p>
            <a:endParaRPr altLang="en-US" dirty="0" lang="zh-CN"/>
          </a:p>
        </p:txBody>
      </p:sp>
      <p:sp>
        <p:nvSpPr>
          <p:cNvPr id="104874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5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5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cxnSp>
        <p:nvCxnSpPr>
          <p:cNvPr id="3145745" name="直接连接符 173"/>
          <p:cNvCxnSpPr>
            <a:cxnSpLocks/>
          </p:cNvCxnSpPr>
          <p:nvPr>
            <p:custDataLst>
              <p:tags r:id="rId3"/>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58" name="副标题"/>
          <p:cNvSpPr txBox="1">
            <a:spLocks noGrp="1"/>
          </p:cNvSpPr>
          <p:nvPr>
            <p:ph type="body" idx="2" hasCustomPrompt="1"/>
            <p:custDataLst>
              <p:tags r:id="rId4"/>
            </p:custDataLst>
          </p:nvPr>
        </p:nvSpPr>
        <p:spPr>
          <a:xfrm>
            <a:off x="608400" y="1133665"/>
            <a:ext cx="10969200" cy="33845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60" name="标题"/>
          <p:cNvSpPr txBox="1">
            <a:spLocks noGrp="1"/>
          </p:cNvSpPr>
          <p:nvPr>
            <p:ph type="title" idx="1"/>
            <p:custDataLst>
              <p:tags r:id="rId5"/>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6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6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9" descr="VCG41N1373297067 [转换]"/>
          <p:cNvPicPr>
            <a:picLocks noChangeAspect="1"/>
          </p:cNvPicPr>
          <p:nvPr>
            <p:custDataLst>
              <p:tags r:id="rId1"/>
            </p:custDataLst>
          </p:nvPr>
        </p:nvPicPr>
        <p:blipFill>
          <a:blip xmlns:r="http://schemas.openxmlformats.org/officeDocument/2006/relationships" r:embed="rId2"/>
          <a:srcRect t="13383" r="6951" b="609"/>
          <a:stretch>
            <a:fillRect/>
          </a:stretch>
        </p:blipFill>
        <p:spPr>
          <a:xfrm>
            <a:off x="0" y="8255"/>
            <a:ext cx="12192635" cy="6859270"/>
          </a:xfrm>
          <a:prstGeom prst="rect"/>
        </p:spPr>
      </p:pic>
      <p:cxnSp>
        <p:nvCxnSpPr>
          <p:cNvPr id="3145747" name="直接连接符 8"/>
          <p:cNvCxnSpPr>
            <a:cxnSpLocks/>
          </p:cNvCxnSpPr>
          <p:nvPr>
            <p:custDataLst>
              <p:tags r:id="rId3"/>
            </p:custDataLst>
          </p:nvPr>
        </p:nvCxnSpPr>
        <p:spPr>
          <a:xfrm flipV="1">
            <a:off x="889318" y="3157538"/>
            <a:ext cx="0" cy="2527300"/>
          </a:xfrm>
          <a:prstGeom prst="line"/>
          <a:ln w="12700">
            <a:gradFill>
              <a:gsLst>
                <a:gs pos="0">
                  <a:schemeClr val="accent1">
                    <a:alpha val="0"/>
                  </a:schemeClr>
                </a:gs>
                <a:gs pos="100000">
                  <a:schemeClr val="accent1"/>
                </a:gs>
              </a:gsLst>
              <a:lin ang="5400000" scaled="0"/>
            </a:gradFill>
            <a:headEnd type="none"/>
            <a:tailEnd type="oval"/>
          </a:ln>
        </p:spPr>
        <p:style>
          <a:lnRef idx="1">
            <a:schemeClr val="accent1"/>
          </a:lnRef>
          <a:fillRef idx="0">
            <a:schemeClr val="accent1"/>
          </a:fillRef>
          <a:effectRef idx="0">
            <a:schemeClr val="accent1"/>
          </a:effectRef>
          <a:fontRef idx="minor">
            <a:schemeClr val="tx1"/>
          </a:fontRef>
        </p:style>
      </p:cxnSp>
      <p:sp>
        <p:nvSpPr>
          <p:cNvPr id="1048768" name="标题"/>
          <p:cNvSpPr txBox="1">
            <a:spLocks noGrp="1"/>
          </p:cNvSpPr>
          <p:nvPr>
            <p:ph type="title" idx="2" hasCustomPrompt="1"/>
            <p:custDataLst>
              <p:tags r:id="rId4"/>
            </p:custDataLst>
          </p:nvPr>
        </p:nvSpPr>
        <p:spPr>
          <a:xfrm>
            <a:off x="1238250" y="2146935"/>
            <a:ext cx="7200265" cy="198247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baseline="0" b="1" cap="none" sz="5400" i="0" kern="1200" kumimoji="0" lang="zh-CN" noProof="1" normalizeH="0" spc="0" strike="noStrike" u="none">
                <a:gradFill>
                  <a:gsLst>
                    <a:gs pos="0">
                      <a:schemeClr val="tx1"/>
                    </a:gs>
                    <a:gs pos="100000">
                      <a:schemeClr val="accent1"/>
                    </a:gs>
                  </a:gsLst>
                  <a:lin ang="5820000" scaled="0"/>
                </a:gradFill>
                <a:latin typeface="+mj-ea"/>
                <a:ea typeface="+mj-ea"/>
                <a:cs typeface="宋体" pitchFamily="2" charset="-122"/>
                <a:sym typeface="+mn-ea"/>
              </a:defRPr>
            </a:lvl1pPr>
          </a:lstStyle>
          <a:p>
            <a:pPr fontAlgn="ctr" lvl="0">
              <a:lnSpc>
                <a:spcPct val="100000"/>
              </a:lnSpc>
            </a:pPr>
            <a:r>
              <a:rPr dirty="0">
                <a:sym typeface="+mn-ea"/>
              </a:rPr>
              <a:t>单击此处编辑标题</a:t>
            </a:r>
            <a:endParaRPr dirty="0">
              <a:sym typeface="+mn-ea"/>
            </a:endParaRPr>
          </a:p>
        </p:txBody>
      </p:sp>
      <p:sp>
        <p:nvSpPr>
          <p:cNvPr id="1048770" name="文本占位符 6"/>
          <p:cNvSpPr>
            <a:spLocks noGrp="1"/>
          </p:cNvSpPr>
          <p:nvPr>
            <p:ph type="body" idx="1" hasCustomPrompt="1"/>
            <p:custDataLst>
              <p:tags r:id="rId5"/>
            </p:custDataLst>
          </p:nvPr>
        </p:nvSpPr>
        <p:spPr>
          <a:xfrm>
            <a:off x="1238250" y="4401820"/>
            <a:ext cx="1777365" cy="445770"/>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400" i="0" kern="1200" kumimoji="0" lang="zh-CN" noProof="1" normalizeH="0" spc="0" strike="noStrike" u="none">
                <a:solidFill>
                  <a:schemeClr val="lt1">
                    <a:lumMod val="100000"/>
                  </a:schemeClr>
                </a:solidFill>
                <a:latin typeface="+mj-ea"/>
                <a:ea typeface="+mj-ea"/>
                <a:cs typeface="宋体" pitchFamily="2" charset="-122"/>
                <a:sym typeface="+mn-ea"/>
              </a:defRPr>
            </a:lvl1pPr>
          </a:lstStyle>
          <a:p>
            <a:pPr algn="ctr" lvl="0"/>
            <a:r>
              <a:rPr dirty="0">
                <a:sym typeface="+mn-ea"/>
              </a:rPr>
              <a:t>单击此处编辑文本</a:t>
            </a:r>
            <a:endParaRPr dirty="0">
              <a:sym typeface="+mn-ea"/>
            </a:endParaRPr>
          </a:p>
        </p:txBody>
      </p:sp>
      <p:sp>
        <p:nvSpPr>
          <p:cNvPr id="104877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7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1.xml"/><Relationship Id="rId13" Type="http://schemas.openxmlformats.org/officeDocument/2006/relationships/image" Target="../media/image2.png"/><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tags" Target="../tags/tag87.xml"/><Relationship Id="rId20" Type="http://schemas.openxmlformats.org/officeDocument/2006/relationships/tags" Target="../tags/tag88.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未标题-1"/>
          <p:cNvPicPr>
            <a:picLocks noChangeAspect="1"/>
          </p:cNvPicPr>
          <p:nvPr userDrawn="1">
            <p:custDataLst>
              <p:tags r:id="rId12"/>
            </p:custDataLst>
          </p:nvPr>
        </p:nvPicPr>
        <p:blipFill>
          <a:blip xmlns:r="http://schemas.openxmlformats.org/officeDocument/2006/relationships" r:embed="rId13"/>
          <a:srcRect t="21761"/>
          <a:stretch>
            <a:fillRect/>
          </a:stretch>
        </p:blipFill>
        <p:spPr>
          <a:xfrm>
            <a:off x="0" y="-635"/>
            <a:ext cx="12186285" cy="6858635"/>
          </a:xfrm>
          <a:prstGeom prst="rect"/>
        </p:spPr>
      </p:pic>
      <p:cxnSp>
        <p:nvCxnSpPr>
          <p:cNvPr id="3145729" name="直接连接符 173"/>
          <p:cNvCxnSpPr>
            <a:cxnSpLocks/>
          </p:cNvCxnSpPr>
          <p:nvPr>
            <p:custDataLst>
              <p:tags r:id="rId14"/>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标题占位符 1"/>
          <p:cNvSpPr>
            <a:spLocks noGrp="1"/>
          </p:cNvSpPr>
          <p:nvPr>
            <p:ph type="title"/>
            <p:custDataLst>
              <p:tags r:id="rId18"/>
            </p:custDataLst>
          </p:nvPr>
        </p:nvSpPr>
        <p:spPr>
          <a:xfrm>
            <a:off x="838200" y="365126"/>
            <a:ext cx="10515600" cy="558240"/>
          </a:xfrm>
          <a:prstGeom prst="rect"/>
          <a:noFill/>
        </p:spPr>
        <p:txBody>
          <a:bodyPr anchor="b" anchorCtr="0" bIns="45720" lIns="91440" rIns="91440" rtlCol="0" tIns="45720" vert="horz" wrap="square">
            <a:noAutofit/>
          </a:bodyPr>
          <a:p>
            <a:pPr lvl="0" marL="0" marR="0">
              <a:buClrTx/>
              <a:buSzTx/>
              <a:buFontTx/>
            </a:pPr>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147482"/>
            <a:ext cx="10515600" cy="5029481"/>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4"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295" r:id="rId1"/>
    <p:sldLayoutId id="2147484296" r:id="rId2"/>
    <p:sldLayoutId id="2147484297" r:id="rId3"/>
    <p:sldLayoutId id="2147484298" r:id="rId4"/>
    <p:sldLayoutId id="2147484299" r:id="rId5"/>
    <p:sldLayoutId id="2147484300" r:id="rId6"/>
    <p:sldLayoutId id="2147484301" r:id="rId7"/>
    <p:sldLayoutId id="2147484302" r:id="rId8"/>
    <p:sldLayoutId id="2147484303" r:id="rId9"/>
    <p:sldLayoutId id="2147484304" r:id="rId10"/>
    <p:sldLayoutId id="2147484305" r:id="rId11"/>
  </p:sldLayoutIdLst>
  <p:txStyles>
    <p:titleStyle>
      <a:lvl1pPr algn="l" defTabSz="914400" eaLnBrk="1" fontAlgn="auto" hangingPunct="1" latinLnBrk="0" rtl="0">
        <a:lnSpc>
          <a:spcPct val="100000"/>
        </a:lnSpc>
        <a:spcBef>
          <a:spcPct val="0"/>
        </a:spcBef>
        <a:buNone/>
        <a:defRPr altLang="en-US" baseline="0" b="1" cap="none" dirty="0" sz="2800" i="0" kern="1200" kumimoji="0" lang="zh-CN" normalizeH="0" spc="300" strike="noStrike" u="none" smtClean="0">
          <a:ln>
            <a:noFill/>
          </a:ln>
          <a:gradFill>
            <a:gsLst>
              <a:gs pos="0">
                <a:schemeClr val="lt1"/>
              </a:gs>
              <a:gs pos="100000">
                <a:schemeClr val="accent1"/>
              </a:gs>
            </a:gsLst>
            <a:lin ang="6060000" scaled="0"/>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slideLayout" Target="../slideLayouts/slideLayout14.xml"/><Relationship Id="rId1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tags" Target="../tags/tag123.xml"/><Relationship Id="rId10" Type="http://schemas.openxmlformats.org/officeDocument/2006/relationships/tags" Target="../tags/tag124.xml"/><Relationship Id="rId11" Type="http://schemas.openxmlformats.org/officeDocument/2006/relationships/tags" Target="../tags/tag125.xml"/><Relationship Id="rId12" Type="http://schemas.openxmlformats.org/officeDocument/2006/relationships/tags" Target="../tags/tag12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tags" Target="../tags/tag232.xml"/><Relationship Id="rId18" Type="http://schemas.openxmlformats.org/officeDocument/2006/relationships/tags" Target="../tags/tag233.xml"/><Relationship Id="rId19" Type="http://schemas.openxmlformats.org/officeDocument/2006/relationships/tags" Target="../tags/tag234.xml"/><Relationship Id="rId20" Type="http://schemas.openxmlformats.org/officeDocument/2006/relationships/tags" Target="../tags/tag235.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1"/>
          <p:cNvSpPr>
            <a:spLocks noGrp="1"/>
          </p:cNvSpPr>
          <p:nvPr>
            <p:ph type="body" idx="4"/>
            <p:custDataLst>
              <p:tags r:id="rId1"/>
            </p:custDataLst>
          </p:nvPr>
        </p:nvSpPr>
        <p:spPr/>
        <p:txBody>
          <a:bodyPr/>
          <a:p>
            <a:r>
              <a:rPr altLang="en-US" dirty="0" lang="zh-CN">
                <a:latin typeface="+mn-ea"/>
                <a:ea typeface="+mn-ea"/>
              </a:rPr>
              <a:t>XX,a click to unlimited possibilities</a:t>
            </a:r>
            <a:endParaRPr altLang="en-US" dirty="0" lang="zh-CN">
              <a:latin typeface="+mn-ea"/>
              <a:ea typeface="+mn-ea"/>
            </a:endParaRPr>
          </a:p>
        </p:txBody>
      </p:sp>
      <p:sp>
        <p:nvSpPr>
          <p:cNvPr id="1048650" name="标题 3"/>
          <p:cNvSpPr>
            <a:spLocks noGrp="1"/>
          </p:cNvSpPr>
          <p:nvPr>
            <p:ph type="title" idx="2"/>
            <p:custDataLst>
              <p:tags r:id="rId2"/>
            </p:custDataLst>
          </p:nvPr>
        </p:nvSpPr>
        <p:spPr/>
        <p:txBody>
          <a:bodyPr/>
          <a:p>
            <a:r>
              <a:rPr altLang="en-US" dirty="0" lang="zh-CN"/>
              <a:t>金融科技对互联网金融的影响</a:t>
            </a:r>
            <a:endParaRPr altLang="en-US" dirty="0"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0" name="文本占位符 3"/>
          <p:cNvSpPr>
            <a:spLocks noGrp="1"/>
          </p:cNvSpPr>
          <p:nvPr>
            <p:ph type="body" idx="7"/>
            <p:custDataLst>
              <p:tags r:id="rId1"/>
            </p:custDataLst>
          </p:nvPr>
        </p:nvSpPr>
        <p:spPr/>
        <p:txBody>
          <a:bodyPr>
            <a:normAutofit fontScale="100000"/>
          </a:bodyPr>
          <a:p>
            <a:r>
              <a:rPr altLang="en-US" dirty="0" lang="zh-CN">
                <a:latin typeface="+mj-ea"/>
                <a:ea typeface="+mj-ea"/>
              </a:rPr>
              <a:t>CONTENTS</a:t>
            </a:r>
            <a:endParaRPr altLang="en-US" dirty="0" lang="zh-CN">
              <a:latin typeface="+mj-ea"/>
              <a:ea typeface="+mj-ea"/>
            </a:endParaRPr>
          </a:p>
        </p:txBody>
      </p:sp>
      <p:sp>
        <p:nvSpPr>
          <p:cNvPr id="1048792" name="标题 4"/>
          <p:cNvSpPr>
            <a:spLocks noGrp="1"/>
          </p:cNvSpPr>
          <p:nvPr>
            <p:ph type="title" idx="6"/>
            <p:custDataLst>
              <p:tags r:id="rId2"/>
            </p:custDataLst>
          </p:nvPr>
        </p:nvSpPr>
        <p:spPr/>
        <p:txBody>
          <a:bodyPr/>
          <a:p>
            <a:r>
              <a:rPr altLang="en-US" dirty="0" lang="zh-CN"/>
              <a:t>目录</a:t>
            </a:r>
            <a:endParaRPr altLang="en-US" dirty="0" lang="zh-CN"/>
          </a:p>
        </p:txBody>
      </p:sp>
      <p:sp>
        <p:nvSpPr>
          <p:cNvPr id="1048794" name="序号"/>
          <p:cNvSpPr/>
          <p:nvPr>
            <p:custDataLst>
              <p:tags r:id="rId3"/>
            </p:custDataLst>
          </p:nvPr>
        </p:nvSpPr>
        <p:spPr bwMode="auto">
          <a:xfrm>
            <a:off x="1587500" y="2514600"/>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lvl="0">
              <a:spcBef>
                <a:spcPts val="0"/>
              </a:spcBef>
              <a:spcAft>
                <a:spcPts val="0"/>
              </a:spcAft>
              <a:buClrTx/>
              <a:buSzTx/>
              <a:buFontTx/>
            </a:pPr>
            <a:r>
              <a:rPr altLang="zh-CN" b="1" dirty="0" sz="3600" lang="en-US">
                <a:gradFill>
                  <a:gsLst>
                    <a:gs pos="0">
                      <a:schemeClr val="tx1"/>
                    </a:gs>
                    <a:gs pos="100000">
                      <a:schemeClr val="accent1"/>
                    </a:gs>
                  </a:gsLst>
                  <a:lin ang="5400000" scaled="0"/>
                </a:gradFill>
                <a:latin typeface="+mj-ea"/>
                <a:ea typeface="+mj-ea"/>
                <a:cs typeface="+mn-ea"/>
                <a:sym typeface="+mn-lt"/>
              </a:rPr>
              <a:t>01.</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796" name="标题"/>
          <p:cNvSpPr/>
          <p:nvPr>
            <p:custDataLst>
              <p:tags r:id="rId4"/>
            </p:custDataLst>
          </p:nvPr>
        </p:nvSpPr>
        <p:spPr>
          <a:xfrm>
            <a:off x="2574290" y="2428875"/>
            <a:ext cx="3932555" cy="901700"/>
          </a:xfrm>
          <a:prstGeom prst="rect"/>
        </p:spPr>
        <p:txBody>
          <a:bodyPr anchor="ctr" anchorCtr="0" bIns="45720" lIns="91440" rIns="91440" rtlCol="0" tIns="45720" wrap="square">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金融科技的发展</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798" name="序号"/>
          <p:cNvSpPr/>
          <p:nvPr>
            <p:custDataLst>
              <p:tags r:id="rId5"/>
            </p:custDataLst>
          </p:nvPr>
        </p:nvSpPr>
        <p:spPr bwMode="auto">
          <a:xfrm>
            <a:off x="1587500" y="378142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03.</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0" name="标题"/>
          <p:cNvSpPr/>
          <p:nvPr>
            <p:custDataLst>
              <p:tags r:id="rId6"/>
            </p:custDataLst>
          </p:nvPr>
        </p:nvSpPr>
        <p:spPr>
          <a:xfrm>
            <a:off x="2574290" y="3695700"/>
            <a:ext cx="3932555" cy="901700"/>
          </a:xfrm>
          <a:prstGeom prst="rect"/>
        </p:spPr>
        <p:txBody>
          <a:bodyPr anchor="ctr" anchorCtr="0" bIns="45720" lIns="91440" rIns="91440" rtlCol="0" tIns="45720" wrap="square">
            <a:scene3d>
              <a:camera prst="orthographicFront"/>
              <a:lightRig dir="t" rig="threePt"/>
            </a:scene3d>
            <a:sp3d contourW="12700"/>
          </a:bodyPr>
          <a:p>
            <a:r>
              <a:rPr altLang="zh-CN" b="1" dirty="0" sz="2800" lang="en-US">
                <a:gradFill>
                  <a:gsLst>
                    <a:gs pos="0">
                      <a:schemeClr val="tx1"/>
                    </a:gs>
                    <a:gs pos="100000">
                      <a:schemeClr val="accent1"/>
                    </a:gs>
                  </a:gsLst>
                  <a:lin ang="5400000" scaled="0"/>
                </a:gradFill>
                <a:latin typeface="+mj-ea"/>
                <a:ea typeface="+mj-ea"/>
                <a:cs typeface="+mn-ea"/>
                <a:sym typeface="+mn-lt"/>
              </a:rPr>
              <a:t>金融科技对互联网金融的影响</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02" name="序号"/>
          <p:cNvSpPr/>
          <p:nvPr>
            <p:custDataLst>
              <p:tags r:id="rId7"/>
            </p:custDataLst>
          </p:nvPr>
        </p:nvSpPr>
        <p:spPr bwMode="auto">
          <a:xfrm>
            <a:off x="6673850" y="2495550"/>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02.</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4" name="标题"/>
          <p:cNvSpPr/>
          <p:nvPr>
            <p:custDataLst>
              <p:tags r:id="rId8"/>
            </p:custDataLst>
          </p:nvPr>
        </p:nvSpPr>
        <p:spPr>
          <a:xfrm>
            <a:off x="7660640" y="2409825"/>
            <a:ext cx="3932555" cy="901700"/>
          </a:xfrm>
          <a:prstGeom prst="rect"/>
        </p:spPr>
        <p:txBody>
          <a:bodyPr anchor="ctr" anchorCtr="0" bIns="45720" lIns="91440" rIns="91440" rtlCol="0" tIns="45720" wrap="square">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互联网金融的特点</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06" name="序号"/>
          <p:cNvSpPr/>
          <p:nvPr>
            <p:custDataLst>
              <p:tags r:id="rId9"/>
            </p:custDataLst>
          </p:nvPr>
        </p:nvSpPr>
        <p:spPr bwMode="auto">
          <a:xfrm>
            <a:off x="6673850" y="376237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04.</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8" name="标题"/>
          <p:cNvSpPr/>
          <p:nvPr>
            <p:custDataLst>
              <p:tags r:id="rId10"/>
            </p:custDataLst>
          </p:nvPr>
        </p:nvSpPr>
        <p:spPr>
          <a:xfrm>
            <a:off x="7660640" y="3676650"/>
            <a:ext cx="3932555" cy="901700"/>
          </a:xfrm>
          <a:prstGeom prst="rect"/>
        </p:spPr>
        <p:txBody>
          <a:bodyPr anchor="ctr" anchorCtr="0" bIns="45720" lIns="91440" rIns="91440" rtlCol="0" tIns="45720" wrap="square">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金融科技与互联网金融的未来发展</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2" name="文本占位符 1"/>
          <p:cNvSpPr>
            <a:spLocks noGrp="1"/>
          </p:cNvSpPr>
          <p:nvPr>
            <p:ph type="body" idx="2"/>
            <p:custDataLst>
              <p:tags r:id="rId1"/>
            </p:custDataLst>
          </p:nvPr>
        </p:nvSpPr>
        <p:spPr/>
        <p:txBody>
          <a:bodyPr/>
          <a:p>
            <a:r>
              <a:rPr altLang="en-US" dirty="0" lang="zh-CN"/>
              <a:t>01.</a:t>
            </a:r>
            <a:endParaRPr altLang="en-US" dirty="0" lang="zh-CN"/>
          </a:p>
        </p:txBody>
      </p:sp>
      <p:sp>
        <p:nvSpPr>
          <p:cNvPr id="1048844" name="标题 3"/>
          <p:cNvSpPr>
            <a:spLocks noGrp="1"/>
          </p:cNvSpPr>
          <p:nvPr>
            <p:ph type="title" idx="1"/>
            <p:custDataLst>
              <p:tags r:id="rId2"/>
            </p:custDataLst>
          </p:nvPr>
        </p:nvSpPr>
        <p:spPr/>
        <p:txBody>
          <a:bodyPr/>
          <a:p>
            <a:r>
              <a:rPr altLang="en-US" dirty="0" lang="zh-CN"/>
              <a:t>金融科技的发展</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8" name="标题 1"/>
          <p:cNvSpPr>
            <a:spLocks noGrp="1"/>
          </p:cNvSpPr>
          <p:nvPr>
            <p:ph type="title" idx="3"/>
          </p:nvPr>
        </p:nvSpPr>
        <p:spPr/>
        <p:txBody>
          <a:bodyPr/>
          <a:p>
            <a:r>
              <a:rPr altLang="en-US" lang="zh-CN"/>
              <a:t>金融科技的定义</a:t>
            </a:r>
            <a:endParaRPr altLang="en-US" lang="zh-CN"/>
          </a:p>
        </p:txBody>
      </p:sp>
      <p:sp>
        <p:nvSpPr>
          <p:cNvPr id="1048880" name="五边形 30"/>
          <p:cNvSpPr/>
          <p:nvPr>
            <p:custDataLst>
              <p:tags r:id="rId1"/>
            </p:custDataLst>
          </p:nvPr>
        </p:nvSpPr>
        <p:spPr>
          <a:xfrm>
            <a:off x="608330" y="324464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82" name="燕尾形 36"/>
          <p:cNvSpPr/>
          <p:nvPr>
            <p:custDataLst>
              <p:tags r:id="rId2"/>
            </p:custDataLst>
          </p:nvPr>
        </p:nvSpPr>
        <p:spPr>
          <a:xfrm>
            <a:off x="3220372" y="324464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84" name="燕尾形 37"/>
          <p:cNvSpPr/>
          <p:nvPr>
            <p:custDataLst>
              <p:tags r:id="rId3"/>
            </p:custDataLst>
          </p:nvPr>
        </p:nvSpPr>
        <p:spPr>
          <a:xfrm>
            <a:off x="8444456" y="324464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86" name="燕尾形 38"/>
          <p:cNvSpPr/>
          <p:nvPr>
            <p:custDataLst>
              <p:tags r:id="rId4"/>
            </p:custDataLst>
          </p:nvPr>
        </p:nvSpPr>
        <p:spPr>
          <a:xfrm>
            <a:off x="5832414" y="324464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88" name="文本框 3"/>
          <p:cNvSpPr txBox="1"/>
          <p:nvPr>
            <p:custDataLst>
              <p:tags r:id="rId5"/>
            </p:custDataLst>
          </p:nvPr>
        </p:nvSpPr>
        <p:spPr>
          <a:xfrm>
            <a:off x="3159565"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金融科技通过技术手段提高了金融服务的效率和便捷性，降低了交易成本，使得金融服务更加普惠和个性化。</a:t>
            </a:r>
            <a:endParaRPr altLang="en-US" sz="1400" lang="zh-CN" spc="150">
              <a:solidFill>
                <a:schemeClr val="tx1"/>
              </a:solidFill>
              <a:effectLst/>
              <a:latin typeface="+mn-ea"/>
              <a:sym typeface="+mn-ea"/>
            </a:endParaRPr>
          </a:p>
        </p:txBody>
      </p:sp>
      <p:sp>
        <p:nvSpPr>
          <p:cNvPr id="1048890" name="文本框 6"/>
          <p:cNvSpPr txBox="1"/>
          <p:nvPr>
            <p:custDataLst>
              <p:tags r:id="rId6"/>
            </p:custDataLst>
          </p:nvPr>
        </p:nvSpPr>
        <p:spPr>
          <a:xfrm>
            <a:off x="608330"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金融科技是指利用互联网、大数据、人工智能等技术手段，对传统金融业务进行创新和升级的一种新型金融业态。</a:t>
            </a:r>
            <a:endParaRPr altLang="en-US" dirty="0" sz="1400" lang="zh-CN" spc="150">
              <a:solidFill>
                <a:schemeClr val="tx1"/>
              </a:solidFill>
              <a:effectLst/>
              <a:latin typeface="+mn-ea"/>
              <a:sym typeface="+mn-ea"/>
            </a:endParaRPr>
          </a:p>
        </p:txBody>
      </p:sp>
      <p:sp>
        <p:nvSpPr>
          <p:cNvPr id="1048892" name="文本框 7"/>
          <p:cNvSpPr txBox="1"/>
          <p:nvPr>
            <p:custDataLst>
              <p:tags r:id="rId7"/>
            </p:custDataLst>
          </p:nvPr>
        </p:nvSpPr>
        <p:spPr>
          <a:xfrm>
            <a:off x="5830652"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金融科技的发展对传统金融业产生了深远的影响，推动了金融业的数字化转型和创新升级。</a:t>
            </a:r>
            <a:endParaRPr altLang="en-US" sz="1400" lang="zh-CN" spc="150">
              <a:solidFill>
                <a:schemeClr val="tx1"/>
              </a:solidFill>
              <a:effectLst/>
              <a:latin typeface="+mn-ea"/>
              <a:sym typeface="+mn-ea"/>
            </a:endParaRPr>
          </a:p>
        </p:txBody>
      </p:sp>
      <p:sp>
        <p:nvSpPr>
          <p:cNvPr id="1048894" name="文本框 8"/>
          <p:cNvSpPr txBox="1"/>
          <p:nvPr>
            <p:custDataLst>
              <p:tags r:id="rId8"/>
            </p:custDataLst>
          </p:nvPr>
        </p:nvSpPr>
        <p:spPr>
          <a:xfrm>
            <a:off x="8441812"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金融科技的发展也带来了一些新的风险和挑战，需要加强监管和规范，确保其健康有序发展。</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8" name="标题 1"/>
          <p:cNvSpPr>
            <a:spLocks noGrp="1"/>
          </p:cNvSpPr>
          <p:nvPr>
            <p:ph type="title" idx="3"/>
          </p:nvPr>
        </p:nvSpPr>
        <p:spPr/>
        <p:txBody>
          <a:bodyPr/>
          <a:p>
            <a:r>
              <a:rPr altLang="en-US" lang="zh-CN"/>
              <a:t>金融科技的发展历程</a:t>
            </a:r>
            <a:endParaRPr altLang="en-US" lang="zh-CN"/>
          </a:p>
        </p:txBody>
      </p:sp>
      <p:sp>
        <p:nvSpPr>
          <p:cNvPr id="1048930" name="矩形 3"/>
          <p:cNvSpPr/>
          <p:nvPr>
            <p:custDataLst>
              <p:tags r:id="rId1"/>
            </p:custDataLst>
          </p:nvPr>
        </p:nvSpPr>
        <p:spPr>
          <a:xfrm>
            <a:off x="1520115" y="1393190"/>
            <a:ext cx="9684515" cy="106478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2" name="矩形 13"/>
          <p:cNvSpPr/>
          <p:nvPr>
            <p:custDataLst>
              <p:tags r:id="rId2"/>
            </p:custDataLst>
          </p:nvPr>
        </p:nvSpPr>
        <p:spPr>
          <a:xfrm>
            <a:off x="981082" y="1393190"/>
            <a:ext cx="262641" cy="106478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4" name="文本框 4"/>
          <p:cNvSpPr txBox="1"/>
          <p:nvPr>
            <p:custDataLst>
              <p:tags r:id="rId3"/>
            </p:custDataLst>
          </p:nvPr>
        </p:nvSpPr>
        <p:spPr>
          <a:xfrm>
            <a:off x="1797406" y="1485188"/>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金融科技1.0时代：传统金融业务的电子化</a:t>
            </a:r>
            <a:endParaRPr altLang="en-US" dirty="0" sz="2000" lang="zh-CN" spc="150">
              <a:solidFill>
                <a:schemeClr val="tx1">
                  <a:lumMod val="85000"/>
                  <a:lumOff val="15000"/>
                </a:schemeClr>
              </a:solidFill>
              <a:latin typeface="+mn-ea"/>
              <a:sym typeface="+mn-ea"/>
            </a:endParaRPr>
          </a:p>
        </p:txBody>
      </p:sp>
      <p:sp>
        <p:nvSpPr>
          <p:cNvPr id="1048936" name="矩形 39"/>
          <p:cNvSpPr/>
          <p:nvPr>
            <p:custDataLst>
              <p:tags r:id="rId4"/>
            </p:custDataLst>
          </p:nvPr>
        </p:nvSpPr>
        <p:spPr>
          <a:xfrm>
            <a:off x="1520115" y="2657196"/>
            <a:ext cx="9684515" cy="106478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矩形 5"/>
          <p:cNvSpPr/>
          <p:nvPr>
            <p:custDataLst>
              <p:tags r:id="rId5"/>
            </p:custDataLst>
          </p:nvPr>
        </p:nvSpPr>
        <p:spPr>
          <a:xfrm>
            <a:off x="981082" y="2657196"/>
            <a:ext cx="262641" cy="106478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0" name="文本框 41"/>
          <p:cNvSpPr txBox="1"/>
          <p:nvPr>
            <p:custDataLst>
              <p:tags r:id="rId6"/>
            </p:custDataLst>
          </p:nvPr>
        </p:nvSpPr>
        <p:spPr>
          <a:xfrm>
            <a:off x="1797406" y="2749195"/>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金融科技2.0时代：互联网与金融的深度融合</a:t>
            </a:r>
            <a:endParaRPr altLang="en-US" dirty="0" sz="2000" lang="zh-CN" spc="150">
              <a:solidFill>
                <a:schemeClr val="tx1">
                  <a:lumMod val="85000"/>
                  <a:lumOff val="15000"/>
                </a:schemeClr>
              </a:solidFill>
              <a:latin typeface="+mn-ea"/>
              <a:sym typeface="+mn-ea"/>
            </a:endParaRPr>
          </a:p>
        </p:txBody>
      </p:sp>
      <p:sp>
        <p:nvSpPr>
          <p:cNvPr id="1048942" name="矩形 12"/>
          <p:cNvSpPr/>
          <p:nvPr>
            <p:custDataLst>
              <p:tags r:id="rId7"/>
            </p:custDataLst>
          </p:nvPr>
        </p:nvSpPr>
        <p:spPr>
          <a:xfrm>
            <a:off x="1520115" y="3921203"/>
            <a:ext cx="9684515" cy="106478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4" name="矩形 17"/>
          <p:cNvSpPr/>
          <p:nvPr>
            <p:custDataLst>
              <p:tags r:id="rId8"/>
            </p:custDataLst>
          </p:nvPr>
        </p:nvSpPr>
        <p:spPr>
          <a:xfrm>
            <a:off x="981082" y="3921203"/>
            <a:ext cx="262641" cy="106478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6" name="文本框 19"/>
          <p:cNvSpPr txBox="1"/>
          <p:nvPr>
            <p:custDataLst>
              <p:tags r:id="rId9"/>
            </p:custDataLst>
          </p:nvPr>
        </p:nvSpPr>
        <p:spPr>
          <a:xfrm>
            <a:off x="1797406" y="4013201"/>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金融科技3.0时代：大数据、人工智能等新兴技术的应用</a:t>
            </a:r>
            <a:endParaRPr altLang="en-US" dirty="0" sz="2000" lang="zh-CN" spc="150">
              <a:solidFill>
                <a:schemeClr val="tx1">
                  <a:lumMod val="85000"/>
                  <a:lumOff val="15000"/>
                </a:schemeClr>
              </a:solidFill>
              <a:latin typeface="+mn-ea"/>
              <a:sym typeface="+mn-ea"/>
            </a:endParaRPr>
          </a:p>
        </p:txBody>
      </p:sp>
      <p:sp>
        <p:nvSpPr>
          <p:cNvPr id="1048948" name="矩形 49"/>
          <p:cNvSpPr/>
          <p:nvPr>
            <p:custDataLst>
              <p:tags r:id="rId10"/>
            </p:custDataLst>
          </p:nvPr>
        </p:nvSpPr>
        <p:spPr>
          <a:xfrm>
            <a:off x="1520115" y="5184561"/>
            <a:ext cx="9684515" cy="106478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0" name="矩形 26"/>
          <p:cNvSpPr/>
          <p:nvPr>
            <p:custDataLst>
              <p:tags r:id="rId11"/>
            </p:custDataLst>
          </p:nvPr>
        </p:nvSpPr>
        <p:spPr>
          <a:xfrm>
            <a:off x="981082" y="5184561"/>
            <a:ext cx="262641" cy="106478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2" name="文本框 27"/>
          <p:cNvSpPr txBox="1"/>
          <p:nvPr>
            <p:custDataLst>
              <p:tags r:id="rId12"/>
            </p:custDataLst>
          </p:nvPr>
        </p:nvSpPr>
        <p:spPr>
          <a:xfrm>
            <a:off x="1797406" y="5276560"/>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金融科技4.0时代：区块链、物联网等技术的创新应用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6" name="标题 1"/>
          <p:cNvSpPr>
            <a:spLocks noGrp="1"/>
          </p:cNvSpPr>
          <p:nvPr>
            <p:ph type="title" idx="3"/>
          </p:nvPr>
        </p:nvSpPr>
        <p:spPr/>
        <p:txBody>
          <a:bodyPr/>
          <a:p>
            <a:r>
              <a:rPr altLang="en-US" lang="zh-CN"/>
              <a:t>金融科技的应用领域</a:t>
            </a:r>
            <a:endParaRPr altLang="en-US" lang="zh-CN"/>
          </a:p>
        </p:txBody>
      </p:sp>
      <p:sp>
        <p:nvSpPr>
          <p:cNvPr id="1048988" name="正文"/>
          <p:cNvSpPr txBox="1"/>
          <p:nvPr>
            <p:custDataLst>
              <p:tags r:id="rId1"/>
            </p:custDataLst>
          </p:nvPr>
        </p:nvSpPr>
        <p:spPr>
          <a:xfrm>
            <a:off x="2346616" y="1393190"/>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移动支付：通过手机等移动设备进行支付，包括支付宝、微信支付等。</a:t>
            </a:r>
            <a:endParaRPr altLang="en-US" dirty="0" sz="1200" lang="zh-CN" spc="150">
              <a:solidFill>
                <a:schemeClr val="tx1">
                  <a:lumMod val="65000"/>
                  <a:lumOff val="35000"/>
                </a:schemeClr>
              </a:solidFill>
              <a:latin typeface="+mn-ea"/>
              <a:sym typeface="+mn-ea"/>
            </a:endParaRPr>
          </a:p>
        </p:txBody>
      </p:sp>
      <p:sp>
        <p:nvSpPr>
          <p:cNvPr id="1048990" name="正文"/>
          <p:cNvSpPr txBox="1"/>
          <p:nvPr>
            <p:custDataLst>
              <p:tags r:id="rId2"/>
            </p:custDataLst>
          </p:nvPr>
        </p:nvSpPr>
        <p:spPr>
          <a:xfrm>
            <a:off x="2346616" y="2681852"/>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区块链技术：应用于数字货币、供应链金融等领域，提高交易效率和安全性。</a:t>
            </a:r>
            <a:endParaRPr altLang="en-US" dirty="0" sz="1200" lang="zh-CN" spc="150">
              <a:solidFill>
                <a:schemeClr val="tx1">
                  <a:lumMod val="65000"/>
                  <a:lumOff val="35000"/>
                </a:schemeClr>
              </a:solidFill>
              <a:latin typeface="+mn-ea"/>
              <a:sym typeface="+mn-ea"/>
            </a:endParaRPr>
          </a:p>
        </p:txBody>
      </p:sp>
      <p:sp>
        <p:nvSpPr>
          <p:cNvPr id="1048992" name="正文"/>
          <p:cNvSpPr txBox="1"/>
          <p:nvPr>
            <p:custDataLst>
              <p:tags r:id="rId3"/>
            </p:custDataLst>
          </p:nvPr>
        </p:nvSpPr>
        <p:spPr>
          <a:xfrm>
            <a:off x="2346616" y="3970514"/>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大数据风控：利用大数据技术对金融业务进行风险评估和控制，降低不良贷款率。</a:t>
            </a:r>
            <a:endParaRPr altLang="en-US" dirty="0" sz="1200" lang="zh-CN" spc="150">
              <a:solidFill>
                <a:schemeClr val="tx1">
                  <a:lumMod val="65000"/>
                  <a:lumOff val="35000"/>
                </a:schemeClr>
              </a:solidFill>
              <a:latin typeface="+mn-ea"/>
              <a:sym typeface="+mn-ea"/>
            </a:endParaRPr>
          </a:p>
        </p:txBody>
      </p:sp>
      <p:sp>
        <p:nvSpPr>
          <p:cNvPr id="1048994" name="正文"/>
          <p:cNvSpPr txBox="1"/>
          <p:nvPr>
            <p:custDataLst>
              <p:tags r:id="rId4"/>
            </p:custDataLst>
          </p:nvPr>
        </p:nvSpPr>
        <p:spPr>
          <a:xfrm>
            <a:off x="2346616" y="5259176"/>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人工智能：应用于智能投顾、智能客服等领域，提高金融服务智能化水平。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8" name="文本占位符 1"/>
          <p:cNvSpPr>
            <a:spLocks noGrp="1"/>
          </p:cNvSpPr>
          <p:nvPr>
            <p:ph type="body" idx="2"/>
            <p:custDataLst>
              <p:tags r:id="rId1"/>
            </p:custDataLst>
          </p:nvPr>
        </p:nvSpPr>
        <p:spPr/>
        <p:txBody>
          <a:bodyPr/>
          <a:p>
            <a:r>
              <a:rPr altLang="en-US" dirty="0" lang="zh-CN"/>
              <a:t>02.</a:t>
            </a:r>
            <a:endParaRPr altLang="en-US" dirty="0" lang="zh-CN"/>
          </a:p>
        </p:txBody>
      </p:sp>
      <p:sp>
        <p:nvSpPr>
          <p:cNvPr id="1049030" name="标题 3"/>
          <p:cNvSpPr>
            <a:spLocks noGrp="1"/>
          </p:cNvSpPr>
          <p:nvPr>
            <p:ph type="title" idx="1"/>
            <p:custDataLst>
              <p:tags r:id="rId2"/>
            </p:custDataLst>
          </p:nvPr>
        </p:nvSpPr>
        <p:spPr/>
        <p:txBody>
          <a:bodyPr/>
          <a:p>
            <a:r>
              <a:rPr altLang="en-US" dirty="0" lang="zh-CN"/>
              <a:t>互联网金融的特点</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4" name="标题 1"/>
          <p:cNvSpPr>
            <a:spLocks noGrp="1"/>
          </p:cNvSpPr>
          <p:nvPr>
            <p:ph type="title" idx="3"/>
          </p:nvPr>
        </p:nvSpPr>
        <p:spPr/>
        <p:txBody>
          <a:bodyPr/>
          <a:p>
            <a:r>
              <a:rPr altLang="en-US" lang="zh-CN"/>
              <a:t>互联网金融的定义</a:t>
            </a:r>
            <a:endParaRPr altLang="en-US" lang="zh-CN"/>
          </a:p>
        </p:txBody>
      </p:sp>
      <p:sp>
        <p:nvSpPr>
          <p:cNvPr id="1049066" name="任意多边形 20"/>
          <p:cNvSpPr/>
          <p:nvPr>
            <p:custDataLst>
              <p:tags r:id="rId1"/>
            </p:custDataLst>
          </p:nvPr>
        </p:nvSpPr>
        <p:spPr>
          <a:xfrm rot="2700000">
            <a:off x="163306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8" name="文本框 24"/>
          <p:cNvSpPr txBox="1"/>
          <p:nvPr>
            <p:custDataLst>
              <p:tags r:id="rId2"/>
            </p:custDataLst>
          </p:nvPr>
        </p:nvSpPr>
        <p:spPr bwMode="auto">
          <a:xfrm>
            <a:off x="1271389" y="3157920"/>
            <a:ext cx="2027042" cy="3091650"/>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互联网金融是指通过互联网和移动互联网等新兴信息技术手段，实现金融业务的网络化、数字化和智能化的金融业态。</a:t>
            </a:r>
            <a:endParaRPr altLang="en-US" dirty="0" sz="2000" lang="zh-CN" spc="150">
              <a:solidFill>
                <a:schemeClr val="tx1">
                  <a:lumMod val="75000"/>
                  <a:lumOff val="25000"/>
                </a:schemeClr>
              </a:solidFill>
              <a:latin typeface="+mn-ea"/>
              <a:sym typeface="+mn-ea"/>
            </a:endParaRPr>
          </a:p>
        </p:txBody>
      </p:sp>
      <p:sp>
        <p:nvSpPr>
          <p:cNvPr id="1049070" name="矩形 42"/>
          <p:cNvSpPr/>
          <p:nvPr>
            <p:custDataLst>
              <p:tags r:id="rId3"/>
            </p:custDataLst>
          </p:nvPr>
        </p:nvSpPr>
        <p:spPr>
          <a:xfrm>
            <a:off x="1405611" y="2774427"/>
            <a:ext cx="1758249" cy="12451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2" name="任意多边形 18"/>
          <p:cNvSpPr/>
          <p:nvPr>
            <p:custDataLst>
              <p:tags r:id="rId4"/>
            </p:custDataLst>
          </p:nvPr>
        </p:nvSpPr>
        <p:spPr>
          <a:xfrm rot="5400000">
            <a:off x="4172053"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4" name="文本框 27"/>
          <p:cNvSpPr txBox="1"/>
          <p:nvPr>
            <p:custDataLst>
              <p:tags r:id="rId5"/>
            </p:custDataLst>
          </p:nvPr>
        </p:nvSpPr>
        <p:spPr bwMode="auto">
          <a:xfrm>
            <a:off x="380971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互联网金融基于大数据、云计算等技术，具有信息对称、交易便捷、成本低廉等特点。</a:t>
            </a:r>
            <a:endParaRPr altLang="en-US" dirty="0" lang="zh-CN" spc="150">
              <a:solidFill>
                <a:schemeClr val="tx1">
                  <a:lumMod val="75000"/>
                  <a:lumOff val="25000"/>
                </a:schemeClr>
              </a:solidFill>
              <a:latin typeface="+mn-ea"/>
              <a:sym typeface="+mn-ea"/>
            </a:endParaRPr>
          </a:p>
        </p:txBody>
      </p:sp>
      <p:sp>
        <p:nvSpPr>
          <p:cNvPr id="1049076" name="矩形 43"/>
          <p:cNvSpPr/>
          <p:nvPr>
            <p:custDataLst>
              <p:tags r:id="rId6"/>
            </p:custDataLst>
          </p:nvPr>
        </p:nvSpPr>
        <p:spPr>
          <a:xfrm>
            <a:off x="3944601" y="2774427"/>
            <a:ext cx="1758249" cy="12451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8" name="任意多边形 21"/>
          <p:cNvSpPr/>
          <p:nvPr>
            <p:custDataLst>
              <p:tags r:id="rId7"/>
            </p:custDataLst>
          </p:nvPr>
        </p:nvSpPr>
        <p:spPr>
          <a:xfrm rot="18900000" flipH="1">
            <a:off x="671038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0" name="文本框 30"/>
          <p:cNvSpPr txBox="1"/>
          <p:nvPr>
            <p:custDataLst>
              <p:tags r:id="rId8"/>
            </p:custDataLst>
          </p:nvPr>
        </p:nvSpPr>
        <p:spPr bwMode="auto">
          <a:xfrm>
            <a:off x="634870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互联网金融涵盖了网络支付、P2P网贷、众筹融资等多种业务模式，满足消费者和小微企业的投融资需求。</a:t>
            </a:r>
            <a:endParaRPr altLang="en-US" dirty="0" lang="zh-CN" spc="150">
              <a:solidFill>
                <a:schemeClr val="tx1">
                  <a:lumMod val="75000"/>
                  <a:lumOff val="25000"/>
                </a:schemeClr>
              </a:solidFill>
              <a:latin typeface="+mn-ea"/>
              <a:sym typeface="+mn-ea"/>
            </a:endParaRPr>
          </a:p>
        </p:txBody>
      </p:sp>
      <p:sp>
        <p:nvSpPr>
          <p:cNvPr id="1049082" name="矩形 44"/>
          <p:cNvSpPr/>
          <p:nvPr>
            <p:custDataLst>
              <p:tags r:id="rId9"/>
            </p:custDataLst>
          </p:nvPr>
        </p:nvSpPr>
        <p:spPr>
          <a:xfrm>
            <a:off x="6482269" y="2774427"/>
            <a:ext cx="1758249" cy="12451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4" name="任意多边形 22"/>
          <p:cNvSpPr/>
          <p:nvPr>
            <p:custDataLst>
              <p:tags r:id="rId10"/>
            </p:custDataLst>
          </p:nvPr>
        </p:nvSpPr>
        <p:spPr>
          <a:xfrm rot="2700000" flipH="1" flipV="1">
            <a:off x="9248711"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6" name="文本框 33"/>
          <p:cNvSpPr txBox="1"/>
          <p:nvPr>
            <p:custDataLst>
              <p:tags r:id="rId11"/>
            </p:custDataLst>
          </p:nvPr>
        </p:nvSpPr>
        <p:spPr bwMode="auto">
          <a:xfrm>
            <a:off x="8887037"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互联网金融与传统金融业相互补充，优化了金融生态，提高了金融服务的普惠性和便捷性。</a:t>
            </a:r>
            <a:endParaRPr altLang="en-US" dirty="0" lang="zh-CN" spc="150">
              <a:solidFill>
                <a:schemeClr val="tx1">
                  <a:lumMod val="75000"/>
                  <a:lumOff val="25000"/>
                </a:schemeClr>
              </a:solidFill>
              <a:latin typeface="+mn-ea"/>
              <a:sym typeface="+mn-ea"/>
            </a:endParaRPr>
          </a:p>
        </p:txBody>
      </p:sp>
      <p:sp>
        <p:nvSpPr>
          <p:cNvPr id="1049088" name="矩形 45"/>
          <p:cNvSpPr/>
          <p:nvPr>
            <p:custDataLst>
              <p:tags r:id="rId12"/>
            </p:custDataLst>
          </p:nvPr>
        </p:nvSpPr>
        <p:spPr>
          <a:xfrm>
            <a:off x="9021259" y="2774427"/>
            <a:ext cx="1758249" cy="12451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2" name="标题 1"/>
          <p:cNvSpPr>
            <a:spLocks noGrp="1"/>
          </p:cNvSpPr>
          <p:nvPr>
            <p:ph type="title" idx="3"/>
          </p:nvPr>
        </p:nvSpPr>
        <p:spPr/>
        <p:txBody>
          <a:bodyPr/>
          <a:p>
            <a:r>
              <a:rPr altLang="en-US" lang="zh-CN"/>
              <a:t>互联网金融的优势</a:t>
            </a:r>
            <a:endParaRPr altLang="en-US" lang="zh-CN"/>
          </a:p>
        </p:txBody>
      </p:sp>
      <p:sp>
        <p:nvSpPr>
          <p:cNvPr id="1049124" name="矩形 15"/>
          <p:cNvSpPr/>
          <p:nvPr>
            <p:custDataLst>
              <p:tags r:id="rId1"/>
            </p:custDataLst>
          </p:nvPr>
        </p:nvSpPr>
        <p:spPr>
          <a:xfrm>
            <a:off x="2348230" y="1475644"/>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便捷性：不受时间和地域限制，可随时随地进行金融交易和操作</a:t>
            </a:r>
            <a:endParaRPr altLang="en-US" dirty="0" sz="1200" lang="zh-CN" spc="150">
              <a:solidFill>
                <a:schemeClr val="tx1">
                  <a:lumMod val="85000"/>
                  <a:lumOff val="15000"/>
                </a:schemeClr>
              </a:solidFill>
              <a:latin typeface="+mn-ea"/>
              <a:sym typeface="+mn-ea"/>
            </a:endParaRPr>
          </a:p>
        </p:txBody>
      </p:sp>
      <p:sp>
        <p:nvSpPr>
          <p:cNvPr id="1049126" name="任意多边形 17"/>
          <p:cNvSpPr/>
          <p:nvPr>
            <p:custDataLst>
              <p:tags r:id="rId2"/>
            </p:custDataLst>
          </p:nvPr>
        </p:nvSpPr>
        <p:spPr>
          <a:xfrm flipV="1">
            <a:off x="2268274" y="1393190"/>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8" name="任意多边形 18"/>
          <p:cNvSpPr/>
          <p:nvPr>
            <p:custDataLst>
              <p:tags r:id="rId3"/>
            </p:custDataLst>
          </p:nvPr>
        </p:nvSpPr>
        <p:spPr>
          <a:xfrm flipH="1">
            <a:off x="8578117" y="1965373"/>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矩形 27"/>
          <p:cNvSpPr/>
          <p:nvPr>
            <p:custDataLst>
              <p:tags r:id="rId4"/>
            </p:custDataLst>
          </p:nvPr>
        </p:nvSpPr>
        <p:spPr>
          <a:xfrm>
            <a:off x="2348230" y="2819901"/>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高效性：利用先进的技术和算法，实现快速、准确的交易和数据处理</a:t>
            </a:r>
            <a:endParaRPr altLang="en-US" dirty="0" sz="1200" lang="zh-CN" spc="150">
              <a:solidFill>
                <a:schemeClr val="tx1">
                  <a:lumMod val="85000"/>
                  <a:lumOff val="15000"/>
                </a:schemeClr>
              </a:solidFill>
              <a:latin typeface="+mn-ea"/>
              <a:sym typeface="+mn-ea"/>
            </a:endParaRPr>
          </a:p>
        </p:txBody>
      </p:sp>
      <p:sp>
        <p:nvSpPr>
          <p:cNvPr id="1049132" name="任意多边形 29"/>
          <p:cNvSpPr/>
          <p:nvPr>
            <p:custDataLst>
              <p:tags r:id="rId5"/>
            </p:custDataLst>
          </p:nvPr>
        </p:nvSpPr>
        <p:spPr>
          <a:xfrm flipV="1">
            <a:off x="2268274" y="2737446"/>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4" name="任意多边形 30"/>
          <p:cNvSpPr/>
          <p:nvPr>
            <p:custDataLst>
              <p:tags r:id="rId6"/>
            </p:custDataLst>
          </p:nvPr>
        </p:nvSpPr>
        <p:spPr>
          <a:xfrm flipH="1">
            <a:off x="8578117" y="3309630"/>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矩形 5"/>
          <p:cNvSpPr/>
          <p:nvPr>
            <p:custDataLst>
              <p:tags r:id="rId7"/>
            </p:custDataLst>
          </p:nvPr>
        </p:nvSpPr>
        <p:spPr>
          <a:xfrm>
            <a:off x="2348230" y="4164157"/>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普惠性：降低金融门槛，为更多人提供金融服务，弥补传统金融服务的不足</a:t>
            </a:r>
            <a:endParaRPr altLang="en-US" dirty="0" sz="1200" lang="zh-CN" spc="150">
              <a:solidFill>
                <a:schemeClr val="tx1">
                  <a:lumMod val="85000"/>
                  <a:lumOff val="15000"/>
                </a:schemeClr>
              </a:solidFill>
              <a:latin typeface="+mn-ea"/>
              <a:sym typeface="+mn-ea"/>
            </a:endParaRPr>
          </a:p>
        </p:txBody>
      </p:sp>
      <p:sp>
        <p:nvSpPr>
          <p:cNvPr id="1049138" name="任意多边形 7"/>
          <p:cNvSpPr/>
          <p:nvPr>
            <p:custDataLst>
              <p:tags r:id="rId8"/>
            </p:custDataLst>
          </p:nvPr>
        </p:nvSpPr>
        <p:spPr>
          <a:xfrm flipV="1">
            <a:off x="2268274" y="4081703"/>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0" name="任意多边形 8"/>
          <p:cNvSpPr/>
          <p:nvPr>
            <p:custDataLst>
              <p:tags r:id="rId9"/>
            </p:custDataLst>
          </p:nvPr>
        </p:nvSpPr>
        <p:spPr>
          <a:xfrm flipH="1">
            <a:off x="8578117" y="4653886"/>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2" name="矩形 10"/>
          <p:cNvSpPr/>
          <p:nvPr>
            <p:custDataLst>
              <p:tags r:id="rId10"/>
            </p:custDataLst>
          </p:nvPr>
        </p:nvSpPr>
        <p:spPr>
          <a:xfrm>
            <a:off x="2348230" y="5508413"/>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创新性：不断推出新的金融产品和服务，满足不断变化的金融需求</a:t>
            </a:r>
            <a:endParaRPr altLang="en-US" dirty="0" sz="1200" lang="zh-CN" spc="150">
              <a:solidFill>
                <a:schemeClr val="tx1">
                  <a:lumMod val="85000"/>
                  <a:lumOff val="15000"/>
                </a:schemeClr>
              </a:solidFill>
              <a:latin typeface="+mn-ea"/>
              <a:sym typeface="+mn-ea"/>
            </a:endParaRPr>
          </a:p>
        </p:txBody>
      </p:sp>
      <p:sp>
        <p:nvSpPr>
          <p:cNvPr id="1049144" name="任意多边形 12"/>
          <p:cNvSpPr/>
          <p:nvPr>
            <p:custDataLst>
              <p:tags r:id="rId11"/>
            </p:custDataLst>
          </p:nvPr>
        </p:nvSpPr>
        <p:spPr>
          <a:xfrm flipV="1">
            <a:off x="2268274" y="5425959"/>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6" name="任意多边形 13"/>
          <p:cNvSpPr/>
          <p:nvPr>
            <p:custDataLst>
              <p:tags r:id="rId12"/>
            </p:custDataLst>
          </p:nvPr>
        </p:nvSpPr>
        <p:spPr>
          <a:xfrm flipH="1">
            <a:off x="8578117" y="5998142"/>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0" name="标题 1"/>
          <p:cNvSpPr>
            <a:spLocks noGrp="1"/>
          </p:cNvSpPr>
          <p:nvPr>
            <p:ph type="title" idx="3"/>
          </p:nvPr>
        </p:nvSpPr>
        <p:spPr/>
        <p:txBody>
          <a:bodyPr/>
          <a:p>
            <a:r>
              <a:rPr altLang="en-US" lang="zh-CN"/>
              <a:t>互联网金融的风险</a:t>
            </a:r>
            <a:endParaRPr altLang="en-US" lang="zh-CN"/>
          </a:p>
        </p:txBody>
      </p:sp>
      <p:sp>
        <p:nvSpPr>
          <p:cNvPr id="1049182" name="任意多边形: 形状 64"/>
          <p:cNvSpPr/>
          <p:nvPr>
            <p:custDataLst>
              <p:tags r:id="rId1"/>
            </p:custDataLst>
          </p:nvPr>
        </p:nvSpPr>
        <p:spPr>
          <a:xfrm rot="10800000">
            <a:off x="1259996"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4" name="矩形 65"/>
          <p:cNvSpPr/>
          <p:nvPr>
            <p:custDataLst>
              <p:tags r:id="rId2"/>
            </p:custDataLst>
          </p:nvPr>
        </p:nvSpPr>
        <p:spPr>
          <a:xfrm>
            <a:off x="1144658" y="1760585"/>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文本框 66"/>
          <p:cNvSpPr txBox="1"/>
          <p:nvPr>
            <p:custDataLst>
              <p:tags r:id="rId3"/>
            </p:custDataLst>
          </p:nvPr>
        </p:nvSpPr>
        <p:spPr>
          <a:xfrm>
            <a:off x="1530196" y="1660151"/>
            <a:ext cx="3928441" cy="1287753"/>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技术风险：互联网金融依赖于先进的技术和高效的软硬件系统，一旦出现技术故障或安全漏洞，可能会导致严重的风险和损失。</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88" name="任意多边形: 形状 68"/>
          <p:cNvSpPr/>
          <p:nvPr>
            <p:custDataLst>
              <p:tags r:id="rId4"/>
            </p:custDataLst>
          </p:nvPr>
        </p:nvSpPr>
        <p:spPr>
          <a:xfrm rot="10800000">
            <a:off x="6513677"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0" name="矩形 69"/>
          <p:cNvSpPr/>
          <p:nvPr>
            <p:custDataLst>
              <p:tags r:id="rId5"/>
            </p:custDataLst>
          </p:nvPr>
        </p:nvSpPr>
        <p:spPr>
          <a:xfrm>
            <a:off x="6397692" y="1760585"/>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70"/>
          <p:cNvSpPr txBox="1"/>
          <p:nvPr>
            <p:custDataLst>
              <p:tags r:id="rId6"/>
            </p:custDataLst>
          </p:nvPr>
        </p:nvSpPr>
        <p:spPr>
          <a:xfrm>
            <a:off x="6783877" y="1660151"/>
            <a:ext cx="3928441" cy="1287753"/>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信用风险：互联网金融的信用体系并不完善，存在借款人违约的风险，对个人或机构的信用记录和还款能力需要进行严格的审核。</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194" name="任意多边形: 形状 72"/>
          <p:cNvSpPr/>
          <p:nvPr>
            <p:custDataLst>
              <p:tags r:id="rId7"/>
            </p:custDataLst>
          </p:nvPr>
        </p:nvSpPr>
        <p:spPr>
          <a:xfrm rot="10800000">
            <a:off x="1259996"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6" name="文本框 74"/>
          <p:cNvSpPr txBox="1"/>
          <p:nvPr>
            <p:custDataLst>
              <p:tags r:id="rId8"/>
            </p:custDataLst>
          </p:nvPr>
        </p:nvSpPr>
        <p:spPr>
          <a:xfrm>
            <a:off x="1530196" y="4239042"/>
            <a:ext cx="3928441" cy="1287753"/>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流动性风险：一些互联网金融产品可能存在流动性问题，即难以在需要时将持有的金融产品变现，这可能导致资金链断裂的风险。</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98" name="矩形 73"/>
          <p:cNvSpPr/>
          <p:nvPr>
            <p:custDataLst>
              <p:tags r:id="rId9"/>
            </p:custDataLst>
          </p:nvPr>
        </p:nvSpPr>
        <p:spPr>
          <a:xfrm>
            <a:off x="1144658" y="4340124"/>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0" name="任意多边形: 形状 83"/>
          <p:cNvSpPr/>
          <p:nvPr>
            <p:custDataLst>
              <p:tags r:id="rId10"/>
            </p:custDataLst>
          </p:nvPr>
        </p:nvSpPr>
        <p:spPr>
          <a:xfrm rot="10800000">
            <a:off x="6572641"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2" name="矩形 84"/>
          <p:cNvSpPr/>
          <p:nvPr>
            <p:custDataLst>
              <p:tags r:id="rId11"/>
            </p:custDataLst>
          </p:nvPr>
        </p:nvSpPr>
        <p:spPr>
          <a:xfrm>
            <a:off x="6457304" y="4340124"/>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85"/>
          <p:cNvSpPr txBox="1"/>
          <p:nvPr>
            <p:custDataLst>
              <p:tags r:id="rId12"/>
            </p:custDataLst>
          </p:nvPr>
        </p:nvSpPr>
        <p:spPr>
          <a:xfrm>
            <a:off x="6842842" y="4239042"/>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监管风险：互联网金融行业处于快速发展的阶段，监管政策可能滞后于市场发展，存在一定的监管风险。</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8" name="文本占位符 1"/>
          <p:cNvSpPr>
            <a:spLocks noGrp="1"/>
          </p:cNvSpPr>
          <p:nvPr>
            <p:ph type="body" idx="2"/>
            <p:custDataLst>
              <p:tags r:id="rId1"/>
            </p:custDataLst>
          </p:nvPr>
        </p:nvSpPr>
        <p:spPr/>
        <p:txBody>
          <a:bodyPr/>
          <a:p>
            <a:r>
              <a:rPr altLang="en-US" dirty="0" lang="zh-CN"/>
              <a:t>03.</a:t>
            </a:r>
            <a:endParaRPr altLang="en-US" dirty="0" lang="zh-CN"/>
          </a:p>
        </p:txBody>
      </p:sp>
      <p:sp>
        <p:nvSpPr>
          <p:cNvPr id="1049240" name="标题 3"/>
          <p:cNvSpPr>
            <a:spLocks noGrp="1"/>
          </p:cNvSpPr>
          <p:nvPr>
            <p:ph type="title" idx="1"/>
            <p:custDataLst>
              <p:tags r:id="rId2"/>
            </p:custDataLst>
          </p:nvPr>
        </p:nvSpPr>
        <p:spPr/>
        <p:txBody>
          <a:bodyPr/>
          <a:p>
            <a:r>
              <a:rPr altLang="en-US" dirty="0" lang="zh-CN"/>
              <a:t>金融科技对互联网金融的影响</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4" name="标题 1"/>
          <p:cNvSpPr>
            <a:spLocks noGrp="1"/>
          </p:cNvSpPr>
          <p:nvPr>
            <p:ph type="title" idx="3"/>
          </p:nvPr>
        </p:nvSpPr>
        <p:spPr/>
        <p:txBody>
          <a:bodyPr/>
          <a:p>
            <a:r>
              <a:rPr altLang="en-US" lang="zh-CN"/>
              <a:t>金融科技对互联网金融的推动作用</a:t>
            </a:r>
            <a:endParaRPr altLang="en-US" lang="zh-CN"/>
          </a:p>
        </p:txBody>
      </p:sp>
      <p:sp>
        <p:nvSpPr>
          <p:cNvPr id="1049276" name="矩形 3"/>
          <p:cNvSpPr/>
          <p:nvPr>
            <p:custDataLst>
              <p:tags r:id="rId1"/>
            </p:custDataLst>
          </p:nvPr>
        </p:nvSpPr>
        <p:spPr>
          <a:xfrm>
            <a:off x="1520115" y="1393190"/>
            <a:ext cx="9684515" cy="106478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矩形 13"/>
          <p:cNvSpPr/>
          <p:nvPr>
            <p:custDataLst>
              <p:tags r:id="rId2"/>
            </p:custDataLst>
          </p:nvPr>
        </p:nvSpPr>
        <p:spPr>
          <a:xfrm>
            <a:off x="981082" y="1393190"/>
            <a:ext cx="262641" cy="106478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0" name="文本框 4"/>
          <p:cNvSpPr txBox="1"/>
          <p:nvPr>
            <p:custDataLst>
              <p:tags r:id="rId3"/>
            </p:custDataLst>
          </p:nvPr>
        </p:nvSpPr>
        <p:spPr>
          <a:xfrm>
            <a:off x="1797406" y="1485188"/>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金融科技提高了互联网金融的效率和便捷性</a:t>
            </a:r>
            <a:endParaRPr altLang="en-US" dirty="0" sz="2000" lang="zh-CN" spc="150">
              <a:solidFill>
                <a:schemeClr val="tx1">
                  <a:lumMod val="85000"/>
                  <a:lumOff val="15000"/>
                </a:schemeClr>
              </a:solidFill>
              <a:latin typeface="+mn-ea"/>
              <a:sym typeface="+mn-ea"/>
            </a:endParaRPr>
          </a:p>
        </p:txBody>
      </p:sp>
      <p:sp>
        <p:nvSpPr>
          <p:cNvPr id="1049282" name="矩形 39"/>
          <p:cNvSpPr/>
          <p:nvPr>
            <p:custDataLst>
              <p:tags r:id="rId4"/>
            </p:custDataLst>
          </p:nvPr>
        </p:nvSpPr>
        <p:spPr>
          <a:xfrm>
            <a:off x="1520115" y="2657196"/>
            <a:ext cx="9684515" cy="106478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矩形 5"/>
          <p:cNvSpPr/>
          <p:nvPr>
            <p:custDataLst>
              <p:tags r:id="rId5"/>
            </p:custDataLst>
          </p:nvPr>
        </p:nvSpPr>
        <p:spPr>
          <a:xfrm>
            <a:off x="981082" y="2657196"/>
            <a:ext cx="262641" cy="106478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文本框 41"/>
          <p:cNvSpPr txBox="1"/>
          <p:nvPr>
            <p:custDataLst>
              <p:tags r:id="rId6"/>
            </p:custDataLst>
          </p:nvPr>
        </p:nvSpPr>
        <p:spPr>
          <a:xfrm>
            <a:off x="1797406" y="2749195"/>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金融科技降低了交易成本和信息不对称</a:t>
            </a:r>
            <a:endParaRPr altLang="en-US" dirty="0" sz="2000" lang="zh-CN" spc="150">
              <a:solidFill>
                <a:schemeClr val="tx1">
                  <a:lumMod val="85000"/>
                  <a:lumOff val="15000"/>
                </a:schemeClr>
              </a:solidFill>
              <a:latin typeface="+mn-ea"/>
              <a:sym typeface="+mn-ea"/>
            </a:endParaRPr>
          </a:p>
        </p:txBody>
      </p:sp>
      <p:sp>
        <p:nvSpPr>
          <p:cNvPr id="1049288" name="矩形 12"/>
          <p:cNvSpPr/>
          <p:nvPr>
            <p:custDataLst>
              <p:tags r:id="rId7"/>
            </p:custDataLst>
          </p:nvPr>
        </p:nvSpPr>
        <p:spPr>
          <a:xfrm>
            <a:off x="1520115" y="3921203"/>
            <a:ext cx="9684515" cy="106478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矩形 17"/>
          <p:cNvSpPr/>
          <p:nvPr>
            <p:custDataLst>
              <p:tags r:id="rId8"/>
            </p:custDataLst>
          </p:nvPr>
        </p:nvSpPr>
        <p:spPr>
          <a:xfrm>
            <a:off x="981082" y="3921203"/>
            <a:ext cx="262641" cy="106478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文本框 19"/>
          <p:cNvSpPr txBox="1"/>
          <p:nvPr>
            <p:custDataLst>
              <p:tags r:id="rId9"/>
            </p:custDataLst>
          </p:nvPr>
        </p:nvSpPr>
        <p:spPr>
          <a:xfrm>
            <a:off x="1797406" y="4013201"/>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金融科技丰富了金融产品和服务，满足了多样化需求</a:t>
            </a:r>
            <a:endParaRPr altLang="en-US" dirty="0" sz="2000" lang="zh-CN" spc="150">
              <a:solidFill>
                <a:schemeClr val="tx1">
                  <a:lumMod val="85000"/>
                  <a:lumOff val="15000"/>
                </a:schemeClr>
              </a:solidFill>
              <a:latin typeface="+mn-ea"/>
              <a:sym typeface="+mn-ea"/>
            </a:endParaRPr>
          </a:p>
        </p:txBody>
      </p:sp>
      <p:sp>
        <p:nvSpPr>
          <p:cNvPr id="1049294" name="矩形 49"/>
          <p:cNvSpPr/>
          <p:nvPr>
            <p:custDataLst>
              <p:tags r:id="rId10"/>
            </p:custDataLst>
          </p:nvPr>
        </p:nvSpPr>
        <p:spPr>
          <a:xfrm>
            <a:off x="1520115" y="5184561"/>
            <a:ext cx="9684515" cy="106478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26"/>
          <p:cNvSpPr/>
          <p:nvPr>
            <p:custDataLst>
              <p:tags r:id="rId11"/>
            </p:custDataLst>
          </p:nvPr>
        </p:nvSpPr>
        <p:spPr>
          <a:xfrm>
            <a:off x="981082" y="5184561"/>
            <a:ext cx="262641" cy="106478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文本框 27"/>
          <p:cNvSpPr txBox="1"/>
          <p:nvPr>
            <p:custDataLst>
              <p:tags r:id="rId12"/>
            </p:custDataLst>
          </p:nvPr>
        </p:nvSpPr>
        <p:spPr>
          <a:xfrm>
            <a:off x="1797406" y="5276560"/>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金融科技加强了风险管理和监管，提高了安全性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2" name="标题 1"/>
          <p:cNvSpPr>
            <a:spLocks noGrp="1"/>
          </p:cNvSpPr>
          <p:nvPr>
            <p:ph type="title" idx="3"/>
          </p:nvPr>
        </p:nvSpPr>
        <p:spPr/>
        <p:txBody>
          <a:bodyPr/>
          <a:p>
            <a:r>
              <a:rPr altLang="en-US" lang="zh-CN"/>
              <a:t>金融科技对互联网金融的挑战与机遇</a:t>
            </a:r>
            <a:endParaRPr altLang="en-US" lang="zh-CN"/>
          </a:p>
        </p:txBody>
      </p:sp>
      <p:sp>
        <p:nvSpPr>
          <p:cNvPr id="1049334" name="对角圆角矩形 15"/>
          <p:cNvSpPr/>
          <p:nvPr>
            <p:custDataLst>
              <p:tags r:id="rId1"/>
            </p:custDataLst>
          </p:nvPr>
        </p:nvSpPr>
        <p:spPr>
          <a:xfrm>
            <a:off x="1405512" y="415186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16"/>
          <p:cNvSpPr/>
          <p:nvPr>
            <p:custDataLst>
              <p:tags r:id="rId2"/>
            </p:custDataLst>
          </p:nvPr>
        </p:nvSpPr>
        <p:spPr>
          <a:xfrm>
            <a:off x="1405512" y="4008370"/>
            <a:ext cx="570565" cy="54444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17"/>
          <p:cNvSpPr/>
          <p:nvPr>
            <p:custDataLst>
              <p:tags r:id="rId3"/>
            </p:custDataLst>
          </p:nvPr>
        </p:nvSpPr>
        <p:spPr>
          <a:xfrm>
            <a:off x="1976205" y="4009028"/>
            <a:ext cx="85965" cy="14327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27"/>
          <p:cNvSpPr txBox="1"/>
          <p:nvPr>
            <p:custDataLst>
              <p:tags r:id="rId4"/>
            </p:custDataLst>
          </p:nvPr>
        </p:nvSpPr>
        <p:spPr>
          <a:xfrm>
            <a:off x="2013066" y="4163055"/>
            <a:ext cx="8470383" cy="776548"/>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融合发展：金融科技和互联网金融的融合发展是未来的趋势，将有助于推动金融行业的数字化转型和升级。</a:t>
            </a:r>
            <a:endParaRPr altLang="zh-CN" dirty="0" lang="en-US">
              <a:solidFill>
                <a:schemeClr val="dk1">
                  <a:lumMod val="80000"/>
                  <a:lumOff val="20000"/>
                </a:schemeClr>
              </a:solidFill>
              <a:latin typeface="+mn-ea"/>
              <a:sym typeface="+mn-ea"/>
            </a:endParaRPr>
          </a:p>
        </p:txBody>
      </p:sp>
      <p:sp>
        <p:nvSpPr>
          <p:cNvPr id="1049342" name="对角圆角矩形 52"/>
          <p:cNvSpPr/>
          <p:nvPr>
            <p:custDataLst>
              <p:tags r:id="rId5"/>
            </p:custDataLst>
          </p:nvPr>
        </p:nvSpPr>
        <p:spPr>
          <a:xfrm>
            <a:off x="1405512" y="153734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53"/>
          <p:cNvSpPr/>
          <p:nvPr>
            <p:custDataLst>
              <p:tags r:id="rId6"/>
            </p:custDataLst>
          </p:nvPr>
        </p:nvSpPr>
        <p:spPr>
          <a:xfrm>
            <a:off x="1405512" y="1393190"/>
            <a:ext cx="570565" cy="54444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54"/>
          <p:cNvSpPr/>
          <p:nvPr>
            <p:custDataLst>
              <p:tags r:id="rId7"/>
            </p:custDataLst>
          </p:nvPr>
        </p:nvSpPr>
        <p:spPr>
          <a:xfrm>
            <a:off x="1976205" y="1393848"/>
            <a:ext cx="85965" cy="14327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56"/>
          <p:cNvSpPr txBox="1"/>
          <p:nvPr>
            <p:custDataLst>
              <p:tags r:id="rId8"/>
            </p:custDataLst>
          </p:nvPr>
        </p:nvSpPr>
        <p:spPr>
          <a:xfrm>
            <a:off x="2013066" y="1540635"/>
            <a:ext cx="8470383" cy="776548"/>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挑战：金融科技的发展对传统金融机构和业务模式带来了冲击，需要金融机构进行创新和转型。</a:t>
            </a:r>
            <a:endParaRPr altLang="en-US" dirty="0" lang="zh-CN">
              <a:solidFill>
                <a:schemeClr val="dk1">
                  <a:lumMod val="80000"/>
                  <a:lumOff val="20000"/>
                </a:schemeClr>
              </a:solidFill>
              <a:latin typeface="+mn-ea"/>
              <a:sym typeface="+mn-ea"/>
            </a:endParaRPr>
          </a:p>
        </p:txBody>
      </p:sp>
      <p:sp>
        <p:nvSpPr>
          <p:cNvPr id="1049350" name="对角圆角矩形 5"/>
          <p:cNvSpPr/>
          <p:nvPr>
            <p:custDataLst>
              <p:tags r:id="rId9"/>
            </p:custDataLst>
          </p:nvPr>
        </p:nvSpPr>
        <p:spPr>
          <a:xfrm>
            <a:off x="1405512" y="284460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6"/>
          <p:cNvSpPr/>
          <p:nvPr>
            <p:custDataLst>
              <p:tags r:id="rId10"/>
            </p:custDataLst>
          </p:nvPr>
        </p:nvSpPr>
        <p:spPr>
          <a:xfrm>
            <a:off x="1405512" y="2700451"/>
            <a:ext cx="570565" cy="54444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7"/>
          <p:cNvSpPr/>
          <p:nvPr>
            <p:custDataLst>
              <p:tags r:id="rId11"/>
            </p:custDataLst>
          </p:nvPr>
        </p:nvSpPr>
        <p:spPr>
          <a:xfrm>
            <a:off x="1976205" y="2701767"/>
            <a:ext cx="85965" cy="14327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8"/>
          <p:cNvSpPr txBox="1"/>
          <p:nvPr>
            <p:custDataLst>
              <p:tags r:id="rId12"/>
            </p:custDataLst>
          </p:nvPr>
        </p:nvSpPr>
        <p:spPr>
          <a:xfrm>
            <a:off x="2013066" y="2855795"/>
            <a:ext cx="8470383" cy="776548"/>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机遇：金融科技的发展为互联网金融提供了更多的创新机会和业务拓展空间，有助于提高金融服务的效率和用户体验。</a:t>
            </a:r>
            <a:endParaRPr altLang="en-US" dirty="0" lang="zh-CN">
              <a:solidFill>
                <a:schemeClr val="dk1">
                  <a:lumMod val="80000"/>
                  <a:lumOff val="20000"/>
                </a:schemeClr>
              </a:solidFill>
              <a:latin typeface="+mn-ea"/>
              <a:sym typeface="+mn-ea"/>
            </a:endParaRPr>
          </a:p>
        </p:txBody>
      </p:sp>
      <p:sp>
        <p:nvSpPr>
          <p:cNvPr id="1049358" name="对角圆角矩形 9"/>
          <p:cNvSpPr/>
          <p:nvPr>
            <p:custDataLst>
              <p:tags r:id="rId13"/>
            </p:custDataLst>
          </p:nvPr>
        </p:nvSpPr>
        <p:spPr>
          <a:xfrm>
            <a:off x="1405512" y="545978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对角圆角矩形 10"/>
          <p:cNvSpPr/>
          <p:nvPr>
            <p:custDataLst>
              <p:tags r:id="rId14"/>
            </p:custDataLst>
          </p:nvPr>
        </p:nvSpPr>
        <p:spPr>
          <a:xfrm>
            <a:off x="1405512" y="5315630"/>
            <a:ext cx="570565" cy="54444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直角三角形 11"/>
          <p:cNvSpPr/>
          <p:nvPr>
            <p:custDataLst>
              <p:tags r:id="rId15"/>
            </p:custDataLst>
          </p:nvPr>
        </p:nvSpPr>
        <p:spPr>
          <a:xfrm>
            <a:off x="1976205" y="5316288"/>
            <a:ext cx="85965" cy="14327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文本框 12"/>
          <p:cNvSpPr txBox="1"/>
          <p:nvPr>
            <p:custDataLst>
              <p:tags r:id="rId16"/>
            </p:custDataLst>
          </p:nvPr>
        </p:nvSpPr>
        <p:spPr>
          <a:xfrm>
            <a:off x="2013066" y="5470316"/>
            <a:ext cx="8470383" cy="776548"/>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监管与合规：金融科技的发展对监管和合规提出了更高的要求，需要金融机构加强风险管理和合规意识。</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8" name="标题 1"/>
          <p:cNvSpPr>
            <a:spLocks noGrp="1"/>
          </p:cNvSpPr>
          <p:nvPr>
            <p:ph type="title" idx="3"/>
          </p:nvPr>
        </p:nvSpPr>
        <p:spPr/>
        <p:txBody>
          <a:bodyPr/>
          <a:p>
            <a:r>
              <a:rPr altLang="en-US" lang="zh-CN"/>
              <a:t>金融科技在互联网金融中的应用场景</a:t>
            </a:r>
            <a:endParaRPr altLang="en-US" lang="zh-CN"/>
          </a:p>
        </p:txBody>
      </p:sp>
      <p:sp>
        <p:nvSpPr>
          <p:cNvPr id="1049400" name="矩形 31"/>
          <p:cNvSpPr/>
          <p:nvPr>
            <p:custDataLst>
              <p:tags r:id="rId1"/>
            </p:custDataLst>
          </p:nvPr>
        </p:nvSpPr>
        <p:spPr>
          <a:xfrm>
            <a:off x="2607382" y="1393190"/>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移动支付：通过手机银行、第三方支付等实现便捷的支付体验</a:t>
            </a:r>
            <a:endParaRPr altLang="en-US" dirty="0" sz="1200" lang="zh-CN" spc="150">
              <a:solidFill>
                <a:schemeClr val="tx1">
                  <a:lumMod val="65000"/>
                  <a:lumOff val="35000"/>
                </a:schemeClr>
              </a:solidFill>
              <a:latin typeface="+mn-ea"/>
              <a:sym typeface="+mn-ea"/>
            </a:endParaRPr>
          </a:p>
        </p:txBody>
      </p:sp>
      <p:sp>
        <p:nvSpPr>
          <p:cNvPr id="1049402" name="矩形 4"/>
          <p:cNvSpPr/>
          <p:nvPr>
            <p:custDataLst>
              <p:tags r:id="rId2"/>
            </p:custDataLst>
          </p:nvPr>
        </p:nvSpPr>
        <p:spPr>
          <a:xfrm>
            <a:off x="2607382" y="2653643"/>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智能投顾：利用大数据、人工智能等技术提供个性化的投资建议</a:t>
            </a:r>
            <a:endParaRPr altLang="en-US" dirty="0" sz="1200" lang="zh-CN" spc="150">
              <a:solidFill>
                <a:schemeClr val="tx1">
                  <a:lumMod val="65000"/>
                  <a:lumOff val="35000"/>
                </a:schemeClr>
              </a:solidFill>
              <a:latin typeface="+mn-ea"/>
              <a:sym typeface="+mn-ea"/>
            </a:endParaRPr>
          </a:p>
        </p:txBody>
      </p:sp>
      <p:sp>
        <p:nvSpPr>
          <p:cNvPr id="1049404" name="矩形 5"/>
          <p:cNvSpPr/>
          <p:nvPr>
            <p:custDataLst>
              <p:tags r:id="rId3"/>
            </p:custDataLst>
          </p:nvPr>
        </p:nvSpPr>
        <p:spPr>
          <a:xfrm>
            <a:off x="2607382" y="3914095"/>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区块链技术：在数字货币、供应链金融等领域发挥重要作用</a:t>
            </a:r>
            <a:endParaRPr altLang="en-US" dirty="0" sz="1200" lang="zh-CN" spc="150">
              <a:solidFill>
                <a:schemeClr val="tx1">
                  <a:lumMod val="65000"/>
                  <a:lumOff val="35000"/>
                </a:schemeClr>
              </a:solidFill>
              <a:latin typeface="+mn-ea"/>
              <a:sym typeface="+mn-ea"/>
            </a:endParaRPr>
          </a:p>
        </p:txBody>
      </p:sp>
      <p:sp>
        <p:nvSpPr>
          <p:cNvPr id="1049406" name="矩形 7"/>
          <p:cNvSpPr/>
          <p:nvPr>
            <p:custDataLst>
              <p:tags r:id="rId4"/>
            </p:custDataLst>
          </p:nvPr>
        </p:nvSpPr>
        <p:spPr>
          <a:xfrm>
            <a:off x="2607382" y="5174548"/>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大数据风控：通过对海量数据的分析，实现更精准的风险评估和管理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0" name="文本占位符 1"/>
          <p:cNvSpPr>
            <a:spLocks noGrp="1"/>
          </p:cNvSpPr>
          <p:nvPr>
            <p:ph type="body" idx="2"/>
            <p:custDataLst>
              <p:tags r:id="rId1"/>
            </p:custDataLst>
          </p:nvPr>
        </p:nvSpPr>
        <p:spPr/>
        <p:txBody>
          <a:bodyPr/>
          <a:p>
            <a:r>
              <a:rPr altLang="en-US" dirty="0" lang="zh-CN"/>
              <a:t>04.</a:t>
            </a:r>
            <a:endParaRPr altLang="en-US" dirty="0" lang="zh-CN"/>
          </a:p>
        </p:txBody>
      </p:sp>
      <p:sp>
        <p:nvSpPr>
          <p:cNvPr id="1049442" name="标题 3"/>
          <p:cNvSpPr>
            <a:spLocks noGrp="1"/>
          </p:cNvSpPr>
          <p:nvPr>
            <p:ph type="title" idx="1"/>
            <p:custDataLst>
              <p:tags r:id="rId2"/>
            </p:custDataLst>
          </p:nvPr>
        </p:nvSpPr>
        <p:spPr/>
        <p:txBody>
          <a:bodyPr/>
          <a:p>
            <a:r>
              <a:rPr altLang="en-US" dirty="0" lang="zh-CN"/>
              <a:t>金融科技与互联网金融的未来发展</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6" name="标题 1"/>
          <p:cNvSpPr>
            <a:spLocks noGrp="1"/>
          </p:cNvSpPr>
          <p:nvPr>
            <p:ph type="title" idx="3"/>
          </p:nvPr>
        </p:nvSpPr>
        <p:spPr/>
        <p:txBody>
          <a:bodyPr/>
          <a:p>
            <a:r>
              <a:rPr altLang="en-US" lang="zh-CN"/>
              <a:t>金融科技的创新方向</a:t>
            </a:r>
            <a:endParaRPr altLang="en-US" lang="zh-CN"/>
          </a:p>
        </p:txBody>
      </p:sp>
      <p:sp>
        <p:nvSpPr>
          <p:cNvPr id="1049478" name="矩形 31"/>
          <p:cNvSpPr/>
          <p:nvPr>
            <p:custDataLst>
              <p:tags r:id="rId1"/>
            </p:custDataLst>
          </p:nvPr>
        </p:nvSpPr>
        <p:spPr>
          <a:xfrm>
            <a:off x="2607382" y="1393190"/>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人工智能和大数据：提高金融服务的智能化和个性化</a:t>
            </a:r>
            <a:endParaRPr altLang="en-US" dirty="0" sz="1200" lang="zh-CN" spc="150">
              <a:solidFill>
                <a:schemeClr val="tx1">
                  <a:lumMod val="65000"/>
                  <a:lumOff val="35000"/>
                </a:schemeClr>
              </a:solidFill>
              <a:latin typeface="+mn-ea"/>
              <a:sym typeface="+mn-ea"/>
            </a:endParaRPr>
          </a:p>
        </p:txBody>
      </p:sp>
      <p:sp>
        <p:nvSpPr>
          <p:cNvPr id="1049480" name="矩形 4"/>
          <p:cNvSpPr/>
          <p:nvPr>
            <p:custDataLst>
              <p:tags r:id="rId2"/>
            </p:custDataLst>
          </p:nvPr>
        </p:nvSpPr>
        <p:spPr>
          <a:xfrm>
            <a:off x="2607382" y="2653643"/>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区块链技术：实现更安全、透明和高效的金融交易</a:t>
            </a:r>
            <a:endParaRPr altLang="en-US" dirty="0" sz="1200" lang="zh-CN" spc="150">
              <a:solidFill>
                <a:schemeClr val="tx1">
                  <a:lumMod val="65000"/>
                  <a:lumOff val="35000"/>
                </a:schemeClr>
              </a:solidFill>
              <a:latin typeface="+mn-ea"/>
              <a:sym typeface="+mn-ea"/>
            </a:endParaRPr>
          </a:p>
        </p:txBody>
      </p:sp>
      <p:sp>
        <p:nvSpPr>
          <p:cNvPr id="1049482" name="矩形 5"/>
          <p:cNvSpPr/>
          <p:nvPr>
            <p:custDataLst>
              <p:tags r:id="rId3"/>
            </p:custDataLst>
          </p:nvPr>
        </p:nvSpPr>
        <p:spPr>
          <a:xfrm>
            <a:off x="2607382" y="3914095"/>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云计算：提供可伸缩、高可用和低成本的金融基础设施</a:t>
            </a:r>
            <a:endParaRPr altLang="en-US" dirty="0" sz="1200" lang="zh-CN" spc="150">
              <a:solidFill>
                <a:schemeClr val="tx1">
                  <a:lumMod val="65000"/>
                  <a:lumOff val="35000"/>
                </a:schemeClr>
              </a:solidFill>
              <a:latin typeface="+mn-ea"/>
              <a:sym typeface="+mn-ea"/>
            </a:endParaRPr>
          </a:p>
        </p:txBody>
      </p:sp>
      <p:sp>
        <p:nvSpPr>
          <p:cNvPr id="1049484" name="矩形 7"/>
          <p:cNvSpPr/>
          <p:nvPr>
            <p:custDataLst>
              <p:tags r:id="rId4"/>
            </p:custDataLst>
          </p:nvPr>
        </p:nvSpPr>
        <p:spPr>
          <a:xfrm>
            <a:off x="2607382" y="5174548"/>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物联网和移动支付：拓展金融服务的应用场景和覆盖范围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18" name="标题 1"/>
          <p:cNvSpPr>
            <a:spLocks noGrp="1"/>
          </p:cNvSpPr>
          <p:nvPr>
            <p:ph type="title" idx="3"/>
          </p:nvPr>
        </p:nvSpPr>
        <p:spPr/>
        <p:txBody>
          <a:bodyPr/>
          <a:p>
            <a:r>
              <a:rPr altLang="en-US" lang="zh-CN"/>
              <a:t>互联网金融的发展趋势</a:t>
            </a:r>
            <a:endParaRPr altLang="en-US" lang="zh-CN"/>
          </a:p>
        </p:txBody>
      </p:sp>
      <p:sp>
        <p:nvSpPr>
          <p:cNvPr id="1049520" name="矩形 31"/>
          <p:cNvSpPr/>
          <p:nvPr>
            <p:custDataLst>
              <p:tags r:id="rId1"/>
            </p:custDataLst>
          </p:nvPr>
        </p:nvSpPr>
        <p:spPr>
          <a:xfrm>
            <a:off x="2607382" y="1393190"/>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移动化：随着智能手机的普及，互联网金融将更加便捷地为用户提供服务。</a:t>
            </a:r>
            <a:endParaRPr altLang="en-US" dirty="0" sz="1200" lang="zh-CN" spc="150">
              <a:solidFill>
                <a:schemeClr val="tx1">
                  <a:lumMod val="65000"/>
                  <a:lumOff val="35000"/>
                </a:schemeClr>
              </a:solidFill>
              <a:latin typeface="+mn-ea"/>
              <a:sym typeface="+mn-ea"/>
            </a:endParaRPr>
          </a:p>
        </p:txBody>
      </p:sp>
      <p:sp>
        <p:nvSpPr>
          <p:cNvPr id="1049522" name="矩形 4"/>
          <p:cNvSpPr/>
          <p:nvPr>
            <p:custDataLst>
              <p:tags r:id="rId2"/>
            </p:custDataLst>
          </p:nvPr>
        </p:nvSpPr>
        <p:spPr>
          <a:xfrm>
            <a:off x="2607382" y="2653643"/>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智能化：金融科技的发展将推动互联网金融更加智能化，提高服务效率和用户体验。</a:t>
            </a:r>
            <a:endParaRPr altLang="en-US" dirty="0" sz="1200" lang="zh-CN" spc="150">
              <a:solidFill>
                <a:schemeClr val="tx1">
                  <a:lumMod val="65000"/>
                  <a:lumOff val="35000"/>
                </a:schemeClr>
              </a:solidFill>
              <a:latin typeface="+mn-ea"/>
              <a:sym typeface="+mn-ea"/>
            </a:endParaRPr>
          </a:p>
        </p:txBody>
      </p:sp>
      <p:sp>
        <p:nvSpPr>
          <p:cNvPr id="1049524" name="矩形 5"/>
          <p:cNvSpPr/>
          <p:nvPr>
            <p:custDataLst>
              <p:tags r:id="rId3"/>
            </p:custDataLst>
          </p:nvPr>
        </p:nvSpPr>
        <p:spPr>
          <a:xfrm>
            <a:off x="2607382" y="3914095"/>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开放化：互联网金融将更加开放，与其他行业的合作将更加紧密，实现跨界融合。</a:t>
            </a:r>
            <a:endParaRPr altLang="en-US" dirty="0" sz="1200" lang="zh-CN" spc="150">
              <a:solidFill>
                <a:schemeClr val="tx1">
                  <a:lumMod val="65000"/>
                  <a:lumOff val="35000"/>
                </a:schemeClr>
              </a:solidFill>
              <a:latin typeface="+mn-ea"/>
              <a:sym typeface="+mn-ea"/>
            </a:endParaRPr>
          </a:p>
        </p:txBody>
      </p:sp>
      <p:sp>
        <p:nvSpPr>
          <p:cNvPr id="1049526" name="矩形 7"/>
          <p:cNvSpPr/>
          <p:nvPr>
            <p:custDataLst>
              <p:tags r:id="rId4"/>
            </p:custDataLst>
          </p:nvPr>
        </p:nvSpPr>
        <p:spPr>
          <a:xfrm>
            <a:off x="2607382" y="5174548"/>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普惠化：互联网金融将更加注重普惠金融，为更多人提供金融服务，解决传统金融难以覆盖的问题。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0" name="标题 1"/>
          <p:cNvSpPr>
            <a:spLocks noGrp="1"/>
          </p:cNvSpPr>
          <p:nvPr>
            <p:ph type="title" idx="3"/>
          </p:nvPr>
        </p:nvSpPr>
        <p:spPr/>
        <p:txBody>
          <a:bodyPr/>
          <a:p>
            <a:r>
              <a:rPr altLang="en-US" lang="zh-CN"/>
              <a:t>金融科技与互联网金融的融合发展</a:t>
            </a:r>
            <a:endParaRPr altLang="en-US" lang="zh-CN"/>
          </a:p>
        </p:txBody>
      </p:sp>
      <p:sp>
        <p:nvSpPr>
          <p:cNvPr id="1049562" name="五边形 16"/>
          <p:cNvSpPr/>
          <p:nvPr>
            <p:custDataLst>
              <p:tags r:id="rId1"/>
            </p:custDataLst>
          </p:nvPr>
        </p:nvSpPr>
        <p:spPr>
          <a:xfrm rot="16200000" flipH="1">
            <a:off x="7128718" y="156733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五边形 17"/>
          <p:cNvSpPr/>
          <p:nvPr>
            <p:custDataLst>
              <p:tags r:id="rId2"/>
            </p:custDataLst>
          </p:nvPr>
        </p:nvSpPr>
        <p:spPr>
          <a:xfrm rot="16200000" flipH="1">
            <a:off x="7149865"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任意多边形 18"/>
          <p:cNvSpPr/>
          <p:nvPr>
            <p:custDataLst>
              <p:tags r:id="rId3"/>
            </p:custDataLst>
          </p:nvPr>
        </p:nvSpPr>
        <p:spPr>
          <a:xfrm>
            <a:off x="6439191"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任意多边形 19"/>
          <p:cNvSpPr/>
          <p:nvPr>
            <p:custDataLst>
              <p:tags r:id="rId4"/>
            </p:custDataLst>
          </p:nvPr>
        </p:nvSpPr>
        <p:spPr>
          <a:xfrm flipV="1">
            <a:off x="6311667" y="174163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五边形 2"/>
          <p:cNvSpPr/>
          <p:nvPr>
            <p:custDataLst>
              <p:tags r:id="rId5"/>
            </p:custDataLst>
          </p:nvPr>
        </p:nvSpPr>
        <p:spPr>
          <a:xfrm rot="16200000" flipH="1">
            <a:off x="1424740" y="156797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五边形 3"/>
          <p:cNvSpPr/>
          <p:nvPr>
            <p:custDataLst>
              <p:tags r:id="rId6"/>
            </p:custDataLst>
          </p:nvPr>
        </p:nvSpPr>
        <p:spPr>
          <a:xfrm rot="16200000" flipH="1">
            <a:off x="1447169"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任意多边形 4"/>
          <p:cNvSpPr/>
          <p:nvPr>
            <p:custDataLst>
              <p:tags r:id="rId7"/>
            </p:custDataLst>
          </p:nvPr>
        </p:nvSpPr>
        <p:spPr>
          <a:xfrm>
            <a:off x="736495"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任意多边形 5"/>
          <p:cNvSpPr/>
          <p:nvPr>
            <p:custDataLst>
              <p:tags r:id="rId8"/>
            </p:custDataLst>
          </p:nvPr>
        </p:nvSpPr>
        <p:spPr>
          <a:xfrm flipV="1">
            <a:off x="608330" y="174163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9057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技术创新：金融科技将进一步推动互联网金融的技术创新，提高服务效率和用户体验。</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90570"/>
            <a:ext cx="2234029" cy="2012826"/>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监管科技发展：随着金融科技的发展，监管科技也将得到进一步发展，为互联网金融的合规发展提供有力保障。</a:t>
            </a:r>
            <a:endParaRPr dirty="0" sz="2000" err="1">
              <a:solidFill>
                <a:schemeClr val="tx1">
                  <a:lumMod val="75000"/>
                  <a:lumOff val="25000"/>
                </a:schemeClr>
              </a:solidFill>
              <a:latin typeface="+mn-ea"/>
              <a:ea typeface="+mn-ea"/>
              <a:cs typeface="+mn-ea"/>
              <a:sym typeface="+mn-lt"/>
            </a:endParaRPr>
          </a:p>
        </p:txBody>
      </p:sp>
      <p:sp>
        <p:nvSpPr>
          <p:cNvPr id="1049582" name="五边形 9"/>
          <p:cNvSpPr/>
          <p:nvPr>
            <p:custDataLst>
              <p:tags r:id="rId11"/>
            </p:custDataLst>
          </p:nvPr>
        </p:nvSpPr>
        <p:spPr>
          <a:xfrm rot="16200000" flipH="1">
            <a:off x="4350103" y="158078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五边形 10"/>
          <p:cNvSpPr/>
          <p:nvPr>
            <p:custDataLst>
              <p:tags r:id="rId12"/>
            </p:custDataLst>
          </p:nvPr>
        </p:nvSpPr>
        <p:spPr>
          <a:xfrm rot="16200000" flipH="1">
            <a:off x="4371891" y="435363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11"/>
          <p:cNvSpPr/>
          <p:nvPr>
            <p:custDataLst>
              <p:tags r:id="rId13"/>
            </p:custDataLst>
          </p:nvPr>
        </p:nvSpPr>
        <p:spPr>
          <a:xfrm>
            <a:off x="3661217" y="239335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88" name="任意多边形 12"/>
          <p:cNvSpPr/>
          <p:nvPr>
            <p:custDataLst>
              <p:tags r:id="rId14"/>
            </p:custDataLst>
          </p:nvPr>
        </p:nvSpPr>
        <p:spPr>
          <a:xfrm flipV="1">
            <a:off x="3533693" y="175509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23"/>
          <p:cNvSpPr/>
          <p:nvPr>
            <p:custDataLst>
              <p:tags r:id="rId15"/>
            </p:custDataLst>
          </p:nvPr>
        </p:nvSpPr>
        <p:spPr>
          <a:xfrm rot="16200000" flipH="1">
            <a:off x="9906050" y="160578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五边形 24"/>
          <p:cNvSpPr/>
          <p:nvPr>
            <p:custDataLst>
              <p:tags r:id="rId16"/>
            </p:custDataLst>
          </p:nvPr>
        </p:nvSpPr>
        <p:spPr>
          <a:xfrm rot="16200000" flipH="1">
            <a:off x="9927838" y="437734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25"/>
          <p:cNvSpPr/>
          <p:nvPr>
            <p:custDataLst>
              <p:tags r:id="rId17"/>
            </p:custDataLst>
          </p:nvPr>
        </p:nvSpPr>
        <p:spPr>
          <a:xfrm>
            <a:off x="9216523" y="241834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任意多边形 26"/>
          <p:cNvSpPr/>
          <p:nvPr>
            <p:custDataLst>
              <p:tags r:id="rId18"/>
            </p:custDataLst>
          </p:nvPr>
        </p:nvSpPr>
        <p:spPr>
          <a:xfrm flipV="1">
            <a:off x="9089640" y="178008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27738"/>
            <a:ext cx="2234029" cy="2012826"/>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跨界融合：金融科技与互联网金融的跨界融合将进一步加深，形成更加丰富和完善的金融服务生态。</a:t>
            </a:r>
            <a:endParaRPr dirty="0" sz="2000" err="1">
              <a:solidFill>
                <a:schemeClr val="tx1">
                  <a:lumMod val="75000"/>
                  <a:lumOff val="25000"/>
                </a:schemeClr>
              </a:solidFill>
              <a:latin typeface="+mn-ea"/>
              <a:ea typeface="+mn-ea"/>
              <a:cs typeface="+mn-ea"/>
              <a:sym typeface="+mn-lt"/>
            </a:endParaRPr>
          </a:p>
        </p:txBody>
      </p:sp>
      <p:sp>
        <p:nvSpPr>
          <p:cNvPr id="10496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02745"/>
            <a:ext cx="2234029" cy="2012826"/>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业务模式创新：金融科技的发展将推动互联网金融的业务模式创新，拓展新的服务领域和商业模式。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4" name="标题 5"/>
          <p:cNvSpPr>
            <a:spLocks noGrp="1"/>
          </p:cNvSpPr>
          <p:nvPr>
            <p:ph type="title" idx="2"/>
            <p:custDataLst>
              <p:tags r:id="rId1"/>
            </p:custDataLst>
          </p:nvPr>
        </p:nvSpPr>
        <p:spPr/>
        <p:txBody>
          <a:bodyPr/>
          <a:p>
            <a:r>
              <a:rPr altLang="en-US" dirty="0" lang="zh-CN"/>
              <a:t>感谢您的观看！</a:t>
            </a:r>
            <a:endParaRPr altLang="en-US" dirty="0" lang="zh-CN"/>
          </a:p>
        </p:txBody>
      </p:sp>
      <p:sp>
        <p:nvSpPr>
          <p:cNvPr id="1049636" name="文本占位符 6"/>
          <p:cNvSpPr>
            <a:spLocks noGrp="1"/>
          </p:cNvSpPr>
          <p:nvPr>
            <p:ph type="body" idx="1"/>
            <p:custDataLst>
              <p:tags r:id="rId2"/>
            </p:custDataLst>
          </p:nvPr>
        </p:nvSpPr>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UNIT_ISCONTENTSTITLE" val="0"/>
  <p:tag name="KSO_WM_UNIT_ISNUMDGMTITLE" val="0"/>
  <p:tag name="KSO_WM_UNIT_PRESET_TEXT" val="单击此处添加文档 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BEAUTIFY_FLAG" val="#wm#"/>
  <p:tag name="KSO_WM_UNIT_SUBTYPE" val="b"/>
  <p:tag name="KSO_WM_UNIT_PRESET_TEXT" val="汇报人：稻小壳"/>
  <p:tag name="KSO_WM_UNIT_NOCLEAR" val="0"/>
  <p:tag name="KSO_WM_UNIT_VALUE" val="8"/>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1.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文本样式 第二级 第三级 第四级 第五级"/>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7.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7.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6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CONTENT_GROUP_TYPE" val="contentchip"/>
  <p:tag name="KSO_WM_UNIT_TYPE" val="i"/>
  <p:tag name="KSO_WM_UNIT_INDEX" val="2"/>
</p:tagLst>
</file>

<file path=ppt/tags/tag76.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UNIT_PRESET_TEXT" val="汇报人：稻小壳"/>
  <p:tag name="KSO_WM_UNIT_SUBTYPE" val="b"/>
  <p:tag name="KSO_WM_UNIT_NOCLEAR" val="0"/>
  <p:tag name="KSO_WM_UNIT_VALUE" val="8"/>
  <p:tag name="KSO_WM_UNIT_CONTENT_GROUP_TYPE" val="contentchip"/>
  <p:tag name="KSO_WM_UNIT_TYPE" val="f"/>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2.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898"/>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898"/>
</p:tagLst>
</file>

<file path=ppt/tags/tag8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8"/>
  <p:tag name="KSO_WM_SPECIAL_SOURCE" val="bdnull"/>
  <p:tag name="KSO_WM_TEMPLATE_THUMBS_INDEX" val="1、11"/>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8_1*b*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WPS,a click to unlimited possibilities"/>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1*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此处添加文档 标题内容"/>
</p:tagLst>
</file>

<file path=ppt/tags/tag91.xml><?xml version="1.0" encoding="utf-8"?>
<p:tagLst xmlns:p="http://schemas.openxmlformats.org/presentationml/2006/main">
  <p:tag name="KSO_WM_BEAUTIFY_FLAG" val="#wm#"/>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898_1*f*1"/>
  <p:tag name="KSO_WM_TEMPLATE_CATEGORY" val="custom"/>
  <p:tag name="KSO_WM_TEMPLATE_INDEX" val="20230898"/>
  <p:tag name="KSO_WM_UNIT_LAYERLEVEL" val="1"/>
  <p:tag name="KSO_WM_TAG_VERSION" val="1.0"/>
  <p:tag name="KSO_WM_UNIT_PRESET_TEXT" val="汇报人：WPS"/>
</p:tagLst>
</file>

<file path=ppt/tags/tag92.xml><?xml version="1.0" encoding="utf-8"?>
<p:tagLst xmlns:p="http://schemas.openxmlformats.org/presentationml/2006/main">
  <p:tag name="KSO_WM_SLIDE_ID" val="custom2023089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8"/>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50.35&quot;,&quot;top&quot;:&quot;110.8&quot;,&quot;width&quot;:&quot;712.3&quot;,&quot;height&quot;:&quot;362.9&quot;}"/>
</p:tagLst>
</file>

<file path=ppt/tags/tag9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8_4*b*1"/>
  <p:tag name="KSO_WM_TEMPLATE_CATEGORY" val="custom"/>
  <p:tag name="KSO_WM_TEMPLATE_INDEX" val="20230898"/>
  <p:tag name="KSO_WM_UNIT_LAYERLEVEL" val="1"/>
  <p:tag name="KSO_WM_TAG_VERSION" val="1.0"/>
  <p:tag name="KSO_WM_BEAUTIFY_FLAG" val="#wm#"/>
  <p:tag name="KSO_WM_DIAGRAM_GROUP_CODE" val="l1-1"/>
  <p:tag name="KSO_WM_UNIT_PRESET_TEXT" val="CONTENTS"/>
</p:tagLst>
</file>

<file path=ppt/tags/tag9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4*a*1"/>
  <p:tag name="KSO_WM_TEMPLATE_CATEGORY" val="custom"/>
  <p:tag name="KSO_WM_TEMPLATE_INDEX" val="20230898"/>
  <p:tag name="KSO_WM_UNIT_LAYERLEVEL" val="1"/>
  <p:tag name="KSO_WM_TAG_VERSION" val="1.0"/>
  <p:tag name="KSO_WM_BEAUTIFY_FLAG" val="#wm#"/>
  <p:tag name="KSO_WM_DIAGRAM_GROUP_CODE" val="l1-1"/>
  <p:tag name="KSO_WM_UNIT_PRESET_TEXT" val="目录"/>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898_4*l_h_i*1_1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4*l_h_a*1_1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898_4*l_h_i*1_3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4*l_h_a*1_3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898_4*l_h_i*1_2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4*l_h_a*1_2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898_4*l_h_i*1_4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4*l_h_a*1_4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SLIDE_ID" val="custom20230898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898"/>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1."/>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06.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2."/>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3."/>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72.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4."/>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207.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11*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感谢您的观看！"/>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8_11*f*1"/>
  <p:tag name="KSO_WM_TEMPLATE_CATEGORY" val="custom"/>
  <p:tag name="KSO_WM_TEMPLATE_INDEX" val="20230898"/>
  <p:tag name="KSO_WM_UNIT_LAYERLEVEL" val="1"/>
  <p:tag name="KSO_WM_TAG_VERSION" val="1.0"/>
  <p:tag name="KSO_WM_UNIT_SUBTYPE" val="b"/>
  <p:tag name="KSO_WM_UNIT_NOCLEAR" val="0"/>
  <p:tag name="KSO_WM_UNIT_VALUE" val="8"/>
  <p:tag name="KSO_WM_UNIT_TYPE" val="f"/>
  <p:tag name="KSO_WM_UNIT_INDEX" val="1"/>
  <p:tag name="KSO_WM_UNIT_PRESET_TEXT" val="汇报人：WPS"/>
</p:tagLst>
</file>

<file path=ppt/tags/tag238.xml><?xml version="1.0" encoding="utf-8"?>
<p:tagLst xmlns:p="http://schemas.openxmlformats.org/presentationml/2006/main">
  <p:tag name="KSO_WM_SLIDE_ID" val="custom20230898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898"/>
  <p:tag name="KSO_WM_SLIDE_TYPE" val="endPage"/>
  <p:tag name="KSO_WM_SLIDE_SUBTYPE" val="pureTxt"/>
  <p:tag name="KSO_WM_SLIDE_LAYOUT" val="a_f"/>
  <p:tag name="KSO_WM_SLIDE_LAYOUT_CNT" val="1_1"/>
  <p:tag name="KSO_WM_SPECIAL_SOURCE" val="bdnull"/>
  <p:tag name="KSO_WM_SLIDE_CONTENT_AREA" val="{&quot;left&quot;:&quot;50.35&quot;,&quot;top&quot;:&quot;110.8&quot;,&quot;width&quot;:&quot;712.3&quot;,&quot;height&quot;:&quot;362.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2">
      <a:dk1>
        <a:srgbClr val="000000"/>
      </a:dk1>
      <a:lt1>
        <a:srgbClr val="FFFFFF"/>
      </a:lt1>
      <a:dk2>
        <a:srgbClr val="593613"/>
      </a:dk2>
      <a:lt2>
        <a:srgbClr val="EEE6DC"/>
      </a:lt2>
      <a:accent1>
        <a:srgbClr val="DA9652"/>
      </a:accent1>
      <a:accent2>
        <a:srgbClr val="BFA460"/>
      </a:accent2>
      <a:accent3>
        <a:srgbClr val="A4B16D"/>
      </a:accent3>
      <a:accent4>
        <a:srgbClr val="88BF7B"/>
      </a:accent4>
      <a:accent5>
        <a:srgbClr val="6DCC88"/>
      </a:accent5>
      <a:accent6>
        <a:srgbClr val="52DA96"/>
      </a:accent6>
      <a:hlink>
        <a:srgbClr val="4FB080"/>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2024-01-06T12:53:49Z</dcterms:created>
  <dcterms:modified xsi:type="dcterms:W3CDTF">2024-01-06T12:53:49Z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6a5b367120224fcf8dd102487509fa3a_21</vt:lpwstr>
  </property>
</Properties>
</file>