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404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image" Target="../media/image1.png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2.png" /><Relationship Id="rId3" Type="http://schemas.openxmlformats.org/officeDocument/2006/relationships/tags" Target="../tags/tag76.xml" /><Relationship Id="rId4" Type="http://schemas.openxmlformats.org/officeDocument/2006/relationships/image" Target="../media/image3.png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tags" Target="../tags/tag79.xml" /><Relationship Id="rId8" Type="http://schemas.openxmlformats.org/officeDocument/2006/relationships/tags" Target="../tags/tag80.xml" /><Relationship Id="rId9" Type="http://schemas.openxmlformats.org/officeDocument/2006/relationships/tags" Target="../tags/tag8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6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Relationship Id="rId7" Type="http://schemas.openxmlformats.org/officeDocument/2006/relationships/tags" Target="../tags/tag102.xml" /><Relationship Id="rId8" Type="http://schemas.openxmlformats.org/officeDocument/2006/relationships/tags" Target="../tags/tag103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4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7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3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122.xml" /><Relationship Id="rId3" Type="http://schemas.openxmlformats.org/officeDocument/2006/relationships/image" Target="../media/image5.png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8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image" Target="../media/image6.png" /><Relationship Id="rId8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8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8.xml" /><Relationship Id="rId10" Type="http://schemas.openxmlformats.org/officeDocument/2006/relationships/tags" Target="../tags/tag155.xml" /><Relationship Id="rId11" Type="http://schemas.openxmlformats.org/officeDocument/2006/relationships/tags" Target="../tags/tag156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image" Target="../media/image8.png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7.xml" /><Relationship Id="rId10" Type="http://schemas.openxmlformats.org/officeDocument/2006/relationships/tags" Target="../tags/tag164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image" Target="../media/image8.png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10" Type="http://schemas.openxmlformats.org/officeDocument/2006/relationships/tags" Target="../tags/tag173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4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标题幻灯片">
    <p:bg>
      <p:bgPr>
        <a:blipFill dpi="0"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>
          <a:xfrm>
            <a:off x="795020" y="2611755"/>
            <a:ext cx="6344920" cy="367030"/>
          </a:xfrm>
        </p:spPr>
        <p:txBody>
          <a:bodyPr lIns="90000" tIns="46800" rIns="90000" bIns="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2000" u="none" strike="noStrike" kern="1200" cap="none" spc="200" normalizeH="0" baseline="0">
                <a:solidFill>
                  <a:schemeClr val="accent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795020" y="3050540"/>
            <a:ext cx="6652895" cy="1195070"/>
          </a:xfrm>
        </p:spPr>
        <p:txBody>
          <a:bodyPr lIns="90000" tIns="46800" rIns="90000" bIns="0" anchor="t" anchorCtr="0">
            <a:normAutofit/>
          </a:bodyPr>
          <a:lstStyle>
            <a:lvl1pPr algn="l">
              <a:defRPr sz="5400" spc="6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  <p:custDataLst>
              <p:tags r:id="rId6"/>
            </p:custDataLst>
          </p:nvPr>
        </p:nvSpPr>
        <p:spPr>
          <a:xfrm>
            <a:off x="794977" y="5393456"/>
            <a:ext cx="2244716" cy="367200"/>
          </a:xfrm>
        </p:spPr>
        <p:txBody>
          <a:bodyPr lIns="90000" tIns="46800" rIns="90000" bIns="0">
            <a:normAutofit/>
          </a:bodyPr>
          <a:lstStyle>
            <a:lvl1pPr marL="0" indent="0">
              <a:lnSpc>
                <a:spcPct val="100000"/>
              </a:lnSpc>
              <a:spcAft>
                <a:spcPct val="0"/>
              </a:spcAft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编辑副标题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4" hasCustomPrompt="1"/>
            <p:custDataLst>
              <p:tags r:id="rId7"/>
            </p:custDataLst>
          </p:nvPr>
        </p:nvSpPr>
        <p:spPr>
          <a:xfrm>
            <a:off x="794976" y="5811205"/>
            <a:ext cx="2244715" cy="367200"/>
          </a:xfrm>
        </p:spPr>
        <p:txBody>
          <a:bodyPr lIns="90000" tIns="46800" rIns="90000" bIns="0">
            <a:normAutofit/>
          </a:bodyPr>
          <a:lstStyle>
            <a:lvl1pPr marL="0" indent="0">
              <a:lnSpc>
                <a:spcPct val="100000"/>
              </a:lnSpc>
              <a:spcAft>
                <a:spcPct val="0"/>
              </a:spcAft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编辑副标题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2766695" y="2880995"/>
            <a:ext cx="6659880" cy="1104900"/>
          </a:xfrm>
        </p:spPr>
        <p:txBody>
          <a:bodyPr lIns="90000" tIns="46800" rIns="90000" bIns="0" anchor="t" anchorCtr="0">
            <a:normAutofit/>
          </a:bodyPr>
          <a:lstStyle>
            <a:lvl1pPr algn="ctr">
              <a:defRPr sz="6600" u="none" strike="noStrike" kern="1200" cap="none" spc="300" normalizeH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pic>
        <p:nvPicPr>
          <p:cNvPr id="7" name="图片 6" descr="图片2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34290" y="-1270"/>
            <a:ext cx="1206500" cy="6871335"/>
          </a:xfrm>
          <a:prstGeom prst="rect">
            <a:avLst/>
          </a:prstGeom>
        </p:spPr>
      </p:pic>
      <p:pic>
        <p:nvPicPr>
          <p:cNvPr id="8" name="图片 7" descr="图片14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216640" y="-1270"/>
            <a:ext cx="1004570" cy="2281555"/>
          </a:xfrm>
          <a:prstGeom prst="rect">
            <a:avLst/>
          </a:prstGeom>
          <a:noFill/>
        </p:spPr>
      </p:pic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2766695" y="4121186"/>
            <a:ext cx="6660515" cy="5112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单击此处添加文本具体内容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latin typeface="微软雅黑" panose="020b0503020204020204" charset="-122"/>
                <a:ea typeface="微软雅黑"/>
              </a:defRPr>
            </a:lvl1pPr>
            <a:lvl2pPr>
              <a:defRPr sz="1600">
                <a:latin typeface="微软雅黑" panose="020b0503020204020204" charset="-122"/>
                <a:ea typeface="微软雅黑"/>
              </a:defRPr>
            </a:lvl2pPr>
            <a:lvl3pPr>
              <a:defRPr sz="1600">
                <a:latin typeface="微软雅黑" panose="020b0503020204020204" charset="-122"/>
                <a:ea typeface="微软雅黑"/>
              </a:defRPr>
            </a:lvl3pPr>
            <a:lvl4pPr>
              <a:defRPr sz="1600">
                <a:latin typeface="微软雅黑" panose="020b0503020204020204" charset="-122"/>
                <a:ea typeface="微软雅黑"/>
              </a:defRPr>
            </a:lvl4pPr>
            <a:lvl5pPr>
              <a:defRPr sz="1600"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Rectangle 3"/>
          <p:cNvSpPr/>
          <p:nvPr userDrawn="1">
            <p:custDataLst>
              <p:tags r:id="rId1"/>
            </p:custDataLst>
          </p:nvPr>
        </p:nvSpPr>
        <p:spPr>
          <a:xfrm>
            <a:off x="0" y="-12700"/>
            <a:ext cx="3274695" cy="6870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 flipH="1" flipV="1">
            <a:off x="0" y="-12700"/>
            <a:ext cx="2297430" cy="2178685"/>
            <a:chOff x="31617" y="14641"/>
            <a:chExt cx="7350" cy="6966"/>
          </a:xfrm>
        </p:grpSpPr>
        <p:sp>
          <p:nvSpPr>
            <p:cNvPr id="8" name="Freeform 7"/>
            <p:cNvSpPr/>
            <p:nvPr userDrawn="1">
              <p:custDataLst>
                <p:tags r:id="rId3"/>
              </p:custDataLst>
            </p:nvPr>
          </p:nvSpPr>
          <p:spPr>
            <a:xfrm>
              <a:off x="31617" y="14641"/>
              <a:ext cx="7350" cy="6966"/>
            </a:xfrm>
            <a:custGeom>
              <a:gdLst>
                <a:gd name="connsiteX0" fmla="*/ 1410788 w 1410788"/>
                <a:gd name="connsiteY0" fmla="*/ 0 h 1423852"/>
                <a:gd name="connsiteX1" fmla="*/ 1410788 w 1410788"/>
                <a:gd name="connsiteY1" fmla="*/ 705395 h 1423852"/>
                <a:gd name="connsiteX2" fmla="*/ 1338668 w 1410788"/>
                <a:gd name="connsiteY2" fmla="*/ 709105 h 1423852"/>
                <a:gd name="connsiteX3" fmla="*/ 705394 w 1410788"/>
                <a:gd name="connsiteY3" fmla="*/ 1423852 h 1423852"/>
                <a:gd name="connsiteX4" fmla="*/ 0 w 1410788"/>
                <a:gd name="connsiteY4" fmla="*/ 1423852 h 1423852"/>
                <a:gd name="connsiteX5" fmla="*/ 1266544 w 1410788"/>
                <a:gd name="connsiteY5" fmla="*/ 7351 h 14238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0788" h="1423852">
                  <a:moveTo>
                    <a:pt x="1410788" y="0"/>
                  </a:moveTo>
                  <a:lnTo>
                    <a:pt x="1410788" y="705395"/>
                  </a:lnTo>
                  <a:lnTo>
                    <a:pt x="1338668" y="709105"/>
                  </a:lnTo>
                  <a:cubicBezTo>
                    <a:pt x="982966" y="745897"/>
                    <a:pt x="705394" y="1051859"/>
                    <a:pt x="705394" y="1423852"/>
                  </a:cubicBezTo>
                  <a:lnTo>
                    <a:pt x="0" y="1423852"/>
                  </a:lnTo>
                  <a:cubicBezTo>
                    <a:pt x="0" y="686629"/>
                    <a:pt x="555146" y="80267"/>
                    <a:pt x="1266544" y="7351"/>
                  </a:cubicBezTo>
                  <a:close/>
                </a:path>
              </a:pathLst>
            </a:custGeom>
            <a:solidFill>
              <a:srgbClr val="FF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Oval 12"/>
            <p:cNvSpPr/>
            <p:nvPr userDrawn="1">
              <p:custDataLst>
                <p:tags r:id="rId4"/>
              </p:custDataLst>
            </p:nvPr>
          </p:nvSpPr>
          <p:spPr>
            <a:xfrm>
              <a:off x="32109" y="15076"/>
              <a:ext cx="3419" cy="3450"/>
            </a:xfrm>
            <a:prstGeom prst="ellipse">
              <a:avLst/>
            </a:prstGeom>
            <a:solidFill>
              <a:srgbClr val="FF5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lIns="90000" tIns="46800" rIns="9000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FABC47A4-756D-490B-A52F-7D9E2C9FC05F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图片2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>
            <a:off x="-1346517" y="1346517"/>
            <a:ext cx="5410200" cy="2717165"/>
          </a:xfrm>
          <a:prstGeom prst="rect">
            <a:avLst/>
          </a:prstGeom>
        </p:spPr>
      </p:pic>
      <p:pic>
        <p:nvPicPr>
          <p:cNvPr id="9" name="图片 8" descr="图片2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295255" y="4972050"/>
            <a:ext cx="1896745" cy="18859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3430270" y="1836420"/>
            <a:ext cx="6489065" cy="2890520"/>
          </a:xfrm>
        </p:spPr>
        <p:txBody>
          <a:bodyPr vert="horz" lIns="90000" tIns="46800" rIns="9000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-3810"/>
            <a:ext cx="4823460" cy="686625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6"/>
            </p:custDataLst>
          </p:nvPr>
        </p:nvGrpSpPr>
        <p:grpSpPr>
          <a:xfrm flipH="1" flipV="1">
            <a:off x="0" y="-3810"/>
            <a:ext cx="1235075" cy="1171575"/>
            <a:chOff x="31617" y="14641"/>
            <a:chExt cx="7350" cy="6966"/>
          </a:xfrm>
        </p:grpSpPr>
        <p:sp>
          <p:nvSpPr>
            <p:cNvPr id="10" name="Freeform 7"/>
            <p:cNvSpPr/>
            <p:nvPr userDrawn="1">
              <p:custDataLst>
                <p:tags r:id="rId7"/>
              </p:custDataLst>
            </p:nvPr>
          </p:nvSpPr>
          <p:spPr>
            <a:xfrm>
              <a:off x="31617" y="14641"/>
              <a:ext cx="7350" cy="6966"/>
            </a:xfrm>
            <a:custGeom>
              <a:gdLst>
                <a:gd name="connsiteX0" fmla="*/ 1410788 w 1410788"/>
                <a:gd name="connsiteY0" fmla="*/ 0 h 1423852"/>
                <a:gd name="connsiteX1" fmla="*/ 1410788 w 1410788"/>
                <a:gd name="connsiteY1" fmla="*/ 705395 h 1423852"/>
                <a:gd name="connsiteX2" fmla="*/ 1338668 w 1410788"/>
                <a:gd name="connsiteY2" fmla="*/ 709105 h 1423852"/>
                <a:gd name="connsiteX3" fmla="*/ 705394 w 1410788"/>
                <a:gd name="connsiteY3" fmla="*/ 1423852 h 1423852"/>
                <a:gd name="connsiteX4" fmla="*/ 0 w 1410788"/>
                <a:gd name="connsiteY4" fmla="*/ 1423852 h 1423852"/>
                <a:gd name="connsiteX5" fmla="*/ 1266544 w 1410788"/>
                <a:gd name="connsiteY5" fmla="*/ 7351 h 14238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0788" h="1423852">
                  <a:moveTo>
                    <a:pt x="1410788" y="0"/>
                  </a:moveTo>
                  <a:lnTo>
                    <a:pt x="1410788" y="705395"/>
                  </a:lnTo>
                  <a:lnTo>
                    <a:pt x="1338668" y="709105"/>
                  </a:lnTo>
                  <a:cubicBezTo>
                    <a:pt x="982966" y="745897"/>
                    <a:pt x="705394" y="1051859"/>
                    <a:pt x="705394" y="1423852"/>
                  </a:cubicBezTo>
                  <a:lnTo>
                    <a:pt x="0" y="1423852"/>
                  </a:lnTo>
                  <a:cubicBezTo>
                    <a:pt x="0" y="686629"/>
                    <a:pt x="555146" y="80267"/>
                    <a:pt x="1266544" y="7351"/>
                  </a:cubicBezTo>
                  <a:close/>
                </a:path>
              </a:pathLst>
            </a:custGeom>
            <a:solidFill>
              <a:srgbClr val="FF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2"/>
            <p:cNvSpPr/>
            <p:nvPr userDrawn="1">
              <p:custDataLst>
                <p:tags r:id="rId8"/>
              </p:custDataLst>
            </p:nvPr>
          </p:nvSpPr>
          <p:spPr>
            <a:xfrm>
              <a:off x="32109" y="15076"/>
              <a:ext cx="3419" cy="3450"/>
            </a:xfrm>
            <a:prstGeom prst="ellipse">
              <a:avLst/>
            </a:prstGeom>
            <a:solidFill>
              <a:srgbClr val="FF5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pic>
        <p:nvPicPr>
          <p:cNvPr id="12" name="图片 11" descr="图片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rot="16200000">
            <a:off x="11071860" y="3175"/>
            <a:ext cx="1123315" cy="1116965"/>
          </a:xfrm>
          <a:prstGeom prst="rect">
            <a:avLst/>
          </a:prstGeom>
        </p:spPr>
      </p:pic>
      <p:pic>
        <p:nvPicPr>
          <p:cNvPr id="13" name="图片 12" descr="图片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9"/>
          <a:stretch>
            <a:fillRect/>
          </a:stretch>
        </p:blipFill>
        <p:spPr>
          <a:xfrm rot="5400000" flipH="1">
            <a:off x="-3175" y="3175"/>
            <a:ext cx="1123315" cy="11169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12" name="图片 11" descr="图片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rot="5400000" flipV="1">
            <a:off x="11071860" y="5737860"/>
            <a:ext cx="1123315" cy="11169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6" name="组合 5"/>
          <p:cNvGrpSpPr/>
          <p:nvPr userDrawn="1">
            <p:custDataLst>
              <p:tags r:id="rId8"/>
            </p:custDataLst>
          </p:nvPr>
        </p:nvGrpSpPr>
        <p:grpSpPr>
          <a:xfrm flipH="1" flipV="1">
            <a:off x="-10795" y="961390"/>
            <a:ext cx="1788795" cy="1697355"/>
            <a:chOff x="31617" y="14641"/>
            <a:chExt cx="7350" cy="6966"/>
          </a:xfrm>
        </p:grpSpPr>
        <p:sp>
          <p:nvSpPr>
            <p:cNvPr id="8" name="Freeform 7"/>
            <p:cNvSpPr/>
            <p:nvPr userDrawn="1">
              <p:custDataLst>
                <p:tags r:id="rId9"/>
              </p:custDataLst>
            </p:nvPr>
          </p:nvSpPr>
          <p:spPr>
            <a:xfrm>
              <a:off x="31617" y="14641"/>
              <a:ext cx="7350" cy="6966"/>
            </a:xfrm>
            <a:custGeom>
              <a:gdLst>
                <a:gd name="connsiteX0" fmla="*/ 1410788 w 1410788"/>
                <a:gd name="connsiteY0" fmla="*/ 0 h 1423852"/>
                <a:gd name="connsiteX1" fmla="*/ 1410788 w 1410788"/>
                <a:gd name="connsiteY1" fmla="*/ 705395 h 1423852"/>
                <a:gd name="connsiteX2" fmla="*/ 1338668 w 1410788"/>
                <a:gd name="connsiteY2" fmla="*/ 709105 h 1423852"/>
                <a:gd name="connsiteX3" fmla="*/ 705394 w 1410788"/>
                <a:gd name="connsiteY3" fmla="*/ 1423852 h 1423852"/>
                <a:gd name="connsiteX4" fmla="*/ 0 w 1410788"/>
                <a:gd name="connsiteY4" fmla="*/ 1423852 h 1423852"/>
                <a:gd name="connsiteX5" fmla="*/ 1266544 w 1410788"/>
                <a:gd name="connsiteY5" fmla="*/ 7351 h 14238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0788" h="1423852">
                  <a:moveTo>
                    <a:pt x="1410788" y="0"/>
                  </a:moveTo>
                  <a:lnTo>
                    <a:pt x="1410788" y="705395"/>
                  </a:lnTo>
                  <a:lnTo>
                    <a:pt x="1338668" y="709105"/>
                  </a:lnTo>
                  <a:cubicBezTo>
                    <a:pt x="982966" y="745897"/>
                    <a:pt x="705394" y="1051859"/>
                    <a:pt x="705394" y="1423852"/>
                  </a:cubicBezTo>
                  <a:lnTo>
                    <a:pt x="0" y="1423852"/>
                  </a:lnTo>
                  <a:cubicBezTo>
                    <a:pt x="0" y="686629"/>
                    <a:pt x="555146" y="80267"/>
                    <a:pt x="1266544" y="7351"/>
                  </a:cubicBezTo>
                  <a:close/>
                </a:path>
              </a:pathLst>
            </a:custGeom>
            <a:solidFill>
              <a:srgbClr val="FF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2"/>
            <p:cNvSpPr/>
            <p:nvPr userDrawn="1">
              <p:custDataLst>
                <p:tags r:id="rId10"/>
              </p:custDataLst>
            </p:nvPr>
          </p:nvSpPr>
          <p:spPr>
            <a:xfrm>
              <a:off x="32109" y="15076"/>
              <a:ext cx="3419" cy="3450"/>
            </a:xfrm>
            <a:prstGeom prst="ellipse">
              <a:avLst/>
            </a:prstGeom>
            <a:solidFill>
              <a:srgbClr val="FF5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9" name="组合 8"/>
          <p:cNvGrpSpPr/>
          <p:nvPr userDrawn="1">
            <p:custDataLst>
              <p:tags r:id="rId11"/>
            </p:custDataLst>
          </p:nvPr>
        </p:nvGrpSpPr>
        <p:grpSpPr>
          <a:xfrm>
            <a:off x="10403205" y="4201160"/>
            <a:ext cx="1788795" cy="1697355"/>
            <a:chOff x="31617" y="14641"/>
            <a:chExt cx="7350" cy="6966"/>
          </a:xfrm>
        </p:grpSpPr>
        <p:sp>
          <p:nvSpPr>
            <p:cNvPr id="12" name="Freeform 7"/>
            <p:cNvSpPr/>
            <p:nvPr userDrawn="1">
              <p:custDataLst>
                <p:tags r:id="rId12"/>
              </p:custDataLst>
            </p:nvPr>
          </p:nvSpPr>
          <p:spPr>
            <a:xfrm>
              <a:off x="31617" y="14641"/>
              <a:ext cx="7350" cy="6966"/>
            </a:xfrm>
            <a:custGeom>
              <a:gdLst>
                <a:gd name="connsiteX0" fmla="*/ 1410788 w 1410788"/>
                <a:gd name="connsiteY0" fmla="*/ 0 h 1423852"/>
                <a:gd name="connsiteX1" fmla="*/ 1410788 w 1410788"/>
                <a:gd name="connsiteY1" fmla="*/ 705395 h 1423852"/>
                <a:gd name="connsiteX2" fmla="*/ 1338668 w 1410788"/>
                <a:gd name="connsiteY2" fmla="*/ 709105 h 1423852"/>
                <a:gd name="connsiteX3" fmla="*/ 705394 w 1410788"/>
                <a:gd name="connsiteY3" fmla="*/ 1423852 h 1423852"/>
                <a:gd name="connsiteX4" fmla="*/ 0 w 1410788"/>
                <a:gd name="connsiteY4" fmla="*/ 1423852 h 1423852"/>
                <a:gd name="connsiteX5" fmla="*/ 1266544 w 1410788"/>
                <a:gd name="connsiteY5" fmla="*/ 7351 h 14238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0788" h="1423852">
                  <a:moveTo>
                    <a:pt x="1410788" y="0"/>
                  </a:moveTo>
                  <a:lnTo>
                    <a:pt x="1410788" y="705395"/>
                  </a:lnTo>
                  <a:lnTo>
                    <a:pt x="1338668" y="709105"/>
                  </a:lnTo>
                  <a:cubicBezTo>
                    <a:pt x="982966" y="745897"/>
                    <a:pt x="705394" y="1051859"/>
                    <a:pt x="705394" y="1423852"/>
                  </a:cubicBezTo>
                  <a:lnTo>
                    <a:pt x="0" y="1423852"/>
                  </a:lnTo>
                  <a:cubicBezTo>
                    <a:pt x="0" y="686629"/>
                    <a:pt x="555146" y="80267"/>
                    <a:pt x="1266544" y="7351"/>
                  </a:cubicBezTo>
                  <a:close/>
                </a:path>
              </a:pathLst>
            </a:custGeom>
            <a:solidFill>
              <a:srgbClr val="FF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Oval 12"/>
            <p:cNvSpPr/>
            <p:nvPr userDrawn="1">
              <p:custDataLst>
                <p:tags r:id="rId13"/>
              </p:custDataLst>
            </p:nvPr>
          </p:nvSpPr>
          <p:spPr>
            <a:xfrm>
              <a:off x="32109" y="15076"/>
              <a:ext cx="3419" cy="3450"/>
            </a:xfrm>
            <a:prstGeom prst="ellipse">
              <a:avLst/>
            </a:prstGeom>
            <a:solidFill>
              <a:srgbClr val="FF5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8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7.xml" /><Relationship Id="rId21" Type="http://schemas.openxmlformats.org/officeDocument/2006/relationships/tags" Target="../tags/tag188.xml" /><Relationship Id="rId22" Type="http://schemas.openxmlformats.org/officeDocument/2006/relationships/tags" Target="../tags/tag189.xml" /><Relationship Id="rId23" Type="http://schemas.openxmlformats.org/officeDocument/2006/relationships/tags" Target="../tags/tag190.xml" /><Relationship Id="rId24" Type="http://schemas.openxmlformats.org/officeDocument/2006/relationships/tags" Target="../tags/tag191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tags" Target="../tags/tag205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4.xml" /><Relationship Id="rId11" Type="http://schemas.openxmlformats.org/officeDocument/2006/relationships/tags" Target="../tags/tag225.xml" /><Relationship Id="rId12" Type="http://schemas.openxmlformats.org/officeDocument/2006/relationships/image" Target="../media/image10.png" /><Relationship Id="rId13" Type="http://schemas.openxmlformats.org/officeDocument/2006/relationships/tags" Target="../tags/tag226.xml" /><Relationship Id="rId14" Type="http://schemas.openxmlformats.org/officeDocument/2006/relationships/tags" Target="../tags/tag227.xml" /><Relationship Id="rId15" Type="http://schemas.openxmlformats.org/officeDocument/2006/relationships/tags" Target="../tags/tag228.xml" /><Relationship Id="rId16" Type="http://schemas.openxmlformats.org/officeDocument/2006/relationships/tags" Target="../tags/tag229.xml" /><Relationship Id="rId17" Type="http://schemas.openxmlformats.org/officeDocument/2006/relationships/image" Target="../media/image11.png" /><Relationship Id="rId18" Type="http://schemas.openxmlformats.org/officeDocument/2006/relationships/tags" Target="../tags/tag230.xml" /><Relationship Id="rId19" Type="http://schemas.openxmlformats.org/officeDocument/2006/relationships/tags" Target="../tags/tag231.xml" /><Relationship Id="rId2" Type="http://schemas.openxmlformats.org/officeDocument/2006/relationships/tags" Target="../tags/tag217.xml" /><Relationship Id="rId20" Type="http://schemas.openxmlformats.org/officeDocument/2006/relationships/tags" Target="../tags/tag232.xml" /><Relationship Id="rId21" Type="http://schemas.openxmlformats.org/officeDocument/2006/relationships/tags" Target="../tags/tag233.xml" /><Relationship Id="rId22" Type="http://schemas.openxmlformats.org/officeDocument/2006/relationships/image" Target="../media/image12.png" /><Relationship Id="rId23" Type="http://schemas.openxmlformats.org/officeDocument/2006/relationships/tags" Target="../tags/tag234.xml" /><Relationship Id="rId24" Type="http://schemas.openxmlformats.org/officeDocument/2006/relationships/tags" Target="../tags/tag235.xml" /><Relationship Id="rId3" Type="http://schemas.openxmlformats.org/officeDocument/2006/relationships/tags" Target="../tags/tag218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image" Target="../media/image9.png" /><Relationship Id="rId8" Type="http://schemas.openxmlformats.org/officeDocument/2006/relationships/tags" Target="../tags/tag222.xml" /><Relationship Id="rId9" Type="http://schemas.openxmlformats.org/officeDocument/2006/relationships/tags" Target="../tags/tag2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4.xml" /><Relationship Id="rId11" Type="http://schemas.openxmlformats.org/officeDocument/2006/relationships/tags" Target="../tags/tag245.xml" /><Relationship Id="rId12" Type="http://schemas.openxmlformats.org/officeDocument/2006/relationships/tags" Target="../tags/tag246.xml" /><Relationship Id="rId13" Type="http://schemas.openxmlformats.org/officeDocument/2006/relationships/tags" Target="../tags/tag247.xml" /><Relationship Id="rId14" Type="http://schemas.openxmlformats.org/officeDocument/2006/relationships/tags" Target="../tags/tag248.xml" /><Relationship Id="rId15" Type="http://schemas.openxmlformats.org/officeDocument/2006/relationships/tags" Target="../tags/tag249.xml" /><Relationship Id="rId16" Type="http://schemas.openxmlformats.org/officeDocument/2006/relationships/tags" Target="../tags/tag250.xml" /><Relationship Id="rId17" Type="http://schemas.openxmlformats.org/officeDocument/2006/relationships/tags" Target="../tags/tag251.xml" /><Relationship Id="rId18" Type="http://schemas.openxmlformats.org/officeDocument/2006/relationships/tags" Target="../tags/tag252.xml" /><Relationship Id="rId19" Type="http://schemas.openxmlformats.org/officeDocument/2006/relationships/tags" Target="../tags/tag253.xml" /><Relationship Id="rId2" Type="http://schemas.openxmlformats.org/officeDocument/2006/relationships/tags" Target="../tags/tag236.xml" /><Relationship Id="rId20" Type="http://schemas.openxmlformats.org/officeDocument/2006/relationships/tags" Target="../tags/tag254.xml" /><Relationship Id="rId21" Type="http://schemas.openxmlformats.org/officeDocument/2006/relationships/tags" Target="../tags/tag255.xml" /><Relationship Id="rId22" Type="http://schemas.openxmlformats.org/officeDocument/2006/relationships/tags" Target="../tags/tag256.xml" /><Relationship Id="rId23" Type="http://schemas.openxmlformats.org/officeDocument/2006/relationships/tags" Target="../tags/tag257.xml" /><Relationship Id="rId24" Type="http://schemas.openxmlformats.org/officeDocument/2006/relationships/tags" Target="../tags/tag258.xml" /><Relationship Id="rId25" Type="http://schemas.openxmlformats.org/officeDocument/2006/relationships/tags" Target="../tags/tag259.xml" /><Relationship Id="rId26" Type="http://schemas.openxmlformats.org/officeDocument/2006/relationships/tags" Target="../tags/tag260.xml" /><Relationship Id="rId27" Type="http://schemas.openxmlformats.org/officeDocument/2006/relationships/tags" Target="../tags/tag261.xml" /><Relationship Id="rId28" Type="http://schemas.openxmlformats.org/officeDocument/2006/relationships/tags" Target="../tags/tag262.xml" /><Relationship Id="rId29" Type="http://schemas.openxmlformats.org/officeDocument/2006/relationships/tags" Target="../tags/tag263.xml" /><Relationship Id="rId3" Type="http://schemas.openxmlformats.org/officeDocument/2006/relationships/tags" Target="../tags/tag237.xml" /><Relationship Id="rId30" Type="http://schemas.openxmlformats.org/officeDocument/2006/relationships/tags" Target="../tags/tag264.xml" /><Relationship Id="rId31" Type="http://schemas.openxmlformats.org/officeDocument/2006/relationships/tags" Target="../tags/tag265.xml" /><Relationship Id="rId32" Type="http://schemas.openxmlformats.org/officeDocument/2006/relationships/tags" Target="../tags/tag266.xml" /><Relationship Id="rId33" Type="http://schemas.openxmlformats.org/officeDocument/2006/relationships/tags" Target="../tags/tag267.xml" /><Relationship Id="rId34" Type="http://schemas.openxmlformats.org/officeDocument/2006/relationships/tags" Target="../tags/tag268.xml" /><Relationship Id="rId35" Type="http://schemas.openxmlformats.org/officeDocument/2006/relationships/tags" Target="../tags/tag269.xml" /><Relationship Id="rId36" Type="http://schemas.openxmlformats.org/officeDocument/2006/relationships/tags" Target="../tags/tag270.xml" /><Relationship Id="rId37" Type="http://schemas.openxmlformats.org/officeDocument/2006/relationships/tags" Target="../tags/tag271.xml" /><Relationship Id="rId38" Type="http://schemas.openxmlformats.org/officeDocument/2006/relationships/tags" Target="../tags/tag272.xml" /><Relationship Id="rId39" Type="http://schemas.openxmlformats.org/officeDocument/2006/relationships/tags" Target="../tags/tag273.xml" /><Relationship Id="rId4" Type="http://schemas.openxmlformats.org/officeDocument/2006/relationships/tags" Target="../tags/tag238.xml" /><Relationship Id="rId40" Type="http://schemas.openxmlformats.org/officeDocument/2006/relationships/tags" Target="../tags/tag274.xml" /><Relationship Id="rId41" Type="http://schemas.openxmlformats.org/officeDocument/2006/relationships/tags" Target="../tags/tag275.xml" /><Relationship Id="rId42" Type="http://schemas.openxmlformats.org/officeDocument/2006/relationships/tags" Target="../tags/tag276.xml" /><Relationship Id="rId43" Type="http://schemas.openxmlformats.org/officeDocument/2006/relationships/tags" Target="../tags/tag277.xml" /><Relationship Id="rId44" Type="http://schemas.openxmlformats.org/officeDocument/2006/relationships/tags" Target="../tags/tag278.xml" /><Relationship Id="rId45" Type="http://schemas.openxmlformats.org/officeDocument/2006/relationships/tags" Target="../tags/tag279.xml" /><Relationship Id="rId46" Type="http://schemas.openxmlformats.org/officeDocument/2006/relationships/tags" Target="../tags/tag280.xml" /><Relationship Id="rId47" Type="http://schemas.openxmlformats.org/officeDocument/2006/relationships/tags" Target="../tags/tag281.xml" /><Relationship Id="rId48" Type="http://schemas.openxmlformats.org/officeDocument/2006/relationships/tags" Target="../tags/tag282.xml" /><Relationship Id="rId49" Type="http://schemas.openxmlformats.org/officeDocument/2006/relationships/tags" Target="../tags/tag283.xml" /><Relationship Id="rId5" Type="http://schemas.openxmlformats.org/officeDocument/2006/relationships/tags" Target="../tags/tag239.xml" /><Relationship Id="rId50" Type="http://schemas.openxmlformats.org/officeDocument/2006/relationships/tags" Target="../tags/tag284.xml" /><Relationship Id="rId51" Type="http://schemas.openxmlformats.org/officeDocument/2006/relationships/tags" Target="../tags/tag285.xml" /><Relationship Id="rId52" Type="http://schemas.openxmlformats.org/officeDocument/2006/relationships/tags" Target="../tags/tag286.xml" /><Relationship Id="rId6" Type="http://schemas.openxmlformats.org/officeDocument/2006/relationships/tags" Target="../tags/tag240.xml" /><Relationship Id="rId7" Type="http://schemas.openxmlformats.org/officeDocument/2006/relationships/tags" Target="../tags/tag241.xml" /><Relationship Id="rId8" Type="http://schemas.openxmlformats.org/officeDocument/2006/relationships/tags" Target="../tags/tag242.xml" /><Relationship Id="rId9" Type="http://schemas.openxmlformats.org/officeDocument/2006/relationships/tags" Target="../tags/tag24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87.xml" /><Relationship Id="rId3" Type="http://schemas.openxmlformats.org/officeDocument/2006/relationships/tags" Target="../tags/tag288.xml" /><Relationship Id="rId4" Type="http://schemas.openxmlformats.org/officeDocument/2006/relationships/tags" Target="../tags/tag289.xml" /><Relationship Id="rId5" Type="http://schemas.openxmlformats.org/officeDocument/2006/relationships/tags" Target="../tags/tag29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9.xml" /><Relationship Id="rId11" Type="http://schemas.openxmlformats.org/officeDocument/2006/relationships/tags" Target="../tags/tag300.xml" /><Relationship Id="rId12" Type="http://schemas.openxmlformats.org/officeDocument/2006/relationships/tags" Target="../tags/tag301.xml" /><Relationship Id="rId13" Type="http://schemas.openxmlformats.org/officeDocument/2006/relationships/tags" Target="../tags/tag302.xml" /><Relationship Id="rId14" Type="http://schemas.openxmlformats.org/officeDocument/2006/relationships/tags" Target="../tags/tag303.xml" /><Relationship Id="rId15" Type="http://schemas.openxmlformats.org/officeDocument/2006/relationships/tags" Target="../tags/tag304.xml" /><Relationship Id="rId16" Type="http://schemas.openxmlformats.org/officeDocument/2006/relationships/tags" Target="../tags/tag305.xml" /><Relationship Id="rId17" Type="http://schemas.openxmlformats.org/officeDocument/2006/relationships/tags" Target="../tags/tag306.xml" /><Relationship Id="rId18" Type="http://schemas.openxmlformats.org/officeDocument/2006/relationships/tags" Target="../tags/tag307.xml" /><Relationship Id="rId19" Type="http://schemas.openxmlformats.org/officeDocument/2006/relationships/tags" Target="../tags/tag308.xml" /><Relationship Id="rId2" Type="http://schemas.openxmlformats.org/officeDocument/2006/relationships/tags" Target="../tags/tag291.xml" /><Relationship Id="rId20" Type="http://schemas.openxmlformats.org/officeDocument/2006/relationships/tags" Target="../tags/tag309.xml" /><Relationship Id="rId21" Type="http://schemas.openxmlformats.org/officeDocument/2006/relationships/tags" Target="../tags/tag310.xml" /><Relationship Id="rId22" Type="http://schemas.openxmlformats.org/officeDocument/2006/relationships/tags" Target="../tags/tag311.xml" /><Relationship Id="rId23" Type="http://schemas.openxmlformats.org/officeDocument/2006/relationships/tags" Target="../tags/tag312.xml" /><Relationship Id="rId24" Type="http://schemas.openxmlformats.org/officeDocument/2006/relationships/tags" Target="../tags/tag313.xml" /><Relationship Id="rId3" Type="http://schemas.openxmlformats.org/officeDocument/2006/relationships/tags" Target="../tags/tag292.xml" /><Relationship Id="rId4" Type="http://schemas.openxmlformats.org/officeDocument/2006/relationships/tags" Target="../tags/tag293.xml" /><Relationship Id="rId5" Type="http://schemas.openxmlformats.org/officeDocument/2006/relationships/tags" Target="../tags/tag294.xml" /><Relationship Id="rId6" Type="http://schemas.openxmlformats.org/officeDocument/2006/relationships/tags" Target="../tags/tag295.xml" /><Relationship Id="rId7" Type="http://schemas.openxmlformats.org/officeDocument/2006/relationships/tags" Target="../tags/tag296.xml" /><Relationship Id="rId8" Type="http://schemas.openxmlformats.org/officeDocument/2006/relationships/tags" Target="../tags/tag297.xml" /><Relationship Id="rId9" Type="http://schemas.openxmlformats.org/officeDocument/2006/relationships/tags" Target="../tags/tag29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2.xml" /><Relationship Id="rId2" Type="http://schemas.openxmlformats.org/officeDocument/2006/relationships/tags" Target="../tags/tag314.xml" /><Relationship Id="rId3" Type="http://schemas.openxmlformats.org/officeDocument/2006/relationships/tags" Target="../tags/tag315.xml" /><Relationship Id="rId4" Type="http://schemas.openxmlformats.org/officeDocument/2006/relationships/tags" Target="../tags/tag316.xml" /><Relationship Id="rId5" Type="http://schemas.openxmlformats.org/officeDocument/2006/relationships/tags" Target="../tags/tag317.xml" /><Relationship Id="rId6" Type="http://schemas.openxmlformats.org/officeDocument/2006/relationships/tags" Target="../tags/tag318.xml" /><Relationship Id="rId7" Type="http://schemas.openxmlformats.org/officeDocument/2006/relationships/tags" Target="../tags/tag319.xml" /><Relationship Id="rId8" Type="http://schemas.openxmlformats.org/officeDocument/2006/relationships/tags" Target="../tags/tag320.xml" /><Relationship Id="rId9" Type="http://schemas.openxmlformats.org/officeDocument/2006/relationships/tags" Target="../tags/tag32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1.xml" /><Relationship Id="rId11" Type="http://schemas.openxmlformats.org/officeDocument/2006/relationships/tags" Target="../tags/tag332.xml" /><Relationship Id="rId12" Type="http://schemas.openxmlformats.org/officeDocument/2006/relationships/tags" Target="../tags/tag333.xml" /><Relationship Id="rId13" Type="http://schemas.openxmlformats.org/officeDocument/2006/relationships/tags" Target="../tags/tag334.xml" /><Relationship Id="rId14" Type="http://schemas.openxmlformats.org/officeDocument/2006/relationships/tags" Target="../tags/tag335.xml" /><Relationship Id="rId15" Type="http://schemas.openxmlformats.org/officeDocument/2006/relationships/tags" Target="../tags/tag336.xml" /><Relationship Id="rId16" Type="http://schemas.openxmlformats.org/officeDocument/2006/relationships/tags" Target="../tags/tag337.xml" /><Relationship Id="rId17" Type="http://schemas.openxmlformats.org/officeDocument/2006/relationships/tags" Target="../tags/tag338.xml" /><Relationship Id="rId18" Type="http://schemas.openxmlformats.org/officeDocument/2006/relationships/tags" Target="../tags/tag339.xml" /><Relationship Id="rId19" Type="http://schemas.openxmlformats.org/officeDocument/2006/relationships/tags" Target="../tags/tag340.xml" /><Relationship Id="rId2" Type="http://schemas.openxmlformats.org/officeDocument/2006/relationships/tags" Target="../tags/tag323.xml" /><Relationship Id="rId3" Type="http://schemas.openxmlformats.org/officeDocument/2006/relationships/tags" Target="../tags/tag324.xml" /><Relationship Id="rId4" Type="http://schemas.openxmlformats.org/officeDocument/2006/relationships/tags" Target="../tags/tag325.xml" /><Relationship Id="rId5" Type="http://schemas.openxmlformats.org/officeDocument/2006/relationships/tags" Target="../tags/tag326.xml" /><Relationship Id="rId6" Type="http://schemas.openxmlformats.org/officeDocument/2006/relationships/tags" Target="../tags/tag327.xml" /><Relationship Id="rId7" Type="http://schemas.openxmlformats.org/officeDocument/2006/relationships/tags" Target="../tags/tag328.xml" /><Relationship Id="rId8" Type="http://schemas.openxmlformats.org/officeDocument/2006/relationships/tags" Target="../tags/tag329.xml" /><Relationship Id="rId9" Type="http://schemas.openxmlformats.org/officeDocument/2006/relationships/tags" Target="../tags/tag33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41.xml" /><Relationship Id="rId3" Type="http://schemas.openxmlformats.org/officeDocument/2006/relationships/tags" Target="../tags/tag342.xml" /><Relationship Id="rId4" Type="http://schemas.openxmlformats.org/officeDocument/2006/relationships/tags" Target="../tags/tag343.xml" /><Relationship Id="rId5" Type="http://schemas.openxmlformats.org/officeDocument/2006/relationships/tags" Target="../tags/tag34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3.xml" /><Relationship Id="rId11" Type="http://schemas.openxmlformats.org/officeDocument/2006/relationships/tags" Target="../tags/tag354.xml" /><Relationship Id="rId12" Type="http://schemas.openxmlformats.org/officeDocument/2006/relationships/tags" Target="../tags/tag355.xml" /><Relationship Id="rId13" Type="http://schemas.openxmlformats.org/officeDocument/2006/relationships/tags" Target="../tags/tag356.xml" /><Relationship Id="rId14" Type="http://schemas.openxmlformats.org/officeDocument/2006/relationships/tags" Target="../tags/tag357.xml" /><Relationship Id="rId15" Type="http://schemas.openxmlformats.org/officeDocument/2006/relationships/tags" Target="../tags/tag358.xml" /><Relationship Id="rId16" Type="http://schemas.openxmlformats.org/officeDocument/2006/relationships/tags" Target="../tags/tag359.xml" /><Relationship Id="rId2" Type="http://schemas.openxmlformats.org/officeDocument/2006/relationships/tags" Target="../tags/tag345.xml" /><Relationship Id="rId3" Type="http://schemas.openxmlformats.org/officeDocument/2006/relationships/tags" Target="../tags/tag346.xml" /><Relationship Id="rId4" Type="http://schemas.openxmlformats.org/officeDocument/2006/relationships/tags" Target="../tags/tag347.xml" /><Relationship Id="rId5" Type="http://schemas.openxmlformats.org/officeDocument/2006/relationships/tags" Target="../tags/tag348.xml" /><Relationship Id="rId6" Type="http://schemas.openxmlformats.org/officeDocument/2006/relationships/tags" Target="../tags/tag349.xml" /><Relationship Id="rId7" Type="http://schemas.openxmlformats.org/officeDocument/2006/relationships/tags" Target="../tags/tag350.xml" /><Relationship Id="rId8" Type="http://schemas.openxmlformats.org/officeDocument/2006/relationships/tags" Target="../tags/tag351.xml" /><Relationship Id="rId9" Type="http://schemas.openxmlformats.org/officeDocument/2006/relationships/tags" Target="../tags/tag35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8.xml" /><Relationship Id="rId11" Type="http://schemas.openxmlformats.org/officeDocument/2006/relationships/tags" Target="../tags/tag369.xml" /><Relationship Id="rId12" Type="http://schemas.openxmlformats.org/officeDocument/2006/relationships/tags" Target="../tags/tag370.xml" /><Relationship Id="rId13" Type="http://schemas.openxmlformats.org/officeDocument/2006/relationships/tags" Target="../tags/tag371.xml" /><Relationship Id="rId14" Type="http://schemas.openxmlformats.org/officeDocument/2006/relationships/tags" Target="../tags/tag372.xml" /><Relationship Id="rId15" Type="http://schemas.openxmlformats.org/officeDocument/2006/relationships/tags" Target="../tags/tag373.xml" /><Relationship Id="rId16" Type="http://schemas.openxmlformats.org/officeDocument/2006/relationships/tags" Target="../tags/tag374.xml" /><Relationship Id="rId17" Type="http://schemas.openxmlformats.org/officeDocument/2006/relationships/tags" Target="../tags/tag375.xml" /><Relationship Id="rId18" Type="http://schemas.openxmlformats.org/officeDocument/2006/relationships/tags" Target="../tags/tag376.xml" /><Relationship Id="rId19" Type="http://schemas.openxmlformats.org/officeDocument/2006/relationships/tags" Target="../tags/tag377.xml" /><Relationship Id="rId2" Type="http://schemas.openxmlformats.org/officeDocument/2006/relationships/tags" Target="../tags/tag360.xml" /><Relationship Id="rId20" Type="http://schemas.openxmlformats.org/officeDocument/2006/relationships/tags" Target="../tags/tag378.xml" /><Relationship Id="rId3" Type="http://schemas.openxmlformats.org/officeDocument/2006/relationships/tags" Target="../tags/tag361.xml" /><Relationship Id="rId4" Type="http://schemas.openxmlformats.org/officeDocument/2006/relationships/tags" Target="../tags/tag362.xml" /><Relationship Id="rId5" Type="http://schemas.openxmlformats.org/officeDocument/2006/relationships/tags" Target="../tags/tag363.xml" /><Relationship Id="rId6" Type="http://schemas.openxmlformats.org/officeDocument/2006/relationships/tags" Target="../tags/tag364.xml" /><Relationship Id="rId7" Type="http://schemas.openxmlformats.org/officeDocument/2006/relationships/tags" Target="../tags/tag365.xml" /><Relationship Id="rId8" Type="http://schemas.openxmlformats.org/officeDocument/2006/relationships/tags" Target="../tags/tag366.xml" /><Relationship Id="rId9" Type="http://schemas.openxmlformats.org/officeDocument/2006/relationships/tags" Target="../tags/tag36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7.xml" /><Relationship Id="rId11" Type="http://schemas.openxmlformats.org/officeDocument/2006/relationships/tags" Target="../tags/tag388.xml" /><Relationship Id="rId12" Type="http://schemas.openxmlformats.org/officeDocument/2006/relationships/tags" Target="../tags/tag389.xml" /><Relationship Id="rId13" Type="http://schemas.openxmlformats.org/officeDocument/2006/relationships/tags" Target="../tags/tag390.xml" /><Relationship Id="rId14" Type="http://schemas.openxmlformats.org/officeDocument/2006/relationships/tags" Target="../tags/tag391.xml" /><Relationship Id="rId15" Type="http://schemas.openxmlformats.org/officeDocument/2006/relationships/tags" Target="../tags/tag392.xml" /><Relationship Id="rId16" Type="http://schemas.openxmlformats.org/officeDocument/2006/relationships/tags" Target="../tags/tag393.xml" /><Relationship Id="rId17" Type="http://schemas.openxmlformats.org/officeDocument/2006/relationships/tags" Target="../tags/tag394.xml" /><Relationship Id="rId18" Type="http://schemas.openxmlformats.org/officeDocument/2006/relationships/tags" Target="../tags/tag395.xml" /><Relationship Id="rId19" Type="http://schemas.openxmlformats.org/officeDocument/2006/relationships/tags" Target="../tags/tag396.xml" /><Relationship Id="rId2" Type="http://schemas.openxmlformats.org/officeDocument/2006/relationships/tags" Target="../tags/tag379.xml" /><Relationship Id="rId20" Type="http://schemas.openxmlformats.org/officeDocument/2006/relationships/tags" Target="../tags/tag397.xml" /><Relationship Id="rId21" Type="http://schemas.openxmlformats.org/officeDocument/2006/relationships/tags" Target="../tags/tag398.xml" /><Relationship Id="rId22" Type="http://schemas.openxmlformats.org/officeDocument/2006/relationships/tags" Target="../tags/tag399.xml" /><Relationship Id="rId23" Type="http://schemas.openxmlformats.org/officeDocument/2006/relationships/tags" Target="../tags/tag400.xml" /><Relationship Id="rId24" Type="http://schemas.openxmlformats.org/officeDocument/2006/relationships/tags" Target="../tags/tag401.xml" /><Relationship Id="rId3" Type="http://schemas.openxmlformats.org/officeDocument/2006/relationships/tags" Target="../tags/tag380.xml" /><Relationship Id="rId4" Type="http://schemas.openxmlformats.org/officeDocument/2006/relationships/tags" Target="../tags/tag381.xml" /><Relationship Id="rId5" Type="http://schemas.openxmlformats.org/officeDocument/2006/relationships/tags" Target="../tags/tag382.xml" /><Relationship Id="rId6" Type="http://schemas.openxmlformats.org/officeDocument/2006/relationships/tags" Target="../tags/tag383.xml" /><Relationship Id="rId7" Type="http://schemas.openxmlformats.org/officeDocument/2006/relationships/tags" Target="../tags/tag384.xml" /><Relationship Id="rId8" Type="http://schemas.openxmlformats.org/officeDocument/2006/relationships/tags" Target="../tags/tag385.xml" /><Relationship Id="rId9" Type="http://schemas.openxmlformats.org/officeDocument/2006/relationships/tags" Target="../tags/tag38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02.xml" /><Relationship Id="rId3" Type="http://schemas.openxmlformats.org/officeDocument/2006/relationships/tags" Target="../tags/tag40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标题 9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5375">
                <a:solidFill>
                  <a:schemeClr val="accent1"/>
                </a:solidFill>
              </a:rPr>
              <a:t>老年人用药安全与护理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sz="2000">
                <a:solidFill>
                  <a:schemeClr val="accent1"/>
                </a:solidFill>
              </a:rPr>
              <a:t>汇报人姓名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 sz="2000">
                <a:solidFill>
                  <a:schemeClr val="accent1"/>
                </a:solidFill>
              </a:rPr>
              <a:t>汇报日期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5768975" y="213360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6878955" y="231064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老年人用药安全</a:t>
            </a:r>
          </a:p>
        </p:txBody>
      </p:sp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5768975" y="341884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5768975" y="470408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cxnSp>
        <p:nvCxnSpPr>
          <p:cNvPr id="38" name="直接连接符 37"/>
          <p:cNvCxnSpPr/>
          <p:nvPr>
            <p:custDataLst>
              <p:tags r:id="rId8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6878955" y="359588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老年人护理</a:t>
            </a: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6878955" y="488112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/>
          </a:bodyPr>
          <a:lstStyle/>
          <a:p>
            <a:r>
              <a:rPr lang="zh-CN" altLang="en-US" sz="2055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老年人用药与护理的相互作用</a:t>
            </a:r>
          </a:p>
        </p:txBody>
      </p:sp>
    </p:spTree>
    <p:custDataLst>
      <p:tags r:id="rId1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老年人用药安全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>
                <a:solidFill>
                  <a:schemeClr val="lt2">
                    <a:lumMod val="50000"/>
                  </a:schemeClr>
                </a:solidFill>
              </a:rPr>
              <a:t>.单击此处输入你的正文，文字是您思想的提炼</a:t>
            </a:r>
          </a:p>
        </p:txBody>
      </p:sp>
      <p:sp>
        <p:nvSpPr>
          <p:cNvPr id="7" name="矩形 6" descr="e7d195523061f1c0f0ec610a92cff745ee13794c7b8d98f8E73673273C9E8BE17CC3D63B9B1D6426C348A354AD505654C28F453CD7C8F90EADD06C08281DAED7140E5AAAED5880ECE414DFB6A93B82BEC1385E9565BC14C748CB3EB434CC0B451F87B3C338E944B78E19862D061FDC13B6571F1FE8C78909071FC2F7F05CF37685F9D5F268FB4FD0"/>
          <p:cNvSpPr/>
          <p:nvPr>
            <p:custDataLst>
              <p:tags r:id="rId4"/>
            </p:custDataLst>
          </p:nvPr>
        </p:nvSpPr>
        <p:spPr>
          <a:xfrm>
            <a:off x="5193348" y="-750064"/>
            <a:ext cx="1807210" cy="3630930"/>
          </a:xfrm>
          <a:prstGeom prst="rect">
            <a:avLst/>
          </a:prstGeom>
          <a:noFill/>
        </p:spPr>
        <p:txBody>
          <a:bodyPr wrap="square" lIns="91440" tIns="45720" rIns="91440" bIns="45720" anchor="b" anchorCtr="0">
            <a:normAutofit/>
          </a:bodyPr>
          <a:lstStyle/>
          <a:p>
            <a:pPr algn="ctr"/>
            <a:r>
              <a:rPr lang="en-US" altLang="zh-CN" sz="11500" b="1" cap="none" spc="0">
                <a:ln w="0"/>
                <a:solidFill>
                  <a:schemeClr val="lt1">
                    <a:lumMod val="50000"/>
                  </a:schemeClr>
                </a:solidFill>
                <a:latin typeface="Arial" panose="020b0604020202020204" pitchFamily="34" charset="0"/>
                <a:ea typeface="微软雅黑"/>
                <a:cs typeface="Arial Bold" panose="020b0604020202090204" charset="0"/>
              </a:rPr>
              <a:t>1</a:t>
            </a:r>
            <a:endParaRPr lang="en-US" altLang="zh-CN" sz="11500" b="1" cap="none" spc="0">
              <a:ln w="0"/>
              <a:solidFill>
                <a:schemeClr val="lt1">
                  <a:lumMod val="50000"/>
                </a:schemeClr>
              </a:solidFill>
              <a:latin typeface="Arial" panose="020b0604020202020204" pitchFamily="34" charset="0"/>
              <a:ea typeface="微软雅黑"/>
              <a:cs typeface="Arial Bold" panose="020b0604020202090204" charset="0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老年人用药特点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 flipH="1">
            <a:off x="1305972" y="1814394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药物代谢能力下降：老年人的肝脏、肾脏等器官功能逐渐减弱，药物代谢速度较慢，容易导致药物在体内蓄积，产生不良反应。</a:t>
            </a: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 flipH="1">
            <a:off x="6396748" y="1814394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药物敏感性增加：老年人对药物的敏感性增加，容易产生不良反应，如过敏、胃肠道反应等。</a:t>
            </a: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 flipH="1">
            <a:off x="1305972" y="4075379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药物相互作用增多：老年人往往患有多种疾病，需要同时服用多种药物，容易导致药物相互作用，增加不良反应的风险。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 flipH="1">
            <a:off x="6396748" y="4075379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药物依从性较差：老年人记忆力减退，容易忘记服药或重复服药，导致药物剂量不准确，影响治疗效果。</a:t>
            </a:r>
          </a:p>
        </p:txBody>
      </p:sp>
    </p:spTree>
    <p:custDataLst>
      <p:tags r:id="rId8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常见用药问题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4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5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药物相互作用：老年人可能同时服用多种药物，可能导致药物相互作用，影响疗效或产生不良反应。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9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0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spc="8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药物剂量：老年人对药物的代谢能力下降，可能导致药物在体内蓄积，增加不良反应风险。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4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5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spc="8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药物不良反应：老年人对药物的耐受性降低，可能导致药物不良反应加重，影响生活质量。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19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0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1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 fontScale="9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药物适应症：老年人可能患有多种疾病，需要同时服用多种药物，可能导致药物适应症不明确，影响疗效。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4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安全用药原则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文本框 136"/>
          <p:cNvSpPr txBox="1"/>
          <p:nvPr>
            <p:custDataLst>
              <p:tags r:id="rId4"/>
            </p:custDataLst>
          </p:nvPr>
        </p:nvSpPr>
        <p:spPr>
          <a:xfrm>
            <a:off x="2256526" y="2515914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遵循医嘱：严格遵循医生处方，避免自行调整用药剂量和频率</a:t>
            </a:r>
          </a:p>
        </p:txBody>
      </p:sp>
      <p:sp>
        <p:nvSpPr>
          <p:cNvPr id="140" name="AutoShape 25"/>
          <p:cNvSpPr>
            <a:spLocks noChangeAspect="1" noChangeArrowheads="1" noTextEdit="1"/>
          </p:cNvSpPr>
          <p:nvPr>
            <p:custDataLst>
              <p:tags r:id="rId5"/>
            </p:custDataLst>
          </p:nvPr>
        </p:nvSpPr>
        <p:spPr bwMode="auto">
          <a:xfrm>
            <a:off x="1909016" y="252376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27"/>
          <p:cNvSpPr/>
          <p:nvPr>
            <p:custDataLst>
              <p:tags r:id="rId6"/>
            </p:custDataLst>
          </p:nvPr>
        </p:nvSpPr>
        <p:spPr bwMode="auto">
          <a:xfrm>
            <a:off x="1929031" y="268059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28"/>
          <p:cNvSpPr/>
          <p:nvPr>
            <p:custDataLst>
              <p:tags r:id="rId7"/>
            </p:custDataLst>
          </p:nvPr>
        </p:nvSpPr>
        <p:spPr bwMode="auto">
          <a:xfrm>
            <a:off x="1924027" y="280906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29"/>
          <p:cNvSpPr/>
          <p:nvPr>
            <p:custDataLst>
              <p:tags r:id="rId8"/>
            </p:custDataLst>
          </p:nvPr>
        </p:nvSpPr>
        <p:spPr bwMode="auto">
          <a:xfrm>
            <a:off x="1924027" y="253877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30"/>
          <p:cNvSpPr/>
          <p:nvPr>
            <p:custDataLst>
              <p:tags r:id="rId9"/>
            </p:custDataLst>
          </p:nvPr>
        </p:nvSpPr>
        <p:spPr bwMode="auto">
          <a:xfrm>
            <a:off x="1924027" y="259717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31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1909016" y="252376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6" name="文本框 145"/>
          <p:cNvSpPr txBox="1"/>
          <p:nvPr>
            <p:custDataLst>
              <p:tags r:id="rId11"/>
            </p:custDataLst>
          </p:nvPr>
        </p:nvSpPr>
        <p:spPr>
          <a:xfrm>
            <a:off x="1305894" y="2515914"/>
            <a:ext cx="608556" cy="556032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48" name="文本框 147"/>
          <p:cNvSpPr txBox="1"/>
          <p:nvPr>
            <p:custDataLst>
              <p:tags r:id="rId12"/>
            </p:custDataLst>
          </p:nvPr>
        </p:nvSpPr>
        <p:spPr>
          <a:xfrm>
            <a:off x="2243480" y="3428143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药物分类：将药物分类存放，避免混淆和误服</a:t>
            </a:r>
          </a:p>
        </p:txBody>
      </p:sp>
      <p:sp>
        <p:nvSpPr>
          <p:cNvPr id="151" name="AutoShape 25"/>
          <p:cNvSpPr>
            <a:spLocks noChangeAspect="1" noChangeArrowheads="1" noTextEdit="1"/>
          </p:cNvSpPr>
          <p:nvPr>
            <p:custDataLst>
              <p:tags r:id="rId13"/>
            </p:custDataLst>
          </p:nvPr>
        </p:nvSpPr>
        <p:spPr bwMode="auto">
          <a:xfrm>
            <a:off x="1909016" y="343599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2" name="Freeform 27"/>
          <p:cNvSpPr/>
          <p:nvPr>
            <p:custDataLst>
              <p:tags r:id="rId14"/>
            </p:custDataLst>
          </p:nvPr>
        </p:nvSpPr>
        <p:spPr bwMode="auto">
          <a:xfrm>
            <a:off x="1929031" y="359282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3" name="Freeform 28"/>
          <p:cNvSpPr/>
          <p:nvPr>
            <p:custDataLst>
              <p:tags r:id="rId15"/>
            </p:custDataLst>
          </p:nvPr>
        </p:nvSpPr>
        <p:spPr bwMode="auto">
          <a:xfrm>
            <a:off x="1924027" y="372129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Freeform 29"/>
          <p:cNvSpPr/>
          <p:nvPr>
            <p:custDataLst>
              <p:tags r:id="rId16"/>
            </p:custDataLst>
          </p:nvPr>
        </p:nvSpPr>
        <p:spPr bwMode="auto">
          <a:xfrm>
            <a:off x="1924027" y="345100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5" name="Freeform 30"/>
          <p:cNvSpPr/>
          <p:nvPr>
            <p:custDataLst>
              <p:tags r:id="rId17"/>
            </p:custDataLst>
          </p:nvPr>
        </p:nvSpPr>
        <p:spPr bwMode="auto">
          <a:xfrm>
            <a:off x="1924027" y="350940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6" name="Freeform 31"/>
          <p:cNvSpPr>
            <a:spLocks noEditPoints="1"/>
          </p:cNvSpPr>
          <p:nvPr>
            <p:custDataLst>
              <p:tags r:id="rId18"/>
            </p:custDataLst>
          </p:nvPr>
        </p:nvSpPr>
        <p:spPr bwMode="auto">
          <a:xfrm>
            <a:off x="1909016" y="343599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7" name="文本框 156"/>
          <p:cNvSpPr txBox="1"/>
          <p:nvPr>
            <p:custDataLst>
              <p:tags r:id="rId19"/>
            </p:custDataLst>
          </p:nvPr>
        </p:nvSpPr>
        <p:spPr>
          <a:xfrm>
            <a:off x="1305894" y="3428143"/>
            <a:ext cx="603726" cy="554824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59" name="文本框 158"/>
          <p:cNvSpPr txBox="1"/>
          <p:nvPr>
            <p:custDataLst>
              <p:tags r:id="rId20"/>
            </p:custDataLst>
          </p:nvPr>
        </p:nvSpPr>
        <p:spPr>
          <a:xfrm>
            <a:off x="2244084" y="4340977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药物相互作用：了解药物之间的相互作用，避免药物相互作用导致的不良反应</a:t>
            </a:r>
          </a:p>
        </p:txBody>
      </p:sp>
      <p:sp>
        <p:nvSpPr>
          <p:cNvPr id="162" name="AutoShape 25"/>
          <p:cNvSpPr>
            <a:spLocks noChangeAspect="1" noChangeArrowheads="1" noTextEdit="1"/>
          </p:cNvSpPr>
          <p:nvPr>
            <p:custDataLst>
              <p:tags r:id="rId21"/>
            </p:custDataLst>
          </p:nvPr>
        </p:nvSpPr>
        <p:spPr bwMode="auto">
          <a:xfrm>
            <a:off x="1909620" y="4348825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" name="Freeform 27"/>
          <p:cNvSpPr/>
          <p:nvPr>
            <p:custDataLst>
              <p:tags r:id="rId22"/>
            </p:custDataLst>
          </p:nvPr>
        </p:nvSpPr>
        <p:spPr bwMode="auto">
          <a:xfrm>
            <a:off x="1929635" y="4505656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" name="Freeform 28"/>
          <p:cNvSpPr/>
          <p:nvPr>
            <p:custDataLst>
              <p:tags r:id="rId23"/>
            </p:custDataLst>
          </p:nvPr>
        </p:nvSpPr>
        <p:spPr bwMode="auto">
          <a:xfrm>
            <a:off x="1924631" y="4634123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5" name="Freeform 29"/>
          <p:cNvSpPr/>
          <p:nvPr>
            <p:custDataLst>
              <p:tags r:id="rId24"/>
            </p:custDataLst>
          </p:nvPr>
        </p:nvSpPr>
        <p:spPr bwMode="auto">
          <a:xfrm>
            <a:off x="1924631" y="4363842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6" name="Freeform 30"/>
          <p:cNvSpPr/>
          <p:nvPr>
            <p:custDataLst>
              <p:tags r:id="rId25"/>
            </p:custDataLst>
          </p:nvPr>
        </p:nvSpPr>
        <p:spPr bwMode="auto">
          <a:xfrm>
            <a:off x="1924631" y="4422236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7" name="Freeform 31"/>
          <p:cNvSpPr>
            <a:spLocks noEditPoints="1"/>
          </p:cNvSpPr>
          <p:nvPr>
            <p:custDataLst>
              <p:tags r:id="rId26"/>
            </p:custDataLst>
          </p:nvPr>
        </p:nvSpPr>
        <p:spPr bwMode="auto">
          <a:xfrm>
            <a:off x="1909620" y="4348825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文本框 167"/>
          <p:cNvSpPr txBox="1"/>
          <p:nvPr>
            <p:custDataLst>
              <p:tags r:id="rId27"/>
            </p:custDataLst>
          </p:nvPr>
        </p:nvSpPr>
        <p:spPr>
          <a:xfrm>
            <a:off x="1306497" y="4340977"/>
            <a:ext cx="603726" cy="554824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70" name="文本框 169"/>
          <p:cNvSpPr txBox="1"/>
          <p:nvPr>
            <p:custDataLst>
              <p:tags r:id="rId28"/>
            </p:custDataLst>
          </p:nvPr>
        </p:nvSpPr>
        <p:spPr>
          <a:xfrm>
            <a:off x="7091399" y="2515914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定期检查：定期进行身体检查，了解药物疗效和副作用</a:t>
            </a:r>
          </a:p>
        </p:txBody>
      </p:sp>
      <p:sp>
        <p:nvSpPr>
          <p:cNvPr id="173" name="AutoShape 25"/>
          <p:cNvSpPr>
            <a:spLocks noChangeAspect="1" noChangeArrowheads="1" noTextEdit="1"/>
          </p:cNvSpPr>
          <p:nvPr>
            <p:custDataLst>
              <p:tags r:id="rId29"/>
            </p:custDataLst>
          </p:nvPr>
        </p:nvSpPr>
        <p:spPr bwMode="auto">
          <a:xfrm>
            <a:off x="6756935" y="252376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4" name="Freeform 27"/>
          <p:cNvSpPr/>
          <p:nvPr>
            <p:custDataLst>
              <p:tags r:id="rId30"/>
            </p:custDataLst>
          </p:nvPr>
        </p:nvSpPr>
        <p:spPr bwMode="auto">
          <a:xfrm>
            <a:off x="6776950" y="268059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5" name="Freeform 28"/>
          <p:cNvSpPr/>
          <p:nvPr>
            <p:custDataLst>
              <p:tags r:id="rId31"/>
            </p:custDataLst>
          </p:nvPr>
        </p:nvSpPr>
        <p:spPr bwMode="auto">
          <a:xfrm>
            <a:off x="6771946" y="280906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6" name="Freeform 29"/>
          <p:cNvSpPr/>
          <p:nvPr>
            <p:custDataLst>
              <p:tags r:id="rId32"/>
            </p:custDataLst>
          </p:nvPr>
        </p:nvSpPr>
        <p:spPr bwMode="auto">
          <a:xfrm>
            <a:off x="6771946" y="253877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7" name="Freeform 30"/>
          <p:cNvSpPr/>
          <p:nvPr>
            <p:custDataLst>
              <p:tags r:id="rId33"/>
            </p:custDataLst>
          </p:nvPr>
        </p:nvSpPr>
        <p:spPr bwMode="auto">
          <a:xfrm>
            <a:off x="6771946" y="259717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8" name="Freeform 31"/>
          <p:cNvSpPr>
            <a:spLocks noEditPoints="1"/>
          </p:cNvSpPr>
          <p:nvPr>
            <p:custDataLst>
              <p:tags r:id="rId34"/>
            </p:custDataLst>
          </p:nvPr>
        </p:nvSpPr>
        <p:spPr bwMode="auto">
          <a:xfrm>
            <a:off x="6756935" y="252376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9" name="文本框 178"/>
          <p:cNvSpPr txBox="1"/>
          <p:nvPr>
            <p:custDataLst>
              <p:tags r:id="rId35"/>
            </p:custDataLst>
          </p:nvPr>
        </p:nvSpPr>
        <p:spPr>
          <a:xfrm>
            <a:off x="6153813" y="2515914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81" name="文本框 180"/>
          <p:cNvSpPr txBox="1"/>
          <p:nvPr>
            <p:custDataLst>
              <p:tags r:id="rId36"/>
            </p:custDataLst>
          </p:nvPr>
        </p:nvSpPr>
        <p:spPr>
          <a:xfrm>
            <a:off x="7091399" y="3428143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药物保存：注意药物的保存条件，避免药物变质和失效</a:t>
            </a:r>
          </a:p>
        </p:txBody>
      </p:sp>
      <p:sp>
        <p:nvSpPr>
          <p:cNvPr id="184" name="AutoShape 25"/>
          <p:cNvSpPr>
            <a:spLocks noChangeAspect="1" noChangeArrowheads="1" noTextEdit="1"/>
          </p:cNvSpPr>
          <p:nvPr>
            <p:custDataLst>
              <p:tags r:id="rId37"/>
            </p:custDataLst>
          </p:nvPr>
        </p:nvSpPr>
        <p:spPr bwMode="auto">
          <a:xfrm>
            <a:off x="6756935" y="343599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5" name="Freeform 27"/>
          <p:cNvSpPr/>
          <p:nvPr>
            <p:custDataLst>
              <p:tags r:id="rId38"/>
            </p:custDataLst>
          </p:nvPr>
        </p:nvSpPr>
        <p:spPr bwMode="auto">
          <a:xfrm>
            <a:off x="6776950" y="359282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6" name="Freeform 28"/>
          <p:cNvSpPr/>
          <p:nvPr>
            <p:custDataLst>
              <p:tags r:id="rId39"/>
            </p:custDataLst>
          </p:nvPr>
        </p:nvSpPr>
        <p:spPr bwMode="auto">
          <a:xfrm>
            <a:off x="6771946" y="372129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7" name="Freeform 29"/>
          <p:cNvSpPr/>
          <p:nvPr>
            <p:custDataLst>
              <p:tags r:id="rId40"/>
            </p:custDataLst>
          </p:nvPr>
        </p:nvSpPr>
        <p:spPr bwMode="auto">
          <a:xfrm>
            <a:off x="6771946" y="345100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8" name="Freeform 30"/>
          <p:cNvSpPr/>
          <p:nvPr>
            <p:custDataLst>
              <p:tags r:id="rId41"/>
            </p:custDataLst>
          </p:nvPr>
        </p:nvSpPr>
        <p:spPr bwMode="auto">
          <a:xfrm>
            <a:off x="6771946" y="350940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9" name="Freeform 31"/>
          <p:cNvSpPr>
            <a:spLocks noEditPoints="1"/>
          </p:cNvSpPr>
          <p:nvPr>
            <p:custDataLst>
              <p:tags r:id="rId42"/>
            </p:custDataLst>
          </p:nvPr>
        </p:nvSpPr>
        <p:spPr bwMode="auto">
          <a:xfrm>
            <a:off x="6756935" y="343599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0" name="文本框 189"/>
          <p:cNvSpPr txBox="1"/>
          <p:nvPr>
            <p:custDataLst>
              <p:tags r:id="rId43"/>
            </p:custDataLst>
          </p:nvPr>
        </p:nvSpPr>
        <p:spPr>
          <a:xfrm>
            <a:off x="6153813" y="3428143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92" name="文本框 191"/>
          <p:cNvSpPr txBox="1"/>
          <p:nvPr>
            <p:custDataLst>
              <p:tags r:id="rId44"/>
            </p:custDataLst>
          </p:nvPr>
        </p:nvSpPr>
        <p:spPr>
          <a:xfrm>
            <a:off x="7092003" y="4340977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药物过敏：注意药物过敏反应，如有过敏症状及时停药并就医</a:t>
            </a:r>
          </a:p>
        </p:txBody>
      </p:sp>
      <p:sp>
        <p:nvSpPr>
          <p:cNvPr id="195" name="AutoShape 25"/>
          <p:cNvSpPr>
            <a:spLocks noChangeAspect="1" noChangeArrowheads="1" noTextEdit="1"/>
          </p:cNvSpPr>
          <p:nvPr>
            <p:custDataLst>
              <p:tags r:id="rId45"/>
            </p:custDataLst>
          </p:nvPr>
        </p:nvSpPr>
        <p:spPr bwMode="auto">
          <a:xfrm>
            <a:off x="6757539" y="4348825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6" name="Freeform 27"/>
          <p:cNvSpPr/>
          <p:nvPr>
            <p:custDataLst>
              <p:tags r:id="rId46"/>
            </p:custDataLst>
          </p:nvPr>
        </p:nvSpPr>
        <p:spPr bwMode="auto">
          <a:xfrm>
            <a:off x="6777554" y="4505656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7" name="Freeform 28"/>
          <p:cNvSpPr/>
          <p:nvPr>
            <p:custDataLst>
              <p:tags r:id="rId47"/>
            </p:custDataLst>
          </p:nvPr>
        </p:nvSpPr>
        <p:spPr bwMode="auto">
          <a:xfrm>
            <a:off x="6772550" y="4634123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8" name="Freeform 29"/>
          <p:cNvSpPr/>
          <p:nvPr>
            <p:custDataLst>
              <p:tags r:id="rId48"/>
            </p:custDataLst>
          </p:nvPr>
        </p:nvSpPr>
        <p:spPr bwMode="auto">
          <a:xfrm>
            <a:off x="6772550" y="4363842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9" name="Freeform 30"/>
          <p:cNvSpPr/>
          <p:nvPr>
            <p:custDataLst>
              <p:tags r:id="rId49"/>
            </p:custDataLst>
          </p:nvPr>
        </p:nvSpPr>
        <p:spPr bwMode="auto">
          <a:xfrm>
            <a:off x="6772550" y="4422236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0" name="Freeform 31"/>
          <p:cNvSpPr>
            <a:spLocks noEditPoints="1"/>
          </p:cNvSpPr>
          <p:nvPr>
            <p:custDataLst>
              <p:tags r:id="rId50"/>
            </p:custDataLst>
          </p:nvPr>
        </p:nvSpPr>
        <p:spPr bwMode="auto">
          <a:xfrm>
            <a:off x="6757539" y="4348825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1" name="文本框 200"/>
          <p:cNvSpPr txBox="1"/>
          <p:nvPr>
            <p:custDataLst>
              <p:tags r:id="rId51"/>
            </p:custDataLst>
          </p:nvPr>
        </p:nvSpPr>
        <p:spPr>
          <a:xfrm>
            <a:off x="6154416" y="4340977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06</a:t>
            </a:r>
          </a:p>
        </p:txBody>
      </p:sp>
    </p:spTree>
    <p:custDataLst>
      <p:tags r:id="rId52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老年人护理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>
                <a:solidFill>
                  <a:schemeClr val="lt2">
                    <a:lumMod val="50000"/>
                  </a:schemeClr>
                </a:solidFill>
              </a:rPr>
              <a:t>.单击此处输入你的正文，文字是您思想的提炼</a:t>
            </a:r>
          </a:p>
        </p:txBody>
      </p:sp>
      <p:sp>
        <p:nvSpPr>
          <p:cNvPr id="7" name="矩形 6" descr="e7d195523061f1c0f0ec610a92cff745ee13794c7b8d98f8E73673273C9E8BE17CC3D63B9B1D6426C348A354AD505654C28F453CD7C8F90EADD06C08281DAED7140E5AAAED5880ECE414DFB6A93B82BEC1385E9565BC14C748CB3EB434CC0B451F87B3C338E944B78E19862D061FDC13B6571F1FE8C78909071FC2F7F05CF37685F9D5F268FB4FD0"/>
          <p:cNvSpPr/>
          <p:nvPr>
            <p:custDataLst>
              <p:tags r:id="rId4"/>
            </p:custDataLst>
          </p:nvPr>
        </p:nvSpPr>
        <p:spPr>
          <a:xfrm>
            <a:off x="5193348" y="-750064"/>
            <a:ext cx="1807210" cy="3630930"/>
          </a:xfrm>
          <a:prstGeom prst="rect">
            <a:avLst/>
          </a:prstGeom>
          <a:noFill/>
        </p:spPr>
        <p:txBody>
          <a:bodyPr wrap="square" lIns="91440" tIns="45720" rIns="91440" bIns="45720" anchor="b" anchorCtr="0">
            <a:normAutofit/>
          </a:bodyPr>
          <a:lstStyle/>
          <a:p>
            <a:pPr algn="ctr"/>
            <a:r>
              <a:rPr lang="en-US" altLang="zh-CN" sz="11500" b="1" cap="none" spc="0">
                <a:ln w="0"/>
                <a:solidFill>
                  <a:schemeClr val="lt1">
                    <a:lumMod val="50000"/>
                  </a:schemeClr>
                </a:solidFill>
                <a:latin typeface="Arial" panose="020b0604020202020204" pitchFamily="34" charset="0"/>
                <a:ea typeface="微软雅黑"/>
                <a:cs typeface="Arial Bold" panose="020b0604020202090204" charset="0"/>
              </a:rPr>
              <a:t>2</a:t>
            </a:r>
            <a:endParaRPr lang="en-US" altLang="zh-CN" sz="11500" b="1" cap="none" spc="0">
              <a:ln w="0"/>
              <a:solidFill>
                <a:schemeClr val="lt1">
                  <a:lumMod val="50000"/>
                </a:schemeClr>
              </a:solidFill>
              <a:latin typeface="Arial" panose="020b0604020202020204" pitchFamily="34" charset="0"/>
              <a:ea typeface="微软雅黑"/>
              <a:cs typeface="Arial Bold" panose="020b0604020202090204" charset="0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老年人护理需求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1306195" y="1870696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1977165" y="1870696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2247548" y="1963365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生理需求：包括饮食、睡眠、排泄等基本生理需求</a:t>
            </a: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1306195" y="2676565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1977165" y="267715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9"/>
            </p:custDataLst>
          </p:nvPr>
        </p:nvSpPr>
        <p:spPr>
          <a:xfrm>
            <a:off x="2247548" y="2769820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心理需求：包括陪伴、交流、尊重等心理需求</a:t>
            </a:r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1306195" y="3483019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1"/>
            </p:custDataLst>
          </p:nvPr>
        </p:nvSpPr>
        <p:spPr>
          <a:xfrm>
            <a:off x="1977165" y="3483019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2247548" y="3575688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安全需求：包括预防跌倒、避免意外伤害等安全需求</a:t>
            </a:r>
          </a:p>
        </p:txBody>
      </p:sp>
      <p:sp>
        <p:nvSpPr>
          <p:cNvPr id="20" name="矩形 19"/>
          <p:cNvSpPr/>
          <p:nvPr>
            <p:custDataLst>
              <p:tags r:id="rId13"/>
            </p:custDataLst>
          </p:nvPr>
        </p:nvSpPr>
        <p:spPr>
          <a:xfrm>
            <a:off x="1306195" y="4289474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矩形 20"/>
          <p:cNvSpPr/>
          <p:nvPr>
            <p:custDataLst>
              <p:tags r:id="rId14"/>
            </p:custDataLst>
          </p:nvPr>
        </p:nvSpPr>
        <p:spPr>
          <a:xfrm>
            <a:off x="1977165" y="428947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5"/>
            </p:custDataLst>
          </p:nvPr>
        </p:nvSpPr>
        <p:spPr>
          <a:xfrm>
            <a:off x="2247548" y="4382143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康复需求：包括康复治疗、康复训练等康复需求</a:t>
            </a:r>
          </a:p>
        </p:txBody>
      </p:sp>
      <p:sp>
        <p:nvSpPr>
          <p:cNvPr id="25" name="矩形 24"/>
          <p:cNvSpPr/>
          <p:nvPr>
            <p:custDataLst>
              <p:tags r:id="rId16"/>
            </p:custDataLst>
          </p:nvPr>
        </p:nvSpPr>
        <p:spPr>
          <a:xfrm>
            <a:off x="1306195" y="5095342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矩形 25"/>
          <p:cNvSpPr/>
          <p:nvPr>
            <p:custDataLst>
              <p:tags r:id="rId17"/>
            </p:custDataLst>
          </p:nvPr>
        </p:nvSpPr>
        <p:spPr>
          <a:xfrm>
            <a:off x="1977165" y="5095929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18"/>
            </p:custDataLst>
          </p:nvPr>
        </p:nvSpPr>
        <p:spPr>
          <a:xfrm>
            <a:off x="2247548" y="5188598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社会需求：包括社交、参与社会活动等社会需求</a:t>
            </a:r>
          </a:p>
        </p:txBody>
      </p:sp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441093" y="3540498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1441093" y="2735216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29" name="文本框 28"/>
          <p:cNvSpPr txBox="1"/>
          <p:nvPr>
            <p:custDataLst>
              <p:tags r:id="rId21"/>
            </p:custDataLst>
          </p:nvPr>
        </p:nvSpPr>
        <p:spPr>
          <a:xfrm>
            <a:off x="1441093" y="1928761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30" name="文本框 29"/>
          <p:cNvSpPr txBox="1"/>
          <p:nvPr>
            <p:custDataLst>
              <p:tags r:id="rId22"/>
            </p:custDataLst>
          </p:nvPr>
        </p:nvSpPr>
        <p:spPr>
          <a:xfrm>
            <a:off x="1441093" y="4346952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47" name="文本框 46"/>
          <p:cNvSpPr txBox="1"/>
          <p:nvPr>
            <p:custDataLst>
              <p:tags r:id="rId23"/>
            </p:custDataLst>
          </p:nvPr>
        </p:nvSpPr>
        <p:spPr>
          <a:xfrm>
            <a:off x="1441679" y="5152820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护理方法与技巧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 flipH="1">
            <a:off x="1305974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定期体检：定期为老年人进行身体检查，了解健康状况</a:t>
            </a: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 flipH="1">
            <a:off x="4596270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饮食调理：为老年人提供营养均衡的饮食，保证营养摄入</a:t>
            </a: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 flipH="1">
            <a:off x="7886566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运动锻炼：鼓励老年人进行适当的运动，增强体质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 flipH="1">
            <a:off x="1305974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心理关怀：关注老年人的心理健康，给予关爱和支持</a:t>
            </a: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 flipH="1">
            <a:off x="4596270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预防跌倒：注意老年人的生活环境，减少跌倒风险</a:t>
            </a: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 flipH="1">
            <a:off x="7886566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药物管理：为老年人提供正确的药物使用指导，确保用药安全</a:t>
            </a:r>
          </a:p>
        </p:txBody>
      </p:sp>
    </p:spTree>
    <p:custDataLst>
      <p:tags r:id="rId10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4"/>
            </p:custDataLst>
          </p:nvPr>
        </p:nvCxnSpPr>
        <p:spPr>
          <a:xfrm>
            <a:off x="1306477" y="3810093"/>
            <a:ext cx="9586729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5"/>
            </p:custDataLst>
          </p:nvPr>
        </p:nvCxnSpPr>
        <p:spPr>
          <a:xfrm rot="5400000">
            <a:off x="2186809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6"/>
            </p:custDataLst>
          </p:nvPr>
        </p:nvCxnSpPr>
        <p:spPr>
          <a:xfrm rot="5400000">
            <a:off x="5382386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7"/>
            </p:custDataLst>
          </p:nvPr>
        </p:nvSpPr>
        <p:spPr bwMode="auto">
          <a:xfrm>
            <a:off x="1709627" y="2261442"/>
            <a:ext cx="512363" cy="432090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2" name="标题 1"/>
          <p:cNvSpPr txBox="1"/>
          <p:nvPr>
            <p:custDataLst>
              <p:tags r:id="rId8"/>
            </p:custDataLst>
          </p:nvPr>
        </p:nvSpPr>
        <p:spPr>
          <a:xfrm>
            <a:off x="228298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定期体检：定期为老年人进行身体检查，了解健康状况</a:t>
            </a:r>
          </a:p>
        </p:txBody>
      </p:sp>
      <p:sp>
        <p:nvSpPr>
          <p:cNvPr id="54" name="标题 1"/>
          <p:cNvSpPr txBox="1"/>
          <p:nvPr>
            <p:custDataLst>
              <p:tags r:id="rId9"/>
            </p:custDataLst>
          </p:nvPr>
        </p:nvSpPr>
        <p:spPr>
          <a:xfrm>
            <a:off x="5531339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饮食营养：为老年人提供营养均衡的饮食，保证营养摄入</a:t>
            </a:r>
          </a:p>
        </p:txBody>
      </p:sp>
      <p:sp>
        <p:nvSpPr>
          <p:cNvPr id="56" name="标题 1"/>
          <p:cNvSpPr txBox="1"/>
          <p:nvPr>
            <p:custDataLst>
              <p:tags r:id="rId10"/>
            </p:custDataLst>
          </p:nvPr>
        </p:nvSpPr>
        <p:spPr>
          <a:xfrm>
            <a:off x="877969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运动锻炼：鼓励老年人进行适当的运动，增强体质</a:t>
            </a:r>
          </a:p>
        </p:txBody>
      </p:sp>
      <p:sp>
        <p:nvSpPr>
          <p:cNvPr id="57" name="KSO_Shape"/>
          <p:cNvSpPr/>
          <p:nvPr>
            <p:custDataLst>
              <p:tags r:id="rId11"/>
            </p:custDataLst>
          </p:nvPr>
        </p:nvSpPr>
        <p:spPr>
          <a:xfrm>
            <a:off x="4964297" y="2265605"/>
            <a:ext cx="548540" cy="511056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12"/>
            </p:custDataLst>
          </p:nvPr>
        </p:nvSpPr>
        <p:spPr bwMode="auto">
          <a:xfrm>
            <a:off x="8234092" y="2273323"/>
            <a:ext cx="513824" cy="422192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0" name="标题 1"/>
          <p:cNvSpPr txBox="1"/>
          <p:nvPr>
            <p:custDataLst>
              <p:tags r:id="rId13"/>
            </p:custDataLst>
          </p:nvPr>
        </p:nvSpPr>
        <p:spPr>
          <a:xfrm>
            <a:off x="228298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心理关怀：关注老年人的心理健康，给予关爱和支持</a:t>
            </a:r>
          </a:p>
        </p:txBody>
      </p:sp>
      <p:sp>
        <p:nvSpPr>
          <p:cNvPr id="61" name="标题 1"/>
          <p:cNvSpPr txBox="1"/>
          <p:nvPr>
            <p:custDataLst>
              <p:tags r:id="rId14"/>
            </p:custDataLst>
          </p:nvPr>
        </p:nvSpPr>
        <p:spPr>
          <a:xfrm>
            <a:off x="5531339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药物管理：严格遵循医嘱，确保药物安全有效</a:t>
            </a:r>
          </a:p>
        </p:txBody>
      </p:sp>
      <p:sp>
        <p:nvSpPr>
          <p:cNvPr id="62" name="标题 1"/>
          <p:cNvSpPr txBox="1"/>
          <p:nvPr>
            <p:custDataLst>
              <p:tags r:id="rId15"/>
            </p:custDataLst>
          </p:nvPr>
        </p:nvSpPr>
        <p:spPr>
          <a:xfrm>
            <a:off x="877969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预防跌倒：注意老年人生活环境的安全，预防跌倒事故</a:t>
            </a:r>
          </a:p>
        </p:txBody>
      </p:sp>
      <p:sp>
        <p:nvSpPr>
          <p:cNvPr id="65" name="KSO_Shape"/>
          <p:cNvSpPr/>
          <p:nvPr>
            <p:custDataLst>
              <p:tags r:id="rId16"/>
            </p:custDataLst>
          </p:nvPr>
        </p:nvSpPr>
        <p:spPr bwMode="auto">
          <a:xfrm>
            <a:off x="1718370" y="4501243"/>
            <a:ext cx="514773" cy="368922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6" name="KSO_Shape"/>
          <p:cNvSpPr/>
          <p:nvPr>
            <p:custDataLst>
              <p:tags r:id="rId17"/>
            </p:custDataLst>
          </p:nvPr>
        </p:nvSpPr>
        <p:spPr bwMode="auto">
          <a:xfrm>
            <a:off x="4987155" y="4524277"/>
            <a:ext cx="522338" cy="362153"/>
          </a:xfrm>
          <a:custGeom>
            <a:gdLst>
              <a:gd name="T0" fmla="*/ 1239327 w 6190"/>
              <a:gd name="T1" fmla="*/ 156252 h 4291"/>
              <a:gd name="T2" fmla="*/ 1294415 w 6190"/>
              <a:gd name="T3" fmla="*/ 211617 h 4291"/>
              <a:gd name="T4" fmla="*/ 1294415 w 6190"/>
              <a:gd name="T5" fmla="*/ 1106686 h 4291"/>
              <a:gd name="T6" fmla="*/ 790313 w 6190"/>
              <a:gd name="T7" fmla="*/ 1106686 h 4291"/>
              <a:gd name="T8" fmla="*/ 790313 w 6190"/>
              <a:gd name="T9" fmla="*/ 1144518 h 4291"/>
              <a:gd name="T10" fmla="*/ 830321 w 6190"/>
              <a:gd name="T11" fmla="*/ 1150362 h 4291"/>
              <a:gd name="T12" fmla="*/ 870637 w 6190"/>
              <a:gd name="T13" fmla="*/ 1158052 h 4291"/>
              <a:gd name="T14" fmla="*/ 911261 w 6190"/>
              <a:gd name="T15" fmla="*/ 1166972 h 4291"/>
              <a:gd name="T16" fmla="*/ 951577 w 6190"/>
              <a:gd name="T17" fmla="*/ 1177737 h 4291"/>
              <a:gd name="T18" fmla="*/ 991893 w 6190"/>
              <a:gd name="T19" fmla="*/ 1189733 h 4291"/>
              <a:gd name="T20" fmla="*/ 1032208 w 6190"/>
              <a:gd name="T21" fmla="*/ 1203882 h 4291"/>
              <a:gd name="T22" fmla="*/ 1072524 w 6190"/>
              <a:gd name="T23" fmla="*/ 1219569 h 4291"/>
              <a:gd name="T24" fmla="*/ 1112840 w 6190"/>
              <a:gd name="T25" fmla="*/ 1236793 h 4291"/>
              <a:gd name="T26" fmla="*/ 1112840 w 6190"/>
              <a:gd name="T27" fmla="*/ 1319841 h 4291"/>
              <a:gd name="T28" fmla="*/ 194501 w 6190"/>
              <a:gd name="T29" fmla="*/ 1319841 h 4291"/>
              <a:gd name="T30" fmla="*/ 194501 w 6190"/>
              <a:gd name="T31" fmla="*/ 1236793 h 4291"/>
              <a:gd name="T32" fmla="*/ 214197 w 6190"/>
              <a:gd name="T33" fmla="*/ 1228796 h 4291"/>
              <a:gd name="T34" fmla="*/ 252974 w 6190"/>
              <a:gd name="T35" fmla="*/ 1213725 h 4291"/>
              <a:gd name="T36" fmla="*/ 292059 w 6190"/>
              <a:gd name="T37" fmla="*/ 1199883 h 4291"/>
              <a:gd name="T38" fmla="*/ 330836 w 6190"/>
              <a:gd name="T39" fmla="*/ 1187580 h 4291"/>
              <a:gd name="T40" fmla="*/ 370229 w 6190"/>
              <a:gd name="T41" fmla="*/ 1176507 h 4291"/>
              <a:gd name="T42" fmla="*/ 409313 w 6190"/>
              <a:gd name="T43" fmla="*/ 1166664 h 4291"/>
              <a:gd name="T44" fmla="*/ 448090 w 6190"/>
              <a:gd name="T45" fmla="*/ 1158052 h 4291"/>
              <a:gd name="T46" fmla="*/ 487483 w 6190"/>
              <a:gd name="T47" fmla="*/ 1151285 h 4291"/>
              <a:gd name="T48" fmla="*/ 506872 w 6190"/>
              <a:gd name="T49" fmla="*/ 1106686 h 4291"/>
              <a:gd name="T50" fmla="*/ 0 w 6190"/>
              <a:gd name="T51" fmla="*/ 1106686 h 4291"/>
              <a:gd name="T52" fmla="*/ 0 w 6190"/>
              <a:gd name="T53" fmla="*/ 211617 h 4291"/>
              <a:gd name="T54" fmla="*/ 55088 w 6190"/>
              <a:gd name="T55" fmla="*/ 156252 h 4291"/>
              <a:gd name="T56" fmla="*/ 1365814 w 6190"/>
              <a:gd name="T57" fmla="*/ 1319841 h 4291"/>
              <a:gd name="T58" fmla="*/ 1905000 w 6190"/>
              <a:gd name="T59" fmla="*/ 0 h 4291"/>
              <a:gd name="T60" fmla="*/ 1365814 w 6190"/>
              <a:gd name="T61" fmla="*/ 1319841 h 4291"/>
              <a:gd name="T62" fmla="*/ 1433828 w 6190"/>
              <a:gd name="T63" fmla="*/ 115036 h 4291"/>
              <a:gd name="T64" fmla="*/ 1846527 w 6190"/>
              <a:gd name="T65" fmla="*/ 243299 h 4291"/>
              <a:gd name="T66" fmla="*/ 1433828 w 6190"/>
              <a:gd name="T67" fmla="*/ 115036 h 4291"/>
              <a:gd name="T68" fmla="*/ 1433828 w 6190"/>
              <a:gd name="T69" fmla="*/ 315273 h 4291"/>
              <a:gd name="T70" fmla="*/ 1846527 w 6190"/>
              <a:gd name="T71" fmla="*/ 444151 h 4291"/>
              <a:gd name="T72" fmla="*/ 1433828 w 6190"/>
              <a:gd name="T73" fmla="*/ 315273 h 4291"/>
              <a:gd name="T74" fmla="*/ 1431674 w 6190"/>
              <a:gd name="T75" fmla="*/ 553035 h 4291"/>
              <a:gd name="T76" fmla="*/ 1570163 w 6190"/>
              <a:gd name="T77" fmla="*/ 652385 h 4291"/>
              <a:gd name="T78" fmla="*/ 1431674 w 6190"/>
              <a:gd name="T79" fmla="*/ 553035 h 4291"/>
              <a:gd name="T80" fmla="*/ 1431674 w 6190"/>
              <a:gd name="T81" fmla="*/ 712671 h 4291"/>
              <a:gd name="T82" fmla="*/ 1570163 w 6190"/>
              <a:gd name="T83" fmla="*/ 812021 h 4291"/>
              <a:gd name="T84" fmla="*/ 1431674 w 6190"/>
              <a:gd name="T85" fmla="*/ 712671 h 4291"/>
              <a:gd name="T86" fmla="*/ 1183931 w 6190"/>
              <a:gd name="T87" fmla="*/ 266983 h 4291"/>
              <a:gd name="T88" fmla="*/ 110484 w 6190"/>
              <a:gd name="T89" fmla="*/ 995956 h 4291"/>
              <a:gd name="T90" fmla="*/ 1183931 w 6190"/>
              <a:gd name="T91" fmla="*/ 266983 h 429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190" h="4291">
                <a:moveTo>
                  <a:pt x="179" y="508"/>
                </a:moveTo>
                <a:lnTo>
                  <a:pt x="4027" y="508"/>
                </a:lnTo>
                <a:lnTo>
                  <a:pt x="4206" y="508"/>
                </a:lnTo>
                <a:lnTo>
                  <a:pt x="4206" y="688"/>
                </a:lnTo>
                <a:lnTo>
                  <a:pt x="4206" y="3418"/>
                </a:lnTo>
                <a:lnTo>
                  <a:pt x="4206" y="3598"/>
                </a:lnTo>
                <a:lnTo>
                  <a:pt x="4027" y="3598"/>
                </a:lnTo>
                <a:lnTo>
                  <a:pt x="2568" y="3598"/>
                </a:lnTo>
                <a:lnTo>
                  <a:pt x="2568" y="3721"/>
                </a:lnTo>
                <a:lnTo>
                  <a:pt x="2634" y="3731"/>
                </a:lnTo>
                <a:lnTo>
                  <a:pt x="2698" y="3740"/>
                </a:lnTo>
                <a:lnTo>
                  <a:pt x="2764" y="3752"/>
                </a:lnTo>
                <a:lnTo>
                  <a:pt x="2829" y="3765"/>
                </a:lnTo>
                <a:lnTo>
                  <a:pt x="2895" y="3779"/>
                </a:lnTo>
                <a:lnTo>
                  <a:pt x="2961" y="3794"/>
                </a:lnTo>
                <a:lnTo>
                  <a:pt x="3026" y="3811"/>
                </a:lnTo>
                <a:lnTo>
                  <a:pt x="3092" y="3829"/>
                </a:lnTo>
                <a:lnTo>
                  <a:pt x="3157" y="3848"/>
                </a:lnTo>
                <a:lnTo>
                  <a:pt x="3223" y="3868"/>
                </a:lnTo>
                <a:lnTo>
                  <a:pt x="3288" y="3891"/>
                </a:lnTo>
                <a:lnTo>
                  <a:pt x="3354" y="3914"/>
                </a:lnTo>
                <a:lnTo>
                  <a:pt x="3419" y="3938"/>
                </a:lnTo>
                <a:lnTo>
                  <a:pt x="3485" y="3965"/>
                </a:lnTo>
                <a:lnTo>
                  <a:pt x="3550" y="3993"/>
                </a:lnTo>
                <a:lnTo>
                  <a:pt x="3616" y="4021"/>
                </a:lnTo>
                <a:lnTo>
                  <a:pt x="3616" y="4291"/>
                </a:lnTo>
                <a:lnTo>
                  <a:pt x="632" y="4291"/>
                </a:lnTo>
                <a:lnTo>
                  <a:pt x="632" y="4021"/>
                </a:lnTo>
                <a:lnTo>
                  <a:pt x="696" y="3995"/>
                </a:lnTo>
                <a:lnTo>
                  <a:pt x="758" y="3970"/>
                </a:lnTo>
                <a:lnTo>
                  <a:pt x="822" y="3946"/>
                </a:lnTo>
                <a:lnTo>
                  <a:pt x="885" y="3924"/>
                </a:lnTo>
                <a:lnTo>
                  <a:pt x="949" y="3901"/>
                </a:lnTo>
                <a:lnTo>
                  <a:pt x="1013" y="3881"/>
                </a:lnTo>
                <a:lnTo>
                  <a:pt x="1075" y="3861"/>
                </a:lnTo>
                <a:lnTo>
                  <a:pt x="1139" y="3843"/>
                </a:lnTo>
                <a:lnTo>
                  <a:pt x="1203" y="3825"/>
                </a:lnTo>
                <a:lnTo>
                  <a:pt x="1266" y="3809"/>
                </a:lnTo>
                <a:lnTo>
                  <a:pt x="1330" y="3793"/>
                </a:lnTo>
                <a:lnTo>
                  <a:pt x="1394" y="3779"/>
                </a:lnTo>
                <a:lnTo>
                  <a:pt x="1456" y="3765"/>
                </a:lnTo>
                <a:lnTo>
                  <a:pt x="1520" y="3753"/>
                </a:lnTo>
                <a:lnTo>
                  <a:pt x="1584" y="3743"/>
                </a:lnTo>
                <a:lnTo>
                  <a:pt x="1647" y="3733"/>
                </a:lnTo>
                <a:lnTo>
                  <a:pt x="1647" y="3598"/>
                </a:lnTo>
                <a:lnTo>
                  <a:pt x="179" y="3598"/>
                </a:lnTo>
                <a:lnTo>
                  <a:pt x="0" y="3598"/>
                </a:lnTo>
                <a:lnTo>
                  <a:pt x="0" y="3418"/>
                </a:lnTo>
                <a:lnTo>
                  <a:pt x="0" y="688"/>
                </a:lnTo>
                <a:lnTo>
                  <a:pt x="0" y="508"/>
                </a:lnTo>
                <a:lnTo>
                  <a:pt x="179" y="508"/>
                </a:lnTo>
                <a:close/>
                <a:moveTo>
                  <a:pt x="4438" y="4291"/>
                </a:moveTo>
                <a:lnTo>
                  <a:pt x="6190" y="4291"/>
                </a:lnTo>
                <a:lnTo>
                  <a:pt x="6190" y="0"/>
                </a:lnTo>
                <a:lnTo>
                  <a:pt x="4438" y="0"/>
                </a:lnTo>
                <a:lnTo>
                  <a:pt x="4438" y="4291"/>
                </a:lnTo>
                <a:close/>
                <a:moveTo>
                  <a:pt x="4659" y="374"/>
                </a:moveTo>
                <a:lnTo>
                  <a:pt x="6000" y="374"/>
                </a:lnTo>
                <a:lnTo>
                  <a:pt x="6000" y="791"/>
                </a:lnTo>
                <a:lnTo>
                  <a:pt x="4659" y="791"/>
                </a:lnTo>
                <a:lnTo>
                  <a:pt x="4659" y="374"/>
                </a:lnTo>
                <a:close/>
                <a:moveTo>
                  <a:pt x="4659" y="1025"/>
                </a:moveTo>
                <a:lnTo>
                  <a:pt x="6000" y="1025"/>
                </a:lnTo>
                <a:lnTo>
                  <a:pt x="6000" y="1444"/>
                </a:lnTo>
                <a:lnTo>
                  <a:pt x="4659" y="1444"/>
                </a:lnTo>
                <a:lnTo>
                  <a:pt x="4659" y="1025"/>
                </a:lnTo>
                <a:close/>
                <a:moveTo>
                  <a:pt x="4652" y="1798"/>
                </a:moveTo>
                <a:lnTo>
                  <a:pt x="5102" y="1798"/>
                </a:lnTo>
                <a:lnTo>
                  <a:pt x="5102" y="2121"/>
                </a:lnTo>
                <a:lnTo>
                  <a:pt x="4652" y="2121"/>
                </a:lnTo>
                <a:lnTo>
                  <a:pt x="4652" y="1798"/>
                </a:lnTo>
                <a:close/>
                <a:moveTo>
                  <a:pt x="4652" y="2317"/>
                </a:moveTo>
                <a:lnTo>
                  <a:pt x="5102" y="2317"/>
                </a:lnTo>
                <a:lnTo>
                  <a:pt x="5102" y="2640"/>
                </a:lnTo>
                <a:lnTo>
                  <a:pt x="4652" y="2640"/>
                </a:lnTo>
                <a:lnTo>
                  <a:pt x="4652" y="2317"/>
                </a:lnTo>
                <a:close/>
                <a:moveTo>
                  <a:pt x="3847" y="868"/>
                </a:moveTo>
                <a:lnTo>
                  <a:pt x="359" y="868"/>
                </a:lnTo>
                <a:lnTo>
                  <a:pt x="359" y="3238"/>
                </a:lnTo>
                <a:lnTo>
                  <a:pt x="3847" y="3238"/>
                </a:lnTo>
                <a:lnTo>
                  <a:pt x="3847" y="8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7" name="KSO_Shape"/>
          <p:cNvSpPr/>
          <p:nvPr>
            <p:custDataLst>
              <p:tags r:id="rId18"/>
            </p:custDataLst>
          </p:nvPr>
        </p:nvSpPr>
        <p:spPr bwMode="auto">
          <a:xfrm>
            <a:off x="8214484" y="4502823"/>
            <a:ext cx="493196" cy="485799"/>
          </a:xfrm>
          <a:custGeom>
            <a:gdLst>
              <a:gd name="T0" fmla="*/ 2147483646 w 6140"/>
              <a:gd name="T1" fmla="*/ 2147483646 h 6040"/>
              <a:gd name="T2" fmla="*/ 2147483646 w 6140"/>
              <a:gd name="T3" fmla="*/ 2147483646 h 6040"/>
              <a:gd name="T4" fmla="*/ 2147483646 w 6140"/>
              <a:gd name="T5" fmla="*/ 2147483646 h 6040"/>
              <a:gd name="T6" fmla="*/ 2147483646 w 6140"/>
              <a:gd name="T7" fmla="*/ 2147483646 h 6040"/>
              <a:gd name="T8" fmla="*/ 2147483646 w 6140"/>
              <a:gd name="T9" fmla="*/ 2147483646 h 6040"/>
              <a:gd name="T10" fmla="*/ 2147483646 w 6140"/>
              <a:gd name="T11" fmla="*/ 2147483646 h 6040"/>
              <a:gd name="T12" fmla="*/ 2147483646 w 6140"/>
              <a:gd name="T13" fmla="*/ 2147483646 h 6040"/>
              <a:gd name="T14" fmla="*/ 2147483646 w 6140"/>
              <a:gd name="T15" fmla="*/ 2147483646 h 6040"/>
              <a:gd name="T16" fmla="*/ 2147483646 w 6140"/>
              <a:gd name="T17" fmla="*/ 2147483646 h 6040"/>
              <a:gd name="T18" fmla="*/ 2147483646 w 6140"/>
              <a:gd name="T19" fmla="*/ 2147483646 h 6040"/>
              <a:gd name="T20" fmla="*/ 2147483646 w 6140"/>
              <a:gd name="T21" fmla="*/ 2147483646 h 6040"/>
              <a:gd name="T22" fmla="*/ 2147483646 w 6140"/>
              <a:gd name="T23" fmla="*/ 2147483646 h 6040"/>
              <a:gd name="T24" fmla="*/ 2147483646 w 6140"/>
              <a:gd name="T25" fmla="*/ 2147483646 h 6040"/>
              <a:gd name="T26" fmla="*/ 2147483646 w 6140"/>
              <a:gd name="T27" fmla="*/ 2147483646 h 6040"/>
              <a:gd name="T28" fmla="*/ 298699967 w 6140"/>
              <a:gd name="T29" fmla="*/ 2147483646 h 6040"/>
              <a:gd name="T30" fmla="*/ 836224881 w 6140"/>
              <a:gd name="T31" fmla="*/ 2147483646 h 6040"/>
              <a:gd name="T32" fmla="*/ 2147483646 w 6140"/>
              <a:gd name="T33" fmla="*/ 89854040 h 6040"/>
              <a:gd name="T34" fmla="*/ 2147483646 w 6140"/>
              <a:gd name="T35" fmla="*/ 1707904638 h 6040"/>
              <a:gd name="T36" fmla="*/ 2147483646 w 6140"/>
              <a:gd name="T37" fmla="*/ 2147483646 h 6040"/>
              <a:gd name="T38" fmla="*/ 2147483646 w 6140"/>
              <a:gd name="T39" fmla="*/ 2147483646 h 6040"/>
              <a:gd name="T40" fmla="*/ 2147483646 w 6140"/>
              <a:gd name="T41" fmla="*/ 2147483646 h 6040"/>
              <a:gd name="T42" fmla="*/ 2147483646 w 6140"/>
              <a:gd name="T43" fmla="*/ 2147483646 h 6040"/>
              <a:gd name="T44" fmla="*/ 2147483646 w 6140"/>
              <a:gd name="T45" fmla="*/ 2147483646 h 6040"/>
              <a:gd name="T46" fmla="*/ 2147483646 w 6140"/>
              <a:gd name="T47" fmla="*/ 2147483646 h 6040"/>
              <a:gd name="T48" fmla="*/ 2147483646 w 6140"/>
              <a:gd name="T49" fmla="*/ 2147483646 h 6040"/>
              <a:gd name="T50" fmla="*/ 2147483646 w 6140"/>
              <a:gd name="T51" fmla="*/ 2147483646 h 6040"/>
              <a:gd name="T52" fmla="*/ 2147483646 w 6140"/>
              <a:gd name="T53" fmla="*/ 2147483646 h 6040"/>
              <a:gd name="T54" fmla="*/ 2147483646 w 6140"/>
              <a:gd name="T55" fmla="*/ 2147483646 h 6040"/>
              <a:gd name="T56" fmla="*/ 2147483646 w 6140"/>
              <a:gd name="T57" fmla="*/ 2147483646 h 6040"/>
              <a:gd name="T58" fmla="*/ 2147483646 w 6140"/>
              <a:gd name="T59" fmla="*/ 2147483646 h 6040"/>
              <a:gd name="T60" fmla="*/ 2147483646 w 6140"/>
              <a:gd name="T61" fmla="*/ 2147483646 h 6040"/>
              <a:gd name="T62" fmla="*/ 2147483646 w 6140"/>
              <a:gd name="T63" fmla="*/ 2147483646 h 6040"/>
              <a:gd name="T64" fmla="*/ 2147483646 w 6140"/>
              <a:gd name="T65" fmla="*/ 2147483646 h 6040"/>
              <a:gd name="T66" fmla="*/ 2147483646 w 6140"/>
              <a:gd name="T67" fmla="*/ 2147483646 h 6040"/>
              <a:gd name="T68" fmla="*/ 2147483646 w 6140"/>
              <a:gd name="T69" fmla="*/ 2147483646 h 6040"/>
              <a:gd name="T70" fmla="*/ 2147483646 w 6140"/>
              <a:gd name="T71" fmla="*/ 2147483646 h 6040"/>
              <a:gd name="T72" fmla="*/ 2147483646 w 6140"/>
              <a:gd name="T73" fmla="*/ 2147483646 h 6040"/>
              <a:gd name="T74" fmla="*/ 2147483646 w 6140"/>
              <a:gd name="T75" fmla="*/ 2147483646 h 6040"/>
              <a:gd name="T76" fmla="*/ 2147483646 w 6140"/>
              <a:gd name="T77" fmla="*/ 2147483646 h 6040"/>
              <a:gd name="T78" fmla="*/ 2147483646 w 6140"/>
              <a:gd name="T79" fmla="*/ 2147483646 h 6040"/>
              <a:gd name="T80" fmla="*/ 2147483646 w 6140"/>
              <a:gd name="T81" fmla="*/ 2147483646 h 6040"/>
              <a:gd name="T82" fmla="*/ 2147483646 w 6140"/>
              <a:gd name="T83" fmla="*/ 2147483646 h 6040"/>
              <a:gd name="T84" fmla="*/ 2147483646 w 6140"/>
              <a:gd name="T85" fmla="*/ 2147483646 h 6040"/>
              <a:gd name="T86" fmla="*/ 2147483646 w 6140"/>
              <a:gd name="T87" fmla="*/ 2147483646 h 6040"/>
              <a:gd name="T88" fmla="*/ 2147483646 w 6140"/>
              <a:gd name="T89" fmla="*/ 2147483646 h 6040"/>
              <a:gd name="T90" fmla="*/ 2147483646 w 6140"/>
              <a:gd name="T91" fmla="*/ 2147483646 h 6040"/>
              <a:gd name="T92" fmla="*/ 2147483646 w 6140"/>
              <a:gd name="T93" fmla="*/ 2147483646 h 6040"/>
              <a:gd name="T94" fmla="*/ 2147483646 w 6140"/>
              <a:gd name="T95" fmla="*/ 2147483646 h 6040"/>
              <a:gd name="T96" fmla="*/ 2147483646 w 6140"/>
              <a:gd name="T97" fmla="*/ 2147483646 h 6040"/>
              <a:gd name="T98" fmla="*/ 2147483646 w 6140"/>
              <a:gd name="T99" fmla="*/ 2147483646 h 6040"/>
              <a:gd name="T100" fmla="*/ 2147483646 w 6140"/>
              <a:gd name="T101" fmla="*/ 2147483646 h 6040"/>
              <a:gd name="T102" fmla="*/ 2147483646 w 6140"/>
              <a:gd name="T103" fmla="*/ 2147483646 h 6040"/>
              <a:gd name="T104" fmla="*/ 2147483646 w 6140"/>
              <a:gd name="T105" fmla="*/ 2147483646 h 6040"/>
              <a:gd name="T106" fmla="*/ 2147483646 w 6140"/>
              <a:gd name="T107" fmla="*/ 2147483646 h 6040"/>
              <a:gd name="T108" fmla="*/ 2147483646 w 6140"/>
              <a:gd name="T109" fmla="*/ 2147483646 h 6040"/>
              <a:gd name="T110" fmla="*/ 2147483646 w 6140"/>
              <a:gd name="T111" fmla="*/ 2147483646 h 6040"/>
              <a:gd name="T112" fmla="*/ 2147483646 w 6140"/>
              <a:gd name="T113" fmla="*/ 2147483646 h 6040"/>
              <a:gd name="T114" fmla="*/ 2147483646 w 6140"/>
              <a:gd name="T115" fmla="*/ 2147483646 h 6040"/>
              <a:gd name="T116" fmla="*/ 2147483646 w 6140"/>
              <a:gd name="T117" fmla="*/ 2147483646 h 6040"/>
              <a:gd name="T118" fmla="*/ 2147483646 w 6140"/>
              <a:gd name="T119" fmla="*/ 2147483646 h 604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140" h="6040">
                <a:moveTo>
                  <a:pt x="3011" y="554"/>
                </a:moveTo>
                <a:lnTo>
                  <a:pt x="5433" y="554"/>
                </a:lnTo>
                <a:lnTo>
                  <a:pt x="5469" y="555"/>
                </a:lnTo>
                <a:lnTo>
                  <a:pt x="5505" y="557"/>
                </a:lnTo>
                <a:lnTo>
                  <a:pt x="5540" y="562"/>
                </a:lnTo>
                <a:lnTo>
                  <a:pt x="5575" y="567"/>
                </a:lnTo>
                <a:lnTo>
                  <a:pt x="5608" y="576"/>
                </a:lnTo>
                <a:lnTo>
                  <a:pt x="5642" y="586"/>
                </a:lnTo>
                <a:lnTo>
                  <a:pt x="5676" y="597"/>
                </a:lnTo>
                <a:lnTo>
                  <a:pt x="5707" y="609"/>
                </a:lnTo>
                <a:lnTo>
                  <a:pt x="5738" y="623"/>
                </a:lnTo>
                <a:lnTo>
                  <a:pt x="5768" y="639"/>
                </a:lnTo>
                <a:lnTo>
                  <a:pt x="5799" y="656"/>
                </a:lnTo>
                <a:lnTo>
                  <a:pt x="5828" y="674"/>
                </a:lnTo>
                <a:lnTo>
                  <a:pt x="5854" y="694"/>
                </a:lnTo>
                <a:lnTo>
                  <a:pt x="5881" y="716"/>
                </a:lnTo>
                <a:lnTo>
                  <a:pt x="5908" y="738"/>
                </a:lnTo>
                <a:lnTo>
                  <a:pt x="5932" y="761"/>
                </a:lnTo>
                <a:lnTo>
                  <a:pt x="5955" y="786"/>
                </a:lnTo>
                <a:lnTo>
                  <a:pt x="5977" y="811"/>
                </a:lnTo>
                <a:lnTo>
                  <a:pt x="5998" y="838"/>
                </a:lnTo>
                <a:lnTo>
                  <a:pt x="6018" y="866"/>
                </a:lnTo>
                <a:lnTo>
                  <a:pt x="6037" y="895"/>
                </a:lnTo>
                <a:lnTo>
                  <a:pt x="6054" y="924"/>
                </a:lnTo>
                <a:lnTo>
                  <a:pt x="6069" y="955"/>
                </a:lnTo>
                <a:lnTo>
                  <a:pt x="6084" y="987"/>
                </a:lnTo>
                <a:lnTo>
                  <a:pt x="6097" y="1018"/>
                </a:lnTo>
                <a:lnTo>
                  <a:pt x="6107" y="1051"/>
                </a:lnTo>
                <a:lnTo>
                  <a:pt x="6117" y="1084"/>
                </a:lnTo>
                <a:lnTo>
                  <a:pt x="6125" y="1119"/>
                </a:lnTo>
                <a:lnTo>
                  <a:pt x="6132" y="1154"/>
                </a:lnTo>
                <a:lnTo>
                  <a:pt x="6136" y="1189"/>
                </a:lnTo>
                <a:lnTo>
                  <a:pt x="6139" y="1225"/>
                </a:lnTo>
                <a:lnTo>
                  <a:pt x="6140" y="1261"/>
                </a:lnTo>
                <a:lnTo>
                  <a:pt x="6140" y="5331"/>
                </a:lnTo>
                <a:lnTo>
                  <a:pt x="6139" y="5369"/>
                </a:lnTo>
                <a:lnTo>
                  <a:pt x="6136" y="5405"/>
                </a:lnTo>
                <a:lnTo>
                  <a:pt x="6132" y="5439"/>
                </a:lnTo>
                <a:lnTo>
                  <a:pt x="6125" y="5474"/>
                </a:lnTo>
                <a:lnTo>
                  <a:pt x="6117" y="5508"/>
                </a:lnTo>
                <a:lnTo>
                  <a:pt x="6107" y="5542"/>
                </a:lnTo>
                <a:lnTo>
                  <a:pt x="6097" y="5574"/>
                </a:lnTo>
                <a:lnTo>
                  <a:pt x="6084" y="5607"/>
                </a:lnTo>
                <a:lnTo>
                  <a:pt x="6069" y="5638"/>
                </a:lnTo>
                <a:lnTo>
                  <a:pt x="6054" y="5668"/>
                </a:lnTo>
                <a:lnTo>
                  <a:pt x="6037" y="5698"/>
                </a:lnTo>
                <a:lnTo>
                  <a:pt x="6018" y="5726"/>
                </a:lnTo>
                <a:lnTo>
                  <a:pt x="5998" y="5754"/>
                </a:lnTo>
                <a:lnTo>
                  <a:pt x="5977" y="5781"/>
                </a:lnTo>
                <a:lnTo>
                  <a:pt x="5955" y="5806"/>
                </a:lnTo>
                <a:lnTo>
                  <a:pt x="5932" y="5832"/>
                </a:lnTo>
                <a:lnTo>
                  <a:pt x="5908" y="5855"/>
                </a:lnTo>
                <a:lnTo>
                  <a:pt x="5881" y="5877"/>
                </a:lnTo>
                <a:lnTo>
                  <a:pt x="5854" y="5898"/>
                </a:lnTo>
                <a:lnTo>
                  <a:pt x="5828" y="5918"/>
                </a:lnTo>
                <a:lnTo>
                  <a:pt x="5799" y="5936"/>
                </a:lnTo>
                <a:lnTo>
                  <a:pt x="5768" y="5954"/>
                </a:lnTo>
                <a:lnTo>
                  <a:pt x="5738" y="5969"/>
                </a:lnTo>
                <a:lnTo>
                  <a:pt x="5707" y="5983"/>
                </a:lnTo>
                <a:lnTo>
                  <a:pt x="5676" y="5996"/>
                </a:lnTo>
                <a:lnTo>
                  <a:pt x="5642" y="6007"/>
                </a:lnTo>
                <a:lnTo>
                  <a:pt x="5608" y="6016"/>
                </a:lnTo>
                <a:lnTo>
                  <a:pt x="5575" y="6025"/>
                </a:lnTo>
                <a:lnTo>
                  <a:pt x="5540" y="6030"/>
                </a:lnTo>
                <a:lnTo>
                  <a:pt x="5505" y="6035"/>
                </a:lnTo>
                <a:lnTo>
                  <a:pt x="5469" y="6039"/>
                </a:lnTo>
                <a:lnTo>
                  <a:pt x="5433" y="6040"/>
                </a:lnTo>
                <a:lnTo>
                  <a:pt x="3011" y="6040"/>
                </a:lnTo>
                <a:lnTo>
                  <a:pt x="2981" y="6039"/>
                </a:lnTo>
                <a:lnTo>
                  <a:pt x="2951" y="6036"/>
                </a:lnTo>
                <a:lnTo>
                  <a:pt x="2921" y="6033"/>
                </a:lnTo>
                <a:lnTo>
                  <a:pt x="2892" y="6029"/>
                </a:lnTo>
                <a:lnTo>
                  <a:pt x="2863" y="6023"/>
                </a:lnTo>
                <a:lnTo>
                  <a:pt x="2834" y="6016"/>
                </a:lnTo>
                <a:lnTo>
                  <a:pt x="2806" y="6008"/>
                </a:lnTo>
                <a:lnTo>
                  <a:pt x="2778" y="5999"/>
                </a:lnTo>
                <a:lnTo>
                  <a:pt x="2750" y="5989"/>
                </a:lnTo>
                <a:lnTo>
                  <a:pt x="2723" y="5978"/>
                </a:lnTo>
                <a:lnTo>
                  <a:pt x="2698" y="5965"/>
                </a:lnTo>
                <a:lnTo>
                  <a:pt x="2672" y="5951"/>
                </a:lnTo>
                <a:lnTo>
                  <a:pt x="2647" y="5938"/>
                </a:lnTo>
                <a:lnTo>
                  <a:pt x="2623" y="5922"/>
                </a:lnTo>
                <a:lnTo>
                  <a:pt x="2599" y="5906"/>
                </a:lnTo>
                <a:lnTo>
                  <a:pt x="2577" y="5889"/>
                </a:lnTo>
                <a:lnTo>
                  <a:pt x="2554" y="5870"/>
                </a:lnTo>
                <a:lnTo>
                  <a:pt x="2533" y="5852"/>
                </a:lnTo>
                <a:lnTo>
                  <a:pt x="2512" y="5832"/>
                </a:lnTo>
                <a:lnTo>
                  <a:pt x="2492" y="5811"/>
                </a:lnTo>
                <a:lnTo>
                  <a:pt x="2474" y="5790"/>
                </a:lnTo>
                <a:lnTo>
                  <a:pt x="2455" y="5768"/>
                </a:lnTo>
                <a:lnTo>
                  <a:pt x="2438" y="5745"/>
                </a:lnTo>
                <a:lnTo>
                  <a:pt x="2421" y="5722"/>
                </a:lnTo>
                <a:lnTo>
                  <a:pt x="2406" y="5697"/>
                </a:lnTo>
                <a:lnTo>
                  <a:pt x="2392" y="5672"/>
                </a:lnTo>
                <a:lnTo>
                  <a:pt x="2378" y="5646"/>
                </a:lnTo>
                <a:lnTo>
                  <a:pt x="2366" y="5621"/>
                </a:lnTo>
                <a:lnTo>
                  <a:pt x="2355" y="5594"/>
                </a:lnTo>
                <a:lnTo>
                  <a:pt x="2345" y="5567"/>
                </a:lnTo>
                <a:lnTo>
                  <a:pt x="2336" y="5539"/>
                </a:lnTo>
                <a:lnTo>
                  <a:pt x="2327" y="5510"/>
                </a:lnTo>
                <a:lnTo>
                  <a:pt x="2315" y="5509"/>
                </a:lnTo>
                <a:lnTo>
                  <a:pt x="2259" y="5501"/>
                </a:lnTo>
                <a:lnTo>
                  <a:pt x="2203" y="5493"/>
                </a:lnTo>
                <a:lnTo>
                  <a:pt x="2147" y="5484"/>
                </a:lnTo>
                <a:lnTo>
                  <a:pt x="2092" y="5474"/>
                </a:lnTo>
                <a:lnTo>
                  <a:pt x="2037" y="5463"/>
                </a:lnTo>
                <a:lnTo>
                  <a:pt x="1983" y="5451"/>
                </a:lnTo>
                <a:lnTo>
                  <a:pt x="1929" y="5439"/>
                </a:lnTo>
                <a:lnTo>
                  <a:pt x="1876" y="5427"/>
                </a:lnTo>
                <a:lnTo>
                  <a:pt x="1824" y="5413"/>
                </a:lnTo>
                <a:lnTo>
                  <a:pt x="1771" y="5398"/>
                </a:lnTo>
                <a:lnTo>
                  <a:pt x="1719" y="5383"/>
                </a:lnTo>
                <a:lnTo>
                  <a:pt x="1668" y="5366"/>
                </a:lnTo>
                <a:lnTo>
                  <a:pt x="1618" y="5350"/>
                </a:lnTo>
                <a:lnTo>
                  <a:pt x="1568" y="5333"/>
                </a:lnTo>
                <a:lnTo>
                  <a:pt x="1519" y="5314"/>
                </a:lnTo>
                <a:lnTo>
                  <a:pt x="1471" y="5295"/>
                </a:lnTo>
                <a:lnTo>
                  <a:pt x="1423" y="5276"/>
                </a:lnTo>
                <a:lnTo>
                  <a:pt x="1375" y="5255"/>
                </a:lnTo>
                <a:lnTo>
                  <a:pt x="1329" y="5234"/>
                </a:lnTo>
                <a:lnTo>
                  <a:pt x="1283" y="5213"/>
                </a:lnTo>
                <a:lnTo>
                  <a:pt x="1237" y="5190"/>
                </a:lnTo>
                <a:lnTo>
                  <a:pt x="1193" y="5167"/>
                </a:lnTo>
                <a:lnTo>
                  <a:pt x="1150" y="5143"/>
                </a:lnTo>
                <a:lnTo>
                  <a:pt x="1107" y="5119"/>
                </a:lnTo>
                <a:lnTo>
                  <a:pt x="1064" y="5093"/>
                </a:lnTo>
                <a:lnTo>
                  <a:pt x="1024" y="5067"/>
                </a:lnTo>
                <a:lnTo>
                  <a:pt x="983" y="5041"/>
                </a:lnTo>
                <a:lnTo>
                  <a:pt x="944" y="5013"/>
                </a:lnTo>
                <a:lnTo>
                  <a:pt x="905" y="4985"/>
                </a:lnTo>
                <a:lnTo>
                  <a:pt x="867" y="4956"/>
                </a:lnTo>
                <a:lnTo>
                  <a:pt x="830" y="4927"/>
                </a:lnTo>
                <a:lnTo>
                  <a:pt x="794" y="4897"/>
                </a:lnTo>
                <a:lnTo>
                  <a:pt x="757" y="4866"/>
                </a:lnTo>
                <a:lnTo>
                  <a:pt x="721" y="4832"/>
                </a:lnTo>
                <a:lnTo>
                  <a:pt x="686" y="4800"/>
                </a:lnTo>
                <a:lnTo>
                  <a:pt x="652" y="4765"/>
                </a:lnTo>
                <a:lnTo>
                  <a:pt x="620" y="4730"/>
                </a:lnTo>
                <a:lnTo>
                  <a:pt x="588" y="4695"/>
                </a:lnTo>
                <a:lnTo>
                  <a:pt x="557" y="4658"/>
                </a:lnTo>
                <a:lnTo>
                  <a:pt x="528" y="4622"/>
                </a:lnTo>
                <a:lnTo>
                  <a:pt x="500" y="4584"/>
                </a:lnTo>
                <a:lnTo>
                  <a:pt x="472" y="4547"/>
                </a:lnTo>
                <a:lnTo>
                  <a:pt x="447" y="4507"/>
                </a:lnTo>
                <a:lnTo>
                  <a:pt x="422" y="4468"/>
                </a:lnTo>
                <a:lnTo>
                  <a:pt x="398" y="4428"/>
                </a:lnTo>
                <a:lnTo>
                  <a:pt x="376" y="4386"/>
                </a:lnTo>
                <a:lnTo>
                  <a:pt x="355" y="4346"/>
                </a:lnTo>
                <a:lnTo>
                  <a:pt x="335" y="4304"/>
                </a:lnTo>
                <a:lnTo>
                  <a:pt x="317" y="4261"/>
                </a:lnTo>
                <a:lnTo>
                  <a:pt x="299" y="4218"/>
                </a:lnTo>
                <a:lnTo>
                  <a:pt x="283" y="4174"/>
                </a:lnTo>
                <a:lnTo>
                  <a:pt x="269" y="4130"/>
                </a:lnTo>
                <a:lnTo>
                  <a:pt x="255" y="4084"/>
                </a:lnTo>
                <a:lnTo>
                  <a:pt x="243" y="4038"/>
                </a:lnTo>
                <a:lnTo>
                  <a:pt x="233" y="3993"/>
                </a:lnTo>
                <a:lnTo>
                  <a:pt x="224" y="3945"/>
                </a:lnTo>
                <a:lnTo>
                  <a:pt x="217" y="3897"/>
                </a:lnTo>
                <a:lnTo>
                  <a:pt x="210" y="3850"/>
                </a:lnTo>
                <a:lnTo>
                  <a:pt x="205" y="3801"/>
                </a:lnTo>
                <a:lnTo>
                  <a:pt x="203" y="3752"/>
                </a:lnTo>
                <a:lnTo>
                  <a:pt x="201" y="3702"/>
                </a:lnTo>
                <a:lnTo>
                  <a:pt x="201" y="3651"/>
                </a:lnTo>
                <a:lnTo>
                  <a:pt x="202" y="3601"/>
                </a:lnTo>
                <a:lnTo>
                  <a:pt x="204" y="3549"/>
                </a:lnTo>
                <a:lnTo>
                  <a:pt x="209" y="3500"/>
                </a:lnTo>
                <a:lnTo>
                  <a:pt x="216" y="3445"/>
                </a:lnTo>
                <a:lnTo>
                  <a:pt x="221" y="3403"/>
                </a:lnTo>
                <a:lnTo>
                  <a:pt x="228" y="3360"/>
                </a:lnTo>
                <a:lnTo>
                  <a:pt x="235" y="3317"/>
                </a:lnTo>
                <a:lnTo>
                  <a:pt x="245" y="3274"/>
                </a:lnTo>
                <a:lnTo>
                  <a:pt x="255" y="3231"/>
                </a:lnTo>
                <a:lnTo>
                  <a:pt x="267" y="3187"/>
                </a:lnTo>
                <a:lnTo>
                  <a:pt x="278" y="3143"/>
                </a:lnTo>
                <a:lnTo>
                  <a:pt x="292" y="3099"/>
                </a:lnTo>
                <a:lnTo>
                  <a:pt x="306" y="3053"/>
                </a:lnTo>
                <a:lnTo>
                  <a:pt x="322" y="3009"/>
                </a:lnTo>
                <a:lnTo>
                  <a:pt x="339" y="2964"/>
                </a:lnTo>
                <a:lnTo>
                  <a:pt x="356" y="2919"/>
                </a:lnTo>
                <a:lnTo>
                  <a:pt x="376" y="2872"/>
                </a:lnTo>
                <a:lnTo>
                  <a:pt x="396" y="2826"/>
                </a:lnTo>
                <a:lnTo>
                  <a:pt x="416" y="2779"/>
                </a:lnTo>
                <a:lnTo>
                  <a:pt x="440" y="2733"/>
                </a:lnTo>
                <a:lnTo>
                  <a:pt x="398" y="2695"/>
                </a:lnTo>
                <a:lnTo>
                  <a:pt x="357" y="2654"/>
                </a:lnTo>
                <a:lnTo>
                  <a:pt x="319" y="2614"/>
                </a:lnTo>
                <a:lnTo>
                  <a:pt x="282" y="2573"/>
                </a:lnTo>
                <a:lnTo>
                  <a:pt x="247" y="2531"/>
                </a:lnTo>
                <a:lnTo>
                  <a:pt x="214" y="2489"/>
                </a:lnTo>
                <a:lnTo>
                  <a:pt x="184" y="2445"/>
                </a:lnTo>
                <a:lnTo>
                  <a:pt x="155" y="2401"/>
                </a:lnTo>
                <a:lnTo>
                  <a:pt x="129" y="2356"/>
                </a:lnTo>
                <a:lnTo>
                  <a:pt x="104" y="2310"/>
                </a:lnTo>
                <a:lnTo>
                  <a:pt x="82" y="2263"/>
                </a:lnTo>
                <a:lnTo>
                  <a:pt x="62" y="2215"/>
                </a:lnTo>
                <a:lnTo>
                  <a:pt x="46" y="2165"/>
                </a:lnTo>
                <a:lnTo>
                  <a:pt x="38" y="2141"/>
                </a:lnTo>
                <a:lnTo>
                  <a:pt x="31" y="2115"/>
                </a:lnTo>
                <a:lnTo>
                  <a:pt x="25" y="2090"/>
                </a:lnTo>
                <a:lnTo>
                  <a:pt x="19" y="2064"/>
                </a:lnTo>
                <a:lnTo>
                  <a:pt x="14" y="2037"/>
                </a:lnTo>
                <a:lnTo>
                  <a:pt x="10" y="2011"/>
                </a:lnTo>
                <a:lnTo>
                  <a:pt x="7" y="1984"/>
                </a:lnTo>
                <a:lnTo>
                  <a:pt x="3" y="1957"/>
                </a:lnTo>
                <a:lnTo>
                  <a:pt x="1" y="1929"/>
                </a:lnTo>
                <a:lnTo>
                  <a:pt x="0" y="1902"/>
                </a:lnTo>
                <a:lnTo>
                  <a:pt x="0" y="1874"/>
                </a:lnTo>
                <a:lnTo>
                  <a:pt x="0" y="1846"/>
                </a:lnTo>
                <a:lnTo>
                  <a:pt x="0" y="1817"/>
                </a:lnTo>
                <a:lnTo>
                  <a:pt x="2" y="1788"/>
                </a:lnTo>
                <a:lnTo>
                  <a:pt x="4" y="1758"/>
                </a:lnTo>
                <a:lnTo>
                  <a:pt x="7" y="1729"/>
                </a:lnTo>
                <a:lnTo>
                  <a:pt x="11" y="1698"/>
                </a:lnTo>
                <a:lnTo>
                  <a:pt x="16" y="1667"/>
                </a:lnTo>
                <a:lnTo>
                  <a:pt x="21" y="1637"/>
                </a:lnTo>
                <a:lnTo>
                  <a:pt x="28" y="1606"/>
                </a:lnTo>
                <a:lnTo>
                  <a:pt x="35" y="1573"/>
                </a:lnTo>
                <a:lnTo>
                  <a:pt x="43" y="1542"/>
                </a:lnTo>
                <a:lnTo>
                  <a:pt x="51" y="1509"/>
                </a:lnTo>
                <a:lnTo>
                  <a:pt x="61" y="1475"/>
                </a:lnTo>
                <a:lnTo>
                  <a:pt x="72" y="1443"/>
                </a:lnTo>
                <a:lnTo>
                  <a:pt x="83" y="1409"/>
                </a:lnTo>
                <a:lnTo>
                  <a:pt x="109" y="1340"/>
                </a:lnTo>
                <a:lnTo>
                  <a:pt x="138" y="1270"/>
                </a:lnTo>
                <a:lnTo>
                  <a:pt x="170" y="1198"/>
                </a:lnTo>
                <a:lnTo>
                  <a:pt x="207" y="1124"/>
                </a:lnTo>
                <a:lnTo>
                  <a:pt x="247" y="1048"/>
                </a:lnTo>
                <a:lnTo>
                  <a:pt x="291" y="970"/>
                </a:lnTo>
                <a:lnTo>
                  <a:pt x="232" y="930"/>
                </a:lnTo>
                <a:lnTo>
                  <a:pt x="966" y="3"/>
                </a:lnTo>
                <a:lnTo>
                  <a:pt x="977" y="2"/>
                </a:lnTo>
                <a:lnTo>
                  <a:pt x="1011" y="1"/>
                </a:lnTo>
                <a:lnTo>
                  <a:pt x="1062" y="0"/>
                </a:lnTo>
                <a:lnTo>
                  <a:pt x="1092" y="1"/>
                </a:lnTo>
                <a:lnTo>
                  <a:pt x="1126" y="2"/>
                </a:lnTo>
                <a:lnTo>
                  <a:pt x="1161" y="4"/>
                </a:lnTo>
                <a:lnTo>
                  <a:pt x="1198" y="9"/>
                </a:lnTo>
                <a:lnTo>
                  <a:pt x="1236" y="14"/>
                </a:lnTo>
                <a:lnTo>
                  <a:pt x="1276" y="22"/>
                </a:lnTo>
                <a:lnTo>
                  <a:pt x="1314" y="31"/>
                </a:lnTo>
                <a:lnTo>
                  <a:pt x="1352" y="43"/>
                </a:lnTo>
                <a:lnTo>
                  <a:pt x="1372" y="48"/>
                </a:lnTo>
                <a:lnTo>
                  <a:pt x="1390" y="57"/>
                </a:lnTo>
                <a:lnTo>
                  <a:pt x="1408" y="65"/>
                </a:lnTo>
                <a:lnTo>
                  <a:pt x="1426" y="73"/>
                </a:lnTo>
                <a:lnTo>
                  <a:pt x="1461" y="93"/>
                </a:lnTo>
                <a:lnTo>
                  <a:pt x="1495" y="114"/>
                </a:lnTo>
                <a:lnTo>
                  <a:pt x="1527" y="136"/>
                </a:lnTo>
                <a:lnTo>
                  <a:pt x="1559" y="159"/>
                </a:lnTo>
                <a:lnTo>
                  <a:pt x="1588" y="182"/>
                </a:lnTo>
                <a:lnTo>
                  <a:pt x="1616" y="205"/>
                </a:lnTo>
                <a:lnTo>
                  <a:pt x="1642" y="230"/>
                </a:lnTo>
                <a:lnTo>
                  <a:pt x="1666" y="252"/>
                </a:lnTo>
                <a:lnTo>
                  <a:pt x="1707" y="293"/>
                </a:lnTo>
                <a:lnTo>
                  <a:pt x="1739" y="327"/>
                </a:lnTo>
                <a:lnTo>
                  <a:pt x="1759" y="350"/>
                </a:lnTo>
                <a:lnTo>
                  <a:pt x="1765" y="359"/>
                </a:lnTo>
                <a:lnTo>
                  <a:pt x="1153" y="1011"/>
                </a:lnTo>
                <a:lnTo>
                  <a:pt x="985" y="843"/>
                </a:lnTo>
                <a:lnTo>
                  <a:pt x="714" y="1251"/>
                </a:lnTo>
                <a:lnTo>
                  <a:pt x="630" y="1196"/>
                </a:lnTo>
                <a:lnTo>
                  <a:pt x="603" y="1246"/>
                </a:lnTo>
                <a:lnTo>
                  <a:pt x="578" y="1294"/>
                </a:lnTo>
                <a:lnTo>
                  <a:pt x="556" y="1342"/>
                </a:lnTo>
                <a:lnTo>
                  <a:pt x="535" y="1390"/>
                </a:lnTo>
                <a:lnTo>
                  <a:pt x="516" y="1435"/>
                </a:lnTo>
                <a:lnTo>
                  <a:pt x="500" y="1480"/>
                </a:lnTo>
                <a:lnTo>
                  <a:pt x="485" y="1524"/>
                </a:lnTo>
                <a:lnTo>
                  <a:pt x="472" y="1567"/>
                </a:lnTo>
                <a:lnTo>
                  <a:pt x="462" y="1609"/>
                </a:lnTo>
                <a:lnTo>
                  <a:pt x="452" y="1650"/>
                </a:lnTo>
                <a:lnTo>
                  <a:pt x="445" y="1690"/>
                </a:lnTo>
                <a:lnTo>
                  <a:pt x="440" y="1729"/>
                </a:lnTo>
                <a:lnTo>
                  <a:pt x="436" y="1768"/>
                </a:lnTo>
                <a:lnTo>
                  <a:pt x="435" y="1805"/>
                </a:lnTo>
                <a:lnTo>
                  <a:pt x="434" y="1842"/>
                </a:lnTo>
                <a:lnTo>
                  <a:pt x="436" y="1878"/>
                </a:lnTo>
                <a:lnTo>
                  <a:pt x="439" y="1913"/>
                </a:lnTo>
                <a:lnTo>
                  <a:pt x="443" y="1948"/>
                </a:lnTo>
                <a:lnTo>
                  <a:pt x="450" y="1982"/>
                </a:lnTo>
                <a:lnTo>
                  <a:pt x="457" y="2014"/>
                </a:lnTo>
                <a:lnTo>
                  <a:pt x="466" y="2047"/>
                </a:lnTo>
                <a:lnTo>
                  <a:pt x="477" y="2079"/>
                </a:lnTo>
                <a:lnTo>
                  <a:pt x="488" y="2111"/>
                </a:lnTo>
                <a:lnTo>
                  <a:pt x="502" y="2141"/>
                </a:lnTo>
                <a:lnTo>
                  <a:pt x="516" y="2171"/>
                </a:lnTo>
                <a:lnTo>
                  <a:pt x="533" y="2200"/>
                </a:lnTo>
                <a:lnTo>
                  <a:pt x="550" y="2229"/>
                </a:lnTo>
                <a:lnTo>
                  <a:pt x="569" y="2257"/>
                </a:lnTo>
                <a:lnTo>
                  <a:pt x="587" y="2285"/>
                </a:lnTo>
                <a:lnTo>
                  <a:pt x="608" y="2313"/>
                </a:lnTo>
                <a:lnTo>
                  <a:pt x="630" y="2339"/>
                </a:lnTo>
                <a:lnTo>
                  <a:pt x="652" y="2366"/>
                </a:lnTo>
                <a:lnTo>
                  <a:pt x="682" y="2322"/>
                </a:lnTo>
                <a:lnTo>
                  <a:pt x="713" y="2278"/>
                </a:lnTo>
                <a:lnTo>
                  <a:pt x="745" y="2234"/>
                </a:lnTo>
                <a:lnTo>
                  <a:pt x="778" y="2188"/>
                </a:lnTo>
                <a:lnTo>
                  <a:pt x="811" y="2144"/>
                </a:lnTo>
                <a:lnTo>
                  <a:pt x="846" y="2099"/>
                </a:lnTo>
                <a:lnTo>
                  <a:pt x="883" y="2054"/>
                </a:lnTo>
                <a:lnTo>
                  <a:pt x="920" y="2007"/>
                </a:lnTo>
                <a:lnTo>
                  <a:pt x="957" y="1962"/>
                </a:lnTo>
                <a:lnTo>
                  <a:pt x="997" y="1916"/>
                </a:lnTo>
                <a:lnTo>
                  <a:pt x="1038" y="1870"/>
                </a:lnTo>
                <a:lnTo>
                  <a:pt x="1079" y="1824"/>
                </a:lnTo>
                <a:lnTo>
                  <a:pt x="1166" y="1730"/>
                </a:lnTo>
                <a:lnTo>
                  <a:pt x="1257" y="1636"/>
                </a:lnTo>
                <a:lnTo>
                  <a:pt x="1247" y="1611"/>
                </a:lnTo>
                <a:lnTo>
                  <a:pt x="1237" y="1586"/>
                </a:lnTo>
                <a:lnTo>
                  <a:pt x="1230" y="1560"/>
                </a:lnTo>
                <a:lnTo>
                  <a:pt x="1223" y="1534"/>
                </a:lnTo>
                <a:lnTo>
                  <a:pt x="1219" y="1507"/>
                </a:lnTo>
                <a:lnTo>
                  <a:pt x="1215" y="1479"/>
                </a:lnTo>
                <a:lnTo>
                  <a:pt x="1213" y="1451"/>
                </a:lnTo>
                <a:lnTo>
                  <a:pt x="1212" y="1423"/>
                </a:lnTo>
                <a:lnTo>
                  <a:pt x="1213" y="1397"/>
                </a:lnTo>
                <a:lnTo>
                  <a:pt x="1214" y="1370"/>
                </a:lnTo>
                <a:lnTo>
                  <a:pt x="1218" y="1344"/>
                </a:lnTo>
                <a:lnTo>
                  <a:pt x="1222" y="1319"/>
                </a:lnTo>
                <a:lnTo>
                  <a:pt x="1228" y="1293"/>
                </a:lnTo>
                <a:lnTo>
                  <a:pt x="1235" y="1269"/>
                </a:lnTo>
                <a:lnTo>
                  <a:pt x="1243" y="1244"/>
                </a:lnTo>
                <a:lnTo>
                  <a:pt x="1252" y="1221"/>
                </a:lnTo>
                <a:lnTo>
                  <a:pt x="1263" y="1198"/>
                </a:lnTo>
                <a:lnTo>
                  <a:pt x="1274" y="1175"/>
                </a:lnTo>
                <a:lnTo>
                  <a:pt x="1287" y="1154"/>
                </a:lnTo>
                <a:lnTo>
                  <a:pt x="1301" y="1132"/>
                </a:lnTo>
                <a:lnTo>
                  <a:pt x="1315" y="1112"/>
                </a:lnTo>
                <a:lnTo>
                  <a:pt x="1331" y="1092"/>
                </a:lnTo>
                <a:lnTo>
                  <a:pt x="1348" y="1073"/>
                </a:lnTo>
                <a:lnTo>
                  <a:pt x="1365" y="1055"/>
                </a:lnTo>
                <a:lnTo>
                  <a:pt x="1365" y="1054"/>
                </a:lnTo>
                <a:lnTo>
                  <a:pt x="1384" y="1037"/>
                </a:lnTo>
                <a:lnTo>
                  <a:pt x="1402" y="1020"/>
                </a:lnTo>
                <a:lnTo>
                  <a:pt x="1422" y="1005"/>
                </a:lnTo>
                <a:lnTo>
                  <a:pt x="1443" y="990"/>
                </a:lnTo>
                <a:lnTo>
                  <a:pt x="1464" y="977"/>
                </a:lnTo>
                <a:lnTo>
                  <a:pt x="1486" y="965"/>
                </a:lnTo>
                <a:lnTo>
                  <a:pt x="1508" y="953"/>
                </a:lnTo>
                <a:lnTo>
                  <a:pt x="1531" y="943"/>
                </a:lnTo>
                <a:lnTo>
                  <a:pt x="1554" y="933"/>
                </a:lnTo>
                <a:lnTo>
                  <a:pt x="1579" y="925"/>
                </a:lnTo>
                <a:lnTo>
                  <a:pt x="1603" y="918"/>
                </a:lnTo>
                <a:lnTo>
                  <a:pt x="1628" y="912"/>
                </a:lnTo>
                <a:lnTo>
                  <a:pt x="1654" y="908"/>
                </a:lnTo>
                <a:lnTo>
                  <a:pt x="1681" y="904"/>
                </a:lnTo>
                <a:lnTo>
                  <a:pt x="1706" y="902"/>
                </a:lnTo>
                <a:lnTo>
                  <a:pt x="1733" y="902"/>
                </a:lnTo>
                <a:lnTo>
                  <a:pt x="1760" y="902"/>
                </a:lnTo>
                <a:lnTo>
                  <a:pt x="1786" y="904"/>
                </a:lnTo>
                <a:lnTo>
                  <a:pt x="1813" y="908"/>
                </a:lnTo>
                <a:lnTo>
                  <a:pt x="1839" y="912"/>
                </a:lnTo>
                <a:lnTo>
                  <a:pt x="1863" y="918"/>
                </a:lnTo>
                <a:lnTo>
                  <a:pt x="1889" y="925"/>
                </a:lnTo>
                <a:lnTo>
                  <a:pt x="1913" y="933"/>
                </a:lnTo>
                <a:lnTo>
                  <a:pt x="1936" y="943"/>
                </a:lnTo>
                <a:lnTo>
                  <a:pt x="1959" y="953"/>
                </a:lnTo>
                <a:lnTo>
                  <a:pt x="1981" y="965"/>
                </a:lnTo>
                <a:lnTo>
                  <a:pt x="2003" y="977"/>
                </a:lnTo>
                <a:lnTo>
                  <a:pt x="2024" y="990"/>
                </a:lnTo>
                <a:lnTo>
                  <a:pt x="2045" y="1005"/>
                </a:lnTo>
                <a:lnTo>
                  <a:pt x="2065" y="1020"/>
                </a:lnTo>
                <a:lnTo>
                  <a:pt x="2084" y="1037"/>
                </a:lnTo>
                <a:lnTo>
                  <a:pt x="2102" y="1054"/>
                </a:lnTo>
                <a:lnTo>
                  <a:pt x="2102" y="1055"/>
                </a:lnTo>
                <a:lnTo>
                  <a:pt x="2118" y="1073"/>
                </a:lnTo>
                <a:lnTo>
                  <a:pt x="2136" y="1091"/>
                </a:lnTo>
                <a:lnTo>
                  <a:pt x="2151" y="1111"/>
                </a:lnTo>
                <a:lnTo>
                  <a:pt x="2165" y="1132"/>
                </a:lnTo>
                <a:lnTo>
                  <a:pt x="2179" y="1153"/>
                </a:lnTo>
                <a:lnTo>
                  <a:pt x="2192" y="1175"/>
                </a:lnTo>
                <a:lnTo>
                  <a:pt x="2203" y="1197"/>
                </a:lnTo>
                <a:lnTo>
                  <a:pt x="2214" y="1220"/>
                </a:lnTo>
                <a:lnTo>
                  <a:pt x="2223" y="1244"/>
                </a:lnTo>
                <a:lnTo>
                  <a:pt x="2231" y="1269"/>
                </a:lnTo>
                <a:lnTo>
                  <a:pt x="2238" y="1293"/>
                </a:lnTo>
                <a:lnTo>
                  <a:pt x="2244" y="1319"/>
                </a:lnTo>
                <a:lnTo>
                  <a:pt x="2248" y="1344"/>
                </a:lnTo>
                <a:lnTo>
                  <a:pt x="2252" y="1370"/>
                </a:lnTo>
                <a:lnTo>
                  <a:pt x="2254" y="1397"/>
                </a:lnTo>
                <a:lnTo>
                  <a:pt x="2254" y="1423"/>
                </a:lnTo>
                <a:lnTo>
                  <a:pt x="2254" y="1450"/>
                </a:lnTo>
                <a:lnTo>
                  <a:pt x="2252" y="1477"/>
                </a:lnTo>
                <a:lnTo>
                  <a:pt x="2248" y="1502"/>
                </a:lnTo>
                <a:lnTo>
                  <a:pt x="2244" y="1528"/>
                </a:lnTo>
                <a:lnTo>
                  <a:pt x="2238" y="1553"/>
                </a:lnTo>
                <a:lnTo>
                  <a:pt x="2231" y="1578"/>
                </a:lnTo>
                <a:lnTo>
                  <a:pt x="2223" y="1602"/>
                </a:lnTo>
                <a:lnTo>
                  <a:pt x="2214" y="1626"/>
                </a:lnTo>
                <a:lnTo>
                  <a:pt x="2203" y="1648"/>
                </a:lnTo>
                <a:lnTo>
                  <a:pt x="2192" y="1672"/>
                </a:lnTo>
                <a:lnTo>
                  <a:pt x="2179" y="1694"/>
                </a:lnTo>
                <a:lnTo>
                  <a:pt x="2166" y="1715"/>
                </a:lnTo>
                <a:lnTo>
                  <a:pt x="2151" y="1734"/>
                </a:lnTo>
                <a:lnTo>
                  <a:pt x="2136" y="1754"/>
                </a:lnTo>
                <a:lnTo>
                  <a:pt x="2120" y="1774"/>
                </a:lnTo>
                <a:lnTo>
                  <a:pt x="2102" y="1791"/>
                </a:lnTo>
                <a:lnTo>
                  <a:pt x="2084" y="1809"/>
                </a:lnTo>
                <a:lnTo>
                  <a:pt x="2065" y="1825"/>
                </a:lnTo>
                <a:lnTo>
                  <a:pt x="2045" y="1841"/>
                </a:lnTo>
                <a:lnTo>
                  <a:pt x="2024" y="1855"/>
                </a:lnTo>
                <a:lnTo>
                  <a:pt x="2003" y="1869"/>
                </a:lnTo>
                <a:lnTo>
                  <a:pt x="1981" y="1882"/>
                </a:lnTo>
                <a:lnTo>
                  <a:pt x="1959" y="1893"/>
                </a:lnTo>
                <a:lnTo>
                  <a:pt x="1936" y="1904"/>
                </a:lnTo>
                <a:lnTo>
                  <a:pt x="1913" y="1913"/>
                </a:lnTo>
                <a:lnTo>
                  <a:pt x="1889" y="1921"/>
                </a:lnTo>
                <a:lnTo>
                  <a:pt x="1863" y="1928"/>
                </a:lnTo>
                <a:lnTo>
                  <a:pt x="1839" y="1934"/>
                </a:lnTo>
                <a:lnTo>
                  <a:pt x="1813" y="1939"/>
                </a:lnTo>
                <a:lnTo>
                  <a:pt x="1786" y="1942"/>
                </a:lnTo>
                <a:lnTo>
                  <a:pt x="1760" y="1943"/>
                </a:lnTo>
                <a:lnTo>
                  <a:pt x="1733" y="1945"/>
                </a:lnTo>
                <a:lnTo>
                  <a:pt x="1710" y="1943"/>
                </a:lnTo>
                <a:lnTo>
                  <a:pt x="1685" y="1942"/>
                </a:lnTo>
                <a:lnTo>
                  <a:pt x="1662" y="1940"/>
                </a:lnTo>
                <a:lnTo>
                  <a:pt x="1640" y="1936"/>
                </a:lnTo>
                <a:lnTo>
                  <a:pt x="1617" y="1932"/>
                </a:lnTo>
                <a:lnTo>
                  <a:pt x="1595" y="1926"/>
                </a:lnTo>
                <a:lnTo>
                  <a:pt x="1573" y="1919"/>
                </a:lnTo>
                <a:lnTo>
                  <a:pt x="1552" y="1912"/>
                </a:lnTo>
                <a:lnTo>
                  <a:pt x="1465" y="2000"/>
                </a:lnTo>
                <a:lnTo>
                  <a:pt x="1384" y="2089"/>
                </a:lnTo>
                <a:lnTo>
                  <a:pt x="1306" y="2177"/>
                </a:lnTo>
                <a:lnTo>
                  <a:pt x="1233" y="2263"/>
                </a:lnTo>
                <a:lnTo>
                  <a:pt x="1164" y="2349"/>
                </a:lnTo>
                <a:lnTo>
                  <a:pt x="1099" y="2433"/>
                </a:lnTo>
                <a:lnTo>
                  <a:pt x="1069" y="2475"/>
                </a:lnTo>
                <a:lnTo>
                  <a:pt x="1039" y="2517"/>
                </a:lnTo>
                <a:lnTo>
                  <a:pt x="1011" y="2558"/>
                </a:lnTo>
                <a:lnTo>
                  <a:pt x="983" y="2599"/>
                </a:lnTo>
                <a:lnTo>
                  <a:pt x="961" y="2633"/>
                </a:lnTo>
                <a:lnTo>
                  <a:pt x="1020" y="2674"/>
                </a:lnTo>
                <a:lnTo>
                  <a:pt x="1081" y="2714"/>
                </a:lnTo>
                <a:lnTo>
                  <a:pt x="1143" y="2755"/>
                </a:lnTo>
                <a:lnTo>
                  <a:pt x="1207" y="2796"/>
                </a:lnTo>
                <a:lnTo>
                  <a:pt x="1341" y="2878"/>
                </a:lnTo>
                <a:lnTo>
                  <a:pt x="1479" y="2962"/>
                </a:lnTo>
                <a:lnTo>
                  <a:pt x="1583" y="3026"/>
                </a:lnTo>
                <a:lnTo>
                  <a:pt x="1689" y="3089"/>
                </a:lnTo>
                <a:lnTo>
                  <a:pt x="1795" y="3156"/>
                </a:lnTo>
                <a:lnTo>
                  <a:pt x="1900" y="3223"/>
                </a:lnTo>
                <a:lnTo>
                  <a:pt x="2003" y="3293"/>
                </a:lnTo>
                <a:lnTo>
                  <a:pt x="2056" y="3329"/>
                </a:lnTo>
                <a:lnTo>
                  <a:pt x="2107" y="3365"/>
                </a:lnTo>
                <a:lnTo>
                  <a:pt x="2157" y="3402"/>
                </a:lnTo>
                <a:lnTo>
                  <a:pt x="2207" y="3439"/>
                </a:lnTo>
                <a:lnTo>
                  <a:pt x="2255" y="3477"/>
                </a:lnTo>
                <a:lnTo>
                  <a:pt x="2304" y="3517"/>
                </a:lnTo>
                <a:lnTo>
                  <a:pt x="2304" y="1261"/>
                </a:lnTo>
                <a:lnTo>
                  <a:pt x="2305" y="1225"/>
                </a:lnTo>
                <a:lnTo>
                  <a:pt x="2308" y="1189"/>
                </a:lnTo>
                <a:lnTo>
                  <a:pt x="2312" y="1154"/>
                </a:lnTo>
                <a:lnTo>
                  <a:pt x="2319" y="1119"/>
                </a:lnTo>
                <a:lnTo>
                  <a:pt x="2326" y="1084"/>
                </a:lnTo>
                <a:lnTo>
                  <a:pt x="2337" y="1051"/>
                </a:lnTo>
                <a:lnTo>
                  <a:pt x="2347" y="1018"/>
                </a:lnTo>
                <a:lnTo>
                  <a:pt x="2360" y="987"/>
                </a:lnTo>
                <a:lnTo>
                  <a:pt x="2374" y="955"/>
                </a:lnTo>
                <a:lnTo>
                  <a:pt x="2390" y="924"/>
                </a:lnTo>
                <a:lnTo>
                  <a:pt x="2407" y="895"/>
                </a:lnTo>
                <a:lnTo>
                  <a:pt x="2425" y="866"/>
                </a:lnTo>
                <a:lnTo>
                  <a:pt x="2445" y="838"/>
                </a:lnTo>
                <a:lnTo>
                  <a:pt x="2467" y="811"/>
                </a:lnTo>
                <a:lnTo>
                  <a:pt x="2489" y="786"/>
                </a:lnTo>
                <a:lnTo>
                  <a:pt x="2512" y="761"/>
                </a:lnTo>
                <a:lnTo>
                  <a:pt x="2536" y="738"/>
                </a:lnTo>
                <a:lnTo>
                  <a:pt x="2562" y="716"/>
                </a:lnTo>
                <a:lnTo>
                  <a:pt x="2589" y="694"/>
                </a:lnTo>
                <a:lnTo>
                  <a:pt x="2616" y="674"/>
                </a:lnTo>
                <a:lnTo>
                  <a:pt x="2645" y="656"/>
                </a:lnTo>
                <a:lnTo>
                  <a:pt x="2674" y="639"/>
                </a:lnTo>
                <a:lnTo>
                  <a:pt x="2706" y="623"/>
                </a:lnTo>
                <a:lnTo>
                  <a:pt x="2737" y="609"/>
                </a:lnTo>
                <a:lnTo>
                  <a:pt x="2769" y="597"/>
                </a:lnTo>
                <a:lnTo>
                  <a:pt x="2802" y="586"/>
                </a:lnTo>
                <a:lnTo>
                  <a:pt x="2835" y="576"/>
                </a:lnTo>
                <a:lnTo>
                  <a:pt x="2870" y="567"/>
                </a:lnTo>
                <a:lnTo>
                  <a:pt x="2904" y="562"/>
                </a:lnTo>
                <a:lnTo>
                  <a:pt x="2939" y="557"/>
                </a:lnTo>
                <a:lnTo>
                  <a:pt x="2975" y="555"/>
                </a:lnTo>
                <a:lnTo>
                  <a:pt x="3011" y="554"/>
                </a:lnTo>
                <a:close/>
                <a:moveTo>
                  <a:pt x="1887" y="1269"/>
                </a:moveTo>
                <a:lnTo>
                  <a:pt x="1887" y="1269"/>
                </a:lnTo>
                <a:lnTo>
                  <a:pt x="1871" y="1255"/>
                </a:lnTo>
                <a:lnTo>
                  <a:pt x="1855" y="1242"/>
                </a:lnTo>
                <a:lnTo>
                  <a:pt x="1837" y="1232"/>
                </a:lnTo>
                <a:lnTo>
                  <a:pt x="1818" y="1222"/>
                </a:lnTo>
                <a:lnTo>
                  <a:pt x="1798" y="1215"/>
                </a:lnTo>
                <a:lnTo>
                  <a:pt x="1777" y="1210"/>
                </a:lnTo>
                <a:lnTo>
                  <a:pt x="1755" y="1206"/>
                </a:lnTo>
                <a:lnTo>
                  <a:pt x="1733" y="1205"/>
                </a:lnTo>
                <a:lnTo>
                  <a:pt x="1711" y="1206"/>
                </a:lnTo>
                <a:lnTo>
                  <a:pt x="1689" y="1210"/>
                </a:lnTo>
                <a:lnTo>
                  <a:pt x="1668" y="1215"/>
                </a:lnTo>
                <a:lnTo>
                  <a:pt x="1648" y="1222"/>
                </a:lnTo>
                <a:lnTo>
                  <a:pt x="1630" y="1232"/>
                </a:lnTo>
                <a:lnTo>
                  <a:pt x="1611" y="1242"/>
                </a:lnTo>
                <a:lnTo>
                  <a:pt x="1595" y="1255"/>
                </a:lnTo>
                <a:lnTo>
                  <a:pt x="1580" y="1269"/>
                </a:lnTo>
                <a:lnTo>
                  <a:pt x="1579" y="1269"/>
                </a:lnTo>
                <a:lnTo>
                  <a:pt x="1565" y="1284"/>
                </a:lnTo>
                <a:lnTo>
                  <a:pt x="1552" y="1301"/>
                </a:lnTo>
                <a:lnTo>
                  <a:pt x="1541" y="1319"/>
                </a:lnTo>
                <a:lnTo>
                  <a:pt x="1532" y="1338"/>
                </a:lnTo>
                <a:lnTo>
                  <a:pt x="1525" y="1358"/>
                </a:lnTo>
                <a:lnTo>
                  <a:pt x="1519" y="1379"/>
                </a:lnTo>
                <a:lnTo>
                  <a:pt x="1517" y="1401"/>
                </a:lnTo>
                <a:lnTo>
                  <a:pt x="1516" y="1423"/>
                </a:lnTo>
                <a:lnTo>
                  <a:pt x="1517" y="1445"/>
                </a:lnTo>
                <a:lnTo>
                  <a:pt x="1519" y="1467"/>
                </a:lnTo>
                <a:lnTo>
                  <a:pt x="1525" y="1488"/>
                </a:lnTo>
                <a:lnTo>
                  <a:pt x="1532" y="1508"/>
                </a:lnTo>
                <a:lnTo>
                  <a:pt x="1541" y="1527"/>
                </a:lnTo>
                <a:lnTo>
                  <a:pt x="1553" y="1545"/>
                </a:lnTo>
                <a:lnTo>
                  <a:pt x="1565" y="1561"/>
                </a:lnTo>
                <a:lnTo>
                  <a:pt x="1580" y="1576"/>
                </a:lnTo>
                <a:lnTo>
                  <a:pt x="1580" y="1578"/>
                </a:lnTo>
                <a:lnTo>
                  <a:pt x="1595" y="1592"/>
                </a:lnTo>
                <a:lnTo>
                  <a:pt x="1611" y="1604"/>
                </a:lnTo>
                <a:lnTo>
                  <a:pt x="1630" y="1615"/>
                </a:lnTo>
                <a:lnTo>
                  <a:pt x="1648" y="1624"/>
                </a:lnTo>
                <a:lnTo>
                  <a:pt x="1668" y="1631"/>
                </a:lnTo>
                <a:lnTo>
                  <a:pt x="1689" y="1637"/>
                </a:lnTo>
                <a:lnTo>
                  <a:pt x="1711" y="1639"/>
                </a:lnTo>
                <a:lnTo>
                  <a:pt x="1733" y="1640"/>
                </a:lnTo>
                <a:lnTo>
                  <a:pt x="1755" y="1639"/>
                </a:lnTo>
                <a:lnTo>
                  <a:pt x="1777" y="1637"/>
                </a:lnTo>
                <a:lnTo>
                  <a:pt x="1798" y="1631"/>
                </a:lnTo>
                <a:lnTo>
                  <a:pt x="1818" y="1624"/>
                </a:lnTo>
                <a:lnTo>
                  <a:pt x="1837" y="1615"/>
                </a:lnTo>
                <a:lnTo>
                  <a:pt x="1855" y="1603"/>
                </a:lnTo>
                <a:lnTo>
                  <a:pt x="1871" y="1592"/>
                </a:lnTo>
                <a:lnTo>
                  <a:pt x="1887" y="1576"/>
                </a:lnTo>
                <a:lnTo>
                  <a:pt x="1901" y="1561"/>
                </a:lnTo>
                <a:lnTo>
                  <a:pt x="1914" y="1545"/>
                </a:lnTo>
                <a:lnTo>
                  <a:pt x="1925" y="1527"/>
                </a:lnTo>
                <a:lnTo>
                  <a:pt x="1934" y="1508"/>
                </a:lnTo>
                <a:lnTo>
                  <a:pt x="1941" y="1488"/>
                </a:lnTo>
                <a:lnTo>
                  <a:pt x="1947" y="1467"/>
                </a:lnTo>
                <a:lnTo>
                  <a:pt x="1950" y="1445"/>
                </a:lnTo>
                <a:lnTo>
                  <a:pt x="1951" y="1423"/>
                </a:lnTo>
                <a:lnTo>
                  <a:pt x="1950" y="1401"/>
                </a:lnTo>
                <a:lnTo>
                  <a:pt x="1947" y="1379"/>
                </a:lnTo>
                <a:lnTo>
                  <a:pt x="1941" y="1358"/>
                </a:lnTo>
                <a:lnTo>
                  <a:pt x="1934" y="1338"/>
                </a:lnTo>
                <a:lnTo>
                  <a:pt x="1925" y="1319"/>
                </a:lnTo>
                <a:lnTo>
                  <a:pt x="1914" y="1301"/>
                </a:lnTo>
                <a:lnTo>
                  <a:pt x="1901" y="1284"/>
                </a:lnTo>
                <a:lnTo>
                  <a:pt x="1887" y="1269"/>
                </a:lnTo>
                <a:close/>
                <a:moveTo>
                  <a:pt x="2304" y="5100"/>
                </a:moveTo>
                <a:lnTo>
                  <a:pt x="2304" y="4074"/>
                </a:lnTo>
                <a:lnTo>
                  <a:pt x="2277" y="4045"/>
                </a:lnTo>
                <a:lnTo>
                  <a:pt x="2251" y="4017"/>
                </a:lnTo>
                <a:lnTo>
                  <a:pt x="2224" y="3989"/>
                </a:lnTo>
                <a:lnTo>
                  <a:pt x="2195" y="3961"/>
                </a:lnTo>
                <a:lnTo>
                  <a:pt x="2138" y="3908"/>
                </a:lnTo>
                <a:lnTo>
                  <a:pt x="2078" y="3856"/>
                </a:lnTo>
                <a:lnTo>
                  <a:pt x="2016" y="3805"/>
                </a:lnTo>
                <a:lnTo>
                  <a:pt x="1952" y="3755"/>
                </a:lnTo>
                <a:lnTo>
                  <a:pt x="1887" y="3706"/>
                </a:lnTo>
                <a:lnTo>
                  <a:pt x="1821" y="3659"/>
                </a:lnTo>
                <a:lnTo>
                  <a:pt x="1754" y="3613"/>
                </a:lnTo>
                <a:lnTo>
                  <a:pt x="1687" y="3567"/>
                </a:lnTo>
                <a:lnTo>
                  <a:pt x="1617" y="3522"/>
                </a:lnTo>
                <a:lnTo>
                  <a:pt x="1548" y="3478"/>
                </a:lnTo>
                <a:lnTo>
                  <a:pt x="1409" y="3392"/>
                </a:lnTo>
                <a:lnTo>
                  <a:pt x="1270" y="3308"/>
                </a:lnTo>
                <a:lnTo>
                  <a:pt x="1140" y="3230"/>
                </a:lnTo>
                <a:lnTo>
                  <a:pt x="1012" y="3151"/>
                </a:lnTo>
                <a:lnTo>
                  <a:pt x="949" y="3111"/>
                </a:lnTo>
                <a:lnTo>
                  <a:pt x="888" y="3071"/>
                </a:lnTo>
                <a:lnTo>
                  <a:pt x="826" y="3030"/>
                </a:lnTo>
                <a:lnTo>
                  <a:pt x="765" y="2988"/>
                </a:lnTo>
                <a:lnTo>
                  <a:pt x="737" y="3056"/>
                </a:lnTo>
                <a:lnTo>
                  <a:pt x="710" y="3122"/>
                </a:lnTo>
                <a:lnTo>
                  <a:pt x="687" y="3186"/>
                </a:lnTo>
                <a:lnTo>
                  <a:pt x="667" y="3250"/>
                </a:lnTo>
                <a:lnTo>
                  <a:pt x="650" y="3313"/>
                </a:lnTo>
                <a:lnTo>
                  <a:pt x="636" y="3375"/>
                </a:lnTo>
                <a:lnTo>
                  <a:pt x="624" y="3435"/>
                </a:lnTo>
                <a:lnTo>
                  <a:pt x="615" y="3496"/>
                </a:lnTo>
                <a:lnTo>
                  <a:pt x="612" y="3533"/>
                </a:lnTo>
                <a:lnTo>
                  <a:pt x="608" y="3577"/>
                </a:lnTo>
                <a:lnTo>
                  <a:pt x="606" y="3615"/>
                </a:lnTo>
                <a:lnTo>
                  <a:pt x="605" y="3652"/>
                </a:lnTo>
                <a:lnTo>
                  <a:pt x="605" y="3691"/>
                </a:lnTo>
                <a:lnTo>
                  <a:pt x="606" y="3728"/>
                </a:lnTo>
                <a:lnTo>
                  <a:pt x="609" y="3765"/>
                </a:lnTo>
                <a:lnTo>
                  <a:pt x="613" y="3801"/>
                </a:lnTo>
                <a:lnTo>
                  <a:pt x="617" y="3837"/>
                </a:lnTo>
                <a:lnTo>
                  <a:pt x="623" y="3873"/>
                </a:lnTo>
                <a:lnTo>
                  <a:pt x="630" y="3908"/>
                </a:lnTo>
                <a:lnTo>
                  <a:pt x="638" y="3943"/>
                </a:lnTo>
                <a:lnTo>
                  <a:pt x="646" y="3976"/>
                </a:lnTo>
                <a:lnTo>
                  <a:pt x="657" y="4010"/>
                </a:lnTo>
                <a:lnTo>
                  <a:pt x="668" y="4044"/>
                </a:lnTo>
                <a:lnTo>
                  <a:pt x="680" y="4076"/>
                </a:lnTo>
                <a:lnTo>
                  <a:pt x="693" y="4109"/>
                </a:lnTo>
                <a:lnTo>
                  <a:pt x="707" y="4141"/>
                </a:lnTo>
                <a:lnTo>
                  <a:pt x="722" y="4173"/>
                </a:lnTo>
                <a:lnTo>
                  <a:pt x="738" y="4204"/>
                </a:lnTo>
                <a:lnTo>
                  <a:pt x="755" y="4234"/>
                </a:lnTo>
                <a:lnTo>
                  <a:pt x="773" y="4264"/>
                </a:lnTo>
                <a:lnTo>
                  <a:pt x="791" y="4295"/>
                </a:lnTo>
                <a:lnTo>
                  <a:pt x="811" y="4324"/>
                </a:lnTo>
                <a:lnTo>
                  <a:pt x="832" y="4353"/>
                </a:lnTo>
                <a:lnTo>
                  <a:pt x="853" y="4380"/>
                </a:lnTo>
                <a:lnTo>
                  <a:pt x="875" y="4408"/>
                </a:lnTo>
                <a:lnTo>
                  <a:pt x="898" y="4436"/>
                </a:lnTo>
                <a:lnTo>
                  <a:pt x="923" y="4463"/>
                </a:lnTo>
                <a:lnTo>
                  <a:pt x="947" y="4488"/>
                </a:lnTo>
                <a:lnTo>
                  <a:pt x="973" y="4515"/>
                </a:lnTo>
                <a:lnTo>
                  <a:pt x="999" y="4540"/>
                </a:lnTo>
                <a:lnTo>
                  <a:pt x="1027" y="4565"/>
                </a:lnTo>
                <a:lnTo>
                  <a:pt x="1055" y="4589"/>
                </a:lnTo>
                <a:lnTo>
                  <a:pt x="1084" y="4614"/>
                </a:lnTo>
                <a:lnTo>
                  <a:pt x="1114" y="4637"/>
                </a:lnTo>
                <a:lnTo>
                  <a:pt x="1144" y="4660"/>
                </a:lnTo>
                <a:lnTo>
                  <a:pt x="1176" y="4684"/>
                </a:lnTo>
                <a:lnTo>
                  <a:pt x="1208" y="4706"/>
                </a:lnTo>
                <a:lnTo>
                  <a:pt x="1242" y="4728"/>
                </a:lnTo>
                <a:lnTo>
                  <a:pt x="1276" y="4749"/>
                </a:lnTo>
                <a:lnTo>
                  <a:pt x="1309" y="4769"/>
                </a:lnTo>
                <a:lnTo>
                  <a:pt x="1344" y="4789"/>
                </a:lnTo>
                <a:lnTo>
                  <a:pt x="1380" y="4809"/>
                </a:lnTo>
                <a:lnTo>
                  <a:pt x="1416" y="4829"/>
                </a:lnTo>
                <a:lnTo>
                  <a:pt x="1453" y="4847"/>
                </a:lnTo>
                <a:lnTo>
                  <a:pt x="1490" y="4865"/>
                </a:lnTo>
                <a:lnTo>
                  <a:pt x="1529" y="4882"/>
                </a:lnTo>
                <a:lnTo>
                  <a:pt x="1568" y="4899"/>
                </a:lnTo>
                <a:lnTo>
                  <a:pt x="1608" y="4916"/>
                </a:lnTo>
                <a:lnTo>
                  <a:pt x="1647" y="4931"/>
                </a:lnTo>
                <a:lnTo>
                  <a:pt x="1688" y="4947"/>
                </a:lnTo>
                <a:lnTo>
                  <a:pt x="1728" y="4961"/>
                </a:lnTo>
                <a:lnTo>
                  <a:pt x="1770" y="4975"/>
                </a:lnTo>
                <a:lnTo>
                  <a:pt x="1855" y="5002"/>
                </a:lnTo>
                <a:lnTo>
                  <a:pt x="1941" y="5026"/>
                </a:lnTo>
                <a:lnTo>
                  <a:pt x="2029" y="5048"/>
                </a:lnTo>
                <a:lnTo>
                  <a:pt x="2120" y="5068"/>
                </a:lnTo>
                <a:lnTo>
                  <a:pt x="2211" y="5085"/>
                </a:lnTo>
                <a:lnTo>
                  <a:pt x="2304" y="5100"/>
                </a:lnTo>
                <a:close/>
                <a:moveTo>
                  <a:pt x="2991" y="1292"/>
                </a:moveTo>
                <a:lnTo>
                  <a:pt x="2991" y="3627"/>
                </a:lnTo>
                <a:lnTo>
                  <a:pt x="5477" y="3627"/>
                </a:lnTo>
                <a:lnTo>
                  <a:pt x="5477" y="1292"/>
                </a:lnTo>
                <a:lnTo>
                  <a:pt x="2991" y="1292"/>
                </a:lnTo>
                <a:close/>
                <a:moveTo>
                  <a:pt x="4212" y="3997"/>
                </a:moveTo>
                <a:lnTo>
                  <a:pt x="4212" y="3997"/>
                </a:lnTo>
                <a:lnTo>
                  <a:pt x="4181" y="3998"/>
                </a:lnTo>
                <a:lnTo>
                  <a:pt x="4150" y="4000"/>
                </a:lnTo>
                <a:lnTo>
                  <a:pt x="4120" y="4003"/>
                </a:lnTo>
                <a:lnTo>
                  <a:pt x="4090" y="4007"/>
                </a:lnTo>
                <a:lnTo>
                  <a:pt x="4060" y="4012"/>
                </a:lnTo>
                <a:lnTo>
                  <a:pt x="4030" y="4018"/>
                </a:lnTo>
                <a:lnTo>
                  <a:pt x="4001" y="4026"/>
                </a:lnTo>
                <a:lnTo>
                  <a:pt x="3974" y="4034"/>
                </a:lnTo>
                <a:lnTo>
                  <a:pt x="3946" y="4044"/>
                </a:lnTo>
                <a:lnTo>
                  <a:pt x="3918" y="4054"/>
                </a:lnTo>
                <a:lnTo>
                  <a:pt x="3891" y="4066"/>
                </a:lnTo>
                <a:lnTo>
                  <a:pt x="3864" y="4079"/>
                </a:lnTo>
                <a:lnTo>
                  <a:pt x="3839" y="4091"/>
                </a:lnTo>
                <a:lnTo>
                  <a:pt x="3813" y="4105"/>
                </a:lnTo>
                <a:lnTo>
                  <a:pt x="3789" y="4120"/>
                </a:lnTo>
                <a:lnTo>
                  <a:pt x="3765" y="4137"/>
                </a:lnTo>
                <a:lnTo>
                  <a:pt x="4227" y="4599"/>
                </a:lnTo>
                <a:lnTo>
                  <a:pt x="4676" y="4149"/>
                </a:lnTo>
                <a:lnTo>
                  <a:pt x="4652" y="4132"/>
                </a:lnTo>
                <a:lnTo>
                  <a:pt x="4626" y="4116"/>
                </a:lnTo>
                <a:lnTo>
                  <a:pt x="4599" y="4100"/>
                </a:lnTo>
                <a:lnTo>
                  <a:pt x="4573" y="4086"/>
                </a:lnTo>
                <a:lnTo>
                  <a:pt x="4546" y="4072"/>
                </a:lnTo>
                <a:lnTo>
                  <a:pt x="4518" y="4059"/>
                </a:lnTo>
                <a:lnTo>
                  <a:pt x="4489" y="4048"/>
                </a:lnTo>
                <a:lnTo>
                  <a:pt x="4460" y="4038"/>
                </a:lnTo>
                <a:lnTo>
                  <a:pt x="4431" y="4029"/>
                </a:lnTo>
                <a:lnTo>
                  <a:pt x="4401" y="4021"/>
                </a:lnTo>
                <a:lnTo>
                  <a:pt x="4371" y="4014"/>
                </a:lnTo>
                <a:lnTo>
                  <a:pt x="4339" y="4008"/>
                </a:lnTo>
                <a:lnTo>
                  <a:pt x="4308" y="4003"/>
                </a:lnTo>
                <a:lnTo>
                  <a:pt x="4277" y="4000"/>
                </a:lnTo>
                <a:lnTo>
                  <a:pt x="4244" y="3998"/>
                </a:lnTo>
                <a:lnTo>
                  <a:pt x="4212" y="3997"/>
                </a:lnTo>
                <a:close/>
                <a:moveTo>
                  <a:pt x="4858" y="4335"/>
                </a:moveTo>
                <a:lnTo>
                  <a:pt x="4411" y="4783"/>
                </a:lnTo>
                <a:lnTo>
                  <a:pt x="4859" y="5233"/>
                </a:lnTo>
                <a:lnTo>
                  <a:pt x="4876" y="5208"/>
                </a:lnTo>
                <a:lnTo>
                  <a:pt x="4891" y="5184"/>
                </a:lnTo>
                <a:lnTo>
                  <a:pt x="4906" y="5158"/>
                </a:lnTo>
                <a:lnTo>
                  <a:pt x="4919" y="5133"/>
                </a:lnTo>
                <a:lnTo>
                  <a:pt x="4931" y="5106"/>
                </a:lnTo>
                <a:lnTo>
                  <a:pt x="4943" y="5079"/>
                </a:lnTo>
                <a:lnTo>
                  <a:pt x="4953" y="5052"/>
                </a:lnTo>
                <a:lnTo>
                  <a:pt x="4963" y="5024"/>
                </a:lnTo>
                <a:lnTo>
                  <a:pt x="4971" y="4995"/>
                </a:lnTo>
                <a:lnTo>
                  <a:pt x="4978" y="4967"/>
                </a:lnTo>
                <a:lnTo>
                  <a:pt x="4985" y="4937"/>
                </a:lnTo>
                <a:lnTo>
                  <a:pt x="4989" y="4908"/>
                </a:lnTo>
                <a:lnTo>
                  <a:pt x="4994" y="4877"/>
                </a:lnTo>
                <a:lnTo>
                  <a:pt x="4996" y="4847"/>
                </a:lnTo>
                <a:lnTo>
                  <a:pt x="4999" y="4816"/>
                </a:lnTo>
                <a:lnTo>
                  <a:pt x="5000" y="4786"/>
                </a:lnTo>
                <a:lnTo>
                  <a:pt x="4999" y="4754"/>
                </a:lnTo>
                <a:lnTo>
                  <a:pt x="4996" y="4723"/>
                </a:lnTo>
                <a:lnTo>
                  <a:pt x="4994" y="4693"/>
                </a:lnTo>
                <a:lnTo>
                  <a:pt x="4989" y="4663"/>
                </a:lnTo>
                <a:lnTo>
                  <a:pt x="4985" y="4632"/>
                </a:lnTo>
                <a:lnTo>
                  <a:pt x="4978" y="4603"/>
                </a:lnTo>
                <a:lnTo>
                  <a:pt x="4971" y="4574"/>
                </a:lnTo>
                <a:lnTo>
                  <a:pt x="4963" y="4545"/>
                </a:lnTo>
                <a:lnTo>
                  <a:pt x="4952" y="4517"/>
                </a:lnTo>
                <a:lnTo>
                  <a:pt x="4942" y="4490"/>
                </a:lnTo>
                <a:lnTo>
                  <a:pt x="4930" y="4463"/>
                </a:lnTo>
                <a:lnTo>
                  <a:pt x="4917" y="4436"/>
                </a:lnTo>
                <a:lnTo>
                  <a:pt x="4905" y="4411"/>
                </a:lnTo>
                <a:lnTo>
                  <a:pt x="4890" y="4385"/>
                </a:lnTo>
                <a:lnTo>
                  <a:pt x="4874" y="4360"/>
                </a:lnTo>
                <a:lnTo>
                  <a:pt x="4858" y="4335"/>
                </a:lnTo>
                <a:close/>
                <a:moveTo>
                  <a:pt x="4678" y="5420"/>
                </a:moveTo>
                <a:lnTo>
                  <a:pt x="4227" y="4968"/>
                </a:lnTo>
                <a:lnTo>
                  <a:pt x="3762" y="5431"/>
                </a:lnTo>
                <a:lnTo>
                  <a:pt x="3787" y="5448"/>
                </a:lnTo>
                <a:lnTo>
                  <a:pt x="3811" y="5464"/>
                </a:lnTo>
                <a:lnTo>
                  <a:pt x="3837" y="5478"/>
                </a:lnTo>
                <a:lnTo>
                  <a:pt x="3863" y="5492"/>
                </a:lnTo>
                <a:lnTo>
                  <a:pt x="3890" y="5503"/>
                </a:lnTo>
                <a:lnTo>
                  <a:pt x="3917" y="5515"/>
                </a:lnTo>
                <a:lnTo>
                  <a:pt x="3945" y="5526"/>
                </a:lnTo>
                <a:lnTo>
                  <a:pt x="3972" y="5536"/>
                </a:lnTo>
                <a:lnTo>
                  <a:pt x="4000" y="5544"/>
                </a:lnTo>
                <a:lnTo>
                  <a:pt x="4029" y="5552"/>
                </a:lnTo>
                <a:lnTo>
                  <a:pt x="4060" y="5558"/>
                </a:lnTo>
                <a:lnTo>
                  <a:pt x="4089" y="5564"/>
                </a:lnTo>
                <a:lnTo>
                  <a:pt x="4119" y="5567"/>
                </a:lnTo>
                <a:lnTo>
                  <a:pt x="4150" y="5571"/>
                </a:lnTo>
                <a:lnTo>
                  <a:pt x="4180" y="5572"/>
                </a:lnTo>
                <a:lnTo>
                  <a:pt x="4212" y="5573"/>
                </a:lnTo>
                <a:lnTo>
                  <a:pt x="4244" y="5572"/>
                </a:lnTo>
                <a:lnTo>
                  <a:pt x="4277" y="5569"/>
                </a:lnTo>
                <a:lnTo>
                  <a:pt x="4308" y="5567"/>
                </a:lnTo>
                <a:lnTo>
                  <a:pt x="4340" y="5562"/>
                </a:lnTo>
                <a:lnTo>
                  <a:pt x="4371" y="5557"/>
                </a:lnTo>
                <a:lnTo>
                  <a:pt x="4402" y="5550"/>
                </a:lnTo>
                <a:lnTo>
                  <a:pt x="4432" y="5542"/>
                </a:lnTo>
                <a:lnTo>
                  <a:pt x="4461" y="5532"/>
                </a:lnTo>
                <a:lnTo>
                  <a:pt x="4490" y="5522"/>
                </a:lnTo>
                <a:lnTo>
                  <a:pt x="4519" y="5510"/>
                </a:lnTo>
                <a:lnTo>
                  <a:pt x="4547" y="5497"/>
                </a:lnTo>
                <a:lnTo>
                  <a:pt x="4575" y="5485"/>
                </a:lnTo>
                <a:lnTo>
                  <a:pt x="4602" y="5470"/>
                </a:lnTo>
                <a:lnTo>
                  <a:pt x="4627" y="5454"/>
                </a:lnTo>
                <a:lnTo>
                  <a:pt x="4653" y="5437"/>
                </a:lnTo>
                <a:lnTo>
                  <a:pt x="4678" y="5420"/>
                </a:lnTo>
                <a:close/>
                <a:moveTo>
                  <a:pt x="3575" y="5249"/>
                </a:moveTo>
                <a:lnTo>
                  <a:pt x="4042" y="4783"/>
                </a:lnTo>
                <a:lnTo>
                  <a:pt x="3578" y="4319"/>
                </a:lnTo>
                <a:lnTo>
                  <a:pt x="3560" y="4343"/>
                </a:lnTo>
                <a:lnTo>
                  <a:pt x="3543" y="4369"/>
                </a:lnTo>
                <a:lnTo>
                  <a:pt x="3528" y="4396"/>
                </a:lnTo>
                <a:lnTo>
                  <a:pt x="3513" y="4422"/>
                </a:lnTo>
                <a:lnTo>
                  <a:pt x="3499" y="4450"/>
                </a:lnTo>
                <a:lnTo>
                  <a:pt x="3487" y="4478"/>
                </a:lnTo>
                <a:lnTo>
                  <a:pt x="3476" y="4506"/>
                </a:lnTo>
                <a:lnTo>
                  <a:pt x="3465" y="4536"/>
                </a:lnTo>
                <a:lnTo>
                  <a:pt x="3456" y="4565"/>
                </a:lnTo>
                <a:lnTo>
                  <a:pt x="3448" y="4595"/>
                </a:lnTo>
                <a:lnTo>
                  <a:pt x="3441" y="4625"/>
                </a:lnTo>
                <a:lnTo>
                  <a:pt x="3435" y="4657"/>
                </a:lnTo>
                <a:lnTo>
                  <a:pt x="3430" y="4688"/>
                </a:lnTo>
                <a:lnTo>
                  <a:pt x="3427" y="4721"/>
                </a:lnTo>
                <a:lnTo>
                  <a:pt x="3426" y="4752"/>
                </a:lnTo>
                <a:lnTo>
                  <a:pt x="3424" y="4786"/>
                </a:lnTo>
                <a:lnTo>
                  <a:pt x="3426" y="4817"/>
                </a:lnTo>
                <a:lnTo>
                  <a:pt x="3427" y="4850"/>
                </a:lnTo>
                <a:lnTo>
                  <a:pt x="3430" y="4881"/>
                </a:lnTo>
                <a:lnTo>
                  <a:pt x="3435" y="4912"/>
                </a:lnTo>
                <a:lnTo>
                  <a:pt x="3441" y="4944"/>
                </a:lnTo>
                <a:lnTo>
                  <a:pt x="3448" y="4974"/>
                </a:lnTo>
                <a:lnTo>
                  <a:pt x="3456" y="5004"/>
                </a:lnTo>
                <a:lnTo>
                  <a:pt x="3464" y="5033"/>
                </a:lnTo>
                <a:lnTo>
                  <a:pt x="3474" y="5062"/>
                </a:lnTo>
                <a:lnTo>
                  <a:pt x="3486" y="5091"/>
                </a:lnTo>
                <a:lnTo>
                  <a:pt x="3499" y="5119"/>
                </a:lnTo>
                <a:lnTo>
                  <a:pt x="3512" y="5147"/>
                </a:lnTo>
                <a:lnTo>
                  <a:pt x="3527" y="5174"/>
                </a:lnTo>
                <a:lnTo>
                  <a:pt x="3542" y="5199"/>
                </a:lnTo>
                <a:lnTo>
                  <a:pt x="3558" y="5225"/>
                </a:lnTo>
                <a:lnTo>
                  <a:pt x="3575" y="52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5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老年人用药与护理的相互作用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>
                <a:solidFill>
                  <a:schemeClr val="lt2">
                    <a:lumMod val="50000"/>
                  </a:schemeClr>
                </a:solidFill>
              </a:rPr>
              <a:t>.单击此处输入你的正文，文字是您思想的提炼</a:t>
            </a:r>
          </a:p>
        </p:txBody>
      </p:sp>
      <p:sp>
        <p:nvSpPr>
          <p:cNvPr id="7" name="矩形 6" descr="e7d195523061f1c0f0ec610a92cff745ee13794c7b8d98f8E73673273C9E8BE17CC3D63B9B1D6426C348A354AD505654C28F453CD7C8F90EADD06C08281DAED7140E5AAAED5880ECE414DFB6A93B82BEC1385E9565BC14C748CB3EB434CC0B451F87B3C338E944B78E19862D061FDC13B6571F1FE8C78909071FC2F7F05CF37685F9D5F268FB4FD0"/>
          <p:cNvSpPr/>
          <p:nvPr>
            <p:custDataLst>
              <p:tags r:id="rId4"/>
            </p:custDataLst>
          </p:nvPr>
        </p:nvSpPr>
        <p:spPr>
          <a:xfrm>
            <a:off x="5193348" y="-750064"/>
            <a:ext cx="1807210" cy="3630930"/>
          </a:xfrm>
          <a:prstGeom prst="rect">
            <a:avLst/>
          </a:prstGeom>
          <a:noFill/>
        </p:spPr>
        <p:txBody>
          <a:bodyPr wrap="square" lIns="91440" tIns="45720" rIns="91440" bIns="45720" anchor="b" anchorCtr="0">
            <a:normAutofit/>
          </a:bodyPr>
          <a:lstStyle/>
          <a:p>
            <a:pPr algn="ctr"/>
            <a:r>
              <a:rPr lang="en-US" altLang="zh-CN" sz="11500" b="1" cap="none" spc="0">
                <a:ln w="0"/>
                <a:solidFill>
                  <a:schemeClr val="lt1">
                    <a:lumMod val="50000"/>
                  </a:schemeClr>
                </a:solidFill>
                <a:latin typeface="Arial" panose="020b0604020202020204" pitchFamily="34" charset="0"/>
                <a:ea typeface="微软雅黑"/>
                <a:cs typeface="Arial Bold" panose="020b0604020202090204" charset="0"/>
              </a:rPr>
              <a:t>3</a:t>
            </a:r>
            <a:endParaRPr lang="en-US" altLang="zh-CN" sz="11500" b="1" cap="none" spc="0">
              <a:ln w="0"/>
              <a:solidFill>
                <a:schemeClr val="lt1">
                  <a:lumMod val="50000"/>
                </a:schemeClr>
              </a:solidFill>
              <a:latin typeface="Arial" panose="020b0604020202020204" pitchFamily="34" charset="0"/>
              <a:ea typeface="微软雅黑"/>
              <a:cs typeface="Arial Bold" panose="020b0604020202090204" charset="0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药物对护理的影响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五边形 11"/>
          <p:cNvSpPr/>
          <p:nvPr>
            <p:custDataLst>
              <p:tags r:id="rId4"/>
            </p:custDataLst>
          </p:nvPr>
        </p:nvSpPr>
        <p:spPr>
          <a:xfrm>
            <a:off x="2761202" y="1632786"/>
            <a:ext cx="1170162" cy="58508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五边形 3"/>
          <p:cNvSpPr/>
          <p:nvPr>
            <p:custDataLst>
              <p:tags r:id="rId5"/>
            </p:custDataLst>
          </p:nvPr>
        </p:nvSpPr>
        <p:spPr>
          <a:xfrm>
            <a:off x="2640744" y="1632786"/>
            <a:ext cx="1170162" cy="58508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4312406" y="1477911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900" spc="16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药物副作用：药物可能引起不良反应，需要护理人员密切观察和及时处理</a:t>
            </a:r>
          </a:p>
        </p:txBody>
      </p:sp>
      <p:sp>
        <p:nvSpPr>
          <p:cNvPr id="13" name="五边形 12"/>
          <p:cNvSpPr/>
          <p:nvPr>
            <p:custDataLst>
              <p:tags r:id="rId7"/>
            </p:custDataLst>
          </p:nvPr>
        </p:nvSpPr>
        <p:spPr>
          <a:xfrm>
            <a:off x="2761202" y="2888989"/>
            <a:ext cx="1170162" cy="58508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五边形 4"/>
          <p:cNvSpPr/>
          <p:nvPr>
            <p:custDataLst>
              <p:tags r:id="rId8"/>
            </p:custDataLst>
          </p:nvPr>
        </p:nvSpPr>
        <p:spPr>
          <a:xfrm>
            <a:off x="2640744" y="2888989"/>
            <a:ext cx="1170162" cy="58508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4312406" y="2734115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900" spc="12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药物相互作用：药物之间可能发生相互作用，需要护理人员了解药物特性并调整用药方案</a:t>
            </a:r>
          </a:p>
        </p:txBody>
      </p:sp>
      <p:sp>
        <p:nvSpPr>
          <p:cNvPr id="14" name="五边形 13"/>
          <p:cNvSpPr/>
          <p:nvPr>
            <p:custDataLst>
              <p:tags r:id="rId10"/>
            </p:custDataLst>
          </p:nvPr>
        </p:nvSpPr>
        <p:spPr>
          <a:xfrm>
            <a:off x="2761202" y="4145193"/>
            <a:ext cx="1170162" cy="58508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五边形 5"/>
          <p:cNvSpPr/>
          <p:nvPr>
            <p:custDataLst>
              <p:tags r:id="rId11"/>
            </p:custDataLst>
          </p:nvPr>
        </p:nvSpPr>
        <p:spPr>
          <a:xfrm>
            <a:off x="2640744" y="4145193"/>
            <a:ext cx="1170162" cy="585081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4312406" y="3990318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900" spc="13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药物依从性：老年人可能难以遵循药物治疗方案，需要护理人员加强教育和指导</a:t>
            </a:r>
          </a:p>
        </p:txBody>
      </p:sp>
      <p:sp>
        <p:nvSpPr>
          <p:cNvPr id="15" name="五边形 14"/>
          <p:cNvSpPr/>
          <p:nvPr>
            <p:custDataLst>
              <p:tags r:id="rId13"/>
            </p:custDataLst>
          </p:nvPr>
        </p:nvSpPr>
        <p:spPr>
          <a:xfrm>
            <a:off x="2761202" y="5401396"/>
            <a:ext cx="1170162" cy="585081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五边形 6"/>
          <p:cNvSpPr/>
          <p:nvPr>
            <p:custDataLst>
              <p:tags r:id="rId14"/>
            </p:custDataLst>
          </p:nvPr>
        </p:nvSpPr>
        <p:spPr>
          <a:xfrm>
            <a:off x="2640744" y="5401396"/>
            <a:ext cx="1170162" cy="585081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5"/>
            </p:custDataLst>
          </p:nvPr>
        </p:nvSpPr>
        <p:spPr>
          <a:xfrm>
            <a:off x="4312406" y="5246522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900" spc="11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药物剂量调整：老年人的生理功能可能发生变化，需要护理人员根据实际情况调整药物剂量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护理对药物效果的影响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1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flipH="1">
            <a:off x="3277618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文本框 55"/>
          <p:cNvSpPr txBox="1"/>
          <p:nvPr>
            <p:custDataLst>
              <p:tags r:id="rId5"/>
            </p:custDataLst>
          </p:nvPr>
        </p:nvSpPr>
        <p:spPr>
          <a:xfrm>
            <a:off x="2965201" y="1988490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7" name="矩形 56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 flipV="1">
            <a:off x="5603392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文本框 58"/>
          <p:cNvSpPr txBox="1"/>
          <p:nvPr>
            <p:custDataLst>
              <p:tags r:id="rId7"/>
            </p:custDataLst>
          </p:nvPr>
        </p:nvSpPr>
        <p:spPr>
          <a:xfrm>
            <a:off x="3475772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pc="12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药物的吸收：护理人员需要确保药物被正确地服用，并确保药物被充分吸收。</a:t>
            </a:r>
          </a:p>
        </p:txBody>
      </p:sp>
      <p:sp>
        <p:nvSpPr>
          <p:cNvPr id="2" name="矩形 1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flipH="1">
            <a:off x="6636932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6324515" y="1988489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 flipV="1">
            <a:off x="8962705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>
            <a:off x="6835085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pc="1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药物的代谢：护理人员需要关注老年人的代谢功能，确保药物在体内被有效地代谢。</a:t>
            </a:r>
          </a:p>
        </p:txBody>
      </p:sp>
      <p:sp>
        <p:nvSpPr>
          <p:cNvPr id="7" name="矩形 1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flipH="1">
            <a:off x="3277618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3"/>
            </p:custDataLst>
          </p:nvPr>
        </p:nvSpPr>
        <p:spPr>
          <a:xfrm>
            <a:off x="2965201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矩形 8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 flipH="1" flipV="1">
            <a:off x="5603392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5"/>
            </p:custDataLst>
          </p:nvPr>
        </p:nvSpPr>
        <p:spPr>
          <a:xfrm>
            <a:off x="3475772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pc="1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药物的副作用：护理人员需要密切关注老年人对药物的副作用反应，并采取相应的措施。</a:t>
            </a:r>
          </a:p>
        </p:txBody>
      </p:sp>
      <p:sp>
        <p:nvSpPr>
          <p:cNvPr id="11" name="矩形 1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6636932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6324515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3" name="矩形 12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 flipV="1">
            <a:off x="8962705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9"/>
            </p:custDataLst>
          </p:nvPr>
        </p:nvSpPr>
        <p:spPr>
          <a:xfrm>
            <a:off x="6835085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pc="1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药物的相互作用：护理人员需要了解老年人正在服用的其他药物，并确保药物之间不会产生不良的相互作用。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提高用药与护理效果的方法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5"/>
          <p:cNvSpPr/>
          <p:nvPr>
            <p:custDataLst>
              <p:tags r:id="rId4"/>
            </p:custDataLst>
          </p:nvPr>
        </p:nvSpPr>
        <p:spPr>
          <a:xfrm>
            <a:off x="3107304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5"/>
          </a:solidFill>
          <a:ln>
            <a:noFill/>
          </a:ln>
          <a:effectLst>
            <a:outerShdw blurRad="114300" dist="25400" dir="18000000" rotWithShape="0">
              <a:schemeClr val="accent5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圆角矩形 168"/>
          <p:cNvSpPr/>
          <p:nvPr>
            <p:custDataLst>
              <p:tags r:id="rId5"/>
            </p:custDataLst>
          </p:nvPr>
        </p:nvSpPr>
        <p:spPr>
          <a:xfrm>
            <a:off x="2953331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3107303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定期监测：定期监测老年人的身体状况，及时调整用药剂量和护理方案</a:t>
            </a:r>
          </a:p>
        </p:txBody>
      </p:sp>
      <p:sp>
        <p:nvSpPr>
          <p:cNvPr id="11" name="椭圆 10"/>
          <p:cNvSpPr/>
          <p:nvPr>
            <p:custDataLst>
              <p:tags r:id="rId7"/>
            </p:custDataLst>
          </p:nvPr>
        </p:nvSpPr>
        <p:spPr>
          <a:xfrm>
            <a:off x="5253448" y="2014202"/>
            <a:ext cx="458573" cy="45913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14300" dir="4020000" sx="79000" sy="79000" algn="t" rotWithShape="0">
              <a:schemeClr val="accent5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2" name="圆角矩形 6"/>
          <p:cNvSpPr/>
          <p:nvPr>
            <p:custDataLst>
              <p:tags r:id="rId8"/>
            </p:custDataLst>
          </p:nvPr>
        </p:nvSpPr>
        <p:spPr>
          <a:xfrm>
            <a:off x="6432215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3"/>
          </a:solidFill>
          <a:ln>
            <a:noFill/>
          </a:ln>
          <a:effectLst>
            <a:outerShdw blurRad="114300" dist="25400" dir="18000000" rotWithShape="0">
              <a:schemeClr val="accent3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圆角矩形 7"/>
          <p:cNvSpPr/>
          <p:nvPr>
            <p:custDataLst>
              <p:tags r:id="rId9"/>
            </p:custDataLst>
          </p:nvPr>
        </p:nvSpPr>
        <p:spPr>
          <a:xfrm>
            <a:off x="6278242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6432214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药物管理：确保药物的合理使用，避免药物滥用和药物相互作用</a:t>
            </a:r>
          </a:p>
        </p:txBody>
      </p:sp>
      <p:sp>
        <p:nvSpPr>
          <p:cNvPr id="15" name="椭圆 14"/>
          <p:cNvSpPr/>
          <p:nvPr>
            <p:custDataLst>
              <p:tags r:id="rId11"/>
            </p:custDataLst>
          </p:nvPr>
        </p:nvSpPr>
        <p:spPr>
          <a:xfrm>
            <a:off x="8578359" y="2014202"/>
            <a:ext cx="458573" cy="45913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14300" dir="4020000" sx="79000" sy="79000" algn="t" rotWithShape="0">
              <a:schemeClr val="accent3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16" name="圆角矩形 10"/>
          <p:cNvSpPr/>
          <p:nvPr>
            <p:custDataLst>
              <p:tags r:id="rId12"/>
            </p:custDataLst>
          </p:nvPr>
        </p:nvSpPr>
        <p:spPr>
          <a:xfrm>
            <a:off x="1459912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>
            <a:noFill/>
          </a:ln>
          <a:effectLst>
            <a:outerShdw blurRad="114300" dist="25400" dir="18000000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11"/>
          <p:cNvSpPr/>
          <p:nvPr>
            <p:custDataLst>
              <p:tags r:id="rId13"/>
            </p:custDataLst>
          </p:nvPr>
        </p:nvSpPr>
        <p:spPr>
          <a:xfrm>
            <a:off x="1305938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1459911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健康教育：加强老年人的健康教育，提高其用药和护理意识</a:t>
            </a:r>
          </a:p>
        </p:txBody>
      </p:sp>
      <p:sp>
        <p:nvSpPr>
          <p:cNvPr id="19" name="椭圆 18"/>
          <p:cNvSpPr/>
          <p:nvPr>
            <p:custDataLst>
              <p:tags r:id="rId15"/>
            </p:custDataLst>
          </p:nvPr>
        </p:nvSpPr>
        <p:spPr>
          <a:xfrm>
            <a:off x="3606056" y="4438725"/>
            <a:ext cx="458573" cy="459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14300" dir="4020000" sx="79000" sy="79000" algn="t" rotWithShape="0">
              <a:schemeClr val="accent1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20" name="圆角矩形 15"/>
          <p:cNvSpPr/>
          <p:nvPr>
            <p:custDataLst>
              <p:tags r:id="rId16"/>
            </p:custDataLst>
          </p:nvPr>
        </p:nvSpPr>
        <p:spPr>
          <a:xfrm>
            <a:off x="4754698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6"/>
          </a:solidFill>
          <a:ln>
            <a:noFill/>
          </a:ln>
          <a:effectLst>
            <a:outerShdw blurRad="114300" dist="25400" dir="18000000" rotWithShape="0">
              <a:schemeClr val="accent6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圆角矩形 16"/>
          <p:cNvSpPr/>
          <p:nvPr>
            <p:custDataLst>
              <p:tags r:id="rId17"/>
            </p:custDataLst>
          </p:nvPr>
        </p:nvSpPr>
        <p:spPr>
          <a:xfrm>
            <a:off x="4600724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4754697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家庭支持：鼓励家庭成员参与老年人的用药与护理，提供心理支持和生活照顾</a:t>
            </a:r>
          </a:p>
        </p:txBody>
      </p:sp>
      <p:sp>
        <p:nvSpPr>
          <p:cNvPr id="23" name="椭圆 22"/>
          <p:cNvSpPr/>
          <p:nvPr>
            <p:custDataLst>
              <p:tags r:id="rId19"/>
            </p:custDataLst>
          </p:nvPr>
        </p:nvSpPr>
        <p:spPr>
          <a:xfrm>
            <a:off x="6900841" y="4438725"/>
            <a:ext cx="458573" cy="459131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54000" dist="114300" dir="4020000" sx="79000" sy="79000" algn="t" rotWithShape="0">
              <a:schemeClr val="accent6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24" name="圆角矩形 19"/>
          <p:cNvSpPr/>
          <p:nvPr>
            <p:custDataLst>
              <p:tags r:id="rId20"/>
            </p:custDataLst>
          </p:nvPr>
        </p:nvSpPr>
        <p:spPr>
          <a:xfrm>
            <a:off x="8079608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2"/>
          </a:solidFill>
          <a:ln>
            <a:noFill/>
          </a:ln>
          <a:effectLst>
            <a:outerShdw blurRad="114300" dist="25400" dir="18000000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圆角矩形 20"/>
          <p:cNvSpPr/>
          <p:nvPr>
            <p:custDataLst>
              <p:tags r:id="rId21"/>
            </p:custDataLst>
          </p:nvPr>
        </p:nvSpPr>
        <p:spPr>
          <a:xfrm>
            <a:off x="7925635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8079608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专业护理：聘请专业护理人员，确保老年人的用药与护理得到专业、规范的服务</a:t>
            </a:r>
          </a:p>
        </p:txBody>
      </p:sp>
      <p:sp>
        <p:nvSpPr>
          <p:cNvPr id="27" name="椭圆 26"/>
          <p:cNvSpPr/>
          <p:nvPr>
            <p:custDataLst>
              <p:tags r:id="rId23"/>
            </p:custDataLst>
          </p:nvPr>
        </p:nvSpPr>
        <p:spPr>
          <a:xfrm>
            <a:off x="10225752" y="4438725"/>
            <a:ext cx="458573" cy="45913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14300" dir="4020000" sx="79000" sy="79000" algn="t" rotWithShape="0">
              <a:schemeClr val="accent2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标题 10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30015" y="2561918"/>
            <a:ext cx="6488966" cy="1734165"/>
          </a:xfrm>
        </p:spPr>
        <p:txBody>
          <a:bodyPr>
            <a:normAutofit/>
          </a:bodyPr>
          <a:lstStyle/>
          <a:p>
            <a:r>
              <a:rPr lang="en-US" altLang="zh-CN"/>
              <a:t>THANKS:)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30802"/>
  <p:tag name="KSO_WM_TEMPLATE_MASTER_TYPE" val="1"/>
  <p:tag name="KSO_WM_TEMPLATE_SUBCATEGORY" val="0"/>
  <p:tag name="KSO_WM_TEMPLATE_THUMBS_INDEX" val="1、4、6、7、10、11、15、16、17、19、21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设计组1月工作总结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1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1*f*2"/>
  <p:tag name="KSO_WM_UNIT_INDEX" val="2"/>
  <p:tag name="KSO_WM_UNIT_LAYERLEVEL" val="1"/>
  <p:tag name="KSO_WM_UNIT_NOCLEAR" val="0"/>
  <p:tag name="KSO_WM_UNIT_PRESET_TEXT" val="汇报人姓名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f"/>
  <p:tag name="KSO_WM_UNIT_VALUE" val="10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1*f*1"/>
  <p:tag name="KSO_WM_UNIT_INDEX" val="1"/>
  <p:tag name="KSO_WM_UNIT_LAYERLEVEL" val="1"/>
  <p:tag name="KSO_WM_UNIT_NOCLEAR" val="0"/>
  <p:tag name="KSO_WM_UNIT_PRESET_TEXT" val="汇报日期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f"/>
  <p:tag name="KSO_WM_UNIT_VALUE" val="10"/>
</p:tagLst>
</file>

<file path=ppt/tags/tag195.xml><?xml version="1.0" encoding="utf-8"?>
<p:tagLst xmlns:p="http://schemas.openxmlformats.org/presentationml/2006/main">
  <p:tag name="KSO_WM_BEAUTIFY_FLAG" val="#wm#"/>
  <p:tag name="KSO_WM_SLIDE_ID" val="custom20230802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30802"/>
  <p:tag name="KSO_WM_TEMPLATE_MASTER_TYPE" val="1"/>
  <p:tag name="KSO_WM_TEMPLATE_SUBCATEGORY" val="0"/>
  <p:tag name="KSO_WM_TEMPLATE_THUMBS_INDEX" val="1、4、6、7、10、11、15、16、17、19、21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1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2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2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2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2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BK_DARK_LIGHT" val="2"/>
  <p:tag name="KSO_WM_SLIDE_DIAGTYPE" val="l"/>
  <p:tag name="KSO_WM_SLIDE_ID" val="custom20202990_3"/>
  <p:tag name="KSO_WM_SLIDE_INDEX" val="3"/>
  <p:tag name="KSO_WM_SLIDE_ITEM_CNT" val="3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990"/>
  <p:tag name="KSO_WM_TEMPLATE_MASTER_TYPE" val="1"/>
  <p:tag name="KSO_WM_TEMPLATE_SUBCATEGORY" val="17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项目背景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5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f*1"/>
  <p:tag name="KSO_WM_UNIT_INDEX" val="1"/>
  <p:tag name="KSO_WM_UNIT_LAYERLEVEL" val="1"/>
  <p:tag name="KSO_WM_UNIT_NOCLEAR" val="0"/>
  <p:tag name="KSO_WM_UNIT_PRESET_TEXT" val=".单击此处输入你的正文，文字是您思想的提炼"/>
  <p:tag name="KSO_WM_UNIT_SUBTYPE" val="a"/>
  <p:tag name="KSO_WM_UNIT_TEXT_FILL_FORE_SCHEMECOLOR_INDEX" val="16"/>
  <p:tag name="KSO_WM_UNIT_TEXT_FILL_FORE_SCHEMECOLOR_INDEX_BRIGHTNESS" val="-0.5"/>
  <p:tag name="KSO_WM_UNIT_TEXT_FILL_TYPE" val="1"/>
  <p:tag name="KSO_WM_UNIT_TYPE" val="f"/>
  <p:tag name="KSO_WM_UNIT_VALUE" val="25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1"/>
  <p:tag name="KSO_WM_UNIT_DIAGRAM_ISNUMVISUAL" val="0"/>
  <p:tag name="KSO_WM_UNIT_DIAGRAM_ISREFERUNIT" val="0"/>
  <p:tag name="KSO_WM_UNIT_HIGHLIGHT" val="0"/>
  <p:tag name="KSO_WM_UNIT_ID" val="custom20230802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-0.05"/>
  <p:tag name="KSO_WM_UNIT_TEXT_FILL_TYPE" val="1"/>
  <p:tag name="KSO_WM_UNIT_TYPE" val="e"/>
  <p:tag name="KSO_WM_UNIT_VALUE" val="1"/>
</p:tagLst>
</file>

<file path=ppt/tags/tag209.xml><?xml version="1.0" encoding="utf-8"?>
<p:tagLst xmlns:p="http://schemas.openxmlformats.org/presentationml/2006/main">
  <p:tag name="KSO_WM_BEAUTIFY_FLAG" val="#wm#"/>
  <p:tag name="KSO_WM_SLIDE_ID" val="custom20230802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802"/>
  <p:tag name="KSO_WM_TEMPLATE_MASTER_TYPE" val="1"/>
  <p:tag name="KSO_WM_TEMPLATE_SUBCATEGORY" val="0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2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213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214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215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21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2:52:07&quot;,&quot;maxSize&quot;:{&quot;size1&quot;:22.2},&quot;minSize&quot;:{&quot;size1&quot;:13.5},&quot;normalSize&quot;:{&quot;size1&quot;:13.5},&quot;subLayout&quot;:[{&quot;id&quot;:&quot;2023-09-02T02:52:07&quot;,&quot;margin&quot;:{&quot;bottom&quot;:0.025999998673796654,&quot;left&quot;:2.117000102996826,&quot;right&quot;:1.2699999809265137,&quot;top&quot;:0.4230000376701355},&quot;type&quot;:0},{&quot;id&quot;:&quot;2023-09-02T02:52:0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1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1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1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1"/>
</p:tagLst>
</file>

<file path=ppt/tags/tag23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2:52:13&quot;,&quot;maxSize&quot;:{&quot;size1&quot;:22.2},&quot;minSize&quot;:{&quot;size1&quot;:13.5},&quot;normalSize&quot;:{&quot;size1&quot;:13.5},&quot;subLayout&quot;:[{&quot;id&quot;:&quot;2023-09-02T02:52:13&quot;,&quot;margin&quot;:{&quot;bottom&quot;:0.025999998673796654,&quot;left&quot;:2.117000102996826,&quot;right&quot;:1.2699999809265137,&quot;top&quot;:0.4230000376701355},&quot;type&quot;:0},{&quot;id&quot;:&quot;2023-09-02T02:52:1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3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3"/>
  <p:tag name="KSO_WM_UNIT_INDEX" val="1_5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4"/>
  <p:tag name="KSO_WM_UNIT_INDEX" val="1_5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5"/>
  <p:tag name="KSO_WM_UNIT_INDEX" val="1_5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6"/>
  <p:tag name="KSO_WM_UNIT_INDEX" val="1_5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5_7"/>
  <p:tag name="KSO_WM_UNIT_INDEX" val="1_5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1"/>
  <p:tag name="KSO_WM_UNIT_INDEX" val="1_5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6_1"/>
  <p:tag name="KSO_WM_UNIT_INDEX" val="1_6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3"/>
  <p:tag name="KSO_WM_UNIT_INDEX" val="1_6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4"/>
  <p:tag name="KSO_WM_UNIT_INDEX" val="1_6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5"/>
  <p:tag name="KSO_WM_UNIT_INDEX" val="1_6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6"/>
  <p:tag name="KSO_WM_UNIT_INDEX" val="1_6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6_7"/>
  <p:tag name="KSO_WM_UNIT_INDEX" val="1_6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1"/>
  <p:tag name="KSO_WM_UNIT_INDEX" val="1_6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28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2:52:19&quot;,&quot;maxSize&quot;:{&quot;size1&quot;:22.2},&quot;minSize&quot;:{&quot;size1&quot;:13.5},&quot;normalSize&quot;:{&quot;size1&quot;:13.5},&quot;subLayout&quot;:[{&quot;id&quot;:&quot;2023-09-02T02:52:19&quot;,&quot;margin&quot;:{&quot;bottom&quot;:0.025999998673796654,&quot;left&quot;:2.117000102996826,&quot;right&quot;:1.2699999809265137,&quot;top&quot;:0.4230000376701355},&quot;type&quot;:0},{&quot;id&quot;:&quot;2023-09-02T02:52:1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项目背景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5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f*1"/>
  <p:tag name="KSO_WM_UNIT_INDEX" val="1"/>
  <p:tag name="KSO_WM_UNIT_LAYERLEVEL" val="1"/>
  <p:tag name="KSO_WM_UNIT_NOCLEAR" val="0"/>
  <p:tag name="KSO_WM_UNIT_PRESET_TEXT" val=".单击此处输入你的正文，文字是您思想的提炼"/>
  <p:tag name="KSO_WM_UNIT_SUBTYPE" val="a"/>
  <p:tag name="KSO_WM_UNIT_TEXT_FILL_FORE_SCHEMECOLOR_INDEX" val="16"/>
  <p:tag name="KSO_WM_UNIT_TEXT_FILL_FORE_SCHEMECOLOR_INDEX_BRIGHTNESS" val="-0.5"/>
  <p:tag name="KSO_WM_UNIT_TEXT_FILL_TYPE" val="1"/>
  <p:tag name="KSO_WM_UNIT_TYPE" val="f"/>
  <p:tag name="KSO_WM_UNIT_VALUE" val="25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1"/>
  <p:tag name="KSO_WM_UNIT_DIAGRAM_ISNUMVISUAL" val="0"/>
  <p:tag name="KSO_WM_UNIT_DIAGRAM_ISREFERUNIT" val="0"/>
  <p:tag name="KSO_WM_UNIT_HIGHLIGHT" val="0"/>
  <p:tag name="KSO_WM_UNIT_ID" val="custom20230802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-0.05"/>
  <p:tag name="KSO_WM_UNIT_TEXT_FILL_TYPE" val="1"/>
  <p:tag name="KSO_WM_UNIT_TYPE" val="e"/>
  <p:tag name="KSO_WM_UNIT_VALUE" val="1"/>
</p:tagLst>
</file>

<file path=ppt/tags/tag290.xml><?xml version="1.0" encoding="utf-8"?>
<p:tagLst xmlns:p="http://schemas.openxmlformats.org/presentationml/2006/main">
  <p:tag name="KSO_WM_BEAUTIFY_FLAG" val="#wm#"/>
  <p:tag name="KSO_WM_SLIDE_ID" val="custom20230802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802"/>
  <p:tag name="KSO_WM_TEMPLATE_MASTER_TYPE" val="1"/>
  <p:tag name="KSO_WM_TEMPLATE_SUBCATEGORY" val="0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4*l_h_i*1_1_1"/>
  <p:tag name="KSO_WM_UNIT_INDEX" val="1_1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1_2"/>
  <p:tag name="KSO_WM_UNIT_INDEX" val="1_1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4*l_h_i*1_2_1"/>
  <p:tag name="KSO_WM_UNIT_INDEX" val="1_2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2_2"/>
  <p:tag name="KSO_WM_UNIT_INDEX" val="1_2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4*l_h_i*1_3_1"/>
  <p:tag name="KSO_WM_UNIT_INDEX" val="1_3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3_2"/>
  <p:tag name="KSO_WM_UNIT_INDEX" val="1_3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4*l_h_i*1_4_1"/>
  <p:tag name="KSO_WM_UNIT_INDEX" val="1_4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4_2"/>
  <p:tag name="KSO_WM_UNIT_INDEX" val="1_4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4*l_h_i*1_5_1"/>
  <p:tag name="KSO_WM_UNIT_INDEX" val="1_5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5_2"/>
  <p:tag name="KSO_WM_UNIT_INDEX" val="1_5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2:52:25&quot;,&quot;maxSize&quot;:{&quot;size1&quot;:22.2},&quot;minSize&quot;:{&quot;size1&quot;:13.5},&quot;normalSize&quot;:{&quot;size1&quot;:13.5},&quot;subLayout&quot;:[{&quot;id&quot;:&quot;2023-09-02T02:52:25&quot;,&quot;margin&quot;:{&quot;bottom&quot;:0.025999998673796654,&quot;left&quot;:2.117000102996826,&quot;right&quot;:1.2699999809265137,&quot;top&quot;:0.4230000376701355},&quot;type&quot;:0},{&quot;id&quot;:&quot;2023-09-02T02:52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6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317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318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319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320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321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6_1"/>
  <p:tag name="KSO_WM_UNIT_INDEX" val="1_6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32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2:52:31&quot;,&quot;maxSize&quot;:{&quot;size1&quot;:22.2},&quot;minSize&quot;:{&quot;size1&quot;:13.5},&quot;normalSize&quot;:{&quot;size1&quot;:13.5},&quot;subLayout&quot;:[{&quot;id&quot;:&quot;2023-09-02T02:52:31&quot;,&quot;margin&quot;:{&quot;bottom&quot;:0.025999998673796654,&quot;left&quot;:2.117000102996826,&quot;right&quot;:1.2699999809265137,&quot;top&quot;:0.4230000376701355},&quot;type&quot;:0},{&quot;id&quot;:&quot;2023-09-02T02:52:3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1*l_h_i*1_1_1"/>
  <p:tag name="KSO_WM_UNIT_INDEX" val="1_1_1"/>
  <p:tag name="KSO_WM_UNIT_LAYERLEVEL" val="1_1_1"/>
  <p:tag name="KSO_WM_UNIT_TYPE" val="l_h_i"/>
  <p:tag name="KSO_WM_UNIT_USESOURCEFORMAT_APPLY" val="1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1*l_h_i*1_2_1"/>
  <p:tag name="KSO_WM_UNIT_INDEX" val="1_2_1"/>
  <p:tag name="KSO_WM_UNIT_LAYERLEVEL" val="1_1_1"/>
  <p:tag name="KSO_WM_UNIT_TYPE" val="l_h_i"/>
  <p:tag name="KSO_WM_UNIT_USESOURCEFORMAT_APPLY" val="1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1*l_h_i*1_3_1"/>
  <p:tag name="KSO_WM_UNIT_INDEX" val="1_3_1"/>
  <p:tag name="KSO_WM_UNIT_LAYERLEVEL" val="1_1_1"/>
  <p:tag name="KSO_WM_UNIT_TYPE" val="l_h_i"/>
  <p:tag name="KSO_WM_UNIT_USESOURCEFORMAT_APPLY" val="1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5_1"/>
  <p:tag name="KSO_WM_UNIT_INDEX" val="1_5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6_1"/>
  <p:tag name="KSO_WM_UNIT_INDEX" val="1_6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1*l_h_i*1_4_1"/>
  <p:tag name="KSO_WM_UNIT_INDEX" val="1_4_1"/>
  <p:tag name="KSO_WM_UNIT_LAYERLEVEL" val="1_1_1"/>
  <p:tag name="KSO_WM_UNIT_TYPE" val="l_h_i"/>
  <p:tag name="KSO_WM_UNIT_USESOURCEFORMAT_APPLY" val="1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777_1*l_h_i*1_5_1"/>
  <p:tag name="KSO_WM_UNIT_INDEX" val="1_5_1"/>
  <p:tag name="KSO_WM_UNIT_LAYERLEVEL" val="1_1_1"/>
  <p:tag name="KSO_WM_UNIT_TYPE" val="l_h_i"/>
  <p:tag name="KSO_WM_UNIT_USESOURCEFORMAT_APPLY" val="1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0777_1*l_h_i*1_6_1"/>
  <p:tag name="KSO_WM_UNIT_INDEX" val="1_6_1"/>
  <p:tag name="KSO_WM_UNIT_LAYERLEVEL" val="1_1_1"/>
  <p:tag name="KSO_WM_UNIT_TYPE" val="l_h_i"/>
  <p:tag name="KSO_WM_UNIT_USESOURCEFORMAT_APPLY" val="1"/>
</p:tagLst>
</file>

<file path=ppt/tags/tag34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2:52:37&quot;,&quot;maxSize&quot;:{&quot;size1&quot;:22.2},&quot;minSize&quot;:{&quot;size1&quot;:13.5},&quot;normalSize&quot;:{&quot;size1&quot;:13.5},&quot;subLayout&quot;:[{&quot;id&quot;:&quot;2023-09-02T02:52:37&quot;,&quot;margin&quot;:{&quot;bottom&quot;:0.025999998673796654,&quot;left&quot;:2.117000102996826,&quot;right&quot;:1.2699999809265137,&quot;top&quot;:0.4230000376701355},&quot;type&quot;:0},{&quot;id&quot;:&quot;2023-09-02T02:52:3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项目背景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5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f*1"/>
  <p:tag name="KSO_WM_UNIT_INDEX" val="1"/>
  <p:tag name="KSO_WM_UNIT_LAYERLEVEL" val="1"/>
  <p:tag name="KSO_WM_UNIT_NOCLEAR" val="0"/>
  <p:tag name="KSO_WM_UNIT_PRESET_TEXT" val=".单击此处输入你的正文，文字是您思想的提炼"/>
  <p:tag name="KSO_WM_UNIT_SUBTYPE" val="a"/>
  <p:tag name="KSO_WM_UNIT_TEXT_FILL_FORE_SCHEMECOLOR_INDEX" val="16"/>
  <p:tag name="KSO_WM_UNIT_TEXT_FILL_FORE_SCHEMECOLOR_INDEX_BRIGHTNESS" val="-0.5"/>
  <p:tag name="KSO_WM_UNIT_TEXT_FILL_TYPE" val="1"/>
  <p:tag name="KSO_WM_UNIT_TYPE" val="f"/>
  <p:tag name="KSO_WM_UNIT_VALUE" val="25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1"/>
  <p:tag name="KSO_WM_UNIT_DIAGRAM_ISNUMVISUAL" val="0"/>
  <p:tag name="KSO_WM_UNIT_DIAGRAM_ISREFERUNIT" val="0"/>
  <p:tag name="KSO_WM_UNIT_HIGHLIGHT" val="0"/>
  <p:tag name="KSO_WM_UNIT_ID" val="custom20230802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-0.05"/>
  <p:tag name="KSO_WM_UNIT_TEXT_FILL_TYPE" val="1"/>
  <p:tag name="KSO_WM_UNIT_TYPE" val="e"/>
  <p:tag name="KSO_WM_UNIT_VALUE" val="1"/>
</p:tagLst>
</file>

<file path=ppt/tags/tag344.xml><?xml version="1.0" encoding="utf-8"?>
<p:tagLst xmlns:p="http://schemas.openxmlformats.org/presentationml/2006/main">
  <p:tag name="KSO_WM_BEAUTIFY_FLAG" val="#wm#"/>
  <p:tag name="KSO_WM_SLIDE_ID" val="custom20230802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802"/>
  <p:tag name="KSO_WM_TEMPLATE_MASTER_TYPE" val="1"/>
  <p:tag name="KSO_WM_TEMPLATE_SUBCATEGORY" val="0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4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4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79_4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9_4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6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3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0779_4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9_4*m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7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20210779_4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9_4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8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35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2:52:43&quot;,&quot;maxSize&quot;:{&quot;size1&quot;:22.2},&quot;minSize&quot;:{&quot;size1&quot;:13.5},&quot;normalSize&quot;:{&quot;size1&quot;:13.5},&quot;subLayout&quot;:[{&quot;id&quot;:&quot;2023-09-02T02:52:43&quot;,&quot;margin&quot;:{&quot;bottom&quot;:0.025999998673796654,&quot;left&quot;:2.117000102996826,&quot;right&quot;:1.2699999809265137,&quot;top&quot;:0.4230000376701355},&quot;type&quot;:0},{&quot;id&quot;:&quot;2023-09-02T02:52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2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363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64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65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1_1"/>
  <p:tag name="KSO_WM_UNIT_INDEX" val="1_1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366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367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68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69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2_1"/>
  <p:tag name="KSO_WM_UNIT_INDEX" val="1_2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370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371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72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73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3_1"/>
  <p:tag name="KSO_WM_UNIT_INDEX" val="1_3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374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375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76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77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4_1"/>
  <p:tag name="KSO_WM_UNIT_INDEX" val="1_4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37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2:52:49&quot;,&quot;maxSize&quot;:{&quot;size1&quot;:22.2},&quot;minSize&quot;:{&quot;size1&quot;:13.5},&quot;normalSize&quot;:{&quot;size1&quot;:13.5},&quot;subLayout&quot;:[{&quot;id&quot;:&quot;2023-09-02T02:52:49&quot;,&quot;margin&quot;:{&quot;bottom&quot;:0.025999998673796654,&quot;left&quot;:2.117000102996826,&quot;right&quot;:1.2699999809265137,&quot;top&quot;:0.4230000376701355},&quot;type&quot;:0},{&quot;id&quot;:&quot;2023-09-02T02:52:4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4*l_h_i*1_1_1"/>
  <p:tag name="KSO_WM_UNIT_INDEX" val="1_1_1"/>
  <p:tag name="KSO_WM_UNIT_LAYERLEVEL" val="1_1_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4*l_h_i*1_1_2"/>
  <p:tag name="KSO_WM_UNIT_INDEX" val="1_1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4*l_h_i*1_2_1"/>
  <p:tag name="KSO_WM_UNIT_INDEX" val="1_2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4*l_h_i*1_2_2"/>
  <p:tag name="KSO_WM_UNIT_INDEX" val="1_2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4*l_h_i*1_3_1"/>
  <p:tag name="KSO_WM_UNIT_INDEX" val="1_3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4*l_h_i*1_3_2"/>
  <p:tag name="KSO_WM_UNIT_INDEX" val="1_3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4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4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4*l_h_i*1_5_1"/>
  <p:tag name="KSO_WM_UNIT_INDEX" val="1_5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4*l_h_i*1_5_2"/>
  <p:tag name="KSO_WM_UNIT_INDEX" val="1_5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2:52:55&quot;,&quot;maxSize&quot;:{&quot;size1&quot;:22.2},&quot;minSize&quot;:{&quot;size1&quot;:13.5},&quot;normalSize&quot;:{&quot;size1&quot;:13.5},&quot;subLayout&quot;:[{&quot;id&quot;:&quot;2023-09-02T02:52:55&quot;,&quot;margin&quot;:{&quot;bottom&quot;:0.025999998673796654,&quot;left&quot;:2.117000102996826,&quot;right&quot;:1.2699999809265137,&quot;top&quot;:0.4230000376701355},&quot;type&quot;:0},{&quot;id&quot;:&quot;2023-09-02T02:52:5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2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:)"/>
  <p:tag name="KSO_WM_UNIT_TYPE" val="a"/>
</p:tagLst>
</file>

<file path=ppt/tags/tag403.xml><?xml version="1.0" encoding="utf-8"?>
<p:tagLst xmlns:p="http://schemas.openxmlformats.org/presentationml/2006/main">
  <p:tag name="KSO_WM_BEAUTIFY_FLAG" val="#wm#"/>
  <p:tag name="KSO_WM_SLIDE_ID" val="custom20230802_21"/>
  <p:tag name="KSO_WM_SLIDE_INDEX" val="21"/>
  <p:tag name="KSO_WM_SLIDE_ITEM_CNT" val="0"/>
  <p:tag name="KSO_WM_SLIDE_LAYOUT" val="a"/>
  <p:tag name="KSO_WM_SLIDE_LAYOUT_CNT" val="1"/>
  <p:tag name="KSO_WM_SLIDE_SUBTYPE" val="pureTxt"/>
  <p:tag name="KSO_WM_SLIDE_TYPE" val="endPage"/>
  <p:tag name="KSO_WM_TAG_VERSION" val="1.0"/>
  <p:tag name="KSO_WM_TEMPLATE_CATEGORY" val="custom"/>
  <p:tag name="KSO_WM_TEMPLATE_COLOR_TYPE" val="1"/>
  <p:tag name="KSO_WM_TEMPLATE_INDEX" val="20230802"/>
  <p:tag name="KSO_WM_TEMPLATE_MASTER_TYPE" val="1"/>
  <p:tag name="KSO_WM_TEMPLATE_SUBCATEGORY" val="0"/>
</p:tagLst>
</file>

<file path=ppt/tags/tag404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自定义 293">
      <a:dk1>
        <a:srgbClr val="000000"/>
      </a:dk1>
      <a:lt1>
        <a:srgbClr val="FFFFFF"/>
      </a:lt1>
      <a:dk2>
        <a:srgbClr val="F7F7F7"/>
      </a:dk2>
      <a:lt2>
        <a:srgbClr val="FFFFFF"/>
      </a:lt2>
      <a:accent1>
        <a:srgbClr val="263478"/>
      </a:accent1>
      <a:accent2>
        <a:srgbClr val="FFB63B"/>
      </a:accent2>
      <a:accent3>
        <a:srgbClr val="FB6A3C"/>
      </a:accent3>
      <a:accent4>
        <a:srgbClr val="FEB8B9"/>
      </a:accent4>
      <a:accent5>
        <a:srgbClr val="5A5FAD"/>
      </a:accent5>
      <a:accent6>
        <a:srgbClr val="7C8BC2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97</Paragraphs>
  <Slides>15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6">
      <vt:lpstr>WPS</vt:lpstr>
      <vt:lpstr>老年人用药安全与护理</vt:lpstr>
      <vt:lpstr>Slide 2</vt:lpstr>
      <vt:lpstr>老年人用药安全</vt:lpstr>
      <vt:lpstr>Slide 4</vt:lpstr>
      <vt:lpstr>Slide 5</vt:lpstr>
      <vt:lpstr>Slide 6</vt:lpstr>
      <vt:lpstr>老年人护理</vt:lpstr>
      <vt:lpstr>Slide 8</vt:lpstr>
      <vt:lpstr>Slide 9</vt:lpstr>
      <vt:lpstr>Slide 10</vt:lpstr>
      <vt:lpstr>老年人用药与护理的相互作用</vt:lpstr>
      <vt:lpstr>Slide 12</vt:lpstr>
      <vt:lpstr>Slide 13</vt:lpstr>
      <vt:lpstr>Slide 14</vt:lpstr>
      <vt:lpstr>THANKS:)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2023-09-03T13:15:19Z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4A476C82DC9D4CE48870172B87C8B314_11</vt:lpwstr>
  </property>
  <property fmtid="{D5CDD505-2E9C-101B-9397-08002B2CF9AE}" pid="3" name="KSOProductBuildVer">
    <vt:lpwstr>2052-12.1.0.15120</vt:lpwstr>
  </property>
</Properties>
</file>