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40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3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image" Target="../media/image3.png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4.xml" /><Relationship Id="rId11" Type="http://schemas.openxmlformats.org/officeDocument/2006/relationships/image" Target="../media/image3.png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7.xml" /><Relationship Id="rId20" Type="http://schemas.openxmlformats.org/officeDocument/2006/relationships/tags" Target="../tags/tag103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image" Target="../media/image4.png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18" Type="http://schemas.openxmlformats.org/officeDocument/2006/relationships/tags" Target="../tags/tag164.xml" /><Relationship Id="rId19" Type="http://schemas.openxmlformats.org/officeDocument/2006/relationships/tags" Target="../tags/tag165.xml" /><Relationship Id="rId2" Type="http://schemas.openxmlformats.org/officeDocument/2006/relationships/tags" Target="../tags/tag150.xml" /><Relationship Id="rId20" Type="http://schemas.openxmlformats.org/officeDocument/2006/relationships/tags" Target="../tags/tag16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151.xml" /><Relationship Id="rId5" Type="http://schemas.openxmlformats.org/officeDocument/2006/relationships/image" Target="../media/image3.png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2100" y="3502660"/>
            <a:ext cx="9145270" cy="1783080"/>
          </a:xfrm>
          <a:prstGeom prst="rect">
            <a:avLst/>
          </a:prstGeom>
        </p:spPr>
      </p:pic>
      <p:pic>
        <p:nvPicPr>
          <p:cNvPr id="14" name="图片 10" descr="车灯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48180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6" name="任意多边形 12"/>
          <p:cNvSpPr/>
          <p:nvPr>
            <p:custDataLst>
              <p:tags r:id="rId7"/>
            </p:custDataLst>
          </p:nvPr>
        </p:nvSpPr>
        <p:spPr>
          <a:xfrm>
            <a:off x="3315970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任意多边形 13"/>
          <p:cNvSpPr/>
          <p:nvPr>
            <p:custDataLst>
              <p:tags r:id="rId8"/>
            </p:custDataLst>
          </p:nvPr>
        </p:nvSpPr>
        <p:spPr>
          <a:xfrm>
            <a:off x="21463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19" descr="车灯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6017895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2" name="任意多边形 20"/>
          <p:cNvSpPr/>
          <p:nvPr>
            <p:custDataLst>
              <p:tags r:id="rId10"/>
            </p:custDataLst>
          </p:nvPr>
        </p:nvSpPr>
        <p:spPr>
          <a:xfrm flipH="1">
            <a:off x="6104255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 21"/>
          <p:cNvSpPr/>
          <p:nvPr>
            <p:custDataLst>
              <p:tags r:id="rId11"/>
            </p:custDataLst>
          </p:nvPr>
        </p:nvSpPr>
        <p:spPr>
          <a:xfrm flipH="1">
            <a:off x="88392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469240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副标题"/>
          <p:cNvSpPr txBox="1"/>
          <p:nvPr>
            <p:ph type="body" idx="6" hasCustomPrompt="1"/>
            <p:custDataLst>
              <p:tags r:id="rId13"/>
            </p:custDataLst>
          </p:nvPr>
        </p:nvSpPr>
        <p:spPr>
          <a:xfrm>
            <a:off x="1939925" y="2533650"/>
            <a:ext cx="8220710" cy="68944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sz="2000" b="0" i="0" u="none" strike="noStrike" kern="1200" cap="none" spc="0" normalizeH="0" baseline="0" noProof="1" err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9" name="标题"/>
          <p:cNvSpPr txBox="1"/>
          <p:nvPr>
            <p:ph type="title" idx="5" hasCustomPrompt="1"/>
            <p:custDataLst>
              <p:tags r:id="rId14"/>
            </p:custDataLst>
          </p:nvPr>
        </p:nvSpPr>
        <p:spPr>
          <a:xfrm>
            <a:off x="1939290" y="739302"/>
            <a:ext cx="8222615" cy="162289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15"/>
            </p:custDataLst>
          </p:nvPr>
        </p:nvCxnSpPr>
        <p:spPr>
          <a:xfrm>
            <a:off x="11452860" y="38735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6"/>
            </p:custDataLst>
          </p:nvPr>
        </p:nvCxnSpPr>
        <p:spPr>
          <a:xfrm>
            <a:off x="11452860" y="44577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7"/>
            </p:custDataLst>
          </p:nvPr>
        </p:nvCxnSpPr>
        <p:spPr>
          <a:xfrm>
            <a:off x="11452860" y="50419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/>
            <p:custDataLst>
              <p:tags r:id="rId18"/>
            </p:custDataLst>
          </p:nvPr>
        </p:nvSpPr>
        <p:spPr>
          <a:xfrm>
            <a:off x="8353349" y="6426000"/>
            <a:ext cx="3852000" cy="432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4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47650" marR="0" lvl="0" indent="-24765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57200" marR="0" lvl="1" indent="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47650" lvl="0" indent="-24765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3"/>
            </p:custDataLst>
          </p:nvPr>
        </p:nvSpPr>
        <p:spPr>
          <a:xfrm>
            <a:off x="10106929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7" name="节编号"/>
          <p:cNvSpPr txBox="1"/>
          <p:nvPr>
            <p:ph type="body" idx="15" hasCustomPrompt="1"/>
            <p:custDataLst>
              <p:tags r:id="rId4"/>
            </p:custDataLst>
          </p:nvPr>
        </p:nvSpPr>
        <p:spPr>
          <a:xfrm>
            <a:off x="2979103" y="1314450"/>
            <a:ext cx="6233795" cy="1536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000" b="1" i="0" u="none" strike="noStrike" kern="1200" cap="none" spc="300" normalizeH="0" baseline="0" noProof="1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节编号</a:t>
            </a:r>
          </a:p>
        </p:txBody>
      </p:sp>
      <p:sp>
        <p:nvSpPr>
          <p:cNvPr id="14" name="标题"/>
          <p:cNvSpPr txBox="1"/>
          <p:nvPr>
            <p:ph type="title" idx="14" hasCustomPrompt="1"/>
            <p:custDataLst>
              <p:tags r:id="rId5"/>
            </p:custDataLst>
          </p:nvPr>
        </p:nvSpPr>
        <p:spPr>
          <a:xfrm>
            <a:off x="3281681" y="2628071"/>
            <a:ext cx="5628640" cy="16969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1080135" y="53975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1080135" y="59817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>
            <a:off x="1080135" y="65659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54885" y="4241800"/>
            <a:ext cx="7682230" cy="1497965"/>
          </a:xfrm>
          <a:prstGeom prst="rect">
            <a:avLst/>
          </a:prstGeom>
        </p:spPr>
      </p:pic>
      <p:pic>
        <p:nvPicPr>
          <p:cNvPr id="13" name="图片 22" descr="车灯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79370" y="4578350"/>
            <a:ext cx="3472815" cy="76263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6" name="任意多边形 23"/>
          <p:cNvSpPr/>
          <p:nvPr>
            <p:custDataLst>
              <p:tags r:id="rId13"/>
            </p:custDataLst>
          </p:nvPr>
        </p:nvSpPr>
        <p:spPr>
          <a:xfrm>
            <a:off x="3728085" y="4675505"/>
            <a:ext cx="2251075" cy="7493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8" name="任意多边形 24"/>
          <p:cNvSpPr/>
          <p:nvPr>
            <p:custDataLst>
              <p:tags r:id="rId14"/>
            </p:custDataLst>
          </p:nvPr>
        </p:nvSpPr>
        <p:spPr>
          <a:xfrm>
            <a:off x="2745740" y="4749800"/>
            <a:ext cx="936625" cy="264160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pic>
        <p:nvPicPr>
          <p:cNvPr id="10" name="图片 26" descr="车灯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5997575" y="4578350"/>
            <a:ext cx="3472815" cy="76263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1" name="任意多边形 27"/>
          <p:cNvSpPr/>
          <p:nvPr>
            <p:custDataLst>
              <p:tags r:id="rId16"/>
            </p:custDataLst>
          </p:nvPr>
        </p:nvSpPr>
        <p:spPr>
          <a:xfrm flipH="1">
            <a:off x="6069965" y="4675505"/>
            <a:ext cx="2251075" cy="7493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 28"/>
          <p:cNvSpPr/>
          <p:nvPr>
            <p:custDataLst>
              <p:tags r:id="rId17"/>
            </p:custDataLst>
          </p:nvPr>
        </p:nvSpPr>
        <p:spPr>
          <a:xfrm flipH="1">
            <a:off x="8367395" y="4749800"/>
            <a:ext cx="936625" cy="264160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标题"/>
          <p:cNvSpPr txBox="1"/>
          <p:nvPr>
            <p:ph type="title" idx="6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4" name="正文"/>
          <p:cNvSpPr txBox="1"/>
          <p:nvPr>
            <p:ph idx="5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形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5" name="图片 64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rcRect t="14388" b="0"/>
          <a:stretch>
            <a:fillRect/>
          </a:stretch>
        </p:blipFill>
        <p:spPr>
          <a:xfrm>
            <a:off x="0" y="0"/>
            <a:ext cx="12192000" cy="2592070"/>
          </a:xfrm>
          <a:prstGeom prst="rect">
            <a:avLst/>
          </a:prstGeom>
        </p:spPr>
      </p:pic>
      <p:sp>
        <p:nvSpPr>
          <p:cNvPr id="64" name="矩形 63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2592000"/>
          </a:xfrm>
          <a:prstGeom prst="rect">
            <a:avLst/>
          </a:prstGeom>
          <a:solidFill>
            <a:srgbClr val="0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内容占位符 8"/>
          <p:cNvSpPr/>
          <p:nvPr>
            <p:ph idx="5" hasCustomPrompt="1"/>
            <p:custDataLst>
              <p:tags r:id="rId6"/>
            </p:custDataLst>
          </p:nvPr>
        </p:nvSpPr>
        <p:spPr>
          <a:xfrm>
            <a:off x="1191258" y="3270884"/>
            <a:ext cx="10038715" cy="2476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zh-CN" altLang="en-US"/>
              <a:t>单击此处编辑文本</a:t>
            </a:r>
          </a:p>
        </p:txBody>
      </p:sp>
      <p:sp>
        <p:nvSpPr>
          <p:cNvPr id="17" name="矩形 16"/>
          <p:cNvSpPr/>
          <p:nvPr userDrawn="1">
            <p:custDataLst>
              <p:tags r:id="rId7"/>
            </p:custDataLst>
          </p:nvPr>
        </p:nvSpPr>
        <p:spPr>
          <a:xfrm>
            <a:off x="455891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8"/>
            </p:custDataLst>
          </p:nvPr>
        </p:nvSpPr>
        <p:spPr>
          <a:xfrm>
            <a:off x="1985645" y="1723390"/>
            <a:ext cx="8220710" cy="4938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kern="1200" cap="none" spc="0" normalizeH="0" baseline="0" noProof="1">
                <a:solidFill>
                  <a:schemeClr val="bg1">
                    <a:alpha val="2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9"/>
            </p:custDataLst>
          </p:nvPr>
        </p:nvSpPr>
        <p:spPr>
          <a:xfrm>
            <a:off x="1984693" y="664280"/>
            <a:ext cx="8222615" cy="9410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25" y="1490980"/>
            <a:ext cx="5283200" cy="4850130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875" y="1490980"/>
            <a:ext cx="5283200" cy="485013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2100" y="3502660"/>
            <a:ext cx="9145270" cy="1783080"/>
          </a:xfrm>
          <a:prstGeom prst="rect">
            <a:avLst/>
          </a:prstGeom>
        </p:spPr>
      </p:pic>
      <p:pic>
        <p:nvPicPr>
          <p:cNvPr id="27" name="图片 10" descr="车灯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48180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28" name="任意多边形 12"/>
          <p:cNvSpPr/>
          <p:nvPr>
            <p:custDataLst>
              <p:tags r:id="rId7"/>
            </p:custDataLst>
          </p:nvPr>
        </p:nvSpPr>
        <p:spPr>
          <a:xfrm>
            <a:off x="3315970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13"/>
          <p:cNvSpPr/>
          <p:nvPr>
            <p:custDataLst>
              <p:tags r:id="rId8"/>
            </p:custDataLst>
          </p:nvPr>
        </p:nvSpPr>
        <p:spPr>
          <a:xfrm>
            <a:off x="21463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3" name="图片 19" descr="车灯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6017895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24" name="任意多边形 20"/>
          <p:cNvSpPr/>
          <p:nvPr>
            <p:custDataLst>
              <p:tags r:id="rId10"/>
            </p:custDataLst>
          </p:nvPr>
        </p:nvSpPr>
        <p:spPr>
          <a:xfrm flipH="1">
            <a:off x="6104255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任意多边形 21"/>
          <p:cNvSpPr/>
          <p:nvPr>
            <p:custDataLst>
              <p:tags r:id="rId11"/>
            </p:custDataLst>
          </p:nvPr>
        </p:nvSpPr>
        <p:spPr>
          <a:xfrm flipH="1">
            <a:off x="88392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455891" y="0"/>
            <a:ext cx="18034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5" hasCustomPrompt="1"/>
            <p:custDataLst>
              <p:tags r:id="rId13"/>
            </p:custDataLst>
          </p:nvPr>
        </p:nvSpPr>
        <p:spPr>
          <a:xfrm>
            <a:off x="1939290" y="1127055"/>
            <a:ext cx="8222615" cy="2278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14"/>
            </p:custDataLst>
          </p:nvPr>
        </p:nvCxnSpPr>
        <p:spPr>
          <a:xfrm>
            <a:off x="11452860" y="38735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5"/>
            </p:custDataLst>
          </p:nvPr>
        </p:nvCxnSpPr>
        <p:spPr>
          <a:xfrm>
            <a:off x="11452860" y="44577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6"/>
            </p:custDataLst>
          </p:nvPr>
        </p:nvCxnSpPr>
        <p:spPr>
          <a:xfrm>
            <a:off x="11452860" y="50419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/>
            <p:custDataLst>
              <p:tags r:id="rId17"/>
            </p:custDataLst>
          </p:nvPr>
        </p:nvSpPr>
        <p:spPr>
          <a:xfrm>
            <a:off x="8340000" y="6426000"/>
            <a:ext cx="3852000" cy="432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4.xml" /><Relationship Id="rId21" Type="http://schemas.openxmlformats.org/officeDocument/2006/relationships/tags" Target="../tags/tag215.xml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24" Type="http://schemas.openxmlformats.org/officeDocument/2006/relationships/tags" Target="../tags/tag218.xml" /><Relationship Id="rId25" Type="http://schemas.openxmlformats.org/officeDocument/2006/relationships/tags" Target="../tags/tag219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3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17" Type="http://schemas.openxmlformats.org/officeDocument/2006/relationships/tags" Target="../tags/tag251.xml" /><Relationship Id="rId18" Type="http://schemas.openxmlformats.org/officeDocument/2006/relationships/tags" Target="../tags/tag252.xml" /><Relationship Id="rId19" Type="http://schemas.openxmlformats.org/officeDocument/2006/relationships/tags" Target="../tags/tag253.xml" /><Relationship Id="rId2" Type="http://schemas.openxmlformats.org/officeDocument/2006/relationships/image" Target="../media/image1.png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22" Type="http://schemas.openxmlformats.org/officeDocument/2006/relationships/tags" Target="../tags/tag25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15" Type="http://schemas.openxmlformats.org/officeDocument/2006/relationships/tags" Target="../tags/tag269.xml" /><Relationship Id="rId16" Type="http://schemas.openxmlformats.org/officeDocument/2006/relationships/tags" Target="../tags/tag270.xml" /><Relationship Id="rId2" Type="http://schemas.openxmlformats.org/officeDocument/2006/relationships/image" Target="../media/image1.png" /><Relationship Id="rId3" Type="http://schemas.openxmlformats.org/officeDocument/2006/relationships/tags" Target="../tags/tag257.xml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8.xml" /><Relationship Id="rId2" Type="http://schemas.openxmlformats.org/officeDocument/2006/relationships/image" Target="../media/image1.png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16" Type="http://schemas.openxmlformats.org/officeDocument/2006/relationships/tags" Target="../tags/tag295.xml" /><Relationship Id="rId17" Type="http://schemas.openxmlformats.org/officeDocument/2006/relationships/tags" Target="../tags/tag296.xml" /><Relationship Id="rId18" Type="http://schemas.openxmlformats.org/officeDocument/2006/relationships/tags" Target="../tags/tag297.xml" /><Relationship Id="rId19" Type="http://schemas.openxmlformats.org/officeDocument/2006/relationships/tags" Target="../tags/tag298.xml" /><Relationship Id="rId2" Type="http://schemas.openxmlformats.org/officeDocument/2006/relationships/image" Target="../media/image1.png" /><Relationship Id="rId20" Type="http://schemas.openxmlformats.org/officeDocument/2006/relationships/tags" Target="../tags/tag299.xml" /><Relationship Id="rId21" Type="http://schemas.openxmlformats.org/officeDocument/2006/relationships/tags" Target="../tags/tag300.xml" /><Relationship Id="rId22" Type="http://schemas.openxmlformats.org/officeDocument/2006/relationships/tags" Target="../tags/tag30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12" Type="http://schemas.openxmlformats.org/officeDocument/2006/relationships/tags" Target="../tags/tag311.xml" /><Relationship Id="rId13" Type="http://schemas.openxmlformats.org/officeDocument/2006/relationships/tags" Target="../tags/tag312.xml" /><Relationship Id="rId14" Type="http://schemas.openxmlformats.org/officeDocument/2006/relationships/tags" Target="../tags/tag313.xml" /><Relationship Id="rId15" Type="http://schemas.openxmlformats.org/officeDocument/2006/relationships/tags" Target="../tags/tag314.xml" /><Relationship Id="rId16" Type="http://schemas.openxmlformats.org/officeDocument/2006/relationships/tags" Target="../tags/tag315.xml" /><Relationship Id="rId17" Type="http://schemas.openxmlformats.org/officeDocument/2006/relationships/tags" Target="../tags/tag316.xml" /><Relationship Id="rId18" Type="http://schemas.openxmlformats.org/officeDocument/2006/relationships/tags" Target="../tags/tag317.xml" /><Relationship Id="rId19" Type="http://schemas.openxmlformats.org/officeDocument/2006/relationships/tags" Target="../tags/tag318.xml" /><Relationship Id="rId2" Type="http://schemas.openxmlformats.org/officeDocument/2006/relationships/image" Target="../media/image1.png" /><Relationship Id="rId20" Type="http://schemas.openxmlformats.org/officeDocument/2006/relationships/tags" Target="../tags/tag319.xml" /><Relationship Id="rId21" Type="http://schemas.openxmlformats.org/officeDocument/2006/relationships/tags" Target="../tags/tag320.xml" /><Relationship Id="rId22" Type="http://schemas.openxmlformats.org/officeDocument/2006/relationships/tags" Target="../tags/tag321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tags" Target="../tags/tag30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19" Type="http://schemas.openxmlformats.org/officeDocument/2006/relationships/tags" Target="../tags/tag338.xml" /><Relationship Id="rId2" Type="http://schemas.openxmlformats.org/officeDocument/2006/relationships/image" Target="../media/image1.png" /><Relationship Id="rId20" Type="http://schemas.openxmlformats.org/officeDocument/2006/relationships/tags" Target="../tags/tag339.xml" /><Relationship Id="rId21" Type="http://schemas.openxmlformats.org/officeDocument/2006/relationships/tags" Target="../tags/tag340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12" Type="http://schemas.openxmlformats.org/officeDocument/2006/relationships/tags" Target="../tags/tag353.xml" /><Relationship Id="rId13" Type="http://schemas.openxmlformats.org/officeDocument/2006/relationships/tags" Target="../tags/tag354.xml" /><Relationship Id="rId14" Type="http://schemas.openxmlformats.org/officeDocument/2006/relationships/tags" Target="../tags/tag355.xml" /><Relationship Id="rId15" Type="http://schemas.openxmlformats.org/officeDocument/2006/relationships/tags" Target="../tags/tag356.xml" /><Relationship Id="rId16" Type="http://schemas.openxmlformats.org/officeDocument/2006/relationships/tags" Target="../tags/tag357.xml" /><Relationship Id="rId17" Type="http://schemas.openxmlformats.org/officeDocument/2006/relationships/tags" Target="../tags/tag358.xml" /><Relationship Id="rId18" Type="http://schemas.openxmlformats.org/officeDocument/2006/relationships/tags" Target="../tags/tag359.xml" /><Relationship Id="rId19" Type="http://schemas.openxmlformats.org/officeDocument/2006/relationships/tags" Target="../tags/tag360.xml" /><Relationship Id="rId2" Type="http://schemas.openxmlformats.org/officeDocument/2006/relationships/image" Target="../media/image1.png" /><Relationship Id="rId20" Type="http://schemas.openxmlformats.org/officeDocument/2006/relationships/tags" Target="../tags/tag361.xml" /><Relationship Id="rId21" Type="http://schemas.openxmlformats.org/officeDocument/2006/relationships/tags" Target="../tags/tag362.xml" /><Relationship Id="rId22" Type="http://schemas.openxmlformats.org/officeDocument/2006/relationships/tags" Target="../tags/tag363.xml" /><Relationship Id="rId3" Type="http://schemas.openxmlformats.org/officeDocument/2006/relationships/tags" Target="../tags/tag344.xml" /><Relationship Id="rId4" Type="http://schemas.openxmlformats.org/officeDocument/2006/relationships/tags" Target="../tags/tag345.xml" /><Relationship Id="rId5" Type="http://schemas.openxmlformats.org/officeDocument/2006/relationships/tags" Target="../tags/tag346.xml" /><Relationship Id="rId6" Type="http://schemas.openxmlformats.org/officeDocument/2006/relationships/tags" Target="../tags/tag347.xml" /><Relationship Id="rId7" Type="http://schemas.openxmlformats.org/officeDocument/2006/relationships/tags" Target="../tags/tag348.xml" /><Relationship Id="rId8" Type="http://schemas.openxmlformats.org/officeDocument/2006/relationships/tags" Target="../tags/tag349.xml" /><Relationship Id="rId9" Type="http://schemas.openxmlformats.org/officeDocument/2006/relationships/tags" Target="../tags/tag35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1.xml" /><Relationship Id="rId11" Type="http://schemas.openxmlformats.org/officeDocument/2006/relationships/tags" Target="../tags/tag372.xml" /><Relationship Id="rId12" Type="http://schemas.openxmlformats.org/officeDocument/2006/relationships/tags" Target="../tags/tag373.xml" /><Relationship Id="rId13" Type="http://schemas.openxmlformats.org/officeDocument/2006/relationships/tags" Target="../tags/tag374.xml" /><Relationship Id="rId14" Type="http://schemas.openxmlformats.org/officeDocument/2006/relationships/tags" Target="../tags/tag375.xml" /><Relationship Id="rId15" Type="http://schemas.openxmlformats.org/officeDocument/2006/relationships/tags" Target="../tags/tag376.xml" /><Relationship Id="rId16" Type="http://schemas.openxmlformats.org/officeDocument/2006/relationships/tags" Target="../tags/tag377.xml" /><Relationship Id="rId17" Type="http://schemas.openxmlformats.org/officeDocument/2006/relationships/tags" Target="../tags/tag378.xml" /><Relationship Id="rId18" Type="http://schemas.openxmlformats.org/officeDocument/2006/relationships/tags" Target="../tags/tag379.xml" /><Relationship Id="rId19" Type="http://schemas.openxmlformats.org/officeDocument/2006/relationships/tags" Target="../tags/tag380.xml" /><Relationship Id="rId2" Type="http://schemas.openxmlformats.org/officeDocument/2006/relationships/image" Target="../media/image1.png" /><Relationship Id="rId20" Type="http://schemas.openxmlformats.org/officeDocument/2006/relationships/tags" Target="../tags/tag381.xml" /><Relationship Id="rId21" Type="http://schemas.openxmlformats.org/officeDocument/2006/relationships/tags" Target="../tags/tag382.xml" /><Relationship Id="rId22" Type="http://schemas.openxmlformats.org/officeDocument/2006/relationships/image" Target="../media/image5.png" /><Relationship Id="rId23" Type="http://schemas.openxmlformats.org/officeDocument/2006/relationships/tags" Target="../tags/tag383.xml" /><Relationship Id="rId24" Type="http://schemas.openxmlformats.org/officeDocument/2006/relationships/image" Target="../media/image6.png" /><Relationship Id="rId25" Type="http://schemas.openxmlformats.org/officeDocument/2006/relationships/tags" Target="../tags/tag384.xml" /><Relationship Id="rId26" Type="http://schemas.openxmlformats.org/officeDocument/2006/relationships/image" Target="../media/image7.png" /><Relationship Id="rId27" Type="http://schemas.openxmlformats.org/officeDocument/2006/relationships/tags" Target="../tags/tag385.xml" /><Relationship Id="rId28" Type="http://schemas.openxmlformats.org/officeDocument/2006/relationships/image" Target="../media/image8.png" /><Relationship Id="rId29" Type="http://schemas.openxmlformats.org/officeDocument/2006/relationships/tags" Target="../tags/tag386.xml" /><Relationship Id="rId3" Type="http://schemas.openxmlformats.org/officeDocument/2006/relationships/tags" Target="../tags/tag364.xml" /><Relationship Id="rId30" Type="http://schemas.openxmlformats.org/officeDocument/2006/relationships/tags" Target="../tags/tag387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tags" Target="../tags/tag37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5.xml" /><Relationship Id="rId11" Type="http://schemas.openxmlformats.org/officeDocument/2006/relationships/tags" Target="../tags/tag396.xml" /><Relationship Id="rId12" Type="http://schemas.openxmlformats.org/officeDocument/2006/relationships/tags" Target="../tags/tag397.xml" /><Relationship Id="rId13" Type="http://schemas.openxmlformats.org/officeDocument/2006/relationships/tags" Target="../tags/tag398.xml" /><Relationship Id="rId14" Type="http://schemas.openxmlformats.org/officeDocument/2006/relationships/tags" Target="../tags/tag399.xml" /><Relationship Id="rId2" Type="http://schemas.openxmlformats.org/officeDocument/2006/relationships/image" Target="../media/image1.png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00.xml" /><Relationship Id="rId4" Type="http://schemas.openxmlformats.org/officeDocument/2006/relationships/tags" Target="../tags/tag40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 7"/>
          <p:cNvSpPr/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化脓性中耳乳突炎并发症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化脓性中耳乳突炎概述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并发症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并发症的预防与治疗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1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化脓性中耳乳突炎概述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化脓性中耳乳突炎是一种常见的中耳疾病，主要表现为中耳腔内的炎症和积液。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主要症状包括耳痛、耳鸣、听力下降、耳漏等。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病因包括细菌感染、病毒感染、外伤等。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治疗方法包括药物治疗、手术治疗等。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发病原因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细菌感染：最常见的原因是细菌通过咽鼓管进入中耳，引起炎症。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病毒感染：病毒感染也可能引起中耳炎，如流感病毒、腺病毒等。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免疫功能低下：免疫功能低下的人更容易受到细菌和病毒的感染，从而引发中耳炎。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咽鼓管功能障碍：咽鼓管功能障碍可能导致中耳压力异常，从而引发中耳炎。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6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耳痛：持续性、搏动性疼痛，可向同侧头部、颈部放射</a:t>
            </a:r>
          </a:p>
        </p:txBody>
      </p:sp>
      <p:sp>
        <p:nvSpPr>
          <p:cNvPr id="41" name="圆角矩形 40"/>
          <p:cNvSpPr/>
          <p:nvPr>
            <p:custDataLst>
              <p:tags r:id="rId7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耳漏：脓性分泌物从耳道流出，可伴有臭味</a:t>
            </a:r>
          </a:p>
        </p:txBody>
      </p:sp>
      <p:sp>
        <p:nvSpPr>
          <p:cNvPr id="2" name="圆角矩形 1"/>
          <p:cNvSpPr/>
          <p:nvPr>
            <p:custDataLst>
              <p:tags r:id="rId8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听力下降：由于鼓膜穿孔、中耳积液等原因导致听力下降</a:t>
            </a:r>
          </a:p>
        </p:txBody>
      </p:sp>
      <p:sp>
        <p:nvSpPr>
          <p:cNvPr id="8" name="圆角矩形 7"/>
          <p:cNvSpPr/>
          <p:nvPr>
            <p:custDataLst>
              <p:tags r:id="rId9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眩晕：由于内耳迷路水肿、迷路炎等原因导致眩晕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2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并发症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颅内并发症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硬脑膜下积液：感染扩散至硬脑膜下，形成积液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脑脓肿：感染扩散至脑实质，形成脑脓肿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脑膜炎：感染扩散至脑膜，引起脑膜炎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脑静脉窦血栓形成：感染扩散至脑静脉窦，形成血栓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颅外并发症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耳源性脑膜炎：耳部感染扩散至脑膜，可出现头痛、恶心、呕吐等症状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耳后淋巴结炎：耳后淋巴结肿大、疼痛，可伴有发热、寒战等症状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耳后骨膜下脓肿：耳后皮肤红肿、疼痛，可触及波动感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耳源性脑脓肿：耳部感染扩散至脑实质，可出现头痛、意识障碍等症状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局部并发症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6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鼓膜穿孔：中耳炎导致鼓膜破裂，影响听力</a:t>
            </a: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9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0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乳突炎：中耳炎导致乳突炎，引起疼痛和肿胀</a:t>
            </a:r>
          </a:p>
        </p:txBody>
      </p:sp>
      <p:sp>
        <p:nvSpPr>
          <p:cNvPr id="5" name="矩形: 圆角 13"/>
          <p:cNvSpPr/>
          <p:nvPr>
            <p:custDataLst>
              <p:tags r:id="rId11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2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3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耳道狭窄：中耳炎导致耳道狭窄，影响听力</a:t>
            </a:r>
          </a:p>
        </p:txBody>
      </p:sp>
      <p:sp>
        <p:nvSpPr>
          <p:cNvPr id="8" name="矩形: 圆角 13"/>
          <p:cNvSpPr/>
          <p:nvPr>
            <p:custDataLst>
              <p:tags r:id="rId14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5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6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耳鸣：中耳炎导致耳鸣，影响生活质量</a:t>
            </a:r>
          </a:p>
        </p:txBody>
      </p:sp>
      <p:sp>
        <p:nvSpPr>
          <p:cNvPr id="11" name="矩形: 圆角 13"/>
          <p:cNvSpPr/>
          <p:nvPr>
            <p:custDataLst>
              <p:tags r:id="rId17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8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9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听力下降：中耳炎导致听力下降，影响沟通和社交</a:t>
            </a:r>
          </a:p>
        </p:txBody>
      </p:sp>
      <p:sp>
        <p:nvSpPr>
          <p:cNvPr id="16" name="矩形: 圆角 13"/>
          <p:cNvSpPr/>
          <p:nvPr>
            <p:custDataLst>
              <p:tags r:id="rId20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3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并发症的预防与治疗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避免接触有害物质，如二手烟、粉尘等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定期进行体检，及时发现并治疗疾病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保持良好的生活习惯，避免过度劳累和熬夜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保持良好的口腔卫生，定期刷牙，使用漱口水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任意多边形 47"/>
          <p:cNvSpPr/>
          <p:nvPr>
            <p:custDataLst>
              <p:tags r:id="rId6"/>
            </p:custDataLst>
          </p:nvPr>
        </p:nvSpPr>
        <p:spPr>
          <a:xfrm flipH="1">
            <a:off x="2396973" y="2710685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3">
                  <a:lumMod val="75000"/>
                </a:schemeClr>
              </a:gs>
              <a:gs pos="21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9" name="任意多边形 48"/>
          <p:cNvSpPr/>
          <p:nvPr>
            <p:custDataLst>
              <p:tags r:id="rId7"/>
            </p:custDataLst>
          </p:nvPr>
        </p:nvSpPr>
        <p:spPr>
          <a:xfrm flipH="1">
            <a:off x="8963566" y="2710685"/>
            <a:ext cx="900771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5" h="1522">
                <a:moveTo>
                  <a:pt x="1069" y="0"/>
                </a:moveTo>
                <a:lnTo>
                  <a:pt x="1445" y="0"/>
                </a:lnTo>
                <a:lnTo>
                  <a:pt x="376" y="761"/>
                </a:lnTo>
                <a:lnTo>
                  <a:pt x="1445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椭圆 49"/>
          <p:cNvSpPr/>
          <p:nvPr>
            <p:custDataLst>
              <p:tags r:id="rId8"/>
            </p:custDataLst>
          </p:nvPr>
        </p:nvSpPr>
        <p:spPr>
          <a:xfrm>
            <a:off x="2087781" y="2889592"/>
            <a:ext cx="591579" cy="59157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9"/>
            </p:custDataLst>
          </p:nvPr>
        </p:nvSpPr>
        <p:spPr>
          <a:xfrm flipH="1">
            <a:off x="2396973" y="3951817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4">
                  <a:lumMod val="75000"/>
                </a:schemeClr>
              </a:gs>
              <a:gs pos="21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0" name="任意多边形 59"/>
          <p:cNvSpPr/>
          <p:nvPr>
            <p:custDataLst>
              <p:tags r:id="rId10"/>
            </p:custDataLst>
          </p:nvPr>
        </p:nvSpPr>
        <p:spPr>
          <a:xfrm flipH="1">
            <a:off x="8963566" y="3951817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2088405" y="4130101"/>
            <a:ext cx="591579" cy="59157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9" name="任意多边形 68"/>
          <p:cNvSpPr/>
          <p:nvPr>
            <p:custDataLst>
              <p:tags r:id="rId12"/>
            </p:custDataLst>
          </p:nvPr>
        </p:nvSpPr>
        <p:spPr>
          <a:xfrm flipH="1">
            <a:off x="2396973" y="5192949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5">
                  <a:lumMod val="75000"/>
                </a:schemeClr>
              </a:gs>
              <a:gs pos="21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任意多边形 70"/>
          <p:cNvSpPr/>
          <p:nvPr>
            <p:custDataLst>
              <p:tags r:id="rId13"/>
            </p:custDataLst>
          </p:nvPr>
        </p:nvSpPr>
        <p:spPr>
          <a:xfrm flipH="1">
            <a:off x="8963566" y="5192949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椭圆 71"/>
          <p:cNvSpPr/>
          <p:nvPr>
            <p:custDataLst>
              <p:tags r:id="rId14"/>
            </p:custDataLst>
          </p:nvPr>
        </p:nvSpPr>
        <p:spPr>
          <a:xfrm>
            <a:off x="2088405" y="5371857"/>
            <a:ext cx="591579" cy="591579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</a:schemeClr>
              </a:gs>
              <a:gs pos="0">
                <a:schemeClr val="accent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15"/>
            </p:custDataLst>
          </p:nvPr>
        </p:nvSpPr>
        <p:spPr>
          <a:xfrm>
            <a:off x="2837073" y="2766165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手术治疗：对于病情严重、药物治疗无效的患者，可以考虑手术治疗，如乳突切除术、鼓膜修补术等</a:t>
            </a:r>
          </a:p>
        </p:txBody>
      </p:sp>
      <p:sp>
        <p:nvSpPr>
          <p:cNvPr id="75" name="文本框 74"/>
          <p:cNvSpPr txBox="1"/>
          <p:nvPr>
            <p:custDataLst>
              <p:tags r:id="rId16"/>
            </p:custDataLst>
          </p:nvPr>
        </p:nvSpPr>
        <p:spPr>
          <a:xfrm>
            <a:off x="2915618" y="4002933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物理治疗：如微波、红外线等物理疗法，可以促进炎症的吸收和消散</a:t>
            </a:r>
          </a:p>
        </p:txBody>
      </p:sp>
      <p:sp>
        <p:nvSpPr>
          <p:cNvPr id="76" name="文本框 75"/>
          <p:cNvSpPr txBox="1"/>
          <p:nvPr>
            <p:custDataLst>
              <p:tags r:id="rId17"/>
            </p:custDataLst>
          </p:nvPr>
        </p:nvSpPr>
        <p:spPr>
          <a:xfrm>
            <a:off x="2915618" y="5261520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预防措施：保持良好的生活习惯，避免感冒、鼻炎等疾病，减少中耳炎的发生率</a:t>
            </a:r>
          </a:p>
        </p:txBody>
      </p:sp>
      <p:sp>
        <p:nvSpPr>
          <p:cNvPr id="78" name="任意多边形 77"/>
          <p:cNvSpPr/>
          <p:nvPr>
            <p:custDataLst>
              <p:tags r:id="rId18"/>
            </p:custDataLst>
          </p:nvPr>
        </p:nvSpPr>
        <p:spPr>
          <a:xfrm flipH="1">
            <a:off x="2396973" y="1478280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1">
                  <a:lumMod val="75000"/>
                </a:schemeClr>
              </a:gs>
              <a:gs pos="2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任意多边形 78"/>
          <p:cNvSpPr/>
          <p:nvPr>
            <p:custDataLst>
              <p:tags r:id="rId19"/>
            </p:custDataLst>
          </p:nvPr>
        </p:nvSpPr>
        <p:spPr>
          <a:xfrm flipH="1">
            <a:off x="8963566" y="1478280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0"/>
            </p:custDataLst>
          </p:nvPr>
        </p:nvSpPr>
        <p:spPr>
          <a:xfrm>
            <a:off x="2088405" y="1657188"/>
            <a:ext cx="591579" cy="591579"/>
          </a:xfrm>
          <a:prstGeom prst="ellipse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21"/>
            </p:custDataLst>
          </p:nvPr>
        </p:nvSpPr>
        <p:spPr>
          <a:xfrm>
            <a:off x="2915618" y="1546851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抗生素治疗：根据病情选择合适的抗生素，如青霉素、头孢菌素等</a:t>
            </a:r>
          </a:p>
        </p:txBody>
      </p:sp>
      <p:pic>
        <p:nvPicPr>
          <p:cNvPr id="23" name="图片 22" descr="333639373138363b343435303739363bd2b5cef1bcbcc4dc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208092" y="1776875"/>
            <a:ext cx="350958" cy="350958"/>
          </a:xfrm>
          <a:prstGeom prst="rect">
            <a:avLst/>
          </a:prstGeom>
        </p:spPr>
      </p:pic>
      <p:pic>
        <p:nvPicPr>
          <p:cNvPr id="25" name="图片 24" descr="333639373138363b343435303830363bb1a8b1edb1e0d6c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208092" y="4250412"/>
            <a:ext cx="350958" cy="350958"/>
          </a:xfrm>
          <a:prstGeom prst="rect">
            <a:avLst/>
          </a:prstGeom>
        </p:spPr>
      </p:pic>
      <p:pic>
        <p:nvPicPr>
          <p:cNvPr id="27" name="图片 26" descr="333639373138363b343435303830393bc8d5b3a3cac2ceef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08715" y="3013643"/>
            <a:ext cx="350958" cy="350958"/>
          </a:xfrm>
          <a:prstGeom prst="rect">
            <a:avLst/>
          </a:prstGeom>
        </p:spPr>
      </p:pic>
      <p:pic>
        <p:nvPicPr>
          <p:cNvPr id="28" name="图片 27" descr="333639373138363b343435303831343bb9b5cda8b9dcc0ed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208092" y="5487804"/>
            <a:ext cx="350958" cy="350958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预后与康复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470245" y="1506433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2501924" y="1478280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预后：及时治疗，预后良好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470245" y="2833266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2501924" y="2805113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康复：根据病情，制定康复计划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470245" y="4160099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2501924" y="4131945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预防：保持良好的生活习惯，避免感染</a:t>
            </a: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470245" y="5486931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501924" y="5458778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治疗：根据病情，选择合适的治疗方法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&#13;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93.79984&quot;,&quot;top&quot;:&quot;257.5499&quot;,&quot;width&quot;:&quot;790.45&quot;,&quot;height&quot;:&quot;19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YPE" val="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9.xml><?xml version="1.0" encoding="utf-8"?>
<p:tagLst xmlns:p="http://schemas.openxmlformats.org/presentationml/2006/main">
  <p:tag name="ISLIDE.PICTURE" val="#VCG41N1299926590;"/>
  <p:tag name="KSO_WM_BEAUTIFY_FLAG" val="#wm#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29"/>
  <p:tag name="KSO_WM_TEMPLATE_THUMBS_INDEX" val="1、9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59_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22.xml><?xml version="1.0" encoding="utf-8"?>
<p:tagLst xmlns:p="http://schemas.openxmlformats.org/presentationml/2006/main">
  <p:tag name="ISLIDE.PICTURE" val="#VCG41N1299926590;"/>
  <p:tag name="KSO_WM_BEAUTIFY_FLAG" val="#wm#"/>
  <p:tag name="KSO_WM_SLIDE_CONTENT_AREA" val="{&quot;left&quot;:&quot;143.4&quot;,&quot;top&quot;:&quot;50.3&quot;,&quot;width&quot;:&quot;679.2&quot;,&quot;height&quot;:&quot;256.7&quot;}"/>
  <p:tag name="KSO_WM_SLIDE_ID" val="custom2023085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  <p:tag name="KSO_WM_TEMPLATE_THUMBS_INDEX" val="1、9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59"/>
  <p:tag name="KSO_WM_TEMPLATE_MASTER_TYPE" val="1"/>
  <p:tag name="KSO_WM_TEMPLATE_SUBCATEGORY" val="17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4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4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4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4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4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5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3&quot;,&quot;maxSize&quot;:{&quot;size1&quot;:22.2},&quot;minSize&quot;:{&quot;size1&quot;:13.5},&quot;normalSize&quot;:{&quot;size1&quot;:13.5},&quot;subLayout&quot;:[{&quot;id&quot;:&quot;2023-09-10T16:54:03&quot;,&quot;margin&quot;:{&quot;bottom&quot;:0.025999998673796654,&quot;left&quot;:2.117000102996826,&quot;right&quot;:1.2699999809265137,&quot;top&quot;:0.4230000376701355},&quot;type&quot;:0},{&quot;id&quot;:&quot;2023-09-10T16:5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3&quot;,&quot;maxSize&quot;:{&quot;size1&quot;:22.2},&quot;minSize&quot;:{&quot;size1&quot;:13.5},&quot;normalSize&quot;:{&quot;size1&quot;:13.5},&quot;subLayout&quot;:[{&quot;id&quot;:&quot;2023-09-10T16:54:03&quot;,&quot;margin&quot;:{&quot;bottom&quot;:0.025999998673796654,&quot;left&quot;:2.117000102996826,&quot;right&quot;:1.2699999809265137,&quot;top&quot;:0.4230000376701355},&quot;type&quot;:0},{&quot;id&quot;:&quot;2023-09-10T16:5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2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4&quot;,&quot;maxSize&quot;:{&quot;size1&quot;:22.2},&quot;minSize&quot;:{&quot;size1&quot;:13.5},&quot;normalSize&quot;:{&quot;size1&quot;:13.5},&quot;subLayout&quot;:[{&quot;id&quot;:&quot;2023-09-10T16:54:04&quot;,&quot;margin&quot;:{&quot;bottom&quot;:0.025999998673796654,&quot;left&quot;:2.117000102996826,&quot;right&quot;:1.2699999809265137,&quot;top&quot;:0.4230000376701355},&quot;type&quot;:0},{&quot;id&quot;:&quot;2023-09-10T16:54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81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3&quot;,&quot;maxSize&quot;:{&quot;size1&quot;:22.2},&quot;minSize&quot;:{&quot;size1&quot;:13.5},&quot;normalSize&quot;:{&quot;size1&quot;:13.5},&quot;subLayout&quot;:[{&quot;id&quot;:&quot;2023-09-10T16:54:03&quot;,&quot;margin&quot;:{&quot;bottom&quot;:0.025999998673796654,&quot;left&quot;:2.117000102996826,&quot;right&quot;:1.2699999809265137,&quot;top&quot;:0.4230000376701355},&quot;type&quot;:0},{&quot;id&quot;:&quot;2023-09-10T16:5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4&quot;,&quot;maxSize&quot;:{&quot;size1&quot;:22.2},&quot;minSize&quot;:{&quot;size1&quot;:13.5},&quot;normalSize&quot;:{&quot;size1&quot;:13.5},&quot;subLayout&quot;:[{&quot;id&quot;:&quot;2023-09-10T16:54:04&quot;,&quot;margin&quot;:{&quot;bottom&quot;:0.025999998673796654,&quot;left&quot;:2.117000102996826,&quot;right&quot;:1.2699999809265137,&quot;top&quot;:0.4230000376701355},&quot;type&quot;:0},{&quot;id&quot;:&quot;2023-09-10T16:54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2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2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2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2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1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2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3&quot;,&quot;maxSize&quot;:{&quot;size1&quot;:22.2},&quot;minSize&quot;:{&quot;size1&quot;:13.5},&quot;normalSize&quot;:{&quot;size1&quot;:13.5},&quot;subLayout&quot;:[{&quot;id&quot;:&quot;2023-09-10T16:54:03&quot;,&quot;margin&quot;:{&quot;bottom&quot;:0.025999998673796654,&quot;left&quot;:2.117000102996826,&quot;right&quot;:1.2699999809265137,&quot;top&quot;:0.4230000376701355},&quot;type&quot;:0},{&quot;id&quot;:&quot;2023-09-10T16:5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2&quot;,&quot;maxSize&quot;:{&quot;size1&quot;:22.2},&quot;minSize&quot;:{&quot;size1&quot;:13.5},&quot;normalSize&quot;:{&quot;size1&quot;:13.5},&quot;subLayout&quot;:[{&quot;id&quot;:&quot;2023-09-10T16:54:02&quot;,&quot;margin&quot;:{&quot;bottom&quot;:0.025999998673796654,&quot;left&quot;:2.117000102996826,&quot;right&quot;:1.2699999809265137,&quot;top&quot;:0.4230000376701355},&quot;type&quot;:0},{&quot;id&quot;:&quot;2023-09-10T16:54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7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1"/>
  <p:tag name="KSO_WM_UNIT_INDEX" val="1_2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8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1"/>
  <p:tag name="KSO_WM_UNIT_INDEX" val="1_3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9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1"/>
  <p:tag name="KSO_WM_UNIT_INDEX" val="1_4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2_1"/>
  <p:tag name="KSO_WM_UNIT_INDEX" val="1_2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3_1"/>
  <p:tag name="KSO_WM_UNIT_INDEX" val="1_3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4_1"/>
  <p:tag name="KSO_WM_UNIT_INDEX" val="1_4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1"/>
  <p:tag name="KSO_WM_UNIT_INDEX" val="1_1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1_1"/>
  <p:tag name="KSO_WM_UNIT_INDEX" val="1_1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1_4"/>
  <p:tag name="KSO_WM_UNIT_INDEX" val="1_1_4"/>
  <p:tag name="KSO_WM_UNIT_LAYERLEVEL" val="1_1_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3_4"/>
  <p:tag name="KSO_WM_UNIT_INDEX" val="1_3_4"/>
  <p:tag name="KSO_WM_UNIT_LAYERLEVEL" val="1_1_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2_4"/>
  <p:tag name="KSO_WM_UNIT_INDEX" val="1_2_4"/>
  <p:tag name="KSO_WM_UNIT_LAYERLEVEL" val="1_1_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4_4"/>
  <p:tag name="KSO_WM_UNIT_INDEX" val="1_4_4"/>
  <p:tag name="KSO_WM_UNIT_LAYERLEVEL" val="1_1_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3&quot;,&quot;maxSize&quot;:{&quot;size1&quot;:22.2},&quot;minSize&quot;:{&quot;size1&quot;:13.5},&quot;normalSize&quot;:{&quot;size1&quot;:13.5},&quot;subLayout&quot;:[{&quot;id&quot;:&quot;2023-09-10T16:54:03&quot;,&quot;margin&quot;:{&quot;bottom&quot;:0.025999998673796654,&quot;left&quot;:2.117000102996826,&quot;right&quot;:1.2699999809265137,&quot;top&quot;:0.4230000376701355},&quot;type&quot;:0},{&quot;id&quot;:&quot;2023-09-10T16:5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1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1_1"/>
  <p:tag name="KSO_WM_UNIT_INDEX" val="1_1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93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4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2_1"/>
  <p:tag name="KSO_WM_UNIT_INDEX" val="1_2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95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6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3_1"/>
  <p:tag name="KSO_WM_UNIT_INDEX" val="1_3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97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4_1"/>
  <p:tag name="KSO_WM_UNIT_INDEX" val="1_4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54:02&quot;,&quot;maxSize&quot;:{&quot;size1&quot;:22.2},&quot;minSize&quot;:{&quot;size1&quot;:13.5},&quot;normalSize&quot;:{&quot;size1&quot;:13.5},&quot;subLayout&quot;:[{&quot;id&quot;:&quot;2023-09-10T16:54:02&quot;,&quot;margin&quot;:{&quot;bottom&quot;:0.025999998673796654,&quot;left&quot;:2.117000102996826,&quot;right&quot;:1.2699999809265137,&quot;top&quot;:0.4230000376701355},&quot;type&quot;:0},{&quot;id&quot;:&quot;2023-09-10T16:54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01.xml><?xml version="1.0" encoding="utf-8"?>
<p:tagLst xmlns:p="http://schemas.openxmlformats.org/presentationml/2006/main">
  <p:tag name="ISLIDE.PICTURE" val="#VCG41N1299926590;"/>
  <p:tag name="KSO_WM_BEAUTIFY_FLAG" val="#wm#"/>
  <p:tag name="KSO_WM_SLIDE_CONTENT_AREA" val="{&quot;left&quot;:&quot;143.4&quot;,&quot;top&quot;:&quot;50.3&quot;,&quot;width&quot;:&quot;679.2&quot;,&quot;height&quot;:&quot;256.7&quot;}"/>
  <p:tag name="KSO_WM_SLIDE_ID" val="custom2023085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40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2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5827"/>
      </a:accent1>
      <a:accent2>
        <a:srgbClr val="FF732F"/>
      </a:accent2>
      <a:accent3>
        <a:srgbClr val="FFAA3E"/>
      </a:accent3>
      <a:accent4>
        <a:srgbClr val="FAD240"/>
      </a:accent4>
      <a:accent5>
        <a:srgbClr val="38BBFE"/>
      </a:accent5>
      <a:accent6>
        <a:srgbClr val="388EFF"/>
      </a:accent6>
      <a:hlink>
        <a:srgbClr val="0563C1"/>
      </a:hlink>
      <a:folHlink>
        <a:srgbClr val="954F72"/>
      </a:folHlink>
    </a:clrScheme>
    <a:fontScheme name="自定义 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82</Paragraphs>
  <Slides>15</Slides>
  <Notes>6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化脓性中耳乳突炎并发症</vt:lpstr>
      <vt:lpstr>Slide 2</vt:lpstr>
      <vt:lpstr>化脓性中耳乳突炎概述</vt:lpstr>
      <vt:lpstr>Slide 4</vt:lpstr>
      <vt:lpstr>Slide 5</vt:lpstr>
      <vt:lpstr>Slide 6</vt:lpstr>
      <vt:lpstr>并发症</vt:lpstr>
      <vt:lpstr>Slide 8</vt:lpstr>
      <vt:lpstr>Slide 9</vt:lpstr>
      <vt:lpstr>Slide 10</vt:lpstr>
      <vt:lpstr>并发症的预防与治疗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2023-09-11T04:24:13Z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8925DCA6B51D4861BCC1930DDAB2FAD2_11</vt:lpwstr>
  </property>
  <property fmtid="{D5CDD505-2E9C-101B-9397-08002B2CF9AE}" pid="3" name="KSOProductBuildVer">
    <vt:lpwstr>2052-12.1.0.15374</vt:lpwstr>
  </property>
</Properties>
</file>