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  <p:sldMasterId id="2147483660" r:id="rId2"/>
  </p:sldMasterIdLst>
  <p:notesMasterIdLst>
    <p:notesMasterId r:id="rId3"/>
  </p:notes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tags" Target="tags/tag545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70.xml" /><Relationship Id="rId11" Type="http://schemas.openxmlformats.org/officeDocument/2006/relationships/tags" Target="../tags/tag71.xml" /><Relationship Id="rId12" Type="http://schemas.openxmlformats.org/officeDocument/2006/relationships/tags" Target="../tags/tag72.xml" /><Relationship Id="rId13" Type="http://schemas.openxmlformats.org/officeDocument/2006/relationships/tags" Target="../tags/tag73.xml" /><Relationship Id="rId14" Type="http://schemas.openxmlformats.org/officeDocument/2006/relationships/tags" Target="../tags/tag74.xml" /><Relationship Id="rId15" Type="http://schemas.openxmlformats.org/officeDocument/2006/relationships/tags" Target="../tags/tag75.xml" /><Relationship Id="rId16" Type="http://schemas.openxmlformats.org/officeDocument/2006/relationships/slideMaster" Target="../slideMasters/slideMaster2.xml" /><Relationship Id="rId2" Type="http://schemas.openxmlformats.org/officeDocument/2006/relationships/tags" Target="../tags/tag63.xml" /><Relationship Id="rId3" Type="http://schemas.openxmlformats.org/officeDocument/2006/relationships/image" Target="../media/image2.png" /><Relationship Id="rId4" Type="http://schemas.openxmlformats.org/officeDocument/2006/relationships/tags" Target="../tags/tag64.xml" /><Relationship Id="rId5" Type="http://schemas.openxmlformats.org/officeDocument/2006/relationships/tags" Target="../tags/tag65.xml" /><Relationship Id="rId6" Type="http://schemas.openxmlformats.org/officeDocument/2006/relationships/tags" Target="../tags/tag66.xml" /><Relationship Id="rId7" Type="http://schemas.openxmlformats.org/officeDocument/2006/relationships/tags" Target="../tags/tag67.xml" /><Relationship Id="rId8" Type="http://schemas.openxmlformats.org/officeDocument/2006/relationships/tags" Target="../tags/tag68.xml" /><Relationship Id="rId9" Type="http://schemas.openxmlformats.org/officeDocument/2006/relationships/tags" Target="../tags/tag6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84.xml" /><Relationship Id="rId11" Type="http://schemas.openxmlformats.org/officeDocument/2006/relationships/tags" Target="../tags/tag85.xml" /><Relationship Id="rId12" Type="http://schemas.openxmlformats.org/officeDocument/2006/relationships/tags" Target="../tags/tag86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76.xml" /><Relationship Id="rId3" Type="http://schemas.openxmlformats.org/officeDocument/2006/relationships/tags" Target="../tags/tag77.xml" /><Relationship Id="rId4" Type="http://schemas.openxmlformats.org/officeDocument/2006/relationships/tags" Target="../tags/tag78.xml" /><Relationship Id="rId5" Type="http://schemas.openxmlformats.org/officeDocument/2006/relationships/tags" Target="../tags/tag79.xml" /><Relationship Id="rId6" Type="http://schemas.openxmlformats.org/officeDocument/2006/relationships/tags" Target="../tags/tag80.xml" /><Relationship Id="rId7" Type="http://schemas.openxmlformats.org/officeDocument/2006/relationships/tags" Target="../tags/tag81.xml" /><Relationship Id="rId8" Type="http://schemas.openxmlformats.org/officeDocument/2006/relationships/tags" Target="../tags/tag82.xml" /><Relationship Id="rId9" Type="http://schemas.openxmlformats.org/officeDocument/2006/relationships/tags" Target="../tags/tag83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jpeg" /><Relationship Id="rId10" Type="http://schemas.openxmlformats.org/officeDocument/2006/relationships/tags" Target="../tags/tag94.xml" /><Relationship Id="rId11" Type="http://schemas.openxmlformats.org/officeDocument/2006/relationships/tags" Target="../tags/tag95.xml" /><Relationship Id="rId12" Type="http://schemas.openxmlformats.org/officeDocument/2006/relationships/tags" Target="../tags/tag96.xml" /><Relationship Id="rId13" Type="http://schemas.openxmlformats.org/officeDocument/2006/relationships/tags" Target="../tags/tag97.xml" /><Relationship Id="rId14" Type="http://schemas.openxmlformats.org/officeDocument/2006/relationships/tags" Target="../tags/tag98.xml" /><Relationship Id="rId15" Type="http://schemas.openxmlformats.org/officeDocument/2006/relationships/tags" Target="../tags/tag99.xml" /><Relationship Id="rId16" Type="http://schemas.openxmlformats.org/officeDocument/2006/relationships/tags" Target="../tags/tag100.xml" /><Relationship Id="rId17" Type="http://schemas.openxmlformats.org/officeDocument/2006/relationships/tags" Target="../tags/tag101.xml" /><Relationship Id="rId18" Type="http://schemas.openxmlformats.org/officeDocument/2006/relationships/slideMaster" Target="../slideMasters/slideMaster2.xml" /><Relationship Id="rId2" Type="http://schemas.openxmlformats.org/officeDocument/2006/relationships/tags" Target="../tags/tag87.xml" /><Relationship Id="rId3" Type="http://schemas.openxmlformats.org/officeDocument/2006/relationships/image" Target="../media/image5.png" /><Relationship Id="rId4" Type="http://schemas.openxmlformats.org/officeDocument/2006/relationships/tags" Target="../tags/tag88.xml" /><Relationship Id="rId5" Type="http://schemas.openxmlformats.org/officeDocument/2006/relationships/tags" Target="../tags/tag89.xml" /><Relationship Id="rId6" Type="http://schemas.openxmlformats.org/officeDocument/2006/relationships/tags" Target="../tags/tag90.xml" /><Relationship Id="rId7" Type="http://schemas.openxmlformats.org/officeDocument/2006/relationships/tags" Target="../tags/tag91.xml" /><Relationship Id="rId8" Type="http://schemas.openxmlformats.org/officeDocument/2006/relationships/tags" Target="../tags/tag92.xml" /><Relationship Id="rId9" Type="http://schemas.openxmlformats.org/officeDocument/2006/relationships/tags" Target="../tags/tag93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110.xml" /><Relationship Id="rId11" Type="http://schemas.openxmlformats.org/officeDocument/2006/relationships/tags" Target="../tags/tag111.xml" /><Relationship Id="rId12" Type="http://schemas.openxmlformats.org/officeDocument/2006/relationships/tags" Target="../tags/tag112.xml" /><Relationship Id="rId13" Type="http://schemas.openxmlformats.org/officeDocument/2006/relationships/tags" Target="../tags/tag113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102.xml" /><Relationship Id="rId3" Type="http://schemas.openxmlformats.org/officeDocument/2006/relationships/tags" Target="../tags/tag103.xml" /><Relationship Id="rId4" Type="http://schemas.openxmlformats.org/officeDocument/2006/relationships/tags" Target="../tags/tag104.xml" /><Relationship Id="rId5" Type="http://schemas.openxmlformats.org/officeDocument/2006/relationships/tags" Target="../tags/tag105.xml" /><Relationship Id="rId6" Type="http://schemas.openxmlformats.org/officeDocument/2006/relationships/tags" Target="../tags/tag106.xml" /><Relationship Id="rId7" Type="http://schemas.openxmlformats.org/officeDocument/2006/relationships/tags" Target="../tags/tag107.xml" /><Relationship Id="rId8" Type="http://schemas.openxmlformats.org/officeDocument/2006/relationships/tags" Target="../tags/tag108.xml" /><Relationship Id="rId9" Type="http://schemas.openxmlformats.org/officeDocument/2006/relationships/tags" Target="../tags/tag109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122.xml" /><Relationship Id="rId11" Type="http://schemas.openxmlformats.org/officeDocument/2006/relationships/tags" Target="../tags/tag123.xml" /><Relationship Id="rId12" Type="http://schemas.openxmlformats.org/officeDocument/2006/relationships/tags" Target="../tags/tag124.xml" /><Relationship Id="rId13" Type="http://schemas.openxmlformats.org/officeDocument/2006/relationships/tags" Target="../tags/tag125.xml" /><Relationship Id="rId14" Type="http://schemas.openxmlformats.org/officeDocument/2006/relationships/tags" Target="../tags/tag126.xml" /><Relationship Id="rId15" Type="http://schemas.openxmlformats.org/officeDocument/2006/relationships/tags" Target="../tags/tag127.xml" /><Relationship Id="rId16" Type="http://schemas.openxmlformats.org/officeDocument/2006/relationships/slideMaster" Target="../slideMasters/slideMaster2.xml" /><Relationship Id="rId2" Type="http://schemas.openxmlformats.org/officeDocument/2006/relationships/tags" Target="../tags/tag114.xml" /><Relationship Id="rId3" Type="http://schemas.openxmlformats.org/officeDocument/2006/relationships/tags" Target="../tags/tag115.xml" /><Relationship Id="rId4" Type="http://schemas.openxmlformats.org/officeDocument/2006/relationships/tags" Target="../tags/tag116.xml" /><Relationship Id="rId5" Type="http://schemas.openxmlformats.org/officeDocument/2006/relationships/tags" Target="../tags/tag117.xml" /><Relationship Id="rId6" Type="http://schemas.openxmlformats.org/officeDocument/2006/relationships/tags" Target="../tags/tag118.xml" /><Relationship Id="rId7" Type="http://schemas.openxmlformats.org/officeDocument/2006/relationships/tags" Target="../tags/tag119.xml" /><Relationship Id="rId8" Type="http://schemas.openxmlformats.org/officeDocument/2006/relationships/tags" Target="../tags/tag120.xml" /><Relationship Id="rId9" Type="http://schemas.openxmlformats.org/officeDocument/2006/relationships/tags" Target="../tags/tag12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jpeg" /><Relationship Id="rId10" Type="http://schemas.openxmlformats.org/officeDocument/2006/relationships/tags" Target="../tags/tag135.xml" /><Relationship Id="rId11" Type="http://schemas.openxmlformats.org/officeDocument/2006/relationships/tags" Target="../tags/tag136.xml" /><Relationship Id="rId12" Type="http://schemas.openxmlformats.org/officeDocument/2006/relationships/tags" Target="../tags/tag137.xml" /><Relationship Id="rId13" Type="http://schemas.openxmlformats.org/officeDocument/2006/relationships/tags" Target="../tags/tag138.xml" /><Relationship Id="rId14" Type="http://schemas.openxmlformats.org/officeDocument/2006/relationships/tags" Target="../tags/tag139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128.xml" /><Relationship Id="rId3" Type="http://schemas.openxmlformats.org/officeDocument/2006/relationships/image" Target="../media/image7.png" /><Relationship Id="rId4" Type="http://schemas.openxmlformats.org/officeDocument/2006/relationships/tags" Target="../tags/tag129.xml" /><Relationship Id="rId5" Type="http://schemas.openxmlformats.org/officeDocument/2006/relationships/tags" Target="../tags/tag130.xml" /><Relationship Id="rId6" Type="http://schemas.openxmlformats.org/officeDocument/2006/relationships/tags" Target="../tags/tag131.xml" /><Relationship Id="rId7" Type="http://schemas.openxmlformats.org/officeDocument/2006/relationships/tags" Target="../tags/tag132.xml" /><Relationship Id="rId8" Type="http://schemas.openxmlformats.org/officeDocument/2006/relationships/tags" Target="../tags/tag133.xml" /><Relationship Id="rId9" Type="http://schemas.openxmlformats.org/officeDocument/2006/relationships/tags" Target="../tags/tag134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0.xml" /><Relationship Id="rId10" Type="http://schemas.openxmlformats.org/officeDocument/2006/relationships/tags" Target="../tags/tag148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141.xml" /><Relationship Id="rId3" Type="http://schemas.openxmlformats.org/officeDocument/2006/relationships/tags" Target="../tags/tag142.xml" /><Relationship Id="rId4" Type="http://schemas.openxmlformats.org/officeDocument/2006/relationships/tags" Target="../tags/tag143.xml" /><Relationship Id="rId5" Type="http://schemas.openxmlformats.org/officeDocument/2006/relationships/tags" Target="../tags/tag144.xml" /><Relationship Id="rId6" Type="http://schemas.openxmlformats.org/officeDocument/2006/relationships/image" Target="../media/image3.jpeg" /><Relationship Id="rId7" Type="http://schemas.openxmlformats.org/officeDocument/2006/relationships/tags" Target="../tags/tag145.xml" /><Relationship Id="rId8" Type="http://schemas.openxmlformats.org/officeDocument/2006/relationships/tags" Target="../tags/tag146.xml" /><Relationship Id="rId9" Type="http://schemas.openxmlformats.org/officeDocument/2006/relationships/tags" Target="../tags/tag147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9.xml" /><Relationship Id="rId2" Type="http://schemas.openxmlformats.org/officeDocument/2006/relationships/tags" Target="../tags/tag150.xml" /><Relationship Id="rId3" Type="http://schemas.openxmlformats.org/officeDocument/2006/relationships/tags" Target="../tags/tag151.xml" /><Relationship Id="rId4" Type="http://schemas.openxmlformats.org/officeDocument/2006/relationships/tags" Target="../tags/tag152.xml" /><Relationship Id="rId5" Type="http://schemas.openxmlformats.org/officeDocument/2006/relationships/tags" Target="../tags/tag153.xml" /><Relationship Id="rId6" Type="http://schemas.openxmlformats.org/officeDocument/2006/relationships/tags" Target="../tags/tag154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5.xml" /><Relationship Id="rId2" Type="http://schemas.openxmlformats.org/officeDocument/2006/relationships/tags" Target="../tags/tag156.xml" /><Relationship Id="rId3" Type="http://schemas.openxmlformats.org/officeDocument/2006/relationships/tags" Target="../tags/tag157.xml" /><Relationship Id="rId4" Type="http://schemas.openxmlformats.org/officeDocument/2006/relationships/tags" Target="../tags/tag158.xml" /><Relationship Id="rId5" Type="http://schemas.openxmlformats.org/officeDocument/2006/relationships/tags" Target="../tags/tag159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168.xml" /><Relationship Id="rId11" Type="http://schemas.openxmlformats.org/officeDocument/2006/relationships/tags" Target="../tags/tag169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60.xml" /><Relationship Id="rId3" Type="http://schemas.openxmlformats.org/officeDocument/2006/relationships/tags" Target="../tags/tag161.xml" /><Relationship Id="rId4" Type="http://schemas.openxmlformats.org/officeDocument/2006/relationships/tags" Target="../tags/tag162.xml" /><Relationship Id="rId5" Type="http://schemas.openxmlformats.org/officeDocument/2006/relationships/tags" Target="../tags/tag163.xml" /><Relationship Id="rId6" Type="http://schemas.openxmlformats.org/officeDocument/2006/relationships/tags" Target="../tags/tag164.xml" /><Relationship Id="rId7" Type="http://schemas.openxmlformats.org/officeDocument/2006/relationships/tags" Target="../tags/tag165.xml" /><Relationship Id="rId8" Type="http://schemas.openxmlformats.org/officeDocument/2006/relationships/tags" Target="../tags/tag166.xml" /><Relationship Id="rId9" Type="http://schemas.openxmlformats.org/officeDocument/2006/relationships/tags" Target="../tags/tag167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177.xml" /><Relationship Id="rId11" Type="http://schemas.openxmlformats.org/officeDocument/2006/relationships/tags" Target="../tags/tag178.xml" /><Relationship Id="rId12" Type="http://schemas.openxmlformats.org/officeDocument/2006/relationships/tags" Target="../tags/tag179.xml" /><Relationship Id="rId13" Type="http://schemas.openxmlformats.org/officeDocument/2006/relationships/tags" Target="../tags/tag180.xml" /><Relationship Id="rId14" Type="http://schemas.openxmlformats.org/officeDocument/2006/relationships/tags" Target="../tags/tag181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170.xml" /><Relationship Id="rId3" Type="http://schemas.openxmlformats.org/officeDocument/2006/relationships/image" Target="../media/image2.png" /><Relationship Id="rId4" Type="http://schemas.openxmlformats.org/officeDocument/2006/relationships/tags" Target="../tags/tag171.xml" /><Relationship Id="rId5" Type="http://schemas.openxmlformats.org/officeDocument/2006/relationships/tags" Target="../tags/tag172.xml" /><Relationship Id="rId6" Type="http://schemas.openxmlformats.org/officeDocument/2006/relationships/tags" Target="../tags/tag173.xml" /><Relationship Id="rId7" Type="http://schemas.openxmlformats.org/officeDocument/2006/relationships/tags" Target="../tags/tag174.xml" /><Relationship Id="rId8" Type="http://schemas.openxmlformats.org/officeDocument/2006/relationships/tags" Target="../tags/tag175.xml" /><Relationship Id="rId9" Type="http://schemas.openxmlformats.org/officeDocument/2006/relationships/tags" Target="../tags/tag176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190.xml" /><Relationship Id="rId11" Type="http://schemas.openxmlformats.org/officeDocument/2006/relationships/tags" Target="../tags/tag191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82.xml" /><Relationship Id="rId3" Type="http://schemas.openxmlformats.org/officeDocument/2006/relationships/tags" Target="../tags/tag183.xml" /><Relationship Id="rId4" Type="http://schemas.openxmlformats.org/officeDocument/2006/relationships/tags" Target="../tags/tag184.xml" /><Relationship Id="rId5" Type="http://schemas.openxmlformats.org/officeDocument/2006/relationships/tags" Target="../tags/tag185.xml" /><Relationship Id="rId6" Type="http://schemas.openxmlformats.org/officeDocument/2006/relationships/tags" Target="../tags/tag186.xml" /><Relationship Id="rId7" Type="http://schemas.openxmlformats.org/officeDocument/2006/relationships/tags" Target="../tags/tag187.xml" /><Relationship Id="rId8" Type="http://schemas.openxmlformats.org/officeDocument/2006/relationships/tags" Target="../tags/tag188.xml" /><Relationship Id="rId9" Type="http://schemas.openxmlformats.org/officeDocument/2006/relationships/tags" Target="../tags/tag189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2.xml" /><Relationship Id="rId2" Type="http://schemas.openxmlformats.org/officeDocument/2006/relationships/tags" Target="../tags/tag193.xml" /><Relationship Id="rId3" Type="http://schemas.openxmlformats.org/officeDocument/2006/relationships/tags" Target="../tags/tag194.xml" /><Relationship Id="rId4" Type="http://schemas.openxmlformats.org/officeDocument/2006/relationships/tags" Target="../tags/tag195.xml" /><Relationship Id="rId5" Type="http://schemas.openxmlformats.org/officeDocument/2006/relationships/tags" Target="../tags/tag196.xml" /><Relationship Id="rId6" Type="http://schemas.openxmlformats.org/officeDocument/2006/relationships/tags" Target="../tags/tag197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8.xml" /><Relationship Id="rId2" Type="http://schemas.openxmlformats.org/officeDocument/2006/relationships/tags" Target="../tags/tag199.xml" /><Relationship Id="rId3" Type="http://schemas.openxmlformats.org/officeDocument/2006/relationships/tags" Target="../tags/tag200.xml" /><Relationship Id="rId4" Type="http://schemas.openxmlformats.org/officeDocument/2006/relationships/tags" Target="../tags/tag201.xml" /><Relationship Id="rId5" Type="http://schemas.openxmlformats.org/officeDocument/2006/relationships/tags" Target="../tags/tag202.xml" /><Relationship Id="rId6" Type="http://schemas.openxmlformats.org/officeDocument/2006/relationships/tags" Target="../tags/tag203.xml" /><Relationship Id="rId7" Type="http://schemas.openxmlformats.org/officeDocument/2006/relationships/tags" Target="../tags/tag204.xml" /><Relationship Id="rId8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05.xml" /><Relationship Id="rId2" Type="http://schemas.openxmlformats.org/officeDocument/2006/relationships/tags" Target="../tags/tag206.xml" /><Relationship Id="rId3" Type="http://schemas.openxmlformats.org/officeDocument/2006/relationships/tags" Target="../tags/tag207.xml" /><Relationship Id="rId4" Type="http://schemas.openxmlformats.org/officeDocument/2006/relationships/tags" Target="../tags/tag208.xml" /><Relationship Id="rId5" Type="http://schemas.openxmlformats.org/officeDocument/2006/relationships/tags" Target="../tags/tag209.xml" /><Relationship Id="rId6" Type="http://schemas.openxmlformats.org/officeDocument/2006/relationships/tags" Target="../tags/tag210.xml" /><Relationship Id="rId7" Type="http://schemas.openxmlformats.org/officeDocument/2006/relationships/tags" Target="../tags/tag211.xml" /><Relationship Id="rId8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12.xml" /><Relationship Id="rId2" Type="http://schemas.openxmlformats.org/officeDocument/2006/relationships/tags" Target="../tags/tag213.xml" /><Relationship Id="rId3" Type="http://schemas.openxmlformats.org/officeDocument/2006/relationships/tags" Target="../tags/tag214.xml" /><Relationship Id="rId4" Type="http://schemas.openxmlformats.org/officeDocument/2006/relationships/tags" Target="../tags/tag215.xml" /><Relationship Id="rId5" Type="http://schemas.openxmlformats.org/officeDocument/2006/relationships/tags" Target="../tags/tag216.xml" /><Relationship Id="rId6" Type="http://schemas.openxmlformats.org/officeDocument/2006/relationships/tags" Target="../tags/tag217.xml" /><Relationship Id="rId7" Type="http://schemas.openxmlformats.org/officeDocument/2006/relationships/tags" Target="../tags/tag218.xml" /><Relationship Id="rId8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19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20.xml" /><Relationship Id="rId3" Type="http://schemas.openxmlformats.org/officeDocument/2006/relationships/tags" Target="../tags/tag221.xml" /><Relationship Id="rId4" Type="http://schemas.openxmlformats.org/officeDocument/2006/relationships/tags" Target="../tags/tag222.xml" /><Relationship Id="rId5" Type="http://schemas.openxmlformats.org/officeDocument/2006/relationships/tags" Target="../tags/tag223.xml" /><Relationship Id="rId6" Type="http://schemas.openxmlformats.org/officeDocument/2006/relationships/tags" Target="../tags/tag224.xml" /><Relationship Id="rId7" Type="http://schemas.openxmlformats.org/officeDocument/2006/relationships/tags" Target="../tags/tag225.xml" /><Relationship Id="rId8" Type="http://schemas.openxmlformats.org/officeDocument/2006/relationships/tags" Target="../tags/tag226.xml" /><Relationship Id="rId9" Type="http://schemas.openxmlformats.org/officeDocument/2006/relationships/tags" Target="../tags/tag227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8.xml" /><Relationship Id="rId2" Type="http://schemas.openxmlformats.org/officeDocument/2006/relationships/tags" Target="../tags/tag229.xml" /><Relationship Id="rId3" Type="http://schemas.openxmlformats.org/officeDocument/2006/relationships/tags" Target="../tags/tag230.xml" /><Relationship Id="rId4" Type="http://schemas.openxmlformats.org/officeDocument/2006/relationships/tags" Target="../tags/tag231.xml" /><Relationship Id="rId5" Type="http://schemas.openxmlformats.org/officeDocument/2006/relationships/tags" Target="../tags/tag232.xml" /><Relationship Id="rId6" Type="http://schemas.openxmlformats.org/officeDocument/2006/relationships/tags" Target="../tags/tag233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" preserve="1">
  <p:cSld name="标题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18" descr="图片包含 游戏机, 食物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6" y="0"/>
            <a:ext cx="12178468" cy="6858000"/>
          </a:xfrm>
          <a:prstGeom prst="rect">
            <a:avLst/>
          </a:prstGeom>
        </p:spPr>
      </p:pic>
      <p:pic>
        <p:nvPicPr>
          <p:cNvPr id="15" name="图形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56170" y="-78105"/>
            <a:ext cx="2477135" cy="4441190"/>
          </a:xfrm>
          <a:prstGeom prst="rect">
            <a:avLst/>
          </a:prstGeom>
        </p:spPr>
      </p:pic>
      <p:sp>
        <p:nvSpPr>
          <p:cNvPr id="14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34000">
                <a:schemeClr val="accent1"/>
              </a:gs>
              <a:gs pos="0">
                <a:schemeClr val="accent2">
                  <a:alpha val="30000"/>
                </a:schemeClr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txBody>
          <a:bodyPr rtlCol="0" anchor="ctr"/>
          <a:lstStyle/>
          <a:p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3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accent1"/>
              </a:gs>
              <a:gs pos="52000">
                <a:schemeClr val="accent2"/>
              </a:gs>
            </a:gsLst>
            <a:lin ang="5400000" scaled="1"/>
          </a:gradFill>
          <a:ln>
            <a:noFill/>
            <a:prstDash val="solid"/>
          </a:ln>
          <a:effectLst>
            <a:outerShdw blurRad="2286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2" name="任意多边形: 形状 7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1" name="任意多边形: 形状 8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0" name="任意多边形: 形状 9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9" name="副标题"/>
          <p:cNvSpPr txBox="1"/>
          <p:nvPr>
            <p:ph type="body" idx="3" hasCustomPrompt="1"/>
            <p:custDataLst>
              <p:tags r:id="rId10"/>
            </p:custDataLst>
          </p:nvPr>
        </p:nvSpPr>
        <p:spPr>
          <a:xfrm>
            <a:off x="759460" y="1699895"/>
            <a:ext cx="7223125" cy="1151890"/>
          </a:xfrm>
          <a:prstGeom prst="rect">
            <a:avLst/>
          </a:prstGeom>
          <a:noFill/>
        </p:spPr>
        <p:txBody>
          <a:bodyPr wrap="square" lIns="71755" tIns="0" rIns="0" bIns="0" rtlCol="0" anchor="b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2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8" name="标题"/>
          <p:cNvSpPr txBox="1"/>
          <p:nvPr>
            <p:ph type="title" idx="2" hasCustomPrompt="1"/>
            <p:custDataLst>
              <p:tags r:id="rId11"/>
            </p:custDataLst>
          </p:nvPr>
        </p:nvSpPr>
        <p:spPr>
          <a:xfrm>
            <a:off x="759460" y="2851785"/>
            <a:ext cx="7223125" cy="182054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署名"/>
          <p:cNvSpPr txBox="1"/>
          <p:nvPr>
            <p:ph type="body" idx="1" hasCustomPrompt="1"/>
            <p:custDataLst>
              <p:tags r:id="rId12"/>
            </p:custDataLst>
          </p:nvPr>
        </p:nvSpPr>
        <p:spPr>
          <a:xfrm>
            <a:off x="840105" y="476250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wrap="square" lIns="0" tIns="0" rIns="0" bIns="36195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30000"/>
              </a:lnSpc>
              <a:buClrTx/>
              <a:buSzTx/>
              <a:buFontTx/>
              <a:buNone/>
              <a:defRPr kumimoji="0" lang="zh-CN" altLang="en-US" sz="14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lnSpc>
                <a:spcPct val="130000"/>
              </a:lnSpc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标题和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4" name="图片 13" descr="黑暗中的灯光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标题"/>
          <p:cNvSpPr txBox="1"/>
          <p:nvPr>
            <p:ph type="title" idx="3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2" name="正文"/>
          <p:cNvSpPr txBox="1"/>
          <p:nvPr>
            <p:ph idx="2"/>
            <p:custDataLst>
              <p:tags r:id="rId4"/>
            </p:custDataLst>
          </p:nvPr>
        </p:nvSpPr>
        <p:spPr>
          <a:xfrm>
            <a:off x="608330" y="1319530"/>
            <a:ext cx="10968990" cy="493014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grpSp>
        <p:nvGrpSpPr>
          <p:cNvPr id="7" name="组合 6"/>
          <p:cNvGrpSpPr/>
          <p:nvPr>
            <p:custDataLst>
              <p:tags r:id="rId5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8" name="任意多边形 2"/>
            <p:cNvSpPr/>
            <p:nvPr>
              <p:custDataLst>
                <p:tags r:id="rId6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9" name="任意多边形 3"/>
            <p:cNvSpPr/>
            <p:nvPr>
              <p:custDataLst>
                <p:tags r:id="rId7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0" name="任意多边形 2"/>
            <p:cNvSpPr/>
            <p:nvPr>
              <p:custDataLst>
                <p:tags r:id="rId8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1" name="任意多边形 3"/>
            <p:cNvSpPr/>
            <p:nvPr>
              <p:custDataLst>
                <p:tags r:id="rId9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</p:grp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secHead" preserve="1">
  <p:cSld name="节标题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17" descr="图片包含 游戏机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42"/>
            <a:ext cx="12192000" cy="6853716"/>
          </a:xfrm>
          <a:prstGeom prst="rect">
            <a:avLst/>
          </a:prstGeom>
        </p:spPr>
      </p:pic>
      <p:pic>
        <p:nvPicPr>
          <p:cNvPr id="17" name="图形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1407160" y="-78105"/>
            <a:ext cx="2416175" cy="4410710"/>
          </a:xfrm>
          <a:prstGeom prst="rect">
            <a:avLst/>
          </a:prstGeom>
        </p:spPr>
      </p:pic>
      <p:sp>
        <p:nvSpPr>
          <p:cNvPr id="16" name="图形 6"/>
          <p:cNvSpPr/>
          <p:nvPr>
            <p:custDataLst>
              <p:tags r:id="rId5"/>
            </p:custDataLst>
          </p:nvPr>
        </p:nvSpPr>
        <p:spPr>
          <a:xfrm flipH="1">
            <a:off x="1764030" y="0"/>
            <a:ext cx="2650490" cy="5325110"/>
          </a:xfrm>
          <a:custGeom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34000">
                <a:schemeClr val="accent1"/>
              </a:gs>
              <a:gs pos="0">
                <a:schemeClr val="accent2">
                  <a:alpha val="30000"/>
                </a:schemeClr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txBody>
          <a:bodyPr rtlCol="0" anchor="ctr"/>
          <a:lstStyle/>
          <a:p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5" name="任意多边形 13"/>
          <p:cNvSpPr/>
          <p:nvPr>
            <p:custDataLst>
              <p:tags r:id="rId6"/>
            </p:custDataLst>
          </p:nvPr>
        </p:nvSpPr>
        <p:spPr>
          <a:xfrm>
            <a:off x="-6350" y="1490980"/>
            <a:ext cx="508000" cy="45021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00" h="709">
                <a:moveTo>
                  <a:pt x="800" y="0"/>
                </a:moveTo>
                <a:lnTo>
                  <a:pt x="714" y="204"/>
                </a:lnTo>
                <a:cubicBezTo>
                  <a:pt x="697" y="232"/>
                  <a:pt x="671" y="281"/>
                  <a:pt x="645" y="316"/>
                </a:cubicBezTo>
                <a:cubicBezTo>
                  <a:pt x="619" y="350"/>
                  <a:pt x="588" y="385"/>
                  <a:pt x="557" y="415"/>
                </a:cubicBezTo>
                <a:cubicBezTo>
                  <a:pt x="525" y="446"/>
                  <a:pt x="491" y="479"/>
                  <a:pt x="453" y="506"/>
                </a:cubicBezTo>
                <a:cubicBezTo>
                  <a:pt x="416" y="534"/>
                  <a:pt x="375" y="559"/>
                  <a:pt x="332" y="582"/>
                </a:cubicBezTo>
                <a:cubicBezTo>
                  <a:pt x="322" y="588"/>
                  <a:pt x="311" y="594"/>
                  <a:pt x="300" y="599"/>
                </a:cubicBezTo>
                <a:cubicBezTo>
                  <a:pt x="297" y="601"/>
                  <a:pt x="293" y="603"/>
                  <a:pt x="290" y="604"/>
                </a:cubicBezTo>
                <a:cubicBezTo>
                  <a:pt x="282" y="608"/>
                  <a:pt x="275" y="612"/>
                  <a:pt x="267" y="615"/>
                </a:cubicBezTo>
                <a:cubicBezTo>
                  <a:pt x="263" y="617"/>
                  <a:pt x="259" y="619"/>
                  <a:pt x="254" y="621"/>
                </a:cubicBezTo>
                <a:cubicBezTo>
                  <a:pt x="247" y="624"/>
                  <a:pt x="240" y="627"/>
                  <a:pt x="233" y="630"/>
                </a:cubicBezTo>
                <a:cubicBezTo>
                  <a:pt x="229" y="632"/>
                  <a:pt x="224" y="634"/>
                  <a:pt x="220" y="636"/>
                </a:cubicBezTo>
                <a:cubicBezTo>
                  <a:pt x="213" y="639"/>
                  <a:pt x="206" y="642"/>
                  <a:pt x="198" y="645"/>
                </a:cubicBezTo>
                <a:cubicBezTo>
                  <a:pt x="194" y="647"/>
                  <a:pt x="189" y="649"/>
                  <a:pt x="185" y="651"/>
                </a:cubicBezTo>
                <a:cubicBezTo>
                  <a:pt x="177" y="654"/>
                  <a:pt x="169" y="657"/>
                  <a:pt x="161" y="659"/>
                </a:cubicBezTo>
                <a:cubicBezTo>
                  <a:pt x="157" y="661"/>
                  <a:pt x="153" y="663"/>
                  <a:pt x="149" y="664"/>
                </a:cubicBezTo>
                <a:cubicBezTo>
                  <a:pt x="138" y="668"/>
                  <a:pt x="128" y="671"/>
                  <a:pt x="117" y="675"/>
                </a:cubicBezTo>
                <a:cubicBezTo>
                  <a:pt x="115" y="676"/>
                  <a:pt x="114" y="676"/>
                  <a:pt x="113" y="677"/>
                </a:cubicBezTo>
                <a:cubicBezTo>
                  <a:pt x="100" y="681"/>
                  <a:pt x="88" y="684"/>
                  <a:pt x="75" y="688"/>
                </a:cubicBezTo>
                <a:cubicBezTo>
                  <a:pt x="71" y="689"/>
                  <a:pt x="67" y="691"/>
                  <a:pt x="64" y="692"/>
                </a:cubicBezTo>
                <a:cubicBezTo>
                  <a:pt x="55" y="694"/>
                  <a:pt x="46" y="697"/>
                  <a:pt x="37" y="699"/>
                </a:cubicBezTo>
                <a:cubicBezTo>
                  <a:pt x="32" y="701"/>
                  <a:pt x="28" y="702"/>
                  <a:pt x="23" y="703"/>
                </a:cubicBezTo>
                <a:lnTo>
                  <a:pt x="0" y="709"/>
                </a:lnTo>
                <a:lnTo>
                  <a:pt x="0" y="586"/>
                </a:lnTo>
                <a:lnTo>
                  <a:pt x="3" y="585"/>
                </a:lnTo>
                <a:cubicBezTo>
                  <a:pt x="11" y="583"/>
                  <a:pt x="20" y="581"/>
                  <a:pt x="28" y="579"/>
                </a:cubicBezTo>
                <a:cubicBezTo>
                  <a:pt x="33" y="578"/>
                  <a:pt x="38" y="577"/>
                  <a:pt x="43" y="575"/>
                </a:cubicBezTo>
                <a:cubicBezTo>
                  <a:pt x="52" y="573"/>
                  <a:pt x="60" y="571"/>
                  <a:pt x="68" y="569"/>
                </a:cubicBezTo>
                <a:cubicBezTo>
                  <a:pt x="73" y="568"/>
                  <a:pt x="78" y="567"/>
                  <a:pt x="83" y="565"/>
                </a:cubicBezTo>
                <a:cubicBezTo>
                  <a:pt x="91" y="563"/>
                  <a:pt x="100" y="560"/>
                  <a:pt x="109" y="558"/>
                </a:cubicBezTo>
                <a:cubicBezTo>
                  <a:pt x="113" y="556"/>
                  <a:pt x="117" y="555"/>
                  <a:pt x="121" y="554"/>
                </a:cubicBezTo>
                <a:cubicBezTo>
                  <a:pt x="133" y="550"/>
                  <a:pt x="146" y="547"/>
                  <a:pt x="158" y="542"/>
                </a:cubicBezTo>
                <a:cubicBezTo>
                  <a:pt x="159" y="542"/>
                  <a:pt x="161" y="541"/>
                  <a:pt x="162" y="541"/>
                </a:cubicBezTo>
                <a:cubicBezTo>
                  <a:pt x="173" y="537"/>
                  <a:pt x="184" y="534"/>
                  <a:pt x="194" y="530"/>
                </a:cubicBezTo>
                <a:cubicBezTo>
                  <a:pt x="198" y="528"/>
                  <a:pt x="202" y="527"/>
                  <a:pt x="206" y="525"/>
                </a:cubicBezTo>
                <a:cubicBezTo>
                  <a:pt x="214" y="523"/>
                  <a:pt x="222" y="520"/>
                  <a:pt x="230" y="516"/>
                </a:cubicBezTo>
                <a:cubicBezTo>
                  <a:pt x="235" y="515"/>
                  <a:pt x="239" y="513"/>
                  <a:pt x="244" y="511"/>
                </a:cubicBezTo>
                <a:cubicBezTo>
                  <a:pt x="251" y="508"/>
                  <a:pt x="258" y="505"/>
                  <a:pt x="265" y="502"/>
                </a:cubicBezTo>
                <a:cubicBezTo>
                  <a:pt x="270" y="500"/>
                  <a:pt x="274" y="498"/>
                  <a:pt x="279" y="496"/>
                </a:cubicBezTo>
                <a:cubicBezTo>
                  <a:pt x="286" y="493"/>
                  <a:pt x="293" y="490"/>
                  <a:pt x="300" y="487"/>
                </a:cubicBezTo>
                <a:cubicBezTo>
                  <a:pt x="304" y="485"/>
                  <a:pt x="308" y="483"/>
                  <a:pt x="313" y="481"/>
                </a:cubicBezTo>
                <a:cubicBezTo>
                  <a:pt x="320" y="478"/>
                  <a:pt x="327" y="474"/>
                  <a:pt x="335" y="470"/>
                </a:cubicBezTo>
                <a:cubicBezTo>
                  <a:pt x="338" y="469"/>
                  <a:pt x="342" y="467"/>
                  <a:pt x="345" y="465"/>
                </a:cubicBezTo>
                <a:cubicBezTo>
                  <a:pt x="356" y="460"/>
                  <a:pt x="367" y="454"/>
                  <a:pt x="377" y="448"/>
                </a:cubicBezTo>
                <a:cubicBezTo>
                  <a:pt x="421" y="425"/>
                  <a:pt x="461" y="400"/>
                  <a:pt x="499" y="372"/>
                </a:cubicBezTo>
                <a:cubicBezTo>
                  <a:pt x="536" y="345"/>
                  <a:pt x="571" y="317"/>
                  <a:pt x="603" y="286"/>
                </a:cubicBezTo>
                <a:cubicBezTo>
                  <a:pt x="634" y="256"/>
                  <a:pt x="663" y="224"/>
                  <a:pt x="689" y="190"/>
                </a:cubicBezTo>
                <a:cubicBezTo>
                  <a:pt x="715" y="157"/>
                  <a:pt x="738" y="122"/>
                  <a:pt x="759" y="85"/>
                </a:cubicBezTo>
                <a:cubicBezTo>
                  <a:pt x="763" y="78"/>
                  <a:pt x="767" y="71"/>
                  <a:pt x="770" y="64"/>
                </a:cubicBezTo>
                <a:cubicBezTo>
                  <a:pt x="774" y="57"/>
                  <a:pt x="777" y="50"/>
                  <a:pt x="781" y="43"/>
                </a:cubicBezTo>
                <a:cubicBezTo>
                  <a:pt x="784" y="36"/>
                  <a:pt x="788" y="29"/>
                  <a:pt x="791" y="22"/>
                </a:cubicBezTo>
                <a:cubicBezTo>
                  <a:pt x="794" y="14"/>
                  <a:pt x="797" y="7"/>
                  <a:pt x="800" y="0"/>
                </a:cubicBezTo>
                <a:close/>
              </a:path>
            </a:pathLst>
          </a:custGeom>
          <a:gradFill>
            <a:gsLst>
              <a:gs pos="100000">
                <a:schemeClr val="accent1"/>
              </a:gs>
              <a:gs pos="52000">
                <a:schemeClr val="accent2"/>
              </a:gs>
            </a:gsLst>
            <a:lin ang="5400000" scaled="0"/>
          </a:gradFill>
          <a:ln>
            <a:noFill/>
            <a:prstDash val="solid"/>
          </a:ln>
          <a:effectLst>
            <a:outerShdw blurRad="2286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9" name="任意多边形 16"/>
          <p:cNvSpPr/>
          <p:nvPr>
            <p:custDataLst>
              <p:tags r:id="rId7"/>
            </p:custDataLst>
          </p:nvPr>
        </p:nvSpPr>
        <p:spPr>
          <a:xfrm>
            <a:off x="0" y="2158365"/>
            <a:ext cx="681355" cy="1562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36" h="246">
                <a:moveTo>
                  <a:pt x="1136" y="0"/>
                </a:moveTo>
                <a:cubicBezTo>
                  <a:pt x="1088" y="24"/>
                  <a:pt x="1039" y="45"/>
                  <a:pt x="989" y="65"/>
                </a:cubicBezTo>
                <a:lnTo>
                  <a:pt x="951" y="80"/>
                </a:lnTo>
                <a:cubicBezTo>
                  <a:pt x="939" y="84"/>
                  <a:pt x="926" y="89"/>
                  <a:pt x="913" y="93"/>
                </a:cubicBezTo>
                <a:cubicBezTo>
                  <a:pt x="907" y="95"/>
                  <a:pt x="900" y="98"/>
                  <a:pt x="894" y="100"/>
                </a:cubicBezTo>
                <a:lnTo>
                  <a:pt x="875" y="106"/>
                </a:lnTo>
                <a:cubicBezTo>
                  <a:pt x="862" y="110"/>
                  <a:pt x="849" y="115"/>
                  <a:pt x="836" y="119"/>
                </a:cubicBezTo>
                <a:lnTo>
                  <a:pt x="797" y="130"/>
                </a:lnTo>
                <a:cubicBezTo>
                  <a:pt x="784" y="134"/>
                  <a:pt x="771" y="137"/>
                  <a:pt x="758" y="141"/>
                </a:cubicBezTo>
                <a:cubicBezTo>
                  <a:pt x="732" y="148"/>
                  <a:pt x="706" y="155"/>
                  <a:pt x="680" y="161"/>
                </a:cubicBezTo>
                <a:lnTo>
                  <a:pt x="640" y="170"/>
                </a:lnTo>
                <a:lnTo>
                  <a:pt x="620" y="175"/>
                </a:lnTo>
                <a:lnTo>
                  <a:pt x="600" y="179"/>
                </a:lnTo>
                <a:lnTo>
                  <a:pt x="560" y="187"/>
                </a:lnTo>
                <a:lnTo>
                  <a:pt x="520" y="194"/>
                </a:lnTo>
                <a:cubicBezTo>
                  <a:pt x="414" y="213"/>
                  <a:pt x="306" y="226"/>
                  <a:pt x="197" y="235"/>
                </a:cubicBezTo>
                <a:cubicBezTo>
                  <a:pt x="143" y="240"/>
                  <a:pt x="89" y="243"/>
                  <a:pt x="34" y="245"/>
                </a:cubicBezTo>
                <a:lnTo>
                  <a:pt x="0" y="246"/>
                </a:lnTo>
                <a:lnTo>
                  <a:pt x="0" y="238"/>
                </a:lnTo>
                <a:lnTo>
                  <a:pt x="34" y="237"/>
                </a:lnTo>
                <a:cubicBezTo>
                  <a:pt x="88" y="235"/>
                  <a:pt x="142" y="232"/>
                  <a:pt x="197" y="228"/>
                </a:cubicBezTo>
                <a:cubicBezTo>
                  <a:pt x="305" y="220"/>
                  <a:pt x="413" y="207"/>
                  <a:pt x="519" y="189"/>
                </a:cubicBezTo>
                <a:lnTo>
                  <a:pt x="559" y="182"/>
                </a:lnTo>
                <a:lnTo>
                  <a:pt x="599" y="174"/>
                </a:lnTo>
                <a:lnTo>
                  <a:pt x="619" y="170"/>
                </a:lnTo>
                <a:lnTo>
                  <a:pt x="639" y="166"/>
                </a:lnTo>
                <a:lnTo>
                  <a:pt x="679" y="157"/>
                </a:lnTo>
                <a:cubicBezTo>
                  <a:pt x="705" y="151"/>
                  <a:pt x="731" y="145"/>
                  <a:pt x="757" y="138"/>
                </a:cubicBezTo>
                <a:cubicBezTo>
                  <a:pt x="770" y="134"/>
                  <a:pt x="783" y="131"/>
                  <a:pt x="796" y="127"/>
                </a:cubicBezTo>
                <a:lnTo>
                  <a:pt x="835" y="116"/>
                </a:lnTo>
                <a:cubicBezTo>
                  <a:pt x="848" y="112"/>
                  <a:pt x="861" y="108"/>
                  <a:pt x="874" y="104"/>
                </a:cubicBezTo>
                <a:lnTo>
                  <a:pt x="893" y="98"/>
                </a:lnTo>
                <a:cubicBezTo>
                  <a:pt x="900" y="96"/>
                  <a:pt x="906" y="93"/>
                  <a:pt x="912" y="91"/>
                </a:cubicBezTo>
                <a:cubicBezTo>
                  <a:pt x="925" y="87"/>
                  <a:pt x="938" y="83"/>
                  <a:pt x="950" y="78"/>
                </a:cubicBezTo>
                <a:lnTo>
                  <a:pt x="988" y="64"/>
                </a:lnTo>
                <a:cubicBezTo>
                  <a:pt x="1038" y="45"/>
                  <a:pt x="1088" y="23"/>
                  <a:pt x="1136" y="0"/>
                </a:cubicBezTo>
                <a:close/>
              </a:path>
            </a:pathLst>
          </a:custGeom>
          <a:gradFill>
            <a:gsLst>
              <a:gs pos="100000">
                <a:schemeClr val="accent2">
                  <a:alpha val="0"/>
                </a:schemeClr>
              </a:gs>
              <a:gs pos="0">
                <a:schemeClr val="accent1">
                  <a:alpha val="7800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3" name="任意多边形 19"/>
          <p:cNvSpPr/>
          <p:nvPr>
            <p:custDataLst>
              <p:tags r:id="rId8"/>
            </p:custDataLst>
          </p:nvPr>
        </p:nvSpPr>
        <p:spPr>
          <a:xfrm>
            <a:off x="0" y="4427220"/>
            <a:ext cx="3265170" cy="12795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058" h="1924">
                <a:moveTo>
                  <a:pt x="5056" y="0"/>
                </a:moveTo>
                <a:lnTo>
                  <a:pt x="4990" y="66"/>
                </a:lnTo>
                <a:cubicBezTo>
                  <a:pt x="5013" y="44"/>
                  <a:pt x="5036" y="23"/>
                  <a:pt x="5058" y="1"/>
                </a:cubicBezTo>
                <a:lnTo>
                  <a:pt x="4712" y="340"/>
                </a:lnTo>
                <a:cubicBezTo>
                  <a:pt x="4599" y="451"/>
                  <a:pt x="4477" y="557"/>
                  <a:pt x="4345" y="659"/>
                </a:cubicBezTo>
                <a:cubicBezTo>
                  <a:pt x="4212" y="762"/>
                  <a:pt x="4068" y="860"/>
                  <a:pt x="3915" y="953"/>
                </a:cubicBezTo>
                <a:cubicBezTo>
                  <a:pt x="3760" y="1047"/>
                  <a:pt x="3594" y="1136"/>
                  <a:pt x="3420" y="1218"/>
                </a:cubicBezTo>
                <a:cubicBezTo>
                  <a:pt x="3242" y="1302"/>
                  <a:pt x="3054" y="1380"/>
                  <a:pt x="2857" y="1450"/>
                </a:cubicBezTo>
                <a:cubicBezTo>
                  <a:pt x="2819" y="1464"/>
                  <a:pt x="2781" y="1477"/>
                  <a:pt x="2743" y="1490"/>
                </a:cubicBezTo>
                <a:cubicBezTo>
                  <a:pt x="2705" y="1503"/>
                  <a:pt x="2666" y="1515"/>
                  <a:pt x="2627" y="1528"/>
                </a:cubicBezTo>
                <a:cubicBezTo>
                  <a:pt x="2587" y="1540"/>
                  <a:pt x="2548" y="1553"/>
                  <a:pt x="2508" y="1565"/>
                </a:cubicBezTo>
                <a:cubicBezTo>
                  <a:pt x="2468" y="1577"/>
                  <a:pt x="2428" y="1589"/>
                  <a:pt x="2387" y="1600"/>
                </a:cubicBezTo>
                <a:cubicBezTo>
                  <a:pt x="2342" y="1613"/>
                  <a:pt x="2296" y="1625"/>
                  <a:pt x="2251" y="1637"/>
                </a:cubicBezTo>
                <a:cubicBezTo>
                  <a:pt x="2205" y="1649"/>
                  <a:pt x="2159" y="1661"/>
                  <a:pt x="2112" y="1672"/>
                </a:cubicBezTo>
                <a:cubicBezTo>
                  <a:pt x="2066" y="1684"/>
                  <a:pt x="2019" y="1694"/>
                  <a:pt x="1972" y="1705"/>
                </a:cubicBezTo>
                <a:cubicBezTo>
                  <a:pt x="1925" y="1716"/>
                  <a:pt x="1877" y="1726"/>
                  <a:pt x="1829" y="1736"/>
                </a:cubicBezTo>
                <a:cubicBezTo>
                  <a:pt x="1757" y="1751"/>
                  <a:pt x="1684" y="1765"/>
                  <a:pt x="1611" y="1778"/>
                </a:cubicBezTo>
                <a:cubicBezTo>
                  <a:pt x="1602" y="1780"/>
                  <a:pt x="1593" y="1781"/>
                  <a:pt x="1584" y="1783"/>
                </a:cubicBezTo>
                <a:cubicBezTo>
                  <a:pt x="1584" y="1783"/>
                  <a:pt x="1583" y="1783"/>
                  <a:pt x="1583" y="1783"/>
                </a:cubicBezTo>
                <a:cubicBezTo>
                  <a:pt x="1567" y="1786"/>
                  <a:pt x="1550" y="1789"/>
                  <a:pt x="1534" y="1791"/>
                </a:cubicBezTo>
                <a:cubicBezTo>
                  <a:pt x="1527" y="1793"/>
                  <a:pt x="1520" y="1794"/>
                  <a:pt x="1514" y="1795"/>
                </a:cubicBezTo>
                <a:cubicBezTo>
                  <a:pt x="1504" y="1796"/>
                  <a:pt x="1494" y="1798"/>
                  <a:pt x="1484" y="1800"/>
                </a:cubicBezTo>
                <a:cubicBezTo>
                  <a:pt x="1477" y="1801"/>
                  <a:pt x="1471" y="1802"/>
                  <a:pt x="1464" y="1803"/>
                </a:cubicBezTo>
                <a:cubicBezTo>
                  <a:pt x="1461" y="1803"/>
                  <a:pt x="1458" y="1804"/>
                  <a:pt x="1455" y="1804"/>
                </a:cubicBezTo>
                <a:cubicBezTo>
                  <a:pt x="1433" y="1808"/>
                  <a:pt x="1410" y="1812"/>
                  <a:pt x="1387" y="1815"/>
                </a:cubicBezTo>
                <a:cubicBezTo>
                  <a:pt x="1312" y="1827"/>
                  <a:pt x="1236" y="1837"/>
                  <a:pt x="1159" y="1847"/>
                </a:cubicBezTo>
                <a:cubicBezTo>
                  <a:pt x="1082" y="1857"/>
                  <a:pt x="1005" y="1866"/>
                  <a:pt x="927" y="1873"/>
                </a:cubicBezTo>
                <a:cubicBezTo>
                  <a:pt x="859" y="1880"/>
                  <a:pt x="790" y="1887"/>
                  <a:pt x="720" y="1892"/>
                </a:cubicBezTo>
                <a:cubicBezTo>
                  <a:pt x="651" y="1898"/>
                  <a:pt x="581" y="1903"/>
                  <a:pt x="510" y="1907"/>
                </a:cubicBezTo>
                <a:cubicBezTo>
                  <a:pt x="440" y="1911"/>
                  <a:pt x="369" y="1914"/>
                  <a:pt x="298" y="1917"/>
                </a:cubicBezTo>
                <a:cubicBezTo>
                  <a:pt x="226" y="1920"/>
                  <a:pt x="154" y="1921"/>
                  <a:pt x="82" y="1923"/>
                </a:cubicBezTo>
                <a:lnTo>
                  <a:pt x="0" y="1924"/>
                </a:lnTo>
                <a:lnTo>
                  <a:pt x="0" y="1562"/>
                </a:lnTo>
                <a:lnTo>
                  <a:pt x="38" y="1562"/>
                </a:lnTo>
                <a:cubicBezTo>
                  <a:pt x="271" y="1566"/>
                  <a:pt x="501" y="1564"/>
                  <a:pt x="727" y="1553"/>
                </a:cubicBezTo>
                <a:cubicBezTo>
                  <a:pt x="1083" y="1537"/>
                  <a:pt x="1429" y="1503"/>
                  <a:pt x="1762" y="1452"/>
                </a:cubicBezTo>
                <a:cubicBezTo>
                  <a:pt x="2090" y="1402"/>
                  <a:pt x="2404" y="1335"/>
                  <a:pt x="2706" y="1253"/>
                </a:cubicBezTo>
                <a:cubicBezTo>
                  <a:pt x="2965" y="1183"/>
                  <a:pt x="3210" y="1101"/>
                  <a:pt x="3440" y="1010"/>
                </a:cubicBezTo>
                <a:cubicBezTo>
                  <a:pt x="3667" y="919"/>
                  <a:pt x="3878" y="822"/>
                  <a:pt x="4076" y="713"/>
                </a:cubicBezTo>
                <a:cubicBezTo>
                  <a:pt x="4270" y="608"/>
                  <a:pt x="4449" y="495"/>
                  <a:pt x="4614" y="375"/>
                </a:cubicBezTo>
                <a:cubicBezTo>
                  <a:pt x="4775" y="256"/>
                  <a:pt x="4923" y="131"/>
                  <a:pt x="5056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54000">
                <a:schemeClr val="accent5">
                  <a:alpha val="13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4" name="任意多边形 23"/>
          <p:cNvSpPr/>
          <p:nvPr>
            <p:custDataLst>
              <p:tags r:id="rId9"/>
            </p:custDataLst>
          </p:nvPr>
        </p:nvSpPr>
        <p:spPr>
          <a:xfrm>
            <a:off x="-6350" y="339090"/>
            <a:ext cx="1089660" cy="172910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16" h="2764">
                <a:moveTo>
                  <a:pt x="0" y="0"/>
                </a:moveTo>
                <a:lnTo>
                  <a:pt x="3" y="1"/>
                </a:lnTo>
                <a:cubicBezTo>
                  <a:pt x="12" y="6"/>
                  <a:pt x="22" y="10"/>
                  <a:pt x="31" y="14"/>
                </a:cubicBezTo>
                <a:cubicBezTo>
                  <a:pt x="37" y="17"/>
                  <a:pt x="43" y="20"/>
                  <a:pt x="49" y="23"/>
                </a:cubicBezTo>
                <a:cubicBezTo>
                  <a:pt x="51" y="24"/>
                  <a:pt x="52" y="24"/>
                  <a:pt x="53" y="25"/>
                </a:cubicBezTo>
                <a:cubicBezTo>
                  <a:pt x="60" y="28"/>
                  <a:pt x="66" y="31"/>
                  <a:pt x="72" y="34"/>
                </a:cubicBezTo>
                <a:cubicBezTo>
                  <a:pt x="83" y="39"/>
                  <a:pt x="95" y="45"/>
                  <a:pt x="106" y="50"/>
                </a:cubicBezTo>
                <a:cubicBezTo>
                  <a:pt x="108" y="51"/>
                  <a:pt x="110" y="52"/>
                  <a:pt x="112" y="53"/>
                </a:cubicBezTo>
                <a:cubicBezTo>
                  <a:pt x="119" y="56"/>
                  <a:pt x="125" y="60"/>
                  <a:pt x="131" y="63"/>
                </a:cubicBezTo>
                <a:cubicBezTo>
                  <a:pt x="142" y="68"/>
                  <a:pt x="152" y="73"/>
                  <a:pt x="162" y="78"/>
                </a:cubicBezTo>
                <a:cubicBezTo>
                  <a:pt x="165" y="79"/>
                  <a:pt x="168" y="81"/>
                  <a:pt x="171" y="82"/>
                </a:cubicBezTo>
                <a:cubicBezTo>
                  <a:pt x="177" y="85"/>
                  <a:pt x="183" y="89"/>
                  <a:pt x="189" y="92"/>
                </a:cubicBezTo>
                <a:cubicBezTo>
                  <a:pt x="198" y="96"/>
                  <a:pt x="207" y="101"/>
                  <a:pt x="217" y="106"/>
                </a:cubicBezTo>
                <a:cubicBezTo>
                  <a:pt x="221" y="108"/>
                  <a:pt x="225" y="110"/>
                  <a:pt x="229" y="112"/>
                </a:cubicBezTo>
                <a:cubicBezTo>
                  <a:pt x="234" y="115"/>
                  <a:pt x="239" y="118"/>
                  <a:pt x="244" y="121"/>
                </a:cubicBezTo>
                <a:cubicBezTo>
                  <a:pt x="253" y="125"/>
                  <a:pt x="262" y="130"/>
                  <a:pt x="271" y="135"/>
                </a:cubicBezTo>
                <a:cubicBezTo>
                  <a:pt x="276" y="138"/>
                  <a:pt x="281" y="140"/>
                  <a:pt x="286" y="143"/>
                </a:cubicBezTo>
                <a:cubicBezTo>
                  <a:pt x="292" y="146"/>
                  <a:pt x="297" y="149"/>
                  <a:pt x="303" y="152"/>
                </a:cubicBezTo>
                <a:cubicBezTo>
                  <a:pt x="307" y="155"/>
                  <a:pt x="312" y="157"/>
                  <a:pt x="316" y="160"/>
                </a:cubicBezTo>
                <a:cubicBezTo>
                  <a:pt x="329" y="167"/>
                  <a:pt x="341" y="174"/>
                  <a:pt x="354" y="181"/>
                </a:cubicBezTo>
                <a:cubicBezTo>
                  <a:pt x="358" y="183"/>
                  <a:pt x="361" y="185"/>
                  <a:pt x="365" y="187"/>
                </a:cubicBezTo>
                <a:cubicBezTo>
                  <a:pt x="367" y="188"/>
                  <a:pt x="370" y="190"/>
                  <a:pt x="373" y="192"/>
                </a:cubicBezTo>
                <a:cubicBezTo>
                  <a:pt x="386" y="199"/>
                  <a:pt x="398" y="206"/>
                  <a:pt x="411" y="214"/>
                </a:cubicBezTo>
                <a:cubicBezTo>
                  <a:pt x="411" y="214"/>
                  <a:pt x="412" y="214"/>
                  <a:pt x="412" y="214"/>
                </a:cubicBezTo>
                <a:cubicBezTo>
                  <a:pt x="428" y="223"/>
                  <a:pt x="443" y="233"/>
                  <a:pt x="458" y="242"/>
                </a:cubicBezTo>
                <a:cubicBezTo>
                  <a:pt x="459" y="242"/>
                  <a:pt x="461" y="243"/>
                  <a:pt x="462" y="244"/>
                </a:cubicBezTo>
                <a:cubicBezTo>
                  <a:pt x="463" y="244"/>
                  <a:pt x="464" y="245"/>
                  <a:pt x="465" y="246"/>
                </a:cubicBezTo>
                <a:cubicBezTo>
                  <a:pt x="479" y="254"/>
                  <a:pt x="494" y="263"/>
                  <a:pt x="508" y="272"/>
                </a:cubicBezTo>
                <a:cubicBezTo>
                  <a:pt x="512" y="275"/>
                  <a:pt x="516" y="277"/>
                  <a:pt x="520" y="280"/>
                </a:cubicBezTo>
                <a:cubicBezTo>
                  <a:pt x="527" y="284"/>
                  <a:pt x="535" y="289"/>
                  <a:pt x="542" y="294"/>
                </a:cubicBezTo>
                <a:cubicBezTo>
                  <a:pt x="546" y="296"/>
                  <a:pt x="550" y="299"/>
                  <a:pt x="554" y="301"/>
                </a:cubicBezTo>
                <a:cubicBezTo>
                  <a:pt x="558" y="304"/>
                  <a:pt x="563" y="307"/>
                  <a:pt x="568" y="310"/>
                </a:cubicBezTo>
                <a:cubicBezTo>
                  <a:pt x="579" y="317"/>
                  <a:pt x="589" y="324"/>
                  <a:pt x="599" y="331"/>
                </a:cubicBezTo>
                <a:cubicBezTo>
                  <a:pt x="604" y="334"/>
                  <a:pt x="609" y="337"/>
                  <a:pt x="614" y="341"/>
                </a:cubicBezTo>
                <a:cubicBezTo>
                  <a:pt x="618" y="343"/>
                  <a:pt x="621" y="345"/>
                  <a:pt x="624" y="347"/>
                </a:cubicBezTo>
                <a:cubicBezTo>
                  <a:pt x="633" y="353"/>
                  <a:pt x="643" y="360"/>
                  <a:pt x="652" y="366"/>
                </a:cubicBezTo>
                <a:cubicBezTo>
                  <a:pt x="654" y="367"/>
                  <a:pt x="655" y="368"/>
                  <a:pt x="656" y="369"/>
                </a:cubicBezTo>
                <a:cubicBezTo>
                  <a:pt x="670" y="378"/>
                  <a:pt x="684" y="388"/>
                  <a:pt x="698" y="398"/>
                </a:cubicBezTo>
                <a:cubicBezTo>
                  <a:pt x="702" y="400"/>
                  <a:pt x="705" y="403"/>
                  <a:pt x="709" y="406"/>
                </a:cubicBezTo>
                <a:cubicBezTo>
                  <a:pt x="719" y="413"/>
                  <a:pt x="730" y="421"/>
                  <a:pt x="741" y="428"/>
                </a:cubicBezTo>
                <a:cubicBezTo>
                  <a:pt x="743" y="430"/>
                  <a:pt x="745" y="432"/>
                  <a:pt x="748" y="433"/>
                </a:cubicBezTo>
                <a:cubicBezTo>
                  <a:pt x="750" y="435"/>
                  <a:pt x="752" y="436"/>
                  <a:pt x="754" y="438"/>
                </a:cubicBezTo>
                <a:cubicBezTo>
                  <a:pt x="755" y="439"/>
                  <a:pt x="756" y="440"/>
                  <a:pt x="757" y="440"/>
                </a:cubicBezTo>
                <a:cubicBezTo>
                  <a:pt x="759" y="442"/>
                  <a:pt x="760" y="443"/>
                  <a:pt x="762" y="444"/>
                </a:cubicBezTo>
                <a:cubicBezTo>
                  <a:pt x="770" y="450"/>
                  <a:pt x="777" y="455"/>
                  <a:pt x="785" y="461"/>
                </a:cubicBezTo>
                <a:cubicBezTo>
                  <a:pt x="787" y="463"/>
                  <a:pt x="789" y="464"/>
                  <a:pt x="792" y="466"/>
                </a:cubicBezTo>
                <a:cubicBezTo>
                  <a:pt x="801" y="473"/>
                  <a:pt x="810" y="480"/>
                  <a:pt x="820" y="487"/>
                </a:cubicBezTo>
                <a:cubicBezTo>
                  <a:pt x="822" y="489"/>
                  <a:pt x="825" y="491"/>
                  <a:pt x="827" y="493"/>
                </a:cubicBezTo>
                <a:cubicBezTo>
                  <a:pt x="834" y="498"/>
                  <a:pt x="841" y="504"/>
                  <a:pt x="848" y="509"/>
                </a:cubicBezTo>
                <a:cubicBezTo>
                  <a:pt x="851" y="512"/>
                  <a:pt x="854" y="514"/>
                  <a:pt x="857" y="516"/>
                </a:cubicBezTo>
                <a:cubicBezTo>
                  <a:pt x="866" y="523"/>
                  <a:pt x="875" y="530"/>
                  <a:pt x="884" y="537"/>
                </a:cubicBezTo>
                <a:cubicBezTo>
                  <a:pt x="884" y="538"/>
                  <a:pt x="885" y="538"/>
                  <a:pt x="885" y="538"/>
                </a:cubicBezTo>
                <a:cubicBezTo>
                  <a:pt x="887" y="540"/>
                  <a:pt x="889" y="542"/>
                  <a:pt x="891" y="543"/>
                </a:cubicBezTo>
                <a:cubicBezTo>
                  <a:pt x="897" y="548"/>
                  <a:pt x="904" y="554"/>
                  <a:pt x="911" y="559"/>
                </a:cubicBezTo>
                <a:cubicBezTo>
                  <a:pt x="914" y="562"/>
                  <a:pt x="918" y="565"/>
                  <a:pt x="922" y="568"/>
                </a:cubicBezTo>
                <a:cubicBezTo>
                  <a:pt x="928" y="573"/>
                  <a:pt x="933" y="578"/>
                  <a:pt x="939" y="583"/>
                </a:cubicBezTo>
                <a:cubicBezTo>
                  <a:pt x="942" y="586"/>
                  <a:pt x="946" y="588"/>
                  <a:pt x="949" y="591"/>
                </a:cubicBezTo>
                <a:cubicBezTo>
                  <a:pt x="957" y="598"/>
                  <a:pt x="965" y="604"/>
                  <a:pt x="972" y="611"/>
                </a:cubicBezTo>
                <a:cubicBezTo>
                  <a:pt x="976" y="615"/>
                  <a:pt x="980" y="618"/>
                  <a:pt x="984" y="622"/>
                </a:cubicBezTo>
                <a:cubicBezTo>
                  <a:pt x="989" y="626"/>
                  <a:pt x="994" y="630"/>
                  <a:pt x="998" y="634"/>
                </a:cubicBezTo>
                <a:cubicBezTo>
                  <a:pt x="1001" y="636"/>
                  <a:pt x="1004" y="639"/>
                  <a:pt x="1007" y="641"/>
                </a:cubicBezTo>
                <a:cubicBezTo>
                  <a:pt x="1008" y="642"/>
                  <a:pt x="1009" y="643"/>
                  <a:pt x="1011" y="645"/>
                </a:cubicBezTo>
                <a:cubicBezTo>
                  <a:pt x="1018" y="651"/>
                  <a:pt x="1026" y="658"/>
                  <a:pt x="1033" y="665"/>
                </a:cubicBezTo>
                <a:cubicBezTo>
                  <a:pt x="1037" y="668"/>
                  <a:pt x="1041" y="672"/>
                  <a:pt x="1045" y="676"/>
                </a:cubicBezTo>
                <a:cubicBezTo>
                  <a:pt x="1049" y="680"/>
                  <a:pt x="1054" y="684"/>
                  <a:pt x="1058" y="687"/>
                </a:cubicBezTo>
                <a:cubicBezTo>
                  <a:pt x="1062" y="691"/>
                  <a:pt x="1066" y="695"/>
                  <a:pt x="1071" y="699"/>
                </a:cubicBezTo>
                <a:cubicBezTo>
                  <a:pt x="1075" y="703"/>
                  <a:pt x="1079" y="708"/>
                  <a:pt x="1084" y="712"/>
                </a:cubicBezTo>
                <a:cubicBezTo>
                  <a:pt x="1090" y="718"/>
                  <a:pt x="1097" y="724"/>
                  <a:pt x="1103" y="730"/>
                </a:cubicBezTo>
                <a:cubicBezTo>
                  <a:pt x="1107" y="734"/>
                  <a:pt x="1112" y="738"/>
                  <a:pt x="1116" y="743"/>
                </a:cubicBezTo>
                <a:cubicBezTo>
                  <a:pt x="1118" y="744"/>
                  <a:pt x="1120" y="746"/>
                  <a:pt x="1121" y="748"/>
                </a:cubicBezTo>
                <a:cubicBezTo>
                  <a:pt x="1123" y="750"/>
                  <a:pt x="1125" y="752"/>
                  <a:pt x="1127" y="754"/>
                </a:cubicBezTo>
                <a:cubicBezTo>
                  <a:pt x="1134" y="761"/>
                  <a:pt x="1141" y="767"/>
                  <a:pt x="1148" y="774"/>
                </a:cubicBezTo>
                <a:cubicBezTo>
                  <a:pt x="1151" y="778"/>
                  <a:pt x="1155" y="782"/>
                  <a:pt x="1159" y="785"/>
                </a:cubicBezTo>
                <a:cubicBezTo>
                  <a:pt x="1165" y="792"/>
                  <a:pt x="1172" y="798"/>
                  <a:pt x="1178" y="805"/>
                </a:cubicBezTo>
                <a:cubicBezTo>
                  <a:pt x="1180" y="807"/>
                  <a:pt x="1182" y="809"/>
                  <a:pt x="1184" y="811"/>
                </a:cubicBezTo>
                <a:cubicBezTo>
                  <a:pt x="1185" y="812"/>
                  <a:pt x="1186" y="813"/>
                  <a:pt x="1187" y="815"/>
                </a:cubicBezTo>
                <a:cubicBezTo>
                  <a:pt x="1195" y="823"/>
                  <a:pt x="1203" y="831"/>
                  <a:pt x="1211" y="839"/>
                </a:cubicBezTo>
                <a:cubicBezTo>
                  <a:pt x="1213" y="843"/>
                  <a:pt x="1216" y="846"/>
                  <a:pt x="1219" y="849"/>
                </a:cubicBezTo>
                <a:cubicBezTo>
                  <a:pt x="1226" y="856"/>
                  <a:pt x="1232" y="863"/>
                  <a:pt x="1239" y="871"/>
                </a:cubicBezTo>
                <a:cubicBezTo>
                  <a:pt x="1241" y="872"/>
                  <a:pt x="1242" y="874"/>
                  <a:pt x="1243" y="875"/>
                </a:cubicBezTo>
                <a:cubicBezTo>
                  <a:pt x="1244" y="876"/>
                  <a:pt x="1244" y="876"/>
                  <a:pt x="1245" y="877"/>
                </a:cubicBezTo>
                <a:cubicBezTo>
                  <a:pt x="1253" y="886"/>
                  <a:pt x="1261" y="895"/>
                  <a:pt x="1268" y="904"/>
                </a:cubicBezTo>
                <a:cubicBezTo>
                  <a:pt x="1271" y="906"/>
                  <a:pt x="1273" y="909"/>
                  <a:pt x="1276" y="912"/>
                </a:cubicBezTo>
                <a:cubicBezTo>
                  <a:pt x="1283" y="921"/>
                  <a:pt x="1291" y="930"/>
                  <a:pt x="1299" y="939"/>
                </a:cubicBezTo>
                <a:cubicBezTo>
                  <a:pt x="1299" y="940"/>
                  <a:pt x="1300" y="941"/>
                  <a:pt x="1301" y="941"/>
                </a:cubicBezTo>
                <a:cubicBezTo>
                  <a:pt x="1302" y="943"/>
                  <a:pt x="1303" y="944"/>
                  <a:pt x="1304" y="945"/>
                </a:cubicBezTo>
                <a:cubicBezTo>
                  <a:pt x="1311" y="954"/>
                  <a:pt x="1318" y="963"/>
                  <a:pt x="1325" y="971"/>
                </a:cubicBezTo>
                <a:cubicBezTo>
                  <a:pt x="1327" y="973"/>
                  <a:pt x="1328" y="975"/>
                  <a:pt x="1329" y="976"/>
                </a:cubicBezTo>
                <a:cubicBezTo>
                  <a:pt x="1337" y="986"/>
                  <a:pt x="1345" y="996"/>
                  <a:pt x="1352" y="1005"/>
                </a:cubicBezTo>
                <a:cubicBezTo>
                  <a:pt x="1353" y="1006"/>
                  <a:pt x="1354" y="1008"/>
                  <a:pt x="1355" y="1009"/>
                </a:cubicBezTo>
                <a:cubicBezTo>
                  <a:pt x="1357" y="1011"/>
                  <a:pt x="1359" y="1014"/>
                  <a:pt x="1361" y="1016"/>
                </a:cubicBezTo>
                <a:cubicBezTo>
                  <a:pt x="1362" y="1017"/>
                  <a:pt x="1362" y="1018"/>
                  <a:pt x="1363" y="1018"/>
                </a:cubicBezTo>
                <a:cubicBezTo>
                  <a:pt x="1363" y="1019"/>
                  <a:pt x="1363" y="1019"/>
                  <a:pt x="1364" y="1020"/>
                </a:cubicBezTo>
                <a:cubicBezTo>
                  <a:pt x="1365" y="1021"/>
                  <a:pt x="1366" y="1023"/>
                  <a:pt x="1367" y="1024"/>
                </a:cubicBezTo>
                <a:cubicBezTo>
                  <a:pt x="1369" y="1027"/>
                  <a:pt x="1371" y="1029"/>
                  <a:pt x="1373" y="1032"/>
                </a:cubicBezTo>
                <a:cubicBezTo>
                  <a:pt x="1375" y="1034"/>
                  <a:pt x="1377" y="1037"/>
                  <a:pt x="1379" y="1040"/>
                </a:cubicBezTo>
                <a:cubicBezTo>
                  <a:pt x="1384" y="1046"/>
                  <a:pt x="1389" y="1053"/>
                  <a:pt x="1394" y="1060"/>
                </a:cubicBezTo>
                <a:cubicBezTo>
                  <a:pt x="1396" y="1062"/>
                  <a:pt x="1397" y="1064"/>
                  <a:pt x="1399" y="1067"/>
                </a:cubicBezTo>
                <a:cubicBezTo>
                  <a:pt x="1401" y="1070"/>
                  <a:pt x="1404" y="1073"/>
                  <a:pt x="1406" y="1077"/>
                </a:cubicBezTo>
                <a:cubicBezTo>
                  <a:pt x="1407" y="1078"/>
                  <a:pt x="1408" y="1079"/>
                  <a:pt x="1409" y="1080"/>
                </a:cubicBezTo>
                <a:cubicBezTo>
                  <a:pt x="1411" y="1083"/>
                  <a:pt x="1412" y="1086"/>
                  <a:pt x="1414" y="1088"/>
                </a:cubicBezTo>
                <a:cubicBezTo>
                  <a:pt x="1417" y="1092"/>
                  <a:pt x="1420" y="1097"/>
                  <a:pt x="1423" y="1101"/>
                </a:cubicBezTo>
                <a:cubicBezTo>
                  <a:pt x="1425" y="1104"/>
                  <a:pt x="1427" y="1106"/>
                  <a:pt x="1429" y="1109"/>
                </a:cubicBezTo>
                <a:cubicBezTo>
                  <a:pt x="1430" y="1111"/>
                  <a:pt x="1431" y="1112"/>
                  <a:pt x="1433" y="1114"/>
                </a:cubicBezTo>
                <a:cubicBezTo>
                  <a:pt x="1434" y="1117"/>
                  <a:pt x="1436" y="1119"/>
                  <a:pt x="1438" y="1122"/>
                </a:cubicBezTo>
                <a:cubicBezTo>
                  <a:pt x="1439" y="1124"/>
                  <a:pt x="1441" y="1127"/>
                  <a:pt x="1443" y="1129"/>
                </a:cubicBezTo>
                <a:cubicBezTo>
                  <a:pt x="1446" y="1134"/>
                  <a:pt x="1449" y="1139"/>
                  <a:pt x="1452" y="1143"/>
                </a:cubicBezTo>
                <a:cubicBezTo>
                  <a:pt x="1454" y="1145"/>
                  <a:pt x="1455" y="1148"/>
                  <a:pt x="1457" y="1150"/>
                </a:cubicBezTo>
                <a:cubicBezTo>
                  <a:pt x="1457" y="1150"/>
                  <a:pt x="1457" y="1151"/>
                  <a:pt x="1458" y="1151"/>
                </a:cubicBezTo>
                <a:cubicBezTo>
                  <a:pt x="1466" y="1164"/>
                  <a:pt x="1474" y="1176"/>
                  <a:pt x="1482" y="1189"/>
                </a:cubicBezTo>
                <a:cubicBezTo>
                  <a:pt x="1482" y="1189"/>
                  <a:pt x="1482" y="1190"/>
                  <a:pt x="1483" y="1191"/>
                </a:cubicBezTo>
                <a:cubicBezTo>
                  <a:pt x="1484" y="1193"/>
                  <a:pt x="1485" y="1195"/>
                  <a:pt x="1487" y="1197"/>
                </a:cubicBezTo>
                <a:cubicBezTo>
                  <a:pt x="1489" y="1201"/>
                  <a:pt x="1492" y="1206"/>
                  <a:pt x="1495" y="1211"/>
                </a:cubicBezTo>
                <a:cubicBezTo>
                  <a:pt x="1497" y="1213"/>
                  <a:pt x="1498" y="1216"/>
                  <a:pt x="1500" y="1218"/>
                </a:cubicBezTo>
                <a:cubicBezTo>
                  <a:pt x="1501" y="1221"/>
                  <a:pt x="1503" y="1224"/>
                  <a:pt x="1504" y="1226"/>
                </a:cubicBezTo>
                <a:cubicBezTo>
                  <a:pt x="1505" y="1228"/>
                  <a:pt x="1506" y="1230"/>
                  <a:pt x="1508" y="1231"/>
                </a:cubicBezTo>
                <a:cubicBezTo>
                  <a:pt x="1509" y="1234"/>
                  <a:pt x="1511" y="1237"/>
                  <a:pt x="1512" y="1239"/>
                </a:cubicBezTo>
                <a:cubicBezTo>
                  <a:pt x="1515" y="1243"/>
                  <a:pt x="1517" y="1248"/>
                  <a:pt x="1520" y="1252"/>
                </a:cubicBezTo>
                <a:cubicBezTo>
                  <a:pt x="1521" y="1255"/>
                  <a:pt x="1523" y="1257"/>
                  <a:pt x="1524" y="1260"/>
                </a:cubicBezTo>
                <a:cubicBezTo>
                  <a:pt x="1525" y="1261"/>
                  <a:pt x="1525" y="1262"/>
                  <a:pt x="1526" y="1263"/>
                </a:cubicBezTo>
                <a:cubicBezTo>
                  <a:pt x="1528" y="1267"/>
                  <a:pt x="1530" y="1270"/>
                  <a:pt x="1532" y="1273"/>
                </a:cubicBezTo>
                <a:cubicBezTo>
                  <a:pt x="1533" y="1275"/>
                  <a:pt x="1534" y="1278"/>
                  <a:pt x="1535" y="1280"/>
                </a:cubicBezTo>
                <a:cubicBezTo>
                  <a:pt x="1539" y="1286"/>
                  <a:pt x="1542" y="1292"/>
                  <a:pt x="1545" y="1297"/>
                </a:cubicBezTo>
                <a:cubicBezTo>
                  <a:pt x="1545" y="1298"/>
                  <a:pt x="1546" y="1299"/>
                  <a:pt x="1547" y="1300"/>
                </a:cubicBezTo>
                <a:cubicBezTo>
                  <a:pt x="1547" y="1300"/>
                  <a:pt x="1547" y="1301"/>
                  <a:pt x="1547" y="1301"/>
                </a:cubicBezTo>
                <a:cubicBezTo>
                  <a:pt x="1550" y="1307"/>
                  <a:pt x="1554" y="1314"/>
                  <a:pt x="1557" y="1321"/>
                </a:cubicBezTo>
                <a:cubicBezTo>
                  <a:pt x="1558" y="1323"/>
                  <a:pt x="1559" y="1325"/>
                  <a:pt x="1560" y="1326"/>
                </a:cubicBezTo>
                <a:cubicBezTo>
                  <a:pt x="1562" y="1330"/>
                  <a:pt x="1564" y="1334"/>
                  <a:pt x="1566" y="1338"/>
                </a:cubicBezTo>
                <a:cubicBezTo>
                  <a:pt x="1566" y="1339"/>
                  <a:pt x="1567" y="1339"/>
                  <a:pt x="1567" y="1340"/>
                </a:cubicBezTo>
                <a:cubicBezTo>
                  <a:pt x="1572" y="1350"/>
                  <a:pt x="1577" y="1360"/>
                  <a:pt x="1581" y="1369"/>
                </a:cubicBezTo>
                <a:cubicBezTo>
                  <a:pt x="1582" y="1370"/>
                  <a:pt x="1582" y="1371"/>
                  <a:pt x="1583" y="1372"/>
                </a:cubicBezTo>
                <a:cubicBezTo>
                  <a:pt x="1583" y="1373"/>
                  <a:pt x="1584" y="1374"/>
                  <a:pt x="1585" y="1376"/>
                </a:cubicBezTo>
                <a:cubicBezTo>
                  <a:pt x="1586" y="1379"/>
                  <a:pt x="1588" y="1383"/>
                  <a:pt x="1589" y="1386"/>
                </a:cubicBezTo>
                <a:cubicBezTo>
                  <a:pt x="1592" y="1392"/>
                  <a:pt x="1595" y="1397"/>
                  <a:pt x="1597" y="1403"/>
                </a:cubicBezTo>
                <a:cubicBezTo>
                  <a:pt x="1598" y="1404"/>
                  <a:pt x="1598" y="1405"/>
                  <a:pt x="1598" y="1406"/>
                </a:cubicBezTo>
                <a:cubicBezTo>
                  <a:pt x="1598" y="1406"/>
                  <a:pt x="1599" y="1406"/>
                  <a:pt x="1599" y="1407"/>
                </a:cubicBezTo>
                <a:cubicBezTo>
                  <a:pt x="1603" y="1417"/>
                  <a:pt x="1607" y="1427"/>
                  <a:pt x="1612" y="1436"/>
                </a:cubicBezTo>
                <a:cubicBezTo>
                  <a:pt x="1612" y="1437"/>
                  <a:pt x="1613" y="1439"/>
                  <a:pt x="1613" y="1440"/>
                </a:cubicBezTo>
                <a:cubicBezTo>
                  <a:pt x="1614" y="1441"/>
                  <a:pt x="1614" y="1442"/>
                  <a:pt x="1615" y="1443"/>
                </a:cubicBezTo>
                <a:cubicBezTo>
                  <a:pt x="1619" y="1453"/>
                  <a:pt x="1623" y="1463"/>
                  <a:pt x="1627" y="1473"/>
                </a:cubicBezTo>
                <a:cubicBezTo>
                  <a:pt x="1627" y="1473"/>
                  <a:pt x="1627" y="1473"/>
                  <a:pt x="1627" y="1473"/>
                </a:cubicBezTo>
                <a:cubicBezTo>
                  <a:pt x="1627" y="1473"/>
                  <a:pt x="1627" y="1473"/>
                  <a:pt x="1627" y="1474"/>
                </a:cubicBezTo>
                <a:cubicBezTo>
                  <a:pt x="1630" y="1483"/>
                  <a:pt x="1634" y="1492"/>
                  <a:pt x="1637" y="1502"/>
                </a:cubicBezTo>
                <a:cubicBezTo>
                  <a:pt x="1638" y="1503"/>
                  <a:pt x="1638" y="1504"/>
                  <a:pt x="1639" y="1505"/>
                </a:cubicBezTo>
                <a:cubicBezTo>
                  <a:pt x="1639" y="1507"/>
                  <a:pt x="1640" y="1508"/>
                  <a:pt x="1640" y="1509"/>
                </a:cubicBezTo>
                <a:cubicBezTo>
                  <a:pt x="1643" y="1518"/>
                  <a:pt x="1646" y="1526"/>
                  <a:pt x="1649" y="1535"/>
                </a:cubicBezTo>
                <a:cubicBezTo>
                  <a:pt x="1649" y="1536"/>
                  <a:pt x="1650" y="1536"/>
                  <a:pt x="1650" y="1537"/>
                </a:cubicBezTo>
                <a:cubicBezTo>
                  <a:pt x="1650" y="1537"/>
                  <a:pt x="1650" y="1538"/>
                  <a:pt x="1650" y="1538"/>
                </a:cubicBezTo>
                <a:cubicBezTo>
                  <a:pt x="1653" y="1547"/>
                  <a:pt x="1656" y="1557"/>
                  <a:pt x="1659" y="1566"/>
                </a:cubicBezTo>
                <a:cubicBezTo>
                  <a:pt x="1660" y="1567"/>
                  <a:pt x="1660" y="1568"/>
                  <a:pt x="1660" y="1569"/>
                </a:cubicBezTo>
                <a:cubicBezTo>
                  <a:pt x="1661" y="1570"/>
                  <a:pt x="1661" y="1572"/>
                  <a:pt x="1661" y="1573"/>
                </a:cubicBezTo>
                <a:cubicBezTo>
                  <a:pt x="1664" y="1581"/>
                  <a:pt x="1666" y="1589"/>
                  <a:pt x="1669" y="1598"/>
                </a:cubicBezTo>
                <a:cubicBezTo>
                  <a:pt x="1669" y="1599"/>
                  <a:pt x="1669" y="1600"/>
                  <a:pt x="1670" y="1601"/>
                </a:cubicBezTo>
                <a:cubicBezTo>
                  <a:pt x="1670" y="1601"/>
                  <a:pt x="1670" y="1602"/>
                  <a:pt x="1670" y="1602"/>
                </a:cubicBezTo>
                <a:cubicBezTo>
                  <a:pt x="1673" y="1611"/>
                  <a:pt x="1675" y="1620"/>
                  <a:pt x="1677" y="1629"/>
                </a:cubicBezTo>
                <a:cubicBezTo>
                  <a:pt x="1678" y="1630"/>
                  <a:pt x="1678" y="1631"/>
                  <a:pt x="1678" y="1632"/>
                </a:cubicBezTo>
                <a:cubicBezTo>
                  <a:pt x="1678" y="1633"/>
                  <a:pt x="1679" y="1635"/>
                  <a:pt x="1679" y="1636"/>
                </a:cubicBezTo>
                <a:cubicBezTo>
                  <a:pt x="1681" y="1643"/>
                  <a:pt x="1683" y="1651"/>
                  <a:pt x="1685" y="1658"/>
                </a:cubicBezTo>
                <a:cubicBezTo>
                  <a:pt x="1685" y="1659"/>
                  <a:pt x="1685" y="1661"/>
                  <a:pt x="1686" y="1662"/>
                </a:cubicBezTo>
                <a:cubicBezTo>
                  <a:pt x="1686" y="1663"/>
                  <a:pt x="1686" y="1664"/>
                  <a:pt x="1686" y="1664"/>
                </a:cubicBezTo>
                <a:cubicBezTo>
                  <a:pt x="1688" y="1673"/>
                  <a:pt x="1690" y="1682"/>
                  <a:pt x="1692" y="1691"/>
                </a:cubicBezTo>
                <a:cubicBezTo>
                  <a:pt x="1692" y="1692"/>
                  <a:pt x="1692" y="1692"/>
                  <a:pt x="1692" y="1693"/>
                </a:cubicBezTo>
                <a:cubicBezTo>
                  <a:pt x="1693" y="1694"/>
                  <a:pt x="1693" y="1696"/>
                  <a:pt x="1693" y="1697"/>
                </a:cubicBezTo>
                <a:cubicBezTo>
                  <a:pt x="1695" y="1704"/>
                  <a:pt x="1696" y="1712"/>
                  <a:pt x="1697" y="1719"/>
                </a:cubicBezTo>
                <a:cubicBezTo>
                  <a:pt x="1698" y="1721"/>
                  <a:pt x="1698" y="1722"/>
                  <a:pt x="1698" y="1724"/>
                </a:cubicBezTo>
                <a:cubicBezTo>
                  <a:pt x="1698" y="1724"/>
                  <a:pt x="1699" y="1725"/>
                  <a:pt x="1699" y="1727"/>
                </a:cubicBezTo>
                <a:cubicBezTo>
                  <a:pt x="1699" y="1728"/>
                  <a:pt x="1699" y="1730"/>
                  <a:pt x="1700" y="1732"/>
                </a:cubicBezTo>
                <a:cubicBezTo>
                  <a:pt x="1701" y="1739"/>
                  <a:pt x="1702" y="1746"/>
                  <a:pt x="1703" y="1754"/>
                </a:cubicBezTo>
                <a:cubicBezTo>
                  <a:pt x="1703" y="1754"/>
                  <a:pt x="1703" y="1754"/>
                  <a:pt x="1703" y="1754"/>
                </a:cubicBezTo>
                <a:cubicBezTo>
                  <a:pt x="1703" y="1754"/>
                  <a:pt x="1703" y="1755"/>
                  <a:pt x="1703" y="1755"/>
                </a:cubicBezTo>
                <a:cubicBezTo>
                  <a:pt x="1705" y="1764"/>
                  <a:pt x="1706" y="1772"/>
                  <a:pt x="1707" y="1781"/>
                </a:cubicBezTo>
                <a:cubicBezTo>
                  <a:pt x="1707" y="1782"/>
                  <a:pt x="1707" y="1783"/>
                  <a:pt x="1707" y="1784"/>
                </a:cubicBezTo>
                <a:cubicBezTo>
                  <a:pt x="1708" y="1785"/>
                  <a:pt x="1708" y="1787"/>
                  <a:pt x="1708" y="1788"/>
                </a:cubicBezTo>
                <a:cubicBezTo>
                  <a:pt x="1709" y="1795"/>
                  <a:pt x="1710" y="1803"/>
                  <a:pt x="1710" y="1810"/>
                </a:cubicBezTo>
                <a:cubicBezTo>
                  <a:pt x="1710" y="1811"/>
                  <a:pt x="1711" y="1813"/>
                  <a:pt x="1711" y="1814"/>
                </a:cubicBezTo>
                <a:cubicBezTo>
                  <a:pt x="1711" y="1815"/>
                  <a:pt x="1711" y="1815"/>
                  <a:pt x="1711" y="1815"/>
                </a:cubicBezTo>
                <a:cubicBezTo>
                  <a:pt x="1712" y="1824"/>
                  <a:pt x="1713" y="1833"/>
                  <a:pt x="1713" y="1842"/>
                </a:cubicBezTo>
                <a:cubicBezTo>
                  <a:pt x="1713" y="1843"/>
                  <a:pt x="1713" y="1843"/>
                  <a:pt x="1713" y="1844"/>
                </a:cubicBezTo>
                <a:cubicBezTo>
                  <a:pt x="1713" y="1846"/>
                  <a:pt x="1714" y="1847"/>
                  <a:pt x="1714" y="1848"/>
                </a:cubicBezTo>
                <a:cubicBezTo>
                  <a:pt x="1714" y="1856"/>
                  <a:pt x="1715" y="1863"/>
                  <a:pt x="1715" y="1870"/>
                </a:cubicBezTo>
                <a:cubicBezTo>
                  <a:pt x="1715" y="1872"/>
                  <a:pt x="1715" y="1873"/>
                  <a:pt x="1715" y="1874"/>
                </a:cubicBezTo>
                <a:cubicBezTo>
                  <a:pt x="1715" y="1875"/>
                  <a:pt x="1715" y="1876"/>
                  <a:pt x="1715" y="1877"/>
                </a:cubicBezTo>
                <a:cubicBezTo>
                  <a:pt x="1716" y="1886"/>
                  <a:pt x="1716" y="1895"/>
                  <a:pt x="1716" y="1904"/>
                </a:cubicBezTo>
                <a:cubicBezTo>
                  <a:pt x="1716" y="1904"/>
                  <a:pt x="1716" y="1904"/>
                  <a:pt x="1716" y="1905"/>
                </a:cubicBezTo>
                <a:cubicBezTo>
                  <a:pt x="1716" y="1906"/>
                  <a:pt x="1716" y="1907"/>
                  <a:pt x="1716" y="1908"/>
                </a:cubicBezTo>
                <a:cubicBezTo>
                  <a:pt x="1716" y="1915"/>
                  <a:pt x="1716" y="1923"/>
                  <a:pt x="1716" y="1931"/>
                </a:cubicBezTo>
                <a:cubicBezTo>
                  <a:pt x="1716" y="1932"/>
                  <a:pt x="1716" y="1933"/>
                  <a:pt x="1716" y="1935"/>
                </a:cubicBezTo>
                <a:cubicBezTo>
                  <a:pt x="1716" y="1936"/>
                  <a:pt x="1716" y="1937"/>
                  <a:pt x="1716" y="1938"/>
                </a:cubicBezTo>
                <a:cubicBezTo>
                  <a:pt x="1716" y="1947"/>
                  <a:pt x="1715" y="1955"/>
                  <a:pt x="1715" y="1963"/>
                </a:cubicBezTo>
                <a:cubicBezTo>
                  <a:pt x="1715" y="1964"/>
                  <a:pt x="1715" y="1964"/>
                  <a:pt x="1715" y="1965"/>
                </a:cubicBezTo>
                <a:cubicBezTo>
                  <a:pt x="1715" y="1965"/>
                  <a:pt x="1715" y="1965"/>
                  <a:pt x="1715" y="1965"/>
                </a:cubicBezTo>
                <a:cubicBezTo>
                  <a:pt x="1715" y="1974"/>
                  <a:pt x="1714" y="1983"/>
                  <a:pt x="1714" y="1992"/>
                </a:cubicBezTo>
                <a:cubicBezTo>
                  <a:pt x="1714" y="1993"/>
                  <a:pt x="1714" y="1994"/>
                  <a:pt x="1713" y="1995"/>
                </a:cubicBezTo>
                <a:cubicBezTo>
                  <a:pt x="1713" y="1997"/>
                  <a:pt x="1713" y="1998"/>
                  <a:pt x="1713" y="1999"/>
                </a:cubicBezTo>
                <a:cubicBezTo>
                  <a:pt x="1712" y="2008"/>
                  <a:pt x="1712" y="2016"/>
                  <a:pt x="1711" y="2024"/>
                </a:cubicBezTo>
                <a:cubicBezTo>
                  <a:pt x="1711" y="2025"/>
                  <a:pt x="1711" y="2025"/>
                  <a:pt x="1711" y="2026"/>
                </a:cubicBezTo>
                <a:cubicBezTo>
                  <a:pt x="1711" y="2026"/>
                  <a:pt x="1711" y="2026"/>
                  <a:pt x="1711" y="2027"/>
                </a:cubicBezTo>
                <a:cubicBezTo>
                  <a:pt x="1710" y="2036"/>
                  <a:pt x="1709" y="2045"/>
                  <a:pt x="1707" y="2054"/>
                </a:cubicBezTo>
                <a:cubicBezTo>
                  <a:pt x="1707" y="2055"/>
                  <a:pt x="1707" y="2056"/>
                  <a:pt x="1707" y="2057"/>
                </a:cubicBezTo>
                <a:cubicBezTo>
                  <a:pt x="1707" y="2058"/>
                  <a:pt x="1707" y="2059"/>
                  <a:pt x="1707" y="2060"/>
                </a:cubicBezTo>
                <a:cubicBezTo>
                  <a:pt x="1706" y="2063"/>
                  <a:pt x="1706" y="2066"/>
                  <a:pt x="1706" y="2068"/>
                </a:cubicBezTo>
                <a:cubicBezTo>
                  <a:pt x="1705" y="2074"/>
                  <a:pt x="1704" y="2079"/>
                  <a:pt x="1703" y="2084"/>
                </a:cubicBezTo>
                <a:cubicBezTo>
                  <a:pt x="1703" y="2085"/>
                  <a:pt x="1703" y="2086"/>
                  <a:pt x="1703" y="2087"/>
                </a:cubicBezTo>
                <a:cubicBezTo>
                  <a:pt x="1703" y="2087"/>
                  <a:pt x="1703" y="2088"/>
                  <a:pt x="1703" y="2088"/>
                </a:cubicBezTo>
                <a:cubicBezTo>
                  <a:pt x="1701" y="2097"/>
                  <a:pt x="1699" y="2106"/>
                  <a:pt x="1697" y="2116"/>
                </a:cubicBezTo>
                <a:cubicBezTo>
                  <a:pt x="1697" y="2117"/>
                  <a:pt x="1697" y="2118"/>
                  <a:pt x="1697" y="2119"/>
                </a:cubicBezTo>
                <a:cubicBezTo>
                  <a:pt x="1697" y="2120"/>
                  <a:pt x="1696" y="2121"/>
                  <a:pt x="1696" y="2122"/>
                </a:cubicBezTo>
                <a:cubicBezTo>
                  <a:pt x="1694" y="2132"/>
                  <a:pt x="1692" y="2141"/>
                  <a:pt x="1690" y="2150"/>
                </a:cubicBezTo>
                <a:cubicBezTo>
                  <a:pt x="1690" y="2150"/>
                  <a:pt x="1690" y="2150"/>
                  <a:pt x="1690" y="2150"/>
                </a:cubicBezTo>
                <a:cubicBezTo>
                  <a:pt x="1690" y="2150"/>
                  <a:pt x="1690" y="2151"/>
                  <a:pt x="1690" y="2151"/>
                </a:cubicBezTo>
                <a:cubicBezTo>
                  <a:pt x="1688" y="2160"/>
                  <a:pt x="1685" y="2169"/>
                  <a:pt x="1683" y="2178"/>
                </a:cubicBezTo>
                <a:cubicBezTo>
                  <a:pt x="1683" y="2180"/>
                  <a:pt x="1682" y="2181"/>
                  <a:pt x="1682" y="2182"/>
                </a:cubicBezTo>
                <a:cubicBezTo>
                  <a:pt x="1682" y="2184"/>
                  <a:pt x="1681" y="2186"/>
                  <a:pt x="1680" y="2188"/>
                </a:cubicBezTo>
                <a:cubicBezTo>
                  <a:pt x="1680" y="2190"/>
                  <a:pt x="1679" y="2192"/>
                  <a:pt x="1679" y="2194"/>
                </a:cubicBezTo>
                <a:cubicBezTo>
                  <a:pt x="1677" y="2199"/>
                  <a:pt x="1676" y="2203"/>
                  <a:pt x="1675" y="2208"/>
                </a:cubicBezTo>
                <a:cubicBezTo>
                  <a:pt x="1674" y="2210"/>
                  <a:pt x="1674" y="2211"/>
                  <a:pt x="1674" y="2212"/>
                </a:cubicBezTo>
                <a:cubicBezTo>
                  <a:pt x="1673" y="2212"/>
                  <a:pt x="1673" y="2213"/>
                  <a:pt x="1673" y="2213"/>
                </a:cubicBezTo>
                <a:cubicBezTo>
                  <a:pt x="1671" y="2219"/>
                  <a:pt x="1670" y="2225"/>
                  <a:pt x="1668" y="2231"/>
                </a:cubicBezTo>
                <a:cubicBezTo>
                  <a:pt x="1667" y="2232"/>
                  <a:pt x="1667" y="2234"/>
                  <a:pt x="1666" y="2235"/>
                </a:cubicBezTo>
                <a:cubicBezTo>
                  <a:pt x="1665" y="2239"/>
                  <a:pt x="1664" y="2243"/>
                  <a:pt x="1662" y="2247"/>
                </a:cubicBezTo>
                <a:cubicBezTo>
                  <a:pt x="1662" y="2248"/>
                  <a:pt x="1662" y="2248"/>
                  <a:pt x="1661" y="2249"/>
                </a:cubicBezTo>
                <a:cubicBezTo>
                  <a:pt x="1661" y="2251"/>
                  <a:pt x="1660" y="2254"/>
                  <a:pt x="1659" y="2256"/>
                </a:cubicBezTo>
                <a:cubicBezTo>
                  <a:pt x="1658" y="2260"/>
                  <a:pt x="1656" y="2264"/>
                  <a:pt x="1655" y="2268"/>
                </a:cubicBezTo>
                <a:cubicBezTo>
                  <a:pt x="1654" y="2270"/>
                  <a:pt x="1653" y="2272"/>
                  <a:pt x="1652" y="2275"/>
                </a:cubicBezTo>
                <a:cubicBezTo>
                  <a:pt x="1651" y="2277"/>
                  <a:pt x="1651" y="2278"/>
                  <a:pt x="1650" y="2280"/>
                </a:cubicBezTo>
                <a:cubicBezTo>
                  <a:pt x="1649" y="2282"/>
                  <a:pt x="1649" y="2284"/>
                  <a:pt x="1648" y="2286"/>
                </a:cubicBezTo>
                <a:cubicBezTo>
                  <a:pt x="1647" y="2289"/>
                  <a:pt x="1646" y="2291"/>
                  <a:pt x="1645" y="2293"/>
                </a:cubicBezTo>
                <a:cubicBezTo>
                  <a:pt x="1643" y="2297"/>
                  <a:pt x="1642" y="2301"/>
                  <a:pt x="1640" y="2306"/>
                </a:cubicBezTo>
                <a:cubicBezTo>
                  <a:pt x="1639" y="2307"/>
                  <a:pt x="1638" y="2309"/>
                  <a:pt x="1638" y="2311"/>
                </a:cubicBezTo>
                <a:cubicBezTo>
                  <a:pt x="1637" y="2312"/>
                  <a:pt x="1637" y="2312"/>
                  <a:pt x="1637" y="2313"/>
                </a:cubicBezTo>
                <a:cubicBezTo>
                  <a:pt x="1634" y="2318"/>
                  <a:pt x="1632" y="2324"/>
                  <a:pt x="1630" y="2329"/>
                </a:cubicBezTo>
                <a:cubicBezTo>
                  <a:pt x="1630" y="2329"/>
                  <a:pt x="1630" y="2329"/>
                  <a:pt x="1630" y="2330"/>
                </a:cubicBezTo>
                <a:cubicBezTo>
                  <a:pt x="1627" y="2335"/>
                  <a:pt x="1625" y="2340"/>
                  <a:pt x="1622" y="2346"/>
                </a:cubicBezTo>
                <a:cubicBezTo>
                  <a:pt x="1622" y="2346"/>
                  <a:pt x="1622" y="2347"/>
                  <a:pt x="1621" y="2348"/>
                </a:cubicBezTo>
                <a:cubicBezTo>
                  <a:pt x="1621" y="2348"/>
                  <a:pt x="1620" y="2349"/>
                  <a:pt x="1620" y="2350"/>
                </a:cubicBezTo>
                <a:cubicBezTo>
                  <a:pt x="1619" y="2352"/>
                  <a:pt x="1618" y="2354"/>
                  <a:pt x="1617" y="2356"/>
                </a:cubicBezTo>
                <a:cubicBezTo>
                  <a:pt x="1616" y="2359"/>
                  <a:pt x="1614" y="2363"/>
                  <a:pt x="1612" y="2366"/>
                </a:cubicBezTo>
                <a:cubicBezTo>
                  <a:pt x="1612" y="2366"/>
                  <a:pt x="1612" y="2367"/>
                  <a:pt x="1612" y="2367"/>
                </a:cubicBezTo>
                <a:cubicBezTo>
                  <a:pt x="1611" y="2368"/>
                  <a:pt x="1611" y="2368"/>
                  <a:pt x="1611" y="2369"/>
                </a:cubicBezTo>
                <a:cubicBezTo>
                  <a:pt x="1610" y="2371"/>
                  <a:pt x="1608" y="2374"/>
                  <a:pt x="1607" y="2376"/>
                </a:cubicBezTo>
                <a:cubicBezTo>
                  <a:pt x="1605" y="2380"/>
                  <a:pt x="1604" y="2383"/>
                  <a:pt x="1602" y="2387"/>
                </a:cubicBezTo>
                <a:lnTo>
                  <a:pt x="1403" y="2764"/>
                </a:lnTo>
                <a:cubicBezTo>
                  <a:pt x="1406" y="2758"/>
                  <a:pt x="1409" y="2752"/>
                  <a:pt x="1412" y="2746"/>
                </a:cubicBezTo>
                <a:cubicBezTo>
                  <a:pt x="1413" y="2746"/>
                  <a:pt x="1413" y="2745"/>
                  <a:pt x="1413" y="2745"/>
                </a:cubicBezTo>
                <a:cubicBezTo>
                  <a:pt x="1416" y="2739"/>
                  <a:pt x="1419" y="2733"/>
                  <a:pt x="1422" y="2727"/>
                </a:cubicBezTo>
                <a:cubicBezTo>
                  <a:pt x="1422" y="2726"/>
                  <a:pt x="1423" y="2726"/>
                  <a:pt x="1423" y="2725"/>
                </a:cubicBezTo>
                <a:cubicBezTo>
                  <a:pt x="1426" y="2719"/>
                  <a:pt x="1429" y="2713"/>
                  <a:pt x="1431" y="2706"/>
                </a:cubicBezTo>
                <a:lnTo>
                  <a:pt x="1432" y="2706"/>
                </a:lnTo>
                <a:cubicBezTo>
                  <a:pt x="1434" y="2700"/>
                  <a:pt x="1437" y="2694"/>
                  <a:pt x="1440" y="2688"/>
                </a:cubicBezTo>
                <a:cubicBezTo>
                  <a:pt x="1440" y="2686"/>
                  <a:pt x="1441" y="2684"/>
                  <a:pt x="1442" y="2682"/>
                </a:cubicBezTo>
                <a:cubicBezTo>
                  <a:pt x="1444" y="2678"/>
                  <a:pt x="1446" y="2674"/>
                  <a:pt x="1447" y="2669"/>
                </a:cubicBezTo>
                <a:cubicBezTo>
                  <a:pt x="1448" y="2667"/>
                  <a:pt x="1449" y="2665"/>
                  <a:pt x="1450" y="2662"/>
                </a:cubicBezTo>
                <a:cubicBezTo>
                  <a:pt x="1452" y="2659"/>
                  <a:pt x="1453" y="2655"/>
                  <a:pt x="1455" y="2651"/>
                </a:cubicBezTo>
                <a:cubicBezTo>
                  <a:pt x="1456" y="2648"/>
                  <a:pt x="1456" y="2646"/>
                  <a:pt x="1457" y="2644"/>
                </a:cubicBezTo>
                <a:cubicBezTo>
                  <a:pt x="1459" y="2640"/>
                  <a:pt x="1460" y="2636"/>
                  <a:pt x="1462" y="2631"/>
                </a:cubicBezTo>
                <a:cubicBezTo>
                  <a:pt x="1463" y="2629"/>
                  <a:pt x="1463" y="2627"/>
                  <a:pt x="1464" y="2625"/>
                </a:cubicBezTo>
                <a:cubicBezTo>
                  <a:pt x="1466" y="2620"/>
                  <a:pt x="1468" y="2615"/>
                  <a:pt x="1469" y="2610"/>
                </a:cubicBezTo>
                <a:cubicBezTo>
                  <a:pt x="1470" y="2609"/>
                  <a:pt x="1470" y="2607"/>
                  <a:pt x="1471" y="2606"/>
                </a:cubicBezTo>
                <a:cubicBezTo>
                  <a:pt x="1473" y="2600"/>
                  <a:pt x="1475" y="2594"/>
                  <a:pt x="1477" y="2588"/>
                </a:cubicBezTo>
                <a:cubicBezTo>
                  <a:pt x="1479" y="2578"/>
                  <a:pt x="1482" y="2569"/>
                  <a:pt x="1485" y="2560"/>
                </a:cubicBezTo>
                <a:cubicBezTo>
                  <a:pt x="1485" y="2557"/>
                  <a:pt x="1486" y="2555"/>
                  <a:pt x="1487" y="2553"/>
                </a:cubicBezTo>
                <a:cubicBezTo>
                  <a:pt x="1489" y="2544"/>
                  <a:pt x="1492" y="2534"/>
                  <a:pt x="1494" y="2525"/>
                </a:cubicBezTo>
                <a:cubicBezTo>
                  <a:pt x="1494" y="2525"/>
                  <a:pt x="1494" y="2525"/>
                  <a:pt x="1494" y="2524"/>
                </a:cubicBezTo>
                <a:cubicBezTo>
                  <a:pt x="1496" y="2515"/>
                  <a:pt x="1498" y="2506"/>
                  <a:pt x="1500" y="2496"/>
                </a:cubicBezTo>
                <a:cubicBezTo>
                  <a:pt x="1501" y="2494"/>
                  <a:pt x="1501" y="2492"/>
                  <a:pt x="1502" y="2490"/>
                </a:cubicBezTo>
                <a:cubicBezTo>
                  <a:pt x="1504" y="2480"/>
                  <a:pt x="1506" y="2471"/>
                  <a:pt x="1507" y="2461"/>
                </a:cubicBezTo>
                <a:cubicBezTo>
                  <a:pt x="1508" y="2460"/>
                  <a:pt x="1508" y="2459"/>
                  <a:pt x="1508" y="2458"/>
                </a:cubicBezTo>
                <a:cubicBezTo>
                  <a:pt x="1509" y="2450"/>
                  <a:pt x="1511" y="2441"/>
                  <a:pt x="1512" y="2433"/>
                </a:cubicBezTo>
                <a:cubicBezTo>
                  <a:pt x="1512" y="2431"/>
                  <a:pt x="1513" y="2429"/>
                  <a:pt x="1513" y="2427"/>
                </a:cubicBezTo>
                <a:cubicBezTo>
                  <a:pt x="1514" y="2417"/>
                  <a:pt x="1515" y="2408"/>
                  <a:pt x="1516" y="2399"/>
                </a:cubicBezTo>
                <a:cubicBezTo>
                  <a:pt x="1516" y="2398"/>
                  <a:pt x="1517" y="2398"/>
                  <a:pt x="1517" y="2397"/>
                </a:cubicBezTo>
                <a:cubicBezTo>
                  <a:pt x="1518" y="2388"/>
                  <a:pt x="1519" y="2380"/>
                  <a:pt x="1519" y="2371"/>
                </a:cubicBezTo>
                <a:cubicBezTo>
                  <a:pt x="1519" y="2369"/>
                  <a:pt x="1520" y="2367"/>
                  <a:pt x="1520" y="2364"/>
                </a:cubicBezTo>
                <a:cubicBezTo>
                  <a:pt x="1521" y="2355"/>
                  <a:pt x="1521" y="2346"/>
                  <a:pt x="1522" y="2337"/>
                </a:cubicBezTo>
                <a:cubicBezTo>
                  <a:pt x="1522" y="2336"/>
                  <a:pt x="1522" y="2336"/>
                  <a:pt x="1522" y="2335"/>
                </a:cubicBezTo>
                <a:cubicBezTo>
                  <a:pt x="1522" y="2327"/>
                  <a:pt x="1523" y="2318"/>
                  <a:pt x="1523" y="2310"/>
                </a:cubicBezTo>
                <a:cubicBezTo>
                  <a:pt x="1523" y="2307"/>
                  <a:pt x="1523" y="2305"/>
                  <a:pt x="1523" y="2302"/>
                </a:cubicBezTo>
                <a:cubicBezTo>
                  <a:pt x="1523" y="2294"/>
                  <a:pt x="1524" y="2287"/>
                  <a:pt x="1524" y="2279"/>
                </a:cubicBezTo>
                <a:cubicBezTo>
                  <a:pt x="1524" y="2277"/>
                  <a:pt x="1524" y="2276"/>
                  <a:pt x="1524" y="2275"/>
                </a:cubicBezTo>
                <a:cubicBezTo>
                  <a:pt x="1524" y="2266"/>
                  <a:pt x="1524" y="2257"/>
                  <a:pt x="1523" y="2248"/>
                </a:cubicBezTo>
                <a:cubicBezTo>
                  <a:pt x="1523" y="2245"/>
                  <a:pt x="1523" y="2243"/>
                  <a:pt x="1523" y="2241"/>
                </a:cubicBezTo>
                <a:cubicBezTo>
                  <a:pt x="1523" y="2233"/>
                  <a:pt x="1523" y="2226"/>
                  <a:pt x="1522" y="2219"/>
                </a:cubicBezTo>
                <a:cubicBezTo>
                  <a:pt x="1522" y="2217"/>
                  <a:pt x="1522" y="2214"/>
                  <a:pt x="1522" y="2212"/>
                </a:cubicBezTo>
                <a:cubicBezTo>
                  <a:pt x="1521" y="2203"/>
                  <a:pt x="1521" y="2194"/>
                  <a:pt x="1520" y="2185"/>
                </a:cubicBezTo>
                <a:cubicBezTo>
                  <a:pt x="1520" y="2184"/>
                  <a:pt x="1520" y="2182"/>
                  <a:pt x="1520" y="2180"/>
                </a:cubicBezTo>
                <a:cubicBezTo>
                  <a:pt x="1519" y="2173"/>
                  <a:pt x="1518" y="2165"/>
                  <a:pt x="1518" y="2158"/>
                </a:cubicBezTo>
                <a:cubicBezTo>
                  <a:pt x="1517" y="2155"/>
                  <a:pt x="1517" y="2153"/>
                  <a:pt x="1517" y="2150"/>
                </a:cubicBezTo>
                <a:cubicBezTo>
                  <a:pt x="1516" y="2142"/>
                  <a:pt x="1515" y="2133"/>
                  <a:pt x="1514" y="2124"/>
                </a:cubicBezTo>
                <a:cubicBezTo>
                  <a:pt x="1514" y="2124"/>
                  <a:pt x="1514" y="2123"/>
                  <a:pt x="1514" y="2123"/>
                </a:cubicBezTo>
                <a:cubicBezTo>
                  <a:pt x="1512" y="2114"/>
                  <a:pt x="1511" y="2105"/>
                  <a:pt x="1510" y="2096"/>
                </a:cubicBezTo>
                <a:cubicBezTo>
                  <a:pt x="1509" y="2093"/>
                  <a:pt x="1509" y="2091"/>
                  <a:pt x="1508" y="2088"/>
                </a:cubicBezTo>
                <a:cubicBezTo>
                  <a:pt x="1507" y="2081"/>
                  <a:pt x="1506" y="2073"/>
                  <a:pt x="1505" y="2066"/>
                </a:cubicBezTo>
                <a:cubicBezTo>
                  <a:pt x="1504" y="2064"/>
                  <a:pt x="1504" y="2062"/>
                  <a:pt x="1504" y="2060"/>
                </a:cubicBezTo>
                <a:cubicBezTo>
                  <a:pt x="1502" y="2051"/>
                  <a:pt x="1500" y="2042"/>
                  <a:pt x="1498" y="2033"/>
                </a:cubicBezTo>
                <a:cubicBezTo>
                  <a:pt x="1498" y="2030"/>
                  <a:pt x="1497" y="2028"/>
                  <a:pt x="1497" y="2026"/>
                </a:cubicBezTo>
                <a:cubicBezTo>
                  <a:pt x="1495" y="2019"/>
                  <a:pt x="1494" y="2011"/>
                  <a:pt x="1492" y="2004"/>
                </a:cubicBezTo>
                <a:cubicBezTo>
                  <a:pt x="1491" y="2002"/>
                  <a:pt x="1491" y="1999"/>
                  <a:pt x="1490" y="1997"/>
                </a:cubicBezTo>
                <a:cubicBezTo>
                  <a:pt x="1488" y="1988"/>
                  <a:pt x="1486" y="1979"/>
                  <a:pt x="1483" y="1969"/>
                </a:cubicBezTo>
                <a:cubicBezTo>
                  <a:pt x="1483" y="1968"/>
                  <a:pt x="1483" y="1967"/>
                  <a:pt x="1482" y="1965"/>
                </a:cubicBezTo>
                <a:cubicBezTo>
                  <a:pt x="1480" y="1957"/>
                  <a:pt x="1478" y="1949"/>
                  <a:pt x="1476" y="1940"/>
                </a:cubicBezTo>
                <a:cubicBezTo>
                  <a:pt x="1475" y="1938"/>
                  <a:pt x="1474" y="1936"/>
                  <a:pt x="1473" y="1933"/>
                </a:cubicBezTo>
                <a:cubicBezTo>
                  <a:pt x="1471" y="1924"/>
                  <a:pt x="1468" y="1914"/>
                  <a:pt x="1465" y="1905"/>
                </a:cubicBezTo>
                <a:cubicBezTo>
                  <a:pt x="1465" y="1904"/>
                  <a:pt x="1464" y="1903"/>
                  <a:pt x="1464" y="1902"/>
                </a:cubicBezTo>
                <a:cubicBezTo>
                  <a:pt x="1461" y="1893"/>
                  <a:pt x="1458" y="1885"/>
                  <a:pt x="1456" y="1876"/>
                </a:cubicBezTo>
                <a:cubicBezTo>
                  <a:pt x="1455" y="1873"/>
                  <a:pt x="1454" y="1871"/>
                  <a:pt x="1453" y="1868"/>
                </a:cubicBezTo>
                <a:cubicBezTo>
                  <a:pt x="1450" y="1859"/>
                  <a:pt x="1446" y="1849"/>
                  <a:pt x="1443" y="1840"/>
                </a:cubicBezTo>
                <a:cubicBezTo>
                  <a:pt x="1443" y="1840"/>
                  <a:pt x="1443" y="1840"/>
                  <a:pt x="1443" y="1840"/>
                </a:cubicBezTo>
                <a:cubicBezTo>
                  <a:pt x="1439" y="1830"/>
                  <a:pt x="1435" y="1820"/>
                  <a:pt x="1431" y="1809"/>
                </a:cubicBezTo>
                <a:cubicBezTo>
                  <a:pt x="1431" y="1807"/>
                  <a:pt x="1430" y="1805"/>
                  <a:pt x="1429" y="1802"/>
                </a:cubicBezTo>
                <a:cubicBezTo>
                  <a:pt x="1425" y="1792"/>
                  <a:pt x="1421" y="1782"/>
                  <a:pt x="1416" y="1772"/>
                </a:cubicBezTo>
                <a:cubicBezTo>
                  <a:pt x="1416" y="1771"/>
                  <a:pt x="1415" y="1770"/>
                  <a:pt x="1415" y="1769"/>
                </a:cubicBezTo>
                <a:cubicBezTo>
                  <a:pt x="1411" y="1760"/>
                  <a:pt x="1407" y="1750"/>
                  <a:pt x="1403" y="1741"/>
                </a:cubicBezTo>
                <a:cubicBezTo>
                  <a:pt x="1402" y="1739"/>
                  <a:pt x="1401" y="1737"/>
                  <a:pt x="1400" y="1735"/>
                </a:cubicBezTo>
                <a:cubicBezTo>
                  <a:pt x="1396" y="1725"/>
                  <a:pt x="1391" y="1715"/>
                  <a:pt x="1386" y="1705"/>
                </a:cubicBezTo>
                <a:cubicBezTo>
                  <a:pt x="1384" y="1700"/>
                  <a:pt x="1382" y="1696"/>
                  <a:pt x="1380" y="1691"/>
                </a:cubicBezTo>
                <a:cubicBezTo>
                  <a:pt x="1379" y="1689"/>
                  <a:pt x="1378" y="1688"/>
                  <a:pt x="1377" y="1686"/>
                </a:cubicBezTo>
                <a:cubicBezTo>
                  <a:pt x="1374" y="1679"/>
                  <a:pt x="1370" y="1672"/>
                  <a:pt x="1367" y="1665"/>
                </a:cubicBezTo>
                <a:cubicBezTo>
                  <a:pt x="1366" y="1664"/>
                  <a:pt x="1366" y="1663"/>
                  <a:pt x="1365" y="1662"/>
                </a:cubicBezTo>
                <a:cubicBezTo>
                  <a:pt x="1362" y="1656"/>
                  <a:pt x="1359" y="1650"/>
                  <a:pt x="1356" y="1645"/>
                </a:cubicBezTo>
                <a:cubicBezTo>
                  <a:pt x="1355" y="1642"/>
                  <a:pt x="1354" y="1640"/>
                  <a:pt x="1353" y="1638"/>
                </a:cubicBezTo>
                <a:cubicBezTo>
                  <a:pt x="1350" y="1633"/>
                  <a:pt x="1348" y="1629"/>
                  <a:pt x="1345" y="1624"/>
                </a:cubicBezTo>
                <a:cubicBezTo>
                  <a:pt x="1344" y="1621"/>
                  <a:pt x="1343" y="1619"/>
                  <a:pt x="1341" y="1616"/>
                </a:cubicBezTo>
                <a:cubicBezTo>
                  <a:pt x="1339" y="1612"/>
                  <a:pt x="1337" y="1608"/>
                  <a:pt x="1334" y="1603"/>
                </a:cubicBezTo>
                <a:cubicBezTo>
                  <a:pt x="1333" y="1601"/>
                  <a:pt x="1331" y="1598"/>
                  <a:pt x="1330" y="1595"/>
                </a:cubicBezTo>
                <a:cubicBezTo>
                  <a:pt x="1327" y="1591"/>
                  <a:pt x="1325" y="1587"/>
                  <a:pt x="1322" y="1582"/>
                </a:cubicBezTo>
                <a:cubicBezTo>
                  <a:pt x="1321" y="1580"/>
                  <a:pt x="1319" y="1577"/>
                  <a:pt x="1318" y="1575"/>
                </a:cubicBezTo>
                <a:cubicBezTo>
                  <a:pt x="1315" y="1570"/>
                  <a:pt x="1312" y="1565"/>
                  <a:pt x="1310" y="1561"/>
                </a:cubicBezTo>
                <a:cubicBezTo>
                  <a:pt x="1308" y="1558"/>
                  <a:pt x="1307" y="1556"/>
                  <a:pt x="1306" y="1554"/>
                </a:cubicBezTo>
                <a:cubicBezTo>
                  <a:pt x="1298" y="1541"/>
                  <a:pt x="1289" y="1527"/>
                  <a:pt x="1281" y="1513"/>
                </a:cubicBezTo>
                <a:cubicBezTo>
                  <a:pt x="1280" y="1511"/>
                  <a:pt x="1278" y="1509"/>
                  <a:pt x="1277" y="1507"/>
                </a:cubicBezTo>
                <a:cubicBezTo>
                  <a:pt x="1274" y="1502"/>
                  <a:pt x="1271" y="1497"/>
                  <a:pt x="1268" y="1493"/>
                </a:cubicBezTo>
                <a:cubicBezTo>
                  <a:pt x="1266" y="1490"/>
                  <a:pt x="1265" y="1488"/>
                  <a:pt x="1263" y="1485"/>
                </a:cubicBezTo>
                <a:cubicBezTo>
                  <a:pt x="1260" y="1481"/>
                  <a:pt x="1257" y="1476"/>
                  <a:pt x="1254" y="1472"/>
                </a:cubicBezTo>
                <a:cubicBezTo>
                  <a:pt x="1253" y="1469"/>
                  <a:pt x="1251" y="1467"/>
                  <a:pt x="1249" y="1464"/>
                </a:cubicBezTo>
                <a:cubicBezTo>
                  <a:pt x="1246" y="1460"/>
                  <a:pt x="1243" y="1455"/>
                  <a:pt x="1240" y="1451"/>
                </a:cubicBezTo>
                <a:cubicBezTo>
                  <a:pt x="1239" y="1449"/>
                  <a:pt x="1237" y="1446"/>
                  <a:pt x="1235" y="1443"/>
                </a:cubicBezTo>
                <a:cubicBezTo>
                  <a:pt x="1232" y="1439"/>
                  <a:pt x="1229" y="1434"/>
                  <a:pt x="1225" y="1429"/>
                </a:cubicBezTo>
                <a:cubicBezTo>
                  <a:pt x="1224" y="1427"/>
                  <a:pt x="1222" y="1425"/>
                  <a:pt x="1221" y="1423"/>
                </a:cubicBezTo>
                <a:cubicBezTo>
                  <a:pt x="1216" y="1416"/>
                  <a:pt x="1211" y="1409"/>
                  <a:pt x="1206" y="1402"/>
                </a:cubicBezTo>
                <a:cubicBezTo>
                  <a:pt x="1201" y="1396"/>
                  <a:pt x="1196" y="1389"/>
                  <a:pt x="1192" y="1382"/>
                </a:cubicBezTo>
                <a:cubicBezTo>
                  <a:pt x="1191" y="1382"/>
                  <a:pt x="1191" y="1381"/>
                  <a:pt x="1191" y="1381"/>
                </a:cubicBezTo>
                <a:cubicBezTo>
                  <a:pt x="1187" y="1376"/>
                  <a:pt x="1184" y="1372"/>
                  <a:pt x="1181" y="1368"/>
                </a:cubicBezTo>
                <a:cubicBezTo>
                  <a:pt x="1173" y="1358"/>
                  <a:pt x="1166" y="1348"/>
                  <a:pt x="1158" y="1338"/>
                </a:cubicBezTo>
                <a:cubicBezTo>
                  <a:pt x="1157" y="1337"/>
                  <a:pt x="1156" y="1335"/>
                  <a:pt x="1155" y="1333"/>
                </a:cubicBezTo>
                <a:cubicBezTo>
                  <a:pt x="1148" y="1325"/>
                  <a:pt x="1141" y="1316"/>
                  <a:pt x="1134" y="1307"/>
                </a:cubicBezTo>
                <a:cubicBezTo>
                  <a:pt x="1132" y="1305"/>
                  <a:pt x="1131" y="1303"/>
                  <a:pt x="1129" y="1301"/>
                </a:cubicBezTo>
                <a:cubicBezTo>
                  <a:pt x="1122" y="1292"/>
                  <a:pt x="1114" y="1283"/>
                  <a:pt x="1106" y="1273"/>
                </a:cubicBezTo>
                <a:cubicBezTo>
                  <a:pt x="1104" y="1271"/>
                  <a:pt x="1102" y="1268"/>
                  <a:pt x="1100" y="1265"/>
                </a:cubicBezTo>
                <a:cubicBezTo>
                  <a:pt x="1092" y="1256"/>
                  <a:pt x="1085" y="1247"/>
                  <a:pt x="1077" y="1238"/>
                </a:cubicBezTo>
                <a:cubicBezTo>
                  <a:pt x="1075" y="1236"/>
                  <a:pt x="1073" y="1234"/>
                  <a:pt x="1071" y="1232"/>
                </a:cubicBezTo>
                <a:cubicBezTo>
                  <a:pt x="1065" y="1225"/>
                  <a:pt x="1058" y="1217"/>
                  <a:pt x="1052" y="1210"/>
                </a:cubicBezTo>
                <a:cubicBezTo>
                  <a:pt x="1049" y="1207"/>
                  <a:pt x="1046" y="1204"/>
                  <a:pt x="1044" y="1201"/>
                </a:cubicBezTo>
                <a:cubicBezTo>
                  <a:pt x="1036" y="1192"/>
                  <a:pt x="1029" y="1184"/>
                  <a:pt x="1021" y="1176"/>
                </a:cubicBezTo>
                <a:cubicBezTo>
                  <a:pt x="1018" y="1172"/>
                  <a:pt x="1015" y="1169"/>
                  <a:pt x="1012" y="1166"/>
                </a:cubicBezTo>
                <a:cubicBezTo>
                  <a:pt x="1006" y="1159"/>
                  <a:pt x="1000" y="1153"/>
                  <a:pt x="993" y="1146"/>
                </a:cubicBezTo>
                <a:cubicBezTo>
                  <a:pt x="990" y="1142"/>
                  <a:pt x="986" y="1139"/>
                  <a:pt x="983" y="1135"/>
                </a:cubicBezTo>
                <a:cubicBezTo>
                  <a:pt x="976" y="1128"/>
                  <a:pt x="970" y="1121"/>
                  <a:pt x="963" y="1114"/>
                </a:cubicBezTo>
                <a:cubicBezTo>
                  <a:pt x="959" y="1111"/>
                  <a:pt x="956" y="1107"/>
                  <a:pt x="952" y="1103"/>
                </a:cubicBezTo>
                <a:cubicBezTo>
                  <a:pt x="948" y="1099"/>
                  <a:pt x="943" y="1094"/>
                  <a:pt x="939" y="1090"/>
                </a:cubicBezTo>
                <a:cubicBezTo>
                  <a:pt x="933" y="1084"/>
                  <a:pt x="927" y="1078"/>
                  <a:pt x="921" y="1072"/>
                </a:cubicBezTo>
                <a:cubicBezTo>
                  <a:pt x="917" y="1068"/>
                  <a:pt x="912" y="1064"/>
                  <a:pt x="908" y="1059"/>
                </a:cubicBezTo>
                <a:cubicBezTo>
                  <a:pt x="904" y="1056"/>
                  <a:pt x="900" y="1052"/>
                  <a:pt x="896" y="1048"/>
                </a:cubicBezTo>
                <a:cubicBezTo>
                  <a:pt x="891" y="1044"/>
                  <a:pt x="887" y="1040"/>
                  <a:pt x="883" y="1036"/>
                </a:cubicBezTo>
                <a:cubicBezTo>
                  <a:pt x="879" y="1032"/>
                  <a:pt x="875" y="1028"/>
                  <a:pt x="871" y="1025"/>
                </a:cubicBezTo>
                <a:cubicBezTo>
                  <a:pt x="864" y="1018"/>
                  <a:pt x="857" y="1011"/>
                  <a:pt x="850" y="1005"/>
                </a:cubicBezTo>
                <a:cubicBezTo>
                  <a:pt x="846" y="1001"/>
                  <a:pt x="842" y="997"/>
                  <a:pt x="838" y="994"/>
                </a:cubicBezTo>
                <a:cubicBezTo>
                  <a:pt x="833" y="990"/>
                  <a:pt x="829" y="986"/>
                  <a:pt x="824" y="981"/>
                </a:cubicBezTo>
                <a:cubicBezTo>
                  <a:pt x="820" y="978"/>
                  <a:pt x="816" y="974"/>
                  <a:pt x="813" y="971"/>
                </a:cubicBezTo>
                <a:cubicBezTo>
                  <a:pt x="805" y="964"/>
                  <a:pt x="797" y="957"/>
                  <a:pt x="789" y="951"/>
                </a:cubicBezTo>
                <a:cubicBezTo>
                  <a:pt x="786" y="948"/>
                  <a:pt x="783" y="945"/>
                  <a:pt x="780" y="943"/>
                </a:cubicBezTo>
                <a:cubicBezTo>
                  <a:pt x="774" y="938"/>
                  <a:pt x="769" y="933"/>
                  <a:pt x="763" y="928"/>
                </a:cubicBezTo>
                <a:cubicBezTo>
                  <a:pt x="760" y="925"/>
                  <a:pt x="756" y="922"/>
                  <a:pt x="753" y="919"/>
                </a:cubicBezTo>
                <a:cubicBezTo>
                  <a:pt x="746" y="913"/>
                  <a:pt x="739" y="908"/>
                  <a:pt x="733" y="903"/>
                </a:cubicBezTo>
                <a:cubicBezTo>
                  <a:pt x="731" y="901"/>
                  <a:pt x="728" y="899"/>
                  <a:pt x="726" y="897"/>
                </a:cubicBezTo>
                <a:cubicBezTo>
                  <a:pt x="718" y="890"/>
                  <a:pt x="709" y="883"/>
                  <a:pt x="700" y="876"/>
                </a:cubicBezTo>
                <a:cubicBezTo>
                  <a:pt x="697" y="874"/>
                  <a:pt x="695" y="871"/>
                  <a:pt x="692" y="869"/>
                </a:cubicBezTo>
                <a:cubicBezTo>
                  <a:pt x="685" y="863"/>
                  <a:pt x="678" y="858"/>
                  <a:pt x="671" y="853"/>
                </a:cubicBezTo>
                <a:cubicBezTo>
                  <a:pt x="669" y="851"/>
                  <a:pt x="666" y="848"/>
                  <a:pt x="664" y="847"/>
                </a:cubicBezTo>
                <a:cubicBezTo>
                  <a:pt x="655" y="839"/>
                  <a:pt x="645" y="832"/>
                  <a:pt x="636" y="825"/>
                </a:cubicBezTo>
                <a:cubicBezTo>
                  <a:pt x="634" y="824"/>
                  <a:pt x="632" y="822"/>
                  <a:pt x="630" y="821"/>
                </a:cubicBezTo>
                <a:cubicBezTo>
                  <a:pt x="623" y="815"/>
                  <a:pt x="615" y="809"/>
                  <a:pt x="607" y="803"/>
                </a:cubicBezTo>
                <a:cubicBezTo>
                  <a:pt x="605" y="801"/>
                  <a:pt x="602" y="799"/>
                  <a:pt x="600" y="797"/>
                </a:cubicBezTo>
                <a:cubicBezTo>
                  <a:pt x="595" y="794"/>
                  <a:pt x="591" y="791"/>
                  <a:pt x="587" y="788"/>
                </a:cubicBezTo>
                <a:cubicBezTo>
                  <a:pt x="577" y="780"/>
                  <a:pt x="566" y="772"/>
                  <a:pt x="556" y="765"/>
                </a:cubicBezTo>
                <a:cubicBezTo>
                  <a:pt x="552" y="762"/>
                  <a:pt x="549" y="760"/>
                  <a:pt x="545" y="757"/>
                </a:cubicBezTo>
                <a:cubicBezTo>
                  <a:pt x="532" y="747"/>
                  <a:pt x="518" y="738"/>
                  <a:pt x="504" y="728"/>
                </a:cubicBezTo>
                <a:cubicBezTo>
                  <a:pt x="503" y="727"/>
                  <a:pt x="502" y="726"/>
                  <a:pt x="501" y="725"/>
                </a:cubicBezTo>
                <a:cubicBezTo>
                  <a:pt x="488" y="717"/>
                  <a:pt x="476" y="708"/>
                  <a:pt x="463" y="700"/>
                </a:cubicBezTo>
                <a:cubicBezTo>
                  <a:pt x="458" y="696"/>
                  <a:pt x="453" y="693"/>
                  <a:pt x="449" y="690"/>
                </a:cubicBezTo>
                <a:cubicBezTo>
                  <a:pt x="439" y="683"/>
                  <a:pt x="429" y="676"/>
                  <a:pt x="419" y="670"/>
                </a:cubicBezTo>
                <a:cubicBezTo>
                  <a:pt x="414" y="667"/>
                  <a:pt x="409" y="663"/>
                  <a:pt x="404" y="660"/>
                </a:cubicBezTo>
                <a:cubicBezTo>
                  <a:pt x="393" y="653"/>
                  <a:pt x="382" y="646"/>
                  <a:pt x="371" y="639"/>
                </a:cubicBezTo>
                <a:cubicBezTo>
                  <a:pt x="367" y="636"/>
                  <a:pt x="363" y="634"/>
                  <a:pt x="359" y="631"/>
                </a:cubicBezTo>
                <a:cubicBezTo>
                  <a:pt x="346" y="622"/>
                  <a:pt x="332" y="614"/>
                  <a:pt x="317" y="605"/>
                </a:cubicBezTo>
                <a:cubicBezTo>
                  <a:pt x="316" y="604"/>
                  <a:pt x="315" y="604"/>
                  <a:pt x="314" y="603"/>
                </a:cubicBezTo>
                <a:cubicBezTo>
                  <a:pt x="298" y="593"/>
                  <a:pt x="282" y="583"/>
                  <a:pt x="266" y="574"/>
                </a:cubicBezTo>
                <a:cubicBezTo>
                  <a:pt x="266" y="573"/>
                  <a:pt x="265" y="573"/>
                  <a:pt x="265" y="573"/>
                </a:cubicBezTo>
                <a:cubicBezTo>
                  <a:pt x="250" y="564"/>
                  <a:pt x="235" y="555"/>
                  <a:pt x="220" y="546"/>
                </a:cubicBezTo>
                <a:cubicBezTo>
                  <a:pt x="216" y="544"/>
                  <a:pt x="212" y="542"/>
                  <a:pt x="209" y="540"/>
                </a:cubicBezTo>
                <a:cubicBezTo>
                  <a:pt x="197" y="533"/>
                  <a:pt x="185" y="526"/>
                  <a:pt x="172" y="519"/>
                </a:cubicBezTo>
                <a:cubicBezTo>
                  <a:pt x="168" y="517"/>
                  <a:pt x="164" y="514"/>
                  <a:pt x="159" y="512"/>
                </a:cubicBezTo>
                <a:cubicBezTo>
                  <a:pt x="149" y="506"/>
                  <a:pt x="139" y="500"/>
                  <a:pt x="128" y="495"/>
                </a:cubicBezTo>
                <a:cubicBezTo>
                  <a:pt x="119" y="490"/>
                  <a:pt x="111" y="485"/>
                  <a:pt x="102" y="480"/>
                </a:cubicBezTo>
                <a:cubicBezTo>
                  <a:pt x="93" y="475"/>
                  <a:pt x="84" y="470"/>
                  <a:pt x="75" y="466"/>
                </a:cubicBezTo>
                <a:cubicBezTo>
                  <a:pt x="66" y="461"/>
                  <a:pt x="56" y="456"/>
                  <a:pt x="47" y="451"/>
                </a:cubicBezTo>
                <a:cubicBezTo>
                  <a:pt x="38" y="447"/>
                  <a:pt x="30" y="442"/>
                  <a:pt x="21" y="437"/>
                </a:cubicBezTo>
                <a:lnTo>
                  <a:pt x="0" y="42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8" name="节编号"/>
          <p:cNvSpPr txBox="1"/>
          <p:nvPr>
            <p:ph type="body" idx="5" hasCustomPrompt="1"/>
            <p:custDataLst>
              <p:tags r:id="rId10"/>
            </p:custDataLst>
          </p:nvPr>
        </p:nvSpPr>
        <p:spPr>
          <a:xfrm>
            <a:off x="6409690" y="2162810"/>
            <a:ext cx="5258435" cy="572770"/>
          </a:xfrm>
          <a:prstGeom prst="rect">
            <a:avLst/>
          </a:prstGeom>
          <a:noFill/>
        </p:spPr>
        <p:txBody>
          <a:bodyPr wrap="square" lIns="144145" tIns="0" rIns="9144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en-US" altLang="zh-CN" sz="3200" b="1" i="0" u="none" strike="noStrike" kern="1200" cap="all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</a:p>
        </p:txBody>
      </p:sp>
      <p:sp>
        <p:nvSpPr>
          <p:cNvPr id="7" name="标题"/>
          <p:cNvSpPr txBox="1"/>
          <p:nvPr>
            <p:ph type="title" idx="4" hasCustomPrompt="1"/>
            <p:custDataLst>
              <p:tags r:id="rId11"/>
            </p:custDataLst>
          </p:nvPr>
        </p:nvSpPr>
        <p:spPr>
          <a:xfrm>
            <a:off x="6409690" y="2924175"/>
            <a:ext cx="5257800" cy="1689100"/>
          </a:xfrm>
          <a:prstGeom prst="rect">
            <a:avLst/>
          </a:prstGeom>
          <a:noFill/>
        </p:spPr>
        <p:txBody>
          <a:bodyPr vert="horz" wrap="square" lIns="91440" tIns="0" rIns="9144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</a:p>
        </p:txBody>
      </p:sp>
      <p:sp>
        <p:nvSpPr>
          <p:cNvPr id="10" name="椭圆 9"/>
          <p:cNvSpPr/>
          <p:nvPr>
            <p:custDataLst>
              <p:tags r:id="rId12"/>
            </p:custDataLst>
          </p:nvPr>
        </p:nvSpPr>
        <p:spPr>
          <a:xfrm>
            <a:off x="6633210" y="4810125"/>
            <a:ext cx="101600" cy="101600"/>
          </a:xfrm>
          <a:prstGeom prst="ellipse">
            <a:avLst/>
          </a:prstGeom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 b="1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1" name="椭圆 10"/>
          <p:cNvSpPr/>
          <p:nvPr>
            <p:custDataLst>
              <p:tags r:id="rId13"/>
            </p:custDataLst>
          </p:nvPr>
        </p:nvSpPr>
        <p:spPr>
          <a:xfrm>
            <a:off x="6889750" y="4810125"/>
            <a:ext cx="101600" cy="101600"/>
          </a:xfrm>
          <a:prstGeom prst="ellipse">
            <a:avLst/>
          </a:prstGeom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 b="1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2" name="椭圆 11"/>
          <p:cNvSpPr/>
          <p:nvPr>
            <p:custDataLst>
              <p:tags r:id="rId14"/>
            </p:custDataLst>
          </p:nvPr>
        </p:nvSpPr>
        <p:spPr>
          <a:xfrm>
            <a:off x="7145655" y="4810125"/>
            <a:ext cx="101600" cy="101600"/>
          </a:xfrm>
          <a:prstGeom prst="ellipse">
            <a:avLst/>
          </a:prstGeom>
          <a:solidFill>
            <a:schemeClr val="lt1"/>
          </a:solidFill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 b="1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Obj" preserve="1">
  <p:cSld name="两栏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图片 15" descr="黑暗中的灯光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正文"/>
          <p:cNvSpPr txBox="1"/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4" name="正文"/>
          <p:cNvSpPr txBox="1"/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3" name="标题"/>
          <p:cNvSpPr txBox="1"/>
          <p:nvPr>
            <p:ph type="title" idx="2"/>
            <p:custDataLst>
              <p:tags r:id="rId5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grpSp>
        <p:nvGrpSpPr>
          <p:cNvPr id="9" name="组合 8"/>
          <p:cNvGrpSpPr/>
          <p:nvPr>
            <p:custDataLst>
              <p:tags r:id="rId6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8" name="任意多边形 7"/>
            <p:cNvSpPr/>
            <p:nvPr>
              <p:custDataLst>
                <p:tags r:id="rId7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8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0" name="任意多边形 2"/>
            <p:cNvSpPr/>
            <p:nvPr>
              <p:custDataLst>
                <p:tags r:id="rId9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1" name="任意多边形 3"/>
            <p:cNvSpPr/>
            <p:nvPr>
              <p:custDataLst>
                <p:tags r:id="rId10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</p:grp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TxTwoObj" preserve="1">
  <p:cSld name="比较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" name="图片 19" descr="黑暗中的灯光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9" name="正文"/>
          <p:cNvSpPr txBox="1"/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8" name="标题"/>
          <p:cNvSpPr txBox="1"/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7" name="正文"/>
          <p:cNvSpPr txBox="1"/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6" name="标题"/>
          <p:cNvSpPr txBox="1"/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5" name="标题"/>
          <p:cNvSpPr txBox="1"/>
          <p:nvPr>
            <p:ph type="title" idx="2"/>
            <p:custDataLst>
              <p:tags r:id="rId7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grpSp>
        <p:nvGrpSpPr>
          <p:cNvPr id="10" name="组合 9"/>
          <p:cNvGrpSpPr/>
          <p:nvPr>
            <p:custDataLst>
              <p:tags r:id="rId8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11" name="任意多边形 2"/>
            <p:cNvSpPr/>
            <p:nvPr>
              <p:custDataLst>
                <p:tags r:id="rId9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10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3" name="任意多边形 2"/>
            <p:cNvSpPr/>
            <p:nvPr>
              <p:custDataLst>
                <p:tags r:id="rId11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4" name="任意多边形 3"/>
            <p:cNvSpPr/>
            <p:nvPr>
              <p:custDataLst>
                <p:tags r:id="rId12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</p:grp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1" name="图片 20" descr="背景图案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图形 1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3542665" y="-78105"/>
            <a:ext cx="2553970" cy="4432935"/>
          </a:xfrm>
          <a:prstGeom prst="rect">
            <a:avLst/>
          </a:prstGeom>
        </p:spPr>
      </p:pic>
      <p:sp>
        <p:nvSpPr>
          <p:cNvPr id="24" name="图形 6"/>
          <p:cNvSpPr/>
          <p:nvPr>
            <p:custDataLst>
              <p:tags r:id="rId5"/>
            </p:custDataLst>
          </p:nvPr>
        </p:nvSpPr>
        <p:spPr>
          <a:xfrm flipH="1">
            <a:off x="3874135" y="0"/>
            <a:ext cx="2830830" cy="5371465"/>
          </a:xfrm>
          <a:custGeom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34000">
                <a:schemeClr val="accent1"/>
              </a:gs>
              <a:gs pos="0">
                <a:schemeClr val="accent2">
                  <a:alpha val="30000"/>
                </a:schemeClr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txBody>
          <a:bodyPr rtlCol="0" anchor="ctr">
            <a:normAutofit/>
          </a:bodyPr>
          <a:lstStyle/>
          <a:p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25" name="图片 3" descr="光源1"/>
          <p:cNvSpPr/>
          <p:nvPr>
            <p:custDataLst>
              <p:tags r:id="rId6"/>
            </p:custDataLst>
          </p:nvPr>
        </p:nvSpPr>
        <p:spPr>
          <a:xfrm flipH="1">
            <a:off x="83185" y="860425"/>
            <a:ext cx="2372360" cy="1134745"/>
          </a:xfrm>
          <a:custGeom>
            <a:gdLst>
              <a:gd name="connsiteX0" fmla="*/ 7448645 w 7579137"/>
              <a:gd name="connsiteY0" fmla="*/ 0 h 3577875"/>
              <a:gd name="connsiteX1" fmla="*/ 7456171 w 7579137"/>
              <a:gd name="connsiteY1" fmla="*/ 34862 h 3577875"/>
              <a:gd name="connsiteX2" fmla="*/ 7458361 w 7579137"/>
              <a:gd name="connsiteY2" fmla="*/ 44196 h 3577875"/>
              <a:gd name="connsiteX3" fmla="*/ 7463790 w 7579137"/>
              <a:gd name="connsiteY3" fmla="*/ 69247 h 3577875"/>
              <a:gd name="connsiteX4" fmla="*/ 7465600 w 7579137"/>
              <a:gd name="connsiteY4" fmla="*/ 77724 h 3577875"/>
              <a:gd name="connsiteX5" fmla="*/ 7471696 w 7579137"/>
              <a:gd name="connsiteY5" fmla="*/ 110395 h 3577875"/>
              <a:gd name="connsiteX6" fmla="*/ 7472649 w 7579137"/>
              <a:gd name="connsiteY6" fmla="*/ 116110 h 3577875"/>
              <a:gd name="connsiteX7" fmla="*/ 7476840 w 7579137"/>
              <a:gd name="connsiteY7" fmla="*/ 143828 h 3577875"/>
              <a:gd name="connsiteX8" fmla="*/ 7478078 w 7579137"/>
              <a:gd name="connsiteY8" fmla="*/ 153257 h 3577875"/>
              <a:gd name="connsiteX9" fmla="*/ 7482078 w 7579137"/>
              <a:gd name="connsiteY9" fmla="*/ 186976 h 3577875"/>
              <a:gd name="connsiteX10" fmla="*/ 7482364 w 7579137"/>
              <a:gd name="connsiteY10" fmla="*/ 189167 h 3577875"/>
              <a:gd name="connsiteX11" fmla="*/ 7485412 w 7579137"/>
              <a:gd name="connsiteY11" fmla="*/ 224885 h 3577875"/>
              <a:gd name="connsiteX12" fmla="*/ 7486079 w 7579137"/>
              <a:gd name="connsiteY12" fmla="*/ 234220 h 3577875"/>
              <a:gd name="connsiteX13" fmla="*/ 7487698 w 7579137"/>
              <a:gd name="connsiteY13" fmla="*/ 266510 h 3577875"/>
              <a:gd name="connsiteX14" fmla="*/ 7487888 w 7579137"/>
              <a:gd name="connsiteY14" fmla="*/ 270891 h 3577875"/>
              <a:gd name="connsiteX15" fmla="*/ 7488555 w 7579137"/>
              <a:gd name="connsiteY15" fmla="*/ 307086 h 3577875"/>
              <a:gd name="connsiteX16" fmla="*/ 7488555 w 7579137"/>
              <a:gd name="connsiteY16" fmla="*/ 315849 h 3577875"/>
              <a:gd name="connsiteX17" fmla="*/ 7487984 w 7579137"/>
              <a:gd name="connsiteY17" fmla="*/ 353663 h 3577875"/>
              <a:gd name="connsiteX18" fmla="*/ 7487984 w 7579137"/>
              <a:gd name="connsiteY18" fmla="*/ 355664 h 3577875"/>
              <a:gd name="connsiteX19" fmla="*/ 7485983 w 7579137"/>
              <a:gd name="connsiteY19" fmla="*/ 395192 h 3577875"/>
              <a:gd name="connsiteX20" fmla="*/ 7485412 w 7579137"/>
              <a:gd name="connsiteY20" fmla="*/ 404050 h 3577875"/>
              <a:gd name="connsiteX21" fmla="*/ 7481983 w 7579137"/>
              <a:gd name="connsiteY21" fmla="*/ 443484 h 3577875"/>
              <a:gd name="connsiteX22" fmla="*/ 7481411 w 7579137"/>
              <a:gd name="connsiteY22" fmla="*/ 448532 h 3577875"/>
              <a:gd name="connsiteX23" fmla="*/ 7477030 w 7579137"/>
              <a:gd name="connsiteY23" fmla="*/ 484918 h 3577875"/>
              <a:gd name="connsiteX24" fmla="*/ 7475982 w 7579137"/>
              <a:gd name="connsiteY24" fmla="*/ 492919 h 3577875"/>
              <a:gd name="connsiteX25" fmla="*/ 7469029 w 7579137"/>
              <a:gd name="connsiteY25" fmla="*/ 537401 h 3577875"/>
              <a:gd name="connsiteX26" fmla="*/ 7467600 w 7579137"/>
              <a:gd name="connsiteY26" fmla="*/ 545592 h 3577875"/>
              <a:gd name="connsiteX27" fmla="*/ 7458837 w 7579137"/>
              <a:gd name="connsiteY27" fmla="*/ 590741 h 3577875"/>
              <a:gd name="connsiteX28" fmla="*/ 7457408 w 7579137"/>
              <a:gd name="connsiteY28" fmla="*/ 597122 h 3577875"/>
              <a:gd name="connsiteX29" fmla="*/ 7446359 w 7579137"/>
              <a:gd name="connsiteY29" fmla="*/ 645033 h 3577875"/>
              <a:gd name="connsiteX30" fmla="*/ 7433406 w 7579137"/>
              <a:gd name="connsiteY30" fmla="*/ 693230 h 3577875"/>
              <a:gd name="connsiteX31" fmla="*/ 7431501 w 7579137"/>
              <a:gd name="connsiteY31" fmla="*/ 699802 h 3577875"/>
              <a:gd name="connsiteX32" fmla="*/ 7417022 w 7579137"/>
              <a:gd name="connsiteY32" fmla="*/ 747141 h 3577875"/>
              <a:gd name="connsiteX33" fmla="*/ 7414356 w 7579137"/>
              <a:gd name="connsiteY33" fmla="*/ 755333 h 3577875"/>
              <a:gd name="connsiteX34" fmla="*/ 7398163 w 7579137"/>
              <a:gd name="connsiteY34" fmla="*/ 802577 h 3577875"/>
              <a:gd name="connsiteX35" fmla="*/ 7393020 w 7579137"/>
              <a:gd name="connsiteY35" fmla="*/ 816674 h 3577875"/>
              <a:gd name="connsiteX36" fmla="*/ 7388543 w 7579137"/>
              <a:gd name="connsiteY36" fmla="*/ 828770 h 3577875"/>
              <a:gd name="connsiteX37" fmla="*/ 7381780 w 7579137"/>
              <a:gd name="connsiteY37" fmla="*/ 846296 h 3577875"/>
              <a:gd name="connsiteX38" fmla="*/ 7377303 w 7579137"/>
              <a:gd name="connsiteY38" fmla="*/ 857822 h 3577875"/>
              <a:gd name="connsiteX39" fmla="*/ 7369493 w 7579137"/>
              <a:gd name="connsiteY39" fmla="*/ 877157 h 3577875"/>
              <a:gd name="connsiteX40" fmla="*/ 7365492 w 7579137"/>
              <a:gd name="connsiteY40" fmla="*/ 886873 h 3577875"/>
              <a:gd name="connsiteX41" fmla="*/ 7353110 w 7579137"/>
              <a:gd name="connsiteY41" fmla="*/ 916019 h 3577875"/>
              <a:gd name="connsiteX42" fmla="*/ 7339679 w 7579137"/>
              <a:gd name="connsiteY42" fmla="*/ 946213 h 3577875"/>
              <a:gd name="connsiteX43" fmla="*/ 7339299 w 7579137"/>
              <a:gd name="connsiteY43" fmla="*/ 947166 h 3577875"/>
              <a:gd name="connsiteX44" fmla="*/ 7331488 w 7579137"/>
              <a:gd name="connsiteY44" fmla="*/ 963930 h 3577875"/>
              <a:gd name="connsiteX45" fmla="*/ 7310152 w 7579137"/>
              <a:gd name="connsiteY45" fmla="*/ 1008412 h 3577875"/>
              <a:gd name="connsiteX46" fmla="*/ 7309866 w 7579137"/>
              <a:gd name="connsiteY46" fmla="*/ 1008983 h 3577875"/>
              <a:gd name="connsiteX47" fmla="*/ 7287387 w 7579137"/>
              <a:gd name="connsiteY47" fmla="*/ 1052989 h 3577875"/>
              <a:gd name="connsiteX48" fmla="*/ 7282625 w 7579137"/>
              <a:gd name="connsiteY48" fmla="*/ 1062038 h 3577875"/>
              <a:gd name="connsiteX49" fmla="*/ 7259098 w 7579137"/>
              <a:gd name="connsiteY49" fmla="*/ 1105281 h 3577875"/>
              <a:gd name="connsiteX50" fmla="*/ 7254621 w 7579137"/>
              <a:gd name="connsiteY50" fmla="*/ 1113092 h 3577875"/>
              <a:gd name="connsiteX51" fmla="*/ 7230999 w 7579137"/>
              <a:gd name="connsiteY51" fmla="*/ 1153859 h 3577875"/>
              <a:gd name="connsiteX52" fmla="*/ 7227951 w 7579137"/>
              <a:gd name="connsiteY52" fmla="*/ 1159002 h 3577875"/>
              <a:gd name="connsiteX53" fmla="*/ 7201281 w 7579137"/>
              <a:gd name="connsiteY53" fmla="*/ 1202531 h 3577875"/>
              <a:gd name="connsiteX54" fmla="*/ 7195281 w 7579137"/>
              <a:gd name="connsiteY54" fmla="*/ 1211961 h 3577875"/>
              <a:gd name="connsiteX55" fmla="*/ 7167182 w 7579137"/>
              <a:gd name="connsiteY55" fmla="*/ 1255395 h 3577875"/>
              <a:gd name="connsiteX56" fmla="*/ 7163848 w 7579137"/>
              <a:gd name="connsiteY56" fmla="*/ 1260348 h 3577875"/>
              <a:gd name="connsiteX57" fmla="*/ 7136130 w 7579137"/>
              <a:gd name="connsiteY57" fmla="*/ 1301115 h 3577875"/>
              <a:gd name="connsiteX58" fmla="*/ 7130701 w 7579137"/>
              <a:gd name="connsiteY58" fmla="*/ 1309021 h 3577875"/>
              <a:gd name="connsiteX59" fmla="*/ 7100031 w 7579137"/>
              <a:gd name="connsiteY59" fmla="*/ 1351883 h 3577875"/>
              <a:gd name="connsiteX60" fmla="*/ 7091172 w 7579137"/>
              <a:gd name="connsiteY60" fmla="*/ 1363980 h 3577875"/>
              <a:gd name="connsiteX61" fmla="*/ 7077266 w 7579137"/>
              <a:gd name="connsiteY61" fmla="*/ 1382649 h 3577875"/>
              <a:gd name="connsiteX62" fmla="*/ 7066883 w 7579137"/>
              <a:gd name="connsiteY62" fmla="*/ 1396365 h 3577875"/>
              <a:gd name="connsiteX63" fmla="*/ 7052691 w 7579137"/>
              <a:gd name="connsiteY63" fmla="*/ 1414843 h 3577875"/>
              <a:gd name="connsiteX64" fmla="*/ 7041928 w 7579137"/>
              <a:gd name="connsiteY64" fmla="*/ 1428655 h 3577875"/>
              <a:gd name="connsiteX65" fmla="*/ 7027259 w 7579137"/>
              <a:gd name="connsiteY65" fmla="*/ 1447229 h 3577875"/>
              <a:gd name="connsiteX66" fmla="*/ 7016496 w 7579137"/>
              <a:gd name="connsiteY66" fmla="*/ 1460659 h 3577875"/>
              <a:gd name="connsiteX67" fmla="*/ 7000875 w 7579137"/>
              <a:gd name="connsiteY67" fmla="*/ 1479804 h 3577875"/>
              <a:gd name="connsiteX68" fmla="*/ 6990398 w 7579137"/>
              <a:gd name="connsiteY68" fmla="*/ 1492568 h 3577875"/>
              <a:gd name="connsiteX69" fmla="*/ 6972967 w 7579137"/>
              <a:gd name="connsiteY69" fmla="*/ 1513332 h 3577875"/>
              <a:gd name="connsiteX70" fmla="*/ 6963633 w 7579137"/>
              <a:gd name="connsiteY70" fmla="*/ 1524381 h 3577875"/>
              <a:gd name="connsiteX71" fmla="*/ 6940296 w 7579137"/>
              <a:gd name="connsiteY71" fmla="*/ 1551432 h 3577875"/>
              <a:gd name="connsiteX72" fmla="*/ 6936201 w 7579137"/>
              <a:gd name="connsiteY72" fmla="*/ 1556195 h 3577875"/>
              <a:gd name="connsiteX73" fmla="*/ 6908006 w 7579137"/>
              <a:gd name="connsiteY73" fmla="*/ 1587913 h 3577875"/>
              <a:gd name="connsiteX74" fmla="*/ 6899530 w 7579137"/>
              <a:gd name="connsiteY74" fmla="*/ 1597247 h 3577875"/>
              <a:gd name="connsiteX75" fmla="*/ 6879146 w 7579137"/>
              <a:gd name="connsiteY75" fmla="*/ 1619536 h 3577875"/>
              <a:gd name="connsiteX76" fmla="*/ 6867906 w 7579137"/>
              <a:gd name="connsiteY76" fmla="*/ 1631633 h 3577875"/>
              <a:gd name="connsiteX77" fmla="*/ 6849618 w 7579137"/>
              <a:gd name="connsiteY77" fmla="*/ 1651159 h 3577875"/>
              <a:gd name="connsiteX78" fmla="*/ 6837046 w 7579137"/>
              <a:gd name="connsiteY78" fmla="*/ 1664303 h 3577875"/>
              <a:gd name="connsiteX79" fmla="*/ 6819233 w 7579137"/>
              <a:gd name="connsiteY79" fmla="*/ 1682782 h 3577875"/>
              <a:gd name="connsiteX80" fmla="*/ 6806089 w 7579137"/>
              <a:gd name="connsiteY80" fmla="*/ 1696212 h 3577875"/>
              <a:gd name="connsiteX81" fmla="*/ 6788182 w 7579137"/>
              <a:gd name="connsiteY81" fmla="*/ 1714310 h 3577875"/>
              <a:gd name="connsiteX82" fmla="*/ 6774561 w 7579137"/>
              <a:gd name="connsiteY82" fmla="*/ 1727930 h 3577875"/>
              <a:gd name="connsiteX83" fmla="*/ 6756368 w 7579137"/>
              <a:gd name="connsiteY83" fmla="*/ 1745933 h 3577875"/>
              <a:gd name="connsiteX84" fmla="*/ 6742557 w 7579137"/>
              <a:gd name="connsiteY84" fmla="*/ 1759363 h 3577875"/>
              <a:gd name="connsiteX85" fmla="*/ 6723507 w 7579137"/>
              <a:gd name="connsiteY85" fmla="*/ 1777651 h 3577875"/>
              <a:gd name="connsiteX86" fmla="*/ 6709886 w 7579137"/>
              <a:gd name="connsiteY86" fmla="*/ 1790605 h 3577875"/>
              <a:gd name="connsiteX87" fmla="*/ 6689693 w 7579137"/>
              <a:gd name="connsiteY87" fmla="*/ 1809560 h 3577875"/>
              <a:gd name="connsiteX88" fmla="*/ 6676549 w 7579137"/>
              <a:gd name="connsiteY88" fmla="*/ 1821752 h 3577875"/>
              <a:gd name="connsiteX89" fmla="*/ 6653784 w 7579137"/>
              <a:gd name="connsiteY89" fmla="*/ 1842611 h 3577875"/>
              <a:gd name="connsiteX90" fmla="*/ 6642640 w 7579137"/>
              <a:gd name="connsiteY90" fmla="*/ 1852803 h 3577875"/>
              <a:gd name="connsiteX91" fmla="*/ 6608064 w 7579137"/>
              <a:gd name="connsiteY91" fmla="*/ 1883759 h 3577875"/>
              <a:gd name="connsiteX92" fmla="*/ 6549962 w 7579137"/>
              <a:gd name="connsiteY92" fmla="*/ 1934051 h 3577875"/>
              <a:gd name="connsiteX93" fmla="*/ 6533769 w 7579137"/>
              <a:gd name="connsiteY93" fmla="*/ 1947767 h 3577875"/>
              <a:gd name="connsiteX94" fmla="*/ 6484621 w 7579137"/>
              <a:gd name="connsiteY94" fmla="*/ 1988630 h 3577875"/>
              <a:gd name="connsiteX95" fmla="*/ 6472809 w 7579137"/>
              <a:gd name="connsiteY95" fmla="*/ 1998345 h 3577875"/>
              <a:gd name="connsiteX96" fmla="*/ 6412611 w 7579137"/>
              <a:gd name="connsiteY96" fmla="*/ 2046351 h 3577875"/>
              <a:gd name="connsiteX97" fmla="*/ 6391275 w 7579137"/>
              <a:gd name="connsiteY97" fmla="*/ 2062925 h 3577875"/>
              <a:gd name="connsiteX98" fmla="*/ 6346889 w 7579137"/>
              <a:gd name="connsiteY98" fmla="*/ 2096929 h 3577875"/>
              <a:gd name="connsiteX99" fmla="*/ 6322219 w 7579137"/>
              <a:gd name="connsiteY99" fmla="*/ 2115407 h 3577875"/>
              <a:gd name="connsiteX100" fmla="*/ 6278689 w 7579137"/>
              <a:gd name="connsiteY100" fmla="*/ 2147602 h 3577875"/>
              <a:gd name="connsiteX101" fmla="*/ 6253449 w 7579137"/>
              <a:gd name="connsiteY101" fmla="*/ 2165890 h 3577875"/>
              <a:gd name="connsiteX102" fmla="*/ 6206300 w 7579137"/>
              <a:gd name="connsiteY102" fmla="*/ 2199418 h 3577875"/>
              <a:gd name="connsiteX103" fmla="*/ 6184011 w 7579137"/>
              <a:gd name="connsiteY103" fmla="*/ 2215039 h 3577875"/>
              <a:gd name="connsiteX104" fmla="*/ 6113622 w 7579137"/>
              <a:gd name="connsiteY104" fmla="*/ 2263045 h 3577875"/>
              <a:gd name="connsiteX105" fmla="*/ 6113431 w 7579137"/>
              <a:gd name="connsiteY105" fmla="*/ 2263140 h 3577875"/>
              <a:gd name="connsiteX106" fmla="*/ 6041327 w 7579137"/>
              <a:gd name="connsiteY106" fmla="*/ 2310575 h 3577875"/>
              <a:gd name="connsiteX107" fmla="*/ 6017896 w 7579137"/>
              <a:gd name="connsiteY107" fmla="*/ 2325529 h 3577875"/>
              <a:gd name="connsiteX108" fmla="*/ 5967222 w 7579137"/>
              <a:gd name="connsiteY108" fmla="*/ 2357628 h 3577875"/>
              <a:gd name="connsiteX109" fmla="*/ 5939409 w 7579137"/>
              <a:gd name="connsiteY109" fmla="*/ 2374773 h 3577875"/>
              <a:gd name="connsiteX110" fmla="*/ 5896452 w 7579137"/>
              <a:gd name="connsiteY110" fmla="*/ 2400872 h 3577875"/>
              <a:gd name="connsiteX111" fmla="*/ 5846255 w 7579137"/>
              <a:gd name="connsiteY111" fmla="*/ 2430780 h 3577875"/>
              <a:gd name="connsiteX112" fmla="*/ 5809012 w 7579137"/>
              <a:gd name="connsiteY112" fmla="*/ 2452592 h 3577875"/>
              <a:gd name="connsiteX113" fmla="*/ 5756815 w 7579137"/>
              <a:gd name="connsiteY113" fmla="*/ 2482406 h 3577875"/>
              <a:gd name="connsiteX114" fmla="*/ 5719858 w 7579137"/>
              <a:gd name="connsiteY114" fmla="*/ 2503265 h 3577875"/>
              <a:gd name="connsiteX115" fmla="*/ 5664232 w 7579137"/>
              <a:gd name="connsiteY115" fmla="*/ 2533745 h 3577875"/>
              <a:gd name="connsiteX116" fmla="*/ 5628894 w 7579137"/>
              <a:gd name="connsiteY116" fmla="*/ 2552891 h 3577875"/>
              <a:gd name="connsiteX117" fmla="*/ 5565077 w 7579137"/>
              <a:gd name="connsiteY117" fmla="*/ 2586323 h 3577875"/>
              <a:gd name="connsiteX118" fmla="*/ 5534692 w 7579137"/>
              <a:gd name="connsiteY118" fmla="*/ 2602135 h 3577875"/>
              <a:gd name="connsiteX119" fmla="*/ 5527167 w 7579137"/>
              <a:gd name="connsiteY119" fmla="*/ 2605945 h 3577875"/>
              <a:gd name="connsiteX120" fmla="*/ 5444014 w 7579137"/>
              <a:gd name="connsiteY120" fmla="*/ 2647664 h 3577875"/>
              <a:gd name="connsiteX121" fmla="*/ 5439442 w 7579137"/>
              <a:gd name="connsiteY121" fmla="*/ 2649950 h 3577875"/>
              <a:gd name="connsiteX122" fmla="*/ 5351717 w 7579137"/>
              <a:gd name="connsiteY122" fmla="*/ 2692337 h 3577875"/>
              <a:gd name="connsiteX123" fmla="*/ 5262944 w 7579137"/>
              <a:gd name="connsiteY123" fmla="*/ 2733485 h 3577875"/>
              <a:gd name="connsiteX124" fmla="*/ 5255419 w 7579137"/>
              <a:gd name="connsiteY124" fmla="*/ 2736914 h 3577875"/>
              <a:gd name="connsiteX125" fmla="*/ 5180933 w 7579137"/>
              <a:gd name="connsiteY125" fmla="*/ 2770156 h 3577875"/>
              <a:gd name="connsiteX126" fmla="*/ 5149120 w 7579137"/>
              <a:gd name="connsiteY126" fmla="*/ 2783967 h 3577875"/>
              <a:gd name="connsiteX127" fmla="*/ 5091684 w 7579137"/>
              <a:gd name="connsiteY127" fmla="*/ 2808541 h 3577875"/>
              <a:gd name="connsiteX128" fmla="*/ 5061109 w 7579137"/>
              <a:gd name="connsiteY128" fmla="*/ 2821400 h 3577875"/>
              <a:gd name="connsiteX129" fmla="*/ 4994339 w 7579137"/>
              <a:gd name="connsiteY129" fmla="*/ 2848832 h 3577875"/>
              <a:gd name="connsiteX130" fmla="*/ 4973288 w 7579137"/>
              <a:gd name="connsiteY130" fmla="*/ 2857405 h 3577875"/>
              <a:gd name="connsiteX131" fmla="*/ 4884801 w 7579137"/>
              <a:gd name="connsiteY131" fmla="*/ 2892171 h 3577875"/>
              <a:gd name="connsiteX132" fmla="*/ 4867085 w 7579137"/>
              <a:gd name="connsiteY132" fmla="*/ 2898839 h 3577875"/>
              <a:gd name="connsiteX133" fmla="*/ 4796981 w 7579137"/>
              <a:gd name="connsiteY133" fmla="*/ 2925128 h 3577875"/>
              <a:gd name="connsiteX134" fmla="*/ 4768882 w 7579137"/>
              <a:gd name="connsiteY134" fmla="*/ 2935415 h 3577875"/>
              <a:gd name="connsiteX135" fmla="*/ 4704588 w 7579137"/>
              <a:gd name="connsiteY135" fmla="*/ 2958465 h 3577875"/>
              <a:gd name="connsiteX136" fmla="*/ 4679061 w 7579137"/>
              <a:gd name="connsiteY136" fmla="*/ 2967514 h 3577875"/>
              <a:gd name="connsiteX137" fmla="*/ 4590765 w 7579137"/>
              <a:gd name="connsiteY137" fmla="*/ 2997708 h 3577875"/>
              <a:gd name="connsiteX138" fmla="*/ 4582287 w 7579137"/>
              <a:gd name="connsiteY138" fmla="*/ 3000470 h 3577875"/>
              <a:gd name="connsiteX139" fmla="*/ 4502087 w 7579137"/>
              <a:gd name="connsiteY139" fmla="*/ 3026569 h 3577875"/>
              <a:gd name="connsiteX140" fmla="*/ 4475607 w 7579137"/>
              <a:gd name="connsiteY140" fmla="*/ 3034951 h 3577875"/>
              <a:gd name="connsiteX141" fmla="*/ 4407599 w 7579137"/>
              <a:gd name="connsiteY141" fmla="*/ 3056001 h 3577875"/>
              <a:gd name="connsiteX142" fmla="*/ 4384548 w 7579137"/>
              <a:gd name="connsiteY142" fmla="*/ 3063049 h 3577875"/>
              <a:gd name="connsiteX143" fmla="*/ 4295585 w 7579137"/>
              <a:gd name="connsiteY143" fmla="*/ 3089148 h 3577875"/>
              <a:gd name="connsiteX144" fmla="*/ 4279487 w 7579137"/>
              <a:gd name="connsiteY144" fmla="*/ 3093720 h 3577875"/>
              <a:gd name="connsiteX145" fmla="*/ 4204907 w 7579137"/>
              <a:gd name="connsiteY145" fmla="*/ 3114485 h 3577875"/>
              <a:gd name="connsiteX146" fmla="*/ 4178427 w 7579137"/>
              <a:gd name="connsiteY146" fmla="*/ 3121628 h 3577875"/>
              <a:gd name="connsiteX147" fmla="*/ 4104037 w 7579137"/>
              <a:gd name="connsiteY147" fmla="*/ 3141155 h 3577875"/>
              <a:gd name="connsiteX148" fmla="*/ 4087273 w 7579137"/>
              <a:gd name="connsiteY148" fmla="*/ 3145536 h 3577875"/>
              <a:gd name="connsiteX149" fmla="*/ 3995738 w 7579137"/>
              <a:gd name="connsiteY149" fmla="*/ 3168110 h 3577875"/>
              <a:gd name="connsiteX150" fmla="*/ 3981736 w 7579137"/>
              <a:gd name="connsiteY150" fmla="*/ 3171444 h 3577875"/>
              <a:gd name="connsiteX151" fmla="*/ 3891534 w 7579137"/>
              <a:gd name="connsiteY151" fmla="*/ 3192304 h 3577875"/>
              <a:gd name="connsiteX152" fmla="*/ 3881914 w 7579137"/>
              <a:gd name="connsiteY152" fmla="*/ 3194399 h 3577875"/>
              <a:gd name="connsiteX153" fmla="*/ 3786569 w 7579137"/>
              <a:gd name="connsiteY153" fmla="*/ 3214973 h 3577875"/>
              <a:gd name="connsiteX154" fmla="*/ 3692081 w 7579137"/>
              <a:gd name="connsiteY154" fmla="*/ 3233928 h 3577875"/>
              <a:gd name="connsiteX155" fmla="*/ 3665601 w 7579137"/>
              <a:gd name="connsiteY155" fmla="*/ 3238976 h 3577875"/>
              <a:gd name="connsiteX156" fmla="*/ 3591592 w 7579137"/>
              <a:gd name="connsiteY156" fmla="*/ 3252597 h 3577875"/>
              <a:gd name="connsiteX157" fmla="*/ 3569113 w 7579137"/>
              <a:gd name="connsiteY157" fmla="*/ 3256598 h 3577875"/>
              <a:gd name="connsiteX158" fmla="*/ 3476054 w 7579137"/>
              <a:gd name="connsiteY158" fmla="*/ 3272314 h 3577875"/>
              <a:gd name="connsiteX159" fmla="*/ 3456527 w 7579137"/>
              <a:gd name="connsiteY159" fmla="*/ 3275362 h 3577875"/>
              <a:gd name="connsiteX160" fmla="*/ 3381756 w 7579137"/>
              <a:gd name="connsiteY160" fmla="*/ 3286792 h 3577875"/>
              <a:gd name="connsiteX161" fmla="*/ 3352514 w 7579137"/>
              <a:gd name="connsiteY161" fmla="*/ 3290983 h 3577875"/>
              <a:gd name="connsiteX162" fmla="*/ 3277362 w 7579137"/>
              <a:gd name="connsiteY162" fmla="*/ 3301270 h 3577875"/>
              <a:gd name="connsiteX163" fmla="*/ 3258026 w 7579137"/>
              <a:gd name="connsiteY163" fmla="*/ 3303841 h 3577875"/>
              <a:gd name="connsiteX164" fmla="*/ 3165253 w 7579137"/>
              <a:gd name="connsiteY164" fmla="*/ 3314986 h 3577875"/>
              <a:gd name="connsiteX165" fmla="*/ 3142012 w 7579137"/>
              <a:gd name="connsiteY165" fmla="*/ 3317462 h 3577875"/>
              <a:gd name="connsiteX166" fmla="*/ 3072575 w 7579137"/>
              <a:gd name="connsiteY166" fmla="*/ 3324701 h 3577875"/>
              <a:gd name="connsiteX167" fmla="*/ 3038856 w 7579137"/>
              <a:gd name="connsiteY167" fmla="*/ 3327940 h 3577875"/>
              <a:gd name="connsiteX168" fmla="*/ 2974277 w 7579137"/>
              <a:gd name="connsiteY168" fmla="*/ 3333560 h 3577875"/>
              <a:gd name="connsiteX169" fmla="*/ 2943606 w 7579137"/>
              <a:gd name="connsiteY169" fmla="*/ 3336036 h 3577875"/>
              <a:gd name="connsiteX170" fmla="*/ 2860834 w 7579137"/>
              <a:gd name="connsiteY170" fmla="*/ 3341941 h 3577875"/>
              <a:gd name="connsiteX171" fmla="*/ 2850071 w 7579137"/>
              <a:gd name="connsiteY171" fmla="*/ 3342704 h 3577875"/>
              <a:gd name="connsiteX172" fmla="*/ 2757964 w 7579137"/>
              <a:gd name="connsiteY172" fmla="*/ 3347657 h 3577875"/>
              <a:gd name="connsiteX173" fmla="*/ 2719007 w 7579137"/>
              <a:gd name="connsiteY173" fmla="*/ 3349276 h 3577875"/>
              <a:gd name="connsiteX174" fmla="*/ 2660904 w 7579137"/>
              <a:gd name="connsiteY174" fmla="*/ 3351466 h 3577875"/>
              <a:gd name="connsiteX175" fmla="*/ 2620137 w 7579137"/>
              <a:gd name="connsiteY175" fmla="*/ 3352514 h 3577875"/>
              <a:gd name="connsiteX176" fmla="*/ 2564416 w 7579137"/>
              <a:gd name="connsiteY176" fmla="*/ 3353657 h 3577875"/>
              <a:gd name="connsiteX177" fmla="*/ 2522601 w 7579137"/>
              <a:gd name="connsiteY177" fmla="*/ 3354038 h 3577875"/>
              <a:gd name="connsiteX178" fmla="*/ 2468690 w 7579137"/>
              <a:gd name="connsiteY178" fmla="*/ 3354229 h 3577875"/>
              <a:gd name="connsiteX179" fmla="*/ 2426589 w 7579137"/>
              <a:gd name="connsiteY179" fmla="*/ 3353943 h 3577875"/>
              <a:gd name="connsiteX180" fmla="*/ 2362772 w 7579137"/>
              <a:gd name="connsiteY180" fmla="*/ 3352991 h 3577875"/>
              <a:gd name="connsiteX181" fmla="*/ 2347246 w 7579137"/>
              <a:gd name="connsiteY181" fmla="*/ 3352705 h 3577875"/>
              <a:gd name="connsiteX182" fmla="*/ 2262664 w 7579137"/>
              <a:gd name="connsiteY182" fmla="*/ 3349943 h 3577875"/>
              <a:gd name="connsiteX183" fmla="*/ 2245138 w 7579137"/>
              <a:gd name="connsiteY183" fmla="*/ 3349181 h 3577875"/>
              <a:gd name="connsiteX184" fmla="*/ 2158651 w 7579137"/>
              <a:gd name="connsiteY184" fmla="*/ 3344799 h 3577875"/>
              <a:gd name="connsiteX185" fmla="*/ 2070926 w 7579137"/>
              <a:gd name="connsiteY185" fmla="*/ 3338798 h 3577875"/>
              <a:gd name="connsiteX186" fmla="*/ 2059972 w 7579137"/>
              <a:gd name="connsiteY186" fmla="*/ 3337941 h 3577875"/>
              <a:gd name="connsiteX187" fmla="*/ 1977866 w 7579137"/>
              <a:gd name="connsiteY187" fmla="*/ 3330702 h 3577875"/>
              <a:gd name="connsiteX188" fmla="*/ 1963769 w 7579137"/>
              <a:gd name="connsiteY188" fmla="*/ 3329369 h 3577875"/>
              <a:gd name="connsiteX189" fmla="*/ 1898047 w 7579137"/>
              <a:gd name="connsiteY189" fmla="*/ 3322320 h 3577875"/>
              <a:gd name="connsiteX190" fmla="*/ 1874330 w 7579137"/>
              <a:gd name="connsiteY190" fmla="*/ 3319748 h 3577875"/>
              <a:gd name="connsiteX191" fmla="*/ 1789748 w 7579137"/>
              <a:gd name="connsiteY191" fmla="*/ 3308985 h 3577875"/>
              <a:gd name="connsiteX192" fmla="*/ 1772984 w 7579137"/>
              <a:gd name="connsiteY192" fmla="*/ 3306509 h 3577875"/>
              <a:gd name="connsiteX193" fmla="*/ 1706880 w 7579137"/>
              <a:gd name="connsiteY193" fmla="*/ 3296698 h 3577875"/>
              <a:gd name="connsiteX194" fmla="*/ 1678019 w 7579137"/>
              <a:gd name="connsiteY194" fmla="*/ 3291935 h 3577875"/>
              <a:gd name="connsiteX195" fmla="*/ 1625060 w 7579137"/>
              <a:gd name="connsiteY195" fmla="*/ 3282982 h 3577875"/>
              <a:gd name="connsiteX196" fmla="*/ 1594009 w 7579137"/>
              <a:gd name="connsiteY196" fmla="*/ 3277362 h 3577875"/>
              <a:gd name="connsiteX197" fmla="*/ 1544384 w 7579137"/>
              <a:gd name="connsiteY197" fmla="*/ 3267837 h 3577875"/>
              <a:gd name="connsiteX198" fmla="*/ 1513332 w 7579137"/>
              <a:gd name="connsiteY198" fmla="*/ 3261551 h 3577875"/>
              <a:gd name="connsiteX199" fmla="*/ 1463992 w 7579137"/>
              <a:gd name="connsiteY199" fmla="*/ 3250978 h 3577875"/>
              <a:gd name="connsiteX200" fmla="*/ 1434941 w 7579137"/>
              <a:gd name="connsiteY200" fmla="*/ 3244501 h 3577875"/>
              <a:gd name="connsiteX201" fmla="*/ 1382173 w 7579137"/>
              <a:gd name="connsiteY201" fmla="*/ 3231928 h 3577875"/>
              <a:gd name="connsiteX202" fmla="*/ 1358646 w 7579137"/>
              <a:gd name="connsiteY202" fmla="*/ 3226213 h 3577875"/>
              <a:gd name="connsiteX203" fmla="*/ 1284256 w 7579137"/>
              <a:gd name="connsiteY203" fmla="*/ 3206687 h 3577875"/>
              <a:gd name="connsiteX204" fmla="*/ 1275588 w 7579137"/>
              <a:gd name="connsiteY204" fmla="*/ 3204210 h 3577875"/>
              <a:gd name="connsiteX205" fmla="*/ 1211390 w 7579137"/>
              <a:gd name="connsiteY205" fmla="*/ 3185732 h 3577875"/>
              <a:gd name="connsiteX206" fmla="*/ 1187196 w 7579137"/>
              <a:gd name="connsiteY206" fmla="*/ 3178207 h 3577875"/>
              <a:gd name="connsiteX207" fmla="*/ 1139857 w 7579137"/>
              <a:gd name="connsiteY207" fmla="*/ 3163253 h 3577875"/>
              <a:gd name="connsiteX208" fmla="*/ 1112711 w 7579137"/>
              <a:gd name="connsiteY208" fmla="*/ 3154204 h 3577875"/>
              <a:gd name="connsiteX209" fmla="*/ 1069658 w 7579137"/>
              <a:gd name="connsiteY209" fmla="*/ 3139440 h 3577875"/>
              <a:gd name="connsiteX210" fmla="*/ 1042702 w 7579137"/>
              <a:gd name="connsiteY210" fmla="*/ 3129820 h 3577875"/>
              <a:gd name="connsiteX211" fmla="*/ 1000411 w 7579137"/>
              <a:gd name="connsiteY211" fmla="*/ 3114104 h 3577875"/>
              <a:gd name="connsiteX212" fmla="*/ 974884 w 7579137"/>
              <a:gd name="connsiteY212" fmla="*/ 3104293 h 3577875"/>
              <a:gd name="connsiteX213" fmla="*/ 930307 w 7579137"/>
              <a:gd name="connsiteY213" fmla="*/ 3086291 h 3577875"/>
              <a:gd name="connsiteX214" fmla="*/ 909066 w 7579137"/>
              <a:gd name="connsiteY214" fmla="*/ 3077528 h 3577875"/>
              <a:gd name="connsiteX215" fmla="*/ 845058 w 7579137"/>
              <a:gd name="connsiteY215" fmla="*/ 3049620 h 3577875"/>
              <a:gd name="connsiteX216" fmla="*/ 602552 w 7579137"/>
              <a:gd name="connsiteY216" fmla="*/ 2922937 h 3577875"/>
              <a:gd name="connsiteX217" fmla="*/ 394621 w 7579137"/>
              <a:gd name="connsiteY217" fmla="*/ 2778919 h 3577875"/>
              <a:gd name="connsiteX218" fmla="*/ 221266 w 7579137"/>
              <a:gd name="connsiteY218" fmla="*/ 2618804 h 3577875"/>
              <a:gd name="connsiteX219" fmla="*/ 82296 w 7579137"/>
              <a:gd name="connsiteY219" fmla="*/ 2443734 h 3577875"/>
              <a:gd name="connsiteX220" fmla="*/ 59722 w 7579137"/>
              <a:gd name="connsiteY220" fmla="*/ 2408682 h 3577875"/>
              <a:gd name="connsiteX221" fmla="*/ 38481 w 7579137"/>
              <a:gd name="connsiteY221" fmla="*/ 2373344 h 3577875"/>
              <a:gd name="connsiteX222" fmla="*/ 18574 w 7579137"/>
              <a:gd name="connsiteY222" fmla="*/ 2337721 h 3577875"/>
              <a:gd name="connsiteX223" fmla="*/ 0 w 7579137"/>
              <a:gd name="connsiteY223" fmla="*/ 2301716 h 3577875"/>
              <a:gd name="connsiteX224" fmla="*/ 171736 w 7579137"/>
              <a:gd name="connsiteY224" fmla="*/ 2641949 h 3577875"/>
              <a:gd name="connsiteX225" fmla="*/ 309848 w 7579137"/>
              <a:gd name="connsiteY225" fmla="*/ 2828354 h 3577875"/>
              <a:gd name="connsiteX226" fmla="*/ 486728 w 7579137"/>
              <a:gd name="connsiteY226" fmla="*/ 2994279 h 3577875"/>
              <a:gd name="connsiteX227" fmla="*/ 693230 w 7579137"/>
              <a:gd name="connsiteY227" fmla="*/ 3146584 h 3577875"/>
              <a:gd name="connsiteX228" fmla="*/ 935736 w 7579137"/>
              <a:gd name="connsiteY228" fmla="*/ 3273266 h 3577875"/>
              <a:gd name="connsiteX229" fmla="*/ 999744 w 7579137"/>
              <a:gd name="connsiteY229" fmla="*/ 3301174 h 3577875"/>
              <a:gd name="connsiteX230" fmla="*/ 1020985 w 7579137"/>
              <a:gd name="connsiteY230" fmla="*/ 3309938 h 3577875"/>
              <a:gd name="connsiteX231" fmla="*/ 1065562 w 7579137"/>
              <a:gd name="connsiteY231" fmla="*/ 3327940 h 3577875"/>
              <a:gd name="connsiteX232" fmla="*/ 1091089 w 7579137"/>
              <a:gd name="connsiteY232" fmla="*/ 3337751 h 3577875"/>
              <a:gd name="connsiteX233" fmla="*/ 1133380 w 7579137"/>
              <a:gd name="connsiteY233" fmla="*/ 3353467 h 3577875"/>
              <a:gd name="connsiteX234" fmla="*/ 1160336 w 7579137"/>
              <a:gd name="connsiteY234" fmla="*/ 3363087 h 3577875"/>
              <a:gd name="connsiteX235" fmla="*/ 1203389 w 7579137"/>
              <a:gd name="connsiteY235" fmla="*/ 3377851 h 3577875"/>
              <a:gd name="connsiteX236" fmla="*/ 1230535 w 7579137"/>
              <a:gd name="connsiteY236" fmla="*/ 3386899 h 3577875"/>
              <a:gd name="connsiteX237" fmla="*/ 1277874 w 7579137"/>
              <a:gd name="connsiteY237" fmla="*/ 3401854 h 3577875"/>
              <a:gd name="connsiteX238" fmla="*/ 1302067 w 7579137"/>
              <a:gd name="connsiteY238" fmla="*/ 3409379 h 3577875"/>
              <a:gd name="connsiteX239" fmla="*/ 1366266 w 7579137"/>
              <a:gd name="connsiteY239" fmla="*/ 3427857 h 3577875"/>
              <a:gd name="connsiteX240" fmla="*/ 1374934 w 7579137"/>
              <a:gd name="connsiteY240" fmla="*/ 3430334 h 3577875"/>
              <a:gd name="connsiteX241" fmla="*/ 1449324 w 7579137"/>
              <a:gd name="connsiteY241" fmla="*/ 3449860 h 3577875"/>
              <a:gd name="connsiteX242" fmla="*/ 1472851 w 7579137"/>
              <a:gd name="connsiteY242" fmla="*/ 3455575 h 3577875"/>
              <a:gd name="connsiteX243" fmla="*/ 1525619 w 7579137"/>
              <a:gd name="connsiteY243" fmla="*/ 3468148 h 3577875"/>
              <a:gd name="connsiteX244" fmla="*/ 1554671 w 7579137"/>
              <a:gd name="connsiteY244" fmla="*/ 3474625 h 3577875"/>
              <a:gd name="connsiteX245" fmla="*/ 1604010 w 7579137"/>
              <a:gd name="connsiteY245" fmla="*/ 3485198 h 3577875"/>
              <a:gd name="connsiteX246" fmla="*/ 1635062 w 7579137"/>
              <a:gd name="connsiteY246" fmla="*/ 3491484 h 3577875"/>
              <a:gd name="connsiteX247" fmla="*/ 1684687 w 7579137"/>
              <a:gd name="connsiteY247" fmla="*/ 3501009 h 3577875"/>
              <a:gd name="connsiteX248" fmla="*/ 1715738 w 7579137"/>
              <a:gd name="connsiteY248" fmla="*/ 3506629 h 3577875"/>
              <a:gd name="connsiteX249" fmla="*/ 1768697 w 7579137"/>
              <a:gd name="connsiteY249" fmla="*/ 3515582 h 3577875"/>
              <a:gd name="connsiteX250" fmla="*/ 1797558 w 7579137"/>
              <a:gd name="connsiteY250" fmla="*/ 3520345 h 3577875"/>
              <a:gd name="connsiteX251" fmla="*/ 1863662 w 7579137"/>
              <a:gd name="connsiteY251" fmla="*/ 3530156 h 3577875"/>
              <a:gd name="connsiteX252" fmla="*/ 1880426 w 7579137"/>
              <a:gd name="connsiteY252" fmla="*/ 3532632 h 3577875"/>
              <a:gd name="connsiteX253" fmla="*/ 1965008 w 7579137"/>
              <a:gd name="connsiteY253" fmla="*/ 3543395 h 3577875"/>
              <a:gd name="connsiteX254" fmla="*/ 1988725 w 7579137"/>
              <a:gd name="connsiteY254" fmla="*/ 3545967 h 3577875"/>
              <a:gd name="connsiteX255" fmla="*/ 2054447 w 7579137"/>
              <a:gd name="connsiteY255" fmla="*/ 3553016 h 3577875"/>
              <a:gd name="connsiteX256" fmla="*/ 2068544 w 7579137"/>
              <a:gd name="connsiteY256" fmla="*/ 3554349 h 3577875"/>
              <a:gd name="connsiteX257" fmla="*/ 2150650 w 7579137"/>
              <a:gd name="connsiteY257" fmla="*/ 3561588 h 3577875"/>
              <a:gd name="connsiteX258" fmla="*/ 2161604 w 7579137"/>
              <a:gd name="connsiteY258" fmla="*/ 3562445 h 3577875"/>
              <a:gd name="connsiteX259" fmla="*/ 2249329 w 7579137"/>
              <a:gd name="connsiteY259" fmla="*/ 3568446 h 3577875"/>
              <a:gd name="connsiteX260" fmla="*/ 2335816 w 7579137"/>
              <a:gd name="connsiteY260" fmla="*/ 3572828 h 3577875"/>
              <a:gd name="connsiteX261" fmla="*/ 2353342 w 7579137"/>
              <a:gd name="connsiteY261" fmla="*/ 3573590 h 3577875"/>
              <a:gd name="connsiteX262" fmla="*/ 2437924 w 7579137"/>
              <a:gd name="connsiteY262" fmla="*/ 3576352 h 3577875"/>
              <a:gd name="connsiteX263" fmla="*/ 2453450 w 7579137"/>
              <a:gd name="connsiteY263" fmla="*/ 3576638 h 3577875"/>
              <a:gd name="connsiteX264" fmla="*/ 2517267 w 7579137"/>
              <a:gd name="connsiteY264" fmla="*/ 3577590 h 3577875"/>
              <a:gd name="connsiteX265" fmla="*/ 2559368 w 7579137"/>
              <a:gd name="connsiteY265" fmla="*/ 3577876 h 3577875"/>
              <a:gd name="connsiteX266" fmla="*/ 2613279 w 7579137"/>
              <a:gd name="connsiteY266" fmla="*/ 3577685 h 3577875"/>
              <a:gd name="connsiteX267" fmla="*/ 2655094 w 7579137"/>
              <a:gd name="connsiteY267" fmla="*/ 3577304 h 3577875"/>
              <a:gd name="connsiteX268" fmla="*/ 2710815 w 7579137"/>
              <a:gd name="connsiteY268" fmla="*/ 3576161 h 3577875"/>
              <a:gd name="connsiteX269" fmla="*/ 2751582 w 7579137"/>
              <a:gd name="connsiteY269" fmla="*/ 3575114 h 3577875"/>
              <a:gd name="connsiteX270" fmla="*/ 2809685 w 7579137"/>
              <a:gd name="connsiteY270" fmla="*/ 3572923 h 3577875"/>
              <a:gd name="connsiteX271" fmla="*/ 2848642 w 7579137"/>
              <a:gd name="connsiteY271" fmla="*/ 3571304 h 3577875"/>
              <a:gd name="connsiteX272" fmla="*/ 2940749 w 7579137"/>
              <a:gd name="connsiteY272" fmla="*/ 3566351 h 3577875"/>
              <a:gd name="connsiteX273" fmla="*/ 2951512 w 7579137"/>
              <a:gd name="connsiteY273" fmla="*/ 3565589 h 3577875"/>
              <a:gd name="connsiteX274" fmla="*/ 3034284 w 7579137"/>
              <a:gd name="connsiteY274" fmla="*/ 3559683 h 3577875"/>
              <a:gd name="connsiteX275" fmla="*/ 3064955 w 7579137"/>
              <a:gd name="connsiteY275" fmla="*/ 3557207 h 3577875"/>
              <a:gd name="connsiteX276" fmla="*/ 3129534 w 7579137"/>
              <a:gd name="connsiteY276" fmla="*/ 3551587 h 3577875"/>
              <a:gd name="connsiteX277" fmla="*/ 3163252 w 7579137"/>
              <a:gd name="connsiteY277" fmla="*/ 3548348 h 3577875"/>
              <a:gd name="connsiteX278" fmla="*/ 3232690 w 7579137"/>
              <a:gd name="connsiteY278" fmla="*/ 3541109 h 3577875"/>
              <a:gd name="connsiteX279" fmla="*/ 3256026 w 7579137"/>
              <a:gd name="connsiteY279" fmla="*/ 3538538 h 3577875"/>
              <a:gd name="connsiteX280" fmla="*/ 3348800 w 7579137"/>
              <a:gd name="connsiteY280" fmla="*/ 3527393 h 3577875"/>
              <a:gd name="connsiteX281" fmla="*/ 3368135 w 7579137"/>
              <a:gd name="connsiteY281" fmla="*/ 3524822 h 3577875"/>
              <a:gd name="connsiteX282" fmla="*/ 3443288 w 7579137"/>
              <a:gd name="connsiteY282" fmla="*/ 3514535 h 3577875"/>
              <a:gd name="connsiteX283" fmla="*/ 3472529 w 7579137"/>
              <a:gd name="connsiteY283" fmla="*/ 3510344 h 3577875"/>
              <a:gd name="connsiteX284" fmla="*/ 3547301 w 7579137"/>
              <a:gd name="connsiteY284" fmla="*/ 3498914 h 3577875"/>
              <a:gd name="connsiteX285" fmla="*/ 3566827 w 7579137"/>
              <a:gd name="connsiteY285" fmla="*/ 3495866 h 3577875"/>
              <a:gd name="connsiteX286" fmla="*/ 3659886 w 7579137"/>
              <a:gd name="connsiteY286" fmla="*/ 3480149 h 3577875"/>
              <a:gd name="connsiteX287" fmla="*/ 3682365 w 7579137"/>
              <a:gd name="connsiteY287" fmla="*/ 3476149 h 3577875"/>
              <a:gd name="connsiteX288" fmla="*/ 3756374 w 7579137"/>
              <a:gd name="connsiteY288" fmla="*/ 3462528 h 3577875"/>
              <a:gd name="connsiteX289" fmla="*/ 3782854 w 7579137"/>
              <a:gd name="connsiteY289" fmla="*/ 3457480 h 3577875"/>
              <a:gd name="connsiteX290" fmla="*/ 3877342 w 7579137"/>
              <a:gd name="connsiteY290" fmla="*/ 3438525 h 3577875"/>
              <a:gd name="connsiteX291" fmla="*/ 3972687 w 7579137"/>
              <a:gd name="connsiteY291" fmla="*/ 3417951 h 3577875"/>
              <a:gd name="connsiteX292" fmla="*/ 3982307 w 7579137"/>
              <a:gd name="connsiteY292" fmla="*/ 3415856 h 3577875"/>
              <a:gd name="connsiteX293" fmla="*/ 4072509 w 7579137"/>
              <a:gd name="connsiteY293" fmla="*/ 3394996 h 3577875"/>
              <a:gd name="connsiteX294" fmla="*/ 4086511 w 7579137"/>
              <a:gd name="connsiteY294" fmla="*/ 3391662 h 3577875"/>
              <a:gd name="connsiteX295" fmla="*/ 4178046 w 7579137"/>
              <a:gd name="connsiteY295" fmla="*/ 3369088 h 3577875"/>
              <a:gd name="connsiteX296" fmla="*/ 4194810 w 7579137"/>
              <a:gd name="connsiteY296" fmla="*/ 3364706 h 3577875"/>
              <a:gd name="connsiteX297" fmla="*/ 4269201 w 7579137"/>
              <a:gd name="connsiteY297" fmla="*/ 3345180 h 3577875"/>
              <a:gd name="connsiteX298" fmla="*/ 4295680 w 7579137"/>
              <a:gd name="connsiteY298" fmla="*/ 3338036 h 3577875"/>
              <a:gd name="connsiteX299" fmla="*/ 4370261 w 7579137"/>
              <a:gd name="connsiteY299" fmla="*/ 3317272 h 3577875"/>
              <a:gd name="connsiteX300" fmla="*/ 4386358 w 7579137"/>
              <a:gd name="connsiteY300" fmla="*/ 3312700 h 3577875"/>
              <a:gd name="connsiteX301" fmla="*/ 4475321 w 7579137"/>
              <a:gd name="connsiteY301" fmla="*/ 3286601 h 3577875"/>
              <a:gd name="connsiteX302" fmla="*/ 4498372 w 7579137"/>
              <a:gd name="connsiteY302" fmla="*/ 3279553 h 3577875"/>
              <a:gd name="connsiteX303" fmla="*/ 4566381 w 7579137"/>
              <a:gd name="connsiteY303" fmla="*/ 3258503 h 3577875"/>
              <a:gd name="connsiteX304" fmla="*/ 4592860 w 7579137"/>
              <a:gd name="connsiteY304" fmla="*/ 3250121 h 3577875"/>
              <a:gd name="connsiteX305" fmla="*/ 4673060 w 7579137"/>
              <a:gd name="connsiteY305" fmla="*/ 3224022 h 3577875"/>
              <a:gd name="connsiteX306" fmla="*/ 4681538 w 7579137"/>
              <a:gd name="connsiteY306" fmla="*/ 3221260 h 3577875"/>
              <a:gd name="connsiteX307" fmla="*/ 4769834 w 7579137"/>
              <a:gd name="connsiteY307" fmla="*/ 3191066 h 3577875"/>
              <a:gd name="connsiteX308" fmla="*/ 4795361 w 7579137"/>
              <a:gd name="connsiteY308" fmla="*/ 3182017 h 3577875"/>
              <a:gd name="connsiteX309" fmla="*/ 4859655 w 7579137"/>
              <a:gd name="connsiteY309" fmla="*/ 3158966 h 3577875"/>
              <a:gd name="connsiteX310" fmla="*/ 4887754 w 7579137"/>
              <a:gd name="connsiteY310" fmla="*/ 3148679 h 3577875"/>
              <a:gd name="connsiteX311" fmla="*/ 4957858 w 7579137"/>
              <a:gd name="connsiteY311" fmla="*/ 3122390 h 3577875"/>
              <a:gd name="connsiteX312" fmla="*/ 4975574 w 7579137"/>
              <a:gd name="connsiteY312" fmla="*/ 3115723 h 3577875"/>
              <a:gd name="connsiteX313" fmla="*/ 5063967 w 7579137"/>
              <a:gd name="connsiteY313" fmla="*/ 3080957 h 3577875"/>
              <a:gd name="connsiteX314" fmla="*/ 5085017 w 7579137"/>
              <a:gd name="connsiteY314" fmla="*/ 3072384 h 3577875"/>
              <a:gd name="connsiteX315" fmla="*/ 5151787 w 7579137"/>
              <a:gd name="connsiteY315" fmla="*/ 3044952 h 3577875"/>
              <a:gd name="connsiteX316" fmla="*/ 5182362 w 7579137"/>
              <a:gd name="connsiteY316" fmla="*/ 3032093 h 3577875"/>
              <a:gd name="connsiteX317" fmla="*/ 5239798 w 7579137"/>
              <a:gd name="connsiteY317" fmla="*/ 3007519 h 3577875"/>
              <a:gd name="connsiteX318" fmla="*/ 5271611 w 7579137"/>
              <a:gd name="connsiteY318" fmla="*/ 2993612 h 3577875"/>
              <a:gd name="connsiteX319" fmla="*/ 5346097 w 7579137"/>
              <a:gd name="connsiteY319" fmla="*/ 2960370 h 3577875"/>
              <a:gd name="connsiteX320" fmla="*/ 5353622 w 7579137"/>
              <a:gd name="connsiteY320" fmla="*/ 2956941 h 3577875"/>
              <a:gd name="connsiteX321" fmla="*/ 5442395 w 7579137"/>
              <a:gd name="connsiteY321" fmla="*/ 2915793 h 3577875"/>
              <a:gd name="connsiteX322" fmla="*/ 5530120 w 7579137"/>
              <a:gd name="connsiteY322" fmla="*/ 2873407 h 3577875"/>
              <a:gd name="connsiteX323" fmla="*/ 5534692 w 7579137"/>
              <a:gd name="connsiteY323" fmla="*/ 2871121 h 3577875"/>
              <a:gd name="connsiteX324" fmla="*/ 5617846 w 7579137"/>
              <a:gd name="connsiteY324" fmla="*/ 2829401 h 3577875"/>
              <a:gd name="connsiteX325" fmla="*/ 5625370 w 7579137"/>
              <a:gd name="connsiteY325" fmla="*/ 2825591 h 3577875"/>
              <a:gd name="connsiteX326" fmla="*/ 5655755 w 7579137"/>
              <a:gd name="connsiteY326" fmla="*/ 2809780 h 3577875"/>
              <a:gd name="connsiteX327" fmla="*/ 5719572 w 7579137"/>
              <a:gd name="connsiteY327" fmla="*/ 2776347 h 3577875"/>
              <a:gd name="connsiteX328" fmla="*/ 5754910 w 7579137"/>
              <a:gd name="connsiteY328" fmla="*/ 2757202 h 3577875"/>
              <a:gd name="connsiteX329" fmla="*/ 5810536 w 7579137"/>
              <a:gd name="connsiteY329" fmla="*/ 2726722 h 3577875"/>
              <a:gd name="connsiteX330" fmla="*/ 5847493 w 7579137"/>
              <a:gd name="connsiteY330" fmla="*/ 2705862 h 3577875"/>
              <a:gd name="connsiteX331" fmla="*/ 5899690 w 7579137"/>
              <a:gd name="connsiteY331" fmla="*/ 2676049 h 3577875"/>
              <a:gd name="connsiteX332" fmla="*/ 5936933 w 7579137"/>
              <a:gd name="connsiteY332" fmla="*/ 2654237 h 3577875"/>
              <a:gd name="connsiteX333" fmla="*/ 5987129 w 7579137"/>
              <a:gd name="connsiteY333" fmla="*/ 2624328 h 3577875"/>
              <a:gd name="connsiteX334" fmla="*/ 6030087 w 7579137"/>
              <a:gd name="connsiteY334" fmla="*/ 2598230 h 3577875"/>
              <a:gd name="connsiteX335" fmla="*/ 6057900 w 7579137"/>
              <a:gd name="connsiteY335" fmla="*/ 2581085 h 3577875"/>
              <a:gd name="connsiteX336" fmla="*/ 6108573 w 7579137"/>
              <a:gd name="connsiteY336" fmla="*/ 2548985 h 3577875"/>
              <a:gd name="connsiteX337" fmla="*/ 6132005 w 7579137"/>
              <a:gd name="connsiteY337" fmla="*/ 2534031 h 3577875"/>
              <a:gd name="connsiteX338" fmla="*/ 6204109 w 7579137"/>
              <a:gd name="connsiteY338" fmla="*/ 2486597 h 3577875"/>
              <a:gd name="connsiteX339" fmla="*/ 6204299 w 7579137"/>
              <a:gd name="connsiteY339" fmla="*/ 2486501 h 3577875"/>
              <a:gd name="connsiteX340" fmla="*/ 6274689 w 7579137"/>
              <a:gd name="connsiteY340" fmla="*/ 2438495 h 3577875"/>
              <a:gd name="connsiteX341" fmla="*/ 6296978 w 7579137"/>
              <a:gd name="connsiteY341" fmla="*/ 2422874 h 3577875"/>
              <a:gd name="connsiteX342" fmla="*/ 6344127 w 7579137"/>
              <a:gd name="connsiteY342" fmla="*/ 2389346 h 3577875"/>
              <a:gd name="connsiteX343" fmla="*/ 6369368 w 7579137"/>
              <a:gd name="connsiteY343" fmla="*/ 2371058 h 3577875"/>
              <a:gd name="connsiteX344" fmla="*/ 6412897 w 7579137"/>
              <a:gd name="connsiteY344" fmla="*/ 2338864 h 3577875"/>
              <a:gd name="connsiteX345" fmla="*/ 6437567 w 7579137"/>
              <a:gd name="connsiteY345" fmla="*/ 2320385 h 3577875"/>
              <a:gd name="connsiteX346" fmla="*/ 6481953 w 7579137"/>
              <a:gd name="connsiteY346" fmla="*/ 2286381 h 3577875"/>
              <a:gd name="connsiteX347" fmla="*/ 6503289 w 7579137"/>
              <a:gd name="connsiteY347" fmla="*/ 2269808 h 3577875"/>
              <a:gd name="connsiteX348" fmla="*/ 6563487 w 7579137"/>
              <a:gd name="connsiteY348" fmla="*/ 2221802 h 3577875"/>
              <a:gd name="connsiteX349" fmla="*/ 6575298 w 7579137"/>
              <a:gd name="connsiteY349" fmla="*/ 2212086 h 3577875"/>
              <a:gd name="connsiteX350" fmla="*/ 6624447 w 7579137"/>
              <a:gd name="connsiteY350" fmla="*/ 2171224 h 3577875"/>
              <a:gd name="connsiteX351" fmla="*/ 6640639 w 7579137"/>
              <a:gd name="connsiteY351" fmla="*/ 2157508 h 3577875"/>
              <a:gd name="connsiteX352" fmla="*/ 6698742 w 7579137"/>
              <a:gd name="connsiteY352" fmla="*/ 2107216 h 3577875"/>
              <a:gd name="connsiteX353" fmla="*/ 6733318 w 7579137"/>
              <a:gd name="connsiteY353" fmla="*/ 2076260 h 3577875"/>
              <a:gd name="connsiteX354" fmla="*/ 6744462 w 7579137"/>
              <a:gd name="connsiteY354" fmla="*/ 2066068 h 3577875"/>
              <a:gd name="connsiteX355" fmla="*/ 6767227 w 7579137"/>
              <a:gd name="connsiteY355" fmla="*/ 2045208 h 3577875"/>
              <a:gd name="connsiteX356" fmla="*/ 6780372 w 7579137"/>
              <a:gd name="connsiteY356" fmla="*/ 2033016 h 3577875"/>
              <a:gd name="connsiteX357" fmla="*/ 6800565 w 7579137"/>
              <a:gd name="connsiteY357" fmla="*/ 2014061 h 3577875"/>
              <a:gd name="connsiteX358" fmla="*/ 6814185 w 7579137"/>
              <a:gd name="connsiteY358" fmla="*/ 2001107 h 3577875"/>
              <a:gd name="connsiteX359" fmla="*/ 6833235 w 7579137"/>
              <a:gd name="connsiteY359" fmla="*/ 1982819 h 3577875"/>
              <a:gd name="connsiteX360" fmla="*/ 6847047 w 7579137"/>
              <a:gd name="connsiteY360" fmla="*/ 1969389 h 3577875"/>
              <a:gd name="connsiteX361" fmla="*/ 6865239 w 7579137"/>
              <a:gd name="connsiteY361" fmla="*/ 1951387 h 3577875"/>
              <a:gd name="connsiteX362" fmla="*/ 6878860 w 7579137"/>
              <a:gd name="connsiteY362" fmla="*/ 1937766 h 3577875"/>
              <a:gd name="connsiteX363" fmla="*/ 6896767 w 7579137"/>
              <a:gd name="connsiteY363" fmla="*/ 1919668 h 3577875"/>
              <a:gd name="connsiteX364" fmla="*/ 6909911 w 7579137"/>
              <a:gd name="connsiteY364" fmla="*/ 1906238 h 3577875"/>
              <a:gd name="connsiteX365" fmla="*/ 6927723 w 7579137"/>
              <a:gd name="connsiteY365" fmla="*/ 1887760 h 3577875"/>
              <a:gd name="connsiteX366" fmla="*/ 6940296 w 7579137"/>
              <a:gd name="connsiteY366" fmla="*/ 1874615 h 3577875"/>
              <a:gd name="connsiteX367" fmla="*/ 6958584 w 7579137"/>
              <a:gd name="connsiteY367" fmla="*/ 1855089 h 3577875"/>
              <a:gd name="connsiteX368" fmla="*/ 6969823 w 7579137"/>
              <a:gd name="connsiteY368" fmla="*/ 1842992 h 3577875"/>
              <a:gd name="connsiteX369" fmla="*/ 6990207 w 7579137"/>
              <a:gd name="connsiteY369" fmla="*/ 1820704 h 3577875"/>
              <a:gd name="connsiteX370" fmla="*/ 6998684 w 7579137"/>
              <a:gd name="connsiteY370" fmla="*/ 1811369 h 3577875"/>
              <a:gd name="connsiteX371" fmla="*/ 7026879 w 7579137"/>
              <a:gd name="connsiteY371" fmla="*/ 1779651 h 3577875"/>
              <a:gd name="connsiteX372" fmla="*/ 7030974 w 7579137"/>
              <a:gd name="connsiteY372" fmla="*/ 1774889 h 3577875"/>
              <a:gd name="connsiteX373" fmla="*/ 7054311 w 7579137"/>
              <a:gd name="connsiteY373" fmla="*/ 1747838 h 3577875"/>
              <a:gd name="connsiteX374" fmla="*/ 7063645 w 7579137"/>
              <a:gd name="connsiteY374" fmla="*/ 1736789 h 3577875"/>
              <a:gd name="connsiteX375" fmla="*/ 7081076 w 7579137"/>
              <a:gd name="connsiteY375" fmla="*/ 1715929 h 3577875"/>
              <a:gd name="connsiteX376" fmla="*/ 7091553 w 7579137"/>
              <a:gd name="connsiteY376" fmla="*/ 1703165 h 3577875"/>
              <a:gd name="connsiteX377" fmla="*/ 7107174 w 7579137"/>
              <a:gd name="connsiteY377" fmla="*/ 1684020 h 3577875"/>
              <a:gd name="connsiteX378" fmla="*/ 7117938 w 7579137"/>
              <a:gd name="connsiteY378" fmla="*/ 1670590 h 3577875"/>
              <a:gd name="connsiteX379" fmla="*/ 7132606 w 7579137"/>
              <a:gd name="connsiteY379" fmla="*/ 1652016 h 3577875"/>
              <a:gd name="connsiteX380" fmla="*/ 7143369 w 7579137"/>
              <a:gd name="connsiteY380" fmla="*/ 1638205 h 3577875"/>
              <a:gd name="connsiteX381" fmla="*/ 7157561 w 7579137"/>
              <a:gd name="connsiteY381" fmla="*/ 1619726 h 3577875"/>
              <a:gd name="connsiteX382" fmla="*/ 7167944 w 7579137"/>
              <a:gd name="connsiteY382" fmla="*/ 1606010 h 3577875"/>
              <a:gd name="connsiteX383" fmla="*/ 7181850 w 7579137"/>
              <a:gd name="connsiteY383" fmla="*/ 1587341 h 3577875"/>
              <a:gd name="connsiteX384" fmla="*/ 7190708 w 7579137"/>
              <a:gd name="connsiteY384" fmla="*/ 1575245 h 3577875"/>
              <a:gd name="connsiteX385" fmla="*/ 7221379 w 7579137"/>
              <a:gd name="connsiteY385" fmla="*/ 1532382 h 3577875"/>
              <a:gd name="connsiteX386" fmla="*/ 7226808 w 7579137"/>
              <a:gd name="connsiteY386" fmla="*/ 1524476 h 3577875"/>
              <a:gd name="connsiteX387" fmla="*/ 7254526 w 7579137"/>
              <a:gd name="connsiteY387" fmla="*/ 1483709 h 3577875"/>
              <a:gd name="connsiteX388" fmla="*/ 7257860 w 7579137"/>
              <a:gd name="connsiteY388" fmla="*/ 1478756 h 3577875"/>
              <a:gd name="connsiteX389" fmla="*/ 7285958 w 7579137"/>
              <a:gd name="connsiteY389" fmla="*/ 1435322 h 3577875"/>
              <a:gd name="connsiteX390" fmla="*/ 7291864 w 7579137"/>
              <a:gd name="connsiteY390" fmla="*/ 1425893 h 3577875"/>
              <a:gd name="connsiteX391" fmla="*/ 7318534 w 7579137"/>
              <a:gd name="connsiteY391" fmla="*/ 1382363 h 3577875"/>
              <a:gd name="connsiteX392" fmla="*/ 7321582 w 7579137"/>
              <a:gd name="connsiteY392" fmla="*/ 1377220 h 3577875"/>
              <a:gd name="connsiteX393" fmla="*/ 7345204 w 7579137"/>
              <a:gd name="connsiteY393" fmla="*/ 1336453 h 3577875"/>
              <a:gd name="connsiteX394" fmla="*/ 7349681 w 7579137"/>
              <a:gd name="connsiteY394" fmla="*/ 1328642 h 3577875"/>
              <a:gd name="connsiteX395" fmla="*/ 7373208 w 7579137"/>
              <a:gd name="connsiteY395" fmla="*/ 1285399 h 3577875"/>
              <a:gd name="connsiteX396" fmla="*/ 7377970 w 7579137"/>
              <a:gd name="connsiteY396" fmla="*/ 1276350 h 3577875"/>
              <a:gd name="connsiteX397" fmla="*/ 7400449 w 7579137"/>
              <a:gd name="connsiteY397" fmla="*/ 1232345 h 3577875"/>
              <a:gd name="connsiteX398" fmla="*/ 7400735 w 7579137"/>
              <a:gd name="connsiteY398" fmla="*/ 1231773 h 3577875"/>
              <a:gd name="connsiteX399" fmla="*/ 7422071 w 7579137"/>
              <a:gd name="connsiteY399" fmla="*/ 1187291 h 3577875"/>
              <a:gd name="connsiteX400" fmla="*/ 7429881 w 7579137"/>
              <a:gd name="connsiteY400" fmla="*/ 1170527 h 3577875"/>
              <a:gd name="connsiteX401" fmla="*/ 7430262 w 7579137"/>
              <a:gd name="connsiteY401" fmla="*/ 1169575 h 3577875"/>
              <a:gd name="connsiteX402" fmla="*/ 7443692 w 7579137"/>
              <a:gd name="connsiteY402" fmla="*/ 1139381 h 3577875"/>
              <a:gd name="connsiteX403" fmla="*/ 7456075 w 7579137"/>
              <a:gd name="connsiteY403" fmla="*/ 1110234 h 3577875"/>
              <a:gd name="connsiteX404" fmla="*/ 7460076 w 7579137"/>
              <a:gd name="connsiteY404" fmla="*/ 1100519 h 3577875"/>
              <a:gd name="connsiteX405" fmla="*/ 7467886 w 7579137"/>
              <a:gd name="connsiteY405" fmla="*/ 1081183 h 3577875"/>
              <a:gd name="connsiteX406" fmla="*/ 7472363 w 7579137"/>
              <a:gd name="connsiteY406" fmla="*/ 1069658 h 3577875"/>
              <a:gd name="connsiteX407" fmla="*/ 7479126 w 7579137"/>
              <a:gd name="connsiteY407" fmla="*/ 1052132 h 3577875"/>
              <a:gd name="connsiteX408" fmla="*/ 7483602 w 7579137"/>
              <a:gd name="connsiteY408" fmla="*/ 1040035 h 3577875"/>
              <a:gd name="connsiteX409" fmla="*/ 7488746 w 7579137"/>
              <a:gd name="connsiteY409" fmla="*/ 1025938 h 3577875"/>
              <a:gd name="connsiteX410" fmla="*/ 7504938 w 7579137"/>
              <a:gd name="connsiteY410" fmla="*/ 978694 h 3577875"/>
              <a:gd name="connsiteX411" fmla="*/ 7507605 w 7579137"/>
              <a:gd name="connsiteY411" fmla="*/ 970502 h 3577875"/>
              <a:gd name="connsiteX412" fmla="*/ 7522083 w 7579137"/>
              <a:gd name="connsiteY412" fmla="*/ 923163 h 3577875"/>
              <a:gd name="connsiteX413" fmla="*/ 7523988 w 7579137"/>
              <a:gd name="connsiteY413" fmla="*/ 916591 h 3577875"/>
              <a:gd name="connsiteX414" fmla="*/ 7536942 w 7579137"/>
              <a:gd name="connsiteY414" fmla="*/ 868394 h 3577875"/>
              <a:gd name="connsiteX415" fmla="*/ 7547991 w 7579137"/>
              <a:gd name="connsiteY415" fmla="*/ 820484 h 3577875"/>
              <a:gd name="connsiteX416" fmla="*/ 7549420 w 7579137"/>
              <a:gd name="connsiteY416" fmla="*/ 814102 h 3577875"/>
              <a:gd name="connsiteX417" fmla="*/ 7558183 w 7579137"/>
              <a:gd name="connsiteY417" fmla="*/ 768953 h 3577875"/>
              <a:gd name="connsiteX418" fmla="*/ 7559612 w 7579137"/>
              <a:gd name="connsiteY418" fmla="*/ 760762 h 3577875"/>
              <a:gd name="connsiteX419" fmla="*/ 7566565 w 7579137"/>
              <a:gd name="connsiteY419" fmla="*/ 716280 h 3577875"/>
              <a:gd name="connsiteX420" fmla="*/ 7567613 w 7579137"/>
              <a:gd name="connsiteY420" fmla="*/ 708279 h 3577875"/>
              <a:gd name="connsiteX421" fmla="*/ 7571994 w 7579137"/>
              <a:gd name="connsiteY421" fmla="*/ 671894 h 3577875"/>
              <a:gd name="connsiteX422" fmla="*/ 7572566 w 7579137"/>
              <a:gd name="connsiteY422" fmla="*/ 666845 h 3577875"/>
              <a:gd name="connsiteX423" fmla="*/ 7575995 w 7579137"/>
              <a:gd name="connsiteY423" fmla="*/ 627412 h 3577875"/>
              <a:gd name="connsiteX424" fmla="*/ 7576566 w 7579137"/>
              <a:gd name="connsiteY424" fmla="*/ 618554 h 3577875"/>
              <a:gd name="connsiteX425" fmla="*/ 7578567 w 7579137"/>
              <a:gd name="connsiteY425" fmla="*/ 579025 h 3577875"/>
              <a:gd name="connsiteX426" fmla="*/ 7578567 w 7579137"/>
              <a:gd name="connsiteY426" fmla="*/ 577120 h 3577875"/>
              <a:gd name="connsiteX427" fmla="*/ 7579138 w 7579137"/>
              <a:gd name="connsiteY427" fmla="*/ 539306 h 3577875"/>
              <a:gd name="connsiteX428" fmla="*/ 7575805 w 7579137"/>
              <a:gd name="connsiteY428" fmla="*/ 497776 h 3577875"/>
              <a:gd name="connsiteX429" fmla="*/ 7448645 w 7579137"/>
              <a:gd name="connsiteY429" fmla="*/ 0 h 357787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</a:cxnLst>
            <a:rect l="l" t="t" r="r" b="b"/>
            <a:pathLst>
              <a:path w="7579136" h="3577875">
                <a:moveTo>
                  <a:pt x="7448645" y="0"/>
                </a:moveTo>
                <a:cubicBezTo>
                  <a:pt x="7451503" y="10763"/>
                  <a:pt x="7453599" y="24098"/>
                  <a:pt x="7456171" y="34862"/>
                </a:cubicBezTo>
                <a:cubicBezTo>
                  <a:pt x="7456932" y="38005"/>
                  <a:pt x="7457599" y="41053"/>
                  <a:pt x="7458361" y="44196"/>
                </a:cubicBezTo>
                <a:cubicBezTo>
                  <a:pt x="7460266" y="52483"/>
                  <a:pt x="7462076" y="60865"/>
                  <a:pt x="7463790" y="69247"/>
                </a:cubicBezTo>
                <a:cubicBezTo>
                  <a:pt x="7464362" y="72104"/>
                  <a:pt x="7465029" y="74962"/>
                  <a:pt x="7465600" y="77724"/>
                </a:cubicBezTo>
                <a:cubicBezTo>
                  <a:pt x="7467791" y="88583"/>
                  <a:pt x="7469791" y="99441"/>
                  <a:pt x="7471696" y="110395"/>
                </a:cubicBezTo>
                <a:cubicBezTo>
                  <a:pt x="7471982" y="112300"/>
                  <a:pt x="7472267" y="114205"/>
                  <a:pt x="7472649" y="116110"/>
                </a:cubicBezTo>
                <a:cubicBezTo>
                  <a:pt x="7474172" y="125349"/>
                  <a:pt x="7475601" y="134588"/>
                  <a:pt x="7476840" y="143828"/>
                </a:cubicBezTo>
                <a:cubicBezTo>
                  <a:pt x="7477316" y="146971"/>
                  <a:pt x="7477697" y="150114"/>
                  <a:pt x="7478078" y="153257"/>
                </a:cubicBezTo>
                <a:cubicBezTo>
                  <a:pt x="7479602" y="164497"/>
                  <a:pt x="7480935" y="175641"/>
                  <a:pt x="7482078" y="186976"/>
                </a:cubicBezTo>
                <a:cubicBezTo>
                  <a:pt x="7482078" y="187738"/>
                  <a:pt x="7482269" y="188405"/>
                  <a:pt x="7482364" y="189167"/>
                </a:cubicBezTo>
                <a:cubicBezTo>
                  <a:pt x="7483602" y="201073"/>
                  <a:pt x="7484555" y="212979"/>
                  <a:pt x="7485412" y="224885"/>
                </a:cubicBezTo>
                <a:cubicBezTo>
                  <a:pt x="7485602" y="228029"/>
                  <a:pt x="7485793" y="231077"/>
                  <a:pt x="7486079" y="234220"/>
                </a:cubicBezTo>
                <a:cubicBezTo>
                  <a:pt x="7486745" y="244983"/>
                  <a:pt x="7487317" y="255746"/>
                  <a:pt x="7487698" y="266510"/>
                </a:cubicBezTo>
                <a:cubicBezTo>
                  <a:pt x="7487698" y="267938"/>
                  <a:pt x="7487888" y="269462"/>
                  <a:pt x="7487888" y="270891"/>
                </a:cubicBezTo>
                <a:cubicBezTo>
                  <a:pt x="7488270" y="282893"/>
                  <a:pt x="7488460" y="294989"/>
                  <a:pt x="7488555" y="307086"/>
                </a:cubicBezTo>
                <a:cubicBezTo>
                  <a:pt x="7488555" y="310039"/>
                  <a:pt x="7488555" y="312992"/>
                  <a:pt x="7488555" y="315849"/>
                </a:cubicBezTo>
                <a:cubicBezTo>
                  <a:pt x="7488555" y="328422"/>
                  <a:pt x="7488364" y="340995"/>
                  <a:pt x="7487984" y="353663"/>
                </a:cubicBezTo>
                <a:cubicBezTo>
                  <a:pt x="7487984" y="354330"/>
                  <a:pt x="7487984" y="354997"/>
                  <a:pt x="7487984" y="355664"/>
                </a:cubicBezTo>
                <a:cubicBezTo>
                  <a:pt x="7487508" y="368808"/>
                  <a:pt x="7486841" y="381953"/>
                  <a:pt x="7485983" y="395192"/>
                </a:cubicBezTo>
                <a:cubicBezTo>
                  <a:pt x="7485793" y="398145"/>
                  <a:pt x="7485602" y="401098"/>
                  <a:pt x="7485412" y="404050"/>
                </a:cubicBezTo>
                <a:cubicBezTo>
                  <a:pt x="7484459" y="417195"/>
                  <a:pt x="7483412" y="430340"/>
                  <a:pt x="7481983" y="443484"/>
                </a:cubicBezTo>
                <a:cubicBezTo>
                  <a:pt x="7481792" y="445199"/>
                  <a:pt x="7481602" y="446818"/>
                  <a:pt x="7481411" y="448532"/>
                </a:cubicBezTo>
                <a:cubicBezTo>
                  <a:pt x="7480173" y="460629"/>
                  <a:pt x="7478649" y="472821"/>
                  <a:pt x="7477030" y="484918"/>
                </a:cubicBezTo>
                <a:cubicBezTo>
                  <a:pt x="7476649" y="487585"/>
                  <a:pt x="7476363" y="490252"/>
                  <a:pt x="7475982" y="492919"/>
                </a:cubicBezTo>
                <a:cubicBezTo>
                  <a:pt x="7473887" y="507683"/>
                  <a:pt x="7471601" y="522542"/>
                  <a:pt x="7469029" y="537401"/>
                </a:cubicBezTo>
                <a:cubicBezTo>
                  <a:pt x="7468553" y="540163"/>
                  <a:pt x="7468077" y="542830"/>
                  <a:pt x="7467600" y="545592"/>
                </a:cubicBezTo>
                <a:cubicBezTo>
                  <a:pt x="7464933" y="560642"/>
                  <a:pt x="7462076" y="575691"/>
                  <a:pt x="7458837" y="590741"/>
                </a:cubicBezTo>
                <a:cubicBezTo>
                  <a:pt x="7458361" y="592836"/>
                  <a:pt x="7457885" y="595027"/>
                  <a:pt x="7457408" y="597122"/>
                </a:cubicBezTo>
                <a:cubicBezTo>
                  <a:pt x="7453979" y="613029"/>
                  <a:pt x="7450360" y="629031"/>
                  <a:pt x="7446359" y="645033"/>
                </a:cubicBezTo>
                <a:cubicBezTo>
                  <a:pt x="7442359" y="661035"/>
                  <a:pt x="7437977" y="677132"/>
                  <a:pt x="7433406" y="693230"/>
                </a:cubicBezTo>
                <a:cubicBezTo>
                  <a:pt x="7432739" y="695420"/>
                  <a:pt x="7432167" y="697611"/>
                  <a:pt x="7431501" y="699802"/>
                </a:cubicBezTo>
                <a:cubicBezTo>
                  <a:pt x="7426929" y="715518"/>
                  <a:pt x="7422166" y="731330"/>
                  <a:pt x="7417022" y="747141"/>
                </a:cubicBezTo>
                <a:cubicBezTo>
                  <a:pt x="7416165" y="749903"/>
                  <a:pt x="7415308" y="752570"/>
                  <a:pt x="7414356" y="755333"/>
                </a:cubicBezTo>
                <a:cubicBezTo>
                  <a:pt x="7409212" y="771049"/>
                  <a:pt x="7403878" y="786765"/>
                  <a:pt x="7398163" y="802577"/>
                </a:cubicBezTo>
                <a:cubicBezTo>
                  <a:pt x="7396449" y="807244"/>
                  <a:pt x="7394734" y="812006"/>
                  <a:pt x="7393020" y="816674"/>
                </a:cubicBezTo>
                <a:cubicBezTo>
                  <a:pt x="7391495" y="820674"/>
                  <a:pt x="7390067" y="824770"/>
                  <a:pt x="7388543" y="828770"/>
                </a:cubicBezTo>
                <a:cubicBezTo>
                  <a:pt x="7386352" y="834581"/>
                  <a:pt x="7384066" y="840486"/>
                  <a:pt x="7381780" y="846296"/>
                </a:cubicBezTo>
                <a:cubicBezTo>
                  <a:pt x="7380256" y="850106"/>
                  <a:pt x="7378827" y="853916"/>
                  <a:pt x="7377303" y="857822"/>
                </a:cubicBezTo>
                <a:cubicBezTo>
                  <a:pt x="7374731" y="864299"/>
                  <a:pt x="7372160" y="870680"/>
                  <a:pt x="7369493" y="877157"/>
                </a:cubicBezTo>
                <a:cubicBezTo>
                  <a:pt x="7368159" y="880396"/>
                  <a:pt x="7366921" y="883634"/>
                  <a:pt x="7365492" y="886873"/>
                </a:cubicBezTo>
                <a:cubicBezTo>
                  <a:pt x="7361492" y="896588"/>
                  <a:pt x="7357396" y="906304"/>
                  <a:pt x="7353110" y="916019"/>
                </a:cubicBezTo>
                <a:cubicBezTo>
                  <a:pt x="7348728" y="926116"/>
                  <a:pt x="7344252" y="936117"/>
                  <a:pt x="7339679" y="946213"/>
                </a:cubicBezTo>
                <a:cubicBezTo>
                  <a:pt x="7339584" y="946499"/>
                  <a:pt x="7339394" y="946880"/>
                  <a:pt x="7339299" y="947166"/>
                </a:cubicBezTo>
                <a:cubicBezTo>
                  <a:pt x="7336727" y="952786"/>
                  <a:pt x="7334060" y="958406"/>
                  <a:pt x="7331488" y="963930"/>
                </a:cubicBezTo>
                <a:cubicBezTo>
                  <a:pt x="7324535" y="978789"/>
                  <a:pt x="7317486" y="993553"/>
                  <a:pt x="7310152" y="1008412"/>
                </a:cubicBezTo>
                <a:cubicBezTo>
                  <a:pt x="7310057" y="1008602"/>
                  <a:pt x="7309961" y="1008793"/>
                  <a:pt x="7309866" y="1008983"/>
                </a:cubicBezTo>
                <a:cubicBezTo>
                  <a:pt x="7302627" y="1023652"/>
                  <a:pt x="7295007" y="1038320"/>
                  <a:pt x="7287387" y="1052989"/>
                </a:cubicBezTo>
                <a:cubicBezTo>
                  <a:pt x="7285768" y="1056037"/>
                  <a:pt x="7284244" y="1058990"/>
                  <a:pt x="7282625" y="1062038"/>
                </a:cubicBezTo>
                <a:cubicBezTo>
                  <a:pt x="7275005" y="1076420"/>
                  <a:pt x="7267099" y="1090898"/>
                  <a:pt x="7259098" y="1105281"/>
                </a:cubicBezTo>
                <a:cubicBezTo>
                  <a:pt x="7257669" y="1107853"/>
                  <a:pt x="7256146" y="1110520"/>
                  <a:pt x="7254621" y="1113092"/>
                </a:cubicBezTo>
                <a:cubicBezTo>
                  <a:pt x="7246906" y="1126712"/>
                  <a:pt x="7239095" y="1140238"/>
                  <a:pt x="7230999" y="1153859"/>
                </a:cubicBezTo>
                <a:cubicBezTo>
                  <a:pt x="7229952" y="1155573"/>
                  <a:pt x="7228999" y="1157288"/>
                  <a:pt x="7227951" y="1159002"/>
                </a:cubicBezTo>
                <a:cubicBezTo>
                  <a:pt x="7219283" y="1173575"/>
                  <a:pt x="7210330" y="1188053"/>
                  <a:pt x="7201281" y="1202531"/>
                </a:cubicBezTo>
                <a:cubicBezTo>
                  <a:pt x="7199281" y="1205675"/>
                  <a:pt x="7197281" y="1208818"/>
                  <a:pt x="7195281" y="1211961"/>
                </a:cubicBezTo>
                <a:cubicBezTo>
                  <a:pt x="7186136" y="1226439"/>
                  <a:pt x="7176802" y="1240917"/>
                  <a:pt x="7167182" y="1255395"/>
                </a:cubicBezTo>
                <a:cubicBezTo>
                  <a:pt x="7166134" y="1257014"/>
                  <a:pt x="7164991" y="1258634"/>
                  <a:pt x="7163848" y="1260348"/>
                </a:cubicBezTo>
                <a:cubicBezTo>
                  <a:pt x="7154799" y="1273969"/>
                  <a:pt x="7145560" y="1287494"/>
                  <a:pt x="7136130" y="1301115"/>
                </a:cubicBezTo>
                <a:cubicBezTo>
                  <a:pt x="7134320" y="1303782"/>
                  <a:pt x="7132511" y="1306354"/>
                  <a:pt x="7130701" y="1309021"/>
                </a:cubicBezTo>
                <a:cubicBezTo>
                  <a:pt x="7120700" y="1323308"/>
                  <a:pt x="7110413" y="1337596"/>
                  <a:pt x="7100031" y="1351883"/>
                </a:cubicBezTo>
                <a:cubicBezTo>
                  <a:pt x="7097078" y="1355884"/>
                  <a:pt x="7094125" y="1359980"/>
                  <a:pt x="7091172" y="1363980"/>
                </a:cubicBezTo>
                <a:cubicBezTo>
                  <a:pt x="7086600" y="1370171"/>
                  <a:pt x="7081933" y="1376458"/>
                  <a:pt x="7077266" y="1382649"/>
                </a:cubicBezTo>
                <a:cubicBezTo>
                  <a:pt x="7073837" y="1387221"/>
                  <a:pt x="7070408" y="1391793"/>
                  <a:pt x="7066883" y="1396365"/>
                </a:cubicBezTo>
                <a:cubicBezTo>
                  <a:pt x="7062216" y="1402556"/>
                  <a:pt x="7057454" y="1408652"/>
                  <a:pt x="7052691" y="1414843"/>
                </a:cubicBezTo>
                <a:cubicBezTo>
                  <a:pt x="7049167" y="1419416"/>
                  <a:pt x="7045547" y="1424083"/>
                  <a:pt x="7041928" y="1428655"/>
                </a:cubicBezTo>
                <a:cubicBezTo>
                  <a:pt x="7037071" y="1434846"/>
                  <a:pt x="7032213" y="1441037"/>
                  <a:pt x="7027259" y="1447229"/>
                </a:cubicBezTo>
                <a:cubicBezTo>
                  <a:pt x="7023640" y="1451705"/>
                  <a:pt x="7020116" y="1456182"/>
                  <a:pt x="7016496" y="1460659"/>
                </a:cubicBezTo>
                <a:cubicBezTo>
                  <a:pt x="7011353" y="1467041"/>
                  <a:pt x="7006114" y="1473422"/>
                  <a:pt x="7000875" y="1479804"/>
                </a:cubicBezTo>
                <a:cubicBezTo>
                  <a:pt x="6997351" y="1484090"/>
                  <a:pt x="6993922" y="1488281"/>
                  <a:pt x="6990398" y="1492568"/>
                </a:cubicBezTo>
                <a:cubicBezTo>
                  <a:pt x="6984683" y="1499521"/>
                  <a:pt x="6978777" y="1506474"/>
                  <a:pt x="6972967" y="1513332"/>
                </a:cubicBezTo>
                <a:cubicBezTo>
                  <a:pt x="6969823" y="1517047"/>
                  <a:pt x="6966776" y="1520762"/>
                  <a:pt x="6963633" y="1524381"/>
                </a:cubicBezTo>
                <a:cubicBezTo>
                  <a:pt x="6955917" y="1533430"/>
                  <a:pt x="6948107" y="1542383"/>
                  <a:pt x="6940296" y="1551432"/>
                </a:cubicBezTo>
                <a:cubicBezTo>
                  <a:pt x="6938867" y="1553051"/>
                  <a:pt x="6937534" y="1554575"/>
                  <a:pt x="6936201" y="1556195"/>
                </a:cubicBezTo>
                <a:cubicBezTo>
                  <a:pt x="6926961" y="1566767"/>
                  <a:pt x="6917531" y="1577340"/>
                  <a:pt x="6908006" y="1587913"/>
                </a:cubicBezTo>
                <a:cubicBezTo>
                  <a:pt x="6905244" y="1591056"/>
                  <a:pt x="6902387" y="1594104"/>
                  <a:pt x="6899530" y="1597247"/>
                </a:cubicBezTo>
                <a:cubicBezTo>
                  <a:pt x="6892767" y="1604677"/>
                  <a:pt x="6886004" y="1612106"/>
                  <a:pt x="6879146" y="1619536"/>
                </a:cubicBezTo>
                <a:cubicBezTo>
                  <a:pt x="6875431" y="1623536"/>
                  <a:pt x="6871621" y="1627632"/>
                  <a:pt x="6867906" y="1631633"/>
                </a:cubicBezTo>
                <a:cubicBezTo>
                  <a:pt x="6861810" y="1638110"/>
                  <a:pt x="6855714" y="1644682"/>
                  <a:pt x="6849618" y="1651159"/>
                </a:cubicBezTo>
                <a:cubicBezTo>
                  <a:pt x="6845427" y="1655540"/>
                  <a:pt x="6841236" y="1659922"/>
                  <a:pt x="6837046" y="1664303"/>
                </a:cubicBezTo>
                <a:cubicBezTo>
                  <a:pt x="6831139" y="1670495"/>
                  <a:pt x="6825234" y="1676686"/>
                  <a:pt x="6819233" y="1682782"/>
                </a:cubicBezTo>
                <a:cubicBezTo>
                  <a:pt x="6814852" y="1687259"/>
                  <a:pt x="6810470" y="1691735"/>
                  <a:pt x="6806089" y="1696212"/>
                </a:cubicBezTo>
                <a:cubicBezTo>
                  <a:pt x="6800183" y="1702213"/>
                  <a:pt x="6794183" y="1708309"/>
                  <a:pt x="6788182" y="1714310"/>
                </a:cubicBezTo>
                <a:cubicBezTo>
                  <a:pt x="6783705" y="1718882"/>
                  <a:pt x="6779133" y="1723358"/>
                  <a:pt x="6774561" y="1727930"/>
                </a:cubicBezTo>
                <a:cubicBezTo>
                  <a:pt x="6768561" y="1733931"/>
                  <a:pt x="6762465" y="1739932"/>
                  <a:pt x="6756368" y="1745933"/>
                </a:cubicBezTo>
                <a:cubicBezTo>
                  <a:pt x="6751797" y="1750409"/>
                  <a:pt x="6747224" y="1754886"/>
                  <a:pt x="6742557" y="1759363"/>
                </a:cubicBezTo>
                <a:cubicBezTo>
                  <a:pt x="6736271" y="1765459"/>
                  <a:pt x="6729889" y="1771555"/>
                  <a:pt x="6723507" y="1777651"/>
                </a:cubicBezTo>
                <a:cubicBezTo>
                  <a:pt x="6718935" y="1782032"/>
                  <a:pt x="6714458" y="1786318"/>
                  <a:pt x="6709886" y="1790605"/>
                </a:cubicBezTo>
                <a:cubicBezTo>
                  <a:pt x="6703219" y="1796987"/>
                  <a:pt x="6696456" y="1803273"/>
                  <a:pt x="6689693" y="1809560"/>
                </a:cubicBezTo>
                <a:cubicBezTo>
                  <a:pt x="6685312" y="1813655"/>
                  <a:pt x="6681026" y="1817751"/>
                  <a:pt x="6676549" y="1821752"/>
                </a:cubicBezTo>
                <a:cubicBezTo>
                  <a:pt x="6669024" y="1828705"/>
                  <a:pt x="6661405" y="1835658"/>
                  <a:pt x="6653784" y="1842611"/>
                </a:cubicBezTo>
                <a:cubicBezTo>
                  <a:pt x="6650070" y="1846040"/>
                  <a:pt x="6646355" y="1849374"/>
                  <a:pt x="6642640" y="1852803"/>
                </a:cubicBezTo>
                <a:cubicBezTo>
                  <a:pt x="6631210" y="1863090"/>
                  <a:pt x="6619685" y="1873472"/>
                  <a:pt x="6608064" y="1883759"/>
                </a:cubicBezTo>
                <a:cubicBezTo>
                  <a:pt x="6589014" y="1900618"/>
                  <a:pt x="6569583" y="1917383"/>
                  <a:pt x="6549962" y="1934051"/>
                </a:cubicBezTo>
                <a:cubicBezTo>
                  <a:pt x="6544628" y="1938623"/>
                  <a:pt x="6539199" y="1943195"/>
                  <a:pt x="6533769" y="1947767"/>
                </a:cubicBezTo>
                <a:cubicBezTo>
                  <a:pt x="6517577" y="1961483"/>
                  <a:pt x="6501194" y="1975104"/>
                  <a:pt x="6484621" y="1988630"/>
                </a:cubicBezTo>
                <a:cubicBezTo>
                  <a:pt x="6480715" y="1991868"/>
                  <a:pt x="6476810" y="1995107"/>
                  <a:pt x="6472809" y="1998345"/>
                </a:cubicBezTo>
                <a:cubicBezTo>
                  <a:pt x="6452997" y="2014442"/>
                  <a:pt x="6432899" y="2030444"/>
                  <a:pt x="6412611" y="2046351"/>
                </a:cubicBezTo>
                <a:cubicBezTo>
                  <a:pt x="6405563" y="2051876"/>
                  <a:pt x="6398323" y="2057400"/>
                  <a:pt x="6391275" y="2062925"/>
                </a:cubicBezTo>
                <a:cubicBezTo>
                  <a:pt x="6376607" y="2074355"/>
                  <a:pt x="6361843" y="2085689"/>
                  <a:pt x="6346889" y="2096929"/>
                </a:cubicBezTo>
                <a:cubicBezTo>
                  <a:pt x="6338697" y="2103120"/>
                  <a:pt x="6330411" y="2109311"/>
                  <a:pt x="6322219" y="2115407"/>
                </a:cubicBezTo>
                <a:cubicBezTo>
                  <a:pt x="6307836" y="2126171"/>
                  <a:pt x="6293263" y="2136934"/>
                  <a:pt x="6278689" y="2147602"/>
                </a:cubicBezTo>
                <a:cubicBezTo>
                  <a:pt x="6270308" y="2153698"/>
                  <a:pt x="6261926" y="2159794"/>
                  <a:pt x="6253449" y="2165890"/>
                </a:cubicBezTo>
                <a:cubicBezTo>
                  <a:pt x="6237827" y="2177129"/>
                  <a:pt x="6222111" y="2188274"/>
                  <a:pt x="6206300" y="2199418"/>
                </a:cubicBezTo>
                <a:cubicBezTo>
                  <a:pt x="6198871" y="2204657"/>
                  <a:pt x="6191536" y="2209895"/>
                  <a:pt x="6184011" y="2215039"/>
                </a:cubicBezTo>
                <a:cubicBezTo>
                  <a:pt x="6160771" y="2231136"/>
                  <a:pt x="6137339" y="2247233"/>
                  <a:pt x="6113622" y="2263045"/>
                </a:cubicBezTo>
                <a:cubicBezTo>
                  <a:pt x="6113622" y="2263045"/>
                  <a:pt x="6113526" y="2263045"/>
                  <a:pt x="6113431" y="2263140"/>
                </a:cubicBezTo>
                <a:cubicBezTo>
                  <a:pt x="6089618" y="2279047"/>
                  <a:pt x="6065521" y="2294858"/>
                  <a:pt x="6041327" y="2310575"/>
                </a:cubicBezTo>
                <a:cubicBezTo>
                  <a:pt x="6033611" y="2315623"/>
                  <a:pt x="6025706" y="2320576"/>
                  <a:pt x="6017896" y="2325529"/>
                </a:cubicBezTo>
                <a:cubicBezTo>
                  <a:pt x="6001131" y="2336292"/>
                  <a:pt x="5984177" y="2346960"/>
                  <a:pt x="5967222" y="2357628"/>
                </a:cubicBezTo>
                <a:cubicBezTo>
                  <a:pt x="5957983" y="2363343"/>
                  <a:pt x="5948744" y="2369058"/>
                  <a:pt x="5939409" y="2374773"/>
                </a:cubicBezTo>
                <a:cubicBezTo>
                  <a:pt x="5925217" y="2383536"/>
                  <a:pt x="5910834" y="2392204"/>
                  <a:pt x="5896452" y="2400872"/>
                </a:cubicBezTo>
                <a:cubicBezTo>
                  <a:pt x="5879783" y="2410873"/>
                  <a:pt x="5863019" y="2420874"/>
                  <a:pt x="5846255" y="2430780"/>
                </a:cubicBezTo>
                <a:cubicBezTo>
                  <a:pt x="5833872" y="2438114"/>
                  <a:pt x="5821489" y="2445353"/>
                  <a:pt x="5809012" y="2452592"/>
                </a:cubicBezTo>
                <a:cubicBezTo>
                  <a:pt x="5791772" y="2462594"/>
                  <a:pt x="5774246" y="2472499"/>
                  <a:pt x="5756815" y="2482406"/>
                </a:cubicBezTo>
                <a:cubicBezTo>
                  <a:pt x="5744528" y="2489359"/>
                  <a:pt x="5732240" y="2496312"/>
                  <a:pt x="5719858" y="2503265"/>
                </a:cubicBezTo>
                <a:cubicBezTo>
                  <a:pt x="5701475" y="2513457"/>
                  <a:pt x="5682806" y="2523649"/>
                  <a:pt x="5664232" y="2533745"/>
                </a:cubicBezTo>
                <a:cubicBezTo>
                  <a:pt x="5652516" y="2540127"/>
                  <a:pt x="5640801" y="2546604"/>
                  <a:pt x="5628894" y="2552891"/>
                </a:cubicBezTo>
                <a:cubicBezTo>
                  <a:pt x="5607844" y="2564130"/>
                  <a:pt x="5586413" y="2575274"/>
                  <a:pt x="5565077" y="2586323"/>
                </a:cubicBezTo>
                <a:cubicBezTo>
                  <a:pt x="5554980" y="2591562"/>
                  <a:pt x="5544884" y="2596896"/>
                  <a:pt x="5534692" y="2602135"/>
                </a:cubicBezTo>
                <a:cubicBezTo>
                  <a:pt x="5532215" y="2603373"/>
                  <a:pt x="5529644" y="2604707"/>
                  <a:pt x="5527167" y="2605945"/>
                </a:cubicBezTo>
                <a:cubicBezTo>
                  <a:pt x="5499640" y="2620042"/>
                  <a:pt x="5471922" y="2633948"/>
                  <a:pt x="5444014" y="2647664"/>
                </a:cubicBezTo>
                <a:cubicBezTo>
                  <a:pt x="5442490" y="2648426"/>
                  <a:pt x="5440966" y="2649188"/>
                  <a:pt x="5439442" y="2649950"/>
                </a:cubicBezTo>
                <a:cubicBezTo>
                  <a:pt x="5410391" y="2664238"/>
                  <a:pt x="5381149" y="2678335"/>
                  <a:pt x="5351717" y="2692337"/>
                </a:cubicBezTo>
                <a:cubicBezTo>
                  <a:pt x="5322284" y="2706243"/>
                  <a:pt x="5292662" y="2719959"/>
                  <a:pt x="5262944" y="2733485"/>
                </a:cubicBezTo>
                <a:cubicBezTo>
                  <a:pt x="5260467" y="2734628"/>
                  <a:pt x="5257895" y="2735771"/>
                  <a:pt x="5255419" y="2736914"/>
                </a:cubicBezTo>
                <a:cubicBezTo>
                  <a:pt x="5230654" y="2748153"/>
                  <a:pt x="5205889" y="2759202"/>
                  <a:pt x="5180933" y="2770156"/>
                </a:cubicBezTo>
                <a:cubicBezTo>
                  <a:pt x="5170361" y="2774823"/>
                  <a:pt x="5159788" y="2779395"/>
                  <a:pt x="5149120" y="2783967"/>
                </a:cubicBezTo>
                <a:cubicBezTo>
                  <a:pt x="5129975" y="2792254"/>
                  <a:pt x="5110829" y="2800445"/>
                  <a:pt x="5091684" y="2808541"/>
                </a:cubicBezTo>
                <a:cubicBezTo>
                  <a:pt x="5081492" y="2812828"/>
                  <a:pt x="5071301" y="2817209"/>
                  <a:pt x="5061109" y="2821400"/>
                </a:cubicBezTo>
                <a:cubicBezTo>
                  <a:pt x="5038916" y="2830640"/>
                  <a:pt x="5016627" y="2839784"/>
                  <a:pt x="4994339" y="2848832"/>
                </a:cubicBezTo>
                <a:cubicBezTo>
                  <a:pt x="4987290" y="2851690"/>
                  <a:pt x="4980337" y="2854547"/>
                  <a:pt x="4973288" y="2857405"/>
                </a:cubicBezTo>
                <a:cubicBezTo>
                  <a:pt x="4943952" y="2869216"/>
                  <a:pt x="4914424" y="2880741"/>
                  <a:pt x="4884801" y="2892171"/>
                </a:cubicBezTo>
                <a:cubicBezTo>
                  <a:pt x="4878896" y="2894457"/>
                  <a:pt x="4872990" y="2896648"/>
                  <a:pt x="4867085" y="2898839"/>
                </a:cubicBezTo>
                <a:cubicBezTo>
                  <a:pt x="4843749" y="2907697"/>
                  <a:pt x="4820412" y="2916555"/>
                  <a:pt x="4796981" y="2925128"/>
                </a:cubicBezTo>
                <a:cubicBezTo>
                  <a:pt x="4787646" y="2928557"/>
                  <a:pt x="4778312" y="2931986"/>
                  <a:pt x="4768882" y="2935415"/>
                </a:cubicBezTo>
                <a:cubicBezTo>
                  <a:pt x="4747546" y="2943225"/>
                  <a:pt x="4726115" y="2950845"/>
                  <a:pt x="4704588" y="2958465"/>
                </a:cubicBezTo>
                <a:cubicBezTo>
                  <a:pt x="4696111" y="2961513"/>
                  <a:pt x="4687634" y="2964466"/>
                  <a:pt x="4679061" y="2967514"/>
                </a:cubicBezTo>
                <a:cubicBezTo>
                  <a:pt x="4649724" y="2977801"/>
                  <a:pt x="4620292" y="2987897"/>
                  <a:pt x="4590765" y="2997708"/>
                </a:cubicBezTo>
                <a:cubicBezTo>
                  <a:pt x="4588002" y="2998661"/>
                  <a:pt x="4585145" y="2999518"/>
                  <a:pt x="4582287" y="3000470"/>
                </a:cubicBezTo>
                <a:cubicBezTo>
                  <a:pt x="4555617" y="3009329"/>
                  <a:pt x="4528852" y="3017996"/>
                  <a:pt x="4502087" y="3026569"/>
                </a:cubicBezTo>
                <a:cubicBezTo>
                  <a:pt x="4493228" y="3029426"/>
                  <a:pt x="4484466" y="3032189"/>
                  <a:pt x="4475607" y="3034951"/>
                </a:cubicBezTo>
                <a:cubicBezTo>
                  <a:pt x="4452938" y="3042095"/>
                  <a:pt x="4430268" y="3049143"/>
                  <a:pt x="4407599" y="3056001"/>
                </a:cubicBezTo>
                <a:cubicBezTo>
                  <a:pt x="4399884" y="3058382"/>
                  <a:pt x="4392263" y="3060668"/>
                  <a:pt x="4384548" y="3063049"/>
                </a:cubicBezTo>
                <a:cubicBezTo>
                  <a:pt x="4354926" y="3071908"/>
                  <a:pt x="4325303" y="3080671"/>
                  <a:pt x="4295585" y="3089148"/>
                </a:cubicBezTo>
                <a:cubicBezTo>
                  <a:pt x="4290251" y="3090672"/>
                  <a:pt x="4284821" y="3092196"/>
                  <a:pt x="4279487" y="3093720"/>
                </a:cubicBezTo>
                <a:cubicBezTo>
                  <a:pt x="4254627" y="3100769"/>
                  <a:pt x="4229767" y="3107627"/>
                  <a:pt x="4204907" y="3114485"/>
                </a:cubicBezTo>
                <a:cubicBezTo>
                  <a:pt x="4196049" y="3116866"/>
                  <a:pt x="4187285" y="3119247"/>
                  <a:pt x="4178427" y="3121628"/>
                </a:cubicBezTo>
                <a:cubicBezTo>
                  <a:pt x="4153662" y="3128296"/>
                  <a:pt x="4128897" y="3134773"/>
                  <a:pt x="4104037" y="3141155"/>
                </a:cubicBezTo>
                <a:cubicBezTo>
                  <a:pt x="4098417" y="3142583"/>
                  <a:pt x="4092893" y="3144107"/>
                  <a:pt x="4087273" y="3145536"/>
                </a:cubicBezTo>
                <a:cubicBezTo>
                  <a:pt x="4056793" y="3153251"/>
                  <a:pt x="4026313" y="3160776"/>
                  <a:pt x="3995738" y="3168110"/>
                </a:cubicBezTo>
                <a:cubicBezTo>
                  <a:pt x="3991070" y="3169253"/>
                  <a:pt x="3986403" y="3170301"/>
                  <a:pt x="3981736" y="3171444"/>
                </a:cubicBezTo>
                <a:cubicBezTo>
                  <a:pt x="3951732" y="3178588"/>
                  <a:pt x="3921633" y="3185541"/>
                  <a:pt x="3891534" y="3192304"/>
                </a:cubicBezTo>
                <a:cubicBezTo>
                  <a:pt x="3888296" y="3193066"/>
                  <a:pt x="3885152" y="3193733"/>
                  <a:pt x="3881914" y="3194399"/>
                </a:cubicBezTo>
                <a:cubicBezTo>
                  <a:pt x="3850196" y="3201448"/>
                  <a:pt x="3818382" y="3208306"/>
                  <a:pt x="3786569" y="3214973"/>
                </a:cubicBezTo>
                <a:cubicBezTo>
                  <a:pt x="3755041" y="3221546"/>
                  <a:pt x="3723513" y="3227832"/>
                  <a:pt x="3692081" y="3233928"/>
                </a:cubicBezTo>
                <a:cubicBezTo>
                  <a:pt x="3683223" y="3235643"/>
                  <a:pt x="3674364" y="3237357"/>
                  <a:pt x="3665601" y="3238976"/>
                </a:cubicBezTo>
                <a:cubicBezTo>
                  <a:pt x="3640931" y="3243644"/>
                  <a:pt x="3616166" y="3248216"/>
                  <a:pt x="3591592" y="3252597"/>
                </a:cubicBezTo>
                <a:cubicBezTo>
                  <a:pt x="3584067" y="3253931"/>
                  <a:pt x="3576542" y="3255359"/>
                  <a:pt x="3569113" y="3256598"/>
                </a:cubicBezTo>
                <a:cubicBezTo>
                  <a:pt x="3538061" y="3262027"/>
                  <a:pt x="3507010" y="3267266"/>
                  <a:pt x="3476054" y="3272314"/>
                </a:cubicBezTo>
                <a:cubicBezTo>
                  <a:pt x="3469577" y="3273362"/>
                  <a:pt x="3463100" y="3274314"/>
                  <a:pt x="3456527" y="3275362"/>
                </a:cubicBezTo>
                <a:cubicBezTo>
                  <a:pt x="3431572" y="3279267"/>
                  <a:pt x="3406712" y="3283077"/>
                  <a:pt x="3381756" y="3286792"/>
                </a:cubicBezTo>
                <a:cubicBezTo>
                  <a:pt x="3372041" y="3288221"/>
                  <a:pt x="3362230" y="3289649"/>
                  <a:pt x="3352514" y="3290983"/>
                </a:cubicBezTo>
                <a:cubicBezTo>
                  <a:pt x="3327464" y="3294507"/>
                  <a:pt x="3302413" y="3297936"/>
                  <a:pt x="3277362" y="3301270"/>
                </a:cubicBezTo>
                <a:cubicBezTo>
                  <a:pt x="3270885" y="3302127"/>
                  <a:pt x="3264503" y="3302984"/>
                  <a:pt x="3258026" y="3303841"/>
                </a:cubicBezTo>
                <a:cubicBezTo>
                  <a:pt x="3227070" y="3307747"/>
                  <a:pt x="3196114" y="3311462"/>
                  <a:pt x="3165253" y="3314986"/>
                </a:cubicBezTo>
                <a:cubicBezTo>
                  <a:pt x="3157442" y="3315843"/>
                  <a:pt x="3149727" y="3316700"/>
                  <a:pt x="3142012" y="3317462"/>
                </a:cubicBezTo>
                <a:cubicBezTo>
                  <a:pt x="3118866" y="3320034"/>
                  <a:pt x="3095720" y="3322415"/>
                  <a:pt x="3072575" y="3324701"/>
                </a:cubicBezTo>
                <a:cubicBezTo>
                  <a:pt x="3061335" y="3325845"/>
                  <a:pt x="3050096" y="3326892"/>
                  <a:pt x="3038856" y="3327940"/>
                </a:cubicBezTo>
                <a:cubicBezTo>
                  <a:pt x="3017330" y="3329940"/>
                  <a:pt x="2995803" y="3331845"/>
                  <a:pt x="2974277" y="3333560"/>
                </a:cubicBezTo>
                <a:cubicBezTo>
                  <a:pt x="2964085" y="3334417"/>
                  <a:pt x="2953798" y="3335274"/>
                  <a:pt x="2943606" y="3336036"/>
                </a:cubicBezTo>
                <a:cubicBezTo>
                  <a:pt x="2915984" y="3338227"/>
                  <a:pt x="2888361" y="3340132"/>
                  <a:pt x="2860834" y="3341941"/>
                </a:cubicBezTo>
                <a:cubicBezTo>
                  <a:pt x="2857214" y="3342132"/>
                  <a:pt x="2853690" y="3342418"/>
                  <a:pt x="2850071" y="3342704"/>
                </a:cubicBezTo>
                <a:cubicBezTo>
                  <a:pt x="2819305" y="3344609"/>
                  <a:pt x="2788634" y="3346228"/>
                  <a:pt x="2757964" y="3347657"/>
                </a:cubicBezTo>
                <a:cubicBezTo>
                  <a:pt x="2744915" y="3348228"/>
                  <a:pt x="2731961" y="3348704"/>
                  <a:pt x="2719007" y="3349276"/>
                </a:cubicBezTo>
                <a:cubicBezTo>
                  <a:pt x="2699576" y="3350038"/>
                  <a:pt x="2680240" y="3350895"/>
                  <a:pt x="2660904" y="3351466"/>
                </a:cubicBezTo>
                <a:cubicBezTo>
                  <a:pt x="2647283" y="3351848"/>
                  <a:pt x="2633663" y="3352133"/>
                  <a:pt x="2620137" y="3352514"/>
                </a:cubicBezTo>
                <a:cubicBezTo>
                  <a:pt x="2601563" y="3352991"/>
                  <a:pt x="2582990" y="3353372"/>
                  <a:pt x="2564416" y="3353657"/>
                </a:cubicBezTo>
                <a:cubicBezTo>
                  <a:pt x="2550414" y="3353848"/>
                  <a:pt x="2536508" y="3353943"/>
                  <a:pt x="2522601" y="3354038"/>
                </a:cubicBezTo>
                <a:cubicBezTo>
                  <a:pt x="2504599" y="3354134"/>
                  <a:pt x="2486597" y="3354229"/>
                  <a:pt x="2468690" y="3354229"/>
                </a:cubicBezTo>
                <a:cubicBezTo>
                  <a:pt x="2454688" y="3354229"/>
                  <a:pt x="2440591" y="3354038"/>
                  <a:pt x="2426589" y="3353943"/>
                </a:cubicBezTo>
                <a:cubicBezTo>
                  <a:pt x="2405253" y="3353753"/>
                  <a:pt x="2384012" y="3353467"/>
                  <a:pt x="2362772" y="3352991"/>
                </a:cubicBezTo>
                <a:cubicBezTo>
                  <a:pt x="2357628" y="3352895"/>
                  <a:pt x="2352389" y="3352800"/>
                  <a:pt x="2347246" y="3352705"/>
                </a:cubicBezTo>
                <a:cubicBezTo>
                  <a:pt x="2318957" y="3352038"/>
                  <a:pt x="2290763" y="3351086"/>
                  <a:pt x="2262664" y="3349943"/>
                </a:cubicBezTo>
                <a:cubicBezTo>
                  <a:pt x="2256758" y="3349752"/>
                  <a:pt x="2250948" y="3349466"/>
                  <a:pt x="2245138" y="3349181"/>
                </a:cubicBezTo>
                <a:cubicBezTo>
                  <a:pt x="2216182" y="3347942"/>
                  <a:pt x="2187321" y="3346514"/>
                  <a:pt x="2158651" y="3344799"/>
                </a:cubicBezTo>
                <a:cubicBezTo>
                  <a:pt x="2129123" y="3343085"/>
                  <a:pt x="2099977" y="3340989"/>
                  <a:pt x="2070926" y="3338798"/>
                </a:cubicBezTo>
                <a:cubicBezTo>
                  <a:pt x="2067306" y="3338513"/>
                  <a:pt x="2063591" y="3338227"/>
                  <a:pt x="2059972" y="3337941"/>
                </a:cubicBezTo>
                <a:cubicBezTo>
                  <a:pt x="2032349" y="3335750"/>
                  <a:pt x="2005013" y="3333369"/>
                  <a:pt x="1977866" y="3330702"/>
                </a:cubicBezTo>
                <a:cubicBezTo>
                  <a:pt x="1973199" y="3330226"/>
                  <a:pt x="1968437" y="3329845"/>
                  <a:pt x="1963769" y="3329369"/>
                </a:cubicBezTo>
                <a:cubicBezTo>
                  <a:pt x="1941671" y="3327178"/>
                  <a:pt x="1919859" y="3324797"/>
                  <a:pt x="1898047" y="3322320"/>
                </a:cubicBezTo>
                <a:cubicBezTo>
                  <a:pt x="1890141" y="3321463"/>
                  <a:pt x="1882140" y="3320606"/>
                  <a:pt x="1874330" y="3319748"/>
                </a:cubicBezTo>
                <a:cubicBezTo>
                  <a:pt x="1845945" y="3316415"/>
                  <a:pt x="1817751" y="3312795"/>
                  <a:pt x="1789748" y="3308985"/>
                </a:cubicBezTo>
                <a:cubicBezTo>
                  <a:pt x="1784128" y="3308223"/>
                  <a:pt x="1778603" y="3307366"/>
                  <a:pt x="1772984" y="3306509"/>
                </a:cubicBezTo>
                <a:cubicBezTo>
                  <a:pt x="1750790" y="3303365"/>
                  <a:pt x="1728692" y="3300127"/>
                  <a:pt x="1706880" y="3296698"/>
                </a:cubicBezTo>
                <a:cubicBezTo>
                  <a:pt x="1697165" y="3295174"/>
                  <a:pt x="1687640" y="3293555"/>
                  <a:pt x="1678019" y="3291935"/>
                </a:cubicBezTo>
                <a:cubicBezTo>
                  <a:pt x="1660303" y="3289078"/>
                  <a:pt x="1642586" y="3286125"/>
                  <a:pt x="1625060" y="3282982"/>
                </a:cubicBezTo>
                <a:cubicBezTo>
                  <a:pt x="1614678" y="3281172"/>
                  <a:pt x="1604391" y="3279267"/>
                  <a:pt x="1594009" y="3277362"/>
                </a:cubicBezTo>
                <a:cubicBezTo>
                  <a:pt x="1577340" y="3274314"/>
                  <a:pt x="1560767" y="3271171"/>
                  <a:pt x="1544384" y="3267837"/>
                </a:cubicBezTo>
                <a:cubicBezTo>
                  <a:pt x="1534001" y="3265741"/>
                  <a:pt x="1523714" y="3263741"/>
                  <a:pt x="1513332" y="3261551"/>
                </a:cubicBezTo>
                <a:cubicBezTo>
                  <a:pt x="1496759" y="3258122"/>
                  <a:pt x="1480376" y="3254597"/>
                  <a:pt x="1463992" y="3250978"/>
                </a:cubicBezTo>
                <a:cubicBezTo>
                  <a:pt x="1454277" y="3248882"/>
                  <a:pt x="1444562" y="3246787"/>
                  <a:pt x="1434941" y="3244501"/>
                </a:cubicBezTo>
                <a:cubicBezTo>
                  <a:pt x="1417225" y="3240405"/>
                  <a:pt x="1399699" y="3236214"/>
                  <a:pt x="1382173" y="3231928"/>
                </a:cubicBezTo>
                <a:cubicBezTo>
                  <a:pt x="1374362" y="3230023"/>
                  <a:pt x="1366457" y="3228213"/>
                  <a:pt x="1358646" y="3226213"/>
                </a:cubicBezTo>
                <a:cubicBezTo>
                  <a:pt x="1333595" y="3219926"/>
                  <a:pt x="1308830" y="3213449"/>
                  <a:pt x="1284256" y="3206687"/>
                </a:cubicBezTo>
                <a:cubicBezTo>
                  <a:pt x="1281303" y="3205924"/>
                  <a:pt x="1278446" y="3204972"/>
                  <a:pt x="1275588" y="3204210"/>
                </a:cubicBezTo>
                <a:cubicBezTo>
                  <a:pt x="1253966" y="3198209"/>
                  <a:pt x="1232630" y="3192018"/>
                  <a:pt x="1211390" y="3185732"/>
                </a:cubicBezTo>
                <a:cubicBezTo>
                  <a:pt x="1203198" y="3183255"/>
                  <a:pt x="1195197" y="3180779"/>
                  <a:pt x="1187196" y="3178207"/>
                </a:cubicBezTo>
                <a:cubicBezTo>
                  <a:pt x="1171289" y="3173349"/>
                  <a:pt x="1155478" y="3168396"/>
                  <a:pt x="1139857" y="3163253"/>
                </a:cubicBezTo>
                <a:cubicBezTo>
                  <a:pt x="1130808" y="3160300"/>
                  <a:pt x="1121759" y="3157252"/>
                  <a:pt x="1112711" y="3154204"/>
                </a:cubicBezTo>
                <a:cubicBezTo>
                  <a:pt x="1098233" y="3149346"/>
                  <a:pt x="1083945" y="3144488"/>
                  <a:pt x="1069658" y="3139440"/>
                </a:cubicBezTo>
                <a:cubicBezTo>
                  <a:pt x="1060609" y="3136297"/>
                  <a:pt x="1051655" y="3133058"/>
                  <a:pt x="1042702" y="3129820"/>
                </a:cubicBezTo>
                <a:cubicBezTo>
                  <a:pt x="1028510" y="3124676"/>
                  <a:pt x="1014413" y="3119438"/>
                  <a:pt x="1000411" y="3114104"/>
                </a:cubicBezTo>
                <a:cubicBezTo>
                  <a:pt x="991934" y="3110865"/>
                  <a:pt x="983361" y="3107627"/>
                  <a:pt x="974884" y="3104293"/>
                </a:cubicBezTo>
                <a:cubicBezTo>
                  <a:pt x="959834" y="3098387"/>
                  <a:pt x="945071" y="3092387"/>
                  <a:pt x="930307" y="3086291"/>
                </a:cubicBezTo>
                <a:cubicBezTo>
                  <a:pt x="923258" y="3083338"/>
                  <a:pt x="916115" y="3080576"/>
                  <a:pt x="909066" y="3077528"/>
                </a:cubicBezTo>
                <a:cubicBezTo>
                  <a:pt x="887444" y="3068384"/>
                  <a:pt x="866108" y="3059145"/>
                  <a:pt x="845058" y="3049620"/>
                </a:cubicBezTo>
                <a:cubicBezTo>
                  <a:pt x="758762" y="3010472"/>
                  <a:pt x="677894" y="2968276"/>
                  <a:pt x="602552" y="2922937"/>
                </a:cubicBezTo>
                <a:cubicBezTo>
                  <a:pt x="527685" y="2877884"/>
                  <a:pt x="458343" y="2829878"/>
                  <a:pt x="394621" y="2778919"/>
                </a:cubicBezTo>
                <a:cubicBezTo>
                  <a:pt x="331279" y="2728341"/>
                  <a:pt x="273463" y="2674906"/>
                  <a:pt x="221266" y="2618804"/>
                </a:cubicBezTo>
                <a:cubicBezTo>
                  <a:pt x="169355" y="2563082"/>
                  <a:pt x="123063" y="2504694"/>
                  <a:pt x="82296" y="2443734"/>
                </a:cubicBezTo>
                <a:cubicBezTo>
                  <a:pt x="74581" y="2432114"/>
                  <a:pt x="66961" y="2420493"/>
                  <a:pt x="59722" y="2408682"/>
                </a:cubicBezTo>
                <a:cubicBezTo>
                  <a:pt x="52388" y="2396966"/>
                  <a:pt x="45339" y="2385155"/>
                  <a:pt x="38481" y="2373344"/>
                </a:cubicBezTo>
                <a:cubicBezTo>
                  <a:pt x="31623" y="2361533"/>
                  <a:pt x="24956" y="2349627"/>
                  <a:pt x="18574" y="2337721"/>
                </a:cubicBezTo>
                <a:cubicBezTo>
                  <a:pt x="12192" y="2325815"/>
                  <a:pt x="6001" y="2313813"/>
                  <a:pt x="0" y="2301716"/>
                </a:cubicBezTo>
                <a:lnTo>
                  <a:pt x="171736" y="2641949"/>
                </a:lnTo>
                <a:cubicBezTo>
                  <a:pt x="205550" y="2688812"/>
                  <a:pt x="257080" y="2770156"/>
                  <a:pt x="309848" y="2828354"/>
                </a:cubicBezTo>
                <a:cubicBezTo>
                  <a:pt x="361283" y="2885123"/>
                  <a:pt x="423386" y="2943701"/>
                  <a:pt x="486728" y="2994279"/>
                </a:cubicBezTo>
                <a:cubicBezTo>
                  <a:pt x="550450" y="3045143"/>
                  <a:pt x="618458" y="3101531"/>
                  <a:pt x="693230" y="3146584"/>
                </a:cubicBezTo>
                <a:cubicBezTo>
                  <a:pt x="768572" y="3191923"/>
                  <a:pt x="849344" y="3234214"/>
                  <a:pt x="935736" y="3273266"/>
                </a:cubicBezTo>
                <a:cubicBezTo>
                  <a:pt x="956786" y="3282791"/>
                  <a:pt x="978218" y="3292126"/>
                  <a:pt x="999744" y="3301174"/>
                </a:cubicBezTo>
                <a:cubicBezTo>
                  <a:pt x="1006793" y="3304128"/>
                  <a:pt x="1013936" y="3306985"/>
                  <a:pt x="1020985" y="3309938"/>
                </a:cubicBezTo>
                <a:cubicBezTo>
                  <a:pt x="1035749" y="3316034"/>
                  <a:pt x="1050608" y="3322034"/>
                  <a:pt x="1065562" y="3327940"/>
                </a:cubicBezTo>
                <a:cubicBezTo>
                  <a:pt x="1074039" y="3331274"/>
                  <a:pt x="1082516" y="3334512"/>
                  <a:pt x="1091089" y="3337751"/>
                </a:cubicBezTo>
                <a:cubicBezTo>
                  <a:pt x="1105091" y="3343085"/>
                  <a:pt x="1119188" y="3348323"/>
                  <a:pt x="1133380" y="3353467"/>
                </a:cubicBezTo>
                <a:cubicBezTo>
                  <a:pt x="1142333" y="3356705"/>
                  <a:pt x="1151287" y="3359944"/>
                  <a:pt x="1160336" y="3363087"/>
                </a:cubicBezTo>
                <a:cubicBezTo>
                  <a:pt x="1174528" y="3368135"/>
                  <a:pt x="1188911" y="3372993"/>
                  <a:pt x="1203389" y="3377851"/>
                </a:cubicBezTo>
                <a:cubicBezTo>
                  <a:pt x="1212437" y="3380899"/>
                  <a:pt x="1221391" y="3383947"/>
                  <a:pt x="1230535" y="3386899"/>
                </a:cubicBezTo>
                <a:cubicBezTo>
                  <a:pt x="1246156" y="3391948"/>
                  <a:pt x="1261967" y="3396901"/>
                  <a:pt x="1277874" y="3401854"/>
                </a:cubicBezTo>
                <a:cubicBezTo>
                  <a:pt x="1285970" y="3404330"/>
                  <a:pt x="1293971" y="3406902"/>
                  <a:pt x="1302067" y="3409379"/>
                </a:cubicBezTo>
                <a:cubicBezTo>
                  <a:pt x="1323213" y="3415760"/>
                  <a:pt x="1344644" y="3421856"/>
                  <a:pt x="1366266" y="3427857"/>
                </a:cubicBezTo>
                <a:cubicBezTo>
                  <a:pt x="1369219" y="3428714"/>
                  <a:pt x="1372076" y="3429572"/>
                  <a:pt x="1374934" y="3430334"/>
                </a:cubicBezTo>
                <a:cubicBezTo>
                  <a:pt x="1399508" y="3437096"/>
                  <a:pt x="1424273" y="3443573"/>
                  <a:pt x="1449324" y="3449860"/>
                </a:cubicBezTo>
                <a:cubicBezTo>
                  <a:pt x="1457135" y="3451860"/>
                  <a:pt x="1465040" y="3453670"/>
                  <a:pt x="1472851" y="3455575"/>
                </a:cubicBezTo>
                <a:cubicBezTo>
                  <a:pt x="1490377" y="3459861"/>
                  <a:pt x="1507903" y="3464052"/>
                  <a:pt x="1525619" y="3468148"/>
                </a:cubicBezTo>
                <a:cubicBezTo>
                  <a:pt x="1535240" y="3470339"/>
                  <a:pt x="1544955" y="3472434"/>
                  <a:pt x="1554671" y="3474625"/>
                </a:cubicBezTo>
                <a:cubicBezTo>
                  <a:pt x="1571054" y="3478245"/>
                  <a:pt x="1587437" y="3481769"/>
                  <a:pt x="1604010" y="3485198"/>
                </a:cubicBezTo>
                <a:cubicBezTo>
                  <a:pt x="1614297" y="3487293"/>
                  <a:pt x="1624679" y="3489389"/>
                  <a:pt x="1635062" y="3491484"/>
                </a:cubicBezTo>
                <a:cubicBezTo>
                  <a:pt x="1651540" y="3494723"/>
                  <a:pt x="1668113" y="3497866"/>
                  <a:pt x="1684687" y="3501009"/>
                </a:cubicBezTo>
                <a:cubicBezTo>
                  <a:pt x="1694974" y="3502914"/>
                  <a:pt x="1705356" y="3504819"/>
                  <a:pt x="1715738" y="3506629"/>
                </a:cubicBezTo>
                <a:cubicBezTo>
                  <a:pt x="1733264" y="3509772"/>
                  <a:pt x="1750981" y="3512725"/>
                  <a:pt x="1768697" y="3515582"/>
                </a:cubicBezTo>
                <a:cubicBezTo>
                  <a:pt x="1778317" y="3517202"/>
                  <a:pt x="1787842" y="3518821"/>
                  <a:pt x="1797558" y="3520345"/>
                </a:cubicBezTo>
                <a:cubicBezTo>
                  <a:pt x="1819466" y="3523774"/>
                  <a:pt x="1841468" y="3527012"/>
                  <a:pt x="1863662" y="3530156"/>
                </a:cubicBezTo>
                <a:cubicBezTo>
                  <a:pt x="1869281" y="3530918"/>
                  <a:pt x="1874806" y="3531775"/>
                  <a:pt x="1880426" y="3532632"/>
                </a:cubicBezTo>
                <a:cubicBezTo>
                  <a:pt x="1908334" y="3536442"/>
                  <a:pt x="1936528" y="3540062"/>
                  <a:pt x="1965008" y="3543395"/>
                </a:cubicBezTo>
                <a:cubicBezTo>
                  <a:pt x="1972818" y="3544348"/>
                  <a:pt x="1980819" y="3545110"/>
                  <a:pt x="1988725" y="3545967"/>
                </a:cubicBezTo>
                <a:cubicBezTo>
                  <a:pt x="2010537" y="3548444"/>
                  <a:pt x="2032349" y="3550825"/>
                  <a:pt x="2054447" y="3553016"/>
                </a:cubicBezTo>
                <a:cubicBezTo>
                  <a:pt x="2059115" y="3553492"/>
                  <a:pt x="2063877" y="3553968"/>
                  <a:pt x="2068544" y="3554349"/>
                </a:cubicBezTo>
                <a:cubicBezTo>
                  <a:pt x="2095691" y="3556921"/>
                  <a:pt x="2123027" y="3559397"/>
                  <a:pt x="2150650" y="3561588"/>
                </a:cubicBezTo>
                <a:cubicBezTo>
                  <a:pt x="2154269" y="3561874"/>
                  <a:pt x="2157984" y="3562160"/>
                  <a:pt x="2161604" y="3562445"/>
                </a:cubicBezTo>
                <a:cubicBezTo>
                  <a:pt x="2190655" y="3564636"/>
                  <a:pt x="2219897" y="3566732"/>
                  <a:pt x="2249329" y="3568446"/>
                </a:cubicBezTo>
                <a:cubicBezTo>
                  <a:pt x="2277999" y="3570161"/>
                  <a:pt x="2306860" y="3571589"/>
                  <a:pt x="2335816" y="3572828"/>
                </a:cubicBezTo>
                <a:cubicBezTo>
                  <a:pt x="2341721" y="3573113"/>
                  <a:pt x="2347532" y="3573304"/>
                  <a:pt x="2353342" y="3573590"/>
                </a:cubicBezTo>
                <a:cubicBezTo>
                  <a:pt x="2381441" y="3574733"/>
                  <a:pt x="2409635" y="3575685"/>
                  <a:pt x="2437924" y="3576352"/>
                </a:cubicBezTo>
                <a:cubicBezTo>
                  <a:pt x="2443067" y="3576447"/>
                  <a:pt x="2448211" y="3576542"/>
                  <a:pt x="2453450" y="3576638"/>
                </a:cubicBezTo>
                <a:cubicBezTo>
                  <a:pt x="2474690" y="3577114"/>
                  <a:pt x="2495931" y="3577399"/>
                  <a:pt x="2517267" y="3577590"/>
                </a:cubicBezTo>
                <a:cubicBezTo>
                  <a:pt x="2531269" y="3577685"/>
                  <a:pt x="2545271" y="3577876"/>
                  <a:pt x="2559368" y="3577876"/>
                </a:cubicBezTo>
                <a:cubicBezTo>
                  <a:pt x="2577275" y="3577876"/>
                  <a:pt x="2595277" y="3577876"/>
                  <a:pt x="2613279" y="3577685"/>
                </a:cubicBezTo>
                <a:cubicBezTo>
                  <a:pt x="2627186" y="3577685"/>
                  <a:pt x="2641092" y="3577495"/>
                  <a:pt x="2655094" y="3577304"/>
                </a:cubicBezTo>
                <a:cubicBezTo>
                  <a:pt x="2673668" y="3577019"/>
                  <a:pt x="2692241" y="3576638"/>
                  <a:pt x="2710815" y="3576161"/>
                </a:cubicBezTo>
                <a:cubicBezTo>
                  <a:pt x="2724436" y="3575876"/>
                  <a:pt x="2737961" y="3575590"/>
                  <a:pt x="2751582" y="3575114"/>
                </a:cubicBezTo>
                <a:cubicBezTo>
                  <a:pt x="2770918" y="3574542"/>
                  <a:pt x="2790349" y="3573685"/>
                  <a:pt x="2809685" y="3572923"/>
                </a:cubicBezTo>
                <a:cubicBezTo>
                  <a:pt x="2822639" y="3572351"/>
                  <a:pt x="2835688" y="3571970"/>
                  <a:pt x="2848642" y="3571304"/>
                </a:cubicBezTo>
                <a:cubicBezTo>
                  <a:pt x="2879217" y="3569875"/>
                  <a:pt x="2909983" y="3568256"/>
                  <a:pt x="2940749" y="3566351"/>
                </a:cubicBezTo>
                <a:cubicBezTo>
                  <a:pt x="2944368" y="3566160"/>
                  <a:pt x="2947892" y="3565874"/>
                  <a:pt x="2951512" y="3565589"/>
                </a:cubicBezTo>
                <a:cubicBezTo>
                  <a:pt x="2979039" y="3563779"/>
                  <a:pt x="3006662" y="3561874"/>
                  <a:pt x="3034284" y="3559683"/>
                </a:cubicBezTo>
                <a:cubicBezTo>
                  <a:pt x="3044476" y="3558921"/>
                  <a:pt x="3054763" y="3557969"/>
                  <a:pt x="3064955" y="3557207"/>
                </a:cubicBezTo>
                <a:cubicBezTo>
                  <a:pt x="3086481" y="3555397"/>
                  <a:pt x="3107912" y="3553587"/>
                  <a:pt x="3129534" y="3551587"/>
                </a:cubicBezTo>
                <a:cubicBezTo>
                  <a:pt x="3140774" y="3550539"/>
                  <a:pt x="3152013" y="3549491"/>
                  <a:pt x="3163252" y="3548348"/>
                </a:cubicBezTo>
                <a:cubicBezTo>
                  <a:pt x="3186398" y="3546062"/>
                  <a:pt x="3209544" y="3543681"/>
                  <a:pt x="3232690" y="3541109"/>
                </a:cubicBezTo>
                <a:cubicBezTo>
                  <a:pt x="3240500" y="3540252"/>
                  <a:pt x="3248216" y="3539490"/>
                  <a:pt x="3256026" y="3538538"/>
                </a:cubicBezTo>
                <a:cubicBezTo>
                  <a:pt x="3286887" y="3535013"/>
                  <a:pt x="3317843" y="3531299"/>
                  <a:pt x="3348800" y="3527393"/>
                </a:cubicBezTo>
                <a:cubicBezTo>
                  <a:pt x="3355277" y="3526536"/>
                  <a:pt x="3361658" y="3525679"/>
                  <a:pt x="3368135" y="3524822"/>
                </a:cubicBezTo>
                <a:cubicBezTo>
                  <a:pt x="3393186" y="3521583"/>
                  <a:pt x="3418142" y="3518154"/>
                  <a:pt x="3443288" y="3514535"/>
                </a:cubicBezTo>
                <a:cubicBezTo>
                  <a:pt x="3453003" y="3513106"/>
                  <a:pt x="3462814" y="3511772"/>
                  <a:pt x="3472529" y="3510344"/>
                </a:cubicBezTo>
                <a:cubicBezTo>
                  <a:pt x="3497390" y="3506724"/>
                  <a:pt x="3522345" y="3502914"/>
                  <a:pt x="3547301" y="3498914"/>
                </a:cubicBezTo>
                <a:cubicBezTo>
                  <a:pt x="3553777" y="3497866"/>
                  <a:pt x="3560255" y="3496913"/>
                  <a:pt x="3566827" y="3495866"/>
                </a:cubicBezTo>
                <a:cubicBezTo>
                  <a:pt x="3597783" y="3490913"/>
                  <a:pt x="3628835" y="3485674"/>
                  <a:pt x="3659886" y="3480149"/>
                </a:cubicBezTo>
                <a:cubicBezTo>
                  <a:pt x="3667411" y="3478816"/>
                  <a:pt x="3674936" y="3477482"/>
                  <a:pt x="3682365" y="3476149"/>
                </a:cubicBezTo>
                <a:cubicBezTo>
                  <a:pt x="3707035" y="3471767"/>
                  <a:pt x="3731705" y="3467195"/>
                  <a:pt x="3756374" y="3462528"/>
                </a:cubicBezTo>
                <a:cubicBezTo>
                  <a:pt x="3765233" y="3460814"/>
                  <a:pt x="3774091" y="3459195"/>
                  <a:pt x="3782854" y="3457480"/>
                </a:cubicBezTo>
                <a:cubicBezTo>
                  <a:pt x="3814286" y="3451384"/>
                  <a:pt x="3845814" y="3445097"/>
                  <a:pt x="3877342" y="3438525"/>
                </a:cubicBezTo>
                <a:cubicBezTo>
                  <a:pt x="3909156" y="3431858"/>
                  <a:pt x="3940969" y="3424999"/>
                  <a:pt x="3972687" y="3417951"/>
                </a:cubicBezTo>
                <a:cubicBezTo>
                  <a:pt x="3975926" y="3417284"/>
                  <a:pt x="3979069" y="3416522"/>
                  <a:pt x="3982307" y="3415856"/>
                </a:cubicBezTo>
                <a:cubicBezTo>
                  <a:pt x="4012406" y="3409093"/>
                  <a:pt x="4042506" y="3402140"/>
                  <a:pt x="4072509" y="3394996"/>
                </a:cubicBezTo>
                <a:cubicBezTo>
                  <a:pt x="4077176" y="3393853"/>
                  <a:pt x="4081844" y="3392805"/>
                  <a:pt x="4086511" y="3391662"/>
                </a:cubicBezTo>
                <a:cubicBezTo>
                  <a:pt x="4117086" y="3384328"/>
                  <a:pt x="4147661" y="3376803"/>
                  <a:pt x="4178046" y="3369088"/>
                </a:cubicBezTo>
                <a:cubicBezTo>
                  <a:pt x="4183666" y="3367659"/>
                  <a:pt x="4189190" y="3366135"/>
                  <a:pt x="4194810" y="3364706"/>
                </a:cubicBezTo>
                <a:cubicBezTo>
                  <a:pt x="4219670" y="3358324"/>
                  <a:pt x="4244435" y="3351848"/>
                  <a:pt x="4269201" y="3345180"/>
                </a:cubicBezTo>
                <a:cubicBezTo>
                  <a:pt x="4278059" y="3342799"/>
                  <a:pt x="4286822" y="3340418"/>
                  <a:pt x="4295680" y="3338036"/>
                </a:cubicBezTo>
                <a:cubicBezTo>
                  <a:pt x="4320540" y="3331274"/>
                  <a:pt x="4345496" y="3324320"/>
                  <a:pt x="4370261" y="3317272"/>
                </a:cubicBezTo>
                <a:cubicBezTo>
                  <a:pt x="4375595" y="3315748"/>
                  <a:pt x="4381024" y="3314319"/>
                  <a:pt x="4386358" y="3312700"/>
                </a:cubicBezTo>
                <a:cubicBezTo>
                  <a:pt x="4416076" y="3304223"/>
                  <a:pt x="4445794" y="3295460"/>
                  <a:pt x="4475321" y="3286601"/>
                </a:cubicBezTo>
                <a:cubicBezTo>
                  <a:pt x="4483037" y="3284315"/>
                  <a:pt x="4490657" y="3281934"/>
                  <a:pt x="4498372" y="3279553"/>
                </a:cubicBezTo>
                <a:cubicBezTo>
                  <a:pt x="4521137" y="3272599"/>
                  <a:pt x="4543806" y="3265646"/>
                  <a:pt x="4566381" y="3258503"/>
                </a:cubicBezTo>
                <a:cubicBezTo>
                  <a:pt x="4575239" y="3255740"/>
                  <a:pt x="4584097" y="3252978"/>
                  <a:pt x="4592860" y="3250121"/>
                </a:cubicBezTo>
                <a:cubicBezTo>
                  <a:pt x="4619625" y="3241548"/>
                  <a:pt x="4646391" y="3232880"/>
                  <a:pt x="4673060" y="3224022"/>
                </a:cubicBezTo>
                <a:cubicBezTo>
                  <a:pt x="4675918" y="3223070"/>
                  <a:pt x="4678680" y="3222212"/>
                  <a:pt x="4681538" y="3221260"/>
                </a:cubicBezTo>
                <a:cubicBezTo>
                  <a:pt x="4711065" y="3211354"/>
                  <a:pt x="4740498" y="3201257"/>
                  <a:pt x="4769834" y="3191066"/>
                </a:cubicBezTo>
                <a:cubicBezTo>
                  <a:pt x="4778312" y="3188113"/>
                  <a:pt x="4786789" y="3185065"/>
                  <a:pt x="4795361" y="3182017"/>
                </a:cubicBezTo>
                <a:cubicBezTo>
                  <a:pt x="4816793" y="3174397"/>
                  <a:pt x="4838224" y="3166777"/>
                  <a:pt x="4859655" y="3158966"/>
                </a:cubicBezTo>
                <a:cubicBezTo>
                  <a:pt x="4868990" y="3155537"/>
                  <a:pt x="4878420" y="3152108"/>
                  <a:pt x="4887754" y="3148679"/>
                </a:cubicBezTo>
                <a:cubicBezTo>
                  <a:pt x="4911186" y="3140012"/>
                  <a:pt x="4934522" y="3131249"/>
                  <a:pt x="4957858" y="3122390"/>
                </a:cubicBezTo>
                <a:cubicBezTo>
                  <a:pt x="4963763" y="3120104"/>
                  <a:pt x="4969669" y="3117914"/>
                  <a:pt x="4975574" y="3115723"/>
                </a:cubicBezTo>
                <a:cubicBezTo>
                  <a:pt x="5005197" y="3104293"/>
                  <a:pt x="5034629" y="3092768"/>
                  <a:pt x="5063967" y="3080957"/>
                </a:cubicBezTo>
                <a:cubicBezTo>
                  <a:pt x="5071015" y="3078099"/>
                  <a:pt x="5077968" y="3075241"/>
                  <a:pt x="5085017" y="3072384"/>
                </a:cubicBezTo>
                <a:cubicBezTo>
                  <a:pt x="5107305" y="3063335"/>
                  <a:pt x="5129594" y="3054287"/>
                  <a:pt x="5151787" y="3044952"/>
                </a:cubicBezTo>
                <a:cubicBezTo>
                  <a:pt x="5161979" y="3040666"/>
                  <a:pt x="5172170" y="3036380"/>
                  <a:pt x="5182362" y="3032093"/>
                </a:cubicBezTo>
                <a:cubicBezTo>
                  <a:pt x="5201603" y="3023997"/>
                  <a:pt x="5220748" y="3015806"/>
                  <a:pt x="5239798" y="3007519"/>
                </a:cubicBezTo>
                <a:cubicBezTo>
                  <a:pt x="5250371" y="3002947"/>
                  <a:pt x="5261039" y="2998280"/>
                  <a:pt x="5271611" y="2993612"/>
                </a:cubicBezTo>
                <a:cubicBezTo>
                  <a:pt x="5296472" y="2982659"/>
                  <a:pt x="5321332" y="2971610"/>
                  <a:pt x="5346097" y="2960370"/>
                </a:cubicBezTo>
                <a:cubicBezTo>
                  <a:pt x="5348574" y="2959227"/>
                  <a:pt x="5351146" y="2958084"/>
                  <a:pt x="5353622" y="2956941"/>
                </a:cubicBezTo>
                <a:cubicBezTo>
                  <a:pt x="5383339" y="2943416"/>
                  <a:pt x="5412963" y="2929699"/>
                  <a:pt x="5442395" y="2915793"/>
                </a:cubicBezTo>
                <a:cubicBezTo>
                  <a:pt x="5471922" y="2901791"/>
                  <a:pt x="5501164" y="2887695"/>
                  <a:pt x="5530120" y="2873407"/>
                </a:cubicBezTo>
                <a:cubicBezTo>
                  <a:pt x="5531644" y="2872645"/>
                  <a:pt x="5533168" y="2871883"/>
                  <a:pt x="5534692" y="2871121"/>
                </a:cubicBezTo>
                <a:cubicBezTo>
                  <a:pt x="5562600" y="2857310"/>
                  <a:pt x="5590318" y="2843403"/>
                  <a:pt x="5617846" y="2829401"/>
                </a:cubicBezTo>
                <a:cubicBezTo>
                  <a:pt x="5620322" y="2828163"/>
                  <a:pt x="5622893" y="2826830"/>
                  <a:pt x="5625370" y="2825591"/>
                </a:cubicBezTo>
                <a:cubicBezTo>
                  <a:pt x="5635562" y="2820353"/>
                  <a:pt x="5645563" y="2815019"/>
                  <a:pt x="5655755" y="2809780"/>
                </a:cubicBezTo>
                <a:cubicBezTo>
                  <a:pt x="5677091" y="2798636"/>
                  <a:pt x="5698427" y="2787587"/>
                  <a:pt x="5719572" y="2776347"/>
                </a:cubicBezTo>
                <a:cubicBezTo>
                  <a:pt x="5731383" y="2770061"/>
                  <a:pt x="5743099" y="2763584"/>
                  <a:pt x="5754910" y="2757202"/>
                </a:cubicBezTo>
                <a:cubicBezTo>
                  <a:pt x="5773579" y="2747105"/>
                  <a:pt x="5792153" y="2737009"/>
                  <a:pt x="5810536" y="2726722"/>
                </a:cubicBezTo>
                <a:cubicBezTo>
                  <a:pt x="5822918" y="2719864"/>
                  <a:pt x="5835206" y="2712815"/>
                  <a:pt x="5847493" y="2705862"/>
                </a:cubicBezTo>
                <a:cubicBezTo>
                  <a:pt x="5865019" y="2695956"/>
                  <a:pt x="5882450" y="2686050"/>
                  <a:pt x="5899690" y="2676049"/>
                </a:cubicBezTo>
                <a:cubicBezTo>
                  <a:pt x="5912168" y="2668810"/>
                  <a:pt x="5924550" y="2661571"/>
                  <a:pt x="5936933" y="2654237"/>
                </a:cubicBezTo>
                <a:cubicBezTo>
                  <a:pt x="5953792" y="2644331"/>
                  <a:pt x="5970556" y="2634329"/>
                  <a:pt x="5987129" y="2624328"/>
                </a:cubicBezTo>
                <a:cubicBezTo>
                  <a:pt x="6001512" y="2615660"/>
                  <a:pt x="6015800" y="2606993"/>
                  <a:pt x="6030087" y="2598230"/>
                </a:cubicBezTo>
                <a:cubicBezTo>
                  <a:pt x="6039327" y="2592515"/>
                  <a:pt x="6048661" y="2586799"/>
                  <a:pt x="6057900" y="2581085"/>
                </a:cubicBezTo>
                <a:cubicBezTo>
                  <a:pt x="6074950" y="2570416"/>
                  <a:pt x="6091809" y="2559749"/>
                  <a:pt x="6108573" y="2548985"/>
                </a:cubicBezTo>
                <a:cubicBezTo>
                  <a:pt x="6116384" y="2544032"/>
                  <a:pt x="6124290" y="2539079"/>
                  <a:pt x="6132005" y="2534031"/>
                </a:cubicBezTo>
                <a:cubicBezTo>
                  <a:pt x="6156293" y="2518315"/>
                  <a:pt x="6180392" y="2502599"/>
                  <a:pt x="6204109" y="2486597"/>
                </a:cubicBezTo>
                <a:cubicBezTo>
                  <a:pt x="6204109" y="2486597"/>
                  <a:pt x="6204205" y="2486597"/>
                  <a:pt x="6204299" y="2486501"/>
                </a:cubicBezTo>
                <a:cubicBezTo>
                  <a:pt x="6228017" y="2470595"/>
                  <a:pt x="6251448" y="2454593"/>
                  <a:pt x="6274689" y="2438495"/>
                </a:cubicBezTo>
                <a:cubicBezTo>
                  <a:pt x="6282214" y="2433257"/>
                  <a:pt x="6289548" y="2428018"/>
                  <a:pt x="6296978" y="2422874"/>
                </a:cubicBezTo>
                <a:cubicBezTo>
                  <a:pt x="6312789" y="2411730"/>
                  <a:pt x="6328601" y="2400586"/>
                  <a:pt x="6344127" y="2389346"/>
                </a:cubicBezTo>
                <a:cubicBezTo>
                  <a:pt x="6352604" y="2383250"/>
                  <a:pt x="6360986" y="2377154"/>
                  <a:pt x="6369368" y="2371058"/>
                </a:cubicBezTo>
                <a:cubicBezTo>
                  <a:pt x="6384036" y="2360390"/>
                  <a:pt x="6398514" y="2349627"/>
                  <a:pt x="6412897" y="2338864"/>
                </a:cubicBezTo>
                <a:cubicBezTo>
                  <a:pt x="6421184" y="2332673"/>
                  <a:pt x="6429375" y="2326577"/>
                  <a:pt x="6437567" y="2320385"/>
                </a:cubicBezTo>
                <a:cubicBezTo>
                  <a:pt x="6452521" y="2309051"/>
                  <a:pt x="6467190" y="2297716"/>
                  <a:pt x="6481953" y="2286381"/>
                </a:cubicBezTo>
                <a:cubicBezTo>
                  <a:pt x="6489097" y="2280857"/>
                  <a:pt x="6496241" y="2275332"/>
                  <a:pt x="6503289" y="2269808"/>
                </a:cubicBezTo>
                <a:cubicBezTo>
                  <a:pt x="6523577" y="2253901"/>
                  <a:pt x="6543675" y="2237899"/>
                  <a:pt x="6563487" y="2221802"/>
                </a:cubicBezTo>
                <a:cubicBezTo>
                  <a:pt x="6567488" y="2218563"/>
                  <a:pt x="6571393" y="2215325"/>
                  <a:pt x="6575298" y="2212086"/>
                </a:cubicBezTo>
                <a:cubicBezTo>
                  <a:pt x="6591872" y="2198561"/>
                  <a:pt x="6608255" y="2184940"/>
                  <a:pt x="6624447" y="2171224"/>
                </a:cubicBezTo>
                <a:cubicBezTo>
                  <a:pt x="6629877" y="2166652"/>
                  <a:pt x="6635306" y="2162080"/>
                  <a:pt x="6640639" y="2157508"/>
                </a:cubicBezTo>
                <a:cubicBezTo>
                  <a:pt x="6660166" y="2140839"/>
                  <a:pt x="6679597" y="2124075"/>
                  <a:pt x="6698742" y="2107216"/>
                </a:cubicBezTo>
                <a:cubicBezTo>
                  <a:pt x="6710363" y="2096929"/>
                  <a:pt x="6721888" y="2086642"/>
                  <a:pt x="6733318" y="2076260"/>
                </a:cubicBezTo>
                <a:cubicBezTo>
                  <a:pt x="6737033" y="2072831"/>
                  <a:pt x="6740747" y="2069497"/>
                  <a:pt x="6744462" y="2066068"/>
                </a:cubicBezTo>
                <a:cubicBezTo>
                  <a:pt x="6752082" y="2059114"/>
                  <a:pt x="6759702" y="2052161"/>
                  <a:pt x="6767227" y="2045208"/>
                </a:cubicBezTo>
                <a:cubicBezTo>
                  <a:pt x="6771608" y="2041112"/>
                  <a:pt x="6775990" y="2037017"/>
                  <a:pt x="6780372" y="2033016"/>
                </a:cubicBezTo>
                <a:cubicBezTo>
                  <a:pt x="6787134" y="2026730"/>
                  <a:pt x="6793897" y="2020348"/>
                  <a:pt x="6800565" y="2014061"/>
                </a:cubicBezTo>
                <a:cubicBezTo>
                  <a:pt x="6805136" y="2009775"/>
                  <a:pt x="6809613" y="2005393"/>
                  <a:pt x="6814185" y="2001107"/>
                </a:cubicBezTo>
                <a:cubicBezTo>
                  <a:pt x="6820567" y="1995011"/>
                  <a:pt x="6826948" y="1988915"/>
                  <a:pt x="6833235" y="1982819"/>
                </a:cubicBezTo>
                <a:cubicBezTo>
                  <a:pt x="6837902" y="1978343"/>
                  <a:pt x="6842474" y="1973866"/>
                  <a:pt x="6847047" y="1969389"/>
                </a:cubicBezTo>
                <a:cubicBezTo>
                  <a:pt x="6853142" y="1963388"/>
                  <a:pt x="6859238" y="1957388"/>
                  <a:pt x="6865239" y="1951387"/>
                </a:cubicBezTo>
                <a:cubicBezTo>
                  <a:pt x="6869811" y="1946815"/>
                  <a:pt x="6874288" y="1942338"/>
                  <a:pt x="6878860" y="1937766"/>
                </a:cubicBezTo>
                <a:cubicBezTo>
                  <a:pt x="6884861" y="1931765"/>
                  <a:pt x="6890861" y="1925669"/>
                  <a:pt x="6896767" y="1919668"/>
                </a:cubicBezTo>
                <a:cubicBezTo>
                  <a:pt x="6901149" y="1915192"/>
                  <a:pt x="6905530" y="1910715"/>
                  <a:pt x="6909911" y="1906238"/>
                </a:cubicBezTo>
                <a:cubicBezTo>
                  <a:pt x="6915912" y="1900047"/>
                  <a:pt x="6921818" y="1893951"/>
                  <a:pt x="6927723" y="1887760"/>
                </a:cubicBezTo>
                <a:cubicBezTo>
                  <a:pt x="6931914" y="1883378"/>
                  <a:pt x="6936105" y="1878997"/>
                  <a:pt x="6940296" y="1874615"/>
                </a:cubicBezTo>
                <a:cubicBezTo>
                  <a:pt x="6946488" y="1868138"/>
                  <a:pt x="6952583" y="1861566"/>
                  <a:pt x="6958584" y="1855089"/>
                </a:cubicBezTo>
                <a:cubicBezTo>
                  <a:pt x="6962299" y="1851089"/>
                  <a:pt x="6966109" y="1847088"/>
                  <a:pt x="6969823" y="1842992"/>
                </a:cubicBezTo>
                <a:cubicBezTo>
                  <a:pt x="6976682" y="1835563"/>
                  <a:pt x="6983445" y="1828133"/>
                  <a:pt x="6990207" y="1820704"/>
                </a:cubicBezTo>
                <a:cubicBezTo>
                  <a:pt x="6993064" y="1817561"/>
                  <a:pt x="6995922" y="1814513"/>
                  <a:pt x="6998684" y="1811369"/>
                </a:cubicBezTo>
                <a:cubicBezTo>
                  <a:pt x="7008209" y="1800797"/>
                  <a:pt x="7017639" y="1790224"/>
                  <a:pt x="7026879" y="1779651"/>
                </a:cubicBezTo>
                <a:cubicBezTo>
                  <a:pt x="7028307" y="1778032"/>
                  <a:pt x="7029641" y="1776508"/>
                  <a:pt x="7030974" y="1774889"/>
                </a:cubicBezTo>
                <a:cubicBezTo>
                  <a:pt x="7038785" y="1765935"/>
                  <a:pt x="7046596" y="1756886"/>
                  <a:pt x="7054311" y="1747838"/>
                </a:cubicBezTo>
                <a:cubicBezTo>
                  <a:pt x="7057454" y="1744123"/>
                  <a:pt x="7060502" y="1740408"/>
                  <a:pt x="7063645" y="1736789"/>
                </a:cubicBezTo>
                <a:cubicBezTo>
                  <a:pt x="7069455" y="1729835"/>
                  <a:pt x="7075361" y="1722882"/>
                  <a:pt x="7081076" y="1715929"/>
                </a:cubicBezTo>
                <a:cubicBezTo>
                  <a:pt x="7084600" y="1711643"/>
                  <a:pt x="7088029" y="1707452"/>
                  <a:pt x="7091553" y="1703165"/>
                </a:cubicBezTo>
                <a:cubicBezTo>
                  <a:pt x="7096792" y="1696784"/>
                  <a:pt x="7102031" y="1690402"/>
                  <a:pt x="7107174" y="1684020"/>
                </a:cubicBezTo>
                <a:cubicBezTo>
                  <a:pt x="7110794" y="1679543"/>
                  <a:pt x="7114318" y="1675067"/>
                  <a:pt x="7117938" y="1670590"/>
                </a:cubicBezTo>
                <a:cubicBezTo>
                  <a:pt x="7122890" y="1664399"/>
                  <a:pt x="7127748" y="1658207"/>
                  <a:pt x="7132606" y="1652016"/>
                </a:cubicBezTo>
                <a:cubicBezTo>
                  <a:pt x="7136226" y="1647444"/>
                  <a:pt x="7139750" y="1642777"/>
                  <a:pt x="7143369" y="1638205"/>
                </a:cubicBezTo>
                <a:cubicBezTo>
                  <a:pt x="7148132" y="1632109"/>
                  <a:pt x="7152799" y="1625918"/>
                  <a:pt x="7157561" y="1619726"/>
                </a:cubicBezTo>
                <a:cubicBezTo>
                  <a:pt x="7160990" y="1615154"/>
                  <a:pt x="7164514" y="1610582"/>
                  <a:pt x="7167944" y="1606010"/>
                </a:cubicBezTo>
                <a:cubicBezTo>
                  <a:pt x="7172611" y="1599819"/>
                  <a:pt x="7177278" y="1593533"/>
                  <a:pt x="7181850" y="1587341"/>
                </a:cubicBezTo>
                <a:cubicBezTo>
                  <a:pt x="7184803" y="1583341"/>
                  <a:pt x="7187851" y="1579245"/>
                  <a:pt x="7190708" y="1575245"/>
                </a:cubicBezTo>
                <a:cubicBezTo>
                  <a:pt x="7201091" y="1560957"/>
                  <a:pt x="7211378" y="1546670"/>
                  <a:pt x="7221379" y="1532382"/>
                </a:cubicBezTo>
                <a:cubicBezTo>
                  <a:pt x="7223189" y="1529715"/>
                  <a:pt x="7224999" y="1527143"/>
                  <a:pt x="7226808" y="1524476"/>
                </a:cubicBezTo>
                <a:cubicBezTo>
                  <a:pt x="7236238" y="1510951"/>
                  <a:pt x="7245477" y="1497330"/>
                  <a:pt x="7254526" y="1483709"/>
                </a:cubicBezTo>
                <a:cubicBezTo>
                  <a:pt x="7255573" y="1482090"/>
                  <a:pt x="7256717" y="1480471"/>
                  <a:pt x="7257860" y="1478756"/>
                </a:cubicBezTo>
                <a:cubicBezTo>
                  <a:pt x="7267480" y="1464278"/>
                  <a:pt x="7276815" y="1449800"/>
                  <a:pt x="7285958" y="1435322"/>
                </a:cubicBezTo>
                <a:cubicBezTo>
                  <a:pt x="7287959" y="1432179"/>
                  <a:pt x="7289959" y="1429036"/>
                  <a:pt x="7291864" y="1425893"/>
                </a:cubicBezTo>
                <a:cubicBezTo>
                  <a:pt x="7300913" y="1411414"/>
                  <a:pt x="7309866" y="1396841"/>
                  <a:pt x="7318534" y="1382363"/>
                </a:cubicBezTo>
                <a:cubicBezTo>
                  <a:pt x="7319582" y="1380649"/>
                  <a:pt x="7320534" y="1378934"/>
                  <a:pt x="7321582" y="1377220"/>
                </a:cubicBezTo>
                <a:cubicBezTo>
                  <a:pt x="7329583" y="1363599"/>
                  <a:pt x="7337489" y="1350074"/>
                  <a:pt x="7345204" y="1336453"/>
                </a:cubicBezTo>
                <a:cubicBezTo>
                  <a:pt x="7346633" y="1333881"/>
                  <a:pt x="7348157" y="1331214"/>
                  <a:pt x="7349681" y="1328642"/>
                </a:cubicBezTo>
                <a:cubicBezTo>
                  <a:pt x="7357777" y="1314260"/>
                  <a:pt x="7365588" y="1299877"/>
                  <a:pt x="7373208" y="1285399"/>
                </a:cubicBezTo>
                <a:cubicBezTo>
                  <a:pt x="7374827" y="1282351"/>
                  <a:pt x="7376351" y="1279398"/>
                  <a:pt x="7377970" y="1276350"/>
                </a:cubicBezTo>
                <a:cubicBezTo>
                  <a:pt x="7385685" y="1261682"/>
                  <a:pt x="7393210" y="1247013"/>
                  <a:pt x="7400449" y="1232345"/>
                </a:cubicBezTo>
                <a:cubicBezTo>
                  <a:pt x="7400449" y="1232154"/>
                  <a:pt x="7400640" y="1231964"/>
                  <a:pt x="7400735" y="1231773"/>
                </a:cubicBezTo>
                <a:cubicBezTo>
                  <a:pt x="7408069" y="1217009"/>
                  <a:pt x="7415117" y="1202150"/>
                  <a:pt x="7422071" y="1187291"/>
                </a:cubicBezTo>
                <a:cubicBezTo>
                  <a:pt x="7424642" y="1181672"/>
                  <a:pt x="7427309" y="1176052"/>
                  <a:pt x="7429881" y="1170527"/>
                </a:cubicBezTo>
                <a:cubicBezTo>
                  <a:pt x="7429977" y="1170242"/>
                  <a:pt x="7430167" y="1169861"/>
                  <a:pt x="7430262" y="1169575"/>
                </a:cubicBezTo>
                <a:cubicBezTo>
                  <a:pt x="7434834" y="1159574"/>
                  <a:pt x="7439311" y="1149477"/>
                  <a:pt x="7443692" y="1139381"/>
                </a:cubicBezTo>
                <a:cubicBezTo>
                  <a:pt x="7447883" y="1129665"/>
                  <a:pt x="7452074" y="1119950"/>
                  <a:pt x="7456075" y="1110234"/>
                </a:cubicBezTo>
                <a:cubicBezTo>
                  <a:pt x="7457408" y="1106996"/>
                  <a:pt x="7458742" y="1103757"/>
                  <a:pt x="7460076" y="1100519"/>
                </a:cubicBezTo>
                <a:cubicBezTo>
                  <a:pt x="7462742" y="1094042"/>
                  <a:pt x="7465314" y="1087660"/>
                  <a:pt x="7467886" y="1081183"/>
                </a:cubicBezTo>
                <a:cubicBezTo>
                  <a:pt x="7469410" y="1077373"/>
                  <a:pt x="7470839" y="1073563"/>
                  <a:pt x="7472363" y="1069658"/>
                </a:cubicBezTo>
                <a:cubicBezTo>
                  <a:pt x="7474648" y="1063847"/>
                  <a:pt x="7476935" y="1057942"/>
                  <a:pt x="7479126" y="1052132"/>
                </a:cubicBezTo>
                <a:cubicBezTo>
                  <a:pt x="7480649" y="1048036"/>
                  <a:pt x="7482174" y="1044035"/>
                  <a:pt x="7483602" y="1040035"/>
                </a:cubicBezTo>
                <a:cubicBezTo>
                  <a:pt x="7485317" y="1035368"/>
                  <a:pt x="7487031" y="1030605"/>
                  <a:pt x="7488746" y="1025938"/>
                </a:cubicBezTo>
                <a:cubicBezTo>
                  <a:pt x="7494365" y="1010126"/>
                  <a:pt x="7499795" y="994410"/>
                  <a:pt x="7504938" y="978694"/>
                </a:cubicBezTo>
                <a:cubicBezTo>
                  <a:pt x="7505795" y="975932"/>
                  <a:pt x="7506748" y="973265"/>
                  <a:pt x="7507605" y="970502"/>
                </a:cubicBezTo>
                <a:cubicBezTo>
                  <a:pt x="7512654" y="954691"/>
                  <a:pt x="7517511" y="938879"/>
                  <a:pt x="7522083" y="923163"/>
                </a:cubicBezTo>
                <a:cubicBezTo>
                  <a:pt x="7522750" y="920972"/>
                  <a:pt x="7523322" y="918782"/>
                  <a:pt x="7523988" y="916591"/>
                </a:cubicBezTo>
                <a:cubicBezTo>
                  <a:pt x="7528560" y="900494"/>
                  <a:pt x="7532942" y="884396"/>
                  <a:pt x="7536942" y="868394"/>
                </a:cubicBezTo>
                <a:cubicBezTo>
                  <a:pt x="7540943" y="852392"/>
                  <a:pt x="7544562" y="836390"/>
                  <a:pt x="7547991" y="820484"/>
                </a:cubicBezTo>
                <a:cubicBezTo>
                  <a:pt x="7548467" y="818388"/>
                  <a:pt x="7548944" y="816197"/>
                  <a:pt x="7549420" y="814102"/>
                </a:cubicBezTo>
                <a:cubicBezTo>
                  <a:pt x="7552563" y="798957"/>
                  <a:pt x="7555516" y="783908"/>
                  <a:pt x="7558183" y="768953"/>
                </a:cubicBezTo>
                <a:cubicBezTo>
                  <a:pt x="7558659" y="766191"/>
                  <a:pt x="7559136" y="763524"/>
                  <a:pt x="7559612" y="760762"/>
                </a:cubicBezTo>
                <a:cubicBezTo>
                  <a:pt x="7562183" y="745903"/>
                  <a:pt x="7564470" y="731044"/>
                  <a:pt x="7566565" y="716280"/>
                </a:cubicBezTo>
                <a:cubicBezTo>
                  <a:pt x="7566946" y="713613"/>
                  <a:pt x="7567232" y="710946"/>
                  <a:pt x="7567613" y="708279"/>
                </a:cubicBezTo>
                <a:cubicBezTo>
                  <a:pt x="7569232" y="696087"/>
                  <a:pt x="7570661" y="683990"/>
                  <a:pt x="7571994" y="671894"/>
                </a:cubicBezTo>
                <a:cubicBezTo>
                  <a:pt x="7572185" y="670179"/>
                  <a:pt x="7572375" y="668560"/>
                  <a:pt x="7572566" y="666845"/>
                </a:cubicBezTo>
                <a:cubicBezTo>
                  <a:pt x="7573899" y="653701"/>
                  <a:pt x="7575042" y="640556"/>
                  <a:pt x="7575995" y="627412"/>
                </a:cubicBezTo>
                <a:cubicBezTo>
                  <a:pt x="7576185" y="624459"/>
                  <a:pt x="7576376" y="621506"/>
                  <a:pt x="7576566" y="618554"/>
                </a:cubicBezTo>
                <a:cubicBezTo>
                  <a:pt x="7577424" y="605314"/>
                  <a:pt x="7578186" y="592169"/>
                  <a:pt x="7578567" y="579025"/>
                </a:cubicBezTo>
                <a:cubicBezTo>
                  <a:pt x="7578567" y="578358"/>
                  <a:pt x="7578567" y="577691"/>
                  <a:pt x="7578567" y="577120"/>
                </a:cubicBezTo>
                <a:cubicBezTo>
                  <a:pt x="7578947" y="564452"/>
                  <a:pt x="7579138" y="551879"/>
                  <a:pt x="7579138" y="539306"/>
                </a:cubicBezTo>
                <a:cubicBezTo>
                  <a:pt x="7579138" y="536353"/>
                  <a:pt x="7575805" y="500634"/>
                  <a:pt x="7575805" y="497776"/>
                </a:cubicBezTo>
                <a:lnTo>
                  <a:pt x="7448645" y="0"/>
                </a:lnTo>
                <a:close/>
              </a:path>
            </a:pathLst>
          </a:custGeom>
          <a:gradFill>
            <a:gsLst>
              <a:gs pos="100000">
                <a:schemeClr val="accent1"/>
              </a:gs>
              <a:gs pos="52000">
                <a:schemeClr val="accent2"/>
              </a:gs>
            </a:gsLst>
            <a:lin ang="5400000" scaled="0"/>
          </a:gradFill>
          <a:ln w="9525" cap="flat">
            <a:noFill/>
            <a:prstDash val="solid"/>
            <a:miter/>
          </a:ln>
          <a:effectLst>
            <a:outerShdw blurRad="228600" algn="ctr" rotWithShape="0">
              <a:schemeClr val="accent5">
                <a:alpha val="100000"/>
              </a:schemeClr>
            </a:outerShdw>
          </a:effectLst>
        </p:spPr>
        <p:txBody>
          <a:bodyPr rtlCol="0" anchor="ctr">
            <a:normAutofit/>
          </a:bodyPr>
          <a:lstStyle/>
          <a:p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26" name="任意多边形 43"/>
          <p:cNvSpPr/>
          <p:nvPr>
            <p:custDataLst>
              <p:tags r:id="rId7"/>
            </p:custDataLst>
          </p:nvPr>
        </p:nvSpPr>
        <p:spPr>
          <a:xfrm>
            <a:off x="-635" y="4597400"/>
            <a:ext cx="5262245" cy="108458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360" h="1705">
                <a:moveTo>
                  <a:pt x="8358" y="0"/>
                </a:moveTo>
                <a:lnTo>
                  <a:pt x="8292" y="58"/>
                </a:lnTo>
                <a:cubicBezTo>
                  <a:pt x="8315" y="39"/>
                  <a:pt x="8338" y="20"/>
                  <a:pt x="8360" y="1"/>
                </a:cubicBezTo>
                <a:lnTo>
                  <a:pt x="8016" y="301"/>
                </a:lnTo>
                <a:cubicBezTo>
                  <a:pt x="7903" y="400"/>
                  <a:pt x="7782" y="494"/>
                  <a:pt x="7651" y="584"/>
                </a:cubicBezTo>
                <a:cubicBezTo>
                  <a:pt x="7518" y="675"/>
                  <a:pt x="7375" y="762"/>
                  <a:pt x="7223" y="844"/>
                </a:cubicBezTo>
                <a:cubicBezTo>
                  <a:pt x="7068" y="928"/>
                  <a:pt x="6904" y="1007"/>
                  <a:pt x="6730" y="1080"/>
                </a:cubicBezTo>
                <a:cubicBezTo>
                  <a:pt x="6553" y="1154"/>
                  <a:pt x="6366" y="1223"/>
                  <a:pt x="6170" y="1285"/>
                </a:cubicBezTo>
                <a:cubicBezTo>
                  <a:pt x="6133" y="1297"/>
                  <a:pt x="6095" y="1309"/>
                  <a:pt x="6057" y="1320"/>
                </a:cubicBezTo>
                <a:cubicBezTo>
                  <a:pt x="6019" y="1332"/>
                  <a:pt x="5980" y="1343"/>
                  <a:pt x="5941" y="1354"/>
                </a:cubicBezTo>
                <a:cubicBezTo>
                  <a:pt x="5902" y="1365"/>
                  <a:pt x="5863" y="1376"/>
                  <a:pt x="5823" y="1387"/>
                </a:cubicBezTo>
                <a:cubicBezTo>
                  <a:pt x="5783" y="1397"/>
                  <a:pt x="5743" y="1408"/>
                  <a:pt x="5702" y="1418"/>
                </a:cubicBezTo>
                <a:cubicBezTo>
                  <a:pt x="5658" y="1429"/>
                  <a:pt x="5613" y="1440"/>
                  <a:pt x="5567" y="1451"/>
                </a:cubicBezTo>
                <a:cubicBezTo>
                  <a:pt x="5522" y="1462"/>
                  <a:pt x="5476" y="1472"/>
                  <a:pt x="5430" y="1482"/>
                </a:cubicBezTo>
                <a:cubicBezTo>
                  <a:pt x="5383" y="1492"/>
                  <a:pt x="5337" y="1502"/>
                  <a:pt x="5290" y="1511"/>
                </a:cubicBezTo>
                <a:cubicBezTo>
                  <a:pt x="5243" y="1520"/>
                  <a:pt x="5195" y="1530"/>
                  <a:pt x="5148" y="1538"/>
                </a:cubicBezTo>
                <a:cubicBezTo>
                  <a:pt x="5076" y="1552"/>
                  <a:pt x="5003" y="1564"/>
                  <a:pt x="4930" y="1576"/>
                </a:cubicBezTo>
                <a:cubicBezTo>
                  <a:pt x="4921" y="1577"/>
                  <a:pt x="4912" y="1578"/>
                  <a:pt x="4903" y="1580"/>
                </a:cubicBezTo>
                <a:cubicBezTo>
                  <a:pt x="4903" y="1580"/>
                  <a:pt x="4903" y="1580"/>
                  <a:pt x="4903" y="1580"/>
                </a:cubicBezTo>
                <a:cubicBezTo>
                  <a:pt x="4887" y="1582"/>
                  <a:pt x="4870" y="1585"/>
                  <a:pt x="4854" y="1588"/>
                </a:cubicBezTo>
                <a:cubicBezTo>
                  <a:pt x="4847" y="1589"/>
                  <a:pt x="4840" y="1590"/>
                  <a:pt x="4834" y="1591"/>
                </a:cubicBezTo>
                <a:cubicBezTo>
                  <a:pt x="4824" y="1592"/>
                  <a:pt x="4814" y="1593"/>
                  <a:pt x="4804" y="1595"/>
                </a:cubicBezTo>
                <a:cubicBezTo>
                  <a:pt x="4797" y="1596"/>
                  <a:pt x="4791" y="1597"/>
                  <a:pt x="4785" y="1598"/>
                </a:cubicBezTo>
                <a:cubicBezTo>
                  <a:pt x="4782" y="1598"/>
                  <a:pt x="4779" y="1599"/>
                  <a:pt x="4776" y="1599"/>
                </a:cubicBezTo>
                <a:cubicBezTo>
                  <a:pt x="4753" y="1602"/>
                  <a:pt x="4731" y="1605"/>
                  <a:pt x="4708" y="1609"/>
                </a:cubicBezTo>
                <a:cubicBezTo>
                  <a:pt x="4633" y="1619"/>
                  <a:pt x="4558" y="1628"/>
                  <a:pt x="4481" y="1637"/>
                </a:cubicBezTo>
                <a:cubicBezTo>
                  <a:pt x="4405" y="1645"/>
                  <a:pt x="4328" y="1653"/>
                  <a:pt x="4250" y="1660"/>
                </a:cubicBezTo>
                <a:cubicBezTo>
                  <a:pt x="4182" y="1666"/>
                  <a:pt x="4114" y="1672"/>
                  <a:pt x="4045" y="1677"/>
                </a:cubicBezTo>
                <a:cubicBezTo>
                  <a:pt x="3975" y="1682"/>
                  <a:pt x="3906" y="1686"/>
                  <a:pt x="3836" y="1690"/>
                </a:cubicBezTo>
                <a:cubicBezTo>
                  <a:pt x="3766" y="1693"/>
                  <a:pt x="3695" y="1696"/>
                  <a:pt x="3624" y="1699"/>
                </a:cubicBezTo>
                <a:cubicBezTo>
                  <a:pt x="3553" y="1701"/>
                  <a:pt x="3482" y="1703"/>
                  <a:pt x="3410" y="1704"/>
                </a:cubicBezTo>
                <a:cubicBezTo>
                  <a:pt x="3343" y="1705"/>
                  <a:pt x="3276" y="1705"/>
                  <a:pt x="3209" y="1705"/>
                </a:cubicBezTo>
                <a:cubicBezTo>
                  <a:pt x="3142" y="1705"/>
                  <a:pt x="3074" y="1704"/>
                  <a:pt x="3006" y="1703"/>
                </a:cubicBezTo>
                <a:cubicBezTo>
                  <a:pt x="2939" y="1701"/>
                  <a:pt x="2870" y="1700"/>
                  <a:pt x="2802" y="1697"/>
                </a:cubicBezTo>
                <a:cubicBezTo>
                  <a:pt x="2733" y="1695"/>
                  <a:pt x="2664" y="1692"/>
                  <a:pt x="2595" y="1688"/>
                </a:cubicBezTo>
                <a:cubicBezTo>
                  <a:pt x="2529" y="1684"/>
                  <a:pt x="2462" y="1680"/>
                  <a:pt x="2396" y="1676"/>
                </a:cubicBezTo>
                <a:cubicBezTo>
                  <a:pt x="2329" y="1671"/>
                  <a:pt x="2262" y="1666"/>
                  <a:pt x="2195" y="1661"/>
                </a:cubicBezTo>
                <a:cubicBezTo>
                  <a:pt x="2127" y="1655"/>
                  <a:pt x="2060" y="1649"/>
                  <a:pt x="1992" y="1642"/>
                </a:cubicBezTo>
                <a:cubicBezTo>
                  <a:pt x="1924" y="1635"/>
                  <a:pt x="1857" y="1628"/>
                  <a:pt x="1789" y="1620"/>
                </a:cubicBezTo>
                <a:cubicBezTo>
                  <a:pt x="1772" y="1618"/>
                  <a:pt x="1755" y="1616"/>
                  <a:pt x="1738" y="1614"/>
                </a:cubicBezTo>
                <a:cubicBezTo>
                  <a:pt x="1721" y="1612"/>
                  <a:pt x="1704" y="1610"/>
                  <a:pt x="1687" y="1608"/>
                </a:cubicBezTo>
                <a:cubicBezTo>
                  <a:pt x="1670" y="1606"/>
                  <a:pt x="1653" y="1604"/>
                  <a:pt x="1636" y="1602"/>
                </a:cubicBezTo>
                <a:cubicBezTo>
                  <a:pt x="1618" y="1599"/>
                  <a:pt x="1601" y="1597"/>
                  <a:pt x="1584" y="1595"/>
                </a:cubicBezTo>
                <a:cubicBezTo>
                  <a:pt x="1535" y="1589"/>
                  <a:pt x="1486" y="1582"/>
                  <a:pt x="1437" y="1575"/>
                </a:cubicBezTo>
                <a:cubicBezTo>
                  <a:pt x="1388" y="1568"/>
                  <a:pt x="1339" y="1561"/>
                  <a:pt x="1290" y="1553"/>
                </a:cubicBezTo>
                <a:cubicBezTo>
                  <a:pt x="1241" y="1546"/>
                  <a:pt x="1192" y="1538"/>
                  <a:pt x="1143" y="1530"/>
                </a:cubicBezTo>
                <a:cubicBezTo>
                  <a:pt x="1094" y="1522"/>
                  <a:pt x="1045" y="1513"/>
                  <a:pt x="995" y="1505"/>
                </a:cubicBezTo>
                <a:cubicBezTo>
                  <a:pt x="929" y="1493"/>
                  <a:pt x="862" y="1481"/>
                  <a:pt x="796" y="1468"/>
                </a:cubicBezTo>
                <a:cubicBezTo>
                  <a:pt x="729" y="1455"/>
                  <a:pt x="663" y="1442"/>
                  <a:pt x="596" y="1428"/>
                </a:cubicBezTo>
                <a:cubicBezTo>
                  <a:pt x="530" y="1414"/>
                  <a:pt x="464" y="1400"/>
                  <a:pt x="397" y="1386"/>
                </a:cubicBezTo>
                <a:cubicBezTo>
                  <a:pt x="331" y="1371"/>
                  <a:pt x="265" y="1356"/>
                  <a:pt x="199" y="1340"/>
                </a:cubicBezTo>
                <a:cubicBezTo>
                  <a:pt x="165" y="1332"/>
                  <a:pt x="132" y="1324"/>
                  <a:pt x="98" y="1315"/>
                </a:cubicBezTo>
                <a:lnTo>
                  <a:pt x="0" y="1291"/>
                </a:lnTo>
                <a:lnTo>
                  <a:pt x="0" y="910"/>
                </a:lnTo>
                <a:lnTo>
                  <a:pt x="81" y="931"/>
                </a:lnTo>
                <a:cubicBezTo>
                  <a:pt x="269" y="979"/>
                  <a:pt x="457" y="1025"/>
                  <a:pt x="647" y="1066"/>
                </a:cubicBezTo>
                <a:cubicBezTo>
                  <a:pt x="836" y="1107"/>
                  <a:pt x="1027" y="1144"/>
                  <a:pt x="1216" y="1177"/>
                </a:cubicBezTo>
                <a:cubicBezTo>
                  <a:pt x="1407" y="1211"/>
                  <a:pt x="1596" y="1240"/>
                  <a:pt x="1785" y="1265"/>
                </a:cubicBezTo>
                <a:cubicBezTo>
                  <a:pt x="2177" y="1318"/>
                  <a:pt x="2564" y="1353"/>
                  <a:pt x="2946" y="1371"/>
                </a:cubicBezTo>
                <a:cubicBezTo>
                  <a:pt x="3323" y="1389"/>
                  <a:pt x="3691" y="1391"/>
                  <a:pt x="4052" y="1377"/>
                </a:cubicBezTo>
                <a:cubicBezTo>
                  <a:pt x="4406" y="1362"/>
                  <a:pt x="4749" y="1332"/>
                  <a:pt x="5081" y="1287"/>
                </a:cubicBezTo>
                <a:cubicBezTo>
                  <a:pt x="5407" y="1242"/>
                  <a:pt x="5720" y="1183"/>
                  <a:pt x="6020" y="1110"/>
                </a:cubicBezTo>
                <a:cubicBezTo>
                  <a:pt x="6278" y="1048"/>
                  <a:pt x="6522" y="975"/>
                  <a:pt x="6750" y="895"/>
                </a:cubicBezTo>
                <a:cubicBezTo>
                  <a:pt x="6976" y="815"/>
                  <a:pt x="7186" y="728"/>
                  <a:pt x="7383" y="632"/>
                </a:cubicBezTo>
                <a:cubicBezTo>
                  <a:pt x="7576" y="539"/>
                  <a:pt x="7754" y="438"/>
                  <a:pt x="7919" y="333"/>
                </a:cubicBezTo>
                <a:cubicBezTo>
                  <a:pt x="8078" y="227"/>
                  <a:pt x="8226" y="116"/>
                  <a:pt x="8358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15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27" name="任意多边形 47"/>
          <p:cNvSpPr/>
          <p:nvPr>
            <p:custDataLst>
              <p:tags r:id="rId8"/>
            </p:custDataLst>
          </p:nvPr>
        </p:nvSpPr>
        <p:spPr>
          <a:xfrm>
            <a:off x="0" y="85725"/>
            <a:ext cx="3172460" cy="194056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996" h="3056">
                <a:moveTo>
                  <a:pt x="1175" y="0"/>
                </a:moveTo>
                <a:cubicBezTo>
                  <a:pt x="1180" y="0"/>
                  <a:pt x="1184" y="0"/>
                  <a:pt x="1189" y="0"/>
                </a:cubicBezTo>
                <a:cubicBezTo>
                  <a:pt x="1193" y="0"/>
                  <a:pt x="1197" y="0"/>
                  <a:pt x="1201" y="0"/>
                </a:cubicBezTo>
                <a:cubicBezTo>
                  <a:pt x="1204" y="0"/>
                  <a:pt x="1207" y="0"/>
                  <a:pt x="1211" y="0"/>
                </a:cubicBezTo>
                <a:cubicBezTo>
                  <a:pt x="1223" y="0"/>
                  <a:pt x="1235" y="0"/>
                  <a:pt x="1246" y="0"/>
                </a:cubicBezTo>
                <a:cubicBezTo>
                  <a:pt x="1259" y="1"/>
                  <a:pt x="1271" y="1"/>
                  <a:pt x="1283" y="1"/>
                </a:cubicBezTo>
                <a:cubicBezTo>
                  <a:pt x="1290" y="1"/>
                  <a:pt x="1297" y="2"/>
                  <a:pt x="1304" y="2"/>
                </a:cubicBezTo>
                <a:cubicBezTo>
                  <a:pt x="1307" y="2"/>
                  <a:pt x="1310" y="2"/>
                  <a:pt x="1313" y="2"/>
                </a:cubicBezTo>
                <a:cubicBezTo>
                  <a:pt x="1315" y="2"/>
                  <a:pt x="1318" y="2"/>
                  <a:pt x="1321" y="2"/>
                </a:cubicBezTo>
                <a:cubicBezTo>
                  <a:pt x="1333" y="3"/>
                  <a:pt x="1345" y="3"/>
                  <a:pt x="1357" y="3"/>
                </a:cubicBezTo>
                <a:cubicBezTo>
                  <a:pt x="1361" y="4"/>
                  <a:pt x="1365" y="4"/>
                  <a:pt x="1368" y="4"/>
                </a:cubicBezTo>
                <a:cubicBezTo>
                  <a:pt x="1371" y="4"/>
                  <a:pt x="1374" y="4"/>
                  <a:pt x="1377" y="4"/>
                </a:cubicBezTo>
                <a:cubicBezTo>
                  <a:pt x="1383" y="5"/>
                  <a:pt x="1389" y="5"/>
                  <a:pt x="1394" y="5"/>
                </a:cubicBezTo>
                <a:cubicBezTo>
                  <a:pt x="1403" y="5"/>
                  <a:pt x="1411" y="6"/>
                  <a:pt x="1419" y="6"/>
                </a:cubicBezTo>
                <a:cubicBezTo>
                  <a:pt x="1427" y="7"/>
                  <a:pt x="1435" y="7"/>
                  <a:pt x="1442" y="8"/>
                </a:cubicBezTo>
                <a:cubicBezTo>
                  <a:pt x="1446" y="8"/>
                  <a:pt x="1449" y="8"/>
                  <a:pt x="1453" y="8"/>
                </a:cubicBezTo>
                <a:cubicBezTo>
                  <a:pt x="1463" y="9"/>
                  <a:pt x="1473" y="9"/>
                  <a:pt x="1483" y="10"/>
                </a:cubicBezTo>
                <a:cubicBezTo>
                  <a:pt x="1489" y="10"/>
                  <a:pt x="1496" y="11"/>
                  <a:pt x="1503" y="11"/>
                </a:cubicBezTo>
                <a:cubicBezTo>
                  <a:pt x="1505" y="11"/>
                  <a:pt x="1508" y="12"/>
                  <a:pt x="1511" y="12"/>
                </a:cubicBezTo>
                <a:cubicBezTo>
                  <a:pt x="1524" y="13"/>
                  <a:pt x="1536" y="14"/>
                  <a:pt x="1549" y="15"/>
                </a:cubicBezTo>
                <a:cubicBezTo>
                  <a:pt x="1554" y="15"/>
                  <a:pt x="1558" y="15"/>
                  <a:pt x="1563" y="16"/>
                </a:cubicBezTo>
                <a:cubicBezTo>
                  <a:pt x="1565" y="16"/>
                  <a:pt x="1567" y="16"/>
                  <a:pt x="1569" y="16"/>
                </a:cubicBezTo>
                <a:cubicBezTo>
                  <a:pt x="1588" y="18"/>
                  <a:pt x="1608" y="19"/>
                  <a:pt x="1627" y="21"/>
                </a:cubicBezTo>
                <a:cubicBezTo>
                  <a:pt x="1644" y="23"/>
                  <a:pt x="1661" y="25"/>
                  <a:pt x="1678" y="26"/>
                </a:cubicBezTo>
                <a:cubicBezTo>
                  <a:pt x="1680" y="27"/>
                  <a:pt x="1682" y="27"/>
                  <a:pt x="1685" y="27"/>
                </a:cubicBezTo>
                <a:cubicBezTo>
                  <a:pt x="1687" y="27"/>
                  <a:pt x="1689" y="27"/>
                  <a:pt x="1691" y="28"/>
                </a:cubicBezTo>
                <a:cubicBezTo>
                  <a:pt x="1703" y="29"/>
                  <a:pt x="1716" y="30"/>
                  <a:pt x="1729" y="32"/>
                </a:cubicBezTo>
                <a:cubicBezTo>
                  <a:pt x="1734" y="32"/>
                  <a:pt x="1739" y="33"/>
                  <a:pt x="1743" y="34"/>
                </a:cubicBezTo>
                <a:cubicBezTo>
                  <a:pt x="1748" y="34"/>
                  <a:pt x="1752" y="35"/>
                  <a:pt x="1756" y="35"/>
                </a:cubicBezTo>
                <a:cubicBezTo>
                  <a:pt x="1764" y="36"/>
                  <a:pt x="1772" y="37"/>
                  <a:pt x="1780" y="38"/>
                </a:cubicBezTo>
                <a:cubicBezTo>
                  <a:pt x="1788" y="39"/>
                  <a:pt x="1796" y="40"/>
                  <a:pt x="1804" y="41"/>
                </a:cubicBezTo>
                <a:cubicBezTo>
                  <a:pt x="1808" y="41"/>
                  <a:pt x="1812" y="42"/>
                  <a:pt x="1816" y="43"/>
                </a:cubicBezTo>
                <a:cubicBezTo>
                  <a:pt x="1821" y="43"/>
                  <a:pt x="1826" y="44"/>
                  <a:pt x="1830" y="44"/>
                </a:cubicBezTo>
                <a:cubicBezTo>
                  <a:pt x="1846" y="46"/>
                  <a:pt x="1862" y="49"/>
                  <a:pt x="1877" y="51"/>
                </a:cubicBezTo>
                <a:cubicBezTo>
                  <a:pt x="1893" y="53"/>
                  <a:pt x="1909" y="55"/>
                  <a:pt x="1925" y="58"/>
                </a:cubicBezTo>
                <a:cubicBezTo>
                  <a:pt x="1927" y="58"/>
                  <a:pt x="1930" y="59"/>
                  <a:pt x="1933" y="59"/>
                </a:cubicBezTo>
                <a:cubicBezTo>
                  <a:pt x="1936" y="60"/>
                  <a:pt x="1939" y="60"/>
                  <a:pt x="1942" y="61"/>
                </a:cubicBezTo>
                <a:cubicBezTo>
                  <a:pt x="1952" y="62"/>
                  <a:pt x="1962" y="64"/>
                  <a:pt x="1971" y="65"/>
                </a:cubicBezTo>
                <a:cubicBezTo>
                  <a:pt x="1978" y="66"/>
                  <a:pt x="1984" y="67"/>
                  <a:pt x="1991" y="68"/>
                </a:cubicBezTo>
                <a:cubicBezTo>
                  <a:pt x="1995" y="69"/>
                  <a:pt x="2000" y="70"/>
                  <a:pt x="2004" y="71"/>
                </a:cubicBezTo>
                <a:cubicBezTo>
                  <a:pt x="2009" y="71"/>
                  <a:pt x="2014" y="72"/>
                  <a:pt x="2018" y="73"/>
                </a:cubicBezTo>
                <a:cubicBezTo>
                  <a:pt x="2031" y="75"/>
                  <a:pt x="2044" y="77"/>
                  <a:pt x="2057" y="80"/>
                </a:cubicBezTo>
                <a:cubicBezTo>
                  <a:pt x="2058" y="80"/>
                  <a:pt x="2059" y="80"/>
                  <a:pt x="2060" y="80"/>
                </a:cubicBezTo>
                <a:cubicBezTo>
                  <a:pt x="2061" y="80"/>
                  <a:pt x="2062" y="81"/>
                  <a:pt x="2063" y="81"/>
                </a:cubicBezTo>
                <a:cubicBezTo>
                  <a:pt x="2078" y="83"/>
                  <a:pt x="2093" y="86"/>
                  <a:pt x="2108" y="89"/>
                </a:cubicBezTo>
                <a:cubicBezTo>
                  <a:pt x="2111" y="90"/>
                  <a:pt x="2114" y="90"/>
                  <a:pt x="2117" y="91"/>
                </a:cubicBezTo>
                <a:cubicBezTo>
                  <a:pt x="2121" y="92"/>
                  <a:pt x="2126" y="92"/>
                  <a:pt x="2130" y="93"/>
                </a:cubicBezTo>
                <a:cubicBezTo>
                  <a:pt x="2138" y="95"/>
                  <a:pt x="2145" y="96"/>
                  <a:pt x="2153" y="98"/>
                </a:cubicBezTo>
                <a:cubicBezTo>
                  <a:pt x="2160" y="99"/>
                  <a:pt x="2167" y="100"/>
                  <a:pt x="2174" y="102"/>
                </a:cubicBezTo>
                <a:cubicBezTo>
                  <a:pt x="2179" y="103"/>
                  <a:pt x="2184" y="104"/>
                  <a:pt x="2189" y="105"/>
                </a:cubicBezTo>
                <a:cubicBezTo>
                  <a:pt x="2192" y="105"/>
                  <a:pt x="2195" y="106"/>
                  <a:pt x="2198" y="107"/>
                </a:cubicBezTo>
                <a:cubicBezTo>
                  <a:pt x="2212" y="110"/>
                  <a:pt x="2227" y="113"/>
                  <a:pt x="2242" y="116"/>
                </a:cubicBezTo>
                <a:cubicBezTo>
                  <a:pt x="2242" y="116"/>
                  <a:pt x="2243" y="116"/>
                  <a:pt x="2243" y="116"/>
                </a:cubicBezTo>
                <a:cubicBezTo>
                  <a:pt x="2244" y="116"/>
                  <a:pt x="2244" y="116"/>
                  <a:pt x="2244" y="116"/>
                </a:cubicBezTo>
                <a:cubicBezTo>
                  <a:pt x="2246" y="117"/>
                  <a:pt x="2248" y="117"/>
                  <a:pt x="2249" y="117"/>
                </a:cubicBezTo>
                <a:cubicBezTo>
                  <a:pt x="2261" y="120"/>
                  <a:pt x="2273" y="123"/>
                  <a:pt x="2286" y="125"/>
                </a:cubicBezTo>
                <a:cubicBezTo>
                  <a:pt x="2290" y="126"/>
                  <a:pt x="2294" y="127"/>
                  <a:pt x="2298" y="128"/>
                </a:cubicBezTo>
                <a:cubicBezTo>
                  <a:pt x="2303" y="129"/>
                  <a:pt x="2308" y="130"/>
                  <a:pt x="2313" y="132"/>
                </a:cubicBezTo>
                <a:cubicBezTo>
                  <a:pt x="2319" y="133"/>
                  <a:pt x="2324" y="134"/>
                  <a:pt x="2329" y="135"/>
                </a:cubicBezTo>
                <a:cubicBezTo>
                  <a:pt x="2339" y="137"/>
                  <a:pt x="2348" y="140"/>
                  <a:pt x="2358" y="142"/>
                </a:cubicBezTo>
                <a:cubicBezTo>
                  <a:pt x="2361" y="143"/>
                  <a:pt x="2365" y="144"/>
                  <a:pt x="2368" y="144"/>
                </a:cubicBezTo>
                <a:cubicBezTo>
                  <a:pt x="2370" y="145"/>
                  <a:pt x="2371" y="145"/>
                  <a:pt x="2373" y="145"/>
                </a:cubicBezTo>
                <a:cubicBezTo>
                  <a:pt x="2387" y="149"/>
                  <a:pt x="2402" y="153"/>
                  <a:pt x="2417" y="156"/>
                </a:cubicBezTo>
                <a:cubicBezTo>
                  <a:pt x="2419" y="157"/>
                  <a:pt x="2421" y="157"/>
                  <a:pt x="2423" y="158"/>
                </a:cubicBezTo>
                <a:cubicBezTo>
                  <a:pt x="2426" y="159"/>
                  <a:pt x="2429" y="159"/>
                  <a:pt x="2433" y="160"/>
                </a:cubicBezTo>
                <a:cubicBezTo>
                  <a:pt x="2442" y="162"/>
                  <a:pt x="2451" y="165"/>
                  <a:pt x="2460" y="167"/>
                </a:cubicBezTo>
                <a:cubicBezTo>
                  <a:pt x="2467" y="169"/>
                  <a:pt x="2473" y="170"/>
                  <a:pt x="2479" y="172"/>
                </a:cubicBezTo>
                <a:cubicBezTo>
                  <a:pt x="2483" y="173"/>
                  <a:pt x="2487" y="174"/>
                  <a:pt x="2491" y="175"/>
                </a:cubicBezTo>
                <a:cubicBezTo>
                  <a:pt x="2495" y="176"/>
                  <a:pt x="2499" y="177"/>
                  <a:pt x="2504" y="178"/>
                </a:cubicBezTo>
                <a:cubicBezTo>
                  <a:pt x="2518" y="182"/>
                  <a:pt x="2533" y="186"/>
                  <a:pt x="2547" y="190"/>
                </a:cubicBezTo>
                <a:cubicBezTo>
                  <a:pt x="2562" y="194"/>
                  <a:pt x="2576" y="198"/>
                  <a:pt x="2591" y="202"/>
                </a:cubicBezTo>
                <a:cubicBezTo>
                  <a:pt x="2595" y="203"/>
                  <a:pt x="2598" y="204"/>
                  <a:pt x="2602" y="205"/>
                </a:cubicBezTo>
                <a:cubicBezTo>
                  <a:pt x="2605" y="206"/>
                  <a:pt x="2608" y="207"/>
                  <a:pt x="2611" y="208"/>
                </a:cubicBezTo>
                <a:cubicBezTo>
                  <a:pt x="2619" y="210"/>
                  <a:pt x="2627" y="213"/>
                  <a:pt x="2635" y="215"/>
                </a:cubicBezTo>
                <a:cubicBezTo>
                  <a:pt x="2643" y="217"/>
                  <a:pt x="2651" y="220"/>
                  <a:pt x="2659" y="222"/>
                </a:cubicBezTo>
                <a:cubicBezTo>
                  <a:pt x="2662" y="223"/>
                  <a:pt x="2665" y="224"/>
                  <a:pt x="2668" y="225"/>
                </a:cubicBezTo>
                <a:cubicBezTo>
                  <a:pt x="2672" y="226"/>
                  <a:pt x="2675" y="227"/>
                  <a:pt x="2679" y="228"/>
                </a:cubicBezTo>
                <a:cubicBezTo>
                  <a:pt x="2694" y="232"/>
                  <a:pt x="2708" y="237"/>
                  <a:pt x="2723" y="241"/>
                </a:cubicBezTo>
                <a:cubicBezTo>
                  <a:pt x="2738" y="246"/>
                  <a:pt x="2753" y="251"/>
                  <a:pt x="2768" y="256"/>
                </a:cubicBezTo>
                <a:cubicBezTo>
                  <a:pt x="2772" y="257"/>
                  <a:pt x="2775" y="258"/>
                  <a:pt x="2779" y="259"/>
                </a:cubicBezTo>
                <a:cubicBezTo>
                  <a:pt x="2782" y="260"/>
                  <a:pt x="2785" y="261"/>
                  <a:pt x="2789" y="262"/>
                </a:cubicBezTo>
                <a:cubicBezTo>
                  <a:pt x="2797" y="265"/>
                  <a:pt x="2805" y="268"/>
                  <a:pt x="2813" y="270"/>
                </a:cubicBezTo>
                <a:cubicBezTo>
                  <a:pt x="2820" y="272"/>
                  <a:pt x="2827" y="275"/>
                  <a:pt x="2834" y="277"/>
                </a:cubicBezTo>
                <a:cubicBezTo>
                  <a:pt x="2838" y="278"/>
                  <a:pt x="2842" y="280"/>
                  <a:pt x="2845" y="281"/>
                </a:cubicBezTo>
                <a:cubicBezTo>
                  <a:pt x="2850" y="282"/>
                  <a:pt x="2854" y="284"/>
                  <a:pt x="2858" y="285"/>
                </a:cubicBezTo>
                <a:cubicBezTo>
                  <a:pt x="2871" y="289"/>
                  <a:pt x="2883" y="294"/>
                  <a:pt x="2896" y="298"/>
                </a:cubicBezTo>
                <a:cubicBezTo>
                  <a:pt x="2897" y="298"/>
                  <a:pt x="2898" y="299"/>
                  <a:pt x="2899" y="299"/>
                </a:cubicBezTo>
                <a:cubicBezTo>
                  <a:pt x="2900" y="300"/>
                  <a:pt x="2902" y="300"/>
                  <a:pt x="2903" y="301"/>
                </a:cubicBezTo>
                <a:cubicBezTo>
                  <a:pt x="2919" y="306"/>
                  <a:pt x="2935" y="312"/>
                  <a:pt x="2951" y="318"/>
                </a:cubicBezTo>
                <a:cubicBezTo>
                  <a:pt x="2952" y="318"/>
                  <a:pt x="2954" y="318"/>
                  <a:pt x="2955" y="319"/>
                </a:cubicBezTo>
                <a:cubicBezTo>
                  <a:pt x="2957" y="320"/>
                  <a:pt x="2960" y="321"/>
                  <a:pt x="2962" y="321"/>
                </a:cubicBezTo>
                <a:cubicBezTo>
                  <a:pt x="2974" y="326"/>
                  <a:pt x="2987" y="330"/>
                  <a:pt x="2999" y="335"/>
                </a:cubicBezTo>
                <a:cubicBezTo>
                  <a:pt x="3002" y="336"/>
                  <a:pt x="3005" y="337"/>
                  <a:pt x="3008" y="338"/>
                </a:cubicBezTo>
                <a:cubicBezTo>
                  <a:pt x="3013" y="340"/>
                  <a:pt x="3019" y="342"/>
                  <a:pt x="3024" y="344"/>
                </a:cubicBezTo>
                <a:cubicBezTo>
                  <a:pt x="3031" y="347"/>
                  <a:pt x="3039" y="350"/>
                  <a:pt x="3046" y="353"/>
                </a:cubicBezTo>
                <a:cubicBezTo>
                  <a:pt x="3051" y="354"/>
                  <a:pt x="3056" y="356"/>
                  <a:pt x="3061" y="358"/>
                </a:cubicBezTo>
                <a:cubicBezTo>
                  <a:pt x="3067" y="361"/>
                  <a:pt x="3073" y="363"/>
                  <a:pt x="3079" y="365"/>
                </a:cubicBezTo>
                <a:cubicBezTo>
                  <a:pt x="3084" y="367"/>
                  <a:pt x="3089" y="369"/>
                  <a:pt x="3093" y="371"/>
                </a:cubicBezTo>
                <a:cubicBezTo>
                  <a:pt x="3099" y="373"/>
                  <a:pt x="3105" y="376"/>
                  <a:pt x="3111" y="378"/>
                </a:cubicBezTo>
                <a:cubicBezTo>
                  <a:pt x="3119" y="381"/>
                  <a:pt x="3127" y="384"/>
                  <a:pt x="3135" y="387"/>
                </a:cubicBezTo>
                <a:cubicBezTo>
                  <a:pt x="3139" y="389"/>
                  <a:pt x="3142" y="390"/>
                  <a:pt x="3145" y="391"/>
                </a:cubicBezTo>
                <a:cubicBezTo>
                  <a:pt x="3152" y="394"/>
                  <a:pt x="3159" y="397"/>
                  <a:pt x="3166" y="400"/>
                </a:cubicBezTo>
                <a:cubicBezTo>
                  <a:pt x="3171" y="402"/>
                  <a:pt x="3176" y="404"/>
                  <a:pt x="3182" y="406"/>
                </a:cubicBezTo>
                <a:cubicBezTo>
                  <a:pt x="3184" y="407"/>
                  <a:pt x="3187" y="408"/>
                  <a:pt x="3189" y="409"/>
                </a:cubicBezTo>
                <a:cubicBezTo>
                  <a:pt x="3192" y="410"/>
                  <a:pt x="3195" y="412"/>
                  <a:pt x="3197" y="413"/>
                </a:cubicBezTo>
                <a:cubicBezTo>
                  <a:pt x="3205" y="416"/>
                  <a:pt x="3213" y="419"/>
                  <a:pt x="3221" y="423"/>
                </a:cubicBezTo>
                <a:cubicBezTo>
                  <a:pt x="3228" y="426"/>
                  <a:pt x="3235" y="429"/>
                  <a:pt x="3243" y="432"/>
                </a:cubicBezTo>
                <a:cubicBezTo>
                  <a:pt x="3245" y="433"/>
                  <a:pt x="3247" y="433"/>
                  <a:pt x="3249" y="434"/>
                </a:cubicBezTo>
                <a:cubicBezTo>
                  <a:pt x="3258" y="438"/>
                  <a:pt x="3268" y="443"/>
                  <a:pt x="3277" y="447"/>
                </a:cubicBezTo>
                <a:cubicBezTo>
                  <a:pt x="3283" y="449"/>
                  <a:pt x="3290" y="452"/>
                  <a:pt x="3296" y="455"/>
                </a:cubicBezTo>
                <a:cubicBezTo>
                  <a:pt x="3297" y="455"/>
                  <a:pt x="3298" y="456"/>
                  <a:pt x="3300" y="456"/>
                </a:cubicBezTo>
                <a:cubicBezTo>
                  <a:pt x="3306" y="459"/>
                  <a:pt x="3313" y="462"/>
                  <a:pt x="3319" y="465"/>
                </a:cubicBezTo>
                <a:cubicBezTo>
                  <a:pt x="3331" y="470"/>
                  <a:pt x="3342" y="475"/>
                  <a:pt x="3354" y="481"/>
                </a:cubicBezTo>
                <a:cubicBezTo>
                  <a:pt x="3356" y="482"/>
                  <a:pt x="3358" y="482"/>
                  <a:pt x="3360" y="483"/>
                </a:cubicBezTo>
                <a:cubicBezTo>
                  <a:pt x="3367" y="486"/>
                  <a:pt x="3373" y="490"/>
                  <a:pt x="3380" y="493"/>
                </a:cubicBezTo>
                <a:cubicBezTo>
                  <a:pt x="3390" y="497"/>
                  <a:pt x="3400" y="502"/>
                  <a:pt x="3410" y="507"/>
                </a:cubicBezTo>
                <a:cubicBezTo>
                  <a:pt x="3413" y="508"/>
                  <a:pt x="3417" y="510"/>
                  <a:pt x="3420" y="511"/>
                </a:cubicBezTo>
                <a:cubicBezTo>
                  <a:pt x="3426" y="514"/>
                  <a:pt x="3432" y="517"/>
                  <a:pt x="3438" y="520"/>
                </a:cubicBezTo>
                <a:cubicBezTo>
                  <a:pt x="3447" y="524"/>
                  <a:pt x="3457" y="529"/>
                  <a:pt x="3467" y="534"/>
                </a:cubicBezTo>
                <a:cubicBezTo>
                  <a:pt x="3471" y="536"/>
                  <a:pt x="3475" y="538"/>
                  <a:pt x="3479" y="540"/>
                </a:cubicBezTo>
                <a:cubicBezTo>
                  <a:pt x="3484" y="542"/>
                  <a:pt x="3489" y="545"/>
                  <a:pt x="3495" y="548"/>
                </a:cubicBezTo>
                <a:cubicBezTo>
                  <a:pt x="3504" y="552"/>
                  <a:pt x="3513" y="557"/>
                  <a:pt x="3522" y="561"/>
                </a:cubicBezTo>
                <a:cubicBezTo>
                  <a:pt x="3527" y="564"/>
                  <a:pt x="3532" y="566"/>
                  <a:pt x="3537" y="569"/>
                </a:cubicBezTo>
                <a:cubicBezTo>
                  <a:pt x="3543" y="572"/>
                  <a:pt x="3549" y="575"/>
                  <a:pt x="3555" y="578"/>
                </a:cubicBezTo>
                <a:cubicBezTo>
                  <a:pt x="3559" y="580"/>
                  <a:pt x="3564" y="582"/>
                  <a:pt x="3568" y="585"/>
                </a:cubicBezTo>
                <a:cubicBezTo>
                  <a:pt x="3581" y="591"/>
                  <a:pt x="3594" y="598"/>
                  <a:pt x="3607" y="605"/>
                </a:cubicBezTo>
                <a:cubicBezTo>
                  <a:pt x="3610" y="606"/>
                  <a:pt x="3614" y="608"/>
                  <a:pt x="3618" y="610"/>
                </a:cubicBezTo>
                <a:cubicBezTo>
                  <a:pt x="3620" y="612"/>
                  <a:pt x="3623" y="613"/>
                  <a:pt x="3626" y="615"/>
                </a:cubicBezTo>
                <a:cubicBezTo>
                  <a:pt x="3639" y="622"/>
                  <a:pt x="3652" y="629"/>
                  <a:pt x="3665" y="636"/>
                </a:cubicBezTo>
                <a:cubicBezTo>
                  <a:pt x="3665" y="636"/>
                  <a:pt x="3666" y="636"/>
                  <a:pt x="3666" y="636"/>
                </a:cubicBezTo>
                <a:cubicBezTo>
                  <a:pt x="3682" y="645"/>
                  <a:pt x="3697" y="654"/>
                  <a:pt x="3713" y="662"/>
                </a:cubicBezTo>
                <a:cubicBezTo>
                  <a:pt x="3714" y="663"/>
                  <a:pt x="3715" y="664"/>
                  <a:pt x="3716" y="664"/>
                </a:cubicBezTo>
                <a:cubicBezTo>
                  <a:pt x="3717" y="665"/>
                  <a:pt x="3719" y="666"/>
                  <a:pt x="3720" y="666"/>
                </a:cubicBezTo>
                <a:cubicBezTo>
                  <a:pt x="3734" y="674"/>
                  <a:pt x="3749" y="683"/>
                  <a:pt x="3763" y="691"/>
                </a:cubicBezTo>
                <a:cubicBezTo>
                  <a:pt x="3768" y="694"/>
                  <a:pt x="3772" y="696"/>
                  <a:pt x="3776" y="698"/>
                </a:cubicBezTo>
                <a:cubicBezTo>
                  <a:pt x="3783" y="703"/>
                  <a:pt x="3791" y="707"/>
                  <a:pt x="3798" y="712"/>
                </a:cubicBezTo>
                <a:cubicBezTo>
                  <a:pt x="3802" y="714"/>
                  <a:pt x="3806" y="716"/>
                  <a:pt x="3810" y="719"/>
                </a:cubicBezTo>
                <a:cubicBezTo>
                  <a:pt x="3815" y="722"/>
                  <a:pt x="3820" y="725"/>
                  <a:pt x="3825" y="728"/>
                </a:cubicBezTo>
                <a:cubicBezTo>
                  <a:pt x="3836" y="734"/>
                  <a:pt x="3846" y="740"/>
                  <a:pt x="3857" y="747"/>
                </a:cubicBezTo>
                <a:cubicBezTo>
                  <a:pt x="3862" y="750"/>
                  <a:pt x="3867" y="753"/>
                  <a:pt x="3872" y="756"/>
                </a:cubicBezTo>
                <a:cubicBezTo>
                  <a:pt x="3875" y="758"/>
                  <a:pt x="3879" y="760"/>
                  <a:pt x="3882" y="762"/>
                </a:cubicBezTo>
                <a:cubicBezTo>
                  <a:pt x="3892" y="768"/>
                  <a:pt x="3901" y="774"/>
                  <a:pt x="3911" y="780"/>
                </a:cubicBezTo>
                <a:cubicBezTo>
                  <a:pt x="3912" y="781"/>
                  <a:pt x="3914" y="782"/>
                  <a:pt x="3915" y="783"/>
                </a:cubicBezTo>
                <a:cubicBezTo>
                  <a:pt x="3929" y="792"/>
                  <a:pt x="3943" y="801"/>
                  <a:pt x="3957" y="811"/>
                </a:cubicBezTo>
                <a:cubicBezTo>
                  <a:pt x="3961" y="813"/>
                  <a:pt x="3965" y="815"/>
                  <a:pt x="3969" y="818"/>
                </a:cubicBezTo>
                <a:cubicBezTo>
                  <a:pt x="3979" y="825"/>
                  <a:pt x="3990" y="832"/>
                  <a:pt x="4001" y="840"/>
                </a:cubicBezTo>
                <a:cubicBezTo>
                  <a:pt x="4004" y="841"/>
                  <a:pt x="4006" y="843"/>
                  <a:pt x="4008" y="844"/>
                </a:cubicBezTo>
                <a:cubicBezTo>
                  <a:pt x="4010" y="846"/>
                  <a:pt x="4012" y="847"/>
                  <a:pt x="4014" y="848"/>
                </a:cubicBezTo>
                <a:cubicBezTo>
                  <a:pt x="4016" y="849"/>
                  <a:pt x="4017" y="850"/>
                  <a:pt x="4018" y="851"/>
                </a:cubicBezTo>
                <a:cubicBezTo>
                  <a:pt x="4020" y="852"/>
                  <a:pt x="4021" y="853"/>
                  <a:pt x="4023" y="854"/>
                </a:cubicBezTo>
                <a:cubicBezTo>
                  <a:pt x="4031" y="860"/>
                  <a:pt x="4039" y="865"/>
                  <a:pt x="4047" y="871"/>
                </a:cubicBezTo>
                <a:cubicBezTo>
                  <a:pt x="4049" y="872"/>
                  <a:pt x="4051" y="873"/>
                  <a:pt x="4053" y="875"/>
                </a:cubicBezTo>
                <a:cubicBezTo>
                  <a:pt x="4063" y="882"/>
                  <a:pt x="4072" y="888"/>
                  <a:pt x="4082" y="895"/>
                </a:cubicBezTo>
                <a:cubicBezTo>
                  <a:pt x="4084" y="897"/>
                  <a:pt x="4087" y="899"/>
                  <a:pt x="4089" y="901"/>
                </a:cubicBezTo>
                <a:cubicBezTo>
                  <a:pt x="4097" y="906"/>
                  <a:pt x="4104" y="911"/>
                  <a:pt x="4111" y="916"/>
                </a:cubicBezTo>
                <a:cubicBezTo>
                  <a:pt x="4114" y="918"/>
                  <a:pt x="4117" y="921"/>
                  <a:pt x="4120" y="923"/>
                </a:cubicBezTo>
                <a:cubicBezTo>
                  <a:pt x="4129" y="930"/>
                  <a:pt x="4138" y="936"/>
                  <a:pt x="4147" y="943"/>
                </a:cubicBezTo>
                <a:cubicBezTo>
                  <a:pt x="4147" y="943"/>
                  <a:pt x="4148" y="944"/>
                  <a:pt x="4148" y="944"/>
                </a:cubicBezTo>
                <a:cubicBezTo>
                  <a:pt x="4150" y="945"/>
                  <a:pt x="4152" y="947"/>
                  <a:pt x="4154" y="948"/>
                </a:cubicBezTo>
                <a:cubicBezTo>
                  <a:pt x="4161" y="953"/>
                  <a:pt x="4168" y="959"/>
                  <a:pt x="4175" y="964"/>
                </a:cubicBezTo>
                <a:cubicBezTo>
                  <a:pt x="4178" y="967"/>
                  <a:pt x="4182" y="969"/>
                  <a:pt x="4186" y="972"/>
                </a:cubicBezTo>
                <a:cubicBezTo>
                  <a:pt x="4192" y="977"/>
                  <a:pt x="4198" y="981"/>
                  <a:pt x="4204" y="986"/>
                </a:cubicBezTo>
                <a:cubicBezTo>
                  <a:pt x="4207" y="989"/>
                  <a:pt x="4210" y="991"/>
                  <a:pt x="4213" y="994"/>
                </a:cubicBezTo>
                <a:cubicBezTo>
                  <a:pt x="4222" y="1000"/>
                  <a:pt x="4229" y="1007"/>
                  <a:pt x="4237" y="1013"/>
                </a:cubicBezTo>
                <a:cubicBezTo>
                  <a:pt x="4242" y="1016"/>
                  <a:pt x="4246" y="1019"/>
                  <a:pt x="4250" y="1023"/>
                </a:cubicBezTo>
                <a:cubicBezTo>
                  <a:pt x="4254" y="1027"/>
                  <a:pt x="4259" y="1031"/>
                  <a:pt x="4264" y="1034"/>
                </a:cubicBezTo>
                <a:cubicBezTo>
                  <a:pt x="4267" y="1037"/>
                  <a:pt x="4270" y="1039"/>
                  <a:pt x="4272" y="1041"/>
                </a:cubicBezTo>
                <a:cubicBezTo>
                  <a:pt x="4274" y="1042"/>
                  <a:pt x="4275" y="1044"/>
                  <a:pt x="4277" y="1045"/>
                </a:cubicBezTo>
                <a:cubicBezTo>
                  <a:pt x="4284" y="1051"/>
                  <a:pt x="4292" y="1057"/>
                  <a:pt x="4299" y="1064"/>
                </a:cubicBezTo>
                <a:cubicBezTo>
                  <a:pt x="4303" y="1067"/>
                  <a:pt x="4307" y="1071"/>
                  <a:pt x="4311" y="1074"/>
                </a:cubicBezTo>
                <a:cubicBezTo>
                  <a:pt x="4316" y="1078"/>
                  <a:pt x="4320" y="1082"/>
                  <a:pt x="4325" y="1085"/>
                </a:cubicBezTo>
                <a:cubicBezTo>
                  <a:pt x="4329" y="1089"/>
                  <a:pt x="4333" y="1093"/>
                  <a:pt x="4338" y="1097"/>
                </a:cubicBezTo>
                <a:cubicBezTo>
                  <a:pt x="4342" y="1100"/>
                  <a:pt x="4347" y="1104"/>
                  <a:pt x="4351" y="1108"/>
                </a:cubicBezTo>
                <a:cubicBezTo>
                  <a:pt x="4358" y="1114"/>
                  <a:pt x="4364" y="1120"/>
                  <a:pt x="4371" y="1126"/>
                </a:cubicBezTo>
                <a:cubicBezTo>
                  <a:pt x="4375" y="1130"/>
                  <a:pt x="4379" y="1134"/>
                  <a:pt x="4384" y="1138"/>
                </a:cubicBezTo>
                <a:cubicBezTo>
                  <a:pt x="4386" y="1139"/>
                  <a:pt x="4388" y="1141"/>
                  <a:pt x="4390" y="1143"/>
                </a:cubicBezTo>
                <a:cubicBezTo>
                  <a:pt x="4392" y="1145"/>
                  <a:pt x="4393" y="1146"/>
                  <a:pt x="4395" y="1148"/>
                </a:cubicBezTo>
                <a:cubicBezTo>
                  <a:pt x="4402" y="1155"/>
                  <a:pt x="4409" y="1161"/>
                  <a:pt x="4416" y="1167"/>
                </a:cubicBezTo>
                <a:cubicBezTo>
                  <a:pt x="4420" y="1171"/>
                  <a:pt x="4424" y="1175"/>
                  <a:pt x="4428" y="1178"/>
                </a:cubicBezTo>
                <a:cubicBezTo>
                  <a:pt x="4434" y="1184"/>
                  <a:pt x="4441" y="1191"/>
                  <a:pt x="4447" y="1197"/>
                </a:cubicBezTo>
                <a:cubicBezTo>
                  <a:pt x="4449" y="1199"/>
                  <a:pt x="4451" y="1201"/>
                  <a:pt x="4453" y="1202"/>
                </a:cubicBezTo>
                <a:cubicBezTo>
                  <a:pt x="4454" y="1204"/>
                  <a:pt x="4455" y="1205"/>
                  <a:pt x="4457" y="1206"/>
                </a:cubicBezTo>
                <a:cubicBezTo>
                  <a:pt x="4465" y="1214"/>
                  <a:pt x="4473" y="1222"/>
                  <a:pt x="4480" y="1230"/>
                </a:cubicBezTo>
                <a:cubicBezTo>
                  <a:pt x="4483" y="1232"/>
                  <a:pt x="4486" y="1235"/>
                  <a:pt x="4489" y="1238"/>
                </a:cubicBezTo>
                <a:cubicBezTo>
                  <a:pt x="4496" y="1245"/>
                  <a:pt x="4503" y="1252"/>
                  <a:pt x="4510" y="1259"/>
                </a:cubicBezTo>
                <a:cubicBezTo>
                  <a:pt x="4511" y="1261"/>
                  <a:pt x="4512" y="1262"/>
                  <a:pt x="4514" y="1264"/>
                </a:cubicBezTo>
                <a:cubicBezTo>
                  <a:pt x="4514" y="1264"/>
                  <a:pt x="4515" y="1265"/>
                  <a:pt x="4515" y="1265"/>
                </a:cubicBezTo>
                <a:cubicBezTo>
                  <a:pt x="4524" y="1274"/>
                  <a:pt x="4532" y="1282"/>
                  <a:pt x="4539" y="1290"/>
                </a:cubicBezTo>
                <a:cubicBezTo>
                  <a:pt x="4542" y="1293"/>
                  <a:pt x="4544" y="1296"/>
                  <a:pt x="4547" y="1298"/>
                </a:cubicBezTo>
                <a:cubicBezTo>
                  <a:pt x="4555" y="1307"/>
                  <a:pt x="4563" y="1315"/>
                  <a:pt x="4571" y="1324"/>
                </a:cubicBezTo>
                <a:cubicBezTo>
                  <a:pt x="4571" y="1325"/>
                  <a:pt x="4572" y="1325"/>
                  <a:pt x="4572" y="1326"/>
                </a:cubicBezTo>
                <a:cubicBezTo>
                  <a:pt x="4573" y="1327"/>
                  <a:pt x="4575" y="1329"/>
                  <a:pt x="4576" y="1330"/>
                </a:cubicBezTo>
                <a:cubicBezTo>
                  <a:pt x="4583" y="1338"/>
                  <a:pt x="4590" y="1346"/>
                  <a:pt x="4598" y="1355"/>
                </a:cubicBezTo>
                <a:cubicBezTo>
                  <a:pt x="4599" y="1356"/>
                  <a:pt x="4600" y="1358"/>
                  <a:pt x="4601" y="1359"/>
                </a:cubicBezTo>
                <a:cubicBezTo>
                  <a:pt x="4609" y="1368"/>
                  <a:pt x="4617" y="1378"/>
                  <a:pt x="4625" y="1387"/>
                </a:cubicBezTo>
                <a:cubicBezTo>
                  <a:pt x="4626" y="1388"/>
                  <a:pt x="4627" y="1389"/>
                  <a:pt x="4628" y="1390"/>
                </a:cubicBezTo>
                <a:cubicBezTo>
                  <a:pt x="4630" y="1393"/>
                  <a:pt x="4632" y="1395"/>
                  <a:pt x="4634" y="1397"/>
                </a:cubicBezTo>
                <a:cubicBezTo>
                  <a:pt x="4634" y="1398"/>
                  <a:pt x="4635" y="1399"/>
                  <a:pt x="4636" y="1399"/>
                </a:cubicBezTo>
                <a:cubicBezTo>
                  <a:pt x="4636" y="1400"/>
                  <a:pt x="4636" y="1400"/>
                  <a:pt x="4637" y="1401"/>
                </a:cubicBezTo>
                <a:cubicBezTo>
                  <a:pt x="4638" y="1402"/>
                  <a:pt x="4639" y="1403"/>
                  <a:pt x="4640" y="1405"/>
                </a:cubicBezTo>
                <a:cubicBezTo>
                  <a:pt x="4642" y="1407"/>
                  <a:pt x="4644" y="1410"/>
                  <a:pt x="4646" y="1412"/>
                </a:cubicBezTo>
                <a:cubicBezTo>
                  <a:pt x="4648" y="1415"/>
                  <a:pt x="4650" y="1417"/>
                  <a:pt x="4652" y="1420"/>
                </a:cubicBezTo>
                <a:cubicBezTo>
                  <a:pt x="4657" y="1426"/>
                  <a:pt x="4662" y="1432"/>
                  <a:pt x="4668" y="1439"/>
                </a:cubicBezTo>
                <a:cubicBezTo>
                  <a:pt x="4669" y="1441"/>
                  <a:pt x="4671" y="1443"/>
                  <a:pt x="4672" y="1445"/>
                </a:cubicBezTo>
                <a:cubicBezTo>
                  <a:pt x="4675" y="1448"/>
                  <a:pt x="4678" y="1452"/>
                  <a:pt x="4680" y="1455"/>
                </a:cubicBezTo>
                <a:cubicBezTo>
                  <a:pt x="4681" y="1456"/>
                  <a:pt x="4682" y="1457"/>
                  <a:pt x="4683" y="1458"/>
                </a:cubicBezTo>
                <a:cubicBezTo>
                  <a:pt x="4685" y="1461"/>
                  <a:pt x="4686" y="1463"/>
                  <a:pt x="4688" y="1465"/>
                </a:cubicBezTo>
                <a:cubicBezTo>
                  <a:pt x="4691" y="1470"/>
                  <a:pt x="4694" y="1474"/>
                  <a:pt x="4698" y="1478"/>
                </a:cubicBezTo>
                <a:cubicBezTo>
                  <a:pt x="4699" y="1480"/>
                  <a:pt x="4701" y="1483"/>
                  <a:pt x="4703" y="1485"/>
                </a:cubicBezTo>
                <a:cubicBezTo>
                  <a:pt x="4704" y="1487"/>
                  <a:pt x="4706" y="1489"/>
                  <a:pt x="4707" y="1490"/>
                </a:cubicBezTo>
                <a:cubicBezTo>
                  <a:pt x="4709" y="1493"/>
                  <a:pt x="4710" y="1495"/>
                  <a:pt x="4712" y="1497"/>
                </a:cubicBezTo>
                <a:cubicBezTo>
                  <a:pt x="4714" y="1500"/>
                  <a:pt x="4716" y="1502"/>
                  <a:pt x="4717" y="1505"/>
                </a:cubicBezTo>
                <a:cubicBezTo>
                  <a:pt x="4721" y="1509"/>
                  <a:pt x="4724" y="1513"/>
                  <a:pt x="4727" y="1518"/>
                </a:cubicBezTo>
                <a:cubicBezTo>
                  <a:pt x="4728" y="1520"/>
                  <a:pt x="4730" y="1522"/>
                  <a:pt x="4731" y="1524"/>
                </a:cubicBezTo>
                <a:cubicBezTo>
                  <a:pt x="4732" y="1525"/>
                  <a:pt x="4732" y="1525"/>
                  <a:pt x="4732" y="1526"/>
                </a:cubicBezTo>
                <a:cubicBezTo>
                  <a:pt x="4741" y="1537"/>
                  <a:pt x="4749" y="1549"/>
                  <a:pt x="4757" y="1561"/>
                </a:cubicBezTo>
                <a:cubicBezTo>
                  <a:pt x="4757" y="1562"/>
                  <a:pt x="4758" y="1562"/>
                  <a:pt x="4758" y="1563"/>
                </a:cubicBezTo>
                <a:cubicBezTo>
                  <a:pt x="4759" y="1565"/>
                  <a:pt x="4761" y="1567"/>
                  <a:pt x="4762" y="1569"/>
                </a:cubicBezTo>
                <a:cubicBezTo>
                  <a:pt x="4765" y="1573"/>
                  <a:pt x="4768" y="1578"/>
                  <a:pt x="4771" y="1582"/>
                </a:cubicBezTo>
                <a:cubicBezTo>
                  <a:pt x="4772" y="1584"/>
                  <a:pt x="4774" y="1587"/>
                  <a:pt x="4775" y="1589"/>
                </a:cubicBezTo>
                <a:cubicBezTo>
                  <a:pt x="4777" y="1592"/>
                  <a:pt x="4779" y="1594"/>
                  <a:pt x="4780" y="1596"/>
                </a:cubicBezTo>
                <a:cubicBezTo>
                  <a:pt x="4781" y="1598"/>
                  <a:pt x="4782" y="1600"/>
                  <a:pt x="4783" y="1601"/>
                </a:cubicBezTo>
                <a:cubicBezTo>
                  <a:pt x="4785" y="1604"/>
                  <a:pt x="4786" y="1606"/>
                  <a:pt x="4788" y="1609"/>
                </a:cubicBezTo>
                <a:cubicBezTo>
                  <a:pt x="4791" y="1613"/>
                  <a:pt x="4793" y="1617"/>
                  <a:pt x="4796" y="1621"/>
                </a:cubicBezTo>
                <a:cubicBezTo>
                  <a:pt x="4797" y="1623"/>
                  <a:pt x="4799" y="1626"/>
                  <a:pt x="4800" y="1628"/>
                </a:cubicBezTo>
                <a:cubicBezTo>
                  <a:pt x="4801" y="1629"/>
                  <a:pt x="4802" y="1631"/>
                  <a:pt x="4802" y="1632"/>
                </a:cubicBezTo>
                <a:cubicBezTo>
                  <a:pt x="4804" y="1635"/>
                  <a:pt x="4806" y="1638"/>
                  <a:pt x="4808" y="1641"/>
                </a:cubicBezTo>
                <a:cubicBezTo>
                  <a:pt x="4809" y="1643"/>
                  <a:pt x="4811" y="1645"/>
                  <a:pt x="4812" y="1648"/>
                </a:cubicBezTo>
                <a:cubicBezTo>
                  <a:pt x="4815" y="1653"/>
                  <a:pt x="4818" y="1659"/>
                  <a:pt x="4821" y="1664"/>
                </a:cubicBezTo>
                <a:cubicBezTo>
                  <a:pt x="4822" y="1665"/>
                  <a:pt x="4823" y="1666"/>
                  <a:pt x="4823" y="1667"/>
                </a:cubicBezTo>
                <a:cubicBezTo>
                  <a:pt x="4823" y="1667"/>
                  <a:pt x="4823" y="1667"/>
                  <a:pt x="4823" y="1667"/>
                </a:cubicBezTo>
                <a:cubicBezTo>
                  <a:pt x="4827" y="1673"/>
                  <a:pt x="4830" y="1680"/>
                  <a:pt x="4834" y="1686"/>
                </a:cubicBezTo>
                <a:cubicBezTo>
                  <a:pt x="4835" y="1688"/>
                  <a:pt x="4836" y="1690"/>
                  <a:pt x="4837" y="1692"/>
                </a:cubicBezTo>
                <a:cubicBezTo>
                  <a:pt x="4839" y="1695"/>
                  <a:pt x="4841" y="1699"/>
                  <a:pt x="4843" y="1703"/>
                </a:cubicBezTo>
                <a:cubicBezTo>
                  <a:pt x="4843" y="1703"/>
                  <a:pt x="4844" y="1704"/>
                  <a:pt x="4844" y="1704"/>
                </a:cubicBezTo>
                <a:cubicBezTo>
                  <a:pt x="4849" y="1714"/>
                  <a:pt x="4854" y="1723"/>
                  <a:pt x="4859" y="1732"/>
                </a:cubicBezTo>
                <a:cubicBezTo>
                  <a:pt x="4859" y="1733"/>
                  <a:pt x="4860" y="1734"/>
                  <a:pt x="4860" y="1735"/>
                </a:cubicBezTo>
                <a:cubicBezTo>
                  <a:pt x="4861" y="1736"/>
                  <a:pt x="4861" y="1737"/>
                  <a:pt x="4862" y="1738"/>
                </a:cubicBezTo>
                <a:cubicBezTo>
                  <a:pt x="4864" y="1742"/>
                  <a:pt x="4865" y="1745"/>
                  <a:pt x="4867" y="1748"/>
                </a:cubicBezTo>
                <a:cubicBezTo>
                  <a:pt x="4870" y="1754"/>
                  <a:pt x="4872" y="1759"/>
                  <a:pt x="4875" y="1764"/>
                </a:cubicBezTo>
                <a:cubicBezTo>
                  <a:pt x="4875" y="1765"/>
                  <a:pt x="4876" y="1766"/>
                  <a:pt x="4876" y="1767"/>
                </a:cubicBezTo>
                <a:cubicBezTo>
                  <a:pt x="4876" y="1767"/>
                  <a:pt x="4876" y="1767"/>
                  <a:pt x="4876" y="1768"/>
                </a:cubicBezTo>
                <a:cubicBezTo>
                  <a:pt x="4881" y="1777"/>
                  <a:pt x="4885" y="1787"/>
                  <a:pt x="4890" y="1796"/>
                </a:cubicBezTo>
                <a:cubicBezTo>
                  <a:pt x="4890" y="1797"/>
                  <a:pt x="4890" y="1798"/>
                  <a:pt x="4891" y="1799"/>
                </a:cubicBezTo>
                <a:cubicBezTo>
                  <a:pt x="4891" y="1800"/>
                  <a:pt x="4892" y="1801"/>
                  <a:pt x="4892" y="1803"/>
                </a:cubicBezTo>
                <a:cubicBezTo>
                  <a:pt x="4897" y="1812"/>
                  <a:pt x="4901" y="1822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9" y="1840"/>
                  <a:pt x="4912" y="1849"/>
                  <a:pt x="4916" y="1858"/>
                </a:cubicBezTo>
                <a:cubicBezTo>
                  <a:pt x="4916" y="1859"/>
                  <a:pt x="4917" y="1860"/>
                  <a:pt x="4917" y="1861"/>
                </a:cubicBezTo>
                <a:cubicBezTo>
                  <a:pt x="4918" y="1863"/>
                  <a:pt x="4918" y="1864"/>
                  <a:pt x="4919" y="1865"/>
                </a:cubicBezTo>
                <a:cubicBezTo>
                  <a:pt x="4922" y="1873"/>
                  <a:pt x="4925" y="1881"/>
                  <a:pt x="4928" y="1889"/>
                </a:cubicBezTo>
                <a:cubicBezTo>
                  <a:pt x="4928" y="1890"/>
                  <a:pt x="4928" y="1891"/>
                  <a:pt x="4929" y="1892"/>
                </a:cubicBezTo>
                <a:cubicBezTo>
                  <a:pt x="4929" y="1892"/>
                  <a:pt x="4929" y="1892"/>
                  <a:pt x="4929" y="1892"/>
                </a:cubicBezTo>
                <a:cubicBezTo>
                  <a:pt x="4932" y="1901"/>
                  <a:pt x="4935" y="1910"/>
                  <a:pt x="4938" y="1919"/>
                </a:cubicBezTo>
                <a:cubicBezTo>
                  <a:pt x="4938" y="1920"/>
                  <a:pt x="4939" y="1921"/>
                  <a:pt x="4939" y="1922"/>
                </a:cubicBezTo>
                <a:cubicBezTo>
                  <a:pt x="4940" y="1923"/>
                  <a:pt x="4940" y="1924"/>
                  <a:pt x="4940" y="1926"/>
                </a:cubicBezTo>
                <a:cubicBezTo>
                  <a:pt x="4943" y="1933"/>
                  <a:pt x="4945" y="1941"/>
                  <a:pt x="4948" y="1949"/>
                </a:cubicBezTo>
                <a:cubicBezTo>
                  <a:pt x="4948" y="1950"/>
                  <a:pt x="4948" y="1951"/>
                  <a:pt x="4949" y="1952"/>
                </a:cubicBezTo>
                <a:cubicBezTo>
                  <a:pt x="4949" y="1952"/>
                  <a:pt x="4949" y="1953"/>
                  <a:pt x="4949" y="1953"/>
                </a:cubicBezTo>
                <a:cubicBezTo>
                  <a:pt x="4952" y="1962"/>
                  <a:pt x="4954" y="1970"/>
                  <a:pt x="4957" y="1979"/>
                </a:cubicBezTo>
                <a:cubicBezTo>
                  <a:pt x="4957" y="1980"/>
                  <a:pt x="4957" y="1980"/>
                  <a:pt x="4957" y="1981"/>
                </a:cubicBezTo>
                <a:cubicBezTo>
                  <a:pt x="4958" y="1983"/>
                  <a:pt x="4958" y="1984"/>
                  <a:pt x="4958" y="1985"/>
                </a:cubicBezTo>
                <a:cubicBezTo>
                  <a:pt x="4960" y="1992"/>
                  <a:pt x="4962" y="1999"/>
                  <a:pt x="4964" y="2006"/>
                </a:cubicBezTo>
                <a:cubicBezTo>
                  <a:pt x="4964" y="2008"/>
                  <a:pt x="4965" y="2009"/>
                  <a:pt x="4965" y="2010"/>
                </a:cubicBezTo>
                <a:cubicBezTo>
                  <a:pt x="4965" y="2011"/>
                  <a:pt x="4965" y="2012"/>
                  <a:pt x="4965" y="2012"/>
                </a:cubicBezTo>
                <a:cubicBezTo>
                  <a:pt x="4968" y="2021"/>
                  <a:pt x="4970" y="2029"/>
                  <a:pt x="4972" y="2038"/>
                </a:cubicBezTo>
                <a:cubicBezTo>
                  <a:pt x="4972" y="2038"/>
                  <a:pt x="4972" y="2039"/>
                  <a:pt x="4972" y="2039"/>
                </a:cubicBezTo>
                <a:cubicBezTo>
                  <a:pt x="4972" y="2041"/>
                  <a:pt x="4972" y="2042"/>
                  <a:pt x="4973" y="2043"/>
                </a:cubicBezTo>
                <a:cubicBezTo>
                  <a:pt x="4974" y="2050"/>
                  <a:pt x="4976" y="2057"/>
                  <a:pt x="4977" y="2064"/>
                </a:cubicBezTo>
                <a:cubicBezTo>
                  <a:pt x="4977" y="2066"/>
                  <a:pt x="4978" y="2067"/>
                  <a:pt x="4978" y="2068"/>
                </a:cubicBezTo>
                <a:cubicBezTo>
                  <a:pt x="4978" y="2069"/>
                  <a:pt x="4978" y="2070"/>
                  <a:pt x="4978" y="2071"/>
                </a:cubicBezTo>
                <a:cubicBezTo>
                  <a:pt x="4979" y="2073"/>
                  <a:pt x="4979" y="2074"/>
                  <a:pt x="4979" y="2076"/>
                </a:cubicBezTo>
                <a:cubicBezTo>
                  <a:pt x="4981" y="2083"/>
                  <a:pt x="4982" y="2090"/>
                  <a:pt x="4983" y="2097"/>
                </a:cubicBezTo>
                <a:cubicBezTo>
                  <a:pt x="4983" y="2097"/>
                  <a:pt x="4983" y="2097"/>
                  <a:pt x="4983" y="2097"/>
                </a:cubicBezTo>
                <a:cubicBezTo>
                  <a:pt x="4983" y="2098"/>
                  <a:pt x="4983" y="2098"/>
                  <a:pt x="4983" y="2098"/>
                </a:cubicBezTo>
                <a:cubicBezTo>
                  <a:pt x="4984" y="2106"/>
                  <a:pt x="4986" y="2114"/>
                  <a:pt x="4987" y="2123"/>
                </a:cubicBezTo>
                <a:cubicBezTo>
                  <a:pt x="4987" y="2124"/>
                  <a:pt x="4987" y="2125"/>
                  <a:pt x="4987" y="2126"/>
                </a:cubicBezTo>
                <a:cubicBezTo>
                  <a:pt x="4987" y="2127"/>
                  <a:pt x="4988" y="2128"/>
                  <a:pt x="4988" y="2130"/>
                </a:cubicBezTo>
                <a:cubicBezTo>
                  <a:pt x="4989" y="2137"/>
                  <a:pt x="4989" y="2144"/>
                  <a:pt x="4990" y="2150"/>
                </a:cubicBezTo>
                <a:cubicBezTo>
                  <a:pt x="4990" y="2152"/>
                  <a:pt x="4991" y="2153"/>
                  <a:pt x="4991" y="2154"/>
                </a:cubicBezTo>
                <a:cubicBezTo>
                  <a:pt x="4991" y="2155"/>
                  <a:pt x="4991" y="2155"/>
                  <a:pt x="4991" y="2156"/>
                </a:cubicBezTo>
                <a:cubicBezTo>
                  <a:pt x="4992" y="2164"/>
                  <a:pt x="4992" y="2172"/>
                  <a:pt x="4993" y="2181"/>
                </a:cubicBezTo>
                <a:cubicBezTo>
                  <a:pt x="4993" y="2181"/>
                  <a:pt x="4993" y="2182"/>
                  <a:pt x="4993" y="2183"/>
                </a:cubicBezTo>
                <a:cubicBezTo>
                  <a:pt x="4993" y="2184"/>
                  <a:pt x="4993" y="2186"/>
                  <a:pt x="4994" y="2187"/>
                </a:cubicBezTo>
                <a:cubicBezTo>
                  <a:pt x="4994" y="2194"/>
                  <a:pt x="4994" y="2201"/>
                  <a:pt x="4995" y="2207"/>
                </a:cubicBezTo>
                <a:cubicBezTo>
                  <a:pt x="4995" y="2209"/>
                  <a:pt x="4995" y="2210"/>
                  <a:pt x="4995" y="2212"/>
                </a:cubicBezTo>
                <a:cubicBezTo>
                  <a:pt x="4995" y="2212"/>
                  <a:pt x="4995" y="2213"/>
                  <a:pt x="4995" y="2214"/>
                </a:cubicBezTo>
                <a:cubicBezTo>
                  <a:pt x="4996" y="2223"/>
                  <a:pt x="4996" y="2231"/>
                  <a:pt x="4996" y="2239"/>
                </a:cubicBezTo>
                <a:cubicBezTo>
                  <a:pt x="4996" y="2240"/>
                  <a:pt x="4996" y="2240"/>
                  <a:pt x="4996" y="2240"/>
                </a:cubicBezTo>
                <a:cubicBezTo>
                  <a:pt x="4996" y="2241"/>
                  <a:pt x="4996" y="2242"/>
                  <a:pt x="4996" y="2243"/>
                </a:cubicBezTo>
                <a:cubicBezTo>
                  <a:pt x="4996" y="2250"/>
                  <a:pt x="4996" y="2258"/>
                  <a:pt x="4996" y="2265"/>
                </a:cubicBezTo>
                <a:cubicBezTo>
                  <a:pt x="4996" y="2266"/>
                  <a:pt x="4996" y="2268"/>
                  <a:pt x="4996" y="2269"/>
                </a:cubicBezTo>
                <a:cubicBezTo>
                  <a:pt x="4996" y="2270"/>
                  <a:pt x="4996" y="2271"/>
                  <a:pt x="4996" y="2272"/>
                </a:cubicBezTo>
                <a:cubicBezTo>
                  <a:pt x="4996" y="2280"/>
                  <a:pt x="4995" y="2288"/>
                  <a:pt x="4995" y="2296"/>
                </a:cubicBezTo>
                <a:cubicBezTo>
                  <a:pt x="4995" y="2296"/>
                  <a:pt x="4995" y="2297"/>
                  <a:pt x="4995" y="2297"/>
                </a:cubicBezTo>
                <a:cubicBezTo>
                  <a:pt x="4995" y="2297"/>
                  <a:pt x="4995" y="2297"/>
                  <a:pt x="4995" y="2298"/>
                </a:cubicBezTo>
                <a:cubicBezTo>
                  <a:pt x="4995" y="2306"/>
                  <a:pt x="4994" y="2315"/>
                  <a:pt x="4994" y="2323"/>
                </a:cubicBezTo>
                <a:cubicBezTo>
                  <a:pt x="4993" y="2324"/>
                  <a:pt x="4993" y="2325"/>
                  <a:pt x="4993" y="2326"/>
                </a:cubicBezTo>
                <a:cubicBezTo>
                  <a:pt x="4993" y="2328"/>
                  <a:pt x="4993" y="2329"/>
                  <a:pt x="4993" y="2330"/>
                </a:cubicBezTo>
                <a:cubicBezTo>
                  <a:pt x="4992" y="2338"/>
                  <a:pt x="4992" y="2346"/>
                  <a:pt x="4991" y="2354"/>
                </a:cubicBezTo>
                <a:cubicBezTo>
                  <a:pt x="4991" y="2354"/>
                  <a:pt x="4991" y="2355"/>
                  <a:pt x="4991" y="2356"/>
                </a:cubicBezTo>
                <a:cubicBezTo>
                  <a:pt x="4991" y="2356"/>
                  <a:pt x="4991" y="2356"/>
                  <a:pt x="4991" y="2356"/>
                </a:cubicBezTo>
                <a:cubicBezTo>
                  <a:pt x="4990" y="2365"/>
                  <a:pt x="4988" y="2373"/>
                  <a:pt x="4987" y="2382"/>
                </a:cubicBezTo>
                <a:cubicBezTo>
                  <a:pt x="4987" y="2383"/>
                  <a:pt x="4987" y="2384"/>
                  <a:pt x="4987" y="2385"/>
                </a:cubicBezTo>
                <a:cubicBezTo>
                  <a:pt x="4987" y="2386"/>
                  <a:pt x="4987" y="2387"/>
                  <a:pt x="4986" y="2388"/>
                </a:cubicBezTo>
                <a:cubicBezTo>
                  <a:pt x="4986" y="2391"/>
                  <a:pt x="4986" y="2393"/>
                  <a:pt x="4985" y="2396"/>
                </a:cubicBezTo>
                <a:cubicBezTo>
                  <a:pt x="4985" y="2401"/>
                  <a:pt x="4984" y="2406"/>
                  <a:pt x="4983" y="2411"/>
                </a:cubicBezTo>
                <a:cubicBezTo>
                  <a:pt x="4983" y="2412"/>
                  <a:pt x="4983" y="2412"/>
                  <a:pt x="4982" y="2413"/>
                </a:cubicBezTo>
                <a:cubicBezTo>
                  <a:pt x="4982" y="2414"/>
                  <a:pt x="4982" y="2414"/>
                  <a:pt x="4982" y="2414"/>
                </a:cubicBezTo>
                <a:cubicBezTo>
                  <a:pt x="4981" y="2423"/>
                  <a:pt x="4979" y="2432"/>
                  <a:pt x="4977" y="2441"/>
                </a:cubicBezTo>
                <a:cubicBezTo>
                  <a:pt x="4977" y="2442"/>
                  <a:pt x="4977" y="2443"/>
                  <a:pt x="4976" y="2444"/>
                </a:cubicBezTo>
                <a:cubicBezTo>
                  <a:pt x="4976" y="2445"/>
                  <a:pt x="4976" y="2446"/>
                  <a:pt x="4976" y="2447"/>
                </a:cubicBezTo>
                <a:cubicBezTo>
                  <a:pt x="4974" y="2456"/>
                  <a:pt x="4972" y="2464"/>
                  <a:pt x="4970" y="2473"/>
                </a:cubicBezTo>
                <a:cubicBezTo>
                  <a:pt x="4970" y="2473"/>
                  <a:pt x="4970" y="2473"/>
                  <a:pt x="4969" y="2474"/>
                </a:cubicBezTo>
                <a:cubicBezTo>
                  <a:pt x="4969" y="2474"/>
                  <a:pt x="4969" y="2474"/>
                  <a:pt x="4969" y="2474"/>
                </a:cubicBezTo>
                <a:cubicBezTo>
                  <a:pt x="4967" y="2483"/>
                  <a:pt x="4965" y="2491"/>
                  <a:pt x="4962" y="2500"/>
                </a:cubicBezTo>
                <a:cubicBezTo>
                  <a:pt x="4962" y="2501"/>
                  <a:pt x="4962" y="2502"/>
                  <a:pt x="4961" y="2503"/>
                </a:cubicBezTo>
                <a:cubicBezTo>
                  <a:pt x="4961" y="2505"/>
                  <a:pt x="4960" y="2507"/>
                  <a:pt x="4960" y="2509"/>
                </a:cubicBezTo>
                <a:cubicBezTo>
                  <a:pt x="4959" y="2511"/>
                  <a:pt x="4959" y="2513"/>
                  <a:pt x="4958" y="2515"/>
                </a:cubicBezTo>
                <a:cubicBezTo>
                  <a:pt x="4957" y="2519"/>
                  <a:pt x="4955" y="2524"/>
                  <a:pt x="4954" y="2528"/>
                </a:cubicBezTo>
                <a:cubicBezTo>
                  <a:pt x="4953" y="2530"/>
                  <a:pt x="4953" y="2531"/>
                  <a:pt x="4953" y="2532"/>
                </a:cubicBezTo>
                <a:cubicBezTo>
                  <a:pt x="4953" y="2532"/>
                  <a:pt x="4952" y="2533"/>
                  <a:pt x="4952" y="2533"/>
                </a:cubicBezTo>
                <a:cubicBezTo>
                  <a:pt x="4951" y="2539"/>
                  <a:pt x="4949" y="2544"/>
                  <a:pt x="4947" y="2550"/>
                </a:cubicBezTo>
                <a:cubicBezTo>
                  <a:pt x="4946" y="2551"/>
                  <a:pt x="4946" y="2552"/>
                  <a:pt x="4945" y="2554"/>
                </a:cubicBezTo>
                <a:cubicBezTo>
                  <a:pt x="4944" y="2557"/>
                  <a:pt x="4943" y="2561"/>
                  <a:pt x="4941" y="2565"/>
                </a:cubicBezTo>
                <a:cubicBezTo>
                  <a:pt x="4941" y="2566"/>
                  <a:pt x="4941" y="2566"/>
                  <a:pt x="4940" y="2567"/>
                </a:cubicBezTo>
                <a:cubicBezTo>
                  <a:pt x="4940" y="2569"/>
                  <a:pt x="4939" y="2571"/>
                  <a:pt x="4938" y="2573"/>
                </a:cubicBezTo>
                <a:cubicBezTo>
                  <a:pt x="4936" y="2577"/>
                  <a:pt x="4935" y="2581"/>
                  <a:pt x="4934" y="2585"/>
                </a:cubicBezTo>
                <a:cubicBezTo>
                  <a:pt x="4933" y="2587"/>
                  <a:pt x="4932" y="2589"/>
                  <a:pt x="4931" y="2591"/>
                </a:cubicBezTo>
                <a:cubicBezTo>
                  <a:pt x="4930" y="2593"/>
                  <a:pt x="4930" y="2595"/>
                  <a:pt x="4929" y="2596"/>
                </a:cubicBezTo>
                <a:cubicBezTo>
                  <a:pt x="4928" y="2598"/>
                  <a:pt x="4927" y="2600"/>
                  <a:pt x="4926" y="2602"/>
                </a:cubicBezTo>
                <a:cubicBezTo>
                  <a:pt x="4925" y="2605"/>
                  <a:pt x="4924" y="2607"/>
                  <a:pt x="4924" y="2609"/>
                </a:cubicBezTo>
                <a:cubicBezTo>
                  <a:pt x="4922" y="2613"/>
                  <a:pt x="4920" y="2617"/>
                  <a:pt x="4918" y="2621"/>
                </a:cubicBezTo>
                <a:cubicBezTo>
                  <a:pt x="4918" y="2623"/>
                  <a:pt x="4917" y="2624"/>
                  <a:pt x="4916" y="2626"/>
                </a:cubicBezTo>
                <a:cubicBezTo>
                  <a:pt x="4916" y="2627"/>
                  <a:pt x="4915" y="2627"/>
                  <a:pt x="4915" y="2628"/>
                </a:cubicBezTo>
                <a:cubicBezTo>
                  <a:pt x="4913" y="2633"/>
                  <a:pt x="4910" y="2638"/>
                  <a:pt x="4908" y="2643"/>
                </a:cubicBezTo>
                <a:cubicBezTo>
                  <a:pt x="4908" y="2643"/>
                  <a:pt x="4908" y="2643"/>
                  <a:pt x="4908" y="2643"/>
                </a:cubicBezTo>
                <a:cubicBezTo>
                  <a:pt x="4905" y="2649"/>
                  <a:pt x="4903" y="2654"/>
                  <a:pt x="4900" y="2659"/>
                </a:cubicBezTo>
                <a:cubicBezTo>
                  <a:pt x="4900" y="2659"/>
                  <a:pt x="4900" y="2660"/>
                  <a:pt x="4899" y="2661"/>
                </a:cubicBezTo>
                <a:cubicBezTo>
                  <a:pt x="4899" y="2661"/>
                  <a:pt x="4899" y="2662"/>
                  <a:pt x="4898" y="2663"/>
                </a:cubicBezTo>
                <a:cubicBezTo>
                  <a:pt x="4897" y="2665"/>
                  <a:pt x="4896" y="2667"/>
                  <a:pt x="4895" y="2668"/>
                </a:cubicBezTo>
                <a:cubicBezTo>
                  <a:pt x="4894" y="2672"/>
                  <a:pt x="4892" y="2675"/>
                  <a:pt x="4890" y="2678"/>
                </a:cubicBezTo>
                <a:cubicBezTo>
                  <a:pt x="4890" y="2679"/>
                  <a:pt x="4890" y="2679"/>
                  <a:pt x="4890" y="2679"/>
                </a:cubicBezTo>
                <a:cubicBezTo>
                  <a:pt x="4889" y="2680"/>
                  <a:pt x="4889" y="2680"/>
                  <a:pt x="4889" y="2681"/>
                </a:cubicBezTo>
                <a:cubicBezTo>
                  <a:pt x="4888" y="2683"/>
                  <a:pt x="4886" y="2685"/>
                  <a:pt x="4885" y="2688"/>
                </a:cubicBezTo>
                <a:cubicBezTo>
                  <a:pt x="4883" y="2691"/>
                  <a:pt x="4881" y="2694"/>
                  <a:pt x="4880" y="2698"/>
                </a:cubicBezTo>
                <a:lnTo>
                  <a:pt x="4677" y="3056"/>
                </a:lnTo>
                <a:cubicBezTo>
                  <a:pt x="4680" y="3050"/>
                  <a:pt x="4683" y="3045"/>
                  <a:pt x="4686" y="3039"/>
                </a:cubicBezTo>
                <a:cubicBezTo>
                  <a:pt x="4687" y="3038"/>
                  <a:pt x="4687" y="3038"/>
                  <a:pt x="4687" y="3037"/>
                </a:cubicBezTo>
                <a:cubicBezTo>
                  <a:pt x="4690" y="3032"/>
                  <a:pt x="4693" y="3026"/>
                  <a:pt x="4696" y="3021"/>
                </a:cubicBezTo>
                <a:cubicBezTo>
                  <a:pt x="4696" y="3020"/>
                  <a:pt x="4697" y="3019"/>
                  <a:pt x="4697" y="3018"/>
                </a:cubicBezTo>
                <a:cubicBezTo>
                  <a:pt x="4700" y="3013"/>
                  <a:pt x="4703" y="3007"/>
                  <a:pt x="4706" y="3001"/>
                </a:cubicBezTo>
                <a:lnTo>
                  <a:pt x="4706" y="3001"/>
                </a:lnTo>
                <a:cubicBezTo>
                  <a:pt x="4709" y="2995"/>
                  <a:pt x="4711" y="2989"/>
                  <a:pt x="4714" y="2984"/>
                </a:cubicBezTo>
                <a:cubicBezTo>
                  <a:pt x="4715" y="2982"/>
                  <a:pt x="4716" y="2980"/>
                  <a:pt x="4717" y="2978"/>
                </a:cubicBezTo>
                <a:cubicBezTo>
                  <a:pt x="4718" y="2974"/>
                  <a:pt x="4720" y="2970"/>
                  <a:pt x="4722" y="2966"/>
                </a:cubicBezTo>
                <a:cubicBezTo>
                  <a:pt x="4723" y="2964"/>
                  <a:pt x="4724" y="2962"/>
                  <a:pt x="4725" y="2959"/>
                </a:cubicBezTo>
                <a:cubicBezTo>
                  <a:pt x="4726" y="2956"/>
                  <a:pt x="4728" y="2952"/>
                  <a:pt x="4729" y="2948"/>
                </a:cubicBezTo>
                <a:cubicBezTo>
                  <a:pt x="4730" y="2946"/>
                  <a:pt x="4731" y="2944"/>
                  <a:pt x="4732" y="2941"/>
                </a:cubicBezTo>
                <a:cubicBezTo>
                  <a:pt x="4734" y="2938"/>
                  <a:pt x="4735" y="2934"/>
                  <a:pt x="4737" y="2930"/>
                </a:cubicBezTo>
                <a:cubicBezTo>
                  <a:pt x="4737" y="2928"/>
                  <a:pt x="4738" y="2926"/>
                  <a:pt x="4739" y="2924"/>
                </a:cubicBezTo>
                <a:cubicBezTo>
                  <a:pt x="4741" y="2919"/>
                  <a:pt x="4743" y="2915"/>
                  <a:pt x="4744" y="2910"/>
                </a:cubicBezTo>
                <a:cubicBezTo>
                  <a:pt x="4745" y="2909"/>
                  <a:pt x="4745" y="2907"/>
                  <a:pt x="4746" y="2906"/>
                </a:cubicBezTo>
                <a:cubicBezTo>
                  <a:pt x="4748" y="2900"/>
                  <a:pt x="4750" y="2894"/>
                  <a:pt x="4752" y="2888"/>
                </a:cubicBezTo>
                <a:cubicBezTo>
                  <a:pt x="4755" y="2880"/>
                  <a:pt x="4757" y="2871"/>
                  <a:pt x="4760" y="2862"/>
                </a:cubicBezTo>
                <a:cubicBezTo>
                  <a:pt x="4761" y="2860"/>
                  <a:pt x="4761" y="2858"/>
                  <a:pt x="4762" y="2856"/>
                </a:cubicBezTo>
                <a:cubicBezTo>
                  <a:pt x="4765" y="2847"/>
                  <a:pt x="4767" y="2838"/>
                  <a:pt x="4769" y="2829"/>
                </a:cubicBezTo>
                <a:cubicBezTo>
                  <a:pt x="4769" y="2829"/>
                  <a:pt x="4770" y="2829"/>
                  <a:pt x="4770" y="2828"/>
                </a:cubicBezTo>
                <a:cubicBezTo>
                  <a:pt x="4772" y="2820"/>
                  <a:pt x="4774" y="2811"/>
                  <a:pt x="4776" y="2802"/>
                </a:cubicBezTo>
                <a:cubicBezTo>
                  <a:pt x="4777" y="2800"/>
                  <a:pt x="4777" y="2797"/>
                  <a:pt x="4778" y="2795"/>
                </a:cubicBezTo>
                <a:cubicBezTo>
                  <a:pt x="4779" y="2786"/>
                  <a:pt x="4781" y="2777"/>
                  <a:pt x="4783" y="2768"/>
                </a:cubicBezTo>
                <a:cubicBezTo>
                  <a:pt x="4783" y="2767"/>
                  <a:pt x="4784" y="2766"/>
                  <a:pt x="4784" y="2765"/>
                </a:cubicBezTo>
                <a:cubicBezTo>
                  <a:pt x="4785" y="2757"/>
                  <a:pt x="4786" y="2750"/>
                  <a:pt x="4788" y="2742"/>
                </a:cubicBezTo>
                <a:cubicBezTo>
                  <a:pt x="4788" y="2740"/>
                  <a:pt x="4788" y="2738"/>
                  <a:pt x="4789" y="2736"/>
                </a:cubicBezTo>
                <a:cubicBezTo>
                  <a:pt x="4790" y="2727"/>
                  <a:pt x="4791" y="2718"/>
                  <a:pt x="4792" y="2710"/>
                </a:cubicBezTo>
                <a:cubicBezTo>
                  <a:pt x="4792" y="2709"/>
                  <a:pt x="4793" y="2708"/>
                  <a:pt x="4793" y="2707"/>
                </a:cubicBezTo>
                <a:cubicBezTo>
                  <a:pt x="4794" y="2699"/>
                  <a:pt x="4795" y="2691"/>
                  <a:pt x="4795" y="2683"/>
                </a:cubicBezTo>
                <a:cubicBezTo>
                  <a:pt x="4796" y="2681"/>
                  <a:pt x="4796" y="2679"/>
                  <a:pt x="4796" y="2676"/>
                </a:cubicBezTo>
                <a:cubicBezTo>
                  <a:pt x="4797" y="2668"/>
                  <a:pt x="4797" y="2659"/>
                  <a:pt x="4798" y="2650"/>
                </a:cubicBezTo>
                <a:cubicBezTo>
                  <a:pt x="4798" y="2650"/>
                  <a:pt x="4798" y="2649"/>
                  <a:pt x="4798" y="2649"/>
                </a:cubicBezTo>
                <a:cubicBezTo>
                  <a:pt x="4798" y="2641"/>
                  <a:pt x="4799" y="2633"/>
                  <a:pt x="4799" y="2625"/>
                </a:cubicBezTo>
                <a:cubicBezTo>
                  <a:pt x="4799" y="2622"/>
                  <a:pt x="4799" y="2620"/>
                  <a:pt x="4799" y="2617"/>
                </a:cubicBezTo>
                <a:cubicBezTo>
                  <a:pt x="4800" y="2610"/>
                  <a:pt x="4800" y="2603"/>
                  <a:pt x="4800" y="2595"/>
                </a:cubicBezTo>
                <a:cubicBezTo>
                  <a:pt x="4800" y="2594"/>
                  <a:pt x="4800" y="2593"/>
                  <a:pt x="4800" y="2591"/>
                </a:cubicBezTo>
                <a:cubicBezTo>
                  <a:pt x="4800" y="2583"/>
                  <a:pt x="4800" y="2574"/>
                  <a:pt x="4799" y="2566"/>
                </a:cubicBezTo>
                <a:cubicBezTo>
                  <a:pt x="4799" y="2564"/>
                  <a:pt x="4799" y="2561"/>
                  <a:pt x="4799" y="2559"/>
                </a:cubicBezTo>
                <a:cubicBezTo>
                  <a:pt x="4799" y="2552"/>
                  <a:pt x="4799" y="2545"/>
                  <a:pt x="4798" y="2538"/>
                </a:cubicBezTo>
                <a:cubicBezTo>
                  <a:pt x="4798" y="2536"/>
                  <a:pt x="4798" y="2534"/>
                  <a:pt x="4798" y="2532"/>
                </a:cubicBezTo>
                <a:cubicBezTo>
                  <a:pt x="4797" y="2524"/>
                  <a:pt x="4797" y="2515"/>
                  <a:pt x="4796" y="2507"/>
                </a:cubicBezTo>
                <a:cubicBezTo>
                  <a:pt x="4796" y="2505"/>
                  <a:pt x="4796" y="2503"/>
                  <a:pt x="4796" y="2502"/>
                </a:cubicBezTo>
                <a:cubicBezTo>
                  <a:pt x="4795" y="2494"/>
                  <a:pt x="4794" y="2487"/>
                  <a:pt x="4794" y="2480"/>
                </a:cubicBezTo>
                <a:cubicBezTo>
                  <a:pt x="4793" y="2478"/>
                  <a:pt x="4793" y="2476"/>
                  <a:pt x="4793" y="2473"/>
                </a:cubicBezTo>
                <a:cubicBezTo>
                  <a:pt x="4792" y="2465"/>
                  <a:pt x="4791" y="2457"/>
                  <a:pt x="4790" y="2449"/>
                </a:cubicBezTo>
                <a:cubicBezTo>
                  <a:pt x="4790" y="2448"/>
                  <a:pt x="4790" y="2448"/>
                  <a:pt x="4789" y="2447"/>
                </a:cubicBezTo>
                <a:cubicBezTo>
                  <a:pt x="4788" y="2439"/>
                  <a:pt x="4787" y="2430"/>
                  <a:pt x="4785" y="2421"/>
                </a:cubicBezTo>
                <a:cubicBezTo>
                  <a:pt x="4785" y="2419"/>
                  <a:pt x="4785" y="2417"/>
                  <a:pt x="4784" y="2415"/>
                </a:cubicBezTo>
                <a:cubicBezTo>
                  <a:pt x="4783" y="2407"/>
                  <a:pt x="4782" y="2400"/>
                  <a:pt x="4780" y="2393"/>
                </a:cubicBezTo>
                <a:cubicBezTo>
                  <a:pt x="4780" y="2391"/>
                  <a:pt x="4780" y="2389"/>
                  <a:pt x="4779" y="2388"/>
                </a:cubicBezTo>
                <a:cubicBezTo>
                  <a:pt x="4778" y="2379"/>
                  <a:pt x="4776" y="2370"/>
                  <a:pt x="4774" y="2362"/>
                </a:cubicBezTo>
                <a:cubicBezTo>
                  <a:pt x="4773" y="2360"/>
                  <a:pt x="4773" y="2358"/>
                  <a:pt x="4772" y="2356"/>
                </a:cubicBezTo>
                <a:cubicBezTo>
                  <a:pt x="4771" y="2349"/>
                  <a:pt x="4769" y="2341"/>
                  <a:pt x="4767" y="2334"/>
                </a:cubicBezTo>
                <a:cubicBezTo>
                  <a:pt x="4767" y="2332"/>
                  <a:pt x="4766" y="2330"/>
                  <a:pt x="4766" y="2328"/>
                </a:cubicBezTo>
                <a:cubicBezTo>
                  <a:pt x="4763" y="2319"/>
                  <a:pt x="4761" y="2310"/>
                  <a:pt x="4759" y="2302"/>
                </a:cubicBezTo>
                <a:cubicBezTo>
                  <a:pt x="4758" y="2300"/>
                  <a:pt x="4758" y="2299"/>
                  <a:pt x="4758" y="2298"/>
                </a:cubicBezTo>
                <a:cubicBezTo>
                  <a:pt x="4755" y="2290"/>
                  <a:pt x="4753" y="2282"/>
                  <a:pt x="4751" y="2274"/>
                </a:cubicBezTo>
                <a:cubicBezTo>
                  <a:pt x="4750" y="2272"/>
                  <a:pt x="4749" y="2270"/>
                  <a:pt x="4749" y="2267"/>
                </a:cubicBezTo>
                <a:cubicBezTo>
                  <a:pt x="4746" y="2258"/>
                  <a:pt x="4743" y="2249"/>
                  <a:pt x="4740" y="2240"/>
                </a:cubicBezTo>
                <a:cubicBezTo>
                  <a:pt x="4740" y="2239"/>
                  <a:pt x="4739" y="2239"/>
                  <a:pt x="4739" y="2238"/>
                </a:cubicBezTo>
                <a:cubicBezTo>
                  <a:pt x="4736" y="2229"/>
                  <a:pt x="4733" y="2221"/>
                  <a:pt x="4730" y="2213"/>
                </a:cubicBezTo>
                <a:cubicBezTo>
                  <a:pt x="4729" y="2211"/>
                  <a:pt x="4729" y="2208"/>
                  <a:pt x="4728" y="2206"/>
                </a:cubicBezTo>
                <a:cubicBezTo>
                  <a:pt x="4724" y="2197"/>
                  <a:pt x="4721" y="2188"/>
                  <a:pt x="4717" y="2179"/>
                </a:cubicBezTo>
                <a:cubicBezTo>
                  <a:pt x="4717" y="2179"/>
                  <a:pt x="4717" y="2179"/>
                  <a:pt x="4717" y="2179"/>
                </a:cubicBezTo>
                <a:cubicBezTo>
                  <a:pt x="4714" y="2169"/>
                  <a:pt x="4710" y="2160"/>
                  <a:pt x="4706" y="2150"/>
                </a:cubicBezTo>
                <a:cubicBezTo>
                  <a:pt x="4705" y="2148"/>
                  <a:pt x="4704" y="2145"/>
                  <a:pt x="4703" y="2143"/>
                </a:cubicBezTo>
                <a:cubicBezTo>
                  <a:pt x="4699" y="2134"/>
                  <a:pt x="4695" y="2124"/>
                  <a:pt x="4690" y="2115"/>
                </a:cubicBezTo>
                <a:cubicBezTo>
                  <a:pt x="4690" y="2114"/>
                  <a:pt x="4689" y="2112"/>
                  <a:pt x="4689" y="2111"/>
                </a:cubicBezTo>
                <a:cubicBezTo>
                  <a:pt x="4685" y="2103"/>
                  <a:pt x="4681" y="2094"/>
                  <a:pt x="4677" y="2085"/>
                </a:cubicBezTo>
                <a:cubicBezTo>
                  <a:pt x="4676" y="2083"/>
                  <a:pt x="4675" y="2081"/>
                  <a:pt x="4674" y="2079"/>
                </a:cubicBezTo>
                <a:cubicBezTo>
                  <a:pt x="4669" y="2070"/>
                  <a:pt x="4665" y="2060"/>
                  <a:pt x="4660" y="2051"/>
                </a:cubicBezTo>
                <a:cubicBezTo>
                  <a:pt x="4658" y="2047"/>
                  <a:pt x="4655" y="2042"/>
                  <a:pt x="4653" y="2038"/>
                </a:cubicBezTo>
                <a:cubicBezTo>
                  <a:pt x="4652" y="2036"/>
                  <a:pt x="4651" y="2034"/>
                  <a:pt x="4650" y="2032"/>
                </a:cubicBezTo>
                <a:cubicBezTo>
                  <a:pt x="4647" y="2026"/>
                  <a:pt x="4643" y="2019"/>
                  <a:pt x="4640" y="2013"/>
                </a:cubicBezTo>
                <a:cubicBezTo>
                  <a:pt x="4639" y="2012"/>
                  <a:pt x="4639" y="2011"/>
                  <a:pt x="4638" y="2010"/>
                </a:cubicBezTo>
                <a:cubicBezTo>
                  <a:pt x="4635" y="2005"/>
                  <a:pt x="4632" y="1999"/>
                  <a:pt x="4629" y="1993"/>
                </a:cubicBezTo>
                <a:cubicBezTo>
                  <a:pt x="4628" y="1991"/>
                  <a:pt x="4627" y="1989"/>
                  <a:pt x="4626" y="1987"/>
                </a:cubicBezTo>
                <a:cubicBezTo>
                  <a:pt x="4623" y="1983"/>
                  <a:pt x="4621" y="1978"/>
                  <a:pt x="4618" y="1974"/>
                </a:cubicBezTo>
                <a:cubicBezTo>
                  <a:pt x="4617" y="1972"/>
                  <a:pt x="4615" y="1969"/>
                  <a:pt x="4614" y="1967"/>
                </a:cubicBezTo>
                <a:cubicBezTo>
                  <a:pt x="4611" y="1963"/>
                  <a:pt x="4609" y="1958"/>
                  <a:pt x="4606" y="1954"/>
                </a:cubicBezTo>
                <a:cubicBezTo>
                  <a:pt x="4605" y="1952"/>
                  <a:pt x="4603" y="1949"/>
                  <a:pt x="4602" y="1947"/>
                </a:cubicBezTo>
                <a:cubicBezTo>
                  <a:pt x="4600" y="1943"/>
                  <a:pt x="4597" y="1939"/>
                  <a:pt x="4594" y="1934"/>
                </a:cubicBezTo>
                <a:cubicBezTo>
                  <a:pt x="4593" y="1932"/>
                  <a:pt x="4591" y="1930"/>
                  <a:pt x="4590" y="1927"/>
                </a:cubicBezTo>
                <a:cubicBezTo>
                  <a:pt x="4587" y="1923"/>
                  <a:pt x="4584" y="1918"/>
                  <a:pt x="4582" y="1914"/>
                </a:cubicBezTo>
                <a:cubicBezTo>
                  <a:pt x="4580" y="1912"/>
                  <a:pt x="4579" y="1910"/>
                  <a:pt x="4578" y="1908"/>
                </a:cubicBezTo>
                <a:cubicBezTo>
                  <a:pt x="4569" y="1895"/>
                  <a:pt x="4561" y="1882"/>
                  <a:pt x="4552" y="1869"/>
                </a:cubicBezTo>
                <a:cubicBezTo>
                  <a:pt x="4551" y="1867"/>
                  <a:pt x="4549" y="1865"/>
                  <a:pt x="4548" y="1863"/>
                </a:cubicBezTo>
                <a:cubicBezTo>
                  <a:pt x="4545" y="1858"/>
                  <a:pt x="4542" y="1854"/>
                  <a:pt x="4539" y="1849"/>
                </a:cubicBezTo>
                <a:cubicBezTo>
                  <a:pt x="4537" y="1847"/>
                  <a:pt x="4535" y="1844"/>
                  <a:pt x="4534" y="1842"/>
                </a:cubicBezTo>
                <a:cubicBezTo>
                  <a:pt x="4531" y="1838"/>
                  <a:pt x="4528" y="1834"/>
                  <a:pt x="4525" y="1830"/>
                </a:cubicBezTo>
                <a:cubicBezTo>
                  <a:pt x="4523" y="1827"/>
                  <a:pt x="4521" y="1825"/>
                  <a:pt x="4520" y="1822"/>
                </a:cubicBezTo>
                <a:cubicBezTo>
                  <a:pt x="4517" y="1818"/>
                  <a:pt x="4514" y="1814"/>
                  <a:pt x="4511" y="1810"/>
                </a:cubicBezTo>
                <a:cubicBezTo>
                  <a:pt x="4509" y="1807"/>
                  <a:pt x="4507" y="1805"/>
                  <a:pt x="4505" y="1803"/>
                </a:cubicBezTo>
                <a:cubicBezTo>
                  <a:pt x="4502" y="1798"/>
                  <a:pt x="4499" y="1794"/>
                  <a:pt x="4496" y="1789"/>
                </a:cubicBezTo>
                <a:cubicBezTo>
                  <a:pt x="4494" y="1787"/>
                  <a:pt x="4492" y="1785"/>
                  <a:pt x="4491" y="1783"/>
                </a:cubicBezTo>
                <a:cubicBezTo>
                  <a:pt x="4486" y="1777"/>
                  <a:pt x="4481" y="1770"/>
                  <a:pt x="4476" y="1764"/>
                </a:cubicBezTo>
                <a:cubicBezTo>
                  <a:pt x="4471" y="1757"/>
                  <a:pt x="4466" y="1751"/>
                  <a:pt x="4461" y="1744"/>
                </a:cubicBezTo>
                <a:cubicBezTo>
                  <a:pt x="4461" y="1744"/>
                  <a:pt x="4460" y="1744"/>
                  <a:pt x="4460" y="1743"/>
                </a:cubicBezTo>
                <a:cubicBezTo>
                  <a:pt x="4457" y="1739"/>
                  <a:pt x="4453" y="1735"/>
                  <a:pt x="4450" y="1731"/>
                </a:cubicBezTo>
                <a:cubicBezTo>
                  <a:pt x="4443" y="1721"/>
                  <a:pt x="4435" y="1712"/>
                  <a:pt x="4427" y="1703"/>
                </a:cubicBezTo>
                <a:cubicBezTo>
                  <a:pt x="4426" y="1701"/>
                  <a:pt x="4425" y="1700"/>
                  <a:pt x="4423" y="1698"/>
                </a:cubicBezTo>
                <a:cubicBezTo>
                  <a:pt x="4416" y="1690"/>
                  <a:pt x="4409" y="1682"/>
                  <a:pt x="4402" y="1673"/>
                </a:cubicBezTo>
                <a:cubicBezTo>
                  <a:pt x="4401" y="1671"/>
                  <a:pt x="4399" y="1669"/>
                  <a:pt x="4397" y="1667"/>
                </a:cubicBezTo>
                <a:cubicBezTo>
                  <a:pt x="4390" y="1659"/>
                  <a:pt x="4382" y="1650"/>
                  <a:pt x="4374" y="1641"/>
                </a:cubicBezTo>
                <a:cubicBezTo>
                  <a:pt x="4372" y="1639"/>
                  <a:pt x="4370" y="1636"/>
                  <a:pt x="4367" y="1634"/>
                </a:cubicBezTo>
                <a:cubicBezTo>
                  <a:pt x="4360" y="1625"/>
                  <a:pt x="4352" y="1616"/>
                  <a:pt x="4344" y="1608"/>
                </a:cubicBezTo>
                <a:cubicBezTo>
                  <a:pt x="4342" y="1606"/>
                  <a:pt x="4340" y="1604"/>
                  <a:pt x="4338" y="1602"/>
                </a:cubicBezTo>
                <a:cubicBezTo>
                  <a:pt x="4332" y="1595"/>
                  <a:pt x="4325" y="1588"/>
                  <a:pt x="4318" y="1581"/>
                </a:cubicBezTo>
                <a:cubicBezTo>
                  <a:pt x="4316" y="1578"/>
                  <a:pt x="4313" y="1575"/>
                  <a:pt x="4310" y="1572"/>
                </a:cubicBezTo>
                <a:cubicBezTo>
                  <a:pt x="4303" y="1564"/>
                  <a:pt x="4295" y="1556"/>
                  <a:pt x="4287" y="1549"/>
                </a:cubicBezTo>
                <a:cubicBezTo>
                  <a:pt x="4284" y="1545"/>
                  <a:pt x="4281" y="1542"/>
                  <a:pt x="4278" y="1539"/>
                </a:cubicBezTo>
                <a:cubicBezTo>
                  <a:pt x="4272" y="1533"/>
                  <a:pt x="4265" y="1527"/>
                  <a:pt x="4259" y="1521"/>
                </a:cubicBezTo>
                <a:cubicBezTo>
                  <a:pt x="4255" y="1517"/>
                  <a:pt x="4252" y="1513"/>
                  <a:pt x="4248" y="1510"/>
                </a:cubicBezTo>
                <a:cubicBezTo>
                  <a:pt x="4241" y="1503"/>
                  <a:pt x="4235" y="1497"/>
                  <a:pt x="4228" y="1490"/>
                </a:cubicBezTo>
                <a:cubicBezTo>
                  <a:pt x="4224" y="1487"/>
                  <a:pt x="4220" y="1483"/>
                  <a:pt x="4217" y="1480"/>
                </a:cubicBezTo>
                <a:cubicBezTo>
                  <a:pt x="4212" y="1476"/>
                  <a:pt x="4208" y="1472"/>
                  <a:pt x="4203" y="1467"/>
                </a:cubicBezTo>
                <a:cubicBezTo>
                  <a:pt x="4197" y="1462"/>
                  <a:pt x="4191" y="1456"/>
                  <a:pt x="4185" y="1450"/>
                </a:cubicBezTo>
                <a:cubicBezTo>
                  <a:pt x="4180" y="1446"/>
                  <a:pt x="4176" y="1442"/>
                  <a:pt x="4172" y="1438"/>
                </a:cubicBezTo>
                <a:cubicBezTo>
                  <a:pt x="4167" y="1435"/>
                  <a:pt x="4163" y="1431"/>
                  <a:pt x="4159" y="1427"/>
                </a:cubicBezTo>
                <a:cubicBezTo>
                  <a:pt x="4155" y="1423"/>
                  <a:pt x="4150" y="1419"/>
                  <a:pt x="4146" y="1416"/>
                </a:cubicBezTo>
                <a:cubicBezTo>
                  <a:pt x="4142" y="1412"/>
                  <a:pt x="4138" y="1409"/>
                  <a:pt x="4134" y="1405"/>
                </a:cubicBezTo>
                <a:cubicBezTo>
                  <a:pt x="4127" y="1399"/>
                  <a:pt x="4120" y="1393"/>
                  <a:pt x="4112" y="1386"/>
                </a:cubicBezTo>
                <a:cubicBezTo>
                  <a:pt x="4108" y="1383"/>
                  <a:pt x="4104" y="1379"/>
                  <a:pt x="4100" y="1376"/>
                </a:cubicBezTo>
                <a:cubicBezTo>
                  <a:pt x="4096" y="1372"/>
                  <a:pt x="4091" y="1368"/>
                  <a:pt x="4086" y="1364"/>
                </a:cubicBezTo>
                <a:cubicBezTo>
                  <a:pt x="4082" y="1361"/>
                  <a:pt x="4078" y="1358"/>
                  <a:pt x="4074" y="1354"/>
                </a:cubicBezTo>
                <a:cubicBezTo>
                  <a:pt x="4067" y="1348"/>
                  <a:pt x="4059" y="1342"/>
                  <a:pt x="4051" y="1335"/>
                </a:cubicBezTo>
                <a:cubicBezTo>
                  <a:pt x="4048" y="1333"/>
                  <a:pt x="4045" y="1330"/>
                  <a:pt x="4041" y="1327"/>
                </a:cubicBezTo>
                <a:cubicBezTo>
                  <a:pt x="4036" y="1323"/>
                  <a:pt x="4030" y="1318"/>
                  <a:pt x="4024" y="1314"/>
                </a:cubicBezTo>
                <a:cubicBezTo>
                  <a:pt x="4020" y="1311"/>
                  <a:pt x="4017" y="1308"/>
                  <a:pt x="4013" y="1305"/>
                </a:cubicBezTo>
                <a:cubicBezTo>
                  <a:pt x="4007" y="1300"/>
                  <a:pt x="4000" y="1295"/>
                  <a:pt x="3993" y="1289"/>
                </a:cubicBezTo>
                <a:cubicBezTo>
                  <a:pt x="3991" y="1288"/>
                  <a:pt x="3989" y="1286"/>
                  <a:pt x="3986" y="1284"/>
                </a:cubicBezTo>
                <a:cubicBezTo>
                  <a:pt x="3978" y="1277"/>
                  <a:pt x="3969" y="1271"/>
                  <a:pt x="3960" y="1264"/>
                </a:cubicBezTo>
                <a:cubicBezTo>
                  <a:pt x="3957" y="1262"/>
                  <a:pt x="3954" y="1260"/>
                  <a:pt x="3951" y="1257"/>
                </a:cubicBezTo>
                <a:cubicBezTo>
                  <a:pt x="3944" y="1252"/>
                  <a:pt x="3937" y="1247"/>
                  <a:pt x="3930" y="1242"/>
                </a:cubicBezTo>
                <a:cubicBezTo>
                  <a:pt x="3928" y="1240"/>
                  <a:pt x="3925" y="1238"/>
                  <a:pt x="3922" y="1236"/>
                </a:cubicBezTo>
                <a:cubicBezTo>
                  <a:pt x="3913" y="1229"/>
                  <a:pt x="3904" y="1223"/>
                  <a:pt x="3895" y="1216"/>
                </a:cubicBezTo>
                <a:cubicBezTo>
                  <a:pt x="3893" y="1215"/>
                  <a:pt x="3890" y="1213"/>
                  <a:pt x="3888" y="1212"/>
                </a:cubicBezTo>
                <a:cubicBezTo>
                  <a:pt x="3881" y="1206"/>
                  <a:pt x="3873" y="1201"/>
                  <a:pt x="3865" y="1195"/>
                </a:cubicBezTo>
                <a:cubicBezTo>
                  <a:pt x="3862" y="1193"/>
                  <a:pt x="3860" y="1191"/>
                  <a:pt x="3857" y="1189"/>
                </a:cubicBezTo>
                <a:cubicBezTo>
                  <a:pt x="3853" y="1186"/>
                  <a:pt x="3849" y="1184"/>
                  <a:pt x="3844" y="1181"/>
                </a:cubicBezTo>
                <a:cubicBezTo>
                  <a:pt x="3834" y="1173"/>
                  <a:pt x="3823" y="1166"/>
                  <a:pt x="3812" y="1159"/>
                </a:cubicBezTo>
                <a:cubicBezTo>
                  <a:pt x="3809" y="1156"/>
                  <a:pt x="3805" y="1154"/>
                  <a:pt x="3802" y="1151"/>
                </a:cubicBezTo>
                <a:cubicBezTo>
                  <a:pt x="3788" y="1142"/>
                  <a:pt x="3774" y="1133"/>
                  <a:pt x="3760" y="1124"/>
                </a:cubicBezTo>
                <a:cubicBezTo>
                  <a:pt x="3759" y="1123"/>
                  <a:pt x="3757" y="1122"/>
                  <a:pt x="3756" y="1121"/>
                </a:cubicBezTo>
                <a:cubicBezTo>
                  <a:pt x="3744" y="1113"/>
                  <a:pt x="3731" y="1105"/>
                  <a:pt x="3718" y="1097"/>
                </a:cubicBezTo>
                <a:cubicBezTo>
                  <a:pt x="3713" y="1094"/>
                  <a:pt x="3708" y="1091"/>
                  <a:pt x="3703" y="1087"/>
                </a:cubicBezTo>
                <a:cubicBezTo>
                  <a:pt x="3693" y="1081"/>
                  <a:pt x="3683" y="1075"/>
                  <a:pt x="3672" y="1068"/>
                </a:cubicBezTo>
                <a:cubicBezTo>
                  <a:pt x="3668" y="1065"/>
                  <a:pt x="3663" y="1062"/>
                  <a:pt x="3658" y="1059"/>
                </a:cubicBezTo>
                <a:cubicBezTo>
                  <a:pt x="3647" y="1053"/>
                  <a:pt x="3636" y="1046"/>
                  <a:pt x="3624" y="1039"/>
                </a:cubicBezTo>
                <a:cubicBezTo>
                  <a:pt x="3620" y="1037"/>
                  <a:pt x="3616" y="1034"/>
                  <a:pt x="3612" y="1032"/>
                </a:cubicBezTo>
                <a:cubicBezTo>
                  <a:pt x="3598" y="1024"/>
                  <a:pt x="3584" y="1015"/>
                  <a:pt x="3569" y="1007"/>
                </a:cubicBezTo>
                <a:cubicBezTo>
                  <a:pt x="3568" y="1006"/>
                  <a:pt x="3567" y="1006"/>
                  <a:pt x="3566" y="1005"/>
                </a:cubicBezTo>
                <a:cubicBezTo>
                  <a:pt x="3550" y="996"/>
                  <a:pt x="3533" y="986"/>
                  <a:pt x="3517" y="977"/>
                </a:cubicBezTo>
                <a:cubicBezTo>
                  <a:pt x="3516" y="977"/>
                  <a:pt x="3516" y="977"/>
                  <a:pt x="3515" y="976"/>
                </a:cubicBezTo>
                <a:cubicBezTo>
                  <a:pt x="3500" y="968"/>
                  <a:pt x="3485" y="960"/>
                  <a:pt x="3470" y="951"/>
                </a:cubicBezTo>
                <a:cubicBezTo>
                  <a:pt x="3466" y="949"/>
                  <a:pt x="3462" y="947"/>
                  <a:pt x="3459" y="945"/>
                </a:cubicBezTo>
                <a:cubicBezTo>
                  <a:pt x="3446" y="939"/>
                  <a:pt x="3434" y="932"/>
                  <a:pt x="3421" y="925"/>
                </a:cubicBezTo>
                <a:cubicBezTo>
                  <a:pt x="3417" y="923"/>
                  <a:pt x="3412" y="921"/>
                  <a:pt x="3408" y="918"/>
                </a:cubicBezTo>
                <a:cubicBezTo>
                  <a:pt x="3397" y="913"/>
                  <a:pt x="3387" y="908"/>
                  <a:pt x="3376" y="902"/>
                </a:cubicBezTo>
                <a:cubicBezTo>
                  <a:pt x="3367" y="898"/>
                  <a:pt x="3358" y="893"/>
                  <a:pt x="3349" y="889"/>
                </a:cubicBezTo>
                <a:cubicBezTo>
                  <a:pt x="3340" y="884"/>
                  <a:pt x="3331" y="879"/>
                  <a:pt x="3322" y="875"/>
                </a:cubicBezTo>
                <a:cubicBezTo>
                  <a:pt x="3312" y="870"/>
                  <a:pt x="3303" y="866"/>
                  <a:pt x="3294" y="861"/>
                </a:cubicBezTo>
                <a:cubicBezTo>
                  <a:pt x="3285" y="857"/>
                  <a:pt x="3276" y="852"/>
                  <a:pt x="3267" y="848"/>
                </a:cubicBezTo>
                <a:cubicBezTo>
                  <a:pt x="3257" y="843"/>
                  <a:pt x="3247" y="839"/>
                  <a:pt x="3237" y="834"/>
                </a:cubicBezTo>
                <a:cubicBezTo>
                  <a:pt x="3228" y="830"/>
                  <a:pt x="3220" y="826"/>
                  <a:pt x="3211" y="822"/>
                </a:cubicBezTo>
                <a:cubicBezTo>
                  <a:pt x="3200" y="817"/>
                  <a:pt x="3189" y="812"/>
                  <a:pt x="3177" y="807"/>
                </a:cubicBezTo>
                <a:cubicBezTo>
                  <a:pt x="3170" y="803"/>
                  <a:pt x="3162" y="800"/>
                  <a:pt x="3155" y="796"/>
                </a:cubicBezTo>
                <a:cubicBezTo>
                  <a:pt x="3149" y="793"/>
                  <a:pt x="3143" y="791"/>
                  <a:pt x="3136" y="788"/>
                </a:cubicBezTo>
                <a:cubicBezTo>
                  <a:pt x="3125" y="783"/>
                  <a:pt x="3114" y="778"/>
                  <a:pt x="3103" y="773"/>
                </a:cubicBezTo>
                <a:cubicBezTo>
                  <a:pt x="3096" y="770"/>
                  <a:pt x="3088" y="767"/>
                  <a:pt x="3081" y="764"/>
                </a:cubicBezTo>
                <a:cubicBezTo>
                  <a:pt x="3071" y="760"/>
                  <a:pt x="3061" y="755"/>
                  <a:pt x="3050" y="751"/>
                </a:cubicBezTo>
                <a:cubicBezTo>
                  <a:pt x="3042" y="748"/>
                  <a:pt x="3035" y="745"/>
                  <a:pt x="3027" y="741"/>
                </a:cubicBezTo>
                <a:cubicBezTo>
                  <a:pt x="3017" y="737"/>
                  <a:pt x="3007" y="733"/>
                  <a:pt x="2997" y="729"/>
                </a:cubicBezTo>
                <a:cubicBezTo>
                  <a:pt x="2989" y="726"/>
                  <a:pt x="2982" y="723"/>
                  <a:pt x="2974" y="720"/>
                </a:cubicBezTo>
                <a:cubicBezTo>
                  <a:pt x="2963" y="716"/>
                  <a:pt x="2953" y="711"/>
                  <a:pt x="2942" y="707"/>
                </a:cubicBezTo>
                <a:cubicBezTo>
                  <a:pt x="2936" y="705"/>
                  <a:pt x="2930" y="703"/>
                  <a:pt x="2924" y="700"/>
                </a:cubicBezTo>
                <a:cubicBezTo>
                  <a:pt x="2912" y="696"/>
                  <a:pt x="2900" y="691"/>
                  <a:pt x="2888" y="687"/>
                </a:cubicBezTo>
                <a:cubicBezTo>
                  <a:pt x="2883" y="685"/>
                  <a:pt x="2878" y="683"/>
                  <a:pt x="2872" y="681"/>
                </a:cubicBezTo>
                <a:cubicBezTo>
                  <a:pt x="2857" y="675"/>
                  <a:pt x="2842" y="669"/>
                  <a:pt x="2828" y="664"/>
                </a:cubicBezTo>
                <a:cubicBezTo>
                  <a:pt x="2825" y="663"/>
                  <a:pt x="2823" y="662"/>
                  <a:pt x="2820" y="661"/>
                </a:cubicBezTo>
                <a:cubicBezTo>
                  <a:pt x="2802" y="655"/>
                  <a:pt x="2784" y="648"/>
                  <a:pt x="2766" y="642"/>
                </a:cubicBezTo>
                <a:cubicBezTo>
                  <a:pt x="2765" y="642"/>
                  <a:pt x="2764" y="641"/>
                  <a:pt x="2763" y="641"/>
                </a:cubicBezTo>
                <a:cubicBezTo>
                  <a:pt x="2746" y="635"/>
                  <a:pt x="2730" y="630"/>
                  <a:pt x="2713" y="624"/>
                </a:cubicBezTo>
                <a:cubicBezTo>
                  <a:pt x="2709" y="623"/>
                  <a:pt x="2706" y="621"/>
                  <a:pt x="2702" y="620"/>
                </a:cubicBezTo>
                <a:cubicBezTo>
                  <a:pt x="2687" y="615"/>
                  <a:pt x="2672" y="610"/>
                  <a:pt x="2657" y="606"/>
                </a:cubicBezTo>
                <a:cubicBezTo>
                  <a:pt x="2654" y="604"/>
                  <a:pt x="2651" y="603"/>
                  <a:pt x="2648" y="602"/>
                </a:cubicBezTo>
                <a:cubicBezTo>
                  <a:pt x="2612" y="591"/>
                  <a:pt x="2575" y="579"/>
                  <a:pt x="2539" y="569"/>
                </a:cubicBezTo>
                <a:cubicBezTo>
                  <a:pt x="2536" y="568"/>
                  <a:pt x="2533" y="567"/>
                  <a:pt x="2530" y="566"/>
                </a:cubicBezTo>
                <a:cubicBezTo>
                  <a:pt x="2515" y="561"/>
                  <a:pt x="2499" y="557"/>
                  <a:pt x="2483" y="552"/>
                </a:cubicBezTo>
                <a:cubicBezTo>
                  <a:pt x="2480" y="551"/>
                  <a:pt x="2477" y="551"/>
                  <a:pt x="2474" y="550"/>
                </a:cubicBezTo>
                <a:cubicBezTo>
                  <a:pt x="2438" y="539"/>
                  <a:pt x="2402" y="530"/>
                  <a:pt x="2365" y="520"/>
                </a:cubicBezTo>
                <a:cubicBezTo>
                  <a:pt x="2361" y="519"/>
                  <a:pt x="2358" y="518"/>
                  <a:pt x="2354" y="517"/>
                </a:cubicBezTo>
                <a:cubicBezTo>
                  <a:pt x="2338" y="513"/>
                  <a:pt x="2323" y="509"/>
                  <a:pt x="2308" y="505"/>
                </a:cubicBezTo>
                <a:cubicBezTo>
                  <a:pt x="2305" y="505"/>
                  <a:pt x="2302" y="504"/>
                  <a:pt x="2298" y="503"/>
                </a:cubicBezTo>
                <a:cubicBezTo>
                  <a:pt x="2281" y="499"/>
                  <a:pt x="2263" y="494"/>
                  <a:pt x="2245" y="490"/>
                </a:cubicBezTo>
                <a:cubicBezTo>
                  <a:pt x="2241" y="489"/>
                  <a:pt x="2238" y="488"/>
                  <a:pt x="2235" y="488"/>
                </a:cubicBezTo>
                <a:cubicBezTo>
                  <a:pt x="2220" y="484"/>
                  <a:pt x="2205" y="481"/>
                  <a:pt x="2191" y="478"/>
                </a:cubicBezTo>
                <a:cubicBezTo>
                  <a:pt x="2186" y="476"/>
                  <a:pt x="2181" y="475"/>
                  <a:pt x="2176" y="474"/>
                </a:cubicBezTo>
                <a:cubicBezTo>
                  <a:pt x="2160" y="471"/>
                  <a:pt x="2144" y="467"/>
                  <a:pt x="2128" y="464"/>
                </a:cubicBezTo>
                <a:cubicBezTo>
                  <a:pt x="2126" y="463"/>
                  <a:pt x="2124" y="463"/>
                  <a:pt x="2122" y="463"/>
                </a:cubicBezTo>
                <a:cubicBezTo>
                  <a:pt x="2104" y="459"/>
                  <a:pt x="2086" y="455"/>
                  <a:pt x="2068" y="452"/>
                </a:cubicBezTo>
                <a:cubicBezTo>
                  <a:pt x="2063" y="451"/>
                  <a:pt x="2059" y="450"/>
                  <a:pt x="2054" y="449"/>
                </a:cubicBezTo>
                <a:cubicBezTo>
                  <a:pt x="2040" y="446"/>
                  <a:pt x="2025" y="443"/>
                  <a:pt x="2011" y="440"/>
                </a:cubicBezTo>
                <a:cubicBezTo>
                  <a:pt x="2007" y="440"/>
                  <a:pt x="2002" y="439"/>
                  <a:pt x="1998" y="438"/>
                </a:cubicBezTo>
                <a:cubicBezTo>
                  <a:pt x="1979" y="435"/>
                  <a:pt x="1961" y="431"/>
                  <a:pt x="1942" y="428"/>
                </a:cubicBezTo>
                <a:cubicBezTo>
                  <a:pt x="1941" y="428"/>
                  <a:pt x="1940" y="428"/>
                  <a:pt x="1939" y="427"/>
                </a:cubicBezTo>
                <a:cubicBezTo>
                  <a:pt x="1922" y="424"/>
                  <a:pt x="1904" y="422"/>
                  <a:pt x="1887" y="419"/>
                </a:cubicBezTo>
                <a:cubicBezTo>
                  <a:pt x="1883" y="418"/>
                  <a:pt x="1878" y="417"/>
                  <a:pt x="1874" y="417"/>
                </a:cubicBezTo>
                <a:cubicBezTo>
                  <a:pt x="1858" y="414"/>
                  <a:pt x="1842" y="412"/>
                  <a:pt x="1826" y="409"/>
                </a:cubicBezTo>
                <a:cubicBezTo>
                  <a:pt x="1823" y="409"/>
                  <a:pt x="1820" y="408"/>
                  <a:pt x="1817" y="408"/>
                </a:cubicBezTo>
                <a:cubicBezTo>
                  <a:pt x="1779" y="402"/>
                  <a:pt x="1741" y="397"/>
                  <a:pt x="1702" y="392"/>
                </a:cubicBezTo>
                <a:cubicBezTo>
                  <a:pt x="1698" y="392"/>
                  <a:pt x="1694" y="391"/>
                  <a:pt x="1690" y="391"/>
                </a:cubicBezTo>
                <a:cubicBezTo>
                  <a:pt x="1674" y="389"/>
                  <a:pt x="1659" y="387"/>
                  <a:pt x="1643" y="385"/>
                </a:cubicBezTo>
                <a:cubicBezTo>
                  <a:pt x="1639" y="385"/>
                  <a:pt x="1635" y="384"/>
                  <a:pt x="1630" y="384"/>
                </a:cubicBezTo>
                <a:cubicBezTo>
                  <a:pt x="1613" y="382"/>
                  <a:pt x="1596" y="380"/>
                  <a:pt x="1579" y="378"/>
                </a:cubicBezTo>
                <a:cubicBezTo>
                  <a:pt x="1577" y="378"/>
                  <a:pt x="1575" y="378"/>
                  <a:pt x="1573" y="378"/>
                </a:cubicBezTo>
                <a:cubicBezTo>
                  <a:pt x="1533" y="374"/>
                  <a:pt x="1493" y="370"/>
                  <a:pt x="1453" y="368"/>
                </a:cubicBezTo>
                <a:cubicBezTo>
                  <a:pt x="1448" y="367"/>
                  <a:pt x="1444" y="367"/>
                  <a:pt x="1439" y="367"/>
                </a:cubicBezTo>
                <a:cubicBezTo>
                  <a:pt x="1424" y="366"/>
                  <a:pt x="1409" y="365"/>
                  <a:pt x="1394" y="364"/>
                </a:cubicBezTo>
                <a:cubicBezTo>
                  <a:pt x="1387" y="363"/>
                  <a:pt x="1380" y="363"/>
                  <a:pt x="1374" y="363"/>
                </a:cubicBezTo>
                <a:cubicBezTo>
                  <a:pt x="1361" y="362"/>
                  <a:pt x="1347" y="361"/>
                  <a:pt x="1334" y="361"/>
                </a:cubicBezTo>
                <a:cubicBezTo>
                  <a:pt x="1326" y="360"/>
                  <a:pt x="1319" y="360"/>
                  <a:pt x="1311" y="360"/>
                </a:cubicBezTo>
                <a:cubicBezTo>
                  <a:pt x="1297" y="359"/>
                  <a:pt x="1284" y="358"/>
                  <a:pt x="1270" y="358"/>
                </a:cubicBezTo>
                <a:cubicBezTo>
                  <a:pt x="1267" y="358"/>
                  <a:pt x="1264" y="358"/>
                  <a:pt x="1261" y="358"/>
                </a:cubicBezTo>
                <a:cubicBezTo>
                  <a:pt x="1243" y="357"/>
                  <a:pt x="1225" y="357"/>
                  <a:pt x="1207" y="356"/>
                </a:cubicBezTo>
                <a:cubicBezTo>
                  <a:pt x="1204" y="356"/>
                  <a:pt x="1201" y="356"/>
                  <a:pt x="1197" y="356"/>
                </a:cubicBezTo>
                <a:cubicBezTo>
                  <a:pt x="1179" y="356"/>
                  <a:pt x="1160" y="356"/>
                  <a:pt x="1141" y="356"/>
                </a:cubicBezTo>
                <a:cubicBezTo>
                  <a:pt x="1126" y="356"/>
                  <a:pt x="1111" y="356"/>
                  <a:pt x="1096" y="356"/>
                </a:cubicBezTo>
                <a:cubicBezTo>
                  <a:pt x="1092" y="356"/>
                  <a:pt x="1088" y="356"/>
                  <a:pt x="1084" y="356"/>
                </a:cubicBezTo>
                <a:cubicBezTo>
                  <a:pt x="1071" y="356"/>
                  <a:pt x="1058" y="356"/>
                  <a:pt x="1045" y="356"/>
                </a:cubicBezTo>
                <a:cubicBezTo>
                  <a:pt x="1043" y="356"/>
                  <a:pt x="1041" y="356"/>
                  <a:pt x="1039" y="356"/>
                </a:cubicBezTo>
                <a:cubicBezTo>
                  <a:pt x="1025" y="357"/>
                  <a:pt x="1010" y="357"/>
                  <a:pt x="996" y="357"/>
                </a:cubicBezTo>
                <a:cubicBezTo>
                  <a:pt x="989" y="358"/>
                  <a:pt x="982" y="358"/>
                  <a:pt x="976" y="358"/>
                </a:cubicBezTo>
                <a:cubicBezTo>
                  <a:pt x="966" y="358"/>
                  <a:pt x="957" y="359"/>
                  <a:pt x="948" y="359"/>
                </a:cubicBezTo>
                <a:cubicBezTo>
                  <a:pt x="941" y="359"/>
                  <a:pt x="934" y="360"/>
                  <a:pt x="927" y="360"/>
                </a:cubicBezTo>
                <a:cubicBezTo>
                  <a:pt x="918" y="360"/>
                  <a:pt x="909" y="361"/>
                  <a:pt x="900" y="361"/>
                </a:cubicBezTo>
                <a:cubicBezTo>
                  <a:pt x="893" y="362"/>
                  <a:pt x="886" y="362"/>
                  <a:pt x="879" y="363"/>
                </a:cubicBezTo>
                <a:cubicBezTo>
                  <a:pt x="870" y="363"/>
                  <a:pt x="861" y="364"/>
                  <a:pt x="852" y="364"/>
                </a:cubicBezTo>
                <a:cubicBezTo>
                  <a:pt x="846" y="365"/>
                  <a:pt x="839" y="365"/>
                  <a:pt x="832" y="366"/>
                </a:cubicBezTo>
                <a:cubicBezTo>
                  <a:pt x="823" y="366"/>
                  <a:pt x="814" y="367"/>
                  <a:pt x="806" y="367"/>
                </a:cubicBezTo>
                <a:cubicBezTo>
                  <a:pt x="799" y="368"/>
                  <a:pt x="792" y="369"/>
                  <a:pt x="785" y="369"/>
                </a:cubicBezTo>
                <a:cubicBezTo>
                  <a:pt x="776" y="370"/>
                  <a:pt x="768" y="371"/>
                  <a:pt x="759" y="371"/>
                </a:cubicBezTo>
                <a:cubicBezTo>
                  <a:pt x="752" y="372"/>
                  <a:pt x="746" y="373"/>
                  <a:pt x="739" y="373"/>
                </a:cubicBezTo>
                <a:cubicBezTo>
                  <a:pt x="730" y="374"/>
                  <a:pt x="722" y="375"/>
                  <a:pt x="714" y="376"/>
                </a:cubicBezTo>
                <a:cubicBezTo>
                  <a:pt x="707" y="376"/>
                  <a:pt x="700" y="377"/>
                  <a:pt x="693" y="378"/>
                </a:cubicBezTo>
                <a:cubicBezTo>
                  <a:pt x="684" y="379"/>
                  <a:pt x="676" y="380"/>
                  <a:pt x="668" y="381"/>
                </a:cubicBezTo>
                <a:cubicBezTo>
                  <a:pt x="661" y="381"/>
                  <a:pt x="654" y="382"/>
                  <a:pt x="647" y="383"/>
                </a:cubicBezTo>
                <a:cubicBezTo>
                  <a:pt x="639" y="384"/>
                  <a:pt x="631" y="385"/>
                  <a:pt x="623" y="386"/>
                </a:cubicBezTo>
                <a:cubicBezTo>
                  <a:pt x="616" y="387"/>
                  <a:pt x="609" y="388"/>
                  <a:pt x="602" y="389"/>
                </a:cubicBezTo>
                <a:cubicBezTo>
                  <a:pt x="595" y="390"/>
                  <a:pt x="587" y="391"/>
                  <a:pt x="579" y="392"/>
                </a:cubicBezTo>
                <a:cubicBezTo>
                  <a:pt x="572" y="393"/>
                  <a:pt x="565" y="394"/>
                  <a:pt x="558" y="395"/>
                </a:cubicBezTo>
                <a:cubicBezTo>
                  <a:pt x="550" y="396"/>
                  <a:pt x="543" y="397"/>
                  <a:pt x="535" y="398"/>
                </a:cubicBezTo>
                <a:cubicBezTo>
                  <a:pt x="528" y="399"/>
                  <a:pt x="521" y="400"/>
                  <a:pt x="514" y="402"/>
                </a:cubicBezTo>
                <a:cubicBezTo>
                  <a:pt x="507" y="403"/>
                  <a:pt x="499" y="404"/>
                  <a:pt x="492" y="405"/>
                </a:cubicBezTo>
                <a:cubicBezTo>
                  <a:pt x="485" y="406"/>
                  <a:pt x="478" y="407"/>
                  <a:pt x="471" y="409"/>
                </a:cubicBezTo>
                <a:cubicBezTo>
                  <a:pt x="464" y="410"/>
                  <a:pt x="456" y="411"/>
                  <a:pt x="449" y="413"/>
                </a:cubicBezTo>
                <a:cubicBezTo>
                  <a:pt x="442" y="414"/>
                  <a:pt x="435" y="415"/>
                  <a:pt x="429" y="416"/>
                </a:cubicBezTo>
                <a:cubicBezTo>
                  <a:pt x="421" y="418"/>
                  <a:pt x="414" y="419"/>
                  <a:pt x="406" y="421"/>
                </a:cubicBezTo>
                <a:cubicBezTo>
                  <a:pt x="400" y="422"/>
                  <a:pt x="393" y="423"/>
                  <a:pt x="387" y="424"/>
                </a:cubicBezTo>
                <a:cubicBezTo>
                  <a:pt x="378" y="426"/>
                  <a:pt x="370" y="428"/>
                  <a:pt x="362" y="430"/>
                </a:cubicBezTo>
                <a:cubicBezTo>
                  <a:pt x="356" y="431"/>
                  <a:pt x="350" y="432"/>
                  <a:pt x="345" y="433"/>
                </a:cubicBezTo>
                <a:cubicBezTo>
                  <a:pt x="335" y="435"/>
                  <a:pt x="326" y="437"/>
                  <a:pt x="317" y="439"/>
                </a:cubicBezTo>
                <a:cubicBezTo>
                  <a:pt x="312" y="440"/>
                  <a:pt x="308" y="441"/>
                  <a:pt x="303" y="442"/>
                </a:cubicBezTo>
                <a:cubicBezTo>
                  <a:pt x="293" y="445"/>
                  <a:pt x="282" y="447"/>
                  <a:pt x="272" y="450"/>
                </a:cubicBezTo>
                <a:cubicBezTo>
                  <a:pt x="268" y="451"/>
                  <a:pt x="265" y="451"/>
                  <a:pt x="262" y="452"/>
                </a:cubicBezTo>
                <a:cubicBezTo>
                  <a:pt x="234" y="459"/>
                  <a:pt x="207" y="466"/>
                  <a:pt x="180" y="474"/>
                </a:cubicBezTo>
                <a:cubicBezTo>
                  <a:pt x="176" y="475"/>
                  <a:pt x="173" y="476"/>
                  <a:pt x="169" y="477"/>
                </a:cubicBezTo>
                <a:cubicBezTo>
                  <a:pt x="159" y="480"/>
                  <a:pt x="150" y="482"/>
                  <a:pt x="140" y="485"/>
                </a:cubicBezTo>
                <a:cubicBezTo>
                  <a:pt x="136" y="486"/>
                  <a:pt x="131" y="488"/>
                  <a:pt x="126" y="489"/>
                </a:cubicBezTo>
                <a:cubicBezTo>
                  <a:pt x="118" y="492"/>
                  <a:pt x="109" y="494"/>
                  <a:pt x="101" y="497"/>
                </a:cubicBezTo>
                <a:cubicBezTo>
                  <a:pt x="96" y="499"/>
                  <a:pt x="91" y="500"/>
                  <a:pt x="85" y="502"/>
                </a:cubicBezTo>
                <a:cubicBezTo>
                  <a:pt x="78" y="504"/>
                  <a:pt x="70" y="507"/>
                  <a:pt x="63" y="509"/>
                </a:cubicBezTo>
                <a:cubicBezTo>
                  <a:pt x="57" y="511"/>
                  <a:pt x="52" y="513"/>
                  <a:pt x="46" y="515"/>
                </a:cubicBezTo>
                <a:cubicBezTo>
                  <a:pt x="39" y="517"/>
                  <a:pt x="32" y="520"/>
                  <a:pt x="25" y="522"/>
                </a:cubicBezTo>
                <a:cubicBezTo>
                  <a:pt x="19" y="524"/>
                  <a:pt x="13" y="526"/>
                  <a:pt x="8" y="528"/>
                </a:cubicBezTo>
                <a:lnTo>
                  <a:pt x="0" y="531"/>
                </a:lnTo>
                <a:lnTo>
                  <a:pt x="0" y="192"/>
                </a:lnTo>
                <a:lnTo>
                  <a:pt x="1" y="191"/>
                </a:lnTo>
                <a:cubicBezTo>
                  <a:pt x="8" y="189"/>
                  <a:pt x="14" y="186"/>
                  <a:pt x="21" y="184"/>
                </a:cubicBezTo>
                <a:cubicBezTo>
                  <a:pt x="27" y="182"/>
                  <a:pt x="32" y="180"/>
                  <a:pt x="38" y="178"/>
                </a:cubicBezTo>
                <a:cubicBezTo>
                  <a:pt x="45" y="175"/>
                  <a:pt x="51" y="173"/>
                  <a:pt x="58" y="170"/>
                </a:cubicBezTo>
                <a:cubicBezTo>
                  <a:pt x="64" y="168"/>
                  <a:pt x="70" y="166"/>
                  <a:pt x="75" y="164"/>
                </a:cubicBezTo>
                <a:cubicBezTo>
                  <a:pt x="82" y="162"/>
                  <a:pt x="89" y="160"/>
                  <a:pt x="96" y="157"/>
                </a:cubicBezTo>
                <a:cubicBezTo>
                  <a:pt x="102" y="155"/>
                  <a:pt x="108" y="154"/>
                  <a:pt x="113" y="152"/>
                </a:cubicBezTo>
                <a:cubicBezTo>
                  <a:pt x="120" y="149"/>
                  <a:pt x="128" y="147"/>
                  <a:pt x="135" y="145"/>
                </a:cubicBezTo>
                <a:cubicBezTo>
                  <a:pt x="141" y="143"/>
                  <a:pt x="146" y="141"/>
                  <a:pt x="152" y="139"/>
                </a:cubicBezTo>
                <a:cubicBezTo>
                  <a:pt x="159" y="137"/>
                  <a:pt x="167" y="135"/>
                  <a:pt x="175" y="133"/>
                </a:cubicBezTo>
                <a:cubicBezTo>
                  <a:pt x="180" y="131"/>
                  <a:pt x="186" y="129"/>
                  <a:pt x="191" y="128"/>
                </a:cubicBezTo>
                <a:cubicBezTo>
                  <a:pt x="199" y="125"/>
                  <a:pt x="208" y="123"/>
                  <a:pt x="216" y="121"/>
                </a:cubicBezTo>
                <a:cubicBezTo>
                  <a:pt x="221" y="119"/>
                  <a:pt x="226" y="118"/>
                  <a:pt x="231" y="117"/>
                </a:cubicBezTo>
                <a:cubicBezTo>
                  <a:pt x="240" y="114"/>
                  <a:pt x="250" y="111"/>
                  <a:pt x="259" y="109"/>
                </a:cubicBezTo>
                <a:cubicBezTo>
                  <a:pt x="263" y="108"/>
                  <a:pt x="267" y="107"/>
                  <a:pt x="271" y="106"/>
                </a:cubicBezTo>
                <a:cubicBezTo>
                  <a:pt x="284" y="102"/>
                  <a:pt x="298" y="99"/>
                  <a:pt x="312" y="96"/>
                </a:cubicBezTo>
                <a:cubicBezTo>
                  <a:pt x="312" y="96"/>
                  <a:pt x="312" y="96"/>
                  <a:pt x="312" y="96"/>
                </a:cubicBezTo>
                <a:cubicBezTo>
                  <a:pt x="326" y="92"/>
                  <a:pt x="340" y="89"/>
                  <a:pt x="354" y="86"/>
                </a:cubicBezTo>
                <a:cubicBezTo>
                  <a:pt x="357" y="85"/>
                  <a:pt x="360" y="84"/>
                  <a:pt x="364" y="84"/>
                </a:cubicBezTo>
                <a:cubicBezTo>
                  <a:pt x="374" y="81"/>
                  <a:pt x="384" y="79"/>
                  <a:pt x="394" y="77"/>
                </a:cubicBezTo>
                <a:cubicBezTo>
                  <a:pt x="395" y="77"/>
                  <a:pt x="395" y="77"/>
                  <a:pt x="396" y="77"/>
                </a:cubicBezTo>
                <a:cubicBezTo>
                  <a:pt x="400" y="76"/>
                  <a:pt x="405" y="75"/>
                  <a:pt x="410" y="74"/>
                </a:cubicBezTo>
                <a:cubicBezTo>
                  <a:pt x="419" y="72"/>
                  <a:pt x="428" y="70"/>
                  <a:pt x="438" y="68"/>
                </a:cubicBezTo>
                <a:cubicBezTo>
                  <a:pt x="444" y="67"/>
                  <a:pt x="450" y="66"/>
                  <a:pt x="455" y="65"/>
                </a:cubicBezTo>
                <a:cubicBezTo>
                  <a:pt x="464" y="63"/>
                  <a:pt x="472" y="61"/>
                  <a:pt x="481" y="60"/>
                </a:cubicBezTo>
                <a:cubicBezTo>
                  <a:pt x="482" y="59"/>
                  <a:pt x="483" y="59"/>
                  <a:pt x="485" y="59"/>
                </a:cubicBezTo>
                <a:cubicBezTo>
                  <a:pt x="490" y="58"/>
                  <a:pt x="495" y="57"/>
                  <a:pt x="500" y="56"/>
                </a:cubicBezTo>
                <a:cubicBezTo>
                  <a:pt x="508" y="55"/>
                  <a:pt x="515" y="53"/>
                  <a:pt x="523" y="52"/>
                </a:cubicBezTo>
                <a:cubicBezTo>
                  <a:pt x="530" y="51"/>
                  <a:pt x="537" y="50"/>
                  <a:pt x="544" y="49"/>
                </a:cubicBezTo>
                <a:cubicBezTo>
                  <a:pt x="551" y="48"/>
                  <a:pt x="559" y="46"/>
                  <a:pt x="566" y="45"/>
                </a:cubicBezTo>
                <a:cubicBezTo>
                  <a:pt x="573" y="44"/>
                  <a:pt x="580" y="43"/>
                  <a:pt x="587" y="42"/>
                </a:cubicBezTo>
                <a:cubicBezTo>
                  <a:pt x="595" y="41"/>
                  <a:pt x="602" y="40"/>
                  <a:pt x="610" y="39"/>
                </a:cubicBezTo>
                <a:cubicBezTo>
                  <a:pt x="617" y="38"/>
                  <a:pt x="624" y="37"/>
                  <a:pt x="631" y="36"/>
                </a:cubicBezTo>
                <a:cubicBezTo>
                  <a:pt x="639" y="35"/>
                  <a:pt x="647" y="34"/>
                  <a:pt x="654" y="32"/>
                </a:cubicBezTo>
                <a:cubicBezTo>
                  <a:pt x="662" y="32"/>
                  <a:pt x="669" y="31"/>
                  <a:pt x="676" y="30"/>
                </a:cubicBezTo>
                <a:cubicBezTo>
                  <a:pt x="684" y="29"/>
                  <a:pt x="692" y="28"/>
                  <a:pt x="699" y="27"/>
                </a:cubicBezTo>
                <a:cubicBezTo>
                  <a:pt x="707" y="26"/>
                  <a:pt x="714" y="25"/>
                  <a:pt x="721" y="24"/>
                </a:cubicBezTo>
                <a:cubicBezTo>
                  <a:pt x="729" y="24"/>
                  <a:pt x="737" y="23"/>
                  <a:pt x="745" y="22"/>
                </a:cubicBezTo>
                <a:cubicBezTo>
                  <a:pt x="752" y="21"/>
                  <a:pt x="759" y="20"/>
                  <a:pt x="766" y="20"/>
                </a:cubicBezTo>
                <a:cubicBezTo>
                  <a:pt x="774" y="19"/>
                  <a:pt x="783" y="18"/>
                  <a:pt x="791" y="17"/>
                </a:cubicBezTo>
                <a:cubicBezTo>
                  <a:pt x="798" y="17"/>
                  <a:pt x="805" y="16"/>
                  <a:pt x="812" y="15"/>
                </a:cubicBezTo>
                <a:cubicBezTo>
                  <a:pt x="821" y="15"/>
                  <a:pt x="829" y="14"/>
                  <a:pt x="838" y="13"/>
                </a:cubicBezTo>
                <a:cubicBezTo>
                  <a:pt x="845" y="13"/>
                  <a:pt x="852" y="12"/>
                  <a:pt x="859" y="12"/>
                </a:cubicBezTo>
                <a:cubicBezTo>
                  <a:pt x="867" y="11"/>
                  <a:pt x="876" y="10"/>
                  <a:pt x="885" y="10"/>
                </a:cubicBezTo>
                <a:cubicBezTo>
                  <a:pt x="892" y="9"/>
                  <a:pt x="899" y="9"/>
                  <a:pt x="906" y="8"/>
                </a:cubicBezTo>
                <a:cubicBezTo>
                  <a:pt x="915" y="8"/>
                  <a:pt x="924" y="7"/>
                  <a:pt x="932" y="7"/>
                </a:cubicBezTo>
                <a:cubicBezTo>
                  <a:pt x="939" y="6"/>
                  <a:pt x="946" y="6"/>
                  <a:pt x="953" y="6"/>
                </a:cubicBezTo>
                <a:cubicBezTo>
                  <a:pt x="962" y="5"/>
                  <a:pt x="971" y="5"/>
                  <a:pt x="981" y="4"/>
                </a:cubicBezTo>
                <a:cubicBezTo>
                  <a:pt x="987" y="4"/>
                  <a:pt x="994" y="4"/>
                  <a:pt x="1001" y="3"/>
                </a:cubicBezTo>
                <a:cubicBezTo>
                  <a:pt x="1011" y="3"/>
                  <a:pt x="1020" y="3"/>
                  <a:pt x="1029" y="2"/>
                </a:cubicBezTo>
                <a:cubicBezTo>
                  <a:pt x="1036" y="2"/>
                  <a:pt x="1043" y="2"/>
                  <a:pt x="1050" y="2"/>
                </a:cubicBezTo>
                <a:cubicBezTo>
                  <a:pt x="1059" y="2"/>
                  <a:pt x="1069" y="1"/>
                  <a:pt x="1078" y="1"/>
                </a:cubicBezTo>
                <a:cubicBezTo>
                  <a:pt x="1085" y="1"/>
                  <a:pt x="1092" y="1"/>
                  <a:pt x="1099" y="1"/>
                </a:cubicBezTo>
                <a:cubicBezTo>
                  <a:pt x="1101" y="1"/>
                  <a:pt x="1103" y="1"/>
                  <a:pt x="1105" y="1"/>
                </a:cubicBezTo>
                <a:cubicBezTo>
                  <a:pt x="1117" y="0"/>
                  <a:pt x="1128" y="0"/>
                  <a:pt x="1140" y="0"/>
                </a:cubicBezTo>
                <a:cubicBezTo>
                  <a:pt x="1141" y="0"/>
                  <a:pt x="1142" y="0"/>
                  <a:pt x="1143" y="0"/>
                </a:cubicBezTo>
                <a:cubicBezTo>
                  <a:pt x="1145" y="0"/>
                  <a:pt x="1147" y="0"/>
                  <a:pt x="1149" y="0"/>
                </a:cubicBezTo>
                <a:cubicBezTo>
                  <a:pt x="1158" y="0"/>
                  <a:pt x="1167" y="0"/>
                  <a:pt x="1175" y="0"/>
                </a:cubicBezTo>
                <a:close/>
              </a:path>
            </a:pathLst>
          </a:custGeom>
          <a:gradFill>
            <a:gsLst>
              <a:gs pos="57000">
                <a:schemeClr val="accent5">
                  <a:alpha val="25000"/>
                </a:schemeClr>
              </a:gs>
              <a:gs pos="0">
                <a:schemeClr val="accent2">
                  <a:alpha val="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28" name="任意多边形 51"/>
          <p:cNvSpPr/>
          <p:nvPr>
            <p:custDataLst>
              <p:tags r:id="rId9"/>
            </p:custDataLst>
          </p:nvPr>
        </p:nvSpPr>
        <p:spPr>
          <a:xfrm>
            <a:off x="0" y="1736725"/>
            <a:ext cx="2729865" cy="5880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99" h="925">
                <a:moveTo>
                  <a:pt x="0" y="0"/>
                </a:moveTo>
                <a:lnTo>
                  <a:pt x="17" y="13"/>
                </a:lnTo>
                <a:cubicBezTo>
                  <a:pt x="97" y="72"/>
                  <a:pt x="181" y="128"/>
                  <a:pt x="266" y="180"/>
                </a:cubicBezTo>
                <a:lnTo>
                  <a:pt x="303" y="203"/>
                </a:lnTo>
                <a:cubicBezTo>
                  <a:pt x="316" y="210"/>
                  <a:pt x="328" y="217"/>
                  <a:pt x="341" y="224"/>
                </a:cubicBezTo>
                <a:cubicBezTo>
                  <a:pt x="353" y="232"/>
                  <a:pt x="365" y="239"/>
                  <a:pt x="378" y="246"/>
                </a:cubicBezTo>
                <a:lnTo>
                  <a:pt x="416" y="267"/>
                </a:lnTo>
                <a:lnTo>
                  <a:pt x="434" y="278"/>
                </a:lnTo>
                <a:lnTo>
                  <a:pt x="454" y="288"/>
                </a:lnTo>
                <a:lnTo>
                  <a:pt x="492" y="308"/>
                </a:lnTo>
                <a:cubicBezTo>
                  <a:pt x="517" y="322"/>
                  <a:pt x="543" y="335"/>
                  <a:pt x="568" y="348"/>
                </a:cubicBezTo>
                <a:cubicBezTo>
                  <a:pt x="672" y="400"/>
                  <a:pt x="777" y="449"/>
                  <a:pt x="884" y="493"/>
                </a:cubicBezTo>
                <a:cubicBezTo>
                  <a:pt x="1098" y="583"/>
                  <a:pt x="1319" y="658"/>
                  <a:pt x="1544" y="720"/>
                </a:cubicBezTo>
                <a:cubicBezTo>
                  <a:pt x="1994" y="843"/>
                  <a:pt x="2462" y="913"/>
                  <a:pt x="2932" y="916"/>
                </a:cubicBezTo>
                <a:cubicBezTo>
                  <a:pt x="3049" y="917"/>
                  <a:pt x="3166" y="913"/>
                  <a:pt x="3283" y="904"/>
                </a:cubicBezTo>
                <a:cubicBezTo>
                  <a:pt x="3400" y="895"/>
                  <a:pt x="3517" y="882"/>
                  <a:pt x="3632" y="862"/>
                </a:cubicBezTo>
                <a:lnTo>
                  <a:pt x="3675" y="854"/>
                </a:lnTo>
                <a:lnTo>
                  <a:pt x="3719" y="846"/>
                </a:lnTo>
                <a:lnTo>
                  <a:pt x="3740" y="842"/>
                </a:lnTo>
                <a:lnTo>
                  <a:pt x="3761" y="837"/>
                </a:lnTo>
                <a:lnTo>
                  <a:pt x="3804" y="828"/>
                </a:lnTo>
                <a:cubicBezTo>
                  <a:pt x="3833" y="821"/>
                  <a:pt x="3861" y="814"/>
                  <a:pt x="3889" y="807"/>
                </a:cubicBezTo>
                <a:cubicBezTo>
                  <a:pt x="3904" y="803"/>
                  <a:pt x="3918" y="799"/>
                  <a:pt x="3932" y="795"/>
                </a:cubicBezTo>
                <a:lnTo>
                  <a:pt x="3974" y="783"/>
                </a:lnTo>
                <a:cubicBezTo>
                  <a:pt x="3988" y="779"/>
                  <a:pt x="4002" y="775"/>
                  <a:pt x="4016" y="770"/>
                </a:cubicBezTo>
                <a:lnTo>
                  <a:pt x="4036" y="764"/>
                </a:lnTo>
                <a:cubicBezTo>
                  <a:pt x="4043" y="761"/>
                  <a:pt x="4050" y="759"/>
                  <a:pt x="4057" y="757"/>
                </a:cubicBezTo>
                <a:cubicBezTo>
                  <a:pt x="4071" y="752"/>
                  <a:pt x="4085" y="747"/>
                  <a:pt x="4098" y="742"/>
                </a:cubicBezTo>
                <a:lnTo>
                  <a:pt x="4139" y="727"/>
                </a:lnTo>
                <a:cubicBezTo>
                  <a:pt x="4193" y="706"/>
                  <a:pt x="4247" y="683"/>
                  <a:pt x="4299" y="658"/>
                </a:cubicBezTo>
                <a:cubicBezTo>
                  <a:pt x="4247" y="684"/>
                  <a:pt x="4194" y="707"/>
                  <a:pt x="4140" y="729"/>
                </a:cubicBezTo>
                <a:lnTo>
                  <a:pt x="4099" y="744"/>
                </a:lnTo>
                <a:cubicBezTo>
                  <a:pt x="4085" y="749"/>
                  <a:pt x="4072" y="754"/>
                  <a:pt x="4058" y="759"/>
                </a:cubicBezTo>
                <a:cubicBezTo>
                  <a:pt x="4051" y="761"/>
                  <a:pt x="4044" y="764"/>
                  <a:pt x="4037" y="766"/>
                </a:cubicBezTo>
                <a:lnTo>
                  <a:pt x="4016" y="773"/>
                </a:lnTo>
                <a:cubicBezTo>
                  <a:pt x="4003" y="777"/>
                  <a:pt x="3989" y="782"/>
                  <a:pt x="3975" y="786"/>
                </a:cubicBezTo>
                <a:lnTo>
                  <a:pt x="3933" y="799"/>
                </a:lnTo>
                <a:cubicBezTo>
                  <a:pt x="3919" y="803"/>
                  <a:pt x="3905" y="806"/>
                  <a:pt x="3891" y="810"/>
                </a:cubicBezTo>
                <a:cubicBezTo>
                  <a:pt x="3862" y="818"/>
                  <a:pt x="3834" y="825"/>
                  <a:pt x="3806" y="832"/>
                </a:cubicBezTo>
                <a:lnTo>
                  <a:pt x="3763" y="842"/>
                </a:lnTo>
                <a:lnTo>
                  <a:pt x="3741" y="847"/>
                </a:lnTo>
                <a:lnTo>
                  <a:pt x="3720" y="851"/>
                </a:lnTo>
                <a:lnTo>
                  <a:pt x="3677" y="860"/>
                </a:lnTo>
                <a:lnTo>
                  <a:pt x="3633" y="868"/>
                </a:lnTo>
                <a:cubicBezTo>
                  <a:pt x="3518" y="889"/>
                  <a:pt x="3401" y="903"/>
                  <a:pt x="3284" y="912"/>
                </a:cubicBezTo>
                <a:cubicBezTo>
                  <a:pt x="3167" y="921"/>
                  <a:pt x="3049" y="926"/>
                  <a:pt x="2931" y="926"/>
                </a:cubicBezTo>
                <a:cubicBezTo>
                  <a:pt x="2814" y="926"/>
                  <a:pt x="2696" y="921"/>
                  <a:pt x="2579" y="912"/>
                </a:cubicBezTo>
                <a:cubicBezTo>
                  <a:pt x="2462" y="904"/>
                  <a:pt x="2345" y="891"/>
                  <a:pt x="2229" y="874"/>
                </a:cubicBezTo>
                <a:cubicBezTo>
                  <a:pt x="1996" y="841"/>
                  <a:pt x="1766" y="793"/>
                  <a:pt x="1540" y="732"/>
                </a:cubicBezTo>
                <a:cubicBezTo>
                  <a:pt x="1315" y="670"/>
                  <a:pt x="1093" y="594"/>
                  <a:pt x="879" y="504"/>
                </a:cubicBezTo>
                <a:cubicBezTo>
                  <a:pt x="772" y="459"/>
                  <a:pt x="666" y="410"/>
                  <a:pt x="563" y="358"/>
                </a:cubicBezTo>
                <a:cubicBezTo>
                  <a:pt x="459" y="305"/>
                  <a:pt x="359" y="249"/>
                  <a:pt x="261" y="188"/>
                </a:cubicBezTo>
                <a:cubicBezTo>
                  <a:pt x="175" y="135"/>
                  <a:pt x="92" y="79"/>
                  <a:pt x="11" y="19"/>
                </a:cubicBezTo>
                <a:lnTo>
                  <a:pt x="0" y="1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9000">
                <a:schemeClr val="accent1">
                  <a:alpha val="2800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7" name="标题"/>
          <p:cNvSpPr txBox="1"/>
          <p:nvPr>
            <p:ph type="title" idx="2" hasCustomPrompt="1"/>
            <p:custDataLst>
              <p:tags r:id="rId10"/>
            </p:custDataLst>
          </p:nvPr>
        </p:nvSpPr>
        <p:spPr>
          <a:xfrm>
            <a:off x="703580" y="3924935"/>
            <a:ext cx="3407410" cy="1121410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编辑标题</a:t>
            </a:r>
          </a:p>
        </p:txBody>
      </p:sp>
      <p:sp>
        <p:nvSpPr>
          <p:cNvPr id="6" name="副标题"/>
          <p:cNvSpPr txBox="1"/>
          <p:nvPr>
            <p:ph type="body" idx="1" hasCustomPrompt="1"/>
            <p:custDataLst>
              <p:tags r:id="rId11"/>
            </p:custDataLst>
          </p:nvPr>
        </p:nvSpPr>
        <p:spPr>
          <a:xfrm>
            <a:off x="703580" y="5045710"/>
            <a:ext cx="3411855" cy="73025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80000"/>
              </a:lnSpc>
              <a:buClrTx/>
              <a:buSzTx/>
              <a:buFontTx/>
              <a:buNone/>
              <a:defRPr kumimoji="0" lang="en-US" altLang="zh-CN" sz="40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atin typeface="+mj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lnSpc>
                <a:spcPct val="80000"/>
              </a:lnSpc>
              <a:buClrTx/>
              <a:buSzTx/>
              <a:buFontTx/>
            </a:pPr>
            <a:r>
              <a:rPr>
                <a:sym typeface="+mn-ea"/>
              </a:rPr>
              <a:t>编辑副标题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9" name="组合 8"/>
          <p:cNvGrpSpPr/>
          <p:nvPr>
            <p:custDataLst>
              <p:tags r:id="rId1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7" name="任意多边形 2"/>
            <p:cNvSpPr/>
            <p:nvPr>
              <p:custDataLst>
                <p:tags r:id="rId2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3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8" name="任意多边形 7"/>
            <p:cNvSpPr/>
            <p:nvPr>
              <p:custDataLst>
                <p:tags r:id="rId4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0" name="任意多边形 3"/>
            <p:cNvSpPr/>
            <p:nvPr>
              <p:custDataLst>
                <p:tags r:id="rId5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</p:grpSp>
      <p:pic>
        <p:nvPicPr>
          <p:cNvPr id="13" name="图片 12" descr="黑暗中的灯光&#10;&#10;中度可信度描述已自动生成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 descr="黑暗中的灯光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正文"/>
          <p:cNvSpPr txBox="1"/>
          <p:nvPr>
            <p:ph idx="2"/>
            <p:custDataLst>
              <p:tags r:id="rId3"/>
            </p:custDataLst>
          </p:nvPr>
        </p:nvSpPr>
        <p:spPr>
          <a:xfrm>
            <a:off x="608330" y="454660"/>
            <a:ext cx="10968990" cy="580199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grpSp>
        <p:nvGrpSpPr>
          <p:cNvPr id="9" name="组合 8"/>
          <p:cNvGrpSpPr/>
          <p:nvPr>
            <p:custDataLst>
              <p:tags r:id="rId4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7" name="任意多边形 2"/>
            <p:cNvSpPr/>
            <p:nvPr>
              <p:custDataLst>
                <p:tags r:id="rId5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6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8" name="任意多边形 7"/>
            <p:cNvSpPr/>
            <p:nvPr>
              <p:custDataLst>
                <p:tags r:id="rId7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0" name="任意多边形 3"/>
            <p:cNvSpPr/>
            <p:nvPr>
              <p:custDataLst>
                <p:tags r:id="rId8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</p:grp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末尾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5" name="图片 14" descr="图片包含 游戏机, 食物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6" y="0"/>
            <a:ext cx="12178468" cy="6858000"/>
          </a:xfrm>
          <a:prstGeom prst="rect">
            <a:avLst/>
          </a:prstGeom>
        </p:spPr>
      </p:pic>
      <p:pic>
        <p:nvPicPr>
          <p:cNvPr id="12" name="图形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56170" y="-78105"/>
            <a:ext cx="2477135" cy="4441190"/>
          </a:xfrm>
          <a:prstGeom prst="rect">
            <a:avLst/>
          </a:prstGeom>
        </p:spPr>
      </p:pic>
      <p:sp>
        <p:nvSpPr>
          <p:cNvPr id="11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34000">
                <a:schemeClr val="accent1"/>
              </a:gs>
              <a:gs pos="0">
                <a:schemeClr val="accent2">
                  <a:alpha val="30000"/>
                </a:schemeClr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txBody>
          <a:bodyPr rtlCol="0" anchor="ctr"/>
          <a:lstStyle/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accent1"/>
              </a:gs>
              <a:gs pos="52000">
                <a:schemeClr val="accent2"/>
              </a:gs>
            </a:gsLst>
            <a:lin ang="5400000" scaled="1"/>
          </a:gradFill>
          <a:ln>
            <a:noFill/>
            <a:prstDash val="solid"/>
          </a:ln>
          <a:effectLst>
            <a:outerShdw blurRad="2286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任意多边形: 形状 8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" name="任意多边形: 形状 12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" name="任意多边形: 形状 13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标题"/>
          <p:cNvSpPr txBox="1"/>
          <p:nvPr>
            <p:ph type="title" idx="2" hasCustomPrompt="1"/>
            <p:custDataLst>
              <p:tags r:id="rId10"/>
            </p:custDataLst>
          </p:nvPr>
        </p:nvSpPr>
        <p:spPr>
          <a:xfrm>
            <a:off x="759460" y="1855470"/>
            <a:ext cx="5864225" cy="254889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>
                <a:sym typeface="+mn-ea"/>
              </a:rPr>
              <a:t>单击编辑标题</a:t>
            </a:r>
          </a:p>
        </p:txBody>
      </p:sp>
      <p:sp>
        <p:nvSpPr>
          <p:cNvPr id="7" name="署名"/>
          <p:cNvSpPr txBox="1"/>
          <p:nvPr>
            <p:ph type="body" idx="1" hasCustomPrompt="1"/>
            <p:custDataLst>
              <p:tags r:id="rId11"/>
            </p:custDataLst>
          </p:nvPr>
        </p:nvSpPr>
        <p:spPr>
          <a:xfrm>
            <a:off x="840105" y="440436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wrap="square" lIns="0" tIns="0" rIns="0" bIns="36195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30000"/>
              </a:lnSpc>
              <a:buClrTx/>
              <a:buSzTx/>
              <a:buFontTx/>
              <a:buNone/>
              <a:defRPr kumimoji="0" lang="zh-CN" altLang="en-US" sz="14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lnSpc>
                <a:spcPct val="130000"/>
              </a:lnSpc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Only" preserve="1">
  <p:cSld name="通用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黑暗中的灯光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标题"/>
          <p:cNvSpPr txBox="1"/>
          <p:nvPr>
            <p:ph type="title" idx="2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grpSp>
        <p:nvGrpSpPr>
          <p:cNvPr id="9" name="组合 8"/>
          <p:cNvGrpSpPr/>
          <p:nvPr>
            <p:custDataLst>
              <p:tags r:id="rId4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6" name="任意多边形 2"/>
            <p:cNvSpPr/>
            <p:nvPr>
              <p:custDataLst>
                <p:tags r:id="rId5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6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7" name="任意多边形 2"/>
            <p:cNvSpPr/>
            <p:nvPr>
              <p:custDataLst>
                <p:tags r:id="rId7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8" name="任意多边形 3"/>
            <p:cNvSpPr/>
            <p:nvPr>
              <p:custDataLst>
                <p:tags r:id="rId8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image" Target="../media/image3.jpeg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234.xml" /><Relationship Id="rId21" Type="http://schemas.openxmlformats.org/officeDocument/2006/relationships/tags" Target="../tags/tag235.xml" /><Relationship Id="rId22" Type="http://schemas.openxmlformats.org/officeDocument/2006/relationships/tags" Target="../tags/tag236.xml" /><Relationship Id="rId23" Type="http://schemas.openxmlformats.org/officeDocument/2006/relationships/tags" Target="../tags/tag237.xml" /><Relationship Id="rId24" Type="http://schemas.openxmlformats.org/officeDocument/2006/relationships/tags" Target="../tags/tag238.xml" /><Relationship Id="rId25" Type="http://schemas.openxmlformats.org/officeDocument/2006/relationships/tags" Target="../tags/tag239.xml" /><Relationship Id="rId26" Type="http://schemas.openxmlformats.org/officeDocument/2006/relationships/tags" Target="../tags/tag240.xml" /><Relationship Id="rId27" Type="http://schemas.openxmlformats.org/officeDocument/2006/relationships/tags" Target="../tags/tag241.xml" /><Relationship Id="rId28" Type="http://schemas.openxmlformats.org/officeDocument/2006/relationships/tags" Target="../tags/tag242.xml" /><Relationship Id="rId29" Type="http://schemas.openxmlformats.org/officeDocument/2006/relationships/tags" Target="../tags/tag243.xml" /><Relationship Id="rId3" Type="http://schemas.openxmlformats.org/officeDocument/2006/relationships/slideLayout" Target="../slideLayouts/slideLayout14.xml" /><Relationship Id="rId30" Type="http://schemas.openxmlformats.org/officeDocument/2006/relationships/tags" Target="../tags/tag244.xml" /><Relationship Id="rId31" Type="http://schemas.openxmlformats.org/officeDocument/2006/relationships/theme" Target="../theme/theme2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黑暗中的灯光&#10;&#10;中度可信度描述已自动生成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标题"/>
          <p:cNvSpPr txBox="1"/>
          <p:nvPr>
            <p:ph type="title" idx="2"/>
            <p:custDataLst>
              <p:tags r:id="rId21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grpSp>
        <p:nvGrpSpPr>
          <p:cNvPr id="9" name="组合 8"/>
          <p:cNvGrpSpPr/>
          <p:nvPr>
            <p:custDataLst>
              <p:tags r:id="rId22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7" name="任意多边形 2"/>
            <p:cNvSpPr/>
            <p:nvPr>
              <p:custDataLst>
                <p:tags r:id="rId23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24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8" name="任意多边形 2"/>
            <p:cNvSpPr/>
            <p:nvPr>
              <p:custDataLst>
                <p:tags r:id="rId25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3" name="任意多边形 3"/>
            <p:cNvSpPr/>
            <p:nvPr>
              <p:custDataLst>
                <p:tags r:id="rId26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</p:grpSp>
      <p:sp>
        <p:nvSpPr>
          <p:cNvPr id="14" name="日期占位符 13"/>
          <p:cNvSpPr>
            <a:spLocks noGrp="1"/>
          </p:cNvSpPr>
          <p:nvPr>
            <p:ph type="dt" sz="half" idx="10"/>
            <p:custDataLst>
              <p:tags r:id="rId2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5" name="页脚占位符 14"/>
          <p:cNvSpPr>
            <a:spLocks noGrp="1"/>
          </p:cNvSpPr>
          <p:nvPr>
            <p:ph type="ftr" sz="quarter" idx="11"/>
            <p:custDataLst>
              <p:tags r:id="rId2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6" name="灯片编号占位符 15"/>
          <p:cNvSpPr>
            <a:spLocks noGrp="1"/>
          </p:cNvSpPr>
          <p:nvPr>
            <p:ph type="sldNum" sz="quarter" idx="12"/>
            <p:custDataLst>
              <p:tags r:id="rId2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KSO_TEMPLATE" hidden="1"/>
          <p:cNvSpPr/>
          <p:nvPr userDrawn="1">
            <p:custDataLst>
              <p:tags r:id="rId30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245.xml" /><Relationship Id="rId4" Type="http://schemas.openxmlformats.org/officeDocument/2006/relationships/tags" Target="../tags/tag246.xml" /><Relationship Id="rId5" Type="http://schemas.openxmlformats.org/officeDocument/2006/relationships/tags" Target="../tags/tag24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54.xml" /><Relationship Id="rId11" Type="http://schemas.openxmlformats.org/officeDocument/2006/relationships/tags" Target="../tags/tag255.xml" /><Relationship Id="rId12" Type="http://schemas.openxmlformats.org/officeDocument/2006/relationships/tags" Target="../tags/tag256.xml" /><Relationship Id="rId13" Type="http://schemas.openxmlformats.org/officeDocument/2006/relationships/tags" Target="../tags/tag257.xml" /><Relationship Id="rId14" Type="http://schemas.openxmlformats.org/officeDocument/2006/relationships/tags" Target="../tags/tag258.xml" /><Relationship Id="rId15" Type="http://schemas.openxmlformats.org/officeDocument/2006/relationships/tags" Target="../tags/tag259.xml" /><Relationship Id="rId16" Type="http://schemas.openxmlformats.org/officeDocument/2006/relationships/tags" Target="../tags/tag260.xml" /><Relationship Id="rId17" Type="http://schemas.openxmlformats.org/officeDocument/2006/relationships/tags" Target="../tags/tag261.xml" /><Relationship Id="rId18" Type="http://schemas.openxmlformats.org/officeDocument/2006/relationships/tags" Target="../tags/tag262.xml" /><Relationship Id="rId19" Type="http://schemas.openxmlformats.org/officeDocument/2006/relationships/tags" Target="../tags/tag263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264.xml" /><Relationship Id="rId21" Type="http://schemas.openxmlformats.org/officeDocument/2006/relationships/tags" Target="../tags/tag265.xml" /><Relationship Id="rId3" Type="http://schemas.openxmlformats.org/officeDocument/2006/relationships/image" Target="../media/image3.jpeg" /><Relationship Id="rId4" Type="http://schemas.openxmlformats.org/officeDocument/2006/relationships/tags" Target="../tags/tag248.xml" /><Relationship Id="rId5" Type="http://schemas.openxmlformats.org/officeDocument/2006/relationships/tags" Target="../tags/tag249.xml" /><Relationship Id="rId6" Type="http://schemas.openxmlformats.org/officeDocument/2006/relationships/tags" Target="../tags/tag250.xml" /><Relationship Id="rId7" Type="http://schemas.openxmlformats.org/officeDocument/2006/relationships/tags" Target="../tags/tag251.xml" /><Relationship Id="rId8" Type="http://schemas.openxmlformats.org/officeDocument/2006/relationships/tags" Target="../tags/tag252.xml" /><Relationship Id="rId9" Type="http://schemas.openxmlformats.org/officeDocument/2006/relationships/tags" Target="../tags/tag25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66.xml" /><Relationship Id="rId3" Type="http://schemas.openxmlformats.org/officeDocument/2006/relationships/tags" Target="../tags/tag267.xml" /><Relationship Id="rId4" Type="http://schemas.openxmlformats.org/officeDocument/2006/relationships/tags" Target="../tags/tag268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76.xml" /><Relationship Id="rId11" Type="http://schemas.openxmlformats.org/officeDocument/2006/relationships/tags" Target="../tags/tag277.xml" /><Relationship Id="rId12" Type="http://schemas.openxmlformats.org/officeDocument/2006/relationships/tags" Target="../tags/tag278.xml" /><Relationship Id="rId13" Type="http://schemas.openxmlformats.org/officeDocument/2006/relationships/tags" Target="../tags/tag279.xml" /><Relationship Id="rId14" Type="http://schemas.openxmlformats.org/officeDocument/2006/relationships/tags" Target="../tags/tag280.xml" /><Relationship Id="rId15" Type="http://schemas.openxmlformats.org/officeDocument/2006/relationships/tags" Target="../tags/tag281.xml" /><Relationship Id="rId16" Type="http://schemas.openxmlformats.org/officeDocument/2006/relationships/tags" Target="../tags/tag282.xml" /><Relationship Id="rId17" Type="http://schemas.openxmlformats.org/officeDocument/2006/relationships/tags" Target="../tags/tag283.xml" /><Relationship Id="rId18" Type="http://schemas.openxmlformats.org/officeDocument/2006/relationships/tags" Target="../tags/tag284.xml" /><Relationship Id="rId19" Type="http://schemas.openxmlformats.org/officeDocument/2006/relationships/tags" Target="../tags/tag285.xml" /><Relationship Id="rId2" Type="http://schemas.openxmlformats.org/officeDocument/2006/relationships/image" Target="../media/image3.jpeg" /><Relationship Id="rId20" Type="http://schemas.openxmlformats.org/officeDocument/2006/relationships/tags" Target="../tags/tag286.xml" /><Relationship Id="rId21" Type="http://schemas.openxmlformats.org/officeDocument/2006/relationships/tags" Target="../tags/tag287.xml" /><Relationship Id="rId22" Type="http://schemas.openxmlformats.org/officeDocument/2006/relationships/tags" Target="../tags/tag288.xml" /><Relationship Id="rId23" Type="http://schemas.openxmlformats.org/officeDocument/2006/relationships/tags" Target="../tags/tag289.xml" /><Relationship Id="rId3" Type="http://schemas.openxmlformats.org/officeDocument/2006/relationships/tags" Target="../tags/tag269.xml" /><Relationship Id="rId4" Type="http://schemas.openxmlformats.org/officeDocument/2006/relationships/tags" Target="../tags/tag270.xml" /><Relationship Id="rId5" Type="http://schemas.openxmlformats.org/officeDocument/2006/relationships/tags" Target="../tags/tag271.xml" /><Relationship Id="rId6" Type="http://schemas.openxmlformats.org/officeDocument/2006/relationships/tags" Target="../tags/tag272.xml" /><Relationship Id="rId7" Type="http://schemas.openxmlformats.org/officeDocument/2006/relationships/tags" Target="../tags/tag273.xml" /><Relationship Id="rId8" Type="http://schemas.openxmlformats.org/officeDocument/2006/relationships/tags" Target="../tags/tag274.xml" /><Relationship Id="rId9" Type="http://schemas.openxmlformats.org/officeDocument/2006/relationships/tags" Target="../tags/tag27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90.xml" /><Relationship Id="rId3" Type="http://schemas.openxmlformats.org/officeDocument/2006/relationships/tags" Target="../tags/tag291.xml" /><Relationship Id="rId4" Type="http://schemas.openxmlformats.org/officeDocument/2006/relationships/tags" Target="../tags/tag29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00.xml" /><Relationship Id="rId11" Type="http://schemas.openxmlformats.org/officeDocument/2006/relationships/tags" Target="../tags/tag301.xml" /><Relationship Id="rId12" Type="http://schemas.openxmlformats.org/officeDocument/2006/relationships/tags" Target="../tags/tag302.xml" /><Relationship Id="rId13" Type="http://schemas.openxmlformats.org/officeDocument/2006/relationships/tags" Target="../tags/tag303.xml" /><Relationship Id="rId14" Type="http://schemas.openxmlformats.org/officeDocument/2006/relationships/tags" Target="../tags/tag304.xml" /><Relationship Id="rId15" Type="http://schemas.openxmlformats.org/officeDocument/2006/relationships/tags" Target="../tags/tag305.xml" /><Relationship Id="rId16" Type="http://schemas.openxmlformats.org/officeDocument/2006/relationships/tags" Target="../tags/tag306.xml" /><Relationship Id="rId17" Type="http://schemas.openxmlformats.org/officeDocument/2006/relationships/tags" Target="../tags/tag307.xml" /><Relationship Id="rId18" Type="http://schemas.openxmlformats.org/officeDocument/2006/relationships/tags" Target="../tags/tag308.xml" /><Relationship Id="rId19" Type="http://schemas.openxmlformats.org/officeDocument/2006/relationships/tags" Target="../tags/tag309.xml" /><Relationship Id="rId2" Type="http://schemas.openxmlformats.org/officeDocument/2006/relationships/image" Target="../media/image3.jpeg" /><Relationship Id="rId20" Type="http://schemas.openxmlformats.org/officeDocument/2006/relationships/tags" Target="../tags/tag310.xml" /><Relationship Id="rId21" Type="http://schemas.openxmlformats.org/officeDocument/2006/relationships/tags" Target="../tags/tag311.xml" /><Relationship Id="rId22" Type="http://schemas.openxmlformats.org/officeDocument/2006/relationships/tags" Target="../tags/tag312.xml" /><Relationship Id="rId23" Type="http://schemas.openxmlformats.org/officeDocument/2006/relationships/tags" Target="../tags/tag313.xml" /><Relationship Id="rId24" Type="http://schemas.openxmlformats.org/officeDocument/2006/relationships/tags" Target="../tags/tag314.xml" /><Relationship Id="rId25" Type="http://schemas.openxmlformats.org/officeDocument/2006/relationships/tags" Target="../tags/tag315.xml" /><Relationship Id="rId26" Type="http://schemas.openxmlformats.org/officeDocument/2006/relationships/tags" Target="../tags/tag316.xml" /><Relationship Id="rId27" Type="http://schemas.openxmlformats.org/officeDocument/2006/relationships/tags" Target="../tags/tag317.xml" /><Relationship Id="rId28" Type="http://schemas.openxmlformats.org/officeDocument/2006/relationships/tags" Target="../tags/tag318.xml" /><Relationship Id="rId29" Type="http://schemas.openxmlformats.org/officeDocument/2006/relationships/tags" Target="../tags/tag319.xml" /><Relationship Id="rId3" Type="http://schemas.openxmlformats.org/officeDocument/2006/relationships/tags" Target="../tags/tag293.xml" /><Relationship Id="rId4" Type="http://schemas.openxmlformats.org/officeDocument/2006/relationships/tags" Target="../tags/tag294.xml" /><Relationship Id="rId5" Type="http://schemas.openxmlformats.org/officeDocument/2006/relationships/tags" Target="../tags/tag295.xml" /><Relationship Id="rId6" Type="http://schemas.openxmlformats.org/officeDocument/2006/relationships/tags" Target="../tags/tag296.xml" /><Relationship Id="rId7" Type="http://schemas.openxmlformats.org/officeDocument/2006/relationships/tags" Target="../tags/tag297.xml" /><Relationship Id="rId8" Type="http://schemas.openxmlformats.org/officeDocument/2006/relationships/tags" Target="../tags/tag298.xml" /><Relationship Id="rId9" Type="http://schemas.openxmlformats.org/officeDocument/2006/relationships/tags" Target="../tags/tag299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27.xml" /><Relationship Id="rId11" Type="http://schemas.openxmlformats.org/officeDocument/2006/relationships/tags" Target="../tags/tag328.xml" /><Relationship Id="rId12" Type="http://schemas.openxmlformats.org/officeDocument/2006/relationships/tags" Target="../tags/tag329.xml" /><Relationship Id="rId13" Type="http://schemas.openxmlformats.org/officeDocument/2006/relationships/tags" Target="../tags/tag330.xml" /><Relationship Id="rId14" Type="http://schemas.openxmlformats.org/officeDocument/2006/relationships/tags" Target="../tags/tag331.xml" /><Relationship Id="rId15" Type="http://schemas.openxmlformats.org/officeDocument/2006/relationships/tags" Target="../tags/tag332.xml" /><Relationship Id="rId16" Type="http://schemas.openxmlformats.org/officeDocument/2006/relationships/tags" Target="../tags/tag333.xml" /><Relationship Id="rId17" Type="http://schemas.openxmlformats.org/officeDocument/2006/relationships/tags" Target="../tags/tag334.xml" /><Relationship Id="rId18" Type="http://schemas.openxmlformats.org/officeDocument/2006/relationships/tags" Target="../tags/tag335.xml" /><Relationship Id="rId19" Type="http://schemas.openxmlformats.org/officeDocument/2006/relationships/tags" Target="../tags/tag336.xml" /><Relationship Id="rId2" Type="http://schemas.openxmlformats.org/officeDocument/2006/relationships/image" Target="../media/image3.jpeg" /><Relationship Id="rId20" Type="http://schemas.openxmlformats.org/officeDocument/2006/relationships/tags" Target="../tags/tag337.xml" /><Relationship Id="rId21" Type="http://schemas.openxmlformats.org/officeDocument/2006/relationships/tags" Target="../tags/tag338.xml" /><Relationship Id="rId22" Type="http://schemas.openxmlformats.org/officeDocument/2006/relationships/tags" Target="../tags/tag339.xml" /><Relationship Id="rId23" Type="http://schemas.openxmlformats.org/officeDocument/2006/relationships/tags" Target="../tags/tag340.xml" /><Relationship Id="rId24" Type="http://schemas.openxmlformats.org/officeDocument/2006/relationships/tags" Target="../tags/tag341.xml" /><Relationship Id="rId25" Type="http://schemas.openxmlformats.org/officeDocument/2006/relationships/tags" Target="../tags/tag342.xml" /><Relationship Id="rId26" Type="http://schemas.openxmlformats.org/officeDocument/2006/relationships/tags" Target="../tags/tag343.xml" /><Relationship Id="rId27" Type="http://schemas.openxmlformats.org/officeDocument/2006/relationships/tags" Target="../tags/tag344.xml" /><Relationship Id="rId28" Type="http://schemas.openxmlformats.org/officeDocument/2006/relationships/tags" Target="../tags/tag345.xml" /><Relationship Id="rId29" Type="http://schemas.openxmlformats.org/officeDocument/2006/relationships/tags" Target="../tags/tag346.xml" /><Relationship Id="rId3" Type="http://schemas.openxmlformats.org/officeDocument/2006/relationships/tags" Target="../tags/tag320.xml" /><Relationship Id="rId30" Type="http://schemas.openxmlformats.org/officeDocument/2006/relationships/tags" Target="../tags/tag347.xml" /><Relationship Id="rId31" Type="http://schemas.openxmlformats.org/officeDocument/2006/relationships/tags" Target="../tags/tag348.xml" /><Relationship Id="rId32" Type="http://schemas.openxmlformats.org/officeDocument/2006/relationships/tags" Target="../tags/tag349.xml" /><Relationship Id="rId4" Type="http://schemas.openxmlformats.org/officeDocument/2006/relationships/tags" Target="../tags/tag321.xml" /><Relationship Id="rId5" Type="http://schemas.openxmlformats.org/officeDocument/2006/relationships/tags" Target="../tags/tag322.xml" /><Relationship Id="rId6" Type="http://schemas.openxmlformats.org/officeDocument/2006/relationships/tags" Target="../tags/tag323.xml" /><Relationship Id="rId7" Type="http://schemas.openxmlformats.org/officeDocument/2006/relationships/tags" Target="../tags/tag324.xml" /><Relationship Id="rId8" Type="http://schemas.openxmlformats.org/officeDocument/2006/relationships/tags" Target="../tags/tag325.xml" /><Relationship Id="rId9" Type="http://schemas.openxmlformats.org/officeDocument/2006/relationships/tags" Target="../tags/tag326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57.xml" /><Relationship Id="rId11" Type="http://schemas.openxmlformats.org/officeDocument/2006/relationships/tags" Target="../tags/tag358.xml" /><Relationship Id="rId12" Type="http://schemas.openxmlformats.org/officeDocument/2006/relationships/tags" Target="../tags/tag359.xml" /><Relationship Id="rId13" Type="http://schemas.openxmlformats.org/officeDocument/2006/relationships/tags" Target="../tags/tag360.xml" /><Relationship Id="rId14" Type="http://schemas.openxmlformats.org/officeDocument/2006/relationships/tags" Target="../tags/tag361.xml" /><Relationship Id="rId15" Type="http://schemas.openxmlformats.org/officeDocument/2006/relationships/tags" Target="../tags/tag362.xml" /><Relationship Id="rId16" Type="http://schemas.openxmlformats.org/officeDocument/2006/relationships/tags" Target="../tags/tag363.xml" /><Relationship Id="rId17" Type="http://schemas.openxmlformats.org/officeDocument/2006/relationships/tags" Target="../tags/tag364.xml" /><Relationship Id="rId18" Type="http://schemas.openxmlformats.org/officeDocument/2006/relationships/tags" Target="../tags/tag365.xml" /><Relationship Id="rId19" Type="http://schemas.openxmlformats.org/officeDocument/2006/relationships/tags" Target="../tags/tag366.xml" /><Relationship Id="rId2" Type="http://schemas.openxmlformats.org/officeDocument/2006/relationships/image" Target="../media/image3.jpeg" /><Relationship Id="rId20" Type="http://schemas.openxmlformats.org/officeDocument/2006/relationships/tags" Target="../tags/tag367.xml" /><Relationship Id="rId21" Type="http://schemas.openxmlformats.org/officeDocument/2006/relationships/tags" Target="../tags/tag368.xml" /><Relationship Id="rId22" Type="http://schemas.openxmlformats.org/officeDocument/2006/relationships/tags" Target="../tags/tag369.xml" /><Relationship Id="rId23" Type="http://schemas.openxmlformats.org/officeDocument/2006/relationships/tags" Target="../tags/tag370.xml" /><Relationship Id="rId24" Type="http://schemas.openxmlformats.org/officeDocument/2006/relationships/tags" Target="../tags/tag371.xml" /><Relationship Id="rId25" Type="http://schemas.openxmlformats.org/officeDocument/2006/relationships/tags" Target="../tags/tag372.xml" /><Relationship Id="rId26" Type="http://schemas.openxmlformats.org/officeDocument/2006/relationships/tags" Target="../tags/tag373.xml" /><Relationship Id="rId27" Type="http://schemas.openxmlformats.org/officeDocument/2006/relationships/tags" Target="../tags/tag374.xml" /><Relationship Id="rId28" Type="http://schemas.openxmlformats.org/officeDocument/2006/relationships/tags" Target="../tags/tag375.xml" /><Relationship Id="rId29" Type="http://schemas.openxmlformats.org/officeDocument/2006/relationships/tags" Target="../tags/tag376.xml" /><Relationship Id="rId3" Type="http://schemas.openxmlformats.org/officeDocument/2006/relationships/tags" Target="../tags/tag350.xml" /><Relationship Id="rId30" Type="http://schemas.openxmlformats.org/officeDocument/2006/relationships/tags" Target="../tags/tag377.xml" /><Relationship Id="rId31" Type="http://schemas.openxmlformats.org/officeDocument/2006/relationships/tags" Target="../tags/tag378.xml" /><Relationship Id="rId32" Type="http://schemas.openxmlformats.org/officeDocument/2006/relationships/tags" Target="../tags/tag379.xml" /><Relationship Id="rId33" Type="http://schemas.openxmlformats.org/officeDocument/2006/relationships/tags" Target="../tags/tag380.xml" /><Relationship Id="rId34" Type="http://schemas.openxmlformats.org/officeDocument/2006/relationships/tags" Target="../tags/tag381.xml" /><Relationship Id="rId35" Type="http://schemas.openxmlformats.org/officeDocument/2006/relationships/tags" Target="../tags/tag382.xml" /><Relationship Id="rId36" Type="http://schemas.openxmlformats.org/officeDocument/2006/relationships/tags" Target="../tags/tag383.xml" /><Relationship Id="rId37" Type="http://schemas.openxmlformats.org/officeDocument/2006/relationships/tags" Target="../tags/tag384.xml" /><Relationship Id="rId38" Type="http://schemas.openxmlformats.org/officeDocument/2006/relationships/tags" Target="../tags/tag385.xml" /><Relationship Id="rId39" Type="http://schemas.openxmlformats.org/officeDocument/2006/relationships/tags" Target="../tags/tag386.xml" /><Relationship Id="rId4" Type="http://schemas.openxmlformats.org/officeDocument/2006/relationships/tags" Target="../tags/tag351.xml" /><Relationship Id="rId5" Type="http://schemas.openxmlformats.org/officeDocument/2006/relationships/tags" Target="../tags/tag352.xml" /><Relationship Id="rId6" Type="http://schemas.openxmlformats.org/officeDocument/2006/relationships/tags" Target="../tags/tag353.xml" /><Relationship Id="rId7" Type="http://schemas.openxmlformats.org/officeDocument/2006/relationships/tags" Target="../tags/tag354.xml" /><Relationship Id="rId8" Type="http://schemas.openxmlformats.org/officeDocument/2006/relationships/tags" Target="../tags/tag355.xml" /><Relationship Id="rId9" Type="http://schemas.openxmlformats.org/officeDocument/2006/relationships/tags" Target="../tags/tag356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87.xml" /><Relationship Id="rId3" Type="http://schemas.openxmlformats.org/officeDocument/2006/relationships/tags" Target="../tags/tag388.xml" /><Relationship Id="rId4" Type="http://schemas.openxmlformats.org/officeDocument/2006/relationships/tags" Target="../tags/tag389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97.xml" /><Relationship Id="rId11" Type="http://schemas.openxmlformats.org/officeDocument/2006/relationships/tags" Target="../tags/tag398.xml" /><Relationship Id="rId12" Type="http://schemas.openxmlformats.org/officeDocument/2006/relationships/tags" Target="../tags/tag399.xml" /><Relationship Id="rId13" Type="http://schemas.openxmlformats.org/officeDocument/2006/relationships/tags" Target="../tags/tag400.xml" /><Relationship Id="rId14" Type="http://schemas.openxmlformats.org/officeDocument/2006/relationships/tags" Target="../tags/tag401.xml" /><Relationship Id="rId15" Type="http://schemas.openxmlformats.org/officeDocument/2006/relationships/tags" Target="../tags/tag402.xml" /><Relationship Id="rId16" Type="http://schemas.openxmlformats.org/officeDocument/2006/relationships/tags" Target="../tags/tag403.xml" /><Relationship Id="rId17" Type="http://schemas.openxmlformats.org/officeDocument/2006/relationships/tags" Target="../tags/tag404.xml" /><Relationship Id="rId18" Type="http://schemas.openxmlformats.org/officeDocument/2006/relationships/tags" Target="../tags/tag405.xml" /><Relationship Id="rId19" Type="http://schemas.openxmlformats.org/officeDocument/2006/relationships/tags" Target="../tags/tag406.xml" /><Relationship Id="rId2" Type="http://schemas.openxmlformats.org/officeDocument/2006/relationships/image" Target="../media/image3.jpeg" /><Relationship Id="rId20" Type="http://schemas.openxmlformats.org/officeDocument/2006/relationships/tags" Target="../tags/tag407.xml" /><Relationship Id="rId21" Type="http://schemas.openxmlformats.org/officeDocument/2006/relationships/tags" Target="../tags/tag408.xml" /><Relationship Id="rId22" Type="http://schemas.openxmlformats.org/officeDocument/2006/relationships/tags" Target="../tags/tag409.xml" /><Relationship Id="rId23" Type="http://schemas.openxmlformats.org/officeDocument/2006/relationships/tags" Target="../tags/tag410.xml" /><Relationship Id="rId3" Type="http://schemas.openxmlformats.org/officeDocument/2006/relationships/tags" Target="../tags/tag390.xml" /><Relationship Id="rId4" Type="http://schemas.openxmlformats.org/officeDocument/2006/relationships/tags" Target="../tags/tag391.xml" /><Relationship Id="rId5" Type="http://schemas.openxmlformats.org/officeDocument/2006/relationships/tags" Target="../tags/tag392.xml" /><Relationship Id="rId6" Type="http://schemas.openxmlformats.org/officeDocument/2006/relationships/tags" Target="../tags/tag393.xml" /><Relationship Id="rId7" Type="http://schemas.openxmlformats.org/officeDocument/2006/relationships/tags" Target="../tags/tag394.xml" /><Relationship Id="rId8" Type="http://schemas.openxmlformats.org/officeDocument/2006/relationships/tags" Target="../tags/tag395.xml" /><Relationship Id="rId9" Type="http://schemas.openxmlformats.org/officeDocument/2006/relationships/tags" Target="../tags/tag396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18.xml" /><Relationship Id="rId11" Type="http://schemas.openxmlformats.org/officeDocument/2006/relationships/tags" Target="../tags/tag419.xml" /><Relationship Id="rId12" Type="http://schemas.openxmlformats.org/officeDocument/2006/relationships/tags" Target="../tags/tag420.xml" /><Relationship Id="rId13" Type="http://schemas.openxmlformats.org/officeDocument/2006/relationships/tags" Target="../tags/tag421.xml" /><Relationship Id="rId14" Type="http://schemas.openxmlformats.org/officeDocument/2006/relationships/tags" Target="../tags/tag422.xml" /><Relationship Id="rId15" Type="http://schemas.openxmlformats.org/officeDocument/2006/relationships/tags" Target="../tags/tag423.xml" /><Relationship Id="rId16" Type="http://schemas.openxmlformats.org/officeDocument/2006/relationships/tags" Target="../tags/tag424.xml" /><Relationship Id="rId17" Type="http://schemas.openxmlformats.org/officeDocument/2006/relationships/tags" Target="../tags/tag425.xml" /><Relationship Id="rId18" Type="http://schemas.openxmlformats.org/officeDocument/2006/relationships/tags" Target="../tags/tag426.xml" /><Relationship Id="rId19" Type="http://schemas.openxmlformats.org/officeDocument/2006/relationships/tags" Target="../tags/tag427.xml" /><Relationship Id="rId2" Type="http://schemas.openxmlformats.org/officeDocument/2006/relationships/image" Target="../media/image3.jpeg" /><Relationship Id="rId20" Type="http://schemas.openxmlformats.org/officeDocument/2006/relationships/tags" Target="../tags/tag428.xml" /><Relationship Id="rId21" Type="http://schemas.openxmlformats.org/officeDocument/2006/relationships/tags" Target="../tags/tag429.xml" /><Relationship Id="rId22" Type="http://schemas.openxmlformats.org/officeDocument/2006/relationships/tags" Target="../tags/tag430.xml" /><Relationship Id="rId23" Type="http://schemas.openxmlformats.org/officeDocument/2006/relationships/tags" Target="../tags/tag431.xml" /><Relationship Id="rId24" Type="http://schemas.openxmlformats.org/officeDocument/2006/relationships/tags" Target="../tags/tag432.xml" /><Relationship Id="rId25" Type="http://schemas.openxmlformats.org/officeDocument/2006/relationships/tags" Target="../tags/tag433.xml" /><Relationship Id="rId26" Type="http://schemas.openxmlformats.org/officeDocument/2006/relationships/tags" Target="../tags/tag434.xml" /><Relationship Id="rId27" Type="http://schemas.openxmlformats.org/officeDocument/2006/relationships/tags" Target="../tags/tag435.xml" /><Relationship Id="rId28" Type="http://schemas.openxmlformats.org/officeDocument/2006/relationships/tags" Target="../tags/tag436.xml" /><Relationship Id="rId29" Type="http://schemas.openxmlformats.org/officeDocument/2006/relationships/tags" Target="../tags/tag437.xml" /><Relationship Id="rId3" Type="http://schemas.openxmlformats.org/officeDocument/2006/relationships/tags" Target="../tags/tag411.xml" /><Relationship Id="rId30" Type="http://schemas.openxmlformats.org/officeDocument/2006/relationships/tags" Target="../tags/tag438.xml" /><Relationship Id="rId31" Type="http://schemas.openxmlformats.org/officeDocument/2006/relationships/tags" Target="../tags/tag439.xml" /><Relationship Id="rId32" Type="http://schemas.openxmlformats.org/officeDocument/2006/relationships/tags" Target="../tags/tag440.xml" /><Relationship Id="rId33" Type="http://schemas.openxmlformats.org/officeDocument/2006/relationships/tags" Target="../tags/tag441.xml" /><Relationship Id="rId34" Type="http://schemas.openxmlformats.org/officeDocument/2006/relationships/tags" Target="../tags/tag442.xml" /><Relationship Id="rId35" Type="http://schemas.openxmlformats.org/officeDocument/2006/relationships/tags" Target="../tags/tag443.xml" /><Relationship Id="rId36" Type="http://schemas.openxmlformats.org/officeDocument/2006/relationships/tags" Target="../tags/tag444.xml" /><Relationship Id="rId37" Type="http://schemas.openxmlformats.org/officeDocument/2006/relationships/tags" Target="../tags/tag445.xml" /><Relationship Id="rId38" Type="http://schemas.openxmlformats.org/officeDocument/2006/relationships/tags" Target="../tags/tag446.xml" /><Relationship Id="rId4" Type="http://schemas.openxmlformats.org/officeDocument/2006/relationships/tags" Target="../tags/tag412.xml" /><Relationship Id="rId5" Type="http://schemas.openxmlformats.org/officeDocument/2006/relationships/tags" Target="../tags/tag413.xml" /><Relationship Id="rId6" Type="http://schemas.openxmlformats.org/officeDocument/2006/relationships/tags" Target="../tags/tag414.xml" /><Relationship Id="rId7" Type="http://schemas.openxmlformats.org/officeDocument/2006/relationships/tags" Target="../tags/tag415.xml" /><Relationship Id="rId8" Type="http://schemas.openxmlformats.org/officeDocument/2006/relationships/tags" Target="../tags/tag416.xml" /><Relationship Id="rId9" Type="http://schemas.openxmlformats.org/officeDocument/2006/relationships/tags" Target="../tags/tag417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54.xml" /><Relationship Id="rId11" Type="http://schemas.openxmlformats.org/officeDocument/2006/relationships/tags" Target="../tags/tag455.xml" /><Relationship Id="rId12" Type="http://schemas.openxmlformats.org/officeDocument/2006/relationships/tags" Target="../tags/tag456.xml" /><Relationship Id="rId13" Type="http://schemas.openxmlformats.org/officeDocument/2006/relationships/tags" Target="../tags/tag457.xml" /><Relationship Id="rId14" Type="http://schemas.openxmlformats.org/officeDocument/2006/relationships/tags" Target="../tags/tag458.xml" /><Relationship Id="rId15" Type="http://schemas.openxmlformats.org/officeDocument/2006/relationships/tags" Target="../tags/tag459.xml" /><Relationship Id="rId16" Type="http://schemas.openxmlformats.org/officeDocument/2006/relationships/tags" Target="../tags/tag460.xml" /><Relationship Id="rId17" Type="http://schemas.openxmlformats.org/officeDocument/2006/relationships/tags" Target="../tags/tag461.xml" /><Relationship Id="rId18" Type="http://schemas.openxmlformats.org/officeDocument/2006/relationships/tags" Target="../tags/tag462.xml" /><Relationship Id="rId19" Type="http://schemas.openxmlformats.org/officeDocument/2006/relationships/tags" Target="../tags/tag463.xml" /><Relationship Id="rId2" Type="http://schemas.openxmlformats.org/officeDocument/2006/relationships/image" Target="../media/image3.jpeg" /><Relationship Id="rId20" Type="http://schemas.openxmlformats.org/officeDocument/2006/relationships/tags" Target="../tags/tag464.xml" /><Relationship Id="rId21" Type="http://schemas.openxmlformats.org/officeDocument/2006/relationships/tags" Target="../tags/tag465.xml" /><Relationship Id="rId22" Type="http://schemas.openxmlformats.org/officeDocument/2006/relationships/tags" Target="../tags/tag466.xml" /><Relationship Id="rId23" Type="http://schemas.openxmlformats.org/officeDocument/2006/relationships/tags" Target="../tags/tag467.xml" /><Relationship Id="rId24" Type="http://schemas.openxmlformats.org/officeDocument/2006/relationships/tags" Target="../tags/tag468.xml" /><Relationship Id="rId25" Type="http://schemas.openxmlformats.org/officeDocument/2006/relationships/tags" Target="../tags/tag469.xml" /><Relationship Id="rId26" Type="http://schemas.openxmlformats.org/officeDocument/2006/relationships/tags" Target="../tags/tag470.xml" /><Relationship Id="rId27" Type="http://schemas.openxmlformats.org/officeDocument/2006/relationships/tags" Target="../tags/tag471.xml" /><Relationship Id="rId28" Type="http://schemas.openxmlformats.org/officeDocument/2006/relationships/tags" Target="../tags/tag472.xml" /><Relationship Id="rId29" Type="http://schemas.openxmlformats.org/officeDocument/2006/relationships/tags" Target="../tags/tag473.xml" /><Relationship Id="rId3" Type="http://schemas.openxmlformats.org/officeDocument/2006/relationships/tags" Target="../tags/tag447.xml" /><Relationship Id="rId4" Type="http://schemas.openxmlformats.org/officeDocument/2006/relationships/tags" Target="../tags/tag448.xml" /><Relationship Id="rId5" Type="http://schemas.openxmlformats.org/officeDocument/2006/relationships/tags" Target="../tags/tag449.xml" /><Relationship Id="rId6" Type="http://schemas.openxmlformats.org/officeDocument/2006/relationships/tags" Target="../tags/tag450.xml" /><Relationship Id="rId7" Type="http://schemas.openxmlformats.org/officeDocument/2006/relationships/tags" Target="../tags/tag451.xml" /><Relationship Id="rId8" Type="http://schemas.openxmlformats.org/officeDocument/2006/relationships/tags" Target="../tags/tag452.xml" /><Relationship Id="rId9" Type="http://schemas.openxmlformats.org/officeDocument/2006/relationships/tags" Target="../tags/tag453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474.xml" /><Relationship Id="rId3" Type="http://schemas.openxmlformats.org/officeDocument/2006/relationships/tags" Target="../tags/tag475.xml" /><Relationship Id="rId4" Type="http://schemas.openxmlformats.org/officeDocument/2006/relationships/tags" Target="../tags/tag476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84.xml" /><Relationship Id="rId11" Type="http://schemas.openxmlformats.org/officeDocument/2006/relationships/tags" Target="../tags/tag485.xml" /><Relationship Id="rId12" Type="http://schemas.openxmlformats.org/officeDocument/2006/relationships/tags" Target="../tags/tag486.xml" /><Relationship Id="rId13" Type="http://schemas.openxmlformats.org/officeDocument/2006/relationships/tags" Target="../tags/tag487.xml" /><Relationship Id="rId14" Type="http://schemas.openxmlformats.org/officeDocument/2006/relationships/tags" Target="../tags/tag488.xml" /><Relationship Id="rId15" Type="http://schemas.openxmlformats.org/officeDocument/2006/relationships/tags" Target="../tags/tag489.xml" /><Relationship Id="rId16" Type="http://schemas.openxmlformats.org/officeDocument/2006/relationships/tags" Target="../tags/tag490.xml" /><Relationship Id="rId17" Type="http://schemas.openxmlformats.org/officeDocument/2006/relationships/tags" Target="../tags/tag491.xml" /><Relationship Id="rId18" Type="http://schemas.openxmlformats.org/officeDocument/2006/relationships/tags" Target="../tags/tag492.xml" /><Relationship Id="rId19" Type="http://schemas.openxmlformats.org/officeDocument/2006/relationships/tags" Target="../tags/tag493.xml" /><Relationship Id="rId2" Type="http://schemas.openxmlformats.org/officeDocument/2006/relationships/image" Target="../media/image3.jpeg" /><Relationship Id="rId20" Type="http://schemas.openxmlformats.org/officeDocument/2006/relationships/tags" Target="../tags/tag494.xml" /><Relationship Id="rId21" Type="http://schemas.openxmlformats.org/officeDocument/2006/relationships/tags" Target="../tags/tag495.xml" /><Relationship Id="rId22" Type="http://schemas.openxmlformats.org/officeDocument/2006/relationships/tags" Target="../tags/tag496.xml" /><Relationship Id="rId23" Type="http://schemas.openxmlformats.org/officeDocument/2006/relationships/tags" Target="../tags/tag497.xml" /><Relationship Id="rId24" Type="http://schemas.openxmlformats.org/officeDocument/2006/relationships/tags" Target="../tags/tag498.xml" /><Relationship Id="rId25" Type="http://schemas.openxmlformats.org/officeDocument/2006/relationships/tags" Target="../tags/tag499.xml" /><Relationship Id="rId26" Type="http://schemas.openxmlformats.org/officeDocument/2006/relationships/tags" Target="../tags/tag500.xml" /><Relationship Id="rId27" Type="http://schemas.openxmlformats.org/officeDocument/2006/relationships/tags" Target="../tags/tag501.xml" /><Relationship Id="rId3" Type="http://schemas.openxmlformats.org/officeDocument/2006/relationships/tags" Target="../tags/tag477.xml" /><Relationship Id="rId4" Type="http://schemas.openxmlformats.org/officeDocument/2006/relationships/tags" Target="../tags/tag478.xml" /><Relationship Id="rId5" Type="http://schemas.openxmlformats.org/officeDocument/2006/relationships/tags" Target="../tags/tag479.xml" /><Relationship Id="rId6" Type="http://schemas.openxmlformats.org/officeDocument/2006/relationships/tags" Target="../tags/tag480.xml" /><Relationship Id="rId7" Type="http://schemas.openxmlformats.org/officeDocument/2006/relationships/tags" Target="../tags/tag481.xml" /><Relationship Id="rId8" Type="http://schemas.openxmlformats.org/officeDocument/2006/relationships/tags" Target="../tags/tag482.xml" /><Relationship Id="rId9" Type="http://schemas.openxmlformats.org/officeDocument/2006/relationships/tags" Target="../tags/tag483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509.xml" /><Relationship Id="rId11" Type="http://schemas.openxmlformats.org/officeDocument/2006/relationships/tags" Target="../tags/tag510.xml" /><Relationship Id="rId12" Type="http://schemas.openxmlformats.org/officeDocument/2006/relationships/tags" Target="../tags/tag511.xml" /><Relationship Id="rId13" Type="http://schemas.openxmlformats.org/officeDocument/2006/relationships/tags" Target="../tags/tag512.xml" /><Relationship Id="rId14" Type="http://schemas.openxmlformats.org/officeDocument/2006/relationships/tags" Target="../tags/tag513.xml" /><Relationship Id="rId15" Type="http://schemas.openxmlformats.org/officeDocument/2006/relationships/tags" Target="../tags/tag514.xml" /><Relationship Id="rId16" Type="http://schemas.openxmlformats.org/officeDocument/2006/relationships/tags" Target="../tags/tag515.xml" /><Relationship Id="rId17" Type="http://schemas.openxmlformats.org/officeDocument/2006/relationships/tags" Target="../tags/tag516.xml" /><Relationship Id="rId18" Type="http://schemas.openxmlformats.org/officeDocument/2006/relationships/tags" Target="../tags/tag517.xml" /><Relationship Id="rId19" Type="http://schemas.openxmlformats.org/officeDocument/2006/relationships/tags" Target="../tags/tag518.xml" /><Relationship Id="rId2" Type="http://schemas.openxmlformats.org/officeDocument/2006/relationships/image" Target="../media/image3.jpeg" /><Relationship Id="rId20" Type="http://schemas.openxmlformats.org/officeDocument/2006/relationships/tags" Target="../tags/tag519.xml" /><Relationship Id="rId21" Type="http://schemas.openxmlformats.org/officeDocument/2006/relationships/tags" Target="../tags/tag520.xml" /><Relationship Id="rId22" Type="http://schemas.openxmlformats.org/officeDocument/2006/relationships/tags" Target="../tags/tag521.xml" /><Relationship Id="rId23" Type="http://schemas.openxmlformats.org/officeDocument/2006/relationships/tags" Target="../tags/tag522.xml" /><Relationship Id="rId24" Type="http://schemas.openxmlformats.org/officeDocument/2006/relationships/tags" Target="../tags/tag523.xml" /><Relationship Id="rId25" Type="http://schemas.openxmlformats.org/officeDocument/2006/relationships/tags" Target="../tags/tag524.xml" /><Relationship Id="rId26" Type="http://schemas.openxmlformats.org/officeDocument/2006/relationships/tags" Target="../tags/tag525.xml" /><Relationship Id="rId3" Type="http://schemas.openxmlformats.org/officeDocument/2006/relationships/tags" Target="../tags/tag502.xml" /><Relationship Id="rId4" Type="http://schemas.openxmlformats.org/officeDocument/2006/relationships/tags" Target="../tags/tag503.xml" /><Relationship Id="rId5" Type="http://schemas.openxmlformats.org/officeDocument/2006/relationships/tags" Target="../tags/tag504.xml" /><Relationship Id="rId6" Type="http://schemas.openxmlformats.org/officeDocument/2006/relationships/tags" Target="../tags/tag505.xml" /><Relationship Id="rId7" Type="http://schemas.openxmlformats.org/officeDocument/2006/relationships/tags" Target="../tags/tag506.xml" /><Relationship Id="rId8" Type="http://schemas.openxmlformats.org/officeDocument/2006/relationships/tags" Target="../tags/tag507.xml" /><Relationship Id="rId9" Type="http://schemas.openxmlformats.org/officeDocument/2006/relationships/tags" Target="../tags/tag508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533.xml" /><Relationship Id="rId11" Type="http://schemas.openxmlformats.org/officeDocument/2006/relationships/tags" Target="../tags/tag534.xml" /><Relationship Id="rId12" Type="http://schemas.openxmlformats.org/officeDocument/2006/relationships/tags" Target="../tags/tag535.xml" /><Relationship Id="rId13" Type="http://schemas.openxmlformats.org/officeDocument/2006/relationships/tags" Target="../tags/tag536.xml" /><Relationship Id="rId14" Type="http://schemas.openxmlformats.org/officeDocument/2006/relationships/tags" Target="../tags/tag537.xml" /><Relationship Id="rId15" Type="http://schemas.openxmlformats.org/officeDocument/2006/relationships/tags" Target="../tags/tag538.xml" /><Relationship Id="rId16" Type="http://schemas.openxmlformats.org/officeDocument/2006/relationships/tags" Target="../tags/tag539.xml" /><Relationship Id="rId17" Type="http://schemas.openxmlformats.org/officeDocument/2006/relationships/tags" Target="../tags/tag540.xml" /><Relationship Id="rId18" Type="http://schemas.openxmlformats.org/officeDocument/2006/relationships/tags" Target="../tags/tag541.xml" /><Relationship Id="rId19" Type="http://schemas.openxmlformats.org/officeDocument/2006/relationships/tags" Target="../tags/tag542.xml" /><Relationship Id="rId2" Type="http://schemas.openxmlformats.org/officeDocument/2006/relationships/image" Target="../media/image3.jpeg" /><Relationship Id="rId3" Type="http://schemas.openxmlformats.org/officeDocument/2006/relationships/tags" Target="../tags/tag526.xml" /><Relationship Id="rId4" Type="http://schemas.openxmlformats.org/officeDocument/2006/relationships/tags" Target="../tags/tag527.xml" /><Relationship Id="rId5" Type="http://schemas.openxmlformats.org/officeDocument/2006/relationships/tags" Target="../tags/tag528.xml" /><Relationship Id="rId6" Type="http://schemas.openxmlformats.org/officeDocument/2006/relationships/tags" Target="../tags/tag529.xml" /><Relationship Id="rId7" Type="http://schemas.openxmlformats.org/officeDocument/2006/relationships/tags" Target="../tags/tag530.xml" /><Relationship Id="rId8" Type="http://schemas.openxmlformats.org/officeDocument/2006/relationships/tags" Target="../tags/tag531.xml" /><Relationship Id="rId9" Type="http://schemas.openxmlformats.org/officeDocument/2006/relationships/tags" Target="../tags/tag532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ags" Target="../tags/tag543.xml" /><Relationship Id="rId3" Type="http://schemas.openxmlformats.org/officeDocument/2006/relationships/tags" Target="../tags/tag544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标题 10"/>
          <p:cNvSpPr/>
          <p:nvPr>
            <p:ph type="title" idx="2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>
                <a:solidFill>
                  <a:schemeClr val="lt1"/>
                </a:solidFill>
              </a:rPr>
              <a:t>经尿道前列腺电切术手术配合</a:t>
            </a:r>
          </a:p>
        </p:txBody>
      </p:sp>
      <p:sp>
        <p:nvSpPr>
          <p:cNvPr id="13" name="文本占位符 12"/>
          <p:cNvSpPr/>
          <p:nvPr>
            <p:ph type="body" idx="1"/>
            <p:custDataLst>
              <p:tags r:id="rId4"/>
            </p:custDataLst>
          </p:nvPr>
        </p:nvSpPr>
        <p:spPr>
          <a:gradFill>
            <a:lin ang="0" scaled="0"/>
          </a:gradFill>
        </p:spPr>
        <p:txBody>
          <a:bodyPr>
            <a:normAutofit lnSpcReduction="10000"/>
          </a:bodyPr>
          <a:lstStyle/>
          <a:p>
            <a:r>
              <a:rPr lang="zh-CN" altLang="en-US">
                <a:solidFill>
                  <a:schemeClr val="lt1"/>
                </a:solidFill>
              </a:rPr>
              <a:t>演讲人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黑暗中的灯光&#10;&#10;中度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9" name="组合 8"/>
          <p:cNvGrpSpPr/>
          <p:nvPr>
            <p:custDataLst>
              <p:tags r:id="rId5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6" name="任意多边形 2"/>
            <p:cNvSpPr/>
            <p:nvPr>
              <p:custDataLst>
                <p:tags r:id="rId6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7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7" name="任意多边形 2"/>
            <p:cNvSpPr/>
            <p:nvPr>
              <p:custDataLst>
                <p:tags r:id="rId8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2" name="任意多边形 3"/>
            <p:cNvSpPr/>
            <p:nvPr>
              <p:custDataLst>
                <p:tags r:id="rId9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</p:grpSp>
      <p:sp>
        <p:nvSpPr>
          <p:cNvPr id="8" name="矩形 7"/>
          <p:cNvSpPr/>
          <p:nvPr>
            <p:custDataLst>
              <p:tags r:id="rId10"/>
            </p:custDataLst>
          </p:nvPr>
        </p:nvSpPr>
        <p:spPr>
          <a:xfrm>
            <a:off x="2897505" y="1515110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11"/>
            </p:custDataLst>
          </p:nvPr>
        </p:nvSpPr>
        <p:spPr>
          <a:xfrm>
            <a:off x="5768975" y="193611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01.</a:t>
            </a:r>
          </a:p>
        </p:txBody>
      </p:sp>
      <p:sp>
        <p:nvSpPr>
          <p:cNvPr id="26" name="文本框 25"/>
          <p:cNvSpPr txBox="1"/>
          <p:nvPr>
            <p:custDataLst>
              <p:tags r:id="rId12"/>
            </p:custDataLst>
          </p:nvPr>
        </p:nvSpPr>
        <p:spPr>
          <a:xfrm>
            <a:off x="5768975" y="294830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02.</a:t>
            </a:r>
          </a:p>
        </p:txBody>
      </p:sp>
      <p:sp>
        <p:nvSpPr>
          <p:cNvPr id="29" name="文本框 28"/>
          <p:cNvSpPr txBox="1"/>
          <p:nvPr>
            <p:custDataLst>
              <p:tags r:id="rId13"/>
            </p:custDataLst>
          </p:nvPr>
        </p:nvSpPr>
        <p:spPr>
          <a:xfrm>
            <a:off x="5768975" y="396049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03.</a:t>
            </a:r>
          </a:p>
        </p:txBody>
      </p:sp>
      <p:sp>
        <p:nvSpPr>
          <p:cNvPr id="32" name="文本框 31"/>
          <p:cNvSpPr txBox="1"/>
          <p:nvPr>
            <p:custDataLst>
              <p:tags r:id="rId14"/>
            </p:custDataLst>
          </p:nvPr>
        </p:nvSpPr>
        <p:spPr>
          <a:xfrm>
            <a:off x="5768975" y="497268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04.</a:t>
            </a:r>
          </a:p>
        </p:txBody>
      </p:sp>
      <p:cxnSp>
        <p:nvCxnSpPr>
          <p:cNvPr id="38" name="直接连接符 37"/>
          <p:cNvCxnSpPr/>
          <p:nvPr>
            <p:custDataLst>
              <p:tags r:id="rId15"/>
            </p:custDataLst>
          </p:nvPr>
        </p:nvCxnSpPr>
        <p:spPr>
          <a:xfrm>
            <a:off x="5876925" y="1515110"/>
            <a:ext cx="5248275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>
            <p:custDataLst>
              <p:tags r:id="rId16"/>
            </p:custDataLst>
          </p:nvPr>
        </p:nvSpPr>
        <p:spPr>
          <a:xfrm>
            <a:off x="1212215" y="1592262"/>
            <a:ext cx="1526540" cy="76835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r"/>
            <a:r>
              <a:rPr lang="zh-CN" altLang="en-US" sz="4400" b="1" spc="3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目录</a:t>
            </a:r>
          </a:p>
        </p:txBody>
      </p:sp>
      <p:sp>
        <p:nvSpPr>
          <p:cNvPr id="14" name="文本框 13"/>
          <p:cNvSpPr txBox="1"/>
          <p:nvPr>
            <p:custDataLst>
              <p:tags r:id="rId17"/>
            </p:custDataLst>
          </p:nvPr>
        </p:nvSpPr>
        <p:spPr>
          <a:xfrm>
            <a:off x="6878956" y="206725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手术概述</a:t>
            </a:r>
          </a:p>
        </p:txBody>
      </p:sp>
      <p:sp>
        <p:nvSpPr>
          <p:cNvPr id="20" name="文本框 19"/>
          <p:cNvSpPr txBox="1"/>
          <p:nvPr>
            <p:custDataLst>
              <p:tags r:id="rId18"/>
            </p:custDataLst>
          </p:nvPr>
        </p:nvSpPr>
        <p:spPr>
          <a:xfrm>
            <a:off x="6878956" y="307944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手术准备</a:t>
            </a:r>
          </a:p>
        </p:txBody>
      </p:sp>
      <p:sp>
        <p:nvSpPr>
          <p:cNvPr id="22" name="文本框 21"/>
          <p:cNvSpPr txBox="1"/>
          <p:nvPr>
            <p:custDataLst>
              <p:tags r:id="rId19"/>
            </p:custDataLst>
          </p:nvPr>
        </p:nvSpPr>
        <p:spPr>
          <a:xfrm>
            <a:off x="6878956" y="409163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手术过程</a:t>
            </a:r>
          </a:p>
        </p:txBody>
      </p:sp>
      <p:sp>
        <p:nvSpPr>
          <p:cNvPr id="24" name="文本框 23"/>
          <p:cNvSpPr txBox="1"/>
          <p:nvPr>
            <p:custDataLst>
              <p:tags r:id="rId20"/>
            </p:custDataLst>
          </p:nvPr>
        </p:nvSpPr>
        <p:spPr>
          <a:xfrm>
            <a:off x="6878956" y="510382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手术并发症及处理</a:t>
            </a:r>
          </a:p>
        </p:txBody>
      </p:sp>
    </p:spTree>
    <p:custDataLst>
      <p:tags r:id="rId21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占位符 4"/>
          <p:cNvSpPr/>
          <p:nvPr>
            <p:ph type="body" idx="5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</a:rPr>
              <a:t>1</a:t>
            </a:r>
          </a:p>
        </p:txBody>
      </p:sp>
      <p:sp>
        <p:nvSpPr>
          <p:cNvPr id="15" name="标题 14"/>
          <p:cNvSpPr/>
          <p:nvPr>
            <p:ph type="title" idx="4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手术概述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黑暗中的灯光&#10;&#10;中度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9" name="组合 8"/>
          <p:cNvGrpSpPr/>
          <p:nvPr>
            <p:custDataLst>
              <p:tags r:id="rId4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6" name="任意多边形 2"/>
            <p:cNvSpPr/>
            <p:nvPr>
              <p:custDataLst>
                <p:tags r:id="rId5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6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2" name="任意多边形 2"/>
            <p:cNvSpPr/>
            <p:nvPr>
              <p:custDataLst>
                <p:tags r:id="rId7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8" name="任意多边形 3"/>
            <p:cNvSpPr/>
            <p:nvPr>
              <p:custDataLst>
                <p:tags r:id="rId8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</p:grpSp>
      <p:sp>
        <p:nvSpPr>
          <p:cNvPr id="256" name="文本框 6"/>
          <p:cNvSpPr txBox="1"/>
          <p:nvPr>
            <p:custDataLst>
              <p:tags r:id="rId9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手术原理</a:t>
            </a:r>
          </a:p>
        </p:txBody>
      </p:sp>
      <p:cxnSp>
        <p:nvCxnSpPr>
          <p:cNvPr id="3" name="直接连接符 2"/>
          <p:cNvCxnSpPr/>
          <p:nvPr>
            <p:custDataLst>
              <p:tags r:id="rId10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>
            <p:custDataLst>
              <p:tags r:id="rId11"/>
            </p:custDataLst>
          </p:nvPr>
        </p:nvSpPr>
        <p:spPr>
          <a:xfrm>
            <a:off x="1992150" y="2684933"/>
            <a:ext cx="123194" cy="104429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任意多边形: 形状 4"/>
          <p:cNvSpPr/>
          <p:nvPr>
            <p:custDataLst>
              <p:tags r:id="rId12"/>
            </p:custDataLst>
          </p:nvPr>
        </p:nvSpPr>
        <p:spPr>
          <a:xfrm>
            <a:off x="2192851" y="2684933"/>
            <a:ext cx="8013350" cy="1044297"/>
          </a:xfrm>
          <a:custGeom>
            <a:gdLst>
              <a:gd name="connsiteX0" fmla="*/ 0 w 4795043"/>
              <a:gd name="connsiteY0" fmla="*/ 0 h 576263"/>
              <a:gd name="connsiteX1" fmla="*/ 4795043 w 4795043"/>
              <a:gd name="connsiteY1" fmla="*/ 0 h 576263"/>
              <a:gd name="connsiteX2" fmla="*/ 4795043 w 4795043"/>
              <a:gd name="connsiteY2" fmla="*/ 2 h 576263"/>
              <a:gd name="connsiteX3" fmla="*/ 4661694 w 4795043"/>
              <a:gd name="connsiteY3" fmla="*/ 288131 h 576263"/>
              <a:gd name="connsiteX4" fmla="*/ 4795043 w 4795043"/>
              <a:gd name="connsiteY4" fmla="*/ 576260 h 576263"/>
              <a:gd name="connsiteX5" fmla="*/ 4795043 w 4795043"/>
              <a:gd name="connsiteY5" fmla="*/ 576263 h 576263"/>
              <a:gd name="connsiteX6" fmla="*/ 0 w 4795043"/>
              <a:gd name="connsiteY6" fmla="*/ 576263 h 5762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95043" h="576263">
                <a:moveTo>
                  <a:pt x="0" y="0"/>
                </a:moveTo>
                <a:lnTo>
                  <a:pt x="4795043" y="0"/>
                </a:lnTo>
                <a:lnTo>
                  <a:pt x="4795043" y="2"/>
                </a:lnTo>
                <a:lnTo>
                  <a:pt x="4661694" y="288131"/>
                </a:lnTo>
                <a:lnTo>
                  <a:pt x="4795043" y="576260"/>
                </a:lnTo>
                <a:lnTo>
                  <a:pt x="4795043" y="576263"/>
                </a:lnTo>
                <a:lnTo>
                  <a:pt x="0" y="57626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TextBox 21"/>
          <p:cNvSpPr txBox="1"/>
          <p:nvPr>
            <p:custDataLst>
              <p:tags r:id="rId13"/>
            </p:custDataLst>
          </p:nvPr>
        </p:nvSpPr>
        <p:spPr>
          <a:xfrm flipH="1">
            <a:off x="2474321" y="2770598"/>
            <a:ext cx="7165674" cy="87215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手术过程中，医生通过内窥镜观察前列腺，使用电切环切除增生组织，同时使用生理盐水冲洗，防止组织碎片堵塞尿道。</a:t>
            </a:r>
          </a:p>
        </p:txBody>
      </p:sp>
      <p:sp>
        <p:nvSpPr>
          <p:cNvPr id="17" name="矩形 16"/>
          <p:cNvSpPr/>
          <p:nvPr>
            <p:custDataLst>
              <p:tags r:id="rId14"/>
            </p:custDataLst>
          </p:nvPr>
        </p:nvSpPr>
        <p:spPr>
          <a:xfrm>
            <a:off x="1992150" y="3890770"/>
            <a:ext cx="123194" cy="104429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任意多边形: 形状 17"/>
          <p:cNvSpPr/>
          <p:nvPr>
            <p:custDataLst>
              <p:tags r:id="rId15"/>
            </p:custDataLst>
          </p:nvPr>
        </p:nvSpPr>
        <p:spPr>
          <a:xfrm>
            <a:off x="2192851" y="3890770"/>
            <a:ext cx="8013350" cy="1044297"/>
          </a:xfrm>
          <a:custGeom>
            <a:gdLst>
              <a:gd name="connsiteX0" fmla="*/ 0 w 4795043"/>
              <a:gd name="connsiteY0" fmla="*/ 0 h 576263"/>
              <a:gd name="connsiteX1" fmla="*/ 4795043 w 4795043"/>
              <a:gd name="connsiteY1" fmla="*/ 0 h 576263"/>
              <a:gd name="connsiteX2" fmla="*/ 4795043 w 4795043"/>
              <a:gd name="connsiteY2" fmla="*/ 2 h 576263"/>
              <a:gd name="connsiteX3" fmla="*/ 4661694 w 4795043"/>
              <a:gd name="connsiteY3" fmla="*/ 288131 h 576263"/>
              <a:gd name="connsiteX4" fmla="*/ 4795043 w 4795043"/>
              <a:gd name="connsiteY4" fmla="*/ 576260 h 576263"/>
              <a:gd name="connsiteX5" fmla="*/ 4795043 w 4795043"/>
              <a:gd name="connsiteY5" fmla="*/ 576263 h 576263"/>
              <a:gd name="connsiteX6" fmla="*/ 0 w 4795043"/>
              <a:gd name="connsiteY6" fmla="*/ 576263 h 5762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95043" h="576263">
                <a:moveTo>
                  <a:pt x="0" y="0"/>
                </a:moveTo>
                <a:lnTo>
                  <a:pt x="4795043" y="0"/>
                </a:lnTo>
                <a:lnTo>
                  <a:pt x="4795043" y="2"/>
                </a:lnTo>
                <a:lnTo>
                  <a:pt x="4661694" y="288131"/>
                </a:lnTo>
                <a:lnTo>
                  <a:pt x="4795043" y="576260"/>
                </a:lnTo>
                <a:lnTo>
                  <a:pt x="4795043" y="576263"/>
                </a:lnTo>
                <a:lnTo>
                  <a:pt x="0" y="57626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TextBox 21"/>
          <p:cNvSpPr txBox="1"/>
          <p:nvPr>
            <p:custDataLst>
              <p:tags r:id="rId16"/>
            </p:custDataLst>
          </p:nvPr>
        </p:nvSpPr>
        <p:spPr>
          <a:xfrm flipH="1">
            <a:off x="2474321" y="3976435"/>
            <a:ext cx="7165674" cy="87215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手术时间通常在1-2小时，术后患者需要住院观察，防止并发症的发生。</a:t>
            </a:r>
          </a:p>
        </p:txBody>
      </p:sp>
      <p:sp>
        <p:nvSpPr>
          <p:cNvPr id="22" name="矩形 21"/>
          <p:cNvSpPr/>
          <p:nvPr>
            <p:custDataLst>
              <p:tags r:id="rId17"/>
            </p:custDataLst>
          </p:nvPr>
        </p:nvSpPr>
        <p:spPr>
          <a:xfrm>
            <a:off x="1992150" y="5097423"/>
            <a:ext cx="123194" cy="104429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3" name="任意多边形: 形状 22"/>
          <p:cNvSpPr/>
          <p:nvPr>
            <p:custDataLst>
              <p:tags r:id="rId18"/>
            </p:custDataLst>
          </p:nvPr>
        </p:nvSpPr>
        <p:spPr>
          <a:xfrm>
            <a:off x="2192851" y="5097423"/>
            <a:ext cx="8013350" cy="1044297"/>
          </a:xfrm>
          <a:custGeom>
            <a:gdLst>
              <a:gd name="connsiteX0" fmla="*/ 0 w 4795043"/>
              <a:gd name="connsiteY0" fmla="*/ 0 h 576263"/>
              <a:gd name="connsiteX1" fmla="*/ 4795043 w 4795043"/>
              <a:gd name="connsiteY1" fmla="*/ 0 h 576263"/>
              <a:gd name="connsiteX2" fmla="*/ 4795043 w 4795043"/>
              <a:gd name="connsiteY2" fmla="*/ 2 h 576263"/>
              <a:gd name="connsiteX3" fmla="*/ 4661694 w 4795043"/>
              <a:gd name="connsiteY3" fmla="*/ 288131 h 576263"/>
              <a:gd name="connsiteX4" fmla="*/ 4795043 w 4795043"/>
              <a:gd name="connsiteY4" fmla="*/ 576260 h 576263"/>
              <a:gd name="connsiteX5" fmla="*/ 4795043 w 4795043"/>
              <a:gd name="connsiteY5" fmla="*/ 576263 h 576263"/>
              <a:gd name="connsiteX6" fmla="*/ 0 w 4795043"/>
              <a:gd name="connsiteY6" fmla="*/ 576263 h 5762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95043" h="576263">
                <a:moveTo>
                  <a:pt x="0" y="0"/>
                </a:moveTo>
                <a:lnTo>
                  <a:pt x="4795043" y="0"/>
                </a:lnTo>
                <a:lnTo>
                  <a:pt x="4795043" y="2"/>
                </a:lnTo>
                <a:lnTo>
                  <a:pt x="4661694" y="288131"/>
                </a:lnTo>
                <a:lnTo>
                  <a:pt x="4795043" y="576260"/>
                </a:lnTo>
                <a:lnTo>
                  <a:pt x="4795043" y="576263"/>
                </a:lnTo>
                <a:lnTo>
                  <a:pt x="0" y="57626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TextBox 21"/>
          <p:cNvSpPr txBox="1"/>
          <p:nvPr>
            <p:custDataLst>
              <p:tags r:id="rId19"/>
            </p:custDataLst>
          </p:nvPr>
        </p:nvSpPr>
        <p:spPr>
          <a:xfrm flipH="1">
            <a:off x="2474321" y="5183088"/>
            <a:ext cx="7165674" cy="87215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经尿道前列腺电切术的优点包括创伤小、恢复快、并发症少等，适用于前列腺增生患者。</a:t>
            </a:r>
          </a:p>
        </p:txBody>
      </p:sp>
      <p:sp>
        <p:nvSpPr>
          <p:cNvPr id="43" name="矩形 42"/>
          <p:cNvSpPr/>
          <p:nvPr>
            <p:custDataLst>
              <p:tags r:id="rId20"/>
            </p:custDataLst>
          </p:nvPr>
        </p:nvSpPr>
        <p:spPr>
          <a:xfrm>
            <a:off x="1992150" y="1478280"/>
            <a:ext cx="123194" cy="10442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4" name="任意多边形: 形状 43"/>
          <p:cNvSpPr/>
          <p:nvPr>
            <p:custDataLst>
              <p:tags r:id="rId21"/>
            </p:custDataLst>
          </p:nvPr>
        </p:nvSpPr>
        <p:spPr>
          <a:xfrm>
            <a:off x="2192851" y="1478280"/>
            <a:ext cx="8013350" cy="1044297"/>
          </a:xfrm>
          <a:custGeom>
            <a:gdLst>
              <a:gd name="connsiteX0" fmla="*/ 0 w 4795043"/>
              <a:gd name="connsiteY0" fmla="*/ 0 h 576263"/>
              <a:gd name="connsiteX1" fmla="*/ 4795043 w 4795043"/>
              <a:gd name="connsiteY1" fmla="*/ 0 h 576263"/>
              <a:gd name="connsiteX2" fmla="*/ 4795043 w 4795043"/>
              <a:gd name="connsiteY2" fmla="*/ 2 h 576263"/>
              <a:gd name="connsiteX3" fmla="*/ 4661694 w 4795043"/>
              <a:gd name="connsiteY3" fmla="*/ 288131 h 576263"/>
              <a:gd name="connsiteX4" fmla="*/ 4795043 w 4795043"/>
              <a:gd name="connsiteY4" fmla="*/ 576260 h 576263"/>
              <a:gd name="connsiteX5" fmla="*/ 4795043 w 4795043"/>
              <a:gd name="connsiteY5" fmla="*/ 576263 h 576263"/>
              <a:gd name="connsiteX6" fmla="*/ 0 w 4795043"/>
              <a:gd name="connsiteY6" fmla="*/ 576263 h 5762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95043" h="576263">
                <a:moveTo>
                  <a:pt x="0" y="0"/>
                </a:moveTo>
                <a:lnTo>
                  <a:pt x="4795043" y="0"/>
                </a:lnTo>
                <a:lnTo>
                  <a:pt x="4795043" y="2"/>
                </a:lnTo>
                <a:lnTo>
                  <a:pt x="4661694" y="288131"/>
                </a:lnTo>
                <a:lnTo>
                  <a:pt x="4795043" y="576260"/>
                </a:lnTo>
                <a:lnTo>
                  <a:pt x="4795043" y="576263"/>
                </a:lnTo>
                <a:lnTo>
                  <a:pt x="0" y="57626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2" name="TextBox 21"/>
          <p:cNvSpPr txBox="1"/>
          <p:nvPr>
            <p:custDataLst>
              <p:tags r:id="rId22"/>
            </p:custDataLst>
          </p:nvPr>
        </p:nvSpPr>
        <p:spPr>
          <a:xfrm flipH="1">
            <a:off x="2474321" y="1563945"/>
            <a:ext cx="7165674" cy="87215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经尿道前列腺电切术是一种微创手术，通过尿道进入前列腺，使用电切环切除增生的前列腺组织。</a:t>
            </a:r>
          </a:p>
        </p:txBody>
      </p:sp>
    </p:spTree>
    <p:custDataLst>
      <p:tags r:id="rId23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/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手术适应症</a:t>
            </a:r>
          </a:p>
        </p:txBody>
      </p:sp>
      <p:sp>
        <p:nvSpPr>
          <p:cNvPr id="3" name="内容占位符 2"/>
          <p:cNvSpPr/>
          <p:nvPr>
            <p:ph idx="2"/>
          </p:nvPr>
        </p:nvSpPr>
        <p:spPr/>
        <p:txBody>
          <a:bodyPr/>
          <a:lstStyle/>
          <a:p>
            <a:r>
              <a:rPr lang="zh-CN" altLang="en-US"/>
              <a:t>良性前列腺增生（BPH）</a:t>
            </a:r>
          </a:p>
          <a:p>
            <a:r>
              <a:rPr lang="zh-CN" altLang="en-US"/>
              <a:t>前列腺癌</a:t>
            </a:r>
          </a:p>
          <a:p>
            <a:r>
              <a:rPr lang="zh-CN" altLang="en-US"/>
              <a:t>膀胱颈梗阻</a:t>
            </a:r>
          </a:p>
          <a:p>
            <a:r>
              <a:rPr lang="zh-CN" altLang="en-US"/>
              <a:t>前列腺炎</a:t>
            </a:r>
          </a:p>
          <a:p>
            <a:r>
              <a:rPr lang="zh-CN" altLang="en-US"/>
              <a:t>前列腺结石</a:t>
            </a:r>
          </a:p>
          <a:p>
            <a:r>
              <a:rPr lang="zh-CN" altLang="en-US"/>
              <a:t>前列腺囊肿</a:t>
            </a:r>
          </a:p>
          <a:p>
            <a:r>
              <a:rPr lang="zh-CN" altLang="en-US"/>
              <a:t>前列腺出血</a:t>
            </a:r>
          </a:p>
          <a:p>
            <a:r>
              <a:rPr lang="zh-CN" altLang="en-US"/>
              <a:t>前列腺脓肿</a:t>
            </a:r>
          </a:p>
          <a:p>
            <a:r>
              <a:rPr lang="zh-CN" altLang="en-US"/>
              <a:t>前列腺肉瘤</a:t>
            </a:r>
          </a:p>
          <a:p>
            <a:r>
              <a:rPr lang="zh-CN" altLang="en-US"/>
              <a:t>前列腺结核</a:t>
            </a:r>
          </a:p>
          <a:p>
            <a:r>
              <a:rPr lang="zh-CN" altLang="en-US"/>
              <a:t>前列腺炎</a:t>
            </a:r>
          </a:p>
          <a:p>
            <a:r>
              <a:rPr lang="zh-CN" altLang="en-US"/>
              <a:t>前列腺囊肿</a:t>
            </a:r>
          </a:p>
          <a:p>
            <a:r>
              <a:rPr lang="zh-CN" altLang="en-US"/>
              <a:t>前列腺出血</a:t>
            </a:r>
          </a:p>
          <a:p>
            <a:r>
              <a:rPr lang="zh-CN" altLang="en-US"/>
              <a:t>前列腺脓肿</a:t>
            </a:r>
          </a:p>
          <a:p>
            <a:r>
              <a:rPr lang="zh-CN" altLang="en-US"/>
              <a:t>前列腺肉瘤</a:t>
            </a:r>
          </a:p>
          <a:p>
            <a:r>
              <a:rPr lang="zh-CN" altLang="en-US"/>
              <a:t>前列腺结核</a:t>
            </a:r>
          </a:p>
          <a:p>
            <a:r>
              <a:rPr lang="zh-CN" altLang="en-US"/>
              <a:t>前列腺炎</a:t>
            </a:r>
          </a:p>
          <a:p>
            <a:r>
              <a:rPr lang="zh-CN" altLang="en-US"/>
              <a:t>前列腺囊肿</a:t>
            </a:r>
          </a:p>
          <a:p>
            <a:r>
              <a:rPr lang="zh-CN" altLang="en-US"/>
              <a:t>前列腺出血</a:t>
            </a:r>
          </a:p>
          <a:p>
            <a:r>
              <a:rPr lang="zh-CN" altLang="en-US"/>
              <a:t>前列腺脓肿</a:t>
            </a:r>
          </a:p>
          <a:p>
            <a:r>
              <a:rPr lang="zh-CN" altLang="en-US"/>
              <a:t>前列腺肉瘤</a:t>
            </a:r>
          </a:p>
          <a:p>
            <a:r>
              <a:rPr lang="zh-CN" altLang="en-US"/>
              <a:t>前列腺结核</a:t>
            </a:r>
          </a:p>
          <a:p>
            <a:r>
              <a:rPr lang="zh-CN" altLang="en-US"/>
              <a:t>前列腺炎</a:t>
            </a:r>
          </a:p>
          <a:p>
            <a:r>
              <a:rPr lang="zh-CN" altLang="en-US"/>
              <a:t>前列腺囊肿</a:t>
            </a:r>
          </a:p>
          <a:p>
            <a:r>
              <a:rPr lang="zh-CN" altLang="en-US"/>
              <a:t>前列腺出血</a:t>
            </a:r>
          </a:p>
          <a:p>
            <a:r>
              <a:rPr lang="zh-CN" altLang="en-US"/>
              <a:t>前列腺脓肿</a:t>
            </a:r>
          </a:p>
          <a:p>
            <a:r>
              <a:rPr lang="zh-CN" altLang="en-US"/>
              <a:t>前列腺肉瘤</a:t>
            </a:r>
          </a:p>
          <a:p>
            <a:r>
              <a:rPr lang="zh-CN" altLang="en-US"/>
              <a:t>前列腺结核</a:t>
            </a:r>
          </a:p>
          <a:p>
            <a:r>
              <a:rPr lang="zh-CN" altLang="en-US"/>
              <a:t>前列腺炎</a:t>
            </a:r>
          </a:p>
          <a:p>
            <a:r>
              <a:rPr lang="zh-CN" altLang="en-US"/>
              <a:t>前列腺囊肿</a:t>
            </a:r>
          </a:p>
          <a:p>
            <a:r>
              <a:rPr lang="zh-CN" altLang="en-US"/>
              <a:t>前列腺出血</a:t>
            </a:r>
          </a:p>
          <a:p>
            <a:r>
              <a:rPr lang="zh-CN" altLang="en-US"/>
              <a:t>前列腺脓肿</a:t>
            </a:r>
          </a:p>
          <a:p>
            <a:r>
              <a:rPr lang="zh-CN" altLang="en-US"/>
              <a:t>前列腺肉瘤</a:t>
            </a:r>
          </a:p>
          <a:p>
            <a:r>
              <a:rPr lang="zh-CN" altLang="en-US"/>
              <a:t>前列腺结核</a:t>
            </a:r>
          </a:p>
          <a:p>
            <a:r>
              <a:rPr lang="zh-CN" altLang="en-US"/>
              <a:t>前列腺炎</a:t>
            </a:r>
          </a:p>
          <a:p>
            <a:r>
              <a:rPr lang="zh-CN" altLang="en-US"/>
              <a:t>前列腺囊肿</a:t>
            </a:r>
          </a:p>
          <a:p>
            <a:r>
              <a:rPr lang="zh-CN" altLang="en-US"/>
              <a:t>前列腺出血</a:t>
            </a:r>
          </a:p>
          <a:p>
            <a:r>
              <a:rPr lang="zh-CN" altLang="en-US"/>
              <a:t>前列腺脓肿</a:t>
            </a:r>
          </a:p>
          <a:p>
            <a:r>
              <a:rPr lang="zh-CN" altLang="en-US"/>
              <a:t>前列腺肉瘤</a:t>
            </a:r>
          </a:p>
          <a:p>
            <a:r>
              <a:rPr lang="zh-CN" altLang="en-US"/>
              <a:t>前列腺结核</a:t>
            </a:r>
          </a:p>
          <a:p>
            <a:r>
              <a:rPr lang="zh-CN" altLang="en-US"/>
              <a:t>前列腺炎</a:t>
            </a:r>
          </a:p>
          <a:p>
            <a:r>
              <a:rPr lang="zh-CN" altLang="en-US"/>
              <a:t>前列腺囊肿</a:t>
            </a:r>
          </a:p>
          <a:p>
            <a:r>
              <a:rPr lang="zh-CN" altLang="en-US"/>
              <a:t>前列腺出血</a:t>
            </a:r>
          </a:p>
          <a:p>
            <a:r>
              <a:rPr lang="zh-CN" altLang="en-US"/>
              <a:t>前列腺脓肿</a:t>
            </a:r>
          </a:p>
          <a:p>
            <a:r>
              <a:rPr lang="zh-CN" altLang="en-US"/>
              <a:t>前列腺肉瘤</a:t>
            </a:r>
          </a:p>
          <a:p>
            <a:r>
              <a:rPr lang="zh-CN" altLang="en-US"/>
              <a:t>前列腺结核</a:t>
            </a:r>
          </a:p>
          <a:p>
            <a:r>
              <a:rPr lang="zh-CN" altLang="en-US"/>
              <a:t>前列腺炎</a:t>
            </a:r>
          </a:p>
          <a:p>
            <a:r>
              <a:rPr lang="zh-CN" altLang="en-US"/>
              <a:t>前列腺囊肿</a:t>
            </a:r>
          </a:p>
          <a:p>
            <a:r>
              <a:rPr lang="zh-CN" altLang="en-US"/>
              <a:t>前列腺出血</a:t>
            </a:r>
          </a:p>
          <a:p>
            <a:r>
              <a:rPr lang="zh-CN" altLang="en-US"/>
              <a:t>前列腺脓肿</a:t>
            </a:r>
          </a:p>
          <a:p>
            <a:r>
              <a:rPr lang="zh-CN" altLang="en-US"/>
              <a:t>前列腺肉瘤</a:t>
            </a:r>
          </a:p>
          <a:p>
            <a:r>
              <a:rPr lang="zh-CN" altLang="en-US"/>
              <a:t>前列腺结核</a:t>
            </a:r>
          </a:p>
          <a:p>
            <a:r>
              <a:rPr lang="zh-CN" altLang="en-US"/>
              <a:t>前列腺炎</a:t>
            </a:r>
          </a:p>
          <a:p>
            <a:r>
              <a:rPr lang="zh-CN" altLang="en-US"/>
              <a:t>前列腺囊肿</a:t>
            </a:r>
          </a:p>
          <a:p>
            <a:r>
              <a:rPr lang="zh-CN" altLang="en-US"/>
              <a:t>前列腺出血</a:t>
            </a:r>
          </a:p>
          <a:p>
            <a:r>
              <a:rPr lang="zh-CN" altLang="en-US"/>
              <a:t>前列腺脓肿</a:t>
            </a:r>
          </a:p>
          <a:p>
            <a:r>
              <a:rPr lang="zh-CN" altLang="en-US"/>
              <a:t>前列腺肉瘤</a:t>
            </a:r>
          </a:p>
          <a:p>
            <a:r>
              <a:rPr lang="zh-CN" altLang="en-US"/>
              <a:t>前列腺结核</a:t>
            </a:r>
          </a:p>
          <a:p>
            <a:r>
              <a:rPr lang="zh-CN" altLang="en-US"/>
              <a:t>前列腺炎</a:t>
            </a:r>
          </a:p>
          <a:p>
            <a:r>
              <a:rPr lang="zh-CN" altLang="en-US"/>
              <a:t>前列腺囊肿</a:t>
            </a:r>
          </a:p>
          <a:p>
            <a:r>
              <a:rPr lang="zh-CN" altLang="en-US"/>
              <a:t>前列腺出血</a:t>
            </a:r>
          </a:p>
          <a:p>
            <a:r>
              <a:rPr lang="zh-CN" altLang="en-US"/>
              <a:t>前列腺脓肿</a:t>
            </a:r>
          </a:p>
          <a:p>
            <a:r>
              <a:rPr lang="zh-CN" altLang="en-US"/>
              <a:t>前列腺肉瘤</a:t>
            </a:r>
          </a:p>
          <a:p>
            <a:r>
              <a:rPr lang="zh-CN" altLang="en-US"/>
              <a:t>前列腺结核</a:t>
            </a:r>
          </a:p>
          <a:p>
            <a:r>
              <a:rPr lang="zh-CN" altLang="en-US"/>
              <a:t>前列腺炎</a:t>
            </a:r>
          </a:p>
          <a:p>
            <a:r>
              <a:rPr lang="zh-CN" altLang="en-US"/>
              <a:t>前列腺囊肿</a:t>
            </a:r>
          </a:p>
          <a:p>
            <a:r>
              <a:rPr lang="zh-CN" altLang="en-US"/>
              <a:t>前列腺出血</a:t>
            </a:r>
          </a:p>
          <a:p>
            <a:r>
              <a:rPr lang="zh-CN" altLang="en-US"/>
              <a:t>前列腺脓肿</a:t>
            </a:r>
          </a:p>
          <a:p>
            <a:r>
              <a:rPr lang="zh-CN" altLang="en-US"/>
              <a:t>69</a:t>
            </a:r>
          </a:p>
          <a:p>
            <a:endParaRPr lang="zh-CN" altLang="en-US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/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手术禁忌症</a:t>
            </a:r>
          </a:p>
        </p:txBody>
      </p:sp>
      <p:sp>
        <p:nvSpPr>
          <p:cNvPr id="3" name="内容占位符 2"/>
          <p:cNvSpPr/>
          <p:nvPr>
            <p:ph idx="2"/>
          </p:nvPr>
        </p:nvSpPr>
        <p:spPr/>
        <p:txBody>
          <a:bodyPr/>
          <a:lstStyle/>
          <a:p>
            <a:r>
              <a:rPr lang="zh-CN" altLang="en-US"/>
              <a:t>严重心肺功能不全</a:t>
            </a:r>
          </a:p>
          <a:p>
            <a:r>
              <a:rPr lang="zh-CN" altLang="en-US"/>
              <a:t>严重凝血功能障碍</a:t>
            </a:r>
          </a:p>
          <a:p>
            <a:r>
              <a:rPr lang="zh-CN" altLang="en-US"/>
              <a:t>严重高血压</a:t>
            </a:r>
          </a:p>
          <a:p>
            <a:r>
              <a:rPr lang="zh-CN" altLang="en-US"/>
              <a:t>严重糖尿病</a:t>
            </a:r>
          </a:p>
          <a:p>
            <a:r>
              <a:rPr lang="zh-CN" altLang="en-US"/>
              <a:t>严重肾功能不全</a:t>
            </a:r>
          </a:p>
          <a:p>
            <a:r>
              <a:rPr lang="zh-CN" altLang="en-US"/>
              <a:t>严重肝功能不全</a:t>
            </a:r>
          </a:p>
          <a:p>
            <a:r>
              <a:rPr lang="zh-CN" altLang="en-US"/>
              <a:t>严重感染性疾病</a:t>
            </a:r>
          </a:p>
          <a:p>
            <a:r>
              <a:rPr lang="zh-CN" altLang="en-US"/>
              <a:t>严重精神疾病</a:t>
            </a:r>
          </a:p>
          <a:p>
            <a:r>
              <a:rPr lang="zh-CN" altLang="en-US"/>
              <a:t>严重免疫功能低下</a:t>
            </a:r>
          </a:p>
          <a:p>
            <a:r>
              <a:rPr lang="zh-CN" altLang="en-US"/>
              <a:t>严重营养不良</a:t>
            </a:r>
          </a:p>
          <a:p>
            <a:r>
              <a:rPr lang="zh-CN" altLang="en-US"/>
              <a:t>严重贫血</a:t>
            </a:r>
          </a:p>
          <a:p>
            <a:r>
              <a:rPr lang="zh-CN" altLang="en-US"/>
              <a:t>严重低蛋白血症</a:t>
            </a:r>
          </a:p>
          <a:p>
            <a:r>
              <a:rPr lang="zh-CN" altLang="en-US"/>
              <a:t>严重电解质紊乱</a:t>
            </a:r>
          </a:p>
          <a:p>
            <a:r>
              <a:rPr lang="zh-CN" altLang="en-US"/>
              <a:t>严重代谢性疾病</a:t>
            </a:r>
          </a:p>
          <a:p>
            <a:r>
              <a:rPr lang="zh-CN" altLang="en-US"/>
              <a:t>严重内分泌疾病</a:t>
            </a:r>
          </a:p>
          <a:p>
            <a:r>
              <a:rPr lang="zh-CN" altLang="en-US"/>
              <a:t>严重恶性肿瘤</a:t>
            </a:r>
          </a:p>
          <a:p>
            <a:r>
              <a:rPr lang="zh-CN" altLang="en-US"/>
              <a:t>严重出血性疾病</a:t>
            </a:r>
          </a:p>
          <a:p>
            <a:r>
              <a:rPr lang="zh-CN" altLang="en-US"/>
              <a:t>严重过敏性疾病</a:t>
            </a:r>
          </a:p>
          <a:p>
            <a:r>
              <a:rPr lang="zh-CN" altLang="en-US"/>
              <a:t>严重皮肤病</a:t>
            </a:r>
          </a:p>
          <a:p>
            <a:r>
              <a:rPr lang="zh-CN" altLang="en-US"/>
              <a:t>严重骨科疾病</a:t>
            </a:r>
          </a:p>
          <a:p>
            <a:r>
              <a:rPr lang="zh-CN" altLang="en-US"/>
              <a:t>严重眼科疾病</a:t>
            </a:r>
          </a:p>
          <a:p>
            <a:r>
              <a:rPr lang="zh-CN" altLang="en-US"/>
              <a:t>严重耳鼻喉疾病</a:t>
            </a:r>
          </a:p>
          <a:p>
            <a:r>
              <a:rPr lang="zh-CN" altLang="en-US"/>
              <a:t>严重口腔疾病</a:t>
            </a:r>
          </a:p>
          <a:p>
            <a:r>
              <a:rPr lang="zh-CN" altLang="en-US"/>
              <a:t>严重妇科疾病</a:t>
            </a:r>
          </a:p>
          <a:p>
            <a:r>
              <a:rPr lang="zh-CN" altLang="en-US"/>
              <a:t>严重儿科疾病</a:t>
            </a:r>
          </a:p>
          <a:p>
            <a:r>
              <a:rPr lang="zh-CN" altLang="en-US"/>
              <a:t>严重神经科疾病</a:t>
            </a:r>
          </a:p>
          <a:p>
            <a:r>
              <a:rPr lang="zh-CN" altLang="en-US"/>
              <a:t>严重皮肤科疾病</a:t>
            </a:r>
          </a:p>
          <a:p>
            <a:r>
              <a:rPr lang="zh-CN" altLang="en-US"/>
              <a:t>严重精神科疾病</a:t>
            </a:r>
          </a:p>
          <a:p>
            <a:r>
              <a:rPr lang="zh-CN" altLang="en-US"/>
              <a:t>严重传染病</a:t>
            </a:r>
          </a:p>
          <a:p>
            <a:r>
              <a:rPr lang="zh-CN" altLang="en-US"/>
              <a:t>严重寄生虫病</a:t>
            </a:r>
          </a:p>
          <a:p>
            <a:r>
              <a:rPr lang="zh-CN" altLang="en-US"/>
              <a:t>严重遗传性疾病</a:t>
            </a:r>
          </a:p>
          <a:p>
            <a:r>
              <a:rPr lang="zh-CN" altLang="en-US"/>
              <a:t>严重先天性疾病</a:t>
            </a:r>
          </a:p>
          <a:p>
            <a:r>
              <a:rPr lang="zh-CN" altLang="en-US"/>
              <a:t>严重后天性疾病</a:t>
            </a:r>
          </a:p>
          <a:p>
            <a:r>
              <a:rPr lang="zh-CN" altLang="en-US"/>
              <a:t>严重药物过敏</a:t>
            </a:r>
          </a:p>
          <a:p>
            <a:r>
              <a:rPr lang="zh-CN" altLang="en-US"/>
              <a:t>严重药物依赖</a:t>
            </a:r>
          </a:p>
          <a:p>
            <a:r>
              <a:rPr lang="zh-CN" altLang="en-US"/>
              <a:t>严重药物相互作用</a:t>
            </a:r>
          </a:p>
          <a:p>
            <a:r>
              <a:rPr lang="zh-CN" altLang="en-US"/>
              <a:t>严重药物不良反应</a:t>
            </a:r>
          </a:p>
          <a:p>
            <a:r>
              <a:rPr lang="zh-CN" altLang="en-US"/>
              <a:t>严重药物毒性</a:t>
            </a:r>
          </a:p>
          <a:p>
            <a:r>
              <a:rPr lang="zh-CN" altLang="en-US"/>
              <a:t>严重药物滥用</a:t>
            </a:r>
          </a:p>
          <a:p>
            <a:r>
              <a:rPr lang="zh-CN" altLang="en-US"/>
              <a:t>严重药物依赖性</a:t>
            </a:r>
          </a:p>
          <a:p>
            <a:r>
              <a:rPr lang="zh-CN" altLang="en-US"/>
              <a:t>严重药物耐受性</a:t>
            </a:r>
          </a:p>
          <a:p>
            <a:r>
              <a:rPr lang="zh-CN" altLang="en-US"/>
              <a:t>严重药物过敏性</a:t>
            </a:r>
          </a:p>
          <a:p>
            <a:r>
              <a:rPr lang="zh-CN" altLang="en-US"/>
              <a:t>严重药物相互作用性</a:t>
            </a:r>
          </a:p>
          <a:p>
            <a:r>
              <a:rPr lang="zh-CN" altLang="en-US"/>
              <a:t>严重药物不良反应性</a:t>
            </a:r>
          </a:p>
          <a:p>
            <a:r>
              <a:rPr lang="zh-CN" altLang="en-US"/>
              <a:t>严重药物毒性性</a:t>
            </a:r>
          </a:p>
          <a:p>
            <a:r>
              <a:rPr lang="zh-CN" altLang="en-US"/>
              <a:t>严重药物滥用性</a:t>
            </a:r>
          </a:p>
          <a:p>
            <a:r>
              <a:rPr lang="zh-CN" altLang="en-US"/>
              <a:t>严重药物依赖性</a:t>
            </a:r>
          </a:p>
          <a:p>
            <a:r>
              <a:rPr lang="zh-CN" altLang="en-US"/>
              <a:t>严重药物耐受性</a:t>
            </a:r>
          </a:p>
          <a:p>
            <a:r>
              <a:rPr lang="zh-CN" altLang="en-US"/>
              <a:t>严重药物过敏性</a:t>
            </a:r>
          </a:p>
          <a:p>
            <a:r>
              <a:rPr lang="zh-CN" altLang="en-US"/>
              <a:t>严重药物相互作用性</a:t>
            </a:r>
          </a:p>
          <a:p>
            <a:r>
              <a:rPr lang="zh-CN" altLang="en-US"/>
              <a:t>严重药物不良反应性</a:t>
            </a:r>
          </a:p>
          <a:p>
            <a:r>
              <a:rPr lang="zh-CN" altLang="en-US"/>
              <a:t>严重药物毒性性</a:t>
            </a:r>
          </a:p>
          <a:p>
            <a:r>
              <a:rPr lang="zh-CN" altLang="en-US"/>
              <a:t>严重药物滥用性</a:t>
            </a:r>
          </a:p>
          <a:p>
            <a:r>
              <a:rPr lang="zh-CN" altLang="en-US"/>
              <a:t>严重药物依赖性</a:t>
            </a:r>
          </a:p>
          <a:p>
            <a:r>
              <a:rPr lang="zh-CN" altLang="en-US"/>
              <a:t>严重药物耐受性</a:t>
            </a:r>
          </a:p>
          <a:p>
            <a:r>
              <a:rPr lang="zh-CN" altLang="en-US"/>
              <a:t>严重药物过敏性</a:t>
            </a:r>
          </a:p>
          <a:p>
            <a:r>
              <a:rPr lang="zh-CN" altLang="en-US"/>
              <a:t>严重药物相互作用性</a:t>
            </a:r>
          </a:p>
          <a:p>
            <a:r>
              <a:rPr lang="zh-CN" altLang="en-US"/>
              <a:t>严重药物不良反应性</a:t>
            </a:r>
          </a:p>
          <a:p>
            <a:r>
              <a:rPr lang="zh-CN" altLang="en-US"/>
              <a:t>严重药物毒性性</a:t>
            </a:r>
          </a:p>
          <a:p>
            <a:r>
              <a:rPr lang="zh-CN" altLang="en-US"/>
              <a:t>严重药物</a:t>
            </a:r>
          </a:p>
          <a:p>
            <a:endParaRPr lang="zh-CN" altLang="en-US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占位符 4"/>
          <p:cNvSpPr/>
          <p:nvPr>
            <p:ph type="body" idx="5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</a:rPr>
              <a:t>2</a:t>
            </a:r>
          </a:p>
        </p:txBody>
      </p:sp>
      <p:sp>
        <p:nvSpPr>
          <p:cNvPr id="15" name="标题 14"/>
          <p:cNvSpPr/>
          <p:nvPr>
            <p:ph type="title" idx="4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手术准备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" name="图片 19" descr="黑暗中的灯光&#10;&#10;中度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2" name="组合 11"/>
          <p:cNvGrpSpPr/>
          <p:nvPr>
            <p:custDataLst>
              <p:tags r:id="rId4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13" name="任意多边形 2"/>
            <p:cNvSpPr/>
            <p:nvPr>
              <p:custDataLst>
                <p:tags r:id="rId5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17" name="任意多边形 3"/>
            <p:cNvSpPr/>
            <p:nvPr>
              <p:custDataLst>
                <p:tags r:id="rId6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18" name="任意多边形 2"/>
            <p:cNvSpPr/>
            <p:nvPr>
              <p:custDataLst>
                <p:tags r:id="rId7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19" name="任意多边形 3"/>
            <p:cNvSpPr/>
            <p:nvPr>
              <p:custDataLst>
                <p:tags r:id="rId8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</p:grpSp>
      <p:sp>
        <p:nvSpPr>
          <p:cNvPr id="256" name="文本框 6"/>
          <p:cNvSpPr txBox="1"/>
          <p:nvPr>
            <p:custDataLst>
              <p:tags r:id="rId9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术前检查</a:t>
            </a:r>
          </a:p>
        </p:txBody>
      </p:sp>
      <p:cxnSp>
        <p:nvCxnSpPr>
          <p:cNvPr id="3" name="直接连接符 2"/>
          <p:cNvCxnSpPr/>
          <p:nvPr>
            <p:custDataLst>
              <p:tags r:id="rId10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>
            <p:custDataLst>
              <p:tags r:id="rId11"/>
            </p:custDataLst>
          </p:nvPr>
        </p:nvSpPr>
        <p:spPr>
          <a:xfrm>
            <a:off x="2681646" y="1478280"/>
            <a:ext cx="3323244" cy="14436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61"/>
          <p:cNvSpPr txBox="1"/>
          <p:nvPr>
            <p:custDataLst>
              <p:tags r:id="rId12"/>
            </p:custDataLst>
          </p:nvPr>
        </p:nvSpPr>
        <p:spPr>
          <a:xfrm>
            <a:off x="2819400" y="2012154"/>
            <a:ext cx="3050185" cy="832648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1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尿常规检查：了解尿液颜色、透明度、酸碱度等</a:t>
            </a:r>
          </a:p>
        </p:txBody>
      </p:sp>
      <p:sp>
        <p:nvSpPr>
          <p:cNvPr id="7" name="文本框 58"/>
          <p:cNvSpPr txBox="1"/>
          <p:nvPr>
            <p:custDataLst>
              <p:tags r:id="rId13"/>
            </p:custDataLst>
          </p:nvPr>
        </p:nvSpPr>
        <p:spPr>
          <a:xfrm>
            <a:off x="2870216" y="1580524"/>
            <a:ext cx="624486" cy="4163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14" name="矩形 13"/>
          <p:cNvSpPr/>
          <p:nvPr>
            <p:custDataLst>
              <p:tags r:id="rId14"/>
            </p:custDataLst>
          </p:nvPr>
        </p:nvSpPr>
        <p:spPr>
          <a:xfrm>
            <a:off x="2681646" y="3088474"/>
            <a:ext cx="3323244" cy="14436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文本框 61"/>
          <p:cNvSpPr txBox="1"/>
          <p:nvPr>
            <p:custDataLst>
              <p:tags r:id="rId15"/>
            </p:custDataLst>
          </p:nvPr>
        </p:nvSpPr>
        <p:spPr>
          <a:xfrm>
            <a:off x="2819400" y="3621736"/>
            <a:ext cx="3050185" cy="832648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2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影像学检查：了解前列腺大小、位置、形态等</a:t>
            </a:r>
          </a:p>
        </p:txBody>
      </p:sp>
      <p:sp>
        <p:nvSpPr>
          <p:cNvPr id="16" name="文本框 58"/>
          <p:cNvSpPr txBox="1"/>
          <p:nvPr>
            <p:custDataLst>
              <p:tags r:id="rId16"/>
            </p:custDataLst>
          </p:nvPr>
        </p:nvSpPr>
        <p:spPr>
          <a:xfrm>
            <a:off x="2870216" y="3190106"/>
            <a:ext cx="624486" cy="4163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24" name="矩形 23"/>
          <p:cNvSpPr/>
          <p:nvPr>
            <p:custDataLst>
              <p:tags r:id="rId17"/>
            </p:custDataLst>
          </p:nvPr>
        </p:nvSpPr>
        <p:spPr>
          <a:xfrm>
            <a:off x="6193460" y="1478280"/>
            <a:ext cx="3323244" cy="14436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文本框 61"/>
          <p:cNvSpPr txBox="1"/>
          <p:nvPr>
            <p:custDataLst>
              <p:tags r:id="rId18"/>
            </p:custDataLst>
          </p:nvPr>
        </p:nvSpPr>
        <p:spPr>
          <a:xfrm>
            <a:off x="6331214" y="2012154"/>
            <a:ext cx="3050185" cy="832648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2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血液检查：了解血常规、肝肾功能、血糖等</a:t>
            </a:r>
          </a:p>
        </p:txBody>
      </p:sp>
      <p:sp>
        <p:nvSpPr>
          <p:cNvPr id="26" name="文本框 58"/>
          <p:cNvSpPr txBox="1"/>
          <p:nvPr>
            <p:custDataLst>
              <p:tags r:id="rId19"/>
            </p:custDataLst>
          </p:nvPr>
        </p:nvSpPr>
        <p:spPr>
          <a:xfrm>
            <a:off x="6382030" y="1580524"/>
            <a:ext cx="624486" cy="4163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21" name="矩形 20"/>
          <p:cNvSpPr/>
          <p:nvPr>
            <p:custDataLst>
              <p:tags r:id="rId20"/>
            </p:custDataLst>
          </p:nvPr>
        </p:nvSpPr>
        <p:spPr>
          <a:xfrm>
            <a:off x="6193460" y="3088474"/>
            <a:ext cx="3323244" cy="14436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文本框 61"/>
          <p:cNvSpPr txBox="1"/>
          <p:nvPr>
            <p:custDataLst>
              <p:tags r:id="rId21"/>
            </p:custDataLst>
          </p:nvPr>
        </p:nvSpPr>
        <p:spPr>
          <a:xfrm>
            <a:off x="6331214" y="3621736"/>
            <a:ext cx="3050185" cy="832648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2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尿流动力学检查：了解尿道压力、尿流率等</a:t>
            </a:r>
          </a:p>
        </p:txBody>
      </p:sp>
      <p:sp>
        <p:nvSpPr>
          <p:cNvPr id="23" name="文本框 58"/>
          <p:cNvSpPr txBox="1"/>
          <p:nvPr>
            <p:custDataLst>
              <p:tags r:id="rId22"/>
            </p:custDataLst>
          </p:nvPr>
        </p:nvSpPr>
        <p:spPr>
          <a:xfrm>
            <a:off x="6382030" y="3190106"/>
            <a:ext cx="624486" cy="4163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2" name="矩形 1"/>
          <p:cNvSpPr/>
          <p:nvPr>
            <p:custDataLst>
              <p:tags r:id="rId23"/>
            </p:custDataLst>
          </p:nvPr>
        </p:nvSpPr>
        <p:spPr>
          <a:xfrm>
            <a:off x="2681646" y="4698056"/>
            <a:ext cx="3323244" cy="14436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文本框 61"/>
          <p:cNvSpPr txBox="1"/>
          <p:nvPr>
            <p:custDataLst>
              <p:tags r:id="rId24"/>
            </p:custDataLst>
          </p:nvPr>
        </p:nvSpPr>
        <p:spPr>
          <a:xfrm>
            <a:off x="2819400" y="5231930"/>
            <a:ext cx="3050185" cy="832648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2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心电图检查：了解心脏功能，评估手术风险</a:t>
            </a:r>
          </a:p>
        </p:txBody>
      </p:sp>
      <p:sp>
        <p:nvSpPr>
          <p:cNvPr id="8" name="文本框 58"/>
          <p:cNvSpPr txBox="1"/>
          <p:nvPr>
            <p:custDataLst>
              <p:tags r:id="rId25"/>
            </p:custDataLst>
          </p:nvPr>
        </p:nvSpPr>
        <p:spPr>
          <a:xfrm>
            <a:off x="2870216" y="4800300"/>
            <a:ext cx="624486" cy="4163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05</a:t>
            </a:r>
          </a:p>
        </p:txBody>
      </p:sp>
      <p:sp>
        <p:nvSpPr>
          <p:cNvPr id="9" name="矩形 8"/>
          <p:cNvSpPr/>
          <p:nvPr>
            <p:custDataLst>
              <p:tags r:id="rId26"/>
            </p:custDataLst>
          </p:nvPr>
        </p:nvSpPr>
        <p:spPr>
          <a:xfrm>
            <a:off x="6193460" y="4698056"/>
            <a:ext cx="3323244" cy="14436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文本框 61"/>
          <p:cNvSpPr txBox="1"/>
          <p:nvPr>
            <p:custDataLst>
              <p:tags r:id="rId27"/>
            </p:custDataLst>
          </p:nvPr>
        </p:nvSpPr>
        <p:spPr>
          <a:xfrm>
            <a:off x="6331214" y="5231930"/>
            <a:ext cx="3050185" cy="832648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签署知情同意书：了解手术风险和收益，签署知情同意书</a:t>
            </a:r>
          </a:p>
        </p:txBody>
      </p:sp>
      <p:sp>
        <p:nvSpPr>
          <p:cNvPr id="11" name="文本框 58"/>
          <p:cNvSpPr txBox="1"/>
          <p:nvPr>
            <p:custDataLst>
              <p:tags r:id="rId28"/>
            </p:custDataLst>
          </p:nvPr>
        </p:nvSpPr>
        <p:spPr>
          <a:xfrm>
            <a:off x="6382030" y="4800300"/>
            <a:ext cx="624486" cy="4163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06</a:t>
            </a:r>
          </a:p>
        </p:txBody>
      </p:sp>
    </p:spTree>
    <p:custDataLst>
      <p:tags r:id="rId29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8" name="图片 27" descr="黑暗中的灯光&#10;&#10;中度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3" name="组合 22"/>
          <p:cNvGrpSpPr/>
          <p:nvPr>
            <p:custDataLst>
              <p:tags r:id="rId4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24" name="任意多边形 2"/>
            <p:cNvSpPr/>
            <p:nvPr>
              <p:custDataLst>
                <p:tags r:id="rId5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25" name="任意多边形 3"/>
            <p:cNvSpPr/>
            <p:nvPr>
              <p:custDataLst>
                <p:tags r:id="rId6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26" name="任意多边形 2"/>
            <p:cNvSpPr/>
            <p:nvPr>
              <p:custDataLst>
                <p:tags r:id="rId7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27" name="任意多边形 3"/>
            <p:cNvSpPr/>
            <p:nvPr>
              <p:custDataLst>
                <p:tags r:id="rId8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</p:grpSp>
      <p:sp>
        <p:nvSpPr>
          <p:cNvPr id="256" name="文本框 6"/>
          <p:cNvSpPr txBox="1"/>
          <p:nvPr>
            <p:custDataLst>
              <p:tags r:id="rId9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术前准备</a:t>
            </a:r>
          </a:p>
        </p:txBody>
      </p:sp>
      <p:cxnSp>
        <p:nvCxnSpPr>
          <p:cNvPr id="3" name="直接连接符 2"/>
          <p:cNvCxnSpPr/>
          <p:nvPr>
            <p:custDataLst>
              <p:tags r:id="rId10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三角形 15"/>
          <p:cNvSpPr/>
          <p:nvPr>
            <p:custDataLst>
              <p:tags r:id="rId11"/>
            </p:custDataLst>
          </p:nvPr>
        </p:nvSpPr>
        <p:spPr>
          <a:xfrm>
            <a:off x="1306519" y="2785777"/>
            <a:ext cx="297430" cy="345244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文本框 10"/>
          <p:cNvSpPr txBox="1"/>
          <p:nvPr>
            <p:custDataLst>
              <p:tags r:id="rId12"/>
            </p:custDataLst>
          </p:nvPr>
        </p:nvSpPr>
        <p:spPr>
          <a:xfrm>
            <a:off x="1561058" y="2381469"/>
            <a:ext cx="1740984" cy="1143312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详细了解手术目的、方法、风险和预期结果</a:t>
            </a:r>
          </a:p>
        </p:txBody>
      </p:sp>
      <p:sp>
        <p:nvSpPr>
          <p:cNvPr id="14" name="矩形: 圆角 13"/>
          <p:cNvSpPr/>
          <p:nvPr>
            <p:custDataLst>
              <p:tags r:id="rId13"/>
            </p:custDataLst>
          </p:nvPr>
        </p:nvSpPr>
        <p:spPr>
          <a:xfrm>
            <a:off x="1446445" y="2275998"/>
            <a:ext cx="1958256" cy="136620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" name="三角形 15"/>
          <p:cNvSpPr/>
          <p:nvPr>
            <p:custDataLst>
              <p:tags r:id="rId14"/>
            </p:custDataLst>
          </p:nvPr>
        </p:nvSpPr>
        <p:spPr>
          <a:xfrm>
            <a:off x="3802464" y="2785777"/>
            <a:ext cx="297430" cy="345244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文本框 10"/>
          <p:cNvSpPr txBox="1"/>
          <p:nvPr>
            <p:custDataLst>
              <p:tags r:id="rId15"/>
            </p:custDataLst>
          </p:nvPr>
        </p:nvSpPr>
        <p:spPr>
          <a:xfrm>
            <a:off x="4057002" y="2381469"/>
            <a:ext cx="1740984" cy="1143312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2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签署知情同意书</a:t>
            </a:r>
          </a:p>
        </p:txBody>
      </p:sp>
      <p:sp>
        <p:nvSpPr>
          <p:cNvPr id="5" name="矩形: 圆角 13"/>
          <p:cNvSpPr/>
          <p:nvPr>
            <p:custDataLst>
              <p:tags r:id="rId16"/>
            </p:custDataLst>
          </p:nvPr>
        </p:nvSpPr>
        <p:spPr>
          <a:xfrm>
            <a:off x="3942390" y="2275998"/>
            <a:ext cx="1958256" cy="136620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三角形 15"/>
          <p:cNvSpPr/>
          <p:nvPr>
            <p:custDataLst>
              <p:tags r:id="rId17"/>
            </p:custDataLst>
          </p:nvPr>
        </p:nvSpPr>
        <p:spPr>
          <a:xfrm>
            <a:off x="6298409" y="2785777"/>
            <a:ext cx="297430" cy="345244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文本框 10"/>
          <p:cNvSpPr txBox="1"/>
          <p:nvPr>
            <p:custDataLst>
              <p:tags r:id="rId18"/>
            </p:custDataLst>
          </p:nvPr>
        </p:nvSpPr>
        <p:spPr>
          <a:xfrm>
            <a:off x="6552947" y="2381469"/>
            <a:ext cx="1740984" cy="1143312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停止或调整抗凝血药物</a:t>
            </a:r>
          </a:p>
        </p:txBody>
      </p:sp>
      <p:sp>
        <p:nvSpPr>
          <p:cNvPr id="8" name="矩形: 圆角 13"/>
          <p:cNvSpPr/>
          <p:nvPr>
            <p:custDataLst>
              <p:tags r:id="rId19"/>
            </p:custDataLst>
          </p:nvPr>
        </p:nvSpPr>
        <p:spPr>
          <a:xfrm>
            <a:off x="6438334" y="2275998"/>
            <a:ext cx="1958256" cy="136620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三角形 15"/>
          <p:cNvSpPr/>
          <p:nvPr>
            <p:custDataLst>
              <p:tags r:id="rId20"/>
            </p:custDataLst>
          </p:nvPr>
        </p:nvSpPr>
        <p:spPr>
          <a:xfrm>
            <a:off x="8794352" y="2785777"/>
            <a:ext cx="297430" cy="345244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文本框 10"/>
          <p:cNvSpPr txBox="1"/>
          <p:nvPr>
            <p:custDataLst>
              <p:tags r:id="rId21"/>
            </p:custDataLst>
          </p:nvPr>
        </p:nvSpPr>
        <p:spPr>
          <a:xfrm>
            <a:off x="9048891" y="2381469"/>
            <a:ext cx="1740984" cy="1143312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2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禁食禁水</a:t>
            </a:r>
          </a:p>
        </p:txBody>
      </p:sp>
      <p:sp>
        <p:nvSpPr>
          <p:cNvPr id="11" name="矩形: 圆角 13"/>
          <p:cNvSpPr/>
          <p:nvPr>
            <p:custDataLst>
              <p:tags r:id="rId22"/>
            </p:custDataLst>
          </p:nvPr>
        </p:nvSpPr>
        <p:spPr>
          <a:xfrm>
            <a:off x="8934278" y="2275998"/>
            <a:ext cx="1958256" cy="136620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三角形 15"/>
          <p:cNvSpPr/>
          <p:nvPr>
            <p:custDataLst>
              <p:tags r:id="rId23"/>
            </p:custDataLst>
          </p:nvPr>
        </p:nvSpPr>
        <p:spPr>
          <a:xfrm>
            <a:off x="1306519" y="4488276"/>
            <a:ext cx="297430" cy="345244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文本框 10"/>
          <p:cNvSpPr txBox="1"/>
          <p:nvPr>
            <p:custDataLst>
              <p:tags r:id="rId24"/>
            </p:custDataLst>
          </p:nvPr>
        </p:nvSpPr>
        <p:spPr>
          <a:xfrm>
            <a:off x="1561058" y="4083969"/>
            <a:ext cx="1740984" cy="1143312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2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准备住院用品</a:t>
            </a:r>
          </a:p>
        </p:txBody>
      </p:sp>
      <p:sp>
        <p:nvSpPr>
          <p:cNvPr id="16" name="矩形: 圆角 13"/>
          <p:cNvSpPr/>
          <p:nvPr>
            <p:custDataLst>
              <p:tags r:id="rId25"/>
            </p:custDataLst>
          </p:nvPr>
        </p:nvSpPr>
        <p:spPr>
          <a:xfrm>
            <a:off x="1446445" y="3978497"/>
            <a:ext cx="1958256" cy="136620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三角形 15"/>
          <p:cNvSpPr/>
          <p:nvPr>
            <p:custDataLst>
              <p:tags r:id="rId26"/>
            </p:custDataLst>
          </p:nvPr>
        </p:nvSpPr>
        <p:spPr>
          <a:xfrm>
            <a:off x="3802464" y="4488276"/>
            <a:ext cx="297430" cy="345244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文本框 10"/>
          <p:cNvSpPr txBox="1"/>
          <p:nvPr>
            <p:custDataLst>
              <p:tags r:id="rId27"/>
            </p:custDataLst>
          </p:nvPr>
        </p:nvSpPr>
        <p:spPr>
          <a:xfrm>
            <a:off x="4057002" y="4083969"/>
            <a:ext cx="1740984" cy="1143312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保持情绪稳定，避免紧张和焦虑</a:t>
            </a:r>
          </a:p>
        </p:txBody>
      </p:sp>
      <p:sp>
        <p:nvSpPr>
          <p:cNvPr id="19" name="矩形: 圆角 13"/>
          <p:cNvSpPr/>
          <p:nvPr>
            <p:custDataLst>
              <p:tags r:id="rId28"/>
            </p:custDataLst>
          </p:nvPr>
        </p:nvSpPr>
        <p:spPr>
          <a:xfrm>
            <a:off x="3942390" y="3978497"/>
            <a:ext cx="1958256" cy="136620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" name="三角形 15"/>
          <p:cNvSpPr/>
          <p:nvPr>
            <p:custDataLst>
              <p:tags r:id="rId29"/>
            </p:custDataLst>
          </p:nvPr>
        </p:nvSpPr>
        <p:spPr>
          <a:xfrm>
            <a:off x="6298409" y="4488276"/>
            <a:ext cx="297430" cy="345244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文本框 10"/>
          <p:cNvSpPr txBox="1"/>
          <p:nvPr>
            <p:custDataLst>
              <p:tags r:id="rId30"/>
            </p:custDataLst>
          </p:nvPr>
        </p:nvSpPr>
        <p:spPr>
          <a:xfrm>
            <a:off x="6552946" y="4083969"/>
            <a:ext cx="1740984" cy="1143312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遵医嘱进行其他准备</a:t>
            </a:r>
          </a:p>
        </p:txBody>
      </p:sp>
      <p:sp>
        <p:nvSpPr>
          <p:cNvPr id="22" name="矩形: 圆角 13"/>
          <p:cNvSpPr/>
          <p:nvPr>
            <p:custDataLst>
              <p:tags r:id="rId31"/>
            </p:custDataLst>
          </p:nvPr>
        </p:nvSpPr>
        <p:spPr>
          <a:xfrm>
            <a:off x="6438334" y="3978497"/>
            <a:ext cx="1958256" cy="136620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32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17" descr="黑暗中的灯光&#10;&#10;中度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" name="组合 1"/>
          <p:cNvGrpSpPr/>
          <p:nvPr>
            <p:custDataLst>
              <p:tags r:id="rId4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6" name="任意多边形 2"/>
            <p:cNvSpPr/>
            <p:nvPr>
              <p:custDataLst>
                <p:tags r:id="rId5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5" name="任意多边形 3"/>
            <p:cNvSpPr/>
            <p:nvPr>
              <p:custDataLst>
                <p:tags r:id="rId6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8" name="任意多边形 2"/>
            <p:cNvSpPr/>
            <p:nvPr>
              <p:custDataLst>
                <p:tags r:id="rId7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17" name="任意多边形 3"/>
            <p:cNvSpPr/>
            <p:nvPr>
              <p:custDataLst>
                <p:tags r:id="rId8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</p:grpSp>
      <p:sp>
        <p:nvSpPr>
          <p:cNvPr id="256" name="文本框 6"/>
          <p:cNvSpPr txBox="1"/>
          <p:nvPr>
            <p:custDataLst>
              <p:tags r:id="rId9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签署知情同意书</a:t>
            </a:r>
          </a:p>
        </p:txBody>
      </p:sp>
      <p:cxnSp>
        <p:nvCxnSpPr>
          <p:cNvPr id="3" name="直接连接符 2"/>
          <p:cNvCxnSpPr/>
          <p:nvPr>
            <p:custDataLst>
              <p:tags r:id="rId10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矩形 39"/>
          <p:cNvSpPr/>
          <p:nvPr>
            <p:custDataLst>
              <p:tags r:id="rId11"/>
            </p:custDataLst>
          </p:nvPr>
        </p:nvSpPr>
        <p:spPr>
          <a:xfrm>
            <a:off x="3599978" y="3943582"/>
            <a:ext cx="2376580" cy="2198469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3" name="矩形 42"/>
          <p:cNvSpPr/>
          <p:nvPr>
            <p:custDataLst>
              <p:tags r:id="rId12"/>
            </p:custDataLst>
          </p:nvPr>
        </p:nvSpPr>
        <p:spPr>
          <a:xfrm>
            <a:off x="3820622" y="4477250"/>
            <a:ext cx="673231" cy="91714"/>
          </a:xfrm>
          <a:prstGeom prst="rect">
            <a:avLst/>
          </a:prstGeom>
          <a:solidFill>
            <a:schemeClr val="accent3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4" name="矩形 43"/>
          <p:cNvSpPr/>
          <p:nvPr>
            <p:custDataLst>
              <p:tags r:id="rId13"/>
            </p:custDataLst>
          </p:nvPr>
        </p:nvSpPr>
        <p:spPr>
          <a:xfrm>
            <a:off x="3750840" y="4425411"/>
            <a:ext cx="673231" cy="9171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6" name="文本框 45"/>
          <p:cNvSpPr txBox="1"/>
          <p:nvPr>
            <p:custDataLst>
              <p:tags r:id="rId14"/>
            </p:custDataLst>
          </p:nvPr>
        </p:nvSpPr>
        <p:spPr>
          <a:xfrm>
            <a:off x="3751505" y="4623460"/>
            <a:ext cx="2074855" cy="140893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14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签署知情同意书的内容：包括手术的风险、收益、替代方案、费用等</a:t>
            </a:r>
          </a:p>
        </p:txBody>
      </p:sp>
      <p:sp>
        <p:nvSpPr>
          <p:cNvPr id="41" name="三角形 33"/>
          <p:cNvSpPr/>
          <p:nvPr>
            <p:custDataLst>
              <p:tags r:id="rId15"/>
            </p:custDataLst>
          </p:nvPr>
        </p:nvSpPr>
        <p:spPr>
          <a:xfrm>
            <a:off x="5635622" y="5975239"/>
            <a:ext cx="132918" cy="114310"/>
          </a:xfrm>
          <a:prstGeom prst="triangle">
            <a:avLst/>
          </a:prstGeom>
          <a:solidFill>
            <a:schemeClr val="accent3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7" name="三角形 7"/>
          <p:cNvSpPr/>
          <p:nvPr>
            <p:custDataLst>
              <p:tags r:id="rId16"/>
            </p:custDataLst>
          </p:nvPr>
        </p:nvSpPr>
        <p:spPr>
          <a:xfrm>
            <a:off x="5585778" y="5947991"/>
            <a:ext cx="132918" cy="114310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2" name="文本框 61"/>
          <p:cNvSpPr txBox="1"/>
          <p:nvPr>
            <p:custDataLst>
              <p:tags r:id="rId17"/>
            </p:custDataLst>
          </p:nvPr>
        </p:nvSpPr>
        <p:spPr>
          <a:xfrm>
            <a:off x="3703584" y="3902023"/>
            <a:ext cx="770403" cy="77194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 fontScale="80000"/>
          </a:bodyPr>
          <a:lstStyle/>
          <a:p>
            <a:pPr algn="ctr" fontAlgn="auto">
              <a:lnSpc>
                <a:spcPct val="130000"/>
              </a:lnSpc>
            </a:pPr>
            <a:r>
              <a:rPr lang="en-US" altLang="zh-CN" sz="3600" b="1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9" name="矩形 8"/>
          <p:cNvSpPr/>
          <p:nvPr>
            <p:custDataLst>
              <p:tags r:id="rId18"/>
            </p:custDataLst>
          </p:nvPr>
        </p:nvSpPr>
        <p:spPr>
          <a:xfrm>
            <a:off x="6221792" y="3943582"/>
            <a:ext cx="2376580" cy="2198469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矩形 11"/>
          <p:cNvSpPr/>
          <p:nvPr>
            <p:custDataLst>
              <p:tags r:id="rId19"/>
            </p:custDataLst>
          </p:nvPr>
        </p:nvSpPr>
        <p:spPr>
          <a:xfrm>
            <a:off x="6441772" y="4477250"/>
            <a:ext cx="673231" cy="91714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矩形 12"/>
          <p:cNvSpPr/>
          <p:nvPr>
            <p:custDataLst>
              <p:tags r:id="rId20"/>
            </p:custDataLst>
          </p:nvPr>
        </p:nvSpPr>
        <p:spPr>
          <a:xfrm>
            <a:off x="6372654" y="4425411"/>
            <a:ext cx="673231" cy="9171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文本框 14"/>
          <p:cNvSpPr txBox="1"/>
          <p:nvPr>
            <p:custDataLst>
              <p:tags r:id="rId21"/>
            </p:custDataLst>
          </p:nvPr>
        </p:nvSpPr>
        <p:spPr>
          <a:xfrm>
            <a:off x="6373319" y="4623460"/>
            <a:ext cx="2074855" cy="140893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1400" spc="6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签署知情同意书的注意事项：患者及家属需要仔细阅读知情同意书，确保充分了解手术的风险和收益，并在同意书上签字确认</a:t>
            </a:r>
          </a:p>
        </p:txBody>
      </p:sp>
      <p:sp>
        <p:nvSpPr>
          <p:cNvPr id="10" name="三角形 33"/>
          <p:cNvSpPr/>
          <p:nvPr>
            <p:custDataLst>
              <p:tags r:id="rId22"/>
            </p:custDataLst>
          </p:nvPr>
        </p:nvSpPr>
        <p:spPr>
          <a:xfrm>
            <a:off x="8257437" y="5975239"/>
            <a:ext cx="132918" cy="114310"/>
          </a:xfrm>
          <a:prstGeom prst="triangle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三角形 7"/>
          <p:cNvSpPr/>
          <p:nvPr>
            <p:custDataLst>
              <p:tags r:id="rId23"/>
            </p:custDataLst>
          </p:nvPr>
        </p:nvSpPr>
        <p:spPr>
          <a:xfrm>
            <a:off x="8207592" y="5947991"/>
            <a:ext cx="132918" cy="114310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9" name="文本框 58"/>
          <p:cNvSpPr txBox="1"/>
          <p:nvPr>
            <p:custDataLst>
              <p:tags r:id="rId24"/>
            </p:custDataLst>
          </p:nvPr>
        </p:nvSpPr>
        <p:spPr>
          <a:xfrm>
            <a:off x="6325398" y="3902023"/>
            <a:ext cx="770403" cy="77194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 fontScale="80000"/>
          </a:bodyPr>
          <a:lstStyle/>
          <a:p>
            <a:pPr algn="ctr" fontAlgn="auto">
              <a:lnSpc>
                <a:spcPct val="130000"/>
              </a:lnSpc>
            </a:pPr>
            <a:r>
              <a:rPr lang="en-US" altLang="zh-CN" sz="3600" b="1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4" name="矩形 3"/>
          <p:cNvSpPr/>
          <p:nvPr>
            <p:custDataLst>
              <p:tags r:id="rId25"/>
            </p:custDataLst>
          </p:nvPr>
        </p:nvSpPr>
        <p:spPr>
          <a:xfrm>
            <a:off x="3599978" y="1519816"/>
            <a:ext cx="2376580" cy="219846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矩形 6"/>
          <p:cNvSpPr/>
          <p:nvPr>
            <p:custDataLst>
              <p:tags r:id="rId26"/>
            </p:custDataLst>
          </p:nvPr>
        </p:nvSpPr>
        <p:spPr>
          <a:xfrm>
            <a:off x="3820622" y="2053484"/>
            <a:ext cx="673231" cy="91714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矩形 10"/>
          <p:cNvSpPr/>
          <p:nvPr>
            <p:custDataLst>
              <p:tags r:id="rId27"/>
            </p:custDataLst>
          </p:nvPr>
        </p:nvSpPr>
        <p:spPr>
          <a:xfrm>
            <a:off x="3750840" y="2001645"/>
            <a:ext cx="673231" cy="917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文本框 13"/>
          <p:cNvSpPr txBox="1"/>
          <p:nvPr>
            <p:custDataLst>
              <p:tags r:id="rId28"/>
            </p:custDataLst>
          </p:nvPr>
        </p:nvSpPr>
        <p:spPr>
          <a:xfrm>
            <a:off x="3751505" y="2199694"/>
            <a:ext cx="2074855" cy="140893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14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签署知情同意书的目的：让患者了解手术的风险和收益，确保患者知情同意</a:t>
            </a:r>
          </a:p>
        </p:txBody>
      </p:sp>
      <p:sp>
        <p:nvSpPr>
          <p:cNvPr id="20" name="三角形 33"/>
          <p:cNvSpPr/>
          <p:nvPr>
            <p:custDataLst>
              <p:tags r:id="rId29"/>
            </p:custDataLst>
          </p:nvPr>
        </p:nvSpPr>
        <p:spPr>
          <a:xfrm>
            <a:off x="5635622" y="3551473"/>
            <a:ext cx="132918" cy="114310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3" name="三角形 7"/>
          <p:cNvSpPr/>
          <p:nvPr>
            <p:custDataLst>
              <p:tags r:id="rId30"/>
            </p:custDataLst>
          </p:nvPr>
        </p:nvSpPr>
        <p:spPr>
          <a:xfrm>
            <a:off x="5585778" y="3524225"/>
            <a:ext cx="132918" cy="114310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6" name="文本框 25"/>
          <p:cNvSpPr txBox="1"/>
          <p:nvPr>
            <p:custDataLst>
              <p:tags r:id="rId31"/>
            </p:custDataLst>
          </p:nvPr>
        </p:nvSpPr>
        <p:spPr>
          <a:xfrm>
            <a:off x="3703584" y="1478257"/>
            <a:ext cx="770403" cy="77194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 fontScale="80000"/>
          </a:bodyPr>
          <a:lstStyle/>
          <a:p>
            <a:pPr algn="ctr" fontAlgn="auto">
              <a:lnSpc>
                <a:spcPct val="130000"/>
              </a:lnSpc>
            </a:pPr>
            <a:r>
              <a:rPr lang="en-US" altLang="zh-CN" sz="3600" b="1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29" name="矩形 28"/>
          <p:cNvSpPr/>
          <p:nvPr>
            <p:custDataLst>
              <p:tags r:id="rId32"/>
            </p:custDataLst>
          </p:nvPr>
        </p:nvSpPr>
        <p:spPr>
          <a:xfrm>
            <a:off x="6221792" y="1519816"/>
            <a:ext cx="2376580" cy="2198469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1" name="矩形 30"/>
          <p:cNvSpPr/>
          <p:nvPr>
            <p:custDataLst>
              <p:tags r:id="rId33"/>
            </p:custDataLst>
          </p:nvPr>
        </p:nvSpPr>
        <p:spPr>
          <a:xfrm>
            <a:off x="6441772" y="2053484"/>
            <a:ext cx="673231" cy="91714"/>
          </a:xfrm>
          <a:prstGeom prst="rect">
            <a:avLst/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矩形 35"/>
          <p:cNvSpPr/>
          <p:nvPr>
            <p:custDataLst>
              <p:tags r:id="rId34"/>
            </p:custDataLst>
          </p:nvPr>
        </p:nvSpPr>
        <p:spPr>
          <a:xfrm>
            <a:off x="6372654" y="2001645"/>
            <a:ext cx="673231" cy="917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9" name="文本框 38"/>
          <p:cNvSpPr txBox="1"/>
          <p:nvPr>
            <p:custDataLst>
              <p:tags r:id="rId35"/>
            </p:custDataLst>
          </p:nvPr>
        </p:nvSpPr>
        <p:spPr>
          <a:xfrm>
            <a:off x="6373319" y="2199694"/>
            <a:ext cx="2074855" cy="140893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1400" spc="7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签署知情同意书的时间：一般在手术前，医生会与患者及家属进行沟通，并签署知情同意书</a:t>
            </a:r>
          </a:p>
        </p:txBody>
      </p:sp>
      <p:sp>
        <p:nvSpPr>
          <p:cNvPr id="45" name="三角形 33"/>
          <p:cNvSpPr/>
          <p:nvPr>
            <p:custDataLst>
              <p:tags r:id="rId36"/>
            </p:custDataLst>
          </p:nvPr>
        </p:nvSpPr>
        <p:spPr>
          <a:xfrm>
            <a:off x="8257437" y="3551473"/>
            <a:ext cx="132918" cy="114310"/>
          </a:xfrm>
          <a:prstGeom prst="triangle">
            <a:avLst/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8" name="三角形 7"/>
          <p:cNvSpPr/>
          <p:nvPr>
            <p:custDataLst>
              <p:tags r:id="rId37"/>
            </p:custDataLst>
          </p:nvPr>
        </p:nvSpPr>
        <p:spPr>
          <a:xfrm>
            <a:off x="8207592" y="3524225"/>
            <a:ext cx="132918" cy="11431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1" name="文本框 50"/>
          <p:cNvSpPr txBox="1"/>
          <p:nvPr>
            <p:custDataLst>
              <p:tags r:id="rId38"/>
            </p:custDataLst>
          </p:nvPr>
        </p:nvSpPr>
        <p:spPr>
          <a:xfrm>
            <a:off x="6325398" y="1478257"/>
            <a:ext cx="770403" cy="77194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 fontScale="80000"/>
          </a:bodyPr>
          <a:lstStyle/>
          <a:p>
            <a:pPr algn="ctr" fontAlgn="auto">
              <a:lnSpc>
                <a:spcPct val="130000"/>
              </a:lnSpc>
            </a:pPr>
            <a:r>
              <a:rPr lang="en-US" altLang="zh-CN" sz="3600" b="1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</a:t>
            </a:r>
          </a:p>
        </p:txBody>
      </p:sp>
    </p:spTree>
    <p:custDataLst>
      <p:tags r:id="rId39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占位符 4"/>
          <p:cNvSpPr/>
          <p:nvPr>
            <p:ph type="body" idx="5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</a:rPr>
              <a:t>3</a:t>
            </a:r>
          </a:p>
        </p:txBody>
      </p:sp>
      <p:sp>
        <p:nvSpPr>
          <p:cNvPr id="15" name="标题 14"/>
          <p:cNvSpPr/>
          <p:nvPr>
            <p:ph type="title" idx="4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手术过程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 descr="黑暗中的灯光&#10;&#10;中度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9" name="组合 8"/>
          <p:cNvGrpSpPr/>
          <p:nvPr>
            <p:custDataLst>
              <p:tags r:id="rId4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6" name="任意多边形 2"/>
            <p:cNvSpPr/>
            <p:nvPr>
              <p:custDataLst>
                <p:tags r:id="rId5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6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4" name="任意多边形 2"/>
            <p:cNvSpPr/>
            <p:nvPr>
              <p:custDataLst>
                <p:tags r:id="rId7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5" name="任意多边形 3"/>
            <p:cNvSpPr/>
            <p:nvPr>
              <p:custDataLst>
                <p:tags r:id="rId8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</p:grpSp>
      <p:sp>
        <p:nvSpPr>
          <p:cNvPr id="256" name="文本框 6"/>
          <p:cNvSpPr txBox="1"/>
          <p:nvPr>
            <p:custDataLst>
              <p:tags r:id="rId9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麻醉方式</a:t>
            </a:r>
          </a:p>
        </p:txBody>
      </p:sp>
      <p:cxnSp>
        <p:nvCxnSpPr>
          <p:cNvPr id="3" name="直接连接符 2"/>
          <p:cNvCxnSpPr/>
          <p:nvPr>
            <p:custDataLst>
              <p:tags r:id="rId10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圆角矩形 1"/>
          <p:cNvSpPr/>
          <p:nvPr>
            <p:custDataLst>
              <p:tags r:id="rId11"/>
            </p:custDataLst>
          </p:nvPr>
        </p:nvSpPr>
        <p:spPr>
          <a:xfrm>
            <a:off x="2806250" y="1505202"/>
            <a:ext cx="6585850" cy="4636518"/>
          </a:xfrm>
          <a:prstGeom prst="roundRect">
            <a:avLst>
              <a:gd name="adj" fmla="val 3466"/>
            </a:avLst>
          </a:prstGeom>
          <a:noFill/>
          <a:ln>
            <a:solidFill>
              <a:schemeClr val="l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圆角矩形 6"/>
          <p:cNvSpPr/>
          <p:nvPr>
            <p:custDataLst>
              <p:tags r:id="rId12"/>
            </p:custDataLst>
          </p:nvPr>
        </p:nvSpPr>
        <p:spPr>
          <a:xfrm>
            <a:off x="3216557" y="1478280"/>
            <a:ext cx="432742" cy="5982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8" name="直接连接符 7"/>
          <p:cNvCxnSpPr/>
          <p:nvPr>
            <p:custDataLst>
              <p:tags r:id="rId13"/>
            </p:custDataLst>
          </p:nvPr>
        </p:nvCxnSpPr>
        <p:spPr>
          <a:xfrm>
            <a:off x="2806250" y="2658462"/>
            <a:ext cx="6585850" cy="0"/>
          </a:xfrm>
          <a:prstGeom prst="line">
            <a:avLst/>
          </a:prstGeom>
          <a:ln w="12700">
            <a:solidFill>
              <a:schemeClr val="l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圆角矩形 10"/>
          <p:cNvSpPr/>
          <p:nvPr>
            <p:custDataLst>
              <p:tags r:id="rId14"/>
            </p:custDataLst>
          </p:nvPr>
        </p:nvSpPr>
        <p:spPr>
          <a:xfrm>
            <a:off x="3216557" y="2636526"/>
            <a:ext cx="432742" cy="5982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8" name="文本框 147"/>
          <p:cNvSpPr txBox="1"/>
          <p:nvPr>
            <p:custDataLst>
              <p:tags r:id="rId15"/>
            </p:custDataLst>
          </p:nvPr>
        </p:nvSpPr>
        <p:spPr>
          <a:xfrm>
            <a:off x="3121334" y="1631599"/>
            <a:ext cx="5955683" cy="91342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全身麻醉：适用于大部分患者，安全性高，但术后恢复时间较长</a:t>
            </a:r>
          </a:p>
        </p:txBody>
      </p:sp>
      <p:cxnSp>
        <p:nvCxnSpPr>
          <p:cNvPr id="21" name="直接连接符 20"/>
          <p:cNvCxnSpPr/>
          <p:nvPr>
            <p:custDataLst>
              <p:tags r:id="rId16"/>
            </p:custDataLst>
          </p:nvPr>
        </p:nvCxnSpPr>
        <p:spPr>
          <a:xfrm>
            <a:off x="2806250" y="3838643"/>
            <a:ext cx="6585850" cy="0"/>
          </a:xfrm>
          <a:prstGeom prst="line">
            <a:avLst/>
          </a:prstGeom>
          <a:ln w="12700">
            <a:solidFill>
              <a:schemeClr val="l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圆角矩形 10"/>
          <p:cNvSpPr/>
          <p:nvPr>
            <p:custDataLst>
              <p:tags r:id="rId17"/>
            </p:custDataLst>
          </p:nvPr>
        </p:nvSpPr>
        <p:spPr>
          <a:xfrm>
            <a:off x="3216557" y="3816707"/>
            <a:ext cx="432742" cy="59826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3" name="文本框 22"/>
          <p:cNvSpPr txBox="1"/>
          <p:nvPr>
            <p:custDataLst>
              <p:tags r:id="rId18"/>
            </p:custDataLst>
          </p:nvPr>
        </p:nvSpPr>
        <p:spPr>
          <a:xfrm>
            <a:off x="3121334" y="2799196"/>
            <a:ext cx="5955683" cy="91342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局部麻醉：适用于部分患者，术后恢复时间较短，但可能引起疼痛和不适</a:t>
            </a:r>
          </a:p>
        </p:txBody>
      </p:sp>
      <p:cxnSp>
        <p:nvCxnSpPr>
          <p:cNvPr id="24" name="直接连接符 23"/>
          <p:cNvCxnSpPr/>
          <p:nvPr>
            <p:custDataLst>
              <p:tags r:id="rId19"/>
            </p:custDataLst>
          </p:nvPr>
        </p:nvCxnSpPr>
        <p:spPr>
          <a:xfrm>
            <a:off x="2806250" y="4980936"/>
            <a:ext cx="6585850" cy="0"/>
          </a:xfrm>
          <a:prstGeom prst="line">
            <a:avLst/>
          </a:prstGeom>
          <a:ln w="12700">
            <a:solidFill>
              <a:schemeClr val="l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圆角矩形 10"/>
          <p:cNvSpPr/>
          <p:nvPr>
            <p:custDataLst>
              <p:tags r:id="rId20"/>
            </p:custDataLst>
          </p:nvPr>
        </p:nvSpPr>
        <p:spPr>
          <a:xfrm>
            <a:off x="3216557" y="4959000"/>
            <a:ext cx="432742" cy="59826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6" name="文本框 25"/>
          <p:cNvSpPr txBox="1"/>
          <p:nvPr>
            <p:custDataLst>
              <p:tags r:id="rId21"/>
            </p:custDataLst>
          </p:nvPr>
        </p:nvSpPr>
        <p:spPr>
          <a:xfrm>
            <a:off x="3121334" y="3962276"/>
            <a:ext cx="5955683" cy="91342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联合麻醉：适用于特殊患者，结合全身麻醉和局部麻醉的优点，提高手术安全性和舒适度</a:t>
            </a:r>
          </a:p>
        </p:txBody>
      </p:sp>
      <p:sp>
        <p:nvSpPr>
          <p:cNvPr id="27" name="文本框 26"/>
          <p:cNvSpPr txBox="1"/>
          <p:nvPr>
            <p:custDataLst>
              <p:tags r:id="rId22"/>
            </p:custDataLst>
          </p:nvPr>
        </p:nvSpPr>
        <p:spPr>
          <a:xfrm>
            <a:off x="3121334" y="5112704"/>
            <a:ext cx="5955683" cy="91342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神经阻滞麻醉：适用于部分患者，可减少手术过程中的疼痛和不适，但可能引起术后并发症</a:t>
            </a:r>
          </a:p>
        </p:txBody>
      </p:sp>
    </p:spTree>
    <p:custDataLst>
      <p:tags r:id="rId23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28" descr="黑暗中的灯光&#10;&#10;中度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8" name="组合 17"/>
          <p:cNvGrpSpPr/>
          <p:nvPr>
            <p:custDataLst>
              <p:tags r:id="rId4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19" name="任意多边形 2"/>
            <p:cNvSpPr/>
            <p:nvPr>
              <p:custDataLst>
                <p:tags r:id="rId5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20" name="任意多边形 3"/>
            <p:cNvSpPr/>
            <p:nvPr>
              <p:custDataLst>
                <p:tags r:id="rId6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27" name="任意多边形 2"/>
            <p:cNvSpPr/>
            <p:nvPr>
              <p:custDataLst>
                <p:tags r:id="rId7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28" name="任意多边形 3"/>
            <p:cNvSpPr/>
            <p:nvPr>
              <p:custDataLst>
                <p:tags r:id="rId8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</p:grpSp>
      <p:sp>
        <p:nvSpPr>
          <p:cNvPr id="256" name="文本框 6"/>
          <p:cNvSpPr txBox="1"/>
          <p:nvPr>
            <p:custDataLst>
              <p:tags r:id="rId9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手术步骤</a:t>
            </a:r>
          </a:p>
        </p:txBody>
      </p:sp>
      <p:cxnSp>
        <p:nvCxnSpPr>
          <p:cNvPr id="3" name="直接连接符 2"/>
          <p:cNvCxnSpPr/>
          <p:nvPr>
            <p:custDataLst>
              <p:tags r:id="rId10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>
            <p:custDataLst>
              <p:tags r:id="rId11"/>
            </p:custDataLst>
          </p:nvPr>
        </p:nvSpPr>
        <p:spPr>
          <a:xfrm>
            <a:off x="1305921" y="1649429"/>
            <a:ext cx="3078860" cy="13374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61"/>
          <p:cNvSpPr txBox="1"/>
          <p:nvPr>
            <p:custDataLst>
              <p:tags r:id="rId12"/>
            </p:custDataLst>
          </p:nvPr>
        </p:nvSpPr>
        <p:spPr>
          <a:xfrm>
            <a:off x="1433259" y="2143703"/>
            <a:ext cx="2826062" cy="77146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患者准备：禁食、禁水、禁药，保持膀胱充盈</a:t>
            </a:r>
          </a:p>
        </p:txBody>
      </p:sp>
      <p:sp>
        <p:nvSpPr>
          <p:cNvPr id="7" name="文本框 58"/>
          <p:cNvSpPr txBox="1"/>
          <p:nvPr>
            <p:custDataLst>
              <p:tags r:id="rId13"/>
            </p:custDataLst>
          </p:nvPr>
        </p:nvSpPr>
        <p:spPr>
          <a:xfrm>
            <a:off x="1480341" y="1743791"/>
            <a:ext cx="578595" cy="3857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7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14" name="矩形 13"/>
          <p:cNvSpPr/>
          <p:nvPr>
            <p:custDataLst>
              <p:tags r:id="rId14"/>
            </p:custDataLst>
          </p:nvPr>
        </p:nvSpPr>
        <p:spPr>
          <a:xfrm>
            <a:off x="1305921" y="3140985"/>
            <a:ext cx="3078860" cy="13374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文本框 61"/>
          <p:cNvSpPr txBox="1"/>
          <p:nvPr>
            <p:custDataLst>
              <p:tags r:id="rId15"/>
            </p:custDataLst>
          </p:nvPr>
        </p:nvSpPr>
        <p:spPr>
          <a:xfrm>
            <a:off x="1433259" y="3635003"/>
            <a:ext cx="2826062" cy="77146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电切环插入：将电切环插入尿道，靠近前列腺</a:t>
            </a:r>
          </a:p>
        </p:txBody>
      </p:sp>
      <p:sp>
        <p:nvSpPr>
          <p:cNvPr id="16" name="文本框 58"/>
          <p:cNvSpPr txBox="1"/>
          <p:nvPr>
            <p:custDataLst>
              <p:tags r:id="rId16"/>
            </p:custDataLst>
          </p:nvPr>
        </p:nvSpPr>
        <p:spPr>
          <a:xfrm>
            <a:off x="1480341" y="3235092"/>
            <a:ext cx="578595" cy="3857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7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24" name="矩形 23"/>
          <p:cNvSpPr/>
          <p:nvPr>
            <p:custDataLst>
              <p:tags r:id="rId17"/>
            </p:custDataLst>
          </p:nvPr>
        </p:nvSpPr>
        <p:spPr>
          <a:xfrm>
            <a:off x="4559462" y="1649429"/>
            <a:ext cx="3078860" cy="13374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文本框 61"/>
          <p:cNvSpPr txBox="1"/>
          <p:nvPr>
            <p:custDataLst>
              <p:tags r:id="rId18"/>
            </p:custDataLst>
          </p:nvPr>
        </p:nvSpPr>
        <p:spPr>
          <a:xfrm>
            <a:off x="4687006" y="2143703"/>
            <a:ext cx="2826062" cy="77146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麻醉：采用局部麻醉或全身麻醉</a:t>
            </a:r>
          </a:p>
        </p:txBody>
      </p:sp>
      <p:sp>
        <p:nvSpPr>
          <p:cNvPr id="26" name="文本框 58"/>
          <p:cNvSpPr txBox="1"/>
          <p:nvPr>
            <p:custDataLst>
              <p:tags r:id="rId19"/>
            </p:custDataLst>
          </p:nvPr>
        </p:nvSpPr>
        <p:spPr>
          <a:xfrm>
            <a:off x="4734088" y="1743791"/>
            <a:ext cx="578595" cy="3857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7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21" name="矩形 20"/>
          <p:cNvSpPr/>
          <p:nvPr>
            <p:custDataLst>
              <p:tags r:id="rId20"/>
            </p:custDataLst>
          </p:nvPr>
        </p:nvSpPr>
        <p:spPr>
          <a:xfrm>
            <a:off x="4559462" y="3140985"/>
            <a:ext cx="3078860" cy="13374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文本框 61"/>
          <p:cNvSpPr txBox="1"/>
          <p:nvPr>
            <p:custDataLst>
              <p:tags r:id="rId21"/>
            </p:custDataLst>
          </p:nvPr>
        </p:nvSpPr>
        <p:spPr>
          <a:xfrm>
            <a:off x="4687006" y="3635003"/>
            <a:ext cx="2826062" cy="77146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电切：利用电切环切除前列腺组织</a:t>
            </a:r>
          </a:p>
        </p:txBody>
      </p:sp>
      <p:sp>
        <p:nvSpPr>
          <p:cNvPr id="23" name="文本框 58"/>
          <p:cNvSpPr txBox="1"/>
          <p:nvPr>
            <p:custDataLst>
              <p:tags r:id="rId22"/>
            </p:custDataLst>
          </p:nvPr>
        </p:nvSpPr>
        <p:spPr>
          <a:xfrm>
            <a:off x="4734088" y="3235092"/>
            <a:ext cx="578595" cy="3857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7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05</a:t>
            </a:r>
          </a:p>
        </p:txBody>
      </p:sp>
      <p:sp>
        <p:nvSpPr>
          <p:cNvPr id="33" name="矩形 32"/>
          <p:cNvSpPr/>
          <p:nvPr>
            <p:custDataLst>
              <p:tags r:id="rId23"/>
            </p:custDataLst>
          </p:nvPr>
        </p:nvSpPr>
        <p:spPr>
          <a:xfrm>
            <a:off x="7813003" y="1649429"/>
            <a:ext cx="3078860" cy="13374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4" name="文本框 61"/>
          <p:cNvSpPr txBox="1"/>
          <p:nvPr>
            <p:custDataLst>
              <p:tags r:id="rId24"/>
            </p:custDataLst>
          </p:nvPr>
        </p:nvSpPr>
        <p:spPr>
          <a:xfrm>
            <a:off x="7940753" y="2143703"/>
            <a:ext cx="2826062" cy="77146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插入尿道镜：将尿道镜插入尿道，观察前列腺情况</a:t>
            </a:r>
          </a:p>
        </p:txBody>
      </p:sp>
      <p:sp>
        <p:nvSpPr>
          <p:cNvPr id="35" name="文本框 58"/>
          <p:cNvSpPr txBox="1"/>
          <p:nvPr>
            <p:custDataLst>
              <p:tags r:id="rId25"/>
            </p:custDataLst>
          </p:nvPr>
        </p:nvSpPr>
        <p:spPr>
          <a:xfrm>
            <a:off x="7987834" y="1743791"/>
            <a:ext cx="578595" cy="3857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7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30" name="矩形 29"/>
          <p:cNvSpPr/>
          <p:nvPr>
            <p:custDataLst>
              <p:tags r:id="rId26"/>
            </p:custDataLst>
          </p:nvPr>
        </p:nvSpPr>
        <p:spPr>
          <a:xfrm>
            <a:off x="7813003" y="3140985"/>
            <a:ext cx="3078860" cy="13374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1" name="文本框 61"/>
          <p:cNvSpPr txBox="1"/>
          <p:nvPr>
            <p:custDataLst>
              <p:tags r:id="rId27"/>
            </p:custDataLst>
          </p:nvPr>
        </p:nvSpPr>
        <p:spPr>
          <a:xfrm>
            <a:off x="7940753" y="3635003"/>
            <a:ext cx="2826062" cy="77146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止血：使用电凝止血，防止出血</a:t>
            </a:r>
          </a:p>
        </p:txBody>
      </p:sp>
      <p:sp>
        <p:nvSpPr>
          <p:cNvPr id="32" name="文本框 58"/>
          <p:cNvSpPr txBox="1"/>
          <p:nvPr>
            <p:custDataLst>
              <p:tags r:id="rId28"/>
            </p:custDataLst>
          </p:nvPr>
        </p:nvSpPr>
        <p:spPr>
          <a:xfrm>
            <a:off x="7987834" y="3235092"/>
            <a:ext cx="578595" cy="3857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7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06</a:t>
            </a:r>
          </a:p>
        </p:txBody>
      </p:sp>
      <p:sp>
        <p:nvSpPr>
          <p:cNvPr id="2" name="矩形 1"/>
          <p:cNvSpPr/>
          <p:nvPr>
            <p:custDataLst>
              <p:tags r:id="rId29"/>
            </p:custDataLst>
          </p:nvPr>
        </p:nvSpPr>
        <p:spPr>
          <a:xfrm>
            <a:off x="1305921" y="4632541"/>
            <a:ext cx="3078860" cy="13374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文本框 61"/>
          <p:cNvSpPr txBox="1"/>
          <p:nvPr>
            <p:custDataLst>
              <p:tags r:id="rId30"/>
            </p:custDataLst>
          </p:nvPr>
        </p:nvSpPr>
        <p:spPr>
          <a:xfrm>
            <a:off x="1433259" y="5126871"/>
            <a:ext cx="2826062" cy="77146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取出电切环：将电切环从尿道中取出</a:t>
            </a:r>
          </a:p>
        </p:txBody>
      </p:sp>
      <p:sp>
        <p:nvSpPr>
          <p:cNvPr id="8" name="文本框 58"/>
          <p:cNvSpPr txBox="1"/>
          <p:nvPr>
            <p:custDataLst>
              <p:tags r:id="rId31"/>
            </p:custDataLst>
          </p:nvPr>
        </p:nvSpPr>
        <p:spPr>
          <a:xfrm>
            <a:off x="1480341" y="4726960"/>
            <a:ext cx="578595" cy="3857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7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07</a:t>
            </a:r>
          </a:p>
        </p:txBody>
      </p:sp>
      <p:sp>
        <p:nvSpPr>
          <p:cNvPr id="9" name="矩形 8"/>
          <p:cNvSpPr/>
          <p:nvPr>
            <p:custDataLst>
              <p:tags r:id="rId32"/>
            </p:custDataLst>
          </p:nvPr>
        </p:nvSpPr>
        <p:spPr>
          <a:xfrm>
            <a:off x="4559462" y="4632541"/>
            <a:ext cx="3078860" cy="13374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文本框 61"/>
          <p:cNvSpPr txBox="1"/>
          <p:nvPr>
            <p:custDataLst>
              <p:tags r:id="rId33"/>
            </p:custDataLst>
          </p:nvPr>
        </p:nvSpPr>
        <p:spPr>
          <a:xfrm>
            <a:off x="4687006" y="5126871"/>
            <a:ext cx="2826062" cy="77146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检查：再次观察前列腺情况，确保切除干净</a:t>
            </a:r>
          </a:p>
        </p:txBody>
      </p:sp>
      <p:sp>
        <p:nvSpPr>
          <p:cNvPr id="11" name="文本框 58"/>
          <p:cNvSpPr txBox="1"/>
          <p:nvPr>
            <p:custDataLst>
              <p:tags r:id="rId34"/>
            </p:custDataLst>
          </p:nvPr>
        </p:nvSpPr>
        <p:spPr>
          <a:xfrm>
            <a:off x="4734088" y="4726960"/>
            <a:ext cx="578595" cy="3857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7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08</a:t>
            </a:r>
          </a:p>
        </p:txBody>
      </p:sp>
      <p:sp>
        <p:nvSpPr>
          <p:cNvPr id="12" name="矩形 11"/>
          <p:cNvSpPr/>
          <p:nvPr>
            <p:custDataLst>
              <p:tags r:id="rId35"/>
            </p:custDataLst>
          </p:nvPr>
        </p:nvSpPr>
        <p:spPr>
          <a:xfrm>
            <a:off x="7813003" y="4632541"/>
            <a:ext cx="3078860" cy="13374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文本框 61"/>
          <p:cNvSpPr txBox="1"/>
          <p:nvPr>
            <p:custDataLst>
              <p:tags r:id="rId36"/>
            </p:custDataLst>
          </p:nvPr>
        </p:nvSpPr>
        <p:spPr>
          <a:xfrm>
            <a:off x="7940753" y="5126871"/>
            <a:ext cx="2826062" cy="77146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结束手术：缝合伤口，结束手术</a:t>
            </a:r>
          </a:p>
        </p:txBody>
      </p:sp>
      <p:sp>
        <p:nvSpPr>
          <p:cNvPr id="17" name="文本框 58"/>
          <p:cNvSpPr txBox="1"/>
          <p:nvPr>
            <p:custDataLst>
              <p:tags r:id="rId37"/>
            </p:custDataLst>
          </p:nvPr>
        </p:nvSpPr>
        <p:spPr>
          <a:xfrm>
            <a:off x="7987834" y="4726960"/>
            <a:ext cx="578595" cy="3857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7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09</a:t>
            </a:r>
          </a:p>
        </p:txBody>
      </p:sp>
    </p:spTree>
    <p:custDataLst>
      <p:tags r:id="rId38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" name="图片 19" descr="黑暗中的灯光&#10;&#10;中度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组合 5"/>
          <p:cNvGrpSpPr/>
          <p:nvPr>
            <p:custDataLst>
              <p:tags r:id="rId4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7" name="任意多边形 2"/>
            <p:cNvSpPr/>
            <p:nvPr>
              <p:custDataLst>
                <p:tags r:id="rId5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6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8" name="任意多边形 2"/>
            <p:cNvSpPr/>
            <p:nvPr>
              <p:custDataLst>
                <p:tags r:id="rId7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16" name="任意多边形 3"/>
            <p:cNvSpPr/>
            <p:nvPr>
              <p:custDataLst>
                <p:tags r:id="rId8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</p:grpSp>
      <p:sp>
        <p:nvSpPr>
          <p:cNvPr id="256" name="文本框 6"/>
          <p:cNvSpPr txBox="1"/>
          <p:nvPr>
            <p:custDataLst>
              <p:tags r:id="rId9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术后护理</a:t>
            </a:r>
          </a:p>
        </p:txBody>
      </p:sp>
      <p:cxnSp>
        <p:nvCxnSpPr>
          <p:cNvPr id="3" name="直接连接符 2"/>
          <p:cNvCxnSpPr/>
          <p:nvPr>
            <p:custDataLst>
              <p:tags r:id="rId10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>
            <p:custDataLst>
              <p:tags r:id="rId11"/>
            </p:custDataLst>
          </p:nvPr>
        </p:nvSpPr>
        <p:spPr>
          <a:xfrm>
            <a:off x="8455341" y="1478996"/>
            <a:ext cx="338325" cy="67180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>
            <p:custDataLst>
              <p:tags r:id="rId12"/>
            </p:custDataLst>
          </p:nvPr>
        </p:nvSpPr>
        <p:spPr>
          <a:xfrm>
            <a:off x="3743654" y="1585980"/>
            <a:ext cx="5024093" cy="45783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algn="ctr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700" spc="15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保持导尿管的通畅，防止尿液回流</a:t>
            </a:r>
          </a:p>
        </p:txBody>
      </p:sp>
      <p:sp>
        <p:nvSpPr>
          <p:cNvPr id="4" name="燕尾形 3"/>
          <p:cNvSpPr/>
          <p:nvPr>
            <p:custDataLst>
              <p:tags r:id="rId13"/>
            </p:custDataLst>
          </p:nvPr>
        </p:nvSpPr>
        <p:spPr>
          <a:xfrm>
            <a:off x="8455341" y="1478254"/>
            <a:ext cx="673286" cy="673286"/>
          </a:xfrm>
          <a:prstGeom prst="chevron">
            <a:avLst>
              <a:gd name="adj" fmla="val 455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>
            <a:normAutofit/>
          </a:bodyPr>
          <a:lstStyle/>
          <a:p>
            <a:pPr algn="r"/>
            <a:endParaRPr lang="zh-CN" altLang="en-US" sz="2400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>
            <p:custDataLst>
              <p:tags r:id="rId14"/>
            </p:custDataLst>
          </p:nvPr>
        </p:nvSpPr>
        <p:spPr>
          <a:xfrm>
            <a:off x="8455341" y="3075491"/>
            <a:ext cx="338325" cy="671802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>
            <p:custDataLst>
              <p:tags r:id="rId15"/>
            </p:custDataLst>
          </p:nvPr>
        </p:nvSpPr>
        <p:spPr>
          <a:xfrm>
            <a:off x="3743654" y="3182475"/>
            <a:ext cx="5024093" cy="45783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algn="ctr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700" spc="15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保持伤口的清洁和干燥，防止感染</a:t>
            </a:r>
          </a:p>
        </p:txBody>
      </p:sp>
      <p:sp>
        <p:nvSpPr>
          <p:cNvPr id="15" name="燕尾形 14"/>
          <p:cNvSpPr/>
          <p:nvPr>
            <p:custDataLst>
              <p:tags r:id="rId16"/>
            </p:custDataLst>
          </p:nvPr>
        </p:nvSpPr>
        <p:spPr>
          <a:xfrm>
            <a:off x="8455341" y="3074749"/>
            <a:ext cx="673286" cy="673286"/>
          </a:xfrm>
          <a:prstGeom prst="chevron">
            <a:avLst>
              <a:gd name="adj" fmla="val 455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>
            <a:normAutofit/>
          </a:bodyPr>
          <a:lstStyle/>
          <a:p>
            <a:pPr algn="r"/>
            <a:endParaRPr lang="zh-CN" altLang="en-US" sz="2400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>
            <p:custDataLst>
              <p:tags r:id="rId17"/>
            </p:custDataLst>
          </p:nvPr>
        </p:nvSpPr>
        <p:spPr>
          <a:xfrm>
            <a:off x="8455341" y="4671987"/>
            <a:ext cx="338325" cy="67180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2" name="矩形 21"/>
          <p:cNvSpPr/>
          <p:nvPr>
            <p:custDataLst>
              <p:tags r:id="rId18"/>
            </p:custDataLst>
          </p:nvPr>
        </p:nvSpPr>
        <p:spPr>
          <a:xfrm>
            <a:off x="3743654" y="4778971"/>
            <a:ext cx="5024093" cy="45783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algn="ctr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700" spc="16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避免剧烈运动，防止伤口裂开</a:t>
            </a:r>
          </a:p>
        </p:txBody>
      </p:sp>
      <p:sp>
        <p:nvSpPr>
          <p:cNvPr id="23" name="燕尾形 22"/>
          <p:cNvSpPr/>
          <p:nvPr>
            <p:custDataLst>
              <p:tags r:id="rId19"/>
            </p:custDataLst>
          </p:nvPr>
        </p:nvSpPr>
        <p:spPr>
          <a:xfrm>
            <a:off x="8455341" y="4671244"/>
            <a:ext cx="673286" cy="673286"/>
          </a:xfrm>
          <a:prstGeom prst="chevron">
            <a:avLst>
              <a:gd name="adj" fmla="val 455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>
            <a:normAutofit/>
          </a:bodyPr>
          <a:lstStyle/>
          <a:p>
            <a:pPr algn="r"/>
            <a:endParaRPr lang="zh-CN" altLang="en-US" sz="2400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>
            <p:custDataLst>
              <p:tags r:id="rId20"/>
            </p:custDataLst>
          </p:nvPr>
        </p:nvSpPr>
        <p:spPr>
          <a:xfrm flipH="1">
            <a:off x="3405327" y="2277243"/>
            <a:ext cx="338325" cy="67180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>
            <p:custDataLst>
              <p:tags r:id="rId21"/>
            </p:custDataLst>
          </p:nvPr>
        </p:nvSpPr>
        <p:spPr>
          <a:xfrm flipH="1">
            <a:off x="3431248" y="2384227"/>
            <a:ext cx="5024093" cy="45783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algn="ctr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7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观察尿液的颜色、量及性质，及时发现异常情况</a:t>
            </a:r>
          </a:p>
        </p:txBody>
      </p:sp>
      <p:sp>
        <p:nvSpPr>
          <p:cNvPr id="11" name="燕尾形 10"/>
          <p:cNvSpPr/>
          <p:nvPr>
            <p:custDataLst>
              <p:tags r:id="rId22"/>
            </p:custDataLst>
          </p:nvPr>
        </p:nvSpPr>
        <p:spPr>
          <a:xfrm flipH="1">
            <a:off x="3070367" y="2276501"/>
            <a:ext cx="673286" cy="673286"/>
          </a:xfrm>
          <a:prstGeom prst="chevron">
            <a:avLst>
              <a:gd name="adj" fmla="val 455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>
            <p:custDataLst>
              <p:tags r:id="rId23"/>
            </p:custDataLst>
          </p:nvPr>
        </p:nvSpPr>
        <p:spPr>
          <a:xfrm flipH="1">
            <a:off x="3405327" y="3873739"/>
            <a:ext cx="338325" cy="67180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8" name="矩形 17"/>
          <p:cNvSpPr/>
          <p:nvPr>
            <p:custDataLst>
              <p:tags r:id="rId24"/>
            </p:custDataLst>
          </p:nvPr>
        </p:nvSpPr>
        <p:spPr>
          <a:xfrm flipH="1">
            <a:off x="3431248" y="3980723"/>
            <a:ext cx="5024093" cy="45783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algn="ctr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700" spc="16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定期更换敷料，保持伤口的卫生</a:t>
            </a:r>
          </a:p>
        </p:txBody>
      </p:sp>
      <p:sp>
        <p:nvSpPr>
          <p:cNvPr id="19" name="燕尾形 18"/>
          <p:cNvSpPr/>
          <p:nvPr>
            <p:custDataLst>
              <p:tags r:id="rId25"/>
            </p:custDataLst>
          </p:nvPr>
        </p:nvSpPr>
        <p:spPr>
          <a:xfrm flipH="1">
            <a:off x="3070367" y="3872997"/>
            <a:ext cx="673286" cy="673286"/>
          </a:xfrm>
          <a:prstGeom prst="chevron">
            <a:avLst>
              <a:gd name="adj" fmla="val 455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5" name="矩形 24"/>
          <p:cNvSpPr/>
          <p:nvPr>
            <p:custDataLst>
              <p:tags r:id="rId26"/>
            </p:custDataLst>
          </p:nvPr>
        </p:nvSpPr>
        <p:spPr>
          <a:xfrm flipH="1">
            <a:off x="3405327" y="5470234"/>
            <a:ext cx="338325" cy="671802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6" name="矩形 25"/>
          <p:cNvSpPr/>
          <p:nvPr>
            <p:custDataLst>
              <p:tags r:id="rId27"/>
            </p:custDataLst>
          </p:nvPr>
        </p:nvSpPr>
        <p:spPr>
          <a:xfrm flipH="1">
            <a:off x="3431248" y="5577218"/>
            <a:ext cx="5024093" cy="45783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algn="ctr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700" spc="16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定期复查，了解术后恢复情况</a:t>
            </a:r>
          </a:p>
        </p:txBody>
      </p:sp>
      <p:sp>
        <p:nvSpPr>
          <p:cNvPr id="27" name="燕尾形 26"/>
          <p:cNvSpPr/>
          <p:nvPr>
            <p:custDataLst>
              <p:tags r:id="rId28"/>
            </p:custDataLst>
          </p:nvPr>
        </p:nvSpPr>
        <p:spPr>
          <a:xfrm flipH="1">
            <a:off x="3070367" y="5469492"/>
            <a:ext cx="673286" cy="673286"/>
          </a:xfrm>
          <a:prstGeom prst="chevron">
            <a:avLst>
              <a:gd name="adj" fmla="val 455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</p:spTree>
    <p:custDataLst>
      <p:tags r:id="rId29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占位符 4"/>
          <p:cNvSpPr/>
          <p:nvPr>
            <p:ph type="body" idx="5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</a:rPr>
              <a:t>4</a:t>
            </a:r>
          </a:p>
        </p:txBody>
      </p:sp>
      <p:sp>
        <p:nvSpPr>
          <p:cNvPr id="15" name="标题 14"/>
          <p:cNvSpPr/>
          <p:nvPr>
            <p:ph type="title" idx="4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>
                <a:solidFill>
                  <a:schemeClr val="lt1"/>
                </a:solidFill>
              </a:rPr>
              <a:t>手术并发症及处理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黑暗中的灯光&#10;&#10;中度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9" name="组合 8"/>
          <p:cNvGrpSpPr/>
          <p:nvPr>
            <p:custDataLst>
              <p:tags r:id="rId4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2" name="任意多边形 2"/>
            <p:cNvSpPr/>
            <p:nvPr>
              <p:custDataLst>
                <p:tags r:id="rId5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6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8" name="任意多边形 2"/>
            <p:cNvSpPr/>
            <p:nvPr>
              <p:custDataLst>
                <p:tags r:id="rId7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10" name="任意多边形 3"/>
            <p:cNvSpPr/>
            <p:nvPr>
              <p:custDataLst>
                <p:tags r:id="rId8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</p:grpSp>
      <p:sp>
        <p:nvSpPr>
          <p:cNvPr id="256" name="文本框 6"/>
          <p:cNvSpPr txBox="1"/>
          <p:nvPr>
            <p:custDataLst>
              <p:tags r:id="rId9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常见并发症</a:t>
            </a:r>
          </a:p>
        </p:txBody>
      </p:sp>
      <p:cxnSp>
        <p:nvCxnSpPr>
          <p:cNvPr id="3" name="直接连接符 2"/>
          <p:cNvCxnSpPr/>
          <p:nvPr>
            <p:custDataLst>
              <p:tags r:id="rId10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文本框 133"/>
          <p:cNvSpPr txBox="1"/>
          <p:nvPr>
            <p:custDataLst>
              <p:tags r:id="rId11"/>
            </p:custDataLst>
          </p:nvPr>
        </p:nvSpPr>
        <p:spPr>
          <a:xfrm>
            <a:off x="3526512" y="1478237"/>
            <a:ext cx="6167665" cy="9575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>
              <a:lnSpc>
                <a:spcPct val="120000"/>
              </a:lnSpc>
              <a:defRPr kumimoji="1" sz="14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出血：术后出血是常见的并发症，需要及时处理</a:t>
            </a:r>
          </a:p>
        </p:txBody>
      </p:sp>
      <p:sp>
        <p:nvSpPr>
          <p:cNvPr id="138" name="文本框 137"/>
          <p:cNvSpPr txBox="1"/>
          <p:nvPr>
            <p:custDataLst>
              <p:tags r:id="rId12"/>
            </p:custDataLst>
          </p:nvPr>
        </p:nvSpPr>
        <p:spPr>
          <a:xfrm>
            <a:off x="3543233" y="3853582"/>
            <a:ext cx="6167667" cy="957579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en-US"/>
            </a:defPPr>
            <a:lvl1pPr>
              <a:lnSpc>
                <a:spcPct val="120000"/>
              </a:lnSpc>
              <a:defRPr kumimoji="1" sz="14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尿道狭窄：术后尿道狭窄可能导致排尿困难，需要及时处理</a:t>
            </a:r>
          </a:p>
        </p:txBody>
      </p:sp>
      <p:sp>
        <p:nvSpPr>
          <p:cNvPr id="144" name="文本框 143"/>
          <p:cNvSpPr txBox="1"/>
          <p:nvPr>
            <p:custDataLst>
              <p:tags r:id="rId13"/>
            </p:custDataLst>
          </p:nvPr>
        </p:nvSpPr>
        <p:spPr>
          <a:xfrm>
            <a:off x="3511518" y="2640283"/>
            <a:ext cx="6167665" cy="957579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en-US"/>
            </a:defPPr>
            <a:lvl1pPr>
              <a:lnSpc>
                <a:spcPct val="120000"/>
              </a:lnSpc>
              <a:defRPr kumimoji="1" sz="14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感染：术后感染可能导致发热、尿痛等症状，需要及时使用抗生素治疗</a:t>
            </a:r>
          </a:p>
        </p:txBody>
      </p:sp>
      <p:sp>
        <p:nvSpPr>
          <p:cNvPr id="148" name="文本框 147"/>
          <p:cNvSpPr txBox="1"/>
          <p:nvPr>
            <p:custDataLst>
              <p:tags r:id="rId14"/>
            </p:custDataLst>
          </p:nvPr>
        </p:nvSpPr>
        <p:spPr>
          <a:xfrm>
            <a:off x="3543233" y="5185149"/>
            <a:ext cx="6044211" cy="9575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>
              <a:lnSpc>
                <a:spcPct val="120000"/>
              </a:lnSpc>
              <a:defRPr kumimoji="1" sz="14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尿失禁：术后尿失禁可能导致尿液不自主排出，需要及时处理</a:t>
            </a:r>
          </a:p>
        </p:txBody>
      </p:sp>
      <p:grpSp>
        <p:nvGrpSpPr>
          <p:cNvPr id="4" name="组合 3"/>
          <p:cNvGrpSpPr/>
          <p:nvPr>
            <p:custDataLst>
              <p:tags r:id="rId15"/>
            </p:custDataLst>
          </p:nvPr>
        </p:nvGrpSpPr>
        <p:grpSpPr>
          <a:xfrm>
            <a:off x="2501923" y="1478237"/>
            <a:ext cx="837183" cy="837399"/>
            <a:chOff x="832178" y="1839820"/>
            <a:chExt cx="695056" cy="695236"/>
          </a:xfrm>
        </p:grpSpPr>
        <p:sp>
          <p:nvSpPr>
            <p:cNvPr id="129" name="Shape 1489"/>
            <p:cNvSpPr/>
            <p:nvPr>
              <p:custDataLst>
                <p:tags r:id="rId16"/>
              </p:custDataLst>
            </p:nvPr>
          </p:nvSpPr>
          <p:spPr>
            <a:xfrm>
              <a:off x="832178" y="1839820"/>
              <a:ext cx="695056" cy="695236"/>
            </a:xfrm>
            <a:prstGeom prst="ellipse">
              <a:avLst/>
            </a:prstGeom>
            <a:solidFill>
              <a:schemeClr val="accent1"/>
            </a:solidFill>
            <a:ln w="25400" cap="flat" cmpd="sng">
              <a:solidFill>
                <a:schemeClr val="dk1">
                  <a:alpha val="0"/>
                </a:schemeClr>
              </a:solidFill>
              <a:prstDash val="solid"/>
              <a:miter/>
              <a:headEnd type="none" w="med" len="med"/>
              <a:tailEnd type="none" w="med" len="med"/>
            </a:ln>
            <a:effectLst/>
          </p:spPr>
          <p:txBody>
            <a:bodyPr lIns="0" tIns="0" rIns="0" bIns="0" anchor="t" anchorCtr="0">
              <a:noAutofit/>
            </a:bodyPr>
            <a:lstStyle/>
            <a:p>
              <a:pPr defTabSz="457200">
                <a:lnSpc>
                  <a:spcPct val="120000"/>
                </a:lnSpc>
              </a:pPr>
              <a:endParaRPr>
                <a:solidFill>
                  <a:srgbClr val="222222"/>
                </a:solidFill>
                <a:latin typeface="微软雅黑" panose="020b0503020204020204" charset="-122"/>
                <a:ea typeface="微软雅黑"/>
                <a:cs typeface="Roboto"/>
                <a:sym typeface="Arial" panose="020b0604020202020204" pitchFamily="34" charset="0"/>
              </a:endParaRPr>
            </a:p>
          </p:txBody>
        </p:sp>
        <p:sp>
          <p:nvSpPr>
            <p:cNvPr id="195" name="任意形状 194"/>
            <p:cNvSpPr/>
            <p:nvPr>
              <p:custDataLst>
                <p:tags r:id="rId17"/>
              </p:custDataLst>
            </p:nvPr>
          </p:nvSpPr>
          <p:spPr>
            <a:xfrm>
              <a:off x="1052019" y="2007438"/>
              <a:ext cx="255937" cy="360000"/>
            </a:xfrm>
            <a:custGeom>
              <a:gdLst>
                <a:gd name="connsiteX0" fmla="*/ 220500 w 255937"/>
                <a:gd name="connsiteY0" fmla="*/ 226688 h 360000"/>
                <a:gd name="connsiteX1" fmla="*/ 232312 w 255937"/>
                <a:gd name="connsiteY1" fmla="*/ 226688 h 360000"/>
                <a:gd name="connsiteX2" fmla="*/ 232312 w 255937"/>
                <a:gd name="connsiteY2" fmla="*/ 238500 h 360000"/>
                <a:gd name="connsiteX3" fmla="*/ 220500 w 255937"/>
                <a:gd name="connsiteY3" fmla="*/ 238500 h 360000"/>
                <a:gd name="connsiteX4" fmla="*/ 162562 w 255937"/>
                <a:gd name="connsiteY4" fmla="*/ 226688 h 360000"/>
                <a:gd name="connsiteX5" fmla="*/ 209250 w 255937"/>
                <a:gd name="connsiteY5" fmla="*/ 226688 h 360000"/>
                <a:gd name="connsiteX6" fmla="*/ 209250 w 255937"/>
                <a:gd name="connsiteY6" fmla="*/ 238500 h 360000"/>
                <a:gd name="connsiteX7" fmla="*/ 162562 w 255937"/>
                <a:gd name="connsiteY7" fmla="*/ 238500 h 360000"/>
                <a:gd name="connsiteX8" fmla="*/ 81000 w 255937"/>
                <a:gd name="connsiteY8" fmla="*/ 226688 h 360000"/>
                <a:gd name="connsiteX9" fmla="*/ 92813 w 255937"/>
                <a:gd name="connsiteY9" fmla="*/ 226688 h 360000"/>
                <a:gd name="connsiteX10" fmla="*/ 92813 w 255937"/>
                <a:gd name="connsiteY10" fmla="*/ 238500 h 360000"/>
                <a:gd name="connsiteX11" fmla="*/ 81000 w 255937"/>
                <a:gd name="connsiteY11" fmla="*/ 238500 h 360000"/>
                <a:gd name="connsiteX12" fmla="*/ 23062 w 255937"/>
                <a:gd name="connsiteY12" fmla="*/ 226688 h 360000"/>
                <a:gd name="connsiteX13" fmla="*/ 69749 w 255937"/>
                <a:gd name="connsiteY13" fmla="*/ 226688 h 360000"/>
                <a:gd name="connsiteX14" fmla="*/ 69749 w 255937"/>
                <a:gd name="connsiteY14" fmla="*/ 238500 h 360000"/>
                <a:gd name="connsiteX15" fmla="*/ 23062 w 255937"/>
                <a:gd name="connsiteY15" fmla="*/ 238500 h 360000"/>
                <a:gd name="connsiteX16" fmla="*/ 197437 w 255937"/>
                <a:gd name="connsiteY16" fmla="*/ 156938 h 360000"/>
                <a:gd name="connsiteX17" fmla="*/ 174374 w 255937"/>
                <a:gd name="connsiteY17" fmla="*/ 180000 h 360000"/>
                <a:gd name="connsiteX18" fmla="*/ 197437 w 255937"/>
                <a:gd name="connsiteY18" fmla="*/ 203062 h 360000"/>
                <a:gd name="connsiteX19" fmla="*/ 220499 w 255937"/>
                <a:gd name="connsiteY19" fmla="*/ 180000 h 360000"/>
                <a:gd name="connsiteX20" fmla="*/ 197437 w 255937"/>
                <a:gd name="connsiteY20" fmla="*/ 156938 h 360000"/>
                <a:gd name="connsiteX21" fmla="*/ 57937 w 255937"/>
                <a:gd name="connsiteY21" fmla="*/ 156938 h 360000"/>
                <a:gd name="connsiteX22" fmla="*/ 34875 w 255937"/>
                <a:gd name="connsiteY22" fmla="*/ 180000 h 360000"/>
                <a:gd name="connsiteX23" fmla="*/ 57937 w 255937"/>
                <a:gd name="connsiteY23" fmla="*/ 203062 h 360000"/>
                <a:gd name="connsiteX24" fmla="*/ 81000 w 255937"/>
                <a:gd name="connsiteY24" fmla="*/ 180000 h 360000"/>
                <a:gd name="connsiteX25" fmla="*/ 57937 w 255937"/>
                <a:gd name="connsiteY25" fmla="*/ 156938 h 360000"/>
                <a:gd name="connsiteX26" fmla="*/ 197437 w 255937"/>
                <a:gd name="connsiteY26" fmla="*/ 145125 h 360000"/>
                <a:gd name="connsiteX27" fmla="*/ 232312 w 255937"/>
                <a:gd name="connsiteY27" fmla="*/ 180000 h 360000"/>
                <a:gd name="connsiteX28" fmla="*/ 197437 w 255937"/>
                <a:gd name="connsiteY28" fmla="*/ 214875 h 360000"/>
                <a:gd name="connsiteX29" fmla="*/ 162562 w 255937"/>
                <a:gd name="connsiteY29" fmla="*/ 180000 h 360000"/>
                <a:gd name="connsiteX30" fmla="*/ 197437 w 255937"/>
                <a:gd name="connsiteY30" fmla="*/ 145125 h 360000"/>
                <a:gd name="connsiteX31" fmla="*/ 57937 w 255937"/>
                <a:gd name="connsiteY31" fmla="*/ 145125 h 360000"/>
                <a:gd name="connsiteX32" fmla="*/ 92812 w 255937"/>
                <a:gd name="connsiteY32" fmla="*/ 180000 h 360000"/>
                <a:gd name="connsiteX33" fmla="*/ 57937 w 255937"/>
                <a:gd name="connsiteY33" fmla="*/ 214875 h 360000"/>
                <a:gd name="connsiteX34" fmla="*/ 23062 w 255937"/>
                <a:gd name="connsiteY34" fmla="*/ 180000 h 360000"/>
                <a:gd name="connsiteX35" fmla="*/ 57937 w 255937"/>
                <a:gd name="connsiteY35" fmla="*/ 145125 h 360000"/>
                <a:gd name="connsiteX36" fmla="*/ 151312 w 255937"/>
                <a:gd name="connsiteY36" fmla="*/ 116438 h 360000"/>
                <a:gd name="connsiteX37" fmla="*/ 151312 w 255937"/>
                <a:gd name="connsiteY37" fmla="*/ 278438 h 360000"/>
                <a:gd name="connsiteX38" fmla="*/ 161999 w 255937"/>
                <a:gd name="connsiteY38" fmla="*/ 348188 h 360000"/>
                <a:gd name="connsiteX39" fmla="*/ 233437 w 255937"/>
                <a:gd name="connsiteY39" fmla="*/ 348188 h 360000"/>
                <a:gd name="connsiteX40" fmla="*/ 244124 w 255937"/>
                <a:gd name="connsiteY40" fmla="*/ 277875 h 360000"/>
                <a:gd name="connsiteX41" fmla="*/ 244124 w 255937"/>
                <a:gd name="connsiteY41" fmla="*/ 116438 h 360000"/>
                <a:gd name="connsiteX42" fmla="*/ 11812 w 255937"/>
                <a:gd name="connsiteY42" fmla="*/ 116438 h 360000"/>
                <a:gd name="connsiteX43" fmla="*/ 11812 w 255937"/>
                <a:gd name="connsiteY43" fmla="*/ 277875 h 360000"/>
                <a:gd name="connsiteX44" fmla="*/ 22500 w 255937"/>
                <a:gd name="connsiteY44" fmla="*/ 348188 h 360000"/>
                <a:gd name="connsiteX45" fmla="*/ 93938 w 255937"/>
                <a:gd name="connsiteY45" fmla="*/ 348188 h 360000"/>
                <a:gd name="connsiteX46" fmla="*/ 104625 w 255937"/>
                <a:gd name="connsiteY46" fmla="*/ 277875 h 360000"/>
                <a:gd name="connsiteX47" fmla="*/ 104625 w 255937"/>
                <a:gd name="connsiteY47" fmla="*/ 116438 h 360000"/>
                <a:gd name="connsiteX48" fmla="*/ 185625 w 255937"/>
                <a:gd name="connsiteY48" fmla="*/ 52313 h 360000"/>
                <a:gd name="connsiteX49" fmla="*/ 197437 w 255937"/>
                <a:gd name="connsiteY49" fmla="*/ 52313 h 360000"/>
                <a:gd name="connsiteX50" fmla="*/ 197437 w 255937"/>
                <a:gd name="connsiteY50" fmla="*/ 64126 h 360000"/>
                <a:gd name="connsiteX51" fmla="*/ 185625 w 255937"/>
                <a:gd name="connsiteY51" fmla="*/ 64126 h 360000"/>
                <a:gd name="connsiteX52" fmla="*/ 47281 w 255937"/>
                <a:gd name="connsiteY52" fmla="*/ 52313 h 360000"/>
                <a:gd name="connsiteX53" fmla="*/ 41555 w 255937"/>
                <a:gd name="connsiteY53" fmla="*/ 76641 h 360000"/>
                <a:gd name="connsiteX54" fmla="*/ 18703 w 255937"/>
                <a:gd name="connsiteY54" fmla="*/ 104625 h 360000"/>
                <a:gd name="connsiteX55" fmla="*/ 97694 w 255937"/>
                <a:gd name="connsiteY55" fmla="*/ 104625 h 360000"/>
                <a:gd name="connsiteX56" fmla="*/ 74883 w 255937"/>
                <a:gd name="connsiteY56" fmla="*/ 76852 h 360000"/>
                <a:gd name="connsiteX57" fmla="*/ 69133 w 255937"/>
                <a:gd name="connsiteY57" fmla="*/ 52313 h 360000"/>
                <a:gd name="connsiteX58" fmla="*/ 162562 w 255937"/>
                <a:gd name="connsiteY58" fmla="*/ 42535 h 360000"/>
                <a:gd name="connsiteX59" fmla="*/ 152332 w 255937"/>
                <a:gd name="connsiteY59" fmla="*/ 104625 h 360000"/>
                <a:gd name="connsiteX60" fmla="*/ 243069 w 255937"/>
                <a:gd name="connsiteY60" fmla="*/ 104625 h 360000"/>
                <a:gd name="connsiteX61" fmla="*/ 232875 w 255937"/>
                <a:gd name="connsiteY61" fmla="*/ 44818 h 360000"/>
                <a:gd name="connsiteX62" fmla="*/ 232875 w 255937"/>
                <a:gd name="connsiteY62" fmla="*/ 46688 h 360000"/>
                <a:gd name="connsiteX63" fmla="*/ 191812 w 255937"/>
                <a:gd name="connsiteY63" fmla="*/ 87188 h 360000"/>
                <a:gd name="connsiteX64" fmla="*/ 162562 w 255937"/>
                <a:gd name="connsiteY64" fmla="*/ 87188 h 360000"/>
                <a:gd name="connsiteX65" fmla="*/ 174374 w 255937"/>
                <a:gd name="connsiteY65" fmla="*/ 11812 h 360000"/>
                <a:gd name="connsiteX66" fmla="*/ 174374 w 255937"/>
                <a:gd name="connsiteY66" fmla="*/ 75375 h 360000"/>
                <a:gd name="connsiteX67" fmla="*/ 191812 w 255937"/>
                <a:gd name="connsiteY67" fmla="*/ 75375 h 360000"/>
                <a:gd name="connsiteX68" fmla="*/ 221062 w 255937"/>
                <a:gd name="connsiteY68" fmla="*/ 46125 h 360000"/>
                <a:gd name="connsiteX69" fmla="*/ 221062 w 255937"/>
                <a:gd name="connsiteY69" fmla="*/ 11812 h 360000"/>
                <a:gd name="connsiteX70" fmla="*/ 197437 w 255937"/>
                <a:gd name="connsiteY70" fmla="*/ 11812 h 360000"/>
                <a:gd name="connsiteX71" fmla="*/ 197437 w 255937"/>
                <a:gd name="connsiteY71" fmla="*/ 40500 h 360000"/>
                <a:gd name="connsiteX72" fmla="*/ 185625 w 255937"/>
                <a:gd name="connsiteY72" fmla="*/ 40500 h 360000"/>
                <a:gd name="connsiteX73" fmla="*/ 185625 w 255937"/>
                <a:gd name="connsiteY73" fmla="*/ 11812 h 360000"/>
                <a:gd name="connsiteX74" fmla="*/ 52313 w 255937"/>
                <a:gd name="connsiteY74" fmla="*/ 11250 h 360000"/>
                <a:gd name="connsiteX75" fmla="*/ 52313 w 255937"/>
                <a:gd name="connsiteY75" fmla="*/ 30938 h 360000"/>
                <a:gd name="connsiteX76" fmla="*/ 50062 w 255937"/>
                <a:gd name="connsiteY76" fmla="*/ 40500 h 360000"/>
                <a:gd name="connsiteX77" fmla="*/ 66365 w 255937"/>
                <a:gd name="connsiteY77" fmla="*/ 40500 h 360000"/>
                <a:gd name="connsiteX78" fmla="*/ 64125 w 255937"/>
                <a:gd name="connsiteY78" fmla="*/ 30938 h 360000"/>
                <a:gd name="connsiteX79" fmla="*/ 64125 w 255937"/>
                <a:gd name="connsiteY79" fmla="*/ 19688 h 360000"/>
                <a:gd name="connsiteX80" fmla="*/ 55688 w 255937"/>
                <a:gd name="connsiteY80" fmla="*/ 11250 h 360000"/>
                <a:gd name="connsiteX81" fmla="*/ 157499 w 255937"/>
                <a:gd name="connsiteY81" fmla="*/ 0 h 360000"/>
                <a:gd name="connsiteX82" fmla="*/ 237374 w 255937"/>
                <a:gd name="connsiteY82" fmla="*/ 0 h 360000"/>
                <a:gd name="connsiteX83" fmla="*/ 255937 w 255937"/>
                <a:gd name="connsiteY83" fmla="*/ 110250 h 360000"/>
                <a:gd name="connsiteX84" fmla="*/ 255937 w 255937"/>
                <a:gd name="connsiteY84" fmla="*/ 279563 h 360000"/>
                <a:gd name="connsiteX85" fmla="*/ 242999 w 255937"/>
                <a:gd name="connsiteY85" fmla="*/ 360000 h 360000"/>
                <a:gd name="connsiteX86" fmla="*/ 151874 w 255937"/>
                <a:gd name="connsiteY86" fmla="*/ 360000 h 360000"/>
                <a:gd name="connsiteX87" fmla="*/ 139499 w 255937"/>
                <a:gd name="connsiteY87" fmla="*/ 278438 h 360000"/>
                <a:gd name="connsiteX88" fmla="*/ 139499 w 255937"/>
                <a:gd name="connsiteY88" fmla="*/ 109125 h 360000"/>
                <a:gd name="connsiteX89" fmla="*/ 40500 w 255937"/>
                <a:gd name="connsiteY89" fmla="*/ 0 h 360000"/>
                <a:gd name="connsiteX90" fmla="*/ 60188 w 255937"/>
                <a:gd name="connsiteY90" fmla="*/ 0 h 360000"/>
                <a:gd name="connsiteX91" fmla="*/ 75375 w 255937"/>
                <a:gd name="connsiteY91" fmla="*/ 15188 h 360000"/>
                <a:gd name="connsiteX92" fmla="*/ 75375 w 255937"/>
                <a:gd name="connsiteY92" fmla="*/ 31500 h 360000"/>
                <a:gd name="connsiteX93" fmla="*/ 113625 w 255937"/>
                <a:gd name="connsiteY93" fmla="*/ 105750 h 360000"/>
                <a:gd name="connsiteX94" fmla="*/ 115875 w 255937"/>
                <a:gd name="connsiteY94" fmla="*/ 107438 h 360000"/>
                <a:gd name="connsiteX95" fmla="*/ 115875 w 255937"/>
                <a:gd name="connsiteY95" fmla="*/ 279563 h 360000"/>
                <a:gd name="connsiteX96" fmla="*/ 103500 w 255937"/>
                <a:gd name="connsiteY96" fmla="*/ 360000 h 360000"/>
                <a:gd name="connsiteX97" fmla="*/ 12375 w 255937"/>
                <a:gd name="connsiteY97" fmla="*/ 360000 h 360000"/>
                <a:gd name="connsiteX98" fmla="*/ 0 w 255937"/>
                <a:gd name="connsiteY98" fmla="*/ 278438 h 360000"/>
                <a:gd name="connsiteX99" fmla="*/ 0 w 255937"/>
                <a:gd name="connsiteY99" fmla="*/ 107438 h 360000"/>
                <a:gd name="connsiteX100" fmla="*/ 2250 w 255937"/>
                <a:gd name="connsiteY100" fmla="*/ 105750 h 360000"/>
                <a:gd name="connsiteX101" fmla="*/ 40500 w 255937"/>
                <a:gd name="connsiteY101" fmla="*/ 31500 h 3600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255937" h="360000">
                  <a:moveTo>
                    <a:pt x="220500" y="226688"/>
                  </a:moveTo>
                  <a:lnTo>
                    <a:pt x="232312" y="226688"/>
                  </a:lnTo>
                  <a:lnTo>
                    <a:pt x="232312" y="238500"/>
                  </a:lnTo>
                  <a:lnTo>
                    <a:pt x="220500" y="238500"/>
                  </a:lnTo>
                  <a:close/>
                  <a:moveTo>
                    <a:pt x="162562" y="226688"/>
                  </a:moveTo>
                  <a:lnTo>
                    <a:pt x="209250" y="226688"/>
                  </a:lnTo>
                  <a:lnTo>
                    <a:pt x="209250" y="238500"/>
                  </a:lnTo>
                  <a:lnTo>
                    <a:pt x="162562" y="238500"/>
                  </a:lnTo>
                  <a:close/>
                  <a:moveTo>
                    <a:pt x="81000" y="226688"/>
                  </a:moveTo>
                  <a:lnTo>
                    <a:pt x="92813" y="226688"/>
                  </a:lnTo>
                  <a:lnTo>
                    <a:pt x="92813" y="238500"/>
                  </a:lnTo>
                  <a:lnTo>
                    <a:pt x="81000" y="238500"/>
                  </a:lnTo>
                  <a:close/>
                  <a:moveTo>
                    <a:pt x="23062" y="226688"/>
                  </a:moveTo>
                  <a:lnTo>
                    <a:pt x="69749" y="226688"/>
                  </a:lnTo>
                  <a:lnTo>
                    <a:pt x="69749" y="238500"/>
                  </a:lnTo>
                  <a:lnTo>
                    <a:pt x="23062" y="238500"/>
                  </a:lnTo>
                  <a:close/>
                  <a:moveTo>
                    <a:pt x="197437" y="156938"/>
                  </a:moveTo>
                  <a:cubicBezTo>
                    <a:pt x="184499" y="156938"/>
                    <a:pt x="174374" y="167063"/>
                    <a:pt x="174374" y="180000"/>
                  </a:cubicBezTo>
                  <a:cubicBezTo>
                    <a:pt x="174374" y="192938"/>
                    <a:pt x="184499" y="203062"/>
                    <a:pt x="197437" y="203062"/>
                  </a:cubicBezTo>
                  <a:cubicBezTo>
                    <a:pt x="210375" y="203062"/>
                    <a:pt x="220499" y="192938"/>
                    <a:pt x="220499" y="180000"/>
                  </a:cubicBezTo>
                  <a:cubicBezTo>
                    <a:pt x="220499" y="167063"/>
                    <a:pt x="210375" y="156938"/>
                    <a:pt x="197437" y="156938"/>
                  </a:cubicBezTo>
                  <a:close/>
                  <a:moveTo>
                    <a:pt x="57937" y="156938"/>
                  </a:moveTo>
                  <a:cubicBezTo>
                    <a:pt x="44999" y="156938"/>
                    <a:pt x="34875" y="167063"/>
                    <a:pt x="34875" y="180000"/>
                  </a:cubicBezTo>
                  <a:cubicBezTo>
                    <a:pt x="34875" y="192938"/>
                    <a:pt x="44999" y="203062"/>
                    <a:pt x="57937" y="203062"/>
                  </a:cubicBezTo>
                  <a:cubicBezTo>
                    <a:pt x="70875" y="203062"/>
                    <a:pt x="81000" y="192938"/>
                    <a:pt x="81000" y="180000"/>
                  </a:cubicBezTo>
                  <a:cubicBezTo>
                    <a:pt x="81000" y="167063"/>
                    <a:pt x="70875" y="156938"/>
                    <a:pt x="57937" y="156938"/>
                  </a:cubicBezTo>
                  <a:close/>
                  <a:moveTo>
                    <a:pt x="197437" y="145125"/>
                  </a:moveTo>
                  <a:cubicBezTo>
                    <a:pt x="216562" y="145125"/>
                    <a:pt x="232312" y="160875"/>
                    <a:pt x="232312" y="180000"/>
                  </a:cubicBezTo>
                  <a:cubicBezTo>
                    <a:pt x="232312" y="199125"/>
                    <a:pt x="216562" y="214875"/>
                    <a:pt x="197437" y="214875"/>
                  </a:cubicBezTo>
                  <a:cubicBezTo>
                    <a:pt x="178312" y="214875"/>
                    <a:pt x="162562" y="199125"/>
                    <a:pt x="162562" y="180000"/>
                  </a:cubicBezTo>
                  <a:cubicBezTo>
                    <a:pt x="162562" y="160875"/>
                    <a:pt x="178312" y="145125"/>
                    <a:pt x="197437" y="145125"/>
                  </a:cubicBezTo>
                  <a:close/>
                  <a:moveTo>
                    <a:pt x="57937" y="145125"/>
                  </a:moveTo>
                  <a:cubicBezTo>
                    <a:pt x="77062" y="145125"/>
                    <a:pt x="92812" y="160875"/>
                    <a:pt x="92812" y="180000"/>
                  </a:cubicBezTo>
                  <a:cubicBezTo>
                    <a:pt x="92812" y="199125"/>
                    <a:pt x="77062" y="214875"/>
                    <a:pt x="57937" y="214875"/>
                  </a:cubicBezTo>
                  <a:cubicBezTo>
                    <a:pt x="38812" y="214875"/>
                    <a:pt x="23062" y="199125"/>
                    <a:pt x="23062" y="180000"/>
                  </a:cubicBezTo>
                  <a:cubicBezTo>
                    <a:pt x="23062" y="160875"/>
                    <a:pt x="38812" y="145125"/>
                    <a:pt x="57937" y="145125"/>
                  </a:cubicBezTo>
                  <a:close/>
                  <a:moveTo>
                    <a:pt x="151312" y="116438"/>
                  </a:moveTo>
                  <a:lnTo>
                    <a:pt x="151312" y="278438"/>
                  </a:lnTo>
                  <a:lnTo>
                    <a:pt x="161999" y="348188"/>
                  </a:lnTo>
                  <a:lnTo>
                    <a:pt x="233437" y="348188"/>
                  </a:lnTo>
                  <a:lnTo>
                    <a:pt x="244124" y="277875"/>
                  </a:lnTo>
                  <a:lnTo>
                    <a:pt x="244124" y="116438"/>
                  </a:lnTo>
                  <a:close/>
                  <a:moveTo>
                    <a:pt x="11812" y="116438"/>
                  </a:moveTo>
                  <a:lnTo>
                    <a:pt x="11812" y="277875"/>
                  </a:lnTo>
                  <a:lnTo>
                    <a:pt x="22500" y="348188"/>
                  </a:lnTo>
                  <a:lnTo>
                    <a:pt x="93938" y="348188"/>
                  </a:lnTo>
                  <a:lnTo>
                    <a:pt x="104625" y="277875"/>
                  </a:lnTo>
                  <a:lnTo>
                    <a:pt x="104625" y="116438"/>
                  </a:lnTo>
                  <a:close/>
                  <a:moveTo>
                    <a:pt x="185625" y="52313"/>
                  </a:moveTo>
                  <a:lnTo>
                    <a:pt x="197437" y="52313"/>
                  </a:lnTo>
                  <a:lnTo>
                    <a:pt x="197437" y="64126"/>
                  </a:lnTo>
                  <a:lnTo>
                    <a:pt x="185625" y="64126"/>
                  </a:lnTo>
                  <a:close/>
                  <a:moveTo>
                    <a:pt x="47281" y="52313"/>
                  </a:moveTo>
                  <a:lnTo>
                    <a:pt x="41555" y="76641"/>
                  </a:lnTo>
                  <a:lnTo>
                    <a:pt x="18703" y="104625"/>
                  </a:lnTo>
                  <a:lnTo>
                    <a:pt x="97694" y="104625"/>
                  </a:lnTo>
                  <a:lnTo>
                    <a:pt x="74883" y="76852"/>
                  </a:lnTo>
                  <a:lnTo>
                    <a:pt x="69133" y="52313"/>
                  </a:lnTo>
                  <a:close/>
                  <a:moveTo>
                    <a:pt x="162562" y="42535"/>
                  </a:moveTo>
                  <a:lnTo>
                    <a:pt x="152332" y="104625"/>
                  </a:lnTo>
                  <a:lnTo>
                    <a:pt x="243069" y="104625"/>
                  </a:lnTo>
                  <a:lnTo>
                    <a:pt x="232875" y="44818"/>
                  </a:lnTo>
                  <a:lnTo>
                    <a:pt x="232875" y="46688"/>
                  </a:lnTo>
                  <a:cubicBezTo>
                    <a:pt x="232312" y="69188"/>
                    <a:pt x="214312" y="87188"/>
                    <a:pt x="191812" y="87188"/>
                  </a:cubicBezTo>
                  <a:lnTo>
                    <a:pt x="162562" y="87188"/>
                  </a:lnTo>
                  <a:close/>
                  <a:moveTo>
                    <a:pt x="174374" y="11812"/>
                  </a:moveTo>
                  <a:lnTo>
                    <a:pt x="174374" y="75375"/>
                  </a:lnTo>
                  <a:lnTo>
                    <a:pt x="191812" y="75375"/>
                  </a:lnTo>
                  <a:cubicBezTo>
                    <a:pt x="207562" y="75375"/>
                    <a:pt x="221062" y="62438"/>
                    <a:pt x="221062" y="46125"/>
                  </a:cubicBezTo>
                  <a:lnTo>
                    <a:pt x="221062" y="11812"/>
                  </a:lnTo>
                  <a:lnTo>
                    <a:pt x="197437" y="11812"/>
                  </a:lnTo>
                  <a:lnTo>
                    <a:pt x="197437" y="40500"/>
                  </a:lnTo>
                  <a:lnTo>
                    <a:pt x="185625" y="40500"/>
                  </a:lnTo>
                  <a:lnTo>
                    <a:pt x="185625" y="11812"/>
                  </a:lnTo>
                  <a:close/>
                  <a:moveTo>
                    <a:pt x="52313" y="11250"/>
                  </a:moveTo>
                  <a:lnTo>
                    <a:pt x="52313" y="30938"/>
                  </a:lnTo>
                  <a:lnTo>
                    <a:pt x="50062" y="40500"/>
                  </a:lnTo>
                  <a:lnTo>
                    <a:pt x="66365" y="40500"/>
                  </a:lnTo>
                  <a:lnTo>
                    <a:pt x="64125" y="30938"/>
                  </a:lnTo>
                  <a:lnTo>
                    <a:pt x="64125" y="19688"/>
                  </a:lnTo>
                  <a:lnTo>
                    <a:pt x="55688" y="11250"/>
                  </a:lnTo>
                  <a:close/>
                  <a:moveTo>
                    <a:pt x="157499" y="0"/>
                  </a:moveTo>
                  <a:lnTo>
                    <a:pt x="237374" y="0"/>
                  </a:lnTo>
                  <a:lnTo>
                    <a:pt x="255937" y="110250"/>
                  </a:lnTo>
                  <a:lnTo>
                    <a:pt x="255937" y="279563"/>
                  </a:lnTo>
                  <a:lnTo>
                    <a:pt x="242999" y="360000"/>
                  </a:lnTo>
                  <a:lnTo>
                    <a:pt x="151874" y="360000"/>
                  </a:lnTo>
                  <a:lnTo>
                    <a:pt x="139499" y="278438"/>
                  </a:lnTo>
                  <a:lnTo>
                    <a:pt x="139499" y="109125"/>
                  </a:lnTo>
                  <a:close/>
                  <a:moveTo>
                    <a:pt x="40500" y="0"/>
                  </a:moveTo>
                  <a:lnTo>
                    <a:pt x="60188" y="0"/>
                  </a:lnTo>
                  <a:lnTo>
                    <a:pt x="75375" y="15188"/>
                  </a:lnTo>
                  <a:lnTo>
                    <a:pt x="75375" y="31500"/>
                  </a:lnTo>
                  <a:cubicBezTo>
                    <a:pt x="75375" y="60750"/>
                    <a:pt x="89438" y="88875"/>
                    <a:pt x="113625" y="105750"/>
                  </a:cubicBezTo>
                  <a:lnTo>
                    <a:pt x="115875" y="107438"/>
                  </a:lnTo>
                  <a:lnTo>
                    <a:pt x="115875" y="279563"/>
                  </a:lnTo>
                  <a:lnTo>
                    <a:pt x="103500" y="360000"/>
                  </a:lnTo>
                  <a:lnTo>
                    <a:pt x="12375" y="360000"/>
                  </a:lnTo>
                  <a:lnTo>
                    <a:pt x="0" y="278438"/>
                  </a:lnTo>
                  <a:lnTo>
                    <a:pt x="0" y="107438"/>
                  </a:lnTo>
                  <a:lnTo>
                    <a:pt x="2250" y="105750"/>
                  </a:lnTo>
                  <a:cubicBezTo>
                    <a:pt x="26437" y="88875"/>
                    <a:pt x="40500" y="60750"/>
                    <a:pt x="40500" y="31500"/>
                  </a:cubicBezTo>
                  <a:close/>
                </a:path>
              </a:pathLst>
            </a:custGeom>
            <a:solidFill>
              <a:schemeClr val="lt1"/>
            </a:solidFill>
            <a:ln w="5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lnSpc>
                  <a:spcPct val="120000"/>
                </a:lnSpc>
              </a:pPr>
              <a:endParaRPr lang="zh-CN" altLang="en-US">
                <a:solidFill>
                  <a:srgbClr val="222222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>
            <p:custDataLst>
              <p:tags r:id="rId18"/>
            </p:custDataLst>
          </p:nvPr>
        </p:nvGrpSpPr>
        <p:grpSpPr>
          <a:xfrm>
            <a:off x="2486930" y="2640283"/>
            <a:ext cx="837183" cy="837399"/>
            <a:chOff x="832178" y="2924805"/>
            <a:chExt cx="695056" cy="695236"/>
          </a:xfrm>
        </p:grpSpPr>
        <p:sp>
          <p:nvSpPr>
            <p:cNvPr id="140" name="Shape 1490"/>
            <p:cNvSpPr/>
            <p:nvPr>
              <p:custDataLst>
                <p:tags r:id="rId19"/>
              </p:custDataLst>
            </p:nvPr>
          </p:nvSpPr>
          <p:spPr>
            <a:xfrm>
              <a:off x="832178" y="2924805"/>
              <a:ext cx="695056" cy="695236"/>
            </a:xfrm>
            <a:prstGeom prst="ellipse">
              <a:avLst/>
            </a:prstGeom>
            <a:solidFill>
              <a:schemeClr val="accent1"/>
            </a:solidFill>
            <a:ln w="25400" cap="flat" cmpd="sng">
              <a:solidFill>
                <a:schemeClr val="dk1">
                  <a:alpha val="0"/>
                </a:schemeClr>
              </a:solidFill>
              <a:prstDash val="solid"/>
              <a:miter/>
              <a:headEnd type="none" w="med" len="med"/>
              <a:tailEnd type="none" w="med" len="med"/>
            </a:ln>
            <a:effectLst/>
          </p:spPr>
          <p:txBody>
            <a:bodyPr lIns="0" tIns="0" rIns="0" bIns="0" anchor="t" anchorCtr="0">
              <a:noAutofit/>
            </a:bodyPr>
            <a:lstStyle/>
            <a:p>
              <a:pPr defTabSz="457200">
                <a:lnSpc>
                  <a:spcPct val="120000"/>
                </a:lnSpc>
              </a:pPr>
              <a:endParaRPr>
                <a:solidFill>
                  <a:srgbClr val="222222"/>
                </a:solidFill>
                <a:latin typeface="微软雅黑" panose="020b0503020204020204" charset="-122"/>
                <a:ea typeface="微软雅黑"/>
                <a:cs typeface="Roboto"/>
                <a:sym typeface="Arial" panose="020b0604020202020204" pitchFamily="34" charset="0"/>
              </a:endParaRPr>
            </a:p>
          </p:txBody>
        </p:sp>
        <p:sp>
          <p:nvSpPr>
            <p:cNvPr id="196" name="任意形状 195"/>
            <p:cNvSpPr/>
            <p:nvPr>
              <p:custDataLst>
                <p:tags r:id="rId20"/>
              </p:custDataLst>
            </p:nvPr>
          </p:nvSpPr>
          <p:spPr>
            <a:xfrm>
              <a:off x="999705" y="3092986"/>
              <a:ext cx="360000" cy="358874"/>
            </a:xfrm>
            <a:custGeom>
              <a:gdLst>
                <a:gd name="connsiteX0" fmla="*/ 185625 w 360000"/>
                <a:gd name="connsiteY0" fmla="*/ 331312 h 358874"/>
                <a:gd name="connsiteX1" fmla="*/ 196313 w 360000"/>
                <a:gd name="connsiteY1" fmla="*/ 331312 h 358874"/>
                <a:gd name="connsiteX2" fmla="*/ 196313 w 360000"/>
                <a:gd name="connsiteY2" fmla="*/ 342562 h 358874"/>
                <a:gd name="connsiteX3" fmla="*/ 185625 w 360000"/>
                <a:gd name="connsiteY3" fmla="*/ 342562 h 358874"/>
                <a:gd name="connsiteX4" fmla="*/ 136688 w 360000"/>
                <a:gd name="connsiteY4" fmla="*/ 331312 h 358874"/>
                <a:gd name="connsiteX5" fmla="*/ 174938 w 360000"/>
                <a:gd name="connsiteY5" fmla="*/ 331312 h 358874"/>
                <a:gd name="connsiteX6" fmla="*/ 174938 w 360000"/>
                <a:gd name="connsiteY6" fmla="*/ 342562 h 358874"/>
                <a:gd name="connsiteX7" fmla="*/ 136688 w 360000"/>
                <a:gd name="connsiteY7" fmla="*/ 342562 h 358874"/>
                <a:gd name="connsiteX8" fmla="*/ 131062 w 360000"/>
                <a:gd name="connsiteY8" fmla="*/ 326249 h 358874"/>
                <a:gd name="connsiteX9" fmla="*/ 131062 w 360000"/>
                <a:gd name="connsiteY9" fmla="*/ 347624 h 358874"/>
                <a:gd name="connsiteX10" fmla="*/ 228937 w 360000"/>
                <a:gd name="connsiteY10" fmla="*/ 347624 h 358874"/>
                <a:gd name="connsiteX11" fmla="*/ 228937 w 360000"/>
                <a:gd name="connsiteY11" fmla="*/ 326249 h 358874"/>
                <a:gd name="connsiteX12" fmla="*/ 180000 w 360000"/>
                <a:gd name="connsiteY12" fmla="*/ 206437 h 358874"/>
                <a:gd name="connsiteX13" fmla="*/ 163688 w 360000"/>
                <a:gd name="connsiteY13" fmla="*/ 222750 h 358874"/>
                <a:gd name="connsiteX14" fmla="*/ 180000 w 360000"/>
                <a:gd name="connsiteY14" fmla="*/ 239062 h 358874"/>
                <a:gd name="connsiteX15" fmla="*/ 196313 w 360000"/>
                <a:gd name="connsiteY15" fmla="*/ 222750 h 358874"/>
                <a:gd name="connsiteX16" fmla="*/ 180000 w 360000"/>
                <a:gd name="connsiteY16" fmla="*/ 206437 h 358874"/>
                <a:gd name="connsiteX17" fmla="*/ 316125 w 360000"/>
                <a:gd name="connsiteY17" fmla="*/ 163125 h 358874"/>
                <a:gd name="connsiteX18" fmla="*/ 316125 w 360000"/>
                <a:gd name="connsiteY18" fmla="*/ 195187 h 358874"/>
                <a:gd name="connsiteX19" fmla="*/ 316687 w 360000"/>
                <a:gd name="connsiteY19" fmla="*/ 195187 h 358874"/>
                <a:gd name="connsiteX20" fmla="*/ 348750 w 360000"/>
                <a:gd name="connsiteY20" fmla="*/ 195187 h 358874"/>
                <a:gd name="connsiteX21" fmla="*/ 348750 w 360000"/>
                <a:gd name="connsiteY21" fmla="*/ 163125 h 358874"/>
                <a:gd name="connsiteX22" fmla="*/ 11250 w 360000"/>
                <a:gd name="connsiteY22" fmla="*/ 163125 h 358874"/>
                <a:gd name="connsiteX23" fmla="*/ 11250 w 360000"/>
                <a:gd name="connsiteY23" fmla="*/ 195187 h 358874"/>
                <a:gd name="connsiteX24" fmla="*/ 43875 w 360000"/>
                <a:gd name="connsiteY24" fmla="*/ 195187 h 358874"/>
                <a:gd name="connsiteX25" fmla="*/ 43875 w 360000"/>
                <a:gd name="connsiteY25" fmla="*/ 163125 h 358874"/>
                <a:gd name="connsiteX26" fmla="*/ 172688 w 360000"/>
                <a:gd name="connsiteY26" fmla="*/ 75374 h 358874"/>
                <a:gd name="connsiteX27" fmla="*/ 104625 w 360000"/>
                <a:gd name="connsiteY27" fmla="*/ 222750 h 358874"/>
                <a:gd name="connsiteX28" fmla="*/ 136687 w 360000"/>
                <a:gd name="connsiteY28" fmla="*/ 297562 h 358874"/>
                <a:gd name="connsiteX29" fmla="*/ 136687 w 360000"/>
                <a:gd name="connsiteY29" fmla="*/ 314999 h 358874"/>
                <a:gd name="connsiteX30" fmla="*/ 223313 w 360000"/>
                <a:gd name="connsiteY30" fmla="*/ 314999 h 358874"/>
                <a:gd name="connsiteX31" fmla="*/ 223313 w 360000"/>
                <a:gd name="connsiteY31" fmla="*/ 297562 h 358874"/>
                <a:gd name="connsiteX32" fmla="*/ 255375 w 360000"/>
                <a:gd name="connsiteY32" fmla="*/ 222750 h 358874"/>
                <a:gd name="connsiteX33" fmla="*/ 187313 w 360000"/>
                <a:gd name="connsiteY33" fmla="*/ 75374 h 358874"/>
                <a:gd name="connsiteX34" fmla="*/ 185625 w 360000"/>
                <a:gd name="connsiteY34" fmla="*/ 75374 h 358874"/>
                <a:gd name="connsiteX35" fmla="*/ 185625 w 360000"/>
                <a:gd name="connsiteY35" fmla="*/ 196960 h 358874"/>
                <a:gd name="connsiteX36" fmla="*/ 199477 w 360000"/>
                <a:gd name="connsiteY36" fmla="*/ 202711 h 358874"/>
                <a:gd name="connsiteX37" fmla="*/ 207563 w 360000"/>
                <a:gd name="connsiteY37" fmla="*/ 222187 h 358874"/>
                <a:gd name="connsiteX38" fmla="*/ 180000 w 360000"/>
                <a:gd name="connsiteY38" fmla="*/ 249750 h 358874"/>
                <a:gd name="connsiteX39" fmla="*/ 152438 w 360000"/>
                <a:gd name="connsiteY39" fmla="*/ 222187 h 358874"/>
                <a:gd name="connsiteX40" fmla="*/ 160524 w 360000"/>
                <a:gd name="connsiteY40" fmla="*/ 202711 h 358874"/>
                <a:gd name="connsiteX41" fmla="*/ 174375 w 360000"/>
                <a:gd name="connsiteY41" fmla="*/ 196960 h 358874"/>
                <a:gd name="connsiteX42" fmla="*/ 174375 w 360000"/>
                <a:gd name="connsiteY42" fmla="*/ 75374 h 358874"/>
                <a:gd name="connsiteX43" fmla="*/ 165375 w 360000"/>
                <a:gd name="connsiteY43" fmla="*/ 64687 h 358874"/>
                <a:gd name="connsiteX44" fmla="*/ 194063 w 360000"/>
                <a:gd name="connsiteY44" fmla="*/ 64687 h 358874"/>
                <a:gd name="connsiteX45" fmla="*/ 267188 w 360000"/>
                <a:gd name="connsiteY45" fmla="*/ 222750 h 358874"/>
                <a:gd name="connsiteX46" fmla="*/ 234563 w 360000"/>
                <a:gd name="connsiteY46" fmla="*/ 300375 h 358874"/>
                <a:gd name="connsiteX47" fmla="*/ 234563 w 360000"/>
                <a:gd name="connsiteY47" fmla="*/ 314999 h 358874"/>
                <a:gd name="connsiteX48" fmla="*/ 240187 w 360000"/>
                <a:gd name="connsiteY48" fmla="*/ 314999 h 358874"/>
                <a:gd name="connsiteX49" fmla="*/ 240187 w 360000"/>
                <a:gd name="connsiteY49" fmla="*/ 358874 h 358874"/>
                <a:gd name="connsiteX50" fmla="*/ 119812 w 360000"/>
                <a:gd name="connsiteY50" fmla="*/ 358874 h 358874"/>
                <a:gd name="connsiteX51" fmla="*/ 119812 w 360000"/>
                <a:gd name="connsiteY51" fmla="*/ 314999 h 358874"/>
                <a:gd name="connsiteX52" fmla="*/ 125437 w 360000"/>
                <a:gd name="connsiteY52" fmla="*/ 314999 h 358874"/>
                <a:gd name="connsiteX53" fmla="*/ 125437 w 360000"/>
                <a:gd name="connsiteY53" fmla="*/ 300375 h 358874"/>
                <a:gd name="connsiteX54" fmla="*/ 92250 w 360000"/>
                <a:gd name="connsiteY54" fmla="*/ 222750 h 358874"/>
                <a:gd name="connsiteX55" fmla="*/ 338062 w 360000"/>
                <a:gd name="connsiteY55" fmla="*/ 15749 h 358874"/>
                <a:gd name="connsiteX56" fmla="*/ 327375 w 360000"/>
                <a:gd name="connsiteY56" fmla="*/ 26437 h 358874"/>
                <a:gd name="connsiteX57" fmla="*/ 338062 w 360000"/>
                <a:gd name="connsiteY57" fmla="*/ 37124 h 358874"/>
                <a:gd name="connsiteX58" fmla="*/ 348750 w 360000"/>
                <a:gd name="connsiteY58" fmla="*/ 26437 h 358874"/>
                <a:gd name="connsiteX59" fmla="*/ 338062 w 360000"/>
                <a:gd name="connsiteY59" fmla="*/ 15749 h 358874"/>
                <a:gd name="connsiteX60" fmla="*/ 21938 w 360000"/>
                <a:gd name="connsiteY60" fmla="*/ 15749 h 358874"/>
                <a:gd name="connsiteX61" fmla="*/ 11250 w 360000"/>
                <a:gd name="connsiteY61" fmla="*/ 26437 h 358874"/>
                <a:gd name="connsiteX62" fmla="*/ 21938 w 360000"/>
                <a:gd name="connsiteY62" fmla="*/ 37124 h 358874"/>
                <a:gd name="connsiteX63" fmla="*/ 32625 w 360000"/>
                <a:gd name="connsiteY63" fmla="*/ 26437 h 358874"/>
                <a:gd name="connsiteX64" fmla="*/ 21938 w 360000"/>
                <a:gd name="connsiteY64" fmla="*/ 15749 h 358874"/>
                <a:gd name="connsiteX65" fmla="*/ 163688 w 360000"/>
                <a:gd name="connsiteY65" fmla="*/ 11250 h 358874"/>
                <a:gd name="connsiteX66" fmla="*/ 163688 w 360000"/>
                <a:gd name="connsiteY66" fmla="*/ 43313 h 358874"/>
                <a:gd name="connsiteX67" fmla="*/ 196313 w 360000"/>
                <a:gd name="connsiteY67" fmla="*/ 43313 h 358874"/>
                <a:gd name="connsiteX68" fmla="*/ 196313 w 360000"/>
                <a:gd name="connsiteY68" fmla="*/ 11250 h 358874"/>
                <a:gd name="connsiteX69" fmla="*/ 152438 w 360000"/>
                <a:gd name="connsiteY69" fmla="*/ 0 h 358874"/>
                <a:gd name="connsiteX70" fmla="*/ 207000 w 360000"/>
                <a:gd name="connsiteY70" fmla="*/ 0 h 358874"/>
                <a:gd name="connsiteX71" fmla="*/ 207215 w 360000"/>
                <a:gd name="connsiteY71" fmla="*/ 20812 h 358874"/>
                <a:gd name="connsiteX72" fmla="*/ 318514 w 360000"/>
                <a:gd name="connsiteY72" fmla="*/ 20812 h 358874"/>
                <a:gd name="connsiteX73" fmla="*/ 322664 w 360000"/>
                <a:gd name="connsiteY73" fmla="*/ 11038 h 358874"/>
                <a:gd name="connsiteX74" fmla="*/ 338062 w 360000"/>
                <a:gd name="connsiteY74" fmla="*/ 4499 h 358874"/>
                <a:gd name="connsiteX75" fmla="*/ 360000 w 360000"/>
                <a:gd name="connsiteY75" fmla="*/ 26437 h 358874"/>
                <a:gd name="connsiteX76" fmla="*/ 338062 w 360000"/>
                <a:gd name="connsiteY76" fmla="*/ 48374 h 358874"/>
                <a:gd name="connsiteX77" fmla="*/ 322453 w 360000"/>
                <a:gd name="connsiteY77" fmla="*/ 41835 h 358874"/>
                <a:gd name="connsiteX78" fmla="*/ 318437 w 360000"/>
                <a:gd name="connsiteY78" fmla="*/ 32062 h 358874"/>
                <a:gd name="connsiteX79" fmla="*/ 232613 w 360000"/>
                <a:gd name="connsiteY79" fmla="*/ 32062 h 358874"/>
                <a:gd name="connsiteX80" fmla="*/ 251183 w 360000"/>
                <a:gd name="connsiteY80" fmla="*/ 37959 h 358874"/>
                <a:gd name="connsiteX81" fmla="*/ 320915 w 360000"/>
                <a:gd name="connsiteY81" fmla="*/ 107691 h 358874"/>
                <a:gd name="connsiteX82" fmla="*/ 334946 w 360000"/>
                <a:gd name="connsiteY82" fmla="*/ 151875 h 358874"/>
                <a:gd name="connsiteX83" fmla="*/ 360000 w 360000"/>
                <a:gd name="connsiteY83" fmla="*/ 151875 h 358874"/>
                <a:gd name="connsiteX84" fmla="*/ 360000 w 360000"/>
                <a:gd name="connsiteY84" fmla="*/ 206437 h 358874"/>
                <a:gd name="connsiteX85" fmla="*/ 304875 w 360000"/>
                <a:gd name="connsiteY85" fmla="*/ 206437 h 358874"/>
                <a:gd name="connsiteX86" fmla="*/ 304875 w 360000"/>
                <a:gd name="connsiteY86" fmla="*/ 151875 h 358874"/>
                <a:gd name="connsiteX87" fmla="*/ 323199 w 360000"/>
                <a:gd name="connsiteY87" fmla="*/ 151875 h 358874"/>
                <a:gd name="connsiteX88" fmla="*/ 311002 w 360000"/>
                <a:gd name="connsiteY88" fmla="*/ 112693 h 358874"/>
                <a:gd name="connsiteX89" fmla="*/ 246262 w 360000"/>
                <a:gd name="connsiteY89" fmla="*/ 48110 h 358874"/>
                <a:gd name="connsiteX90" fmla="*/ 207370 w 360000"/>
                <a:gd name="connsiteY90" fmla="*/ 35821 h 358874"/>
                <a:gd name="connsiteX91" fmla="*/ 207563 w 360000"/>
                <a:gd name="connsiteY91" fmla="*/ 54563 h 358874"/>
                <a:gd name="connsiteX92" fmla="*/ 152438 w 360000"/>
                <a:gd name="connsiteY92" fmla="*/ 54563 h 358874"/>
                <a:gd name="connsiteX93" fmla="*/ 152438 w 360000"/>
                <a:gd name="connsiteY93" fmla="*/ 35882 h 358874"/>
                <a:gd name="connsiteX94" fmla="*/ 113739 w 360000"/>
                <a:gd name="connsiteY94" fmla="*/ 48110 h 358874"/>
                <a:gd name="connsiteX95" fmla="*/ 48999 w 360000"/>
                <a:gd name="connsiteY95" fmla="*/ 112693 h 358874"/>
                <a:gd name="connsiteX96" fmla="*/ 36801 w 360000"/>
                <a:gd name="connsiteY96" fmla="*/ 151875 h 358874"/>
                <a:gd name="connsiteX97" fmla="*/ 55125 w 360000"/>
                <a:gd name="connsiteY97" fmla="*/ 151875 h 358874"/>
                <a:gd name="connsiteX98" fmla="*/ 55125 w 360000"/>
                <a:gd name="connsiteY98" fmla="*/ 206437 h 358874"/>
                <a:gd name="connsiteX99" fmla="*/ 0 w 360000"/>
                <a:gd name="connsiteY99" fmla="*/ 206437 h 358874"/>
                <a:gd name="connsiteX100" fmla="*/ 0 w 360000"/>
                <a:gd name="connsiteY100" fmla="*/ 151875 h 358874"/>
                <a:gd name="connsiteX101" fmla="*/ 25054 w 360000"/>
                <a:gd name="connsiteY101" fmla="*/ 151875 h 358874"/>
                <a:gd name="connsiteX102" fmla="*/ 39085 w 360000"/>
                <a:gd name="connsiteY102" fmla="*/ 107691 h 358874"/>
                <a:gd name="connsiteX103" fmla="*/ 108818 w 360000"/>
                <a:gd name="connsiteY103" fmla="*/ 37959 h 358874"/>
                <a:gd name="connsiteX104" fmla="*/ 127387 w 360000"/>
                <a:gd name="connsiteY104" fmla="*/ 32062 h 358874"/>
                <a:gd name="connsiteX105" fmla="*/ 41563 w 360000"/>
                <a:gd name="connsiteY105" fmla="*/ 32062 h 358874"/>
                <a:gd name="connsiteX106" fmla="*/ 37547 w 360000"/>
                <a:gd name="connsiteY106" fmla="*/ 41835 h 358874"/>
                <a:gd name="connsiteX107" fmla="*/ 21938 w 360000"/>
                <a:gd name="connsiteY107" fmla="*/ 48374 h 358874"/>
                <a:gd name="connsiteX108" fmla="*/ 0 w 360000"/>
                <a:gd name="connsiteY108" fmla="*/ 26437 h 358874"/>
                <a:gd name="connsiteX109" fmla="*/ 21938 w 360000"/>
                <a:gd name="connsiteY109" fmla="*/ 4499 h 358874"/>
                <a:gd name="connsiteX110" fmla="*/ 37547 w 360000"/>
                <a:gd name="connsiteY110" fmla="*/ 10827 h 358874"/>
                <a:gd name="connsiteX111" fmla="*/ 41595 w 360000"/>
                <a:gd name="connsiteY111" fmla="*/ 20812 h 358874"/>
                <a:gd name="connsiteX112" fmla="*/ 152438 w 360000"/>
                <a:gd name="connsiteY112" fmla="*/ 20812 h 35887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</a:cxnLst>
              <a:rect l="l" t="t" r="r" b="b"/>
              <a:pathLst>
                <a:path w="360000" h="358874">
                  <a:moveTo>
                    <a:pt x="185625" y="331312"/>
                  </a:moveTo>
                  <a:lnTo>
                    <a:pt x="196313" y="331312"/>
                  </a:lnTo>
                  <a:lnTo>
                    <a:pt x="196313" y="342562"/>
                  </a:lnTo>
                  <a:lnTo>
                    <a:pt x="185625" y="342562"/>
                  </a:lnTo>
                  <a:close/>
                  <a:moveTo>
                    <a:pt x="136688" y="331312"/>
                  </a:moveTo>
                  <a:lnTo>
                    <a:pt x="174938" y="331312"/>
                  </a:lnTo>
                  <a:lnTo>
                    <a:pt x="174938" y="342562"/>
                  </a:lnTo>
                  <a:lnTo>
                    <a:pt x="136688" y="342562"/>
                  </a:lnTo>
                  <a:close/>
                  <a:moveTo>
                    <a:pt x="131062" y="326249"/>
                  </a:moveTo>
                  <a:lnTo>
                    <a:pt x="131062" y="347624"/>
                  </a:lnTo>
                  <a:lnTo>
                    <a:pt x="228937" y="347624"/>
                  </a:lnTo>
                  <a:lnTo>
                    <a:pt x="228937" y="326249"/>
                  </a:lnTo>
                  <a:close/>
                  <a:moveTo>
                    <a:pt x="180000" y="206437"/>
                  </a:moveTo>
                  <a:cubicBezTo>
                    <a:pt x="171000" y="206437"/>
                    <a:pt x="163688" y="213750"/>
                    <a:pt x="163688" y="222750"/>
                  </a:cubicBezTo>
                  <a:cubicBezTo>
                    <a:pt x="163688" y="231750"/>
                    <a:pt x="171000" y="239062"/>
                    <a:pt x="180000" y="239062"/>
                  </a:cubicBezTo>
                  <a:cubicBezTo>
                    <a:pt x="189000" y="239062"/>
                    <a:pt x="196313" y="231750"/>
                    <a:pt x="196313" y="222750"/>
                  </a:cubicBezTo>
                  <a:cubicBezTo>
                    <a:pt x="196313" y="213750"/>
                    <a:pt x="189000" y="206437"/>
                    <a:pt x="180000" y="206437"/>
                  </a:cubicBezTo>
                  <a:close/>
                  <a:moveTo>
                    <a:pt x="316125" y="163125"/>
                  </a:moveTo>
                  <a:lnTo>
                    <a:pt x="316125" y="195187"/>
                  </a:lnTo>
                  <a:lnTo>
                    <a:pt x="316687" y="195187"/>
                  </a:lnTo>
                  <a:lnTo>
                    <a:pt x="348750" y="195187"/>
                  </a:lnTo>
                  <a:lnTo>
                    <a:pt x="348750" y="163125"/>
                  </a:lnTo>
                  <a:close/>
                  <a:moveTo>
                    <a:pt x="11250" y="163125"/>
                  </a:moveTo>
                  <a:lnTo>
                    <a:pt x="11250" y="195187"/>
                  </a:lnTo>
                  <a:lnTo>
                    <a:pt x="43875" y="195187"/>
                  </a:lnTo>
                  <a:lnTo>
                    <a:pt x="43875" y="163125"/>
                  </a:lnTo>
                  <a:close/>
                  <a:moveTo>
                    <a:pt x="172688" y="75374"/>
                  </a:moveTo>
                  <a:lnTo>
                    <a:pt x="104625" y="222750"/>
                  </a:lnTo>
                  <a:lnTo>
                    <a:pt x="136687" y="297562"/>
                  </a:lnTo>
                  <a:lnTo>
                    <a:pt x="136687" y="314999"/>
                  </a:lnTo>
                  <a:lnTo>
                    <a:pt x="223313" y="314999"/>
                  </a:lnTo>
                  <a:lnTo>
                    <a:pt x="223313" y="297562"/>
                  </a:lnTo>
                  <a:lnTo>
                    <a:pt x="255375" y="222750"/>
                  </a:lnTo>
                  <a:lnTo>
                    <a:pt x="187313" y="75374"/>
                  </a:lnTo>
                  <a:lnTo>
                    <a:pt x="185625" y="75374"/>
                  </a:lnTo>
                  <a:lnTo>
                    <a:pt x="185625" y="196960"/>
                  </a:lnTo>
                  <a:lnTo>
                    <a:pt x="199477" y="202711"/>
                  </a:lnTo>
                  <a:cubicBezTo>
                    <a:pt x="204469" y="207703"/>
                    <a:pt x="207563" y="214593"/>
                    <a:pt x="207563" y="222187"/>
                  </a:cubicBezTo>
                  <a:cubicBezTo>
                    <a:pt x="207563" y="237938"/>
                    <a:pt x="195188" y="249750"/>
                    <a:pt x="180000" y="249750"/>
                  </a:cubicBezTo>
                  <a:cubicBezTo>
                    <a:pt x="164813" y="249750"/>
                    <a:pt x="152438" y="237375"/>
                    <a:pt x="152438" y="222187"/>
                  </a:cubicBezTo>
                  <a:cubicBezTo>
                    <a:pt x="152438" y="214593"/>
                    <a:pt x="155532" y="207703"/>
                    <a:pt x="160524" y="202711"/>
                  </a:cubicBezTo>
                  <a:lnTo>
                    <a:pt x="174375" y="196960"/>
                  </a:lnTo>
                  <a:lnTo>
                    <a:pt x="174375" y="75374"/>
                  </a:lnTo>
                  <a:close/>
                  <a:moveTo>
                    <a:pt x="165375" y="64687"/>
                  </a:moveTo>
                  <a:lnTo>
                    <a:pt x="194063" y="64687"/>
                  </a:lnTo>
                  <a:lnTo>
                    <a:pt x="267188" y="222750"/>
                  </a:lnTo>
                  <a:lnTo>
                    <a:pt x="234563" y="300375"/>
                  </a:lnTo>
                  <a:lnTo>
                    <a:pt x="234563" y="314999"/>
                  </a:lnTo>
                  <a:lnTo>
                    <a:pt x="240187" y="314999"/>
                  </a:lnTo>
                  <a:lnTo>
                    <a:pt x="240187" y="358874"/>
                  </a:lnTo>
                  <a:lnTo>
                    <a:pt x="119812" y="358874"/>
                  </a:lnTo>
                  <a:lnTo>
                    <a:pt x="119812" y="314999"/>
                  </a:lnTo>
                  <a:lnTo>
                    <a:pt x="125437" y="314999"/>
                  </a:lnTo>
                  <a:lnTo>
                    <a:pt x="125437" y="300375"/>
                  </a:lnTo>
                  <a:lnTo>
                    <a:pt x="92250" y="222750"/>
                  </a:lnTo>
                  <a:close/>
                  <a:moveTo>
                    <a:pt x="338062" y="15749"/>
                  </a:moveTo>
                  <a:cubicBezTo>
                    <a:pt x="331875" y="15749"/>
                    <a:pt x="327375" y="20812"/>
                    <a:pt x="327375" y="26437"/>
                  </a:cubicBezTo>
                  <a:cubicBezTo>
                    <a:pt x="327375" y="32062"/>
                    <a:pt x="332437" y="37124"/>
                    <a:pt x="338062" y="37124"/>
                  </a:cubicBezTo>
                  <a:cubicBezTo>
                    <a:pt x="344250" y="37124"/>
                    <a:pt x="348750" y="32062"/>
                    <a:pt x="348750" y="26437"/>
                  </a:cubicBezTo>
                  <a:cubicBezTo>
                    <a:pt x="348750" y="20249"/>
                    <a:pt x="343687" y="15749"/>
                    <a:pt x="338062" y="15749"/>
                  </a:cubicBezTo>
                  <a:close/>
                  <a:moveTo>
                    <a:pt x="21938" y="15749"/>
                  </a:moveTo>
                  <a:cubicBezTo>
                    <a:pt x="16313" y="15749"/>
                    <a:pt x="11250" y="20249"/>
                    <a:pt x="11250" y="26437"/>
                  </a:cubicBezTo>
                  <a:cubicBezTo>
                    <a:pt x="11250" y="32624"/>
                    <a:pt x="15750" y="37124"/>
                    <a:pt x="21938" y="37124"/>
                  </a:cubicBezTo>
                  <a:cubicBezTo>
                    <a:pt x="28125" y="37124"/>
                    <a:pt x="32625" y="32624"/>
                    <a:pt x="32625" y="26437"/>
                  </a:cubicBezTo>
                  <a:cubicBezTo>
                    <a:pt x="32625" y="20249"/>
                    <a:pt x="28125" y="15749"/>
                    <a:pt x="21938" y="15749"/>
                  </a:cubicBezTo>
                  <a:close/>
                  <a:moveTo>
                    <a:pt x="163688" y="11250"/>
                  </a:moveTo>
                  <a:lnTo>
                    <a:pt x="163688" y="43313"/>
                  </a:lnTo>
                  <a:lnTo>
                    <a:pt x="196313" y="43313"/>
                  </a:lnTo>
                  <a:lnTo>
                    <a:pt x="196313" y="11250"/>
                  </a:lnTo>
                  <a:close/>
                  <a:moveTo>
                    <a:pt x="152438" y="0"/>
                  </a:moveTo>
                  <a:lnTo>
                    <a:pt x="207000" y="0"/>
                  </a:lnTo>
                  <a:lnTo>
                    <a:pt x="207215" y="20812"/>
                  </a:lnTo>
                  <a:lnTo>
                    <a:pt x="318514" y="20812"/>
                  </a:lnTo>
                  <a:lnTo>
                    <a:pt x="322664" y="11038"/>
                  </a:lnTo>
                  <a:cubicBezTo>
                    <a:pt x="326672" y="7030"/>
                    <a:pt x="332156" y="4499"/>
                    <a:pt x="338062" y="4499"/>
                  </a:cubicBezTo>
                  <a:cubicBezTo>
                    <a:pt x="350437" y="4499"/>
                    <a:pt x="360000" y="14624"/>
                    <a:pt x="360000" y="26437"/>
                  </a:cubicBezTo>
                  <a:cubicBezTo>
                    <a:pt x="360000" y="38249"/>
                    <a:pt x="349875" y="48374"/>
                    <a:pt x="338062" y="48374"/>
                  </a:cubicBezTo>
                  <a:cubicBezTo>
                    <a:pt x="331875" y="48374"/>
                    <a:pt x="326391" y="45843"/>
                    <a:pt x="322453" y="41835"/>
                  </a:cubicBezTo>
                  <a:lnTo>
                    <a:pt x="318437" y="32062"/>
                  </a:lnTo>
                  <a:lnTo>
                    <a:pt x="232613" y="32062"/>
                  </a:lnTo>
                  <a:lnTo>
                    <a:pt x="251183" y="37959"/>
                  </a:lnTo>
                  <a:cubicBezTo>
                    <a:pt x="281189" y="53199"/>
                    <a:pt x="305675" y="77686"/>
                    <a:pt x="320915" y="107691"/>
                  </a:cubicBezTo>
                  <a:lnTo>
                    <a:pt x="334946" y="151875"/>
                  </a:lnTo>
                  <a:lnTo>
                    <a:pt x="360000" y="151875"/>
                  </a:lnTo>
                  <a:lnTo>
                    <a:pt x="360000" y="206437"/>
                  </a:lnTo>
                  <a:lnTo>
                    <a:pt x="304875" y="206437"/>
                  </a:lnTo>
                  <a:lnTo>
                    <a:pt x="304875" y="151875"/>
                  </a:lnTo>
                  <a:lnTo>
                    <a:pt x="323199" y="151875"/>
                  </a:lnTo>
                  <a:lnTo>
                    <a:pt x="311002" y="112693"/>
                  </a:lnTo>
                  <a:cubicBezTo>
                    <a:pt x="296957" y="84814"/>
                    <a:pt x="274228" y="62208"/>
                    <a:pt x="246262" y="48110"/>
                  </a:cubicBezTo>
                  <a:lnTo>
                    <a:pt x="207370" y="35821"/>
                  </a:lnTo>
                  <a:lnTo>
                    <a:pt x="207563" y="54563"/>
                  </a:lnTo>
                  <a:lnTo>
                    <a:pt x="152438" y="54563"/>
                  </a:lnTo>
                  <a:lnTo>
                    <a:pt x="152438" y="35882"/>
                  </a:lnTo>
                  <a:lnTo>
                    <a:pt x="113739" y="48110"/>
                  </a:lnTo>
                  <a:cubicBezTo>
                    <a:pt x="85773" y="62208"/>
                    <a:pt x="63044" y="84814"/>
                    <a:pt x="48999" y="112693"/>
                  </a:cubicBezTo>
                  <a:lnTo>
                    <a:pt x="36801" y="151875"/>
                  </a:lnTo>
                  <a:lnTo>
                    <a:pt x="55125" y="151875"/>
                  </a:lnTo>
                  <a:lnTo>
                    <a:pt x="55125" y="206437"/>
                  </a:lnTo>
                  <a:lnTo>
                    <a:pt x="0" y="206437"/>
                  </a:lnTo>
                  <a:lnTo>
                    <a:pt x="0" y="151875"/>
                  </a:lnTo>
                  <a:lnTo>
                    <a:pt x="25054" y="151875"/>
                  </a:lnTo>
                  <a:lnTo>
                    <a:pt x="39085" y="107691"/>
                  </a:lnTo>
                  <a:cubicBezTo>
                    <a:pt x="54325" y="77686"/>
                    <a:pt x="78812" y="53199"/>
                    <a:pt x="108818" y="37959"/>
                  </a:cubicBezTo>
                  <a:lnTo>
                    <a:pt x="127387" y="32062"/>
                  </a:lnTo>
                  <a:lnTo>
                    <a:pt x="41563" y="32062"/>
                  </a:lnTo>
                  <a:lnTo>
                    <a:pt x="37547" y="41835"/>
                  </a:lnTo>
                  <a:cubicBezTo>
                    <a:pt x="33610" y="45843"/>
                    <a:pt x="28125" y="48374"/>
                    <a:pt x="21938" y="48374"/>
                  </a:cubicBezTo>
                  <a:cubicBezTo>
                    <a:pt x="10125" y="48374"/>
                    <a:pt x="0" y="38812"/>
                    <a:pt x="0" y="26437"/>
                  </a:cubicBezTo>
                  <a:cubicBezTo>
                    <a:pt x="0" y="14062"/>
                    <a:pt x="9563" y="4499"/>
                    <a:pt x="21938" y="4499"/>
                  </a:cubicBezTo>
                  <a:cubicBezTo>
                    <a:pt x="28125" y="4499"/>
                    <a:pt x="33610" y="6890"/>
                    <a:pt x="37547" y="10827"/>
                  </a:cubicBezTo>
                  <a:lnTo>
                    <a:pt x="41595" y="20812"/>
                  </a:lnTo>
                  <a:lnTo>
                    <a:pt x="152438" y="20812"/>
                  </a:lnTo>
                  <a:close/>
                </a:path>
              </a:pathLst>
            </a:custGeom>
            <a:solidFill>
              <a:schemeClr val="lt1"/>
            </a:solidFill>
            <a:ln w="5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lnSpc>
                  <a:spcPct val="120000"/>
                </a:lnSpc>
              </a:pPr>
              <a:endParaRPr lang="zh-CN" altLang="en-US">
                <a:solidFill>
                  <a:srgbClr val="222222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>
            <p:custDataLst>
              <p:tags r:id="rId21"/>
            </p:custDataLst>
          </p:nvPr>
        </p:nvGrpSpPr>
        <p:grpSpPr>
          <a:xfrm>
            <a:off x="2518646" y="3853582"/>
            <a:ext cx="837183" cy="837399"/>
            <a:chOff x="832178" y="4010634"/>
            <a:chExt cx="695056" cy="695236"/>
          </a:xfrm>
        </p:grpSpPr>
        <p:sp>
          <p:nvSpPr>
            <p:cNvPr id="136" name="Shape 1491"/>
            <p:cNvSpPr/>
            <p:nvPr>
              <p:custDataLst>
                <p:tags r:id="rId22"/>
              </p:custDataLst>
            </p:nvPr>
          </p:nvSpPr>
          <p:spPr>
            <a:xfrm>
              <a:off x="832178" y="4010634"/>
              <a:ext cx="695056" cy="695236"/>
            </a:xfrm>
            <a:prstGeom prst="ellipse">
              <a:avLst/>
            </a:prstGeom>
            <a:solidFill>
              <a:schemeClr val="accent1"/>
            </a:solidFill>
            <a:ln w="25400" cap="flat" cmpd="sng">
              <a:solidFill>
                <a:schemeClr val="dk1">
                  <a:alpha val="0"/>
                </a:schemeClr>
              </a:solidFill>
              <a:prstDash val="solid"/>
              <a:miter/>
              <a:headEnd type="none" w="med" len="med"/>
              <a:tailEnd type="none" w="med" len="med"/>
            </a:ln>
            <a:effectLst/>
          </p:spPr>
          <p:txBody>
            <a:bodyPr lIns="0" tIns="0" rIns="0" bIns="0" anchor="t" anchorCtr="0">
              <a:noAutofit/>
            </a:bodyPr>
            <a:lstStyle/>
            <a:p>
              <a:pPr defTabSz="457200">
                <a:lnSpc>
                  <a:spcPct val="120000"/>
                </a:lnSpc>
              </a:pPr>
              <a:endParaRPr>
                <a:solidFill>
                  <a:srgbClr val="222222"/>
                </a:solidFill>
                <a:latin typeface="微软雅黑" panose="020b0503020204020204" charset="-122"/>
                <a:ea typeface="微软雅黑"/>
                <a:cs typeface="Roboto"/>
                <a:sym typeface="Arial" panose="020b0604020202020204" pitchFamily="34" charset="0"/>
              </a:endParaRPr>
            </a:p>
          </p:txBody>
        </p:sp>
        <p:sp>
          <p:nvSpPr>
            <p:cNvPr id="197" name="任意形状 196"/>
            <p:cNvSpPr/>
            <p:nvPr>
              <p:custDataLst>
                <p:tags r:id="rId23"/>
              </p:custDataLst>
            </p:nvPr>
          </p:nvSpPr>
          <p:spPr>
            <a:xfrm>
              <a:off x="999706" y="4236619"/>
              <a:ext cx="360000" cy="360000"/>
            </a:xfrm>
            <a:custGeom>
              <a:gdLst>
                <a:gd name="connsiteX0" fmla="*/ 322594 w 360000"/>
                <a:gd name="connsiteY0" fmla="*/ 332775 h 360000"/>
                <a:gd name="connsiteX1" fmla="*/ 327206 w 360000"/>
                <a:gd name="connsiteY1" fmla="*/ 341944 h 360000"/>
                <a:gd name="connsiteX2" fmla="*/ 331875 w 360000"/>
                <a:gd name="connsiteY2" fmla="*/ 332775 h 360000"/>
                <a:gd name="connsiteX3" fmla="*/ 307631 w 360000"/>
                <a:gd name="connsiteY3" fmla="*/ 305212 h 360000"/>
                <a:gd name="connsiteX4" fmla="*/ 316631 w 360000"/>
                <a:gd name="connsiteY4" fmla="*/ 321525 h 360000"/>
                <a:gd name="connsiteX5" fmla="*/ 316688 w 360000"/>
                <a:gd name="connsiteY5" fmla="*/ 321525 h 360000"/>
                <a:gd name="connsiteX6" fmla="*/ 337500 w 360000"/>
                <a:gd name="connsiteY6" fmla="*/ 321525 h 360000"/>
                <a:gd name="connsiteX7" fmla="*/ 346500 w 360000"/>
                <a:gd name="connsiteY7" fmla="*/ 305212 h 360000"/>
                <a:gd name="connsiteX8" fmla="*/ 321525 w 360000"/>
                <a:gd name="connsiteY8" fmla="*/ 92813 h 360000"/>
                <a:gd name="connsiteX9" fmla="*/ 332775 w 360000"/>
                <a:gd name="connsiteY9" fmla="*/ 92813 h 360000"/>
                <a:gd name="connsiteX10" fmla="*/ 332775 w 360000"/>
                <a:gd name="connsiteY10" fmla="*/ 283557 h 360000"/>
                <a:gd name="connsiteX11" fmla="*/ 321525 w 360000"/>
                <a:gd name="connsiteY11" fmla="*/ 283557 h 360000"/>
                <a:gd name="connsiteX12" fmla="*/ 305494 w 360000"/>
                <a:gd name="connsiteY12" fmla="*/ 82069 h 360000"/>
                <a:gd name="connsiteX13" fmla="*/ 305494 w 360000"/>
                <a:gd name="connsiteY13" fmla="*/ 293907 h 360000"/>
                <a:gd name="connsiteX14" fmla="*/ 348750 w 360000"/>
                <a:gd name="connsiteY14" fmla="*/ 293907 h 360000"/>
                <a:gd name="connsiteX15" fmla="*/ 348750 w 360000"/>
                <a:gd name="connsiteY15" fmla="*/ 82069 h 360000"/>
                <a:gd name="connsiteX16" fmla="*/ 75263 w 360000"/>
                <a:gd name="connsiteY16" fmla="*/ 76668 h 360000"/>
                <a:gd name="connsiteX17" fmla="*/ 66375 w 360000"/>
                <a:gd name="connsiteY17" fmla="*/ 85556 h 360000"/>
                <a:gd name="connsiteX18" fmla="*/ 66375 w 360000"/>
                <a:gd name="connsiteY18" fmla="*/ 160087 h 360000"/>
                <a:gd name="connsiteX19" fmla="*/ 75263 w 360000"/>
                <a:gd name="connsiteY19" fmla="*/ 168750 h 360000"/>
                <a:gd name="connsiteX20" fmla="*/ 168750 w 360000"/>
                <a:gd name="connsiteY20" fmla="*/ 168750 h 360000"/>
                <a:gd name="connsiteX21" fmla="*/ 168750 w 360000"/>
                <a:gd name="connsiteY21" fmla="*/ 76668 h 360000"/>
                <a:gd name="connsiteX22" fmla="*/ 213750 w 360000"/>
                <a:gd name="connsiteY22" fmla="*/ 76613 h 360000"/>
                <a:gd name="connsiteX23" fmla="*/ 213750 w 360000"/>
                <a:gd name="connsiteY23" fmla="*/ 168750 h 360000"/>
                <a:gd name="connsiteX24" fmla="*/ 215437 w 360000"/>
                <a:gd name="connsiteY24" fmla="*/ 168750 h 360000"/>
                <a:gd name="connsiteX25" fmla="*/ 224325 w 360000"/>
                <a:gd name="connsiteY25" fmla="*/ 159863 h 360000"/>
                <a:gd name="connsiteX26" fmla="*/ 224325 w 360000"/>
                <a:gd name="connsiteY26" fmla="*/ 85500 h 360000"/>
                <a:gd name="connsiteX27" fmla="*/ 215437 w 360000"/>
                <a:gd name="connsiteY27" fmla="*/ 76613 h 360000"/>
                <a:gd name="connsiteX28" fmla="*/ 332381 w 360000"/>
                <a:gd name="connsiteY28" fmla="*/ 49219 h 360000"/>
                <a:gd name="connsiteX29" fmla="*/ 343631 w 360000"/>
                <a:gd name="connsiteY29" fmla="*/ 49219 h 360000"/>
                <a:gd name="connsiteX30" fmla="*/ 343631 w 360000"/>
                <a:gd name="connsiteY30" fmla="*/ 65588 h 360000"/>
                <a:gd name="connsiteX31" fmla="*/ 332381 w 360000"/>
                <a:gd name="connsiteY31" fmla="*/ 65588 h 360000"/>
                <a:gd name="connsiteX32" fmla="*/ 310613 w 360000"/>
                <a:gd name="connsiteY32" fmla="*/ 49219 h 360000"/>
                <a:gd name="connsiteX33" fmla="*/ 321863 w 360000"/>
                <a:gd name="connsiteY33" fmla="*/ 49219 h 360000"/>
                <a:gd name="connsiteX34" fmla="*/ 321863 w 360000"/>
                <a:gd name="connsiteY34" fmla="*/ 65588 h 360000"/>
                <a:gd name="connsiteX35" fmla="*/ 310613 w 360000"/>
                <a:gd name="connsiteY35" fmla="*/ 65588 h 360000"/>
                <a:gd name="connsiteX36" fmla="*/ 305494 w 360000"/>
                <a:gd name="connsiteY36" fmla="*/ 43931 h 360000"/>
                <a:gd name="connsiteX37" fmla="*/ 305494 w 360000"/>
                <a:gd name="connsiteY37" fmla="*/ 70819 h 360000"/>
                <a:gd name="connsiteX38" fmla="*/ 348750 w 360000"/>
                <a:gd name="connsiteY38" fmla="*/ 70819 h 360000"/>
                <a:gd name="connsiteX39" fmla="*/ 348750 w 360000"/>
                <a:gd name="connsiteY39" fmla="*/ 43931 h 360000"/>
                <a:gd name="connsiteX40" fmla="*/ 313425 w 360000"/>
                <a:gd name="connsiteY40" fmla="*/ 11250 h 360000"/>
                <a:gd name="connsiteX41" fmla="*/ 305494 w 360000"/>
                <a:gd name="connsiteY41" fmla="*/ 19181 h 360000"/>
                <a:gd name="connsiteX42" fmla="*/ 305494 w 360000"/>
                <a:gd name="connsiteY42" fmla="*/ 32681 h 360000"/>
                <a:gd name="connsiteX43" fmla="*/ 348750 w 360000"/>
                <a:gd name="connsiteY43" fmla="*/ 32681 h 360000"/>
                <a:gd name="connsiteX44" fmla="*/ 348750 w 360000"/>
                <a:gd name="connsiteY44" fmla="*/ 19181 h 360000"/>
                <a:gd name="connsiteX45" fmla="*/ 340819 w 360000"/>
                <a:gd name="connsiteY45" fmla="*/ 11250 h 360000"/>
                <a:gd name="connsiteX46" fmla="*/ 213525 w 360000"/>
                <a:gd name="connsiteY46" fmla="*/ 11250 h 360000"/>
                <a:gd name="connsiteX47" fmla="*/ 213525 w 360000"/>
                <a:gd name="connsiteY47" fmla="*/ 65419 h 360000"/>
                <a:gd name="connsiteX48" fmla="*/ 215437 w 360000"/>
                <a:gd name="connsiteY48" fmla="*/ 65419 h 360000"/>
                <a:gd name="connsiteX49" fmla="*/ 235575 w 360000"/>
                <a:gd name="connsiteY49" fmla="*/ 85557 h 360000"/>
                <a:gd name="connsiteX50" fmla="*/ 235575 w 360000"/>
                <a:gd name="connsiteY50" fmla="*/ 160088 h 360000"/>
                <a:gd name="connsiteX51" fmla="*/ 215215 w 360000"/>
                <a:gd name="connsiteY51" fmla="*/ 180000 h 360000"/>
                <a:gd name="connsiteX52" fmla="*/ 215213 w 360000"/>
                <a:gd name="connsiteY52" fmla="*/ 180000 h 360000"/>
                <a:gd name="connsiteX53" fmla="*/ 215212 w 360000"/>
                <a:gd name="connsiteY53" fmla="*/ 180000 h 360000"/>
                <a:gd name="connsiteX54" fmla="*/ 213525 w 360000"/>
                <a:gd name="connsiteY54" fmla="*/ 180000 h 360000"/>
                <a:gd name="connsiteX55" fmla="*/ 213525 w 360000"/>
                <a:gd name="connsiteY55" fmla="*/ 348750 h 360000"/>
                <a:gd name="connsiteX56" fmla="*/ 226519 w 360000"/>
                <a:gd name="connsiteY56" fmla="*/ 348750 h 360000"/>
                <a:gd name="connsiteX57" fmla="*/ 256163 w 360000"/>
                <a:gd name="connsiteY57" fmla="*/ 319106 h 360000"/>
                <a:gd name="connsiteX58" fmla="*/ 256163 w 360000"/>
                <a:gd name="connsiteY58" fmla="*/ 40894 h 360000"/>
                <a:gd name="connsiteX59" fmla="*/ 226519 w 360000"/>
                <a:gd name="connsiteY59" fmla="*/ 11250 h 360000"/>
                <a:gd name="connsiteX60" fmla="*/ 181069 w 360000"/>
                <a:gd name="connsiteY60" fmla="*/ 11250 h 360000"/>
                <a:gd name="connsiteX61" fmla="*/ 181069 w 360000"/>
                <a:gd name="connsiteY61" fmla="*/ 348750 h 360000"/>
                <a:gd name="connsiteX62" fmla="*/ 202275 w 360000"/>
                <a:gd name="connsiteY62" fmla="*/ 348750 h 360000"/>
                <a:gd name="connsiteX63" fmla="*/ 202275 w 360000"/>
                <a:gd name="connsiteY63" fmla="*/ 11250 h 360000"/>
                <a:gd name="connsiteX64" fmla="*/ 33075 w 360000"/>
                <a:gd name="connsiteY64" fmla="*/ 11250 h 360000"/>
                <a:gd name="connsiteX65" fmla="*/ 33075 w 360000"/>
                <a:gd name="connsiteY65" fmla="*/ 348750 h 360000"/>
                <a:gd name="connsiteX66" fmla="*/ 169819 w 360000"/>
                <a:gd name="connsiteY66" fmla="*/ 348750 h 360000"/>
                <a:gd name="connsiteX67" fmla="*/ 169819 w 360000"/>
                <a:gd name="connsiteY67" fmla="*/ 180000 h 360000"/>
                <a:gd name="connsiteX68" fmla="*/ 75263 w 360000"/>
                <a:gd name="connsiteY68" fmla="*/ 180000 h 360000"/>
                <a:gd name="connsiteX69" fmla="*/ 55125 w 360000"/>
                <a:gd name="connsiteY69" fmla="*/ 159862 h 360000"/>
                <a:gd name="connsiteX70" fmla="*/ 55125 w 360000"/>
                <a:gd name="connsiteY70" fmla="*/ 85500 h 360000"/>
                <a:gd name="connsiteX71" fmla="*/ 75263 w 360000"/>
                <a:gd name="connsiteY71" fmla="*/ 65362 h 360000"/>
                <a:gd name="connsiteX72" fmla="*/ 169819 w 360000"/>
                <a:gd name="connsiteY72" fmla="*/ 65362 h 360000"/>
                <a:gd name="connsiteX73" fmla="*/ 169819 w 360000"/>
                <a:gd name="connsiteY73" fmla="*/ 11250 h 360000"/>
                <a:gd name="connsiteX74" fmla="*/ 11250 w 360000"/>
                <a:gd name="connsiteY74" fmla="*/ 11250 h 360000"/>
                <a:gd name="connsiteX75" fmla="*/ 11250 w 360000"/>
                <a:gd name="connsiteY75" fmla="*/ 348750 h 360000"/>
                <a:gd name="connsiteX76" fmla="*/ 21825 w 360000"/>
                <a:gd name="connsiteY76" fmla="*/ 348750 h 360000"/>
                <a:gd name="connsiteX77" fmla="*/ 21825 w 360000"/>
                <a:gd name="connsiteY77" fmla="*/ 11250 h 360000"/>
                <a:gd name="connsiteX78" fmla="*/ 313425 w 360000"/>
                <a:gd name="connsiteY78" fmla="*/ 0 h 360000"/>
                <a:gd name="connsiteX79" fmla="*/ 340875 w 360000"/>
                <a:gd name="connsiteY79" fmla="*/ 0 h 360000"/>
                <a:gd name="connsiteX80" fmla="*/ 360000 w 360000"/>
                <a:gd name="connsiteY80" fmla="*/ 19181 h 360000"/>
                <a:gd name="connsiteX81" fmla="*/ 360000 w 360000"/>
                <a:gd name="connsiteY81" fmla="*/ 38306 h 360000"/>
                <a:gd name="connsiteX82" fmla="*/ 360000 w 360000"/>
                <a:gd name="connsiteY82" fmla="*/ 76444 h 360000"/>
                <a:gd name="connsiteX83" fmla="*/ 360000 w 360000"/>
                <a:gd name="connsiteY83" fmla="*/ 299532 h 360000"/>
                <a:gd name="connsiteX84" fmla="*/ 359973 w 360000"/>
                <a:gd name="connsiteY84" fmla="*/ 299560 h 360000"/>
                <a:gd name="connsiteX85" fmla="*/ 360000 w 360000"/>
                <a:gd name="connsiteY85" fmla="*/ 299587 h 360000"/>
                <a:gd name="connsiteX86" fmla="*/ 358200 w 360000"/>
                <a:gd name="connsiteY86" fmla="*/ 306815 h 360000"/>
                <a:gd name="connsiteX87" fmla="*/ 345886 w 360000"/>
                <a:gd name="connsiteY87" fmla="*/ 329547 h 360000"/>
                <a:gd name="connsiteX88" fmla="*/ 345881 w 360000"/>
                <a:gd name="connsiteY88" fmla="*/ 329569 h 360000"/>
                <a:gd name="connsiteX89" fmla="*/ 332100 w 360000"/>
                <a:gd name="connsiteY89" fmla="*/ 357019 h 360000"/>
                <a:gd name="connsiteX90" fmla="*/ 327150 w 360000"/>
                <a:gd name="connsiteY90" fmla="*/ 360000 h 360000"/>
                <a:gd name="connsiteX91" fmla="*/ 322144 w 360000"/>
                <a:gd name="connsiteY91" fmla="*/ 356906 h 360000"/>
                <a:gd name="connsiteX92" fmla="*/ 308684 w 360000"/>
                <a:gd name="connsiteY92" fmla="*/ 330098 h 360000"/>
                <a:gd name="connsiteX93" fmla="*/ 308644 w 360000"/>
                <a:gd name="connsiteY93" fmla="*/ 330075 h 360000"/>
                <a:gd name="connsiteX94" fmla="*/ 294244 w 360000"/>
                <a:gd name="connsiteY94" fmla="*/ 299925 h 360000"/>
                <a:gd name="connsiteX95" fmla="*/ 294244 w 360000"/>
                <a:gd name="connsiteY95" fmla="*/ 299587 h 360000"/>
                <a:gd name="connsiteX96" fmla="*/ 294271 w 360000"/>
                <a:gd name="connsiteY96" fmla="*/ 299560 h 360000"/>
                <a:gd name="connsiteX97" fmla="*/ 294244 w 360000"/>
                <a:gd name="connsiteY97" fmla="*/ 299532 h 360000"/>
                <a:gd name="connsiteX98" fmla="*/ 294244 w 360000"/>
                <a:gd name="connsiteY98" fmla="*/ 76444 h 360000"/>
                <a:gd name="connsiteX99" fmla="*/ 294244 w 360000"/>
                <a:gd name="connsiteY99" fmla="*/ 38306 h 360000"/>
                <a:gd name="connsiteX100" fmla="*/ 294244 w 360000"/>
                <a:gd name="connsiteY100" fmla="*/ 19181 h 360000"/>
                <a:gd name="connsiteX101" fmla="*/ 313425 w 360000"/>
                <a:gd name="connsiteY101" fmla="*/ 0 h 360000"/>
                <a:gd name="connsiteX102" fmla="*/ 0 w 360000"/>
                <a:gd name="connsiteY102" fmla="*/ 0 h 360000"/>
                <a:gd name="connsiteX103" fmla="*/ 226519 w 360000"/>
                <a:gd name="connsiteY103" fmla="*/ 0 h 360000"/>
                <a:gd name="connsiteX104" fmla="*/ 267413 w 360000"/>
                <a:gd name="connsiteY104" fmla="*/ 40894 h 360000"/>
                <a:gd name="connsiteX105" fmla="*/ 267413 w 360000"/>
                <a:gd name="connsiteY105" fmla="*/ 319106 h 360000"/>
                <a:gd name="connsiteX106" fmla="*/ 226519 w 360000"/>
                <a:gd name="connsiteY106" fmla="*/ 360000 h 360000"/>
                <a:gd name="connsiteX107" fmla="*/ 0 w 360000"/>
                <a:gd name="connsiteY107" fmla="*/ 360000 h 3600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360000" h="360000">
                  <a:moveTo>
                    <a:pt x="322594" y="332775"/>
                  </a:moveTo>
                  <a:lnTo>
                    <a:pt x="327206" y="341944"/>
                  </a:lnTo>
                  <a:lnTo>
                    <a:pt x="331875" y="332775"/>
                  </a:lnTo>
                  <a:close/>
                  <a:moveTo>
                    <a:pt x="307631" y="305212"/>
                  </a:moveTo>
                  <a:cubicBezTo>
                    <a:pt x="309375" y="308475"/>
                    <a:pt x="311963" y="313593"/>
                    <a:pt x="316631" y="321525"/>
                  </a:cubicBezTo>
                  <a:lnTo>
                    <a:pt x="316688" y="321525"/>
                  </a:lnTo>
                  <a:lnTo>
                    <a:pt x="337500" y="321525"/>
                  </a:lnTo>
                  <a:cubicBezTo>
                    <a:pt x="342225" y="313593"/>
                    <a:pt x="344925" y="308475"/>
                    <a:pt x="346500" y="305212"/>
                  </a:cubicBezTo>
                  <a:close/>
                  <a:moveTo>
                    <a:pt x="321525" y="92813"/>
                  </a:moveTo>
                  <a:lnTo>
                    <a:pt x="332775" y="92813"/>
                  </a:lnTo>
                  <a:lnTo>
                    <a:pt x="332775" y="283557"/>
                  </a:lnTo>
                  <a:lnTo>
                    <a:pt x="321525" y="283557"/>
                  </a:lnTo>
                  <a:close/>
                  <a:moveTo>
                    <a:pt x="305494" y="82069"/>
                  </a:moveTo>
                  <a:lnTo>
                    <a:pt x="305494" y="293907"/>
                  </a:lnTo>
                  <a:lnTo>
                    <a:pt x="348750" y="293907"/>
                  </a:lnTo>
                  <a:lnTo>
                    <a:pt x="348750" y="82069"/>
                  </a:lnTo>
                  <a:close/>
                  <a:moveTo>
                    <a:pt x="75263" y="76668"/>
                  </a:moveTo>
                  <a:cubicBezTo>
                    <a:pt x="70354" y="76668"/>
                    <a:pt x="66375" y="80647"/>
                    <a:pt x="66375" y="85556"/>
                  </a:cubicBezTo>
                  <a:lnTo>
                    <a:pt x="66375" y="160087"/>
                  </a:lnTo>
                  <a:cubicBezTo>
                    <a:pt x="66497" y="164907"/>
                    <a:pt x="70441" y="168751"/>
                    <a:pt x="75263" y="168750"/>
                  </a:cubicBezTo>
                  <a:lnTo>
                    <a:pt x="168750" y="168750"/>
                  </a:lnTo>
                  <a:lnTo>
                    <a:pt x="168750" y="76668"/>
                  </a:lnTo>
                  <a:close/>
                  <a:moveTo>
                    <a:pt x="213750" y="76613"/>
                  </a:moveTo>
                  <a:lnTo>
                    <a:pt x="213750" y="168750"/>
                  </a:lnTo>
                  <a:lnTo>
                    <a:pt x="215437" y="168750"/>
                  </a:lnTo>
                  <a:cubicBezTo>
                    <a:pt x="220346" y="168750"/>
                    <a:pt x="224325" y="164771"/>
                    <a:pt x="224325" y="159863"/>
                  </a:cubicBezTo>
                  <a:lnTo>
                    <a:pt x="224325" y="85500"/>
                  </a:lnTo>
                  <a:cubicBezTo>
                    <a:pt x="224325" y="80592"/>
                    <a:pt x="220346" y="76613"/>
                    <a:pt x="215437" y="76613"/>
                  </a:cubicBezTo>
                  <a:close/>
                  <a:moveTo>
                    <a:pt x="332381" y="49219"/>
                  </a:moveTo>
                  <a:lnTo>
                    <a:pt x="343631" y="49219"/>
                  </a:lnTo>
                  <a:lnTo>
                    <a:pt x="343631" y="65588"/>
                  </a:lnTo>
                  <a:lnTo>
                    <a:pt x="332381" y="65588"/>
                  </a:lnTo>
                  <a:close/>
                  <a:moveTo>
                    <a:pt x="310613" y="49219"/>
                  </a:moveTo>
                  <a:lnTo>
                    <a:pt x="321863" y="49219"/>
                  </a:lnTo>
                  <a:lnTo>
                    <a:pt x="321863" y="65588"/>
                  </a:lnTo>
                  <a:lnTo>
                    <a:pt x="310613" y="65588"/>
                  </a:lnTo>
                  <a:close/>
                  <a:moveTo>
                    <a:pt x="305494" y="43931"/>
                  </a:moveTo>
                  <a:lnTo>
                    <a:pt x="305494" y="70819"/>
                  </a:lnTo>
                  <a:lnTo>
                    <a:pt x="348750" y="70819"/>
                  </a:lnTo>
                  <a:lnTo>
                    <a:pt x="348750" y="43931"/>
                  </a:lnTo>
                  <a:close/>
                  <a:moveTo>
                    <a:pt x="313425" y="11250"/>
                  </a:moveTo>
                  <a:cubicBezTo>
                    <a:pt x="309045" y="11250"/>
                    <a:pt x="305494" y="14801"/>
                    <a:pt x="305494" y="19181"/>
                  </a:cubicBezTo>
                  <a:lnTo>
                    <a:pt x="305494" y="32681"/>
                  </a:lnTo>
                  <a:lnTo>
                    <a:pt x="348750" y="32681"/>
                  </a:lnTo>
                  <a:lnTo>
                    <a:pt x="348750" y="19181"/>
                  </a:lnTo>
                  <a:cubicBezTo>
                    <a:pt x="348750" y="14801"/>
                    <a:pt x="345199" y="11250"/>
                    <a:pt x="340819" y="11250"/>
                  </a:cubicBezTo>
                  <a:close/>
                  <a:moveTo>
                    <a:pt x="213525" y="11250"/>
                  </a:moveTo>
                  <a:lnTo>
                    <a:pt x="213525" y="65419"/>
                  </a:lnTo>
                  <a:lnTo>
                    <a:pt x="215437" y="65419"/>
                  </a:lnTo>
                  <a:cubicBezTo>
                    <a:pt x="226559" y="65419"/>
                    <a:pt x="235575" y="74435"/>
                    <a:pt x="235575" y="85557"/>
                  </a:cubicBezTo>
                  <a:lnTo>
                    <a:pt x="235575" y="160088"/>
                  </a:lnTo>
                  <a:cubicBezTo>
                    <a:pt x="235451" y="171209"/>
                    <a:pt x="226336" y="180124"/>
                    <a:pt x="215215" y="180000"/>
                  </a:cubicBezTo>
                  <a:cubicBezTo>
                    <a:pt x="215214" y="180000"/>
                    <a:pt x="215213" y="180000"/>
                    <a:pt x="215213" y="180000"/>
                  </a:cubicBezTo>
                  <a:lnTo>
                    <a:pt x="215212" y="180000"/>
                  </a:lnTo>
                  <a:lnTo>
                    <a:pt x="213525" y="180000"/>
                  </a:lnTo>
                  <a:lnTo>
                    <a:pt x="213525" y="348750"/>
                  </a:lnTo>
                  <a:lnTo>
                    <a:pt x="226519" y="348750"/>
                  </a:lnTo>
                  <a:cubicBezTo>
                    <a:pt x="242891" y="348750"/>
                    <a:pt x="256163" y="335478"/>
                    <a:pt x="256163" y="319106"/>
                  </a:cubicBezTo>
                  <a:lnTo>
                    <a:pt x="256163" y="40894"/>
                  </a:lnTo>
                  <a:cubicBezTo>
                    <a:pt x="256163" y="24522"/>
                    <a:pt x="242891" y="11250"/>
                    <a:pt x="226519" y="11250"/>
                  </a:cubicBezTo>
                  <a:close/>
                  <a:moveTo>
                    <a:pt x="181069" y="11250"/>
                  </a:moveTo>
                  <a:lnTo>
                    <a:pt x="181069" y="348750"/>
                  </a:lnTo>
                  <a:lnTo>
                    <a:pt x="202275" y="348750"/>
                  </a:lnTo>
                  <a:lnTo>
                    <a:pt x="202275" y="11250"/>
                  </a:lnTo>
                  <a:close/>
                  <a:moveTo>
                    <a:pt x="33075" y="11250"/>
                  </a:moveTo>
                  <a:lnTo>
                    <a:pt x="33075" y="348750"/>
                  </a:lnTo>
                  <a:lnTo>
                    <a:pt x="169819" y="348750"/>
                  </a:lnTo>
                  <a:lnTo>
                    <a:pt x="169819" y="180000"/>
                  </a:lnTo>
                  <a:lnTo>
                    <a:pt x="75263" y="180000"/>
                  </a:lnTo>
                  <a:cubicBezTo>
                    <a:pt x="64141" y="180000"/>
                    <a:pt x="55125" y="170984"/>
                    <a:pt x="55125" y="159862"/>
                  </a:cubicBezTo>
                  <a:lnTo>
                    <a:pt x="55125" y="85500"/>
                  </a:lnTo>
                  <a:cubicBezTo>
                    <a:pt x="55125" y="74378"/>
                    <a:pt x="64141" y="65362"/>
                    <a:pt x="75263" y="65362"/>
                  </a:cubicBezTo>
                  <a:lnTo>
                    <a:pt x="169819" y="65362"/>
                  </a:lnTo>
                  <a:lnTo>
                    <a:pt x="169819" y="11250"/>
                  </a:lnTo>
                  <a:close/>
                  <a:moveTo>
                    <a:pt x="11250" y="11250"/>
                  </a:moveTo>
                  <a:lnTo>
                    <a:pt x="11250" y="348750"/>
                  </a:lnTo>
                  <a:lnTo>
                    <a:pt x="21825" y="348750"/>
                  </a:lnTo>
                  <a:lnTo>
                    <a:pt x="21825" y="11250"/>
                  </a:lnTo>
                  <a:close/>
                  <a:moveTo>
                    <a:pt x="313425" y="0"/>
                  </a:moveTo>
                  <a:lnTo>
                    <a:pt x="340875" y="0"/>
                  </a:lnTo>
                  <a:cubicBezTo>
                    <a:pt x="351447" y="31"/>
                    <a:pt x="360000" y="8610"/>
                    <a:pt x="360000" y="19181"/>
                  </a:cubicBezTo>
                  <a:lnTo>
                    <a:pt x="360000" y="38306"/>
                  </a:lnTo>
                  <a:lnTo>
                    <a:pt x="360000" y="76444"/>
                  </a:lnTo>
                  <a:lnTo>
                    <a:pt x="360000" y="299532"/>
                  </a:lnTo>
                  <a:lnTo>
                    <a:pt x="359973" y="299560"/>
                  </a:lnTo>
                  <a:lnTo>
                    <a:pt x="360000" y="299587"/>
                  </a:lnTo>
                  <a:cubicBezTo>
                    <a:pt x="360000" y="300853"/>
                    <a:pt x="360000" y="302498"/>
                    <a:pt x="358200" y="306815"/>
                  </a:cubicBezTo>
                  <a:lnTo>
                    <a:pt x="345886" y="329547"/>
                  </a:lnTo>
                  <a:lnTo>
                    <a:pt x="345881" y="329569"/>
                  </a:lnTo>
                  <a:cubicBezTo>
                    <a:pt x="339975" y="342000"/>
                    <a:pt x="332212" y="356850"/>
                    <a:pt x="332100" y="357019"/>
                  </a:cubicBezTo>
                  <a:cubicBezTo>
                    <a:pt x="331125" y="358849"/>
                    <a:pt x="329223" y="359994"/>
                    <a:pt x="327150" y="360000"/>
                  </a:cubicBezTo>
                  <a:cubicBezTo>
                    <a:pt x="325032" y="359994"/>
                    <a:pt x="323097" y="358798"/>
                    <a:pt x="322144" y="356906"/>
                  </a:cubicBezTo>
                  <a:lnTo>
                    <a:pt x="308684" y="330098"/>
                  </a:lnTo>
                  <a:lnTo>
                    <a:pt x="308644" y="330075"/>
                  </a:lnTo>
                  <a:cubicBezTo>
                    <a:pt x="294244" y="306168"/>
                    <a:pt x="294244" y="301950"/>
                    <a:pt x="294244" y="299925"/>
                  </a:cubicBezTo>
                  <a:lnTo>
                    <a:pt x="294244" y="299587"/>
                  </a:lnTo>
                  <a:lnTo>
                    <a:pt x="294271" y="299560"/>
                  </a:lnTo>
                  <a:lnTo>
                    <a:pt x="294244" y="299532"/>
                  </a:lnTo>
                  <a:lnTo>
                    <a:pt x="294244" y="76444"/>
                  </a:lnTo>
                  <a:lnTo>
                    <a:pt x="294244" y="38306"/>
                  </a:lnTo>
                  <a:lnTo>
                    <a:pt x="294244" y="19181"/>
                  </a:lnTo>
                  <a:cubicBezTo>
                    <a:pt x="294244" y="8588"/>
                    <a:pt x="302832" y="0"/>
                    <a:pt x="313425" y="0"/>
                  </a:cubicBezTo>
                  <a:close/>
                  <a:moveTo>
                    <a:pt x="0" y="0"/>
                  </a:moveTo>
                  <a:lnTo>
                    <a:pt x="226519" y="0"/>
                  </a:lnTo>
                  <a:cubicBezTo>
                    <a:pt x="249104" y="0"/>
                    <a:pt x="267413" y="18309"/>
                    <a:pt x="267413" y="40894"/>
                  </a:cubicBezTo>
                  <a:lnTo>
                    <a:pt x="267413" y="319106"/>
                  </a:lnTo>
                  <a:cubicBezTo>
                    <a:pt x="267413" y="341691"/>
                    <a:pt x="249104" y="360000"/>
                    <a:pt x="226519" y="360000"/>
                  </a:cubicBezTo>
                  <a:lnTo>
                    <a:pt x="0" y="360000"/>
                  </a:lnTo>
                  <a:close/>
                </a:path>
              </a:pathLst>
            </a:custGeom>
            <a:solidFill>
              <a:schemeClr val="lt1"/>
            </a:solidFill>
            <a:ln w="5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lnSpc>
                  <a:spcPct val="120000"/>
                </a:lnSpc>
              </a:pPr>
              <a:endParaRPr lang="zh-CN" altLang="en-US">
                <a:solidFill>
                  <a:srgbClr val="222222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>
            <p:custDataLst>
              <p:tags r:id="rId24"/>
            </p:custDataLst>
          </p:nvPr>
        </p:nvGrpSpPr>
        <p:grpSpPr>
          <a:xfrm>
            <a:off x="2518644" y="5185149"/>
            <a:ext cx="837183" cy="837399"/>
            <a:chOff x="832178" y="5103325"/>
            <a:chExt cx="695056" cy="695236"/>
          </a:xfrm>
        </p:grpSpPr>
        <p:sp>
          <p:nvSpPr>
            <p:cNvPr id="146" name="Shape 1492"/>
            <p:cNvSpPr/>
            <p:nvPr>
              <p:custDataLst>
                <p:tags r:id="rId25"/>
              </p:custDataLst>
            </p:nvPr>
          </p:nvSpPr>
          <p:spPr>
            <a:xfrm>
              <a:off x="832178" y="5103325"/>
              <a:ext cx="695056" cy="695236"/>
            </a:xfrm>
            <a:prstGeom prst="ellipse">
              <a:avLst/>
            </a:prstGeom>
            <a:solidFill>
              <a:schemeClr val="accent1"/>
            </a:solidFill>
            <a:ln w="25400" cap="flat" cmpd="sng">
              <a:solidFill>
                <a:schemeClr val="dk1">
                  <a:alpha val="0"/>
                </a:schemeClr>
              </a:solidFill>
              <a:prstDash val="solid"/>
              <a:miter/>
              <a:headEnd type="none" w="med" len="med"/>
              <a:tailEnd type="none" w="med" len="med"/>
            </a:ln>
            <a:effectLst/>
          </p:spPr>
          <p:txBody>
            <a:bodyPr lIns="0" tIns="0" rIns="0" bIns="0" anchor="t" anchorCtr="0">
              <a:noAutofit/>
            </a:bodyPr>
            <a:lstStyle/>
            <a:p>
              <a:pPr defTabSz="457200">
                <a:lnSpc>
                  <a:spcPct val="120000"/>
                </a:lnSpc>
              </a:pPr>
              <a:endParaRPr>
                <a:solidFill>
                  <a:srgbClr val="222222"/>
                </a:solidFill>
                <a:latin typeface="微软雅黑" panose="020b0503020204020204" charset="-122"/>
                <a:ea typeface="微软雅黑"/>
                <a:cs typeface="Roboto"/>
                <a:sym typeface="Arial" panose="020b0604020202020204" pitchFamily="34" charset="0"/>
              </a:endParaRPr>
            </a:p>
          </p:txBody>
        </p:sp>
        <p:sp>
          <p:nvSpPr>
            <p:cNvPr id="198" name="任意形状 197"/>
            <p:cNvSpPr/>
            <p:nvPr>
              <p:custDataLst>
                <p:tags r:id="rId26"/>
              </p:custDataLst>
            </p:nvPr>
          </p:nvSpPr>
          <p:spPr>
            <a:xfrm>
              <a:off x="1033538" y="5270943"/>
              <a:ext cx="292334" cy="360000"/>
            </a:xfrm>
            <a:custGeom>
              <a:gdLst>
                <a:gd name="connsiteX0" fmla="*/ 115695 w 292334"/>
                <a:gd name="connsiteY0" fmla="*/ 242833 h 360000"/>
                <a:gd name="connsiteX1" fmla="*/ 123663 w 292334"/>
                <a:gd name="connsiteY1" fmla="*/ 250798 h 360000"/>
                <a:gd name="connsiteX2" fmla="*/ 131631 w 292334"/>
                <a:gd name="connsiteY2" fmla="*/ 242833 h 360000"/>
                <a:gd name="connsiteX3" fmla="*/ 139563 w 292334"/>
                <a:gd name="connsiteY3" fmla="*/ 250809 h 360000"/>
                <a:gd name="connsiteX4" fmla="*/ 131617 w 292334"/>
                <a:gd name="connsiteY4" fmla="*/ 258753 h 360000"/>
                <a:gd name="connsiteX5" fmla="*/ 139574 w 292334"/>
                <a:gd name="connsiteY5" fmla="*/ 266709 h 360000"/>
                <a:gd name="connsiteX6" fmla="*/ 131620 w 292334"/>
                <a:gd name="connsiteY6" fmla="*/ 274663 h 360000"/>
                <a:gd name="connsiteX7" fmla="*/ 123663 w 292334"/>
                <a:gd name="connsiteY7" fmla="*/ 266707 h 360000"/>
                <a:gd name="connsiteX8" fmla="*/ 115706 w 292334"/>
                <a:gd name="connsiteY8" fmla="*/ 274663 h 360000"/>
                <a:gd name="connsiteX9" fmla="*/ 107752 w 292334"/>
                <a:gd name="connsiteY9" fmla="*/ 266709 h 360000"/>
                <a:gd name="connsiteX10" fmla="*/ 115709 w 292334"/>
                <a:gd name="connsiteY10" fmla="*/ 258753 h 360000"/>
                <a:gd name="connsiteX11" fmla="*/ 107763 w 292334"/>
                <a:gd name="connsiteY11" fmla="*/ 250809 h 360000"/>
                <a:gd name="connsiteX12" fmla="*/ 89910 w 292334"/>
                <a:gd name="connsiteY12" fmla="*/ 225003 h 360000"/>
                <a:gd name="connsiteX13" fmla="*/ 89910 w 292334"/>
                <a:gd name="connsiteY13" fmla="*/ 292503 h 360000"/>
                <a:gd name="connsiteX14" fmla="*/ 157410 w 292334"/>
                <a:gd name="connsiteY14" fmla="*/ 292503 h 360000"/>
                <a:gd name="connsiteX15" fmla="*/ 157410 w 292334"/>
                <a:gd name="connsiteY15" fmla="*/ 225003 h 360000"/>
                <a:gd name="connsiteX16" fmla="*/ 78660 w 292334"/>
                <a:gd name="connsiteY16" fmla="*/ 213753 h 360000"/>
                <a:gd name="connsiteX17" fmla="*/ 168660 w 292334"/>
                <a:gd name="connsiteY17" fmla="*/ 213753 h 360000"/>
                <a:gd name="connsiteX18" fmla="*/ 168660 w 292334"/>
                <a:gd name="connsiteY18" fmla="*/ 303753 h 360000"/>
                <a:gd name="connsiteX19" fmla="*/ 78660 w 292334"/>
                <a:gd name="connsiteY19" fmla="*/ 303753 h 360000"/>
                <a:gd name="connsiteX20" fmla="*/ 137205 w 292334"/>
                <a:gd name="connsiteY20" fmla="*/ 141801 h 360000"/>
                <a:gd name="connsiteX21" fmla="*/ 145159 w 292334"/>
                <a:gd name="connsiteY21" fmla="*/ 149755 h 360000"/>
                <a:gd name="connsiteX22" fmla="*/ 117743 w 292334"/>
                <a:gd name="connsiteY22" fmla="*/ 177171 h 360000"/>
                <a:gd name="connsiteX23" fmla="*/ 102167 w 292334"/>
                <a:gd name="connsiteY23" fmla="*/ 161590 h 360000"/>
                <a:gd name="connsiteX24" fmla="*/ 110121 w 292334"/>
                <a:gd name="connsiteY24" fmla="*/ 153636 h 360000"/>
                <a:gd name="connsiteX25" fmla="*/ 117743 w 292334"/>
                <a:gd name="connsiteY25" fmla="*/ 161258 h 360000"/>
                <a:gd name="connsiteX26" fmla="*/ 89910 w 292334"/>
                <a:gd name="connsiteY26" fmla="*/ 123747 h 360000"/>
                <a:gd name="connsiteX27" fmla="*/ 89910 w 292334"/>
                <a:gd name="connsiteY27" fmla="*/ 191247 h 360000"/>
                <a:gd name="connsiteX28" fmla="*/ 157410 w 292334"/>
                <a:gd name="connsiteY28" fmla="*/ 191247 h 360000"/>
                <a:gd name="connsiteX29" fmla="*/ 157410 w 292334"/>
                <a:gd name="connsiteY29" fmla="*/ 123747 h 360000"/>
                <a:gd name="connsiteX30" fmla="*/ 78660 w 292334"/>
                <a:gd name="connsiteY30" fmla="*/ 112497 h 360000"/>
                <a:gd name="connsiteX31" fmla="*/ 168660 w 292334"/>
                <a:gd name="connsiteY31" fmla="*/ 112497 h 360000"/>
                <a:gd name="connsiteX32" fmla="*/ 168660 w 292334"/>
                <a:gd name="connsiteY32" fmla="*/ 202497 h 360000"/>
                <a:gd name="connsiteX33" fmla="*/ 78660 w 292334"/>
                <a:gd name="connsiteY33" fmla="*/ 202497 h 360000"/>
                <a:gd name="connsiteX34" fmla="*/ 275621 w 292334"/>
                <a:gd name="connsiteY34" fmla="*/ 89802 h 360000"/>
                <a:gd name="connsiteX35" fmla="*/ 270158 w 292334"/>
                <a:gd name="connsiteY35" fmla="*/ 95265 h 360000"/>
                <a:gd name="connsiteX36" fmla="*/ 270158 w 292334"/>
                <a:gd name="connsiteY36" fmla="*/ 308919 h 360000"/>
                <a:gd name="connsiteX37" fmla="*/ 275624 w 292334"/>
                <a:gd name="connsiteY37" fmla="*/ 320768 h 360000"/>
                <a:gd name="connsiteX38" fmla="*/ 281084 w 292334"/>
                <a:gd name="connsiteY38" fmla="*/ 308922 h 360000"/>
                <a:gd name="connsiteX39" fmla="*/ 281084 w 292334"/>
                <a:gd name="connsiteY39" fmla="*/ 95265 h 360000"/>
                <a:gd name="connsiteX40" fmla="*/ 275621 w 292334"/>
                <a:gd name="connsiteY40" fmla="*/ 89802 h 360000"/>
                <a:gd name="connsiteX41" fmla="*/ 33748 w 292334"/>
                <a:gd name="connsiteY41" fmla="*/ 78750 h 360000"/>
                <a:gd name="connsiteX42" fmla="*/ 33748 w 292334"/>
                <a:gd name="connsiteY42" fmla="*/ 326250 h 360000"/>
                <a:gd name="connsiteX43" fmla="*/ 213748 w 292334"/>
                <a:gd name="connsiteY43" fmla="*/ 326250 h 360000"/>
                <a:gd name="connsiteX44" fmla="*/ 213748 w 292334"/>
                <a:gd name="connsiteY44" fmla="*/ 78750 h 360000"/>
                <a:gd name="connsiteX45" fmla="*/ 191363 w 292334"/>
                <a:gd name="connsiteY45" fmla="*/ 78750 h 360000"/>
                <a:gd name="connsiteX46" fmla="*/ 168275 w 292334"/>
                <a:gd name="connsiteY46" fmla="*/ 78750 h 360000"/>
                <a:gd name="connsiteX47" fmla="*/ 168275 w 292334"/>
                <a:gd name="connsiteY47" fmla="*/ 89882 h 360000"/>
                <a:gd name="connsiteX48" fmla="*/ 78748 w 292334"/>
                <a:gd name="connsiteY48" fmla="*/ 89882 h 360000"/>
                <a:gd name="connsiteX49" fmla="*/ 78748 w 292334"/>
                <a:gd name="connsiteY49" fmla="*/ 78750 h 360000"/>
                <a:gd name="connsiteX50" fmla="*/ 275621 w 292334"/>
                <a:gd name="connsiteY50" fmla="*/ 78552 h 360000"/>
                <a:gd name="connsiteX51" fmla="*/ 292334 w 292334"/>
                <a:gd name="connsiteY51" fmla="*/ 95265 h 360000"/>
                <a:gd name="connsiteX52" fmla="*/ 292334 w 292334"/>
                <a:gd name="connsiteY52" fmla="*/ 311388 h 360000"/>
                <a:gd name="connsiteX53" fmla="*/ 275624 w 292334"/>
                <a:gd name="connsiteY53" fmla="*/ 347635 h 360000"/>
                <a:gd name="connsiteX54" fmla="*/ 258908 w 292334"/>
                <a:gd name="connsiteY54" fmla="*/ 311391 h 360000"/>
                <a:gd name="connsiteX55" fmla="*/ 258908 w 292334"/>
                <a:gd name="connsiteY55" fmla="*/ 95265 h 360000"/>
                <a:gd name="connsiteX56" fmla="*/ 275621 w 292334"/>
                <a:gd name="connsiteY56" fmla="*/ 78552 h 360000"/>
                <a:gd name="connsiteX57" fmla="*/ 0 w 292334"/>
                <a:gd name="connsiteY57" fmla="*/ 45000 h 360000"/>
                <a:gd name="connsiteX58" fmla="*/ 46406 w 292334"/>
                <a:gd name="connsiteY58" fmla="*/ 45000 h 360000"/>
                <a:gd name="connsiteX59" fmla="*/ 46406 w 292334"/>
                <a:gd name="connsiteY59" fmla="*/ 56250 h 360000"/>
                <a:gd name="connsiteX60" fmla="*/ 11250 w 292334"/>
                <a:gd name="connsiteY60" fmla="*/ 56250 h 360000"/>
                <a:gd name="connsiteX61" fmla="*/ 11250 w 292334"/>
                <a:gd name="connsiteY61" fmla="*/ 348750 h 360000"/>
                <a:gd name="connsiteX62" fmla="*/ 236250 w 292334"/>
                <a:gd name="connsiteY62" fmla="*/ 348750 h 360000"/>
                <a:gd name="connsiteX63" fmla="*/ 236250 w 292334"/>
                <a:gd name="connsiteY63" fmla="*/ 56250 h 360000"/>
                <a:gd name="connsiteX64" fmla="*/ 203901 w 292334"/>
                <a:gd name="connsiteY64" fmla="*/ 56250 h 360000"/>
                <a:gd name="connsiteX65" fmla="*/ 203901 w 292334"/>
                <a:gd name="connsiteY65" fmla="*/ 45000 h 360000"/>
                <a:gd name="connsiteX66" fmla="*/ 247500 w 292334"/>
                <a:gd name="connsiteY66" fmla="*/ 45000 h 360000"/>
                <a:gd name="connsiteX67" fmla="*/ 247500 w 292334"/>
                <a:gd name="connsiteY67" fmla="*/ 360000 h 360000"/>
                <a:gd name="connsiteX68" fmla="*/ 0 w 292334"/>
                <a:gd name="connsiteY68" fmla="*/ 360000 h 360000"/>
                <a:gd name="connsiteX69" fmla="*/ 112498 w 292334"/>
                <a:gd name="connsiteY69" fmla="*/ 22500 h 360000"/>
                <a:gd name="connsiteX70" fmla="*/ 134822 w 292334"/>
                <a:gd name="connsiteY70" fmla="*/ 22500 h 360000"/>
                <a:gd name="connsiteX71" fmla="*/ 134822 w 292334"/>
                <a:gd name="connsiteY71" fmla="*/ 33750 h 360000"/>
                <a:gd name="connsiteX72" fmla="*/ 112498 w 292334"/>
                <a:gd name="connsiteY72" fmla="*/ 33750 h 360000"/>
                <a:gd name="connsiteX73" fmla="*/ 109301 w 292334"/>
                <a:gd name="connsiteY73" fmla="*/ 11250 h 360000"/>
                <a:gd name="connsiteX74" fmla="*/ 101072 w 292334"/>
                <a:gd name="connsiteY74" fmla="*/ 19105 h 360000"/>
                <a:gd name="connsiteX75" fmla="*/ 101072 w 292334"/>
                <a:gd name="connsiteY75" fmla="*/ 45000 h 360000"/>
                <a:gd name="connsiteX76" fmla="*/ 67498 w 292334"/>
                <a:gd name="connsiteY76" fmla="*/ 45000 h 360000"/>
                <a:gd name="connsiteX77" fmla="*/ 67498 w 292334"/>
                <a:gd name="connsiteY77" fmla="*/ 67500 h 360000"/>
                <a:gd name="connsiteX78" fmla="*/ 78748 w 292334"/>
                <a:gd name="connsiteY78" fmla="*/ 67500 h 360000"/>
                <a:gd name="connsiteX79" fmla="*/ 78748 w 292334"/>
                <a:gd name="connsiteY79" fmla="*/ 56250 h 360000"/>
                <a:gd name="connsiteX80" fmla="*/ 89998 w 292334"/>
                <a:gd name="connsiteY80" fmla="*/ 56250 h 360000"/>
                <a:gd name="connsiteX81" fmla="*/ 89998 w 292334"/>
                <a:gd name="connsiteY81" fmla="*/ 78632 h 360000"/>
                <a:gd name="connsiteX82" fmla="*/ 157026 w 292334"/>
                <a:gd name="connsiteY82" fmla="*/ 78632 h 360000"/>
                <a:gd name="connsiteX83" fmla="*/ 157026 w 292334"/>
                <a:gd name="connsiteY83" fmla="*/ 56250 h 360000"/>
                <a:gd name="connsiteX84" fmla="*/ 168276 w 292334"/>
                <a:gd name="connsiteY84" fmla="*/ 56250 h 360000"/>
                <a:gd name="connsiteX85" fmla="*/ 168276 w 292334"/>
                <a:gd name="connsiteY85" fmla="*/ 67500 h 360000"/>
                <a:gd name="connsiteX86" fmla="*/ 180113 w 292334"/>
                <a:gd name="connsiteY86" fmla="*/ 67500 h 360000"/>
                <a:gd name="connsiteX87" fmla="*/ 180113 w 292334"/>
                <a:gd name="connsiteY87" fmla="*/ 45000 h 360000"/>
                <a:gd name="connsiteX88" fmla="*/ 146248 w 292334"/>
                <a:gd name="connsiteY88" fmla="*/ 45000 h 360000"/>
                <a:gd name="connsiteX89" fmla="*/ 146248 w 292334"/>
                <a:gd name="connsiteY89" fmla="*/ 19355 h 360000"/>
                <a:gd name="connsiteX90" fmla="*/ 138266 w 292334"/>
                <a:gd name="connsiteY90" fmla="*/ 11250 h 360000"/>
                <a:gd name="connsiteX91" fmla="*/ 104797 w 292334"/>
                <a:gd name="connsiteY91" fmla="*/ 0 h 360000"/>
                <a:gd name="connsiteX92" fmla="*/ 142980 w 292334"/>
                <a:gd name="connsiteY92" fmla="*/ 0 h 360000"/>
                <a:gd name="connsiteX93" fmla="*/ 157498 w 292334"/>
                <a:gd name="connsiteY93" fmla="*/ 14746 h 360000"/>
                <a:gd name="connsiteX94" fmla="*/ 157498 w 292334"/>
                <a:gd name="connsiteY94" fmla="*/ 33750 h 360000"/>
                <a:gd name="connsiteX95" fmla="*/ 191363 w 292334"/>
                <a:gd name="connsiteY95" fmla="*/ 33750 h 360000"/>
                <a:gd name="connsiteX96" fmla="*/ 191363 w 292334"/>
                <a:gd name="connsiteY96" fmla="*/ 67500 h 360000"/>
                <a:gd name="connsiteX97" fmla="*/ 224998 w 292334"/>
                <a:gd name="connsiteY97" fmla="*/ 67500 h 360000"/>
                <a:gd name="connsiteX98" fmla="*/ 224998 w 292334"/>
                <a:gd name="connsiteY98" fmla="*/ 337500 h 360000"/>
                <a:gd name="connsiteX99" fmla="*/ 22498 w 292334"/>
                <a:gd name="connsiteY99" fmla="*/ 337500 h 360000"/>
                <a:gd name="connsiteX100" fmla="*/ 22498 w 292334"/>
                <a:gd name="connsiteY100" fmla="*/ 67500 h 360000"/>
                <a:gd name="connsiteX101" fmla="*/ 56248 w 292334"/>
                <a:gd name="connsiteY101" fmla="*/ 67500 h 360000"/>
                <a:gd name="connsiteX102" fmla="*/ 56248 w 292334"/>
                <a:gd name="connsiteY102" fmla="*/ 33750 h 360000"/>
                <a:gd name="connsiteX103" fmla="*/ 89822 w 292334"/>
                <a:gd name="connsiteY103" fmla="*/ 33750 h 360000"/>
                <a:gd name="connsiteX104" fmla="*/ 89822 w 292334"/>
                <a:gd name="connsiteY104" fmla="*/ 14293 h 3600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292334" h="360000">
                  <a:moveTo>
                    <a:pt x="115695" y="242833"/>
                  </a:moveTo>
                  <a:cubicBezTo>
                    <a:pt x="115885" y="243022"/>
                    <a:pt x="119394" y="246530"/>
                    <a:pt x="123663" y="250798"/>
                  </a:cubicBezTo>
                  <a:cubicBezTo>
                    <a:pt x="127932" y="246530"/>
                    <a:pt x="131441" y="243022"/>
                    <a:pt x="131631" y="242833"/>
                  </a:cubicBezTo>
                  <a:lnTo>
                    <a:pt x="139563" y="250809"/>
                  </a:lnTo>
                  <a:cubicBezTo>
                    <a:pt x="139373" y="250998"/>
                    <a:pt x="135876" y="254495"/>
                    <a:pt x="131617" y="258753"/>
                  </a:cubicBezTo>
                  <a:lnTo>
                    <a:pt x="139574" y="266709"/>
                  </a:lnTo>
                  <a:lnTo>
                    <a:pt x="131620" y="274663"/>
                  </a:lnTo>
                  <a:cubicBezTo>
                    <a:pt x="131620" y="274663"/>
                    <a:pt x="128041" y="271084"/>
                    <a:pt x="123663" y="266707"/>
                  </a:cubicBezTo>
                  <a:cubicBezTo>
                    <a:pt x="119286" y="271084"/>
                    <a:pt x="115706" y="274663"/>
                    <a:pt x="115706" y="274663"/>
                  </a:cubicBezTo>
                  <a:lnTo>
                    <a:pt x="107752" y="266709"/>
                  </a:lnTo>
                  <a:lnTo>
                    <a:pt x="115709" y="258753"/>
                  </a:lnTo>
                  <a:cubicBezTo>
                    <a:pt x="111451" y="254495"/>
                    <a:pt x="107953" y="250998"/>
                    <a:pt x="107763" y="250809"/>
                  </a:cubicBezTo>
                  <a:close/>
                  <a:moveTo>
                    <a:pt x="89910" y="225003"/>
                  </a:moveTo>
                  <a:lnTo>
                    <a:pt x="89910" y="292503"/>
                  </a:lnTo>
                  <a:lnTo>
                    <a:pt x="157410" y="292503"/>
                  </a:lnTo>
                  <a:lnTo>
                    <a:pt x="157410" y="225003"/>
                  </a:lnTo>
                  <a:close/>
                  <a:moveTo>
                    <a:pt x="78660" y="213753"/>
                  </a:moveTo>
                  <a:lnTo>
                    <a:pt x="168660" y="213753"/>
                  </a:lnTo>
                  <a:lnTo>
                    <a:pt x="168660" y="303753"/>
                  </a:lnTo>
                  <a:lnTo>
                    <a:pt x="78660" y="303753"/>
                  </a:lnTo>
                  <a:close/>
                  <a:moveTo>
                    <a:pt x="137205" y="141801"/>
                  </a:moveTo>
                  <a:lnTo>
                    <a:pt x="145159" y="149755"/>
                  </a:lnTo>
                  <a:lnTo>
                    <a:pt x="117743" y="177171"/>
                  </a:lnTo>
                  <a:lnTo>
                    <a:pt x="102167" y="161590"/>
                  </a:lnTo>
                  <a:lnTo>
                    <a:pt x="110121" y="153636"/>
                  </a:lnTo>
                  <a:lnTo>
                    <a:pt x="117743" y="161258"/>
                  </a:lnTo>
                  <a:close/>
                  <a:moveTo>
                    <a:pt x="89910" y="123747"/>
                  </a:moveTo>
                  <a:lnTo>
                    <a:pt x="89910" y="191247"/>
                  </a:lnTo>
                  <a:lnTo>
                    <a:pt x="157410" y="191247"/>
                  </a:lnTo>
                  <a:lnTo>
                    <a:pt x="157410" y="123747"/>
                  </a:lnTo>
                  <a:close/>
                  <a:moveTo>
                    <a:pt x="78660" y="112497"/>
                  </a:moveTo>
                  <a:lnTo>
                    <a:pt x="168660" y="112497"/>
                  </a:lnTo>
                  <a:lnTo>
                    <a:pt x="168660" y="202497"/>
                  </a:lnTo>
                  <a:lnTo>
                    <a:pt x="78660" y="202497"/>
                  </a:lnTo>
                  <a:close/>
                  <a:moveTo>
                    <a:pt x="275621" y="89802"/>
                  </a:moveTo>
                  <a:cubicBezTo>
                    <a:pt x="272604" y="89802"/>
                    <a:pt x="270158" y="92248"/>
                    <a:pt x="270158" y="95265"/>
                  </a:cubicBezTo>
                  <a:lnTo>
                    <a:pt x="270158" y="308919"/>
                  </a:lnTo>
                  <a:lnTo>
                    <a:pt x="275624" y="320768"/>
                  </a:lnTo>
                  <a:lnTo>
                    <a:pt x="281084" y="308922"/>
                  </a:lnTo>
                  <a:lnTo>
                    <a:pt x="281084" y="95265"/>
                  </a:lnTo>
                  <a:cubicBezTo>
                    <a:pt x="281084" y="92248"/>
                    <a:pt x="278638" y="89802"/>
                    <a:pt x="275621" y="89802"/>
                  </a:cubicBezTo>
                  <a:close/>
                  <a:moveTo>
                    <a:pt x="33748" y="78750"/>
                  </a:moveTo>
                  <a:lnTo>
                    <a:pt x="33748" y="326250"/>
                  </a:lnTo>
                  <a:lnTo>
                    <a:pt x="213748" y="326250"/>
                  </a:lnTo>
                  <a:lnTo>
                    <a:pt x="213748" y="78750"/>
                  </a:lnTo>
                  <a:lnTo>
                    <a:pt x="191363" y="78750"/>
                  </a:lnTo>
                  <a:lnTo>
                    <a:pt x="168275" y="78750"/>
                  </a:lnTo>
                  <a:lnTo>
                    <a:pt x="168275" y="89882"/>
                  </a:lnTo>
                  <a:lnTo>
                    <a:pt x="78748" y="89882"/>
                  </a:lnTo>
                  <a:lnTo>
                    <a:pt x="78748" y="78750"/>
                  </a:lnTo>
                  <a:close/>
                  <a:moveTo>
                    <a:pt x="275621" y="78552"/>
                  </a:moveTo>
                  <a:cubicBezTo>
                    <a:pt x="284851" y="78552"/>
                    <a:pt x="292334" y="86035"/>
                    <a:pt x="292334" y="95265"/>
                  </a:cubicBezTo>
                  <a:lnTo>
                    <a:pt x="292334" y="311388"/>
                  </a:lnTo>
                  <a:lnTo>
                    <a:pt x="275624" y="347635"/>
                  </a:lnTo>
                  <a:lnTo>
                    <a:pt x="258908" y="311391"/>
                  </a:lnTo>
                  <a:lnTo>
                    <a:pt x="258908" y="95265"/>
                  </a:lnTo>
                  <a:cubicBezTo>
                    <a:pt x="258908" y="86035"/>
                    <a:pt x="266391" y="78552"/>
                    <a:pt x="275621" y="78552"/>
                  </a:cubicBezTo>
                  <a:close/>
                  <a:moveTo>
                    <a:pt x="0" y="45000"/>
                  </a:moveTo>
                  <a:lnTo>
                    <a:pt x="46406" y="45000"/>
                  </a:lnTo>
                  <a:lnTo>
                    <a:pt x="46406" y="56250"/>
                  </a:lnTo>
                  <a:lnTo>
                    <a:pt x="11250" y="56250"/>
                  </a:lnTo>
                  <a:lnTo>
                    <a:pt x="11250" y="348750"/>
                  </a:lnTo>
                  <a:lnTo>
                    <a:pt x="236250" y="348750"/>
                  </a:lnTo>
                  <a:lnTo>
                    <a:pt x="236250" y="56250"/>
                  </a:lnTo>
                  <a:lnTo>
                    <a:pt x="203901" y="56250"/>
                  </a:lnTo>
                  <a:lnTo>
                    <a:pt x="203901" y="45000"/>
                  </a:lnTo>
                  <a:lnTo>
                    <a:pt x="247500" y="45000"/>
                  </a:lnTo>
                  <a:lnTo>
                    <a:pt x="247500" y="360000"/>
                  </a:lnTo>
                  <a:lnTo>
                    <a:pt x="0" y="360000"/>
                  </a:lnTo>
                  <a:close/>
                  <a:moveTo>
                    <a:pt x="112498" y="22500"/>
                  </a:moveTo>
                  <a:lnTo>
                    <a:pt x="134822" y="22500"/>
                  </a:lnTo>
                  <a:lnTo>
                    <a:pt x="134822" y="33750"/>
                  </a:lnTo>
                  <a:lnTo>
                    <a:pt x="112498" y="33750"/>
                  </a:lnTo>
                  <a:close/>
                  <a:moveTo>
                    <a:pt x="109301" y="11250"/>
                  </a:moveTo>
                  <a:lnTo>
                    <a:pt x="101072" y="19105"/>
                  </a:lnTo>
                  <a:lnTo>
                    <a:pt x="101072" y="45000"/>
                  </a:lnTo>
                  <a:lnTo>
                    <a:pt x="67498" y="45000"/>
                  </a:lnTo>
                  <a:lnTo>
                    <a:pt x="67498" y="67500"/>
                  </a:lnTo>
                  <a:lnTo>
                    <a:pt x="78748" y="67500"/>
                  </a:lnTo>
                  <a:lnTo>
                    <a:pt x="78748" y="56250"/>
                  </a:lnTo>
                  <a:lnTo>
                    <a:pt x="89998" y="56250"/>
                  </a:lnTo>
                  <a:lnTo>
                    <a:pt x="89998" y="78632"/>
                  </a:lnTo>
                  <a:lnTo>
                    <a:pt x="157026" y="78632"/>
                  </a:lnTo>
                  <a:lnTo>
                    <a:pt x="157026" y="56250"/>
                  </a:lnTo>
                  <a:lnTo>
                    <a:pt x="168276" y="56250"/>
                  </a:lnTo>
                  <a:lnTo>
                    <a:pt x="168276" y="67500"/>
                  </a:lnTo>
                  <a:lnTo>
                    <a:pt x="180113" y="67500"/>
                  </a:lnTo>
                  <a:lnTo>
                    <a:pt x="180113" y="45000"/>
                  </a:lnTo>
                  <a:lnTo>
                    <a:pt x="146248" y="45000"/>
                  </a:lnTo>
                  <a:lnTo>
                    <a:pt x="146248" y="19355"/>
                  </a:lnTo>
                  <a:lnTo>
                    <a:pt x="138266" y="11250"/>
                  </a:lnTo>
                  <a:close/>
                  <a:moveTo>
                    <a:pt x="104797" y="0"/>
                  </a:moveTo>
                  <a:lnTo>
                    <a:pt x="142980" y="0"/>
                  </a:lnTo>
                  <a:lnTo>
                    <a:pt x="157498" y="14746"/>
                  </a:lnTo>
                  <a:lnTo>
                    <a:pt x="157498" y="33750"/>
                  </a:lnTo>
                  <a:lnTo>
                    <a:pt x="191363" y="33750"/>
                  </a:lnTo>
                  <a:lnTo>
                    <a:pt x="191363" y="67500"/>
                  </a:lnTo>
                  <a:lnTo>
                    <a:pt x="224998" y="67500"/>
                  </a:lnTo>
                  <a:lnTo>
                    <a:pt x="224998" y="337500"/>
                  </a:lnTo>
                  <a:lnTo>
                    <a:pt x="22498" y="337500"/>
                  </a:lnTo>
                  <a:lnTo>
                    <a:pt x="22498" y="67500"/>
                  </a:lnTo>
                  <a:lnTo>
                    <a:pt x="56248" y="67500"/>
                  </a:lnTo>
                  <a:lnTo>
                    <a:pt x="56248" y="33750"/>
                  </a:lnTo>
                  <a:lnTo>
                    <a:pt x="89822" y="33750"/>
                  </a:lnTo>
                  <a:lnTo>
                    <a:pt x="89822" y="14293"/>
                  </a:lnTo>
                  <a:close/>
                </a:path>
              </a:pathLst>
            </a:custGeom>
            <a:solidFill>
              <a:schemeClr val="lt1"/>
            </a:solidFill>
            <a:ln w="5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lnSpc>
                  <a:spcPct val="120000"/>
                </a:lnSpc>
              </a:pPr>
              <a:endParaRPr lang="zh-CN" altLang="en-US">
                <a:solidFill>
                  <a:srgbClr val="222222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</p:spTree>
    <p:custDataLst>
      <p:tags r:id="rId27"/>
    </p:custDataLst>
  </p:cSld>
  <p:clrMapOvr>
    <a:masterClrMapping/>
  </p:clrMapOvr>
  <p:transition spd="med"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黑暗中的灯光&#10;&#10;中度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9" name="组合 8"/>
          <p:cNvGrpSpPr/>
          <p:nvPr>
            <p:custDataLst>
              <p:tags r:id="rId4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6" name="任意多边形 2"/>
            <p:cNvSpPr/>
            <p:nvPr>
              <p:custDataLst>
                <p:tags r:id="rId5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6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7" name="任意多边形 2"/>
            <p:cNvSpPr/>
            <p:nvPr>
              <p:custDataLst>
                <p:tags r:id="rId7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8" name="任意多边形 3"/>
            <p:cNvSpPr/>
            <p:nvPr>
              <p:custDataLst>
                <p:tags r:id="rId8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</p:grpSp>
      <p:sp>
        <p:nvSpPr>
          <p:cNvPr id="256" name="文本框 6"/>
          <p:cNvSpPr txBox="1"/>
          <p:nvPr>
            <p:custDataLst>
              <p:tags r:id="rId9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处理方法</a:t>
            </a:r>
          </a:p>
        </p:txBody>
      </p:sp>
      <p:cxnSp>
        <p:nvCxnSpPr>
          <p:cNvPr id="3" name="直接连接符 2"/>
          <p:cNvCxnSpPr/>
          <p:nvPr>
            <p:custDataLst>
              <p:tags r:id="rId10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>
            <p:custDataLst>
              <p:tags r:id="rId11"/>
            </p:custDataLst>
          </p:nvPr>
        </p:nvCxnSpPr>
        <p:spPr>
          <a:xfrm>
            <a:off x="1306477" y="3810093"/>
            <a:ext cx="9586729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>
            <p:custDataLst>
              <p:tags r:id="rId12"/>
            </p:custDataLst>
          </p:nvPr>
        </p:nvCxnSpPr>
        <p:spPr>
          <a:xfrm rot="5400000">
            <a:off x="2186809" y="3810093"/>
            <a:ext cx="4630484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>
            <p:custDataLst>
              <p:tags r:id="rId13"/>
            </p:custDataLst>
          </p:nvPr>
        </p:nvCxnSpPr>
        <p:spPr>
          <a:xfrm rot="5400000">
            <a:off x="5382386" y="3810093"/>
            <a:ext cx="4630484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KSO_Shape"/>
          <p:cNvSpPr/>
          <p:nvPr>
            <p:custDataLst>
              <p:tags r:id="rId14"/>
            </p:custDataLst>
          </p:nvPr>
        </p:nvSpPr>
        <p:spPr bwMode="auto">
          <a:xfrm>
            <a:off x="1709627" y="2261442"/>
            <a:ext cx="512363" cy="432090"/>
          </a:xfrm>
          <a:custGeom>
            <a:gdLst>
              <a:gd name="T0" fmla="*/ 332222 w 2301876"/>
              <a:gd name="T1" fmla="*/ 1410232 h 1941513"/>
              <a:gd name="T2" fmla="*/ 321717 w 2301876"/>
              <a:gd name="T3" fmla="*/ 1470415 h 1941513"/>
              <a:gd name="T4" fmla="*/ 382384 w 2301876"/>
              <a:gd name="T5" fmla="*/ 1525343 h 1941513"/>
              <a:gd name="T6" fmla="*/ 696485 w 2301876"/>
              <a:gd name="T7" fmla="*/ 1509573 h 1941513"/>
              <a:gd name="T8" fmla="*/ 723010 w 2301876"/>
              <a:gd name="T9" fmla="*/ 1444398 h 1941513"/>
              <a:gd name="T10" fmla="*/ 671273 w 2301876"/>
              <a:gd name="T11" fmla="*/ 1380797 h 1941513"/>
              <a:gd name="T12" fmla="*/ 1348867 w 2301876"/>
              <a:gd name="T13" fmla="*/ 1247408 h 1941513"/>
              <a:gd name="T14" fmla="*/ 1327043 w 2301876"/>
              <a:gd name="T15" fmla="*/ 1320445 h 1941513"/>
              <a:gd name="T16" fmla="*/ 1593934 w 2301876"/>
              <a:gd name="T17" fmla="*/ 1356438 h 1941513"/>
              <a:gd name="T18" fmla="*/ 1647838 w 2301876"/>
              <a:gd name="T19" fmla="*/ 1303105 h 1941513"/>
              <a:gd name="T20" fmla="*/ 1606030 w 2301876"/>
              <a:gd name="T21" fmla="*/ 1239789 h 1941513"/>
              <a:gd name="T22" fmla="*/ 1529191 w 2301876"/>
              <a:gd name="T23" fmla="*/ 516517 h 1941513"/>
              <a:gd name="T24" fmla="*/ 1584982 w 2301876"/>
              <a:gd name="T25" fmla="*/ 576970 h 1941513"/>
              <a:gd name="T26" fmla="*/ 1601035 w 2301876"/>
              <a:gd name="T27" fmla="*/ 667649 h 1941513"/>
              <a:gd name="T28" fmla="*/ 1640510 w 2301876"/>
              <a:gd name="T29" fmla="*/ 716799 h 1941513"/>
              <a:gd name="T30" fmla="*/ 1583140 w 2301876"/>
              <a:gd name="T31" fmla="*/ 840071 h 1941513"/>
              <a:gd name="T32" fmla="*/ 1691827 w 2301876"/>
              <a:gd name="T33" fmla="*/ 916820 h 1941513"/>
              <a:gd name="T34" fmla="*/ 1229710 w 2301876"/>
              <a:gd name="T35" fmla="*/ 1106063 h 1941513"/>
              <a:gd name="T36" fmla="*/ 1284448 w 2301876"/>
              <a:gd name="T37" fmla="*/ 909460 h 1941513"/>
              <a:gd name="T38" fmla="*/ 1396556 w 2301876"/>
              <a:gd name="T39" fmla="*/ 836654 h 1941513"/>
              <a:gd name="T40" fmla="*/ 1335239 w 2301876"/>
              <a:gd name="T41" fmla="*/ 712857 h 1941513"/>
              <a:gd name="T42" fmla="*/ 1370240 w 2301876"/>
              <a:gd name="T43" fmla="*/ 660815 h 1941513"/>
              <a:gd name="T44" fmla="*/ 1388398 w 2301876"/>
              <a:gd name="T45" fmla="*/ 571451 h 1941513"/>
              <a:gd name="T46" fmla="*/ 1446031 w 2301876"/>
              <a:gd name="T47" fmla="*/ 514152 h 1941513"/>
              <a:gd name="T48" fmla="*/ 570227 w 2301876"/>
              <a:gd name="T49" fmla="*/ 477627 h 1941513"/>
              <a:gd name="T50" fmla="*/ 641756 w 2301876"/>
              <a:gd name="T51" fmla="*/ 549062 h 1941513"/>
              <a:gd name="T52" fmla="*/ 661216 w 2301876"/>
              <a:gd name="T53" fmla="*/ 657005 h 1941513"/>
              <a:gd name="T54" fmla="*/ 633078 w 2301876"/>
              <a:gd name="T55" fmla="*/ 739471 h 1941513"/>
              <a:gd name="T56" fmla="*/ 574697 w 2301876"/>
              <a:gd name="T57" fmla="*/ 792786 h 1941513"/>
              <a:gd name="T58" fmla="*/ 708552 w 2301876"/>
              <a:gd name="T59" fmla="*/ 915697 h 1941513"/>
              <a:gd name="T60" fmla="*/ 815320 w 2301876"/>
              <a:gd name="T61" fmla="*/ 1036508 h 1941513"/>
              <a:gd name="T62" fmla="*/ 222836 w 2301876"/>
              <a:gd name="T63" fmla="*/ 1047276 h 1941513"/>
              <a:gd name="T64" fmla="*/ 324870 w 2301876"/>
              <a:gd name="T65" fmla="*/ 922526 h 1941513"/>
              <a:gd name="T66" fmla="*/ 473189 w 2301876"/>
              <a:gd name="T67" fmla="*/ 794886 h 1941513"/>
              <a:gd name="T68" fmla="*/ 413493 w 2301876"/>
              <a:gd name="T69" fmla="*/ 744461 h 1941513"/>
              <a:gd name="T70" fmla="*/ 382462 w 2301876"/>
              <a:gd name="T71" fmla="*/ 663570 h 1941513"/>
              <a:gd name="T72" fmla="*/ 397978 w 2301876"/>
              <a:gd name="T73" fmla="*/ 556154 h 1941513"/>
              <a:gd name="T74" fmla="*/ 466878 w 2301876"/>
              <a:gd name="T75" fmla="*/ 480778 h 1941513"/>
              <a:gd name="T76" fmla="*/ 140242 w 2301876"/>
              <a:gd name="T77" fmla="*/ 134558 h 1941513"/>
              <a:gd name="T78" fmla="*/ 133677 w 2301876"/>
              <a:gd name="T79" fmla="*/ 1210760 h 1941513"/>
              <a:gd name="T80" fmla="*/ 198545 w 2301876"/>
              <a:gd name="T81" fmla="*/ 1290654 h 1941513"/>
              <a:gd name="T82" fmla="*/ 905010 w 2301876"/>
              <a:gd name="T83" fmla="*/ 1223901 h 1941513"/>
              <a:gd name="T84" fmla="*/ 906061 w 2301876"/>
              <a:gd name="T85" fmla="*/ 137186 h 1941513"/>
              <a:gd name="T86" fmla="*/ 1795088 w 2301876"/>
              <a:gd name="T87" fmla="*/ 130835 h 1941513"/>
              <a:gd name="T88" fmla="*/ 1869239 w 2301876"/>
              <a:gd name="T89" fmla="*/ 166040 h 1941513"/>
              <a:gd name="T90" fmla="*/ 1904211 w 2301876"/>
              <a:gd name="T91" fmla="*/ 240391 h 1941513"/>
              <a:gd name="T92" fmla="*/ 1879757 w 2301876"/>
              <a:gd name="T93" fmla="*/ 1330166 h 1941513"/>
              <a:gd name="T94" fmla="*/ 1769057 w 2301876"/>
              <a:gd name="T95" fmla="*/ 1410033 h 1941513"/>
              <a:gd name="T96" fmla="*/ 1237904 w 2301876"/>
              <a:gd name="T97" fmla="*/ 1415550 h 1941513"/>
              <a:gd name="T98" fmla="*/ 1189785 w 2301876"/>
              <a:gd name="T99" fmla="*/ 1139429 h 1941513"/>
              <a:gd name="T100" fmla="*/ 1756435 w 2301876"/>
              <a:gd name="T101" fmla="*/ 1159921 h 1941513"/>
              <a:gd name="T102" fmla="*/ 1799821 w 2301876"/>
              <a:gd name="T103" fmla="*/ 1088198 h 1941513"/>
              <a:gd name="T104" fmla="*/ 898445 w 2301876"/>
              <a:gd name="T105" fmla="*/ 262 h 1941513"/>
              <a:gd name="T106" fmla="*/ 992990 w 2301876"/>
              <a:gd name="T107" fmla="*/ 39421 h 1941513"/>
              <a:gd name="T108" fmla="*/ 1041313 w 2301876"/>
              <a:gd name="T109" fmla="*/ 129302 h 1941513"/>
              <a:gd name="T110" fmla="*/ 1017414 w 2301876"/>
              <a:gd name="T111" fmla="*/ 1483030 h 1941513"/>
              <a:gd name="T112" fmla="*/ 887939 w 2301876"/>
              <a:gd name="T113" fmla="*/ 1588417 h 1941513"/>
              <a:gd name="T114" fmla="*/ 200909 w 2301876"/>
              <a:gd name="T115" fmla="*/ 1599454 h 1941513"/>
              <a:gd name="T116" fmla="*/ 45959 w 2301876"/>
              <a:gd name="T117" fmla="*/ 1513779 h 1941513"/>
              <a:gd name="T118" fmla="*/ 0 w 2301876"/>
              <a:gd name="T119" fmla="*/ 152429 h 1941513"/>
              <a:gd name="T120" fmla="*/ 34667 w 2301876"/>
              <a:gd name="T121" fmla="*/ 55452 h 1941513"/>
              <a:gd name="T122" fmla="*/ 121596 w 2301876"/>
              <a:gd name="T123" fmla="*/ 2891 h 194151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01876" h="1941513">
                <a:moveTo>
                  <a:pt x="475693" y="1664563"/>
                </a:moveTo>
                <a:lnTo>
                  <a:pt x="471250" y="1664880"/>
                </a:lnTo>
                <a:lnTo>
                  <a:pt x="466490" y="1665198"/>
                </a:lnTo>
                <a:lnTo>
                  <a:pt x="462047" y="1665515"/>
                </a:lnTo>
                <a:lnTo>
                  <a:pt x="457605" y="1666468"/>
                </a:lnTo>
                <a:lnTo>
                  <a:pt x="453162" y="1667421"/>
                </a:lnTo>
                <a:lnTo>
                  <a:pt x="449354" y="1668691"/>
                </a:lnTo>
                <a:lnTo>
                  <a:pt x="440786" y="1671550"/>
                </a:lnTo>
                <a:lnTo>
                  <a:pt x="433170" y="1675679"/>
                </a:lnTo>
                <a:lnTo>
                  <a:pt x="425553" y="1680125"/>
                </a:lnTo>
                <a:lnTo>
                  <a:pt x="418572" y="1685207"/>
                </a:lnTo>
                <a:lnTo>
                  <a:pt x="412542" y="1691241"/>
                </a:lnTo>
                <a:lnTo>
                  <a:pt x="406513" y="1697276"/>
                </a:lnTo>
                <a:lnTo>
                  <a:pt x="401435" y="1704263"/>
                </a:lnTo>
                <a:lnTo>
                  <a:pt x="396993" y="1711886"/>
                </a:lnTo>
                <a:lnTo>
                  <a:pt x="392867" y="1719508"/>
                </a:lnTo>
                <a:lnTo>
                  <a:pt x="390011" y="1728083"/>
                </a:lnTo>
                <a:lnTo>
                  <a:pt x="388742" y="1732212"/>
                </a:lnTo>
                <a:lnTo>
                  <a:pt x="387790" y="1736341"/>
                </a:lnTo>
                <a:lnTo>
                  <a:pt x="386838" y="1740787"/>
                </a:lnTo>
                <a:lnTo>
                  <a:pt x="386203" y="1745552"/>
                </a:lnTo>
                <a:lnTo>
                  <a:pt x="385886" y="1749998"/>
                </a:lnTo>
                <a:lnTo>
                  <a:pt x="385886" y="1754444"/>
                </a:lnTo>
                <a:lnTo>
                  <a:pt x="385886" y="1759209"/>
                </a:lnTo>
                <a:lnTo>
                  <a:pt x="386203" y="1763655"/>
                </a:lnTo>
                <a:lnTo>
                  <a:pt x="386838" y="1768419"/>
                </a:lnTo>
                <a:lnTo>
                  <a:pt x="387790" y="1772865"/>
                </a:lnTo>
                <a:lnTo>
                  <a:pt x="388742" y="1776994"/>
                </a:lnTo>
                <a:lnTo>
                  <a:pt x="390011" y="1781441"/>
                </a:lnTo>
                <a:lnTo>
                  <a:pt x="392867" y="1789698"/>
                </a:lnTo>
                <a:lnTo>
                  <a:pt x="396993" y="1797639"/>
                </a:lnTo>
                <a:lnTo>
                  <a:pt x="401435" y="1804943"/>
                </a:lnTo>
                <a:lnTo>
                  <a:pt x="406513" y="1812248"/>
                </a:lnTo>
                <a:lnTo>
                  <a:pt x="412542" y="1818283"/>
                </a:lnTo>
                <a:lnTo>
                  <a:pt x="418572" y="1824317"/>
                </a:lnTo>
                <a:lnTo>
                  <a:pt x="425553" y="1829399"/>
                </a:lnTo>
                <a:lnTo>
                  <a:pt x="433170" y="1833845"/>
                </a:lnTo>
                <a:lnTo>
                  <a:pt x="440786" y="1837657"/>
                </a:lnTo>
                <a:lnTo>
                  <a:pt x="449354" y="1840515"/>
                </a:lnTo>
                <a:lnTo>
                  <a:pt x="453162" y="1842103"/>
                </a:lnTo>
                <a:lnTo>
                  <a:pt x="457605" y="1842738"/>
                </a:lnTo>
                <a:lnTo>
                  <a:pt x="462047" y="1843374"/>
                </a:lnTo>
                <a:lnTo>
                  <a:pt x="466490" y="1844326"/>
                </a:lnTo>
                <a:lnTo>
                  <a:pt x="471250" y="1844644"/>
                </a:lnTo>
                <a:lnTo>
                  <a:pt x="475693" y="1844644"/>
                </a:lnTo>
                <a:lnTo>
                  <a:pt x="784465" y="1844644"/>
                </a:lnTo>
                <a:lnTo>
                  <a:pt x="788908" y="1844644"/>
                </a:lnTo>
                <a:lnTo>
                  <a:pt x="793668" y="1844326"/>
                </a:lnTo>
                <a:lnTo>
                  <a:pt x="798111" y="1843374"/>
                </a:lnTo>
                <a:lnTo>
                  <a:pt x="802553" y="1842738"/>
                </a:lnTo>
                <a:lnTo>
                  <a:pt x="806996" y="1842103"/>
                </a:lnTo>
                <a:lnTo>
                  <a:pt x="811122" y="1840515"/>
                </a:lnTo>
                <a:lnTo>
                  <a:pt x="819690" y="1837657"/>
                </a:lnTo>
                <a:lnTo>
                  <a:pt x="827306" y="1833845"/>
                </a:lnTo>
                <a:lnTo>
                  <a:pt x="834605" y="1829399"/>
                </a:lnTo>
                <a:lnTo>
                  <a:pt x="841586" y="1824317"/>
                </a:lnTo>
                <a:lnTo>
                  <a:pt x="847933" y="1818283"/>
                </a:lnTo>
                <a:lnTo>
                  <a:pt x="853963" y="1812248"/>
                </a:lnTo>
                <a:lnTo>
                  <a:pt x="859040" y="1804943"/>
                </a:lnTo>
                <a:lnTo>
                  <a:pt x="863483" y="1797639"/>
                </a:lnTo>
                <a:lnTo>
                  <a:pt x="867608" y="1789698"/>
                </a:lnTo>
                <a:lnTo>
                  <a:pt x="870464" y="1781441"/>
                </a:lnTo>
                <a:lnTo>
                  <a:pt x="871734" y="1776994"/>
                </a:lnTo>
                <a:lnTo>
                  <a:pt x="872686" y="1772865"/>
                </a:lnTo>
                <a:lnTo>
                  <a:pt x="873320" y="1768419"/>
                </a:lnTo>
                <a:lnTo>
                  <a:pt x="873638" y="1763655"/>
                </a:lnTo>
                <a:lnTo>
                  <a:pt x="874272" y="1759209"/>
                </a:lnTo>
                <a:lnTo>
                  <a:pt x="874590" y="1754444"/>
                </a:lnTo>
                <a:lnTo>
                  <a:pt x="874272" y="1749998"/>
                </a:lnTo>
                <a:lnTo>
                  <a:pt x="873638" y="1745552"/>
                </a:lnTo>
                <a:lnTo>
                  <a:pt x="873320" y="1740787"/>
                </a:lnTo>
                <a:lnTo>
                  <a:pt x="872686" y="1736341"/>
                </a:lnTo>
                <a:lnTo>
                  <a:pt x="871734" y="1732212"/>
                </a:lnTo>
                <a:lnTo>
                  <a:pt x="870464" y="1728083"/>
                </a:lnTo>
                <a:lnTo>
                  <a:pt x="867608" y="1719508"/>
                </a:lnTo>
                <a:lnTo>
                  <a:pt x="863483" y="1711886"/>
                </a:lnTo>
                <a:lnTo>
                  <a:pt x="859040" y="1704263"/>
                </a:lnTo>
                <a:lnTo>
                  <a:pt x="853963" y="1697276"/>
                </a:lnTo>
                <a:lnTo>
                  <a:pt x="847933" y="1691241"/>
                </a:lnTo>
                <a:lnTo>
                  <a:pt x="841586" y="1685207"/>
                </a:lnTo>
                <a:lnTo>
                  <a:pt x="834605" y="1680125"/>
                </a:lnTo>
                <a:lnTo>
                  <a:pt x="827306" y="1675679"/>
                </a:lnTo>
                <a:lnTo>
                  <a:pt x="819690" y="1671550"/>
                </a:lnTo>
                <a:lnTo>
                  <a:pt x="811122" y="1668691"/>
                </a:lnTo>
                <a:lnTo>
                  <a:pt x="806996" y="1667421"/>
                </a:lnTo>
                <a:lnTo>
                  <a:pt x="802553" y="1666468"/>
                </a:lnTo>
                <a:lnTo>
                  <a:pt x="798111" y="1665515"/>
                </a:lnTo>
                <a:lnTo>
                  <a:pt x="793668" y="1665198"/>
                </a:lnTo>
                <a:lnTo>
                  <a:pt x="788908" y="1664880"/>
                </a:lnTo>
                <a:lnTo>
                  <a:pt x="784465" y="1664563"/>
                </a:lnTo>
                <a:lnTo>
                  <a:pt x="475693" y="1664563"/>
                </a:lnTo>
                <a:close/>
                <a:moveTo>
                  <a:pt x="1670551" y="1495108"/>
                </a:moveTo>
                <a:lnTo>
                  <a:pt x="1662926" y="1495425"/>
                </a:lnTo>
                <a:lnTo>
                  <a:pt x="1655936" y="1496695"/>
                </a:lnTo>
                <a:lnTo>
                  <a:pt x="1648946" y="1498283"/>
                </a:lnTo>
                <a:lnTo>
                  <a:pt x="1642274" y="1500823"/>
                </a:lnTo>
                <a:lnTo>
                  <a:pt x="1636237" y="1503998"/>
                </a:lnTo>
                <a:lnTo>
                  <a:pt x="1629882" y="1507490"/>
                </a:lnTo>
                <a:lnTo>
                  <a:pt x="1624481" y="1511618"/>
                </a:lnTo>
                <a:lnTo>
                  <a:pt x="1619080" y="1516380"/>
                </a:lnTo>
                <a:lnTo>
                  <a:pt x="1614631" y="1521778"/>
                </a:lnTo>
                <a:lnTo>
                  <a:pt x="1610183" y="1527175"/>
                </a:lnTo>
                <a:lnTo>
                  <a:pt x="1606688" y="1533208"/>
                </a:lnTo>
                <a:lnTo>
                  <a:pt x="1603511" y="1539240"/>
                </a:lnTo>
                <a:lnTo>
                  <a:pt x="1601605" y="1545908"/>
                </a:lnTo>
                <a:lnTo>
                  <a:pt x="1599698" y="1552893"/>
                </a:lnTo>
                <a:lnTo>
                  <a:pt x="1598427" y="1559878"/>
                </a:lnTo>
                <a:lnTo>
                  <a:pt x="1598110" y="1567498"/>
                </a:lnTo>
                <a:lnTo>
                  <a:pt x="1598427" y="1574800"/>
                </a:lnTo>
                <a:lnTo>
                  <a:pt x="1599698" y="1582103"/>
                </a:lnTo>
                <a:lnTo>
                  <a:pt x="1601605" y="1589088"/>
                </a:lnTo>
                <a:lnTo>
                  <a:pt x="1603511" y="1595755"/>
                </a:lnTo>
                <a:lnTo>
                  <a:pt x="1606688" y="1602105"/>
                </a:lnTo>
                <a:lnTo>
                  <a:pt x="1610183" y="1607820"/>
                </a:lnTo>
                <a:lnTo>
                  <a:pt x="1614631" y="1613535"/>
                </a:lnTo>
                <a:lnTo>
                  <a:pt x="1619080" y="1618615"/>
                </a:lnTo>
                <a:lnTo>
                  <a:pt x="1624481" y="1623378"/>
                </a:lnTo>
                <a:lnTo>
                  <a:pt x="1629882" y="1627505"/>
                </a:lnTo>
                <a:lnTo>
                  <a:pt x="1636237" y="1630998"/>
                </a:lnTo>
                <a:lnTo>
                  <a:pt x="1642274" y="1634173"/>
                </a:lnTo>
                <a:lnTo>
                  <a:pt x="1648946" y="1636713"/>
                </a:lnTo>
                <a:lnTo>
                  <a:pt x="1655936" y="1638300"/>
                </a:lnTo>
                <a:lnTo>
                  <a:pt x="1662926" y="1639253"/>
                </a:lnTo>
                <a:lnTo>
                  <a:pt x="1670551" y="1639570"/>
                </a:lnTo>
                <a:lnTo>
                  <a:pt x="1918697" y="1639570"/>
                </a:lnTo>
                <a:lnTo>
                  <a:pt x="1926004" y="1639253"/>
                </a:lnTo>
                <a:lnTo>
                  <a:pt x="1933630" y="1638300"/>
                </a:lnTo>
                <a:lnTo>
                  <a:pt x="1940620" y="1636713"/>
                </a:lnTo>
                <a:lnTo>
                  <a:pt x="1947292" y="1634173"/>
                </a:lnTo>
                <a:lnTo>
                  <a:pt x="1953329" y="1630998"/>
                </a:lnTo>
                <a:lnTo>
                  <a:pt x="1959366" y="1627505"/>
                </a:lnTo>
                <a:lnTo>
                  <a:pt x="1964767" y="1623378"/>
                </a:lnTo>
                <a:lnTo>
                  <a:pt x="1970168" y="1618615"/>
                </a:lnTo>
                <a:lnTo>
                  <a:pt x="1974934" y="1613535"/>
                </a:lnTo>
                <a:lnTo>
                  <a:pt x="1979065" y="1607820"/>
                </a:lnTo>
                <a:lnTo>
                  <a:pt x="1982560" y="1602105"/>
                </a:lnTo>
                <a:lnTo>
                  <a:pt x="1985419" y="1595755"/>
                </a:lnTo>
                <a:lnTo>
                  <a:pt x="1988279" y="1589088"/>
                </a:lnTo>
                <a:lnTo>
                  <a:pt x="1989868" y="1582103"/>
                </a:lnTo>
                <a:lnTo>
                  <a:pt x="1991138" y="1574800"/>
                </a:lnTo>
                <a:lnTo>
                  <a:pt x="1991456" y="1567498"/>
                </a:lnTo>
                <a:lnTo>
                  <a:pt x="1991138" y="1559878"/>
                </a:lnTo>
                <a:lnTo>
                  <a:pt x="1989868" y="1552893"/>
                </a:lnTo>
                <a:lnTo>
                  <a:pt x="1988279" y="1545908"/>
                </a:lnTo>
                <a:lnTo>
                  <a:pt x="1985419" y="1539240"/>
                </a:lnTo>
                <a:lnTo>
                  <a:pt x="1982560" y="1533208"/>
                </a:lnTo>
                <a:lnTo>
                  <a:pt x="1979065" y="1527175"/>
                </a:lnTo>
                <a:lnTo>
                  <a:pt x="1974934" y="1521778"/>
                </a:lnTo>
                <a:lnTo>
                  <a:pt x="1970168" y="1516380"/>
                </a:lnTo>
                <a:lnTo>
                  <a:pt x="1964767" y="1511618"/>
                </a:lnTo>
                <a:lnTo>
                  <a:pt x="1959366" y="1507490"/>
                </a:lnTo>
                <a:lnTo>
                  <a:pt x="1953329" y="1503998"/>
                </a:lnTo>
                <a:lnTo>
                  <a:pt x="1947292" y="1500823"/>
                </a:lnTo>
                <a:lnTo>
                  <a:pt x="1940620" y="1498283"/>
                </a:lnTo>
                <a:lnTo>
                  <a:pt x="1933630" y="1496695"/>
                </a:lnTo>
                <a:lnTo>
                  <a:pt x="1926004" y="1495425"/>
                </a:lnTo>
                <a:lnTo>
                  <a:pt x="1918697" y="1495108"/>
                </a:lnTo>
                <a:lnTo>
                  <a:pt x="1670551" y="1495108"/>
                </a:lnTo>
                <a:close/>
                <a:moveTo>
                  <a:pt x="1787673" y="611187"/>
                </a:moveTo>
                <a:lnTo>
                  <a:pt x="1794669" y="611187"/>
                </a:lnTo>
                <a:lnTo>
                  <a:pt x="1801665" y="611187"/>
                </a:lnTo>
                <a:lnTo>
                  <a:pt x="1808661" y="612140"/>
                </a:lnTo>
                <a:lnTo>
                  <a:pt x="1815338" y="613093"/>
                </a:lnTo>
                <a:lnTo>
                  <a:pt x="1822016" y="614681"/>
                </a:lnTo>
                <a:lnTo>
                  <a:pt x="1828694" y="616587"/>
                </a:lnTo>
                <a:lnTo>
                  <a:pt x="1835372" y="618810"/>
                </a:lnTo>
                <a:lnTo>
                  <a:pt x="1841732" y="621352"/>
                </a:lnTo>
                <a:lnTo>
                  <a:pt x="1847773" y="624210"/>
                </a:lnTo>
                <a:lnTo>
                  <a:pt x="1853815" y="627387"/>
                </a:lnTo>
                <a:lnTo>
                  <a:pt x="1859539" y="631198"/>
                </a:lnTo>
                <a:lnTo>
                  <a:pt x="1865581" y="635010"/>
                </a:lnTo>
                <a:lnTo>
                  <a:pt x="1870987" y="639457"/>
                </a:lnTo>
                <a:lnTo>
                  <a:pt x="1876393" y="643904"/>
                </a:lnTo>
                <a:lnTo>
                  <a:pt x="1881480" y="648986"/>
                </a:lnTo>
                <a:lnTo>
                  <a:pt x="1886568" y="654068"/>
                </a:lnTo>
                <a:lnTo>
                  <a:pt x="1891338" y="659151"/>
                </a:lnTo>
                <a:lnTo>
                  <a:pt x="1895790" y="665186"/>
                </a:lnTo>
                <a:lnTo>
                  <a:pt x="1900242" y="670903"/>
                </a:lnTo>
                <a:lnTo>
                  <a:pt x="1904376" y="677256"/>
                </a:lnTo>
                <a:lnTo>
                  <a:pt x="1908192" y="683609"/>
                </a:lnTo>
                <a:lnTo>
                  <a:pt x="1911690" y="690597"/>
                </a:lnTo>
                <a:lnTo>
                  <a:pt x="1915188" y="697267"/>
                </a:lnTo>
                <a:lnTo>
                  <a:pt x="1918049" y="704255"/>
                </a:lnTo>
                <a:lnTo>
                  <a:pt x="1920593" y="711561"/>
                </a:lnTo>
                <a:lnTo>
                  <a:pt x="1923137" y="718867"/>
                </a:lnTo>
                <a:lnTo>
                  <a:pt x="1925363" y="726808"/>
                </a:lnTo>
                <a:lnTo>
                  <a:pt x="1927271" y="734431"/>
                </a:lnTo>
                <a:lnTo>
                  <a:pt x="1928861" y="742690"/>
                </a:lnTo>
                <a:lnTo>
                  <a:pt x="1929815" y="750631"/>
                </a:lnTo>
                <a:lnTo>
                  <a:pt x="1930451" y="758889"/>
                </a:lnTo>
                <a:lnTo>
                  <a:pt x="1931405" y="767466"/>
                </a:lnTo>
                <a:lnTo>
                  <a:pt x="1931405" y="775724"/>
                </a:lnTo>
                <a:lnTo>
                  <a:pt x="1931723" y="784301"/>
                </a:lnTo>
                <a:lnTo>
                  <a:pt x="1932359" y="791924"/>
                </a:lnTo>
                <a:lnTo>
                  <a:pt x="1933313" y="799865"/>
                </a:lnTo>
                <a:lnTo>
                  <a:pt x="1934585" y="806853"/>
                </a:lnTo>
                <a:lnTo>
                  <a:pt x="1936175" y="813206"/>
                </a:lnTo>
                <a:lnTo>
                  <a:pt x="1938401" y="819241"/>
                </a:lnTo>
                <a:lnTo>
                  <a:pt x="1940627" y="824958"/>
                </a:lnTo>
                <a:lnTo>
                  <a:pt x="1943171" y="830041"/>
                </a:lnTo>
                <a:lnTo>
                  <a:pt x="1945715" y="834805"/>
                </a:lnTo>
                <a:lnTo>
                  <a:pt x="1948576" y="839252"/>
                </a:lnTo>
                <a:lnTo>
                  <a:pt x="1951756" y="843381"/>
                </a:lnTo>
                <a:lnTo>
                  <a:pt x="1954936" y="846875"/>
                </a:lnTo>
                <a:lnTo>
                  <a:pt x="1958116" y="850687"/>
                </a:lnTo>
                <a:lnTo>
                  <a:pt x="1961614" y="853546"/>
                </a:lnTo>
                <a:lnTo>
                  <a:pt x="1965430" y="856087"/>
                </a:lnTo>
                <a:lnTo>
                  <a:pt x="1968610" y="858946"/>
                </a:lnTo>
                <a:lnTo>
                  <a:pt x="1975606" y="862757"/>
                </a:lnTo>
                <a:lnTo>
                  <a:pt x="1982284" y="866251"/>
                </a:lnTo>
                <a:lnTo>
                  <a:pt x="1988643" y="868475"/>
                </a:lnTo>
                <a:lnTo>
                  <a:pt x="1994049" y="869745"/>
                </a:lnTo>
                <a:lnTo>
                  <a:pt x="1998819" y="871016"/>
                </a:lnTo>
                <a:lnTo>
                  <a:pt x="2002635" y="871334"/>
                </a:lnTo>
                <a:lnTo>
                  <a:pt x="2005815" y="871651"/>
                </a:lnTo>
                <a:lnTo>
                  <a:pt x="2005815" y="932320"/>
                </a:lnTo>
                <a:lnTo>
                  <a:pt x="1841096" y="932320"/>
                </a:lnTo>
                <a:lnTo>
                  <a:pt x="1841096" y="997119"/>
                </a:lnTo>
                <a:lnTo>
                  <a:pt x="1853815" y="999025"/>
                </a:lnTo>
                <a:lnTo>
                  <a:pt x="1865899" y="1001566"/>
                </a:lnTo>
                <a:lnTo>
                  <a:pt x="1877983" y="1004107"/>
                </a:lnTo>
                <a:lnTo>
                  <a:pt x="1890066" y="1007601"/>
                </a:lnTo>
                <a:lnTo>
                  <a:pt x="1901514" y="1011095"/>
                </a:lnTo>
                <a:lnTo>
                  <a:pt x="1912962" y="1015224"/>
                </a:lnTo>
                <a:lnTo>
                  <a:pt x="1923773" y="1019354"/>
                </a:lnTo>
                <a:lnTo>
                  <a:pt x="1934903" y="1024118"/>
                </a:lnTo>
                <a:lnTo>
                  <a:pt x="1945715" y="1029200"/>
                </a:lnTo>
                <a:lnTo>
                  <a:pt x="1956208" y="1034918"/>
                </a:lnTo>
                <a:lnTo>
                  <a:pt x="1966384" y="1040635"/>
                </a:lnTo>
                <a:lnTo>
                  <a:pt x="1976242" y="1046988"/>
                </a:lnTo>
                <a:lnTo>
                  <a:pt x="1986099" y="1053659"/>
                </a:lnTo>
                <a:lnTo>
                  <a:pt x="1995321" y="1060329"/>
                </a:lnTo>
                <a:lnTo>
                  <a:pt x="2003907" y="1067635"/>
                </a:lnTo>
                <a:lnTo>
                  <a:pt x="2012811" y="1074940"/>
                </a:lnTo>
                <a:lnTo>
                  <a:pt x="2021396" y="1082881"/>
                </a:lnTo>
                <a:lnTo>
                  <a:pt x="2029028" y="1090822"/>
                </a:lnTo>
                <a:lnTo>
                  <a:pt x="2036978" y="1099081"/>
                </a:lnTo>
                <a:lnTo>
                  <a:pt x="2044292" y="1107975"/>
                </a:lnTo>
                <a:lnTo>
                  <a:pt x="2051288" y="1116551"/>
                </a:lnTo>
                <a:lnTo>
                  <a:pt x="2057965" y="1125445"/>
                </a:lnTo>
                <a:lnTo>
                  <a:pt x="2064325" y="1135292"/>
                </a:lnTo>
                <a:lnTo>
                  <a:pt x="2069731" y="1144821"/>
                </a:lnTo>
                <a:lnTo>
                  <a:pt x="2075455" y="1154350"/>
                </a:lnTo>
                <a:lnTo>
                  <a:pt x="2080225" y="1164515"/>
                </a:lnTo>
                <a:lnTo>
                  <a:pt x="2084995" y="1174679"/>
                </a:lnTo>
                <a:lnTo>
                  <a:pt x="2089128" y="1185161"/>
                </a:lnTo>
                <a:lnTo>
                  <a:pt x="2092626" y="1195643"/>
                </a:lnTo>
                <a:lnTo>
                  <a:pt x="2095488" y="1206761"/>
                </a:lnTo>
                <a:lnTo>
                  <a:pt x="2098668" y="1217560"/>
                </a:lnTo>
                <a:lnTo>
                  <a:pt x="2100894" y="1228995"/>
                </a:lnTo>
                <a:lnTo>
                  <a:pt x="2103438" y="1336675"/>
                </a:lnTo>
                <a:lnTo>
                  <a:pt x="1485900" y="1336675"/>
                </a:lnTo>
                <a:lnTo>
                  <a:pt x="1488444" y="1228995"/>
                </a:lnTo>
                <a:lnTo>
                  <a:pt x="1490670" y="1217560"/>
                </a:lnTo>
                <a:lnTo>
                  <a:pt x="1493214" y="1206761"/>
                </a:lnTo>
                <a:lnTo>
                  <a:pt x="1496712" y="1195643"/>
                </a:lnTo>
                <a:lnTo>
                  <a:pt x="1500210" y="1185161"/>
                </a:lnTo>
                <a:lnTo>
                  <a:pt x="1504343" y="1174679"/>
                </a:lnTo>
                <a:lnTo>
                  <a:pt x="1508795" y="1164515"/>
                </a:lnTo>
                <a:lnTo>
                  <a:pt x="1513565" y="1154350"/>
                </a:lnTo>
                <a:lnTo>
                  <a:pt x="1519289" y="1144821"/>
                </a:lnTo>
                <a:lnTo>
                  <a:pt x="1525013" y="1135292"/>
                </a:lnTo>
                <a:lnTo>
                  <a:pt x="1531055" y="1125763"/>
                </a:lnTo>
                <a:lnTo>
                  <a:pt x="1537732" y="1116551"/>
                </a:lnTo>
                <a:lnTo>
                  <a:pt x="1544728" y="1107975"/>
                </a:lnTo>
                <a:lnTo>
                  <a:pt x="1552042" y="1099081"/>
                </a:lnTo>
                <a:lnTo>
                  <a:pt x="1559674" y="1090822"/>
                </a:lnTo>
                <a:lnTo>
                  <a:pt x="1567942" y="1082881"/>
                </a:lnTo>
                <a:lnTo>
                  <a:pt x="1576209" y="1074940"/>
                </a:lnTo>
                <a:lnTo>
                  <a:pt x="1584795" y="1067635"/>
                </a:lnTo>
                <a:lnTo>
                  <a:pt x="1593699" y="1060329"/>
                </a:lnTo>
                <a:lnTo>
                  <a:pt x="1603239" y="1053659"/>
                </a:lnTo>
                <a:lnTo>
                  <a:pt x="1613096" y="1046988"/>
                </a:lnTo>
                <a:lnTo>
                  <a:pt x="1622954" y="1040635"/>
                </a:lnTo>
                <a:lnTo>
                  <a:pt x="1632812" y="1034918"/>
                </a:lnTo>
                <a:lnTo>
                  <a:pt x="1643305" y="1029200"/>
                </a:lnTo>
                <a:lnTo>
                  <a:pt x="1654117" y="1024118"/>
                </a:lnTo>
                <a:lnTo>
                  <a:pt x="1664929" y="1019671"/>
                </a:lnTo>
                <a:lnTo>
                  <a:pt x="1676058" y="1015224"/>
                </a:lnTo>
                <a:lnTo>
                  <a:pt x="1687506" y="1011095"/>
                </a:lnTo>
                <a:lnTo>
                  <a:pt x="1699272" y="1007601"/>
                </a:lnTo>
                <a:lnTo>
                  <a:pt x="1711355" y="1004107"/>
                </a:lnTo>
                <a:lnTo>
                  <a:pt x="1723439" y="1001566"/>
                </a:lnTo>
                <a:lnTo>
                  <a:pt x="1735523" y="999025"/>
                </a:lnTo>
                <a:lnTo>
                  <a:pt x="1747924" y="997119"/>
                </a:lnTo>
                <a:lnTo>
                  <a:pt x="1747924" y="932320"/>
                </a:lnTo>
                <a:lnTo>
                  <a:pt x="1583205" y="932320"/>
                </a:lnTo>
                <a:lnTo>
                  <a:pt x="1583205" y="871651"/>
                </a:lnTo>
                <a:lnTo>
                  <a:pt x="1586385" y="871334"/>
                </a:lnTo>
                <a:lnTo>
                  <a:pt x="1590201" y="870698"/>
                </a:lnTo>
                <a:lnTo>
                  <a:pt x="1594971" y="869110"/>
                </a:lnTo>
                <a:lnTo>
                  <a:pt x="1600377" y="867204"/>
                </a:lnTo>
                <a:lnTo>
                  <a:pt x="1606736" y="864663"/>
                </a:lnTo>
                <a:lnTo>
                  <a:pt x="1613414" y="861487"/>
                </a:lnTo>
                <a:lnTo>
                  <a:pt x="1620410" y="857358"/>
                </a:lnTo>
                <a:lnTo>
                  <a:pt x="1624226" y="854816"/>
                </a:lnTo>
                <a:lnTo>
                  <a:pt x="1627406" y="851958"/>
                </a:lnTo>
                <a:lnTo>
                  <a:pt x="1630586" y="848464"/>
                </a:lnTo>
                <a:lnTo>
                  <a:pt x="1634084" y="845287"/>
                </a:lnTo>
                <a:lnTo>
                  <a:pt x="1637264" y="841476"/>
                </a:lnTo>
                <a:lnTo>
                  <a:pt x="1640444" y="837346"/>
                </a:lnTo>
                <a:lnTo>
                  <a:pt x="1643305" y="832899"/>
                </a:lnTo>
                <a:lnTo>
                  <a:pt x="1646167" y="828135"/>
                </a:lnTo>
                <a:lnTo>
                  <a:pt x="1648393" y="823052"/>
                </a:lnTo>
                <a:lnTo>
                  <a:pt x="1650619" y="817653"/>
                </a:lnTo>
                <a:lnTo>
                  <a:pt x="1652845" y="811617"/>
                </a:lnTo>
                <a:lnTo>
                  <a:pt x="1654435" y="805265"/>
                </a:lnTo>
                <a:lnTo>
                  <a:pt x="1655707" y="798594"/>
                </a:lnTo>
                <a:lnTo>
                  <a:pt x="1656979" y="791289"/>
                </a:lnTo>
                <a:lnTo>
                  <a:pt x="1657297" y="783983"/>
                </a:lnTo>
                <a:lnTo>
                  <a:pt x="1657615" y="775724"/>
                </a:lnTo>
                <a:lnTo>
                  <a:pt x="1657933" y="767466"/>
                </a:lnTo>
                <a:lnTo>
                  <a:pt x="1658569" y="758889"/>
                </a:lnTo>
                <a:lnTo>
                  <a:pt x="1659205" y="750631"/>
                </a:lnTo>
                <a:lnTo>
                  <a:pt x="1660477" y="742690"/>
                </a:lnTo>
                <a:lnTo>
                  <a:pt x="1662067" y="734431"/>
                </a:lnTo>
                <a:lnTo>
                  <a:pt x="1663975" y="726808"/>
                </a:lnTo>
                <a:lnTo>
                  <a:pt x="1666201" y="718867"/>
                </a:lnTo>
                <a:lnTo>
                  <a:pt x="1668427" y="711561"/>
                </a:lnTo>
                <a:lnTo>
                  <a:pt x="1671289" y="704255"/>
                </a:lnTo>
                <a:lnTo>
                  <a:pt x="1674151" y="697267"/>
                </a:lnTo>
                <a:lnTo>
                  <a:pt x="1677648" y="690597"/>
                </a:lnTo>
                <a:lnTo>
                  <a:pt x="1680828" y="683609"/>
                </a:lnTo>
                <a:lnTo>
                  <a:pt x="1684962" y="677256"/>
                </a:lnTo>
                <a:lnTo>
                  <a:pt x="1689096" y="670903"/>
                </a:lnTo>
                <a:lnTo>
                  <a:pt x="1693230" y="665186"/>
                </a:lnTo>
                <a:lnTo>
                  <a:pt x="1698000" y="659151"/>
                </a:lnTo>
                <a:lnTo>
                  <a:pt x="1702770" y="654068"/>
                </a:lnTo>
                <a:lnTo>
                  <a:pt x="1707540" y="648986"/>
                </a:lnTo>
                <a:lnTo>
                  <a:pt x="1712627" y="643904"/>
                </a:lnTo>
                <a:lnTo>
                  <a:pt x="1718351" y="639457"/>
                </a:lnTo>
                <a:lnTo>
                  <a:pt x="1723757" y="635010"/>
                </a:lnTo>
                <a:lnTo>
                  <a:pt x="1729163" y="631198"/>
                </a:lnTo>
                <a:lnTo>
                  <a:pt x="1735205" y="627387"/>
                </a:lnTo>
                <a:lnTo>
                  <a:pt x="1741565" y="624210"/>
                </a:lnTo>
                <a:lnTo>
                  <a:pt x="1747288" y="621352"/>
                </a:lnTo>
                <a:lnTo>
                  <a:pt x="1753966" y="618810"/>
                </a:lnTo>
                <a:lnTo>
                  <a:pt x="1760326" y="616587"/>
                </a:lnTo>
                <a:lnTo>
                  <a:pt x="1767004" y="614681"/>
                </a:lnTo>
                <a:lnTo>
                  <a:pt x="1773682" y="613093"/>
                </a:lnTo>
                <a:lnTo>
                  <a:pt x="1780677" y="612140"/>
                </a:lnTo>
                <a:lnTo>
                  <a:pt x="1787673" y="611187"/>
                </a:lnTo>
                <a:close/>
                <a:moveTo>
                  <a:pt x="630238" y="565150"/>
                </a:moveTo>
                <a:lnTo>
                  <a:pt x="639136" y="565468"/>
                </a:lnTo>
                <a:lnTo>
                  <a:pt x="647397" y="566420"/>
                </a:lnTo>
                <a:lnTo>
                  <a:pt x="655977" y="567372"/>
                </a:lnTo>
                <a:lnTo>
                  <a:pt x="664557" y="569276"/>
                </a:lnTo>
                <a:lnTo>
                  <a:pt x="672501" y="571498"/>
                </a:lnTo>
                <a:lnTo>
                  <a:pt x="680762" y="574354"/>
                </a:lnTo>
                <a:lnTo>
                  <a:pt x="689024" y="577211"/>
                </a:lnTo>
                <a:lnTo>
                  <a:pt x="696333" y="581020"/>
                </a:lnTo>
                <a:lnTo>
                  <a:pt x="703959" y="585463"/>
                </a:lnTo>
                <a:lnTo>
                  <a:pt x="711268" y="589907"/>
                </a:lnTo>
                <a:lnTo>
                  <a:pt x="718258" y="594667"/>
                </a:lnTo>
                <a:lnTo>
                  <a:pt x="725249" y="600063"/>
                </a:lnTo>
                <a:lnTo>
                  <a:pt x="731922" y="605776"/>
                </a:lnTo>
                <a:lnTo>
                  <a:pt x="738278" y="611489"/>
                </a:lnTo>
                <a:lnTo>
                  <a:pt x="744633" y="618154"/>
                </a:lnTo>
                <a:lnTo>
                  <a:pt x="750353" y="624820"/>
                </a:lnTo>
                <a:lnTo>
                  <a:pt x="756072" y="632437"/>
                </a:lnTo>
                <a:lnTo>
                  <a:pt x="761474" y="639737"/>
                </a:lnTo>
                <a:lnTo>
                  <a:pt x="766241" y="647354"/>
                </a:lnTo>
                <a:lnTo>
                  <a:pt x="771007" y="655289"/>
                </a:lnTo>
                <a:lnTo>
                  <a:pt x="775456" y="663541"/>
                </a:lnTo>
                <a:lnTo>
                  <a:pt x="779587" y="672111"/>
                </a:lnTo>
                <a:lnTo>
                  <a:pt x="783400" y="680998"/>
                </a:lnTo>
                <a:lnTo>
                  <a:pt x="786895" y="690202"/>
                </a:lnTo>
                <a:lnTo>
                  <a:pt x="790073" y="699406"/>
                </a:lnTo>
                <a:lnTo>
                  <a:pt x="792615" y="708611"/>
                </a:lnTo>
                <a:lnTo>
                  <a:pt x="794839" y="718450"/>
                </a:lnTo>
                <a:lnTo>
                  <a:pt x="796746" y="728606"/>
                </a:lnTo>
                <a:lnTo>
                  <a:pt x="798017" y="738445"/>
                </a:lnTo>
                <a:lnTo>
                  <a:pt x="799288" y="748919"/>
                </a:lnTo>
                <a:lnTo>
                  <a:pt x="799923" y="759076"/>
                </a:lnTo>
                <a:lnTo>
                  <a:pt x="800241" y="769550"/>
                </a:lnTo>
                <a:lnTo>
                  <a:pt x="799923" y="777802"/>
                </a:lnTo>
                <a:lnTo>
                  <a:pt x="799606" y="786054"/>
                </a:lnTo>
                <a:lnTo>
                  <a:pt x="798970" y="793989"/>
                </a:lnTo>
                <a:lnTo>
                  <a:pt x="798017" y="801923"/>
                </a:lnTo>
                <a:lnTo>
                  <a:pt x="797064" y="809541"/>
                </a:lnTo>
                <a:lnTo>
                  <a:pt x="795475" y="817476"/>
                </a:lnTo>
                <a:lnTo>
                  <a:pt x="793568" y="825093"/>
                </a:lnTo>
                <a:lnTo>
                  <a:pt x="791979" y="832710"/>
                </a:lnTo>
                <a:lnTo>
                  <a:pt x="789755" y="840328"/>
                </a:lnTo>
                <a:lnTo>
                  <a:pt x="787531" y="847310"/>
                </a:lnTo>
                <a:lnTo>
                  <a:pt x="784671" y="854293"/>
                </a:lnTo>
                <a:lnTo>
                  <a:pt x="781811" y="861276"/>
                </a:lnTo>
                <a:lnTo>
                  <a:pt x="778951" y="868258"/>
                </a:lnTo>
                <a:lnTo>
                  <a:pt x="775456" y="874923"/>
                </a:lnTo>
                <a:lnTo>
                  <a:pt x="772278" y="880954"/>
                </a:lnTo>
                <a:lnTo>
                  <a:pt x="768465" y="887619"/>
                </a:lnTo>
                <a:lnTo>
                  <a:pt x="764970" y="893649"/>
                </a:lnTo>
                <a:lnTo>
                  <a:pt x="760839" y="899680"/>
                </a:lnTo>
                <a:lnTo>
                  <a:pt x="756708" y="905393"/>
                </a:lnTo>
                <a:lnTo>
                  <a:pt x="752259" y="911106"/>
                </a:lnTo>
                <a:lnTo>
                  <a:pt x="747810" y="916501"/>
                </a:lnTo>
                <a:lnTo>
                  <a:pt x="743044" y="921580"/>
                </a:lnTo>
                <a:lnTo>
                  <a:pt x="738278" y="926341"/>
                </a:lnTo>
                <a:lnTo>
                  <a:pt x="733193" y="931101"/>
                </a:lnTo>
                <a:lnTo>
                  <a:pt x="728109" y="936180"/>
                </a:lnTo>
                <a:lnTo>
                  <a:pt x="722707" y="939988"/>
                </a:lnTo>
                <a:lnTo>
                  <a:pt x="717305" y="944114"/>
                </a:lnTo>
                <a:lnTo>
                  <a:pt x="711903" y="948241"/>
                </a:lnTo>
                <a:lnTo>
                  <a:pt x="706183" y="951414"/>
                </a:lnTo>
                <a:lnTo>
                  <a:pt x="700464" y="954906"/>
                </a:lnTo>
                <a:lnTo>
                  <a:pt x="694426" y="958080"/>
                </a:lnTo>
                <a:lnTo>
                  <a:pt x="688071" y="960619"/>
                </a:lnTo>
                <a:lnTo>
                  <a:pt x="688071" y="1044727"/>
                </a:lnTo>
                <a:lnTo>
                  <a:pt x="703641" y="1047266"/>
                </a:lnTo>
                <a:lnTo>
                  <a:pt x="718894" y="1050440"/>
                </a:lnTo>
                <a:lnTo>
                  <a:pt x="733829" y="1053614"/>
                </a:lnTo>
                <a:lnTo>
                  <a:pt x="748764" y="1057740"/>
                </a:lnTo>
                <a:lnTo>
                  <a:pt x="763063" y="1062184"/>
                </a:lnTo>
                <a:lnTo>
                  <a:pt x="777045" y="1066945"/>
                </a:lnTo>
                <a:lnTo>
                  <a:pt x="791026" y="1072340"/>
                </a:lnTo>
                <a:lnTo>
                  <a:pt x="804690" y="1078371"/>
                </a:lnTo>
                <a:lnTo>
                  <a:pt x="818036" y="1085036"/>
                </a:lnTo>
                <a:lnTo>
                  <a:pt x="831064" y="1091701"/>
                </a:lnTo>
                <a:lnTo>
                  <a:pt x="843775" y="1099001"/>
                </a:lnTo>
                <a:lnTo>
                  <a:pt x="856167" y="1106618"/>
                </a:lnTo>
                <a:lnTo>
                  <a:pt x="867925" y="1114871"/>
                </a:lnTo>
                <a:lnTo>
                  <a:pt x="879682" y="1123440"/>
                </a:lnTo>
                <a:lnTo>
                  <a:pt x="890804" y="1132010"/>
                </a:lnTo>
                <a:lnTo>
                  <a:pt x="901925" y="1141214"/>
                </a:lnTo>
                <a:lnTo>
                  <a:pt x="912094" y="1151370"/>
                </a:lnTo>
                <a:lnTo>
                  <a:pt x="921944" y="1161210"/>
                </a:lnTo>
                <a:lnTo>
                  <a:pt x="931795" y="1171683"/>
                </a:lnTo>
                <a:lnTo>
                  <a:pt x="940692" y="1182157"/>
                </a:lnTo>
                <a:lnTo>
                  <a:pt x="949272" y="1193266"/>
                </a:lnTo>
                <a:lnTo>
                  <a:pt x="957534" y="1204692"/>
                </a:lnTo>
                <a:lnTo>
                  <a:pt x="965160" y="1216118"/>
                </a:lnTo>
                <a:lnTo>
                  <a:pt x="972151" y="1227862"/>
                </a:lnTo>
                <a:lnTo>
                  <a:pt x="979142" y="1240557"/>
                </a:lnTo>
                <a:lnTo>
                  <a:pt x="985179" y="1252618"/>
                </a:lnTo>
                <a:lnTo>
                  <a:pt x="991217" y="1265631"/>
                </a:lnTo>
                <a:lnTo>
                  <a:pt x="995983" y="1278327"/>
                </a:lnTo>
                <a:lnTo>
                  <a:pt x="1000749" y="1291657"/>
                </a:lnTo>
                <a:lnTo>
                  <a:pt x="1004880" y="1304988"/>
                </a:lnTo>
                <a:lnTo>
                  <a:pt x="1008058" y="1318635"/>
                </a:lnTo>
                <a:lnTo>
                  <a:pt x="1010600" y="1332600"/>
                </a:lnTo>
                <a:lnTo>
                  <a:pt x="1014413" y="1484313"/>
                </a:lnTo>
                <a:lnTo>
                  <a:pt x="246063" y="1484313"/>
                </a:lnTo>
                <a:lnTo>
                  <a:pt x="249876" y="1332600"/>
                </a:lnTo>
                <a:lnTo>
                  <a:pt x="252419" y="1318635"/>
                </a:lnTo>
                <a:lnTo>
                  <a:pt x="255596" y="1304988"/>
                </a:lnTo>
                <a:lnTo>
                  <a:pt x="259727" y="1291657"/>
                </a:lnTo>
                <a:lnTo>
                  <a:pt x="264176" y="1278327"/>
                </a:lnTo>
                <a:lnTo>
                  <a:pt x="269260" y="1265631"/>
                </a:lnTo>
                <a:lnTo>
                  <a:pt x="275297" y="1252618"/>
                </a:lnTo>
                <a:lnTo>
                  <a:pt x="281017" y="1240557"/>
                </a:lnTo>
                <a:lnTo>
                  <a:pt x="288008" y="1227862"/>
                </a:lnTo>
                <a:lnTo>
                  <a:pt x="294999" y="1216118"/>
                </a:lnTo>
                <a:lnTo>
                  <a:pt x="302943" y="1204692"/>
                </a:lnTo>
                <a:lnTo>
                  <a:pt x="310887" y="1193266"/>
                </a:lnTo>
                <a:lnTo>
                  <a:pt x="319784" y="1182157"/>
                </a:lnTo>
                <a:lnTo>
                  <a:pt x="328682" y="1171683"/>
                </a:lnTo>
                <a:lnTo>
                  <a:pt x="338214" y="1161210"/>
                </a:lnTo>
                <a:lnTo>
                  <a:pt x="348383" y="1151370"/>
                </a:lnTo>
                <a:lnTo>
                  <a:pt x="358869" y="1141214"/>
                </a:lnTo>
                <a:lnTo>
                  <a:pt x="369673" y="1132010"/>
                </a:lnTo>
                <a:lnTo>
                  <a:pt x="380795" y="1123440"/>
                </a:lnTo>
                <a:lnTo>
                  <a:pt x="392552" y="1114871"/>
                </a:lnTo>
                <a:lnTo>
                  <a:pt x="404309" y="1106618"/>
                </a:lnTo>
                <a:lnTo>
                  <a:pt x="417020" y="1099001"/>
                </a:lnTo>
                <a:lnTo>
                  <a:pt x="429412" y="1091701"/>
                </a:lnTo>
                <a:lnTo>
                  <a:pt x="442441" y="1085036"/>
                </a:lnTo>
                <a:lnTo>
                  <a:pt x="455787" y="1078371"/>
                </a:lnTo>
                <a:lnTo>
                  <a:pt x="469450" y="1072340"/>
                </a:lnTo>
                <a:lnTo>
                  <a:pt x="483432" y="1066945"/>
                </a:lnTo>
                <a:lnTo>
                  <a:pt x="497413" y="1062184"/>
                </a:lnTo>
                <a:lnTo>
                  <a:pt x="511713" y="1057740"/>
                </a:lnTo>
                <a:lnTo>
                  <a:pt x="526648" y="1053614"/>
                </a:lnTo>
                <a:lnTo>
                  <a:pt x="541582" y="1050440"/>
                </a:lnTo>
                <a:lnTo>
                  <a:pt x="556835" y="1047266"/>
                </a:lnTo>
                <a:lnTo>
                  <a:pt x="571770" y="1044727"/>
                </a:lnTo>
                <a:lnTo>
                  <a:pt x="571770" y="960619"/>
                </a:lnTo>
                <a:lnTo>
                  <a:pt x="566050" y="958080"/>
                </a:lnTo>
                <a:lnTo>
                  <a:pt x="560013" y="954906"/>
                </a:lnTo>
                <a:lnTo>
                  <a:pt x="554293" y="951414"/>
                </a:lnTo>
                <a:lnTo>
                  <a:pt x="548573" y="948241"/>
                </a:lnTo>
                <a:lnTo>
                  <a:pt x="543171" y="944114"/>
                </a:lnTo>
                <a:lnTo>
                  <a:pt x="537452" y="939988"/>
                </a:lnTo>
                <a:lnTo>
                  <a:pt x="532367" y="935545"/>
                </a:lnTo>
                <a:lnTo>
                  <a:pt x="527283" y="931101"/>
                </a:lnTo>
                <a:lnTo>
                  <a:pt x="522199" y="926341"/>
                </a:lnTo>
                <a:lnTo>
                  <a:pt x="517433" y="921580"/>
                </a:lnTo>
                <a:lnTo>
                  <a:pt x="512348" y="916501"/>
                </a:lnTo>
                <a:lnTo>
                  <a:pt x="507900" y="911106"/>
                </a:lnTo>
                <a:lnTo>
                  <a:pt x="503769" y="905393"/>
                </a:lnTo>
                <a:lnTo>
                  <a:pt x="499638" y="899680"/>
                </a:lnTo>
                <a:lnTo>
                  <a:pt x="495507" y="893649"/>
                </a:lnTo>
                <a:lnTo>
                  <a:pt x="491694" y="887302"/>
                </a:lnTo>
                <a:lnTo>
                  <a:pt x="488198" y="880954"/>
                </a:lnTo>
                <a:lnTo>
                  <a:pt x="484385" y="874923"/>
                </a:lnTo>
                <a:lnTo>
                  <a:pt x="481525" y="868258"/>
                </a:lnTo>
                <a:lnTo>
                  <a:pt x="478665" y="861276"/>
                </a:lnTo>
                <a:lnTo>
                  <a:pt x="475488" y="854293"/>
                </a:lnTo>
                <a:lnTo>
                  <a:pt x="472946" y="847310"/>
                </a:lnTo>
                <a:lnTo>
                  <a:pt x="470404" y="839693"/>
                </a:lnTo>
                <a:lnTo>
                  <a:pt x="468497" y="832393"/>
                </a:lnTo>
                <a:lnTo>
                  <a:pt x="466273" y="825093"/>
                </a:lnTo>
                <a:lnTo>
                  <a:pt x="465002" y="817476"/>
                </a:lnTo>
                <a:lnTo>
                  <a:pt x="463413" y="809541"/>
                </a:lnTo>
                <a:lnTo>
                  <a:pt x="462142" y="801923"/>
                </a:lnTo>
                <a:lnTo>
                  <a:pt x="461189" y="793989"/>
                </a:lnTo>
                <a:lnTo>
                  <a:pt x="460871" y="786054"/>
                </a:lnTo>
                <a:lnTo>
                  <a:pt x="460235" y="777802"/>
                </a:lnTo>
                <a:lnTo>
                  <a:pt x="460235" y="769550"/>
                </a:lnTo>
                <a:lnTo>
                  <a:pt x="460553" y="759076"/>
                </a:lnTo>
                <a:lnTo>
                  <a:pt x="460871" y="748919"/>
                </a:lnTo>
                <a:lnTo>
                  <a:pt x="461824" y="738445"/>
                </a:lnTo>
                <a:lnTo>
                  <a:pt x="463413" y="728606"/>
                </a:lnTo>
                <a:lnTo>
                  <a:pt x="465637" y="718450"/>
                </a:lnTo>
                <a:lnTo>
                  <a:pt x="467862" y="708611"/>
                </a:lnTo>
                <a:lnTo>
                  <a:pt x="470404" y="699406"/>
                </a:lnTo>
                <a:lnTo>
                  <a:pt x="473264" y="690202"/>
                </a:lnTo>
                <a:lnTo>
                  <a:pt x="477077" y="680998"/>
                </a:lnTo>
                <a:lnTo>
                  <a:pt x="480890" y="672111"/>
                </a:lnTo>
                <a:lnTo>
                  <a:pt x="484703" y="663541"/>
                </a:lnTo>
                <a:lnTo>
                  <a:pt x="489152" y="655289"/>
                </a:lnTo>
                <a:lnTo>
                  <a:pt x="493918" y="647354"/>
                </a:lnTo>
                <a:lnTo>
                  <a:pt x="498685" y="639737"/>
                </a:lnTo>
                <a:lnTo>
                  <a:pt x="504404" y="632437"/>
                </a:lnTo>
                <a:lnTo>
                  <a:pt x="509806" y="624820"/>
                </a:lnTo>
                <a:lnTo>
                  <a:pt x="515844" y="618154"/>
                </a:lnTo>
                <a:lnTo>
                  <a:pt x="522199" y="611489"/>
                </a:lnTo>
                <a:lnTo>
                  <a:pt x="528236" y="605776"/>
                </a:lnTo>
                <a:lnTo>
                  <a:pt x="534909" y="600063"/>
                </a:lnTo>
                <a:lnTo>
                  <a:pt x="541900" y="594667"/>
                </a:lnTo>
                <a:lnTo>
                  <a:pt x="548891" y="589907"/>
                </a:lnTo>
                <a:lnTo>
                  <a:pt x="556517" y="585463"/>
                </a:lnTo>
                <a:lnTo>
                  <a:pt x="564144" y="581020"/>
                </a:lnTo>
                <a:lnTo>
                  <a:pt x="571770" y="577211"/>
                </a:lnTo>
                <a:lnTo>
                  <a:pt x="579714" y="574354"/>
                </a:lnTo>
                <a:lnTo>
                  <a:pt x="587658" y="571498"/>
                </a:lnTo>
                <a:lnTo>
                  <a:pt x="595920" y="569276"/>
                </a:lnTo>
                <a:lnTo>
                  <a:pt x="604499" y="567372"/>
                </a:lnTo>
                <a:lnTo>
                  <a:pt x="612761" y="566420"/>
                </a:lnTo>
                <a:lnTo>
                  <a:pt x="621659" y="565468"/>
                </a:lnTo>
                <a:lnTo>
                  <a:pt x="630238" y="565150"/>
                </a:lnTo>
                <a:close/>
                <a:moveTo>
                  <a:pt x="181836" y="158167"/>
                </a:moveTo>
                <a:lnTo>
                  <a:pt x="178980" y="158484"/>
                </a:lnTo>
                <a:lnTo>
                  <a:pt x="176441" y="159119"/>
                </a:lnTo>
                <a:lnTo>
                  <a:pt x="173902" y="160390"/>
                </a:lnTo>
                <a:lnTo>
                  <a:pt x="171681" y="161343"/>
                </a:lnTo>
                <a:lnTo>
                  <a:pt x="169459" y="162613"/>
                </a:lnTo>
                <a:lnTo>
                  <a:pt x="167238" y="163884"/>
                </a:lnTo>
                <a:lnTo>
                  <a:pt x="165651" y="165789"/>
                </a:lnTo>
                <a:lnTo>
                  <a:pt x="164065" y="167695"/>
                </a:lnTo>
                <a:lnTo>
                  <a:pt x="162478" y="169918"/>
                </a:lnTo>
                <a:lnTo>
                  <a:pt x="161209" y="171824"/>
                </a:lnTo>
                <a:lnTo>
                  <a:pt x="159939" y="174364"/>
                </a:lnTo>
                <a:lnTo>
                  <a:pt x="159305" y="176588"/>
                </a:lnTo>
                <a:lnTo>
                  <a:pt x="158352" y="179128"/>
                </a:lnTo>
                <a:lnTo>
                  <a:pt x="158035" y="181669"/>
                </a:lnTo>
                <a:lnTo>
                  <a:pt x="157718" y="184210"/>
                </a:lnTo>
                <a:lnTo>
                  <a:pt x="157718" y="1440334"/>
                </a:lnTo>
                <a:lnTo>
                  <a:pt x="158352" y="1447639"/>
                </a:lnTo>
                <a:lnTo>
                  <a:pt x="159622" y="1454944"/>
                </a:lnTo>
                <a:lnTo>
                  <a:pt x="161526" y="1463202"/>
                </a:lnTo>
                <a:lnTo>
                  <a:pt x="164065" y="1471142"/>
                </a:lnTo>
                <a:lnTo>
                  <a:pt x="167238" y="1479717"/>
                </a:lnTo>
                <a:lnTo>
                  <a:pt x="171363" y="1488610"/>
                </a:lnTo>
                <a:lnTo>
                  <a:pt x="175806" y="1497185"/>
                </a:lnTo>
                <a:lnTo>
                  <a:pt x="181201" y="1506078"/>
                </a:lnTo>
                <a:lnTo>
                  <a:pt x="187230" y="1514336"/>
                </a:lnTo>
                <a:lnTo>
                  <a:pt x="193577" y="1522594"/>
                </a:lnTo>
                <a:lnTo>
                  <a:pt x="200876" y="1530534"/>
                </a:lnTo>
                <a:lnTo>
                  <a:pt x="208492" y="1538156"/>
                </a:lnTo>
                <a:lnTo>
                  <a:pt x="216743" y="1545143"/>
                </a:lnTo>
                <a:lnTo>
                  <a:pt x="225629" y="1551178"/>
                </a:lnTo>
                <a:lnTo>
                  <a:pt x="230389" y="1554354"/>
                </a:lnTo>
                <a:lnTo>
                  <a:pt x="235149" y="1557212"/>
                </a:lnTo>
                <a:lnTo>
                  <a:pt x="239909" y="1559753"/>
                </a:lnTo>
                <a:lnTo>
                  <a:pt x="244669" y="1561976"/>
                </a:lnTo>
                <a:lnTo>
                  <a:pt x="1018979" y="1561976"/>
                </a:lnTo>
                <a:lnTo>
                  <a:pt x="1018979" y="1559436"/>
                </a:lnTo>
                <a:lnTo>
                  <a:pt x="1028182" y="1554354"/>
                </a:lnTo>
                <a:lnTo>
                  <a:pt x="1037068" y="1548637"/>
                </a:lnTo>
                <a:lnTo>
                  <a:pt x="1045636" y="1542603"/>
                </a:lnTo>
                <a:lnTo>
                  <a:pt x="1053252" y="1535298"/>
                </a:lnTo>
                <a:lnTo>
                  <a:pt x="1060551" y="1527993"/>
                </a:lnTo>
                <a:lnTo>
                  <a:pt x="1067532" y="1520370"/>
                </a:lnTo>
                <a:lnTo>
                  <a:pt x="1073879" y="1512113"/>
                </a:lnTo>
                <a:lnTo>
                  <a:pt x="1079908" y="1504173"/>
                </a:lnTo>
                <a:lnTo>
                  <a:pt x="1084986" y="1495597"/>
                </a:lnTo>
                <a:lnTo>
                  <a:pt x="1089429" y="1487022"/>
                </a:lnTo>
                <a:lnTo>
                  <a:pt x="1093554" y="1479082"/>
                </a:lnTo>
                <a:lnTo>
                  <a:pt x="1096728" y="1470507"/>
                </a:lnTo>
                <a:lnTo>
                  <a:pt x="1099266" y="1462884"/>
                </a:lnTo>
                <a:lnTo>
                  <a:pt x="1101170" y="1454626"/>
                </a:lnTo>
                <a:lnTo>
                  <a:pt x="1102122" y="1447321"/>
                </a:lnTo>
                <a:lnTo>
                  <a:pt x="1102757" y="1440334"/>
                </a:lnTo>
                <a:lnTo>
                  <a:pt x="1102757" y="184210"/>
                </a:lnTo>
                <a:lnTo>
                  <a:pt x="1102122" y="181669"/>
                </a:lnTo>
                <a:lnTo>
                  <a:pt x="1101805" y="179128"/>
                </a:lnTo>
                <a:lnTo>
                  <a:pt x="1101170" y="176588"/>
                </a:lnTo>
                <a:lnTo>
                  <a:pt x="1100536" y="174364"/>
                </a:lnTo>
                <a:lnTo>
                  <a:pt x="1099266" y="171824"/>
                </a:lnTo>
                <a:lnTo>
                  <a:pt x="1097997" y="169918"/>
                </a:lnTo>
                <a:lnTo>
                  <a:pt x="1096410" y="167695"/>
                </a:lnTo>
                <a:lnTo>
                  <a:pt x="1094824" y="165789"/>
                </a:lnTo>
                <a:lnTo>
                  <a:pt x="1092919" y="163884"/>
                </a:lnTo>
                <a:lnTo>
                  <a:pt x="1090698" y="162613"/>
                </a:lnTo>
                <a:lnTo>
                  <a:pt x="1088794" y="161343"/>
                </a:lnTo>
                <a:lnTo>
                  <a:pt x="1086573" y="160390"/>
                </a:lnTo>
                <a:lnTo>
                  <a:pt x="1083716" y="159119"/>
                </a:lnTo>
                <a:lnTo>
                  <a:pt x="1081178" y="158484"/>
                </a:lnTo>
                <a:lnTo>
                  <a:pt x="1078639" y="158167"/>
                </a:lnTo>
                <a:lnTo>
                  <a:pt x="1076100" y="158167"/>
                </a:lnTo>
                <a:lnTo>
                  <a:pt x="184374" y="158167"/>
                </a:lnTo>
                <a:lnTo>
                  <a:pt x="181836" y="158167"/>
                </a:lnTo>
                <a:close/>
                <a:moveTo>
                  <a:pt x="1414463" y="157162"/>
                </a:moveTo>
                <a:lnTo>
                  <a:pt x="2153497" y="157162"/>
                </a:lnTo>
                <a:lnTo>
                  <a:pt x="2161123" y="157162"/>
                </a:lnTo>
                <a:lnTo>
                  <a:pt x="2169066" y="158114"/>
                </a:lnTo>
                <a:lnTo>
                  <a:pt x="2176374" y="158749"/>
                </a:lnTo>
                <a:lnTo>
                  <a:pt x="2183364" y="160337"/>
                </a:lnTo>
                <a:lnTo>
                  <a:pt x="2190671" y="161924"/>
                </a:lnTo>
                <a:lnTo>
                  <a:pt x="2197661" y="163829"/>
                </a:lnTo>
                <a:lnTo>
                  <a:pt x="2204651" y="166052"/>
                </a:lnTo>
                <a:lnTo>
                  <a:pt x="2211324" y="168909"/>
                </a:lnTo>
                <a:lnTo>
                  <a:pt x="2217996" y="172084"/>
                </a:lnTo>
                <a:lnTo>
                  <a:pt x="2224350" y="174942"/>
                </a:lnTo>
                <a:lnTo>
                  <a:pt x="2230387" y="178752"/>
                </a:lnTo>
                <a:lnTo>
                  <a:pt x="2236424" y="182562"/>
                </a:lnTo>
                <a:lnTo>
                  <a:pt x="2242461" y="186689"/>
                </a:lnTo>
                <a:lnTo>
                  <a:pt x="2247862" y="191134"/>
                </a:lnTo>
                <a:lnTo>
                  <a:pt x="2253264" y="195579"/>
                </a:lnTo>
                <a:lnTo>
                  <a:pt x="2258665" y="200659"/>
                </a:lnTo>
                <a:lnTo>
                  <a:pt x="2263431" y="206057"/>
                </a:lnTo>
                <a:lnTo>
                  <a:pt x="2268197" y="211137"/>
                </a:lnTo>
                <a:lnTo>
                  <a:pt x="2272645" y="216852"/>
                </a:lnTo>
                <a:lnTo>
                  <a:pt x="2276776" y="222567"/>
                </a:lnTo>
                <a:lnTo>
                  <a:pt x="2280270" y="228917"/>
                </a:lnTo>
                <a:lnTo>
                  <a:pt x="2284083" y="234949"/>
                </a:lnTo>
                <a:lnTo>
                  <a:pt x="2287261" y="241299"/>
                </a:lnTo>
                <a:lnTo>
                  <a:pt x="2290438" y="247967"/>
                </a:lnTo>
                <a:lnTo>
                  <a:pt x="2292980" y="254634"/>
                </a:lnTo>
                <a:lnTo>
                  <a:pt x="2295204" y="261619"/>
                </a:lnTo>
                <a:lnTo>
                  <a:pt x="2297428" y="268604"/>
                </a:lnTo>
                <a:lnTo>
                  <a:pt x="2298699" y="275589"/>
                </a:lnTo>
                <a:lnTo>
                  <a:pt x="2300287" y="282892"/>
                </a:lnTo>
                <a:lnTo>
                  <a:pt x="2300923" y="290512"/>
                </a:lnTo>
                <a:lnTo>
                  <a:pt x="2301876" y="297814"/>
                </a:lnTo>
                <a:lnTo>
                  <a:pt x="2301876" y="305434"/>
                </a:lnTo>
                <a:lnTo>
                  <a:pt x="2301876" y="1484630"/>
                </a:lnTo>
                <a:lnTo>
                  <a:pt x="2301876" y="1497013"/>
                </a:lnTo>
                <a:lnTo>
                  <a:pt x="2300923" y="1509078"/>
                </a:lnTo>
                <a:lnTo>
                  <a:pt x="2299652" y="1521143"/>
                </a:lnTo>
                <a:lnTo>
                  <a:pt x="2298063" y="1533208"/>
                </a:lnTo>
                <a:lnTo>
                  <a:pt x="2295839" y="1544638"/>
                </a:lnTo>
                <a:lnTo>
                  <a:pt x="2292980" y="1555433"/>
                </a:lnTo>
                <a:lnTo>
                  <a:pt x="2289802" y="1566545"/>
                </a:lnTo>
                <a:lnTo>
                  <a:pt x="2285990" y="1577340"/>
                </a:lnTo>
                <a:lnTo>
                  <a:pt x="2281859" y="1587500"/>
                </a:lnTo>
                <a:lnTo>
                  <a:pt x="2277093" y="1597660"/>
                </a:lnTo>
                <a:lnTo>
                  <a:pt x="2271374" y="1607503"/>
                </a:lnTo>
                <a:lnTo>
                  <a:pt x="2265655" y="1616710"/>
                </a:lnTo>
                <a:lnTo>
                  <a:pt x="2259300" y="1625918"/>
                </a:lnTo>
                <a:lnTo>
                  <a:pt x="2252310" y="1634808"/>
                </a:lnTo>
                <a:lnTo>
                  <a:pt x="2244685" y="1643063"/>
                </a:lnTo>
                <a:lnTo>
                  <a:pt x="2236424" y="1651000"/>
                </a:lnTo>
                <a:lnTo>
                  <a:pt x="2227846" y="1658938"/>
                </a:lnTo>
                <a:lnTo>
                  <a:pt x="2218631" y="1665923"/>
                </a:lnTo>
                <a:lnTo>
                  <a:pt x="2208782" y="1672908"/>
                </a:lnTo>
                <a:lnTo>
                  <a:pt x="2198297" y="1678940"/>
                </a:lnTo>
                <a:lnTo>
                  <a:pt x="2187494" y="1684973"/>
                </a:lnTo>
                <a:lnTo>
                  <a:pt x="2176056" y="1690370"/>
                </a:lnTo>
                <a:lnTo>
                  <a:pt x="2163664" y="1695450"/>
                </a:lnTo>
                <a:lnTo>
                  <a:pt x="2150955" y="1700213"/>
                </a:lnTo>
                <a:lnTo>
                  <a:pt x="2137611" y="1704023"/>
                </a:lnTo>
                <a:lnTo>
                  <a:pt x="2123631" y="1707515"/>
                </a:lnTo>
                <a:lnTo>
                  <a:pt x="2108698" y="1710373"/>
                </a:lnTo>
                <a:lnTo>
                  <a:pt x="2093764" y="1712913"/>
                </a:lnTo>
                <a:lnTo>
                  <a:pt x="2077878" y="1715135"/>
                </a:lnTo>
                <a:lnTo>
                  <a:pt x="2061038" y="1716405"/>
                </a:lnTo>
                <a:lnTo>
                  <a:pt x="2044199" y="1717358"/>
                </a:lnTo>
                <a:lnTo>
                  <a:pt x="2026406" y="1717675"/>
                </a:lnTo>
                <a:lnTo>
                  <a:pt x="1563159" y="1717675"/>
                </a:lnTo>
                <a:lnTo>
                  <a:pt x="1551721" y="1717358"/>
                </a:lnTo>
                <a:lnTo>
                  <a:pt x="1540601" y="1716723"/>
                </a:lnTo>
                <a:lnTo>
                  <a:pt x="1529163" y="1715453"/>
                </a:lnTo>
                <a:lnTo>
                  <a:pt x="1518042" y="1714500"/>
                </a:lnTo>
                <a:lnTo>
                  <a:pt x="1506922" y="1712913"/>
                </a:lnTo>
                <a:lnTo>
                  <a:pt x="1495801" y="1710690"/>
                </a:lnTo>
                <a:lnTo>
                  <a:pt x="1485634" y="1709103"/>
                </a:lnTo>
                <a:lnTo>
                  <a:pt x="1475149" y="1706880"/>
                </a:lnTo>
                <a:lnTo>
                  <a:pt x="1456085" y="1701800"/>
                </a:lnTo>
                <a:lnTo>
                  <a:pt x="1439246" y="1697038"/>
                </a:lnTo>
                <a:lnTo>
                  <a:pt x="1424948" y="1692593"/>
                </a:lnTo>
                <a:lnTo>
                  <a:pt x="1414463" y="1688783"/>
                </a:lnTo>
                <a:lnTo>
                  <a:pt x="1414463" y="1342708"/>
                </a:lnTo>
                <a:lnTo>
                  <a:pt x="1416687" y="1347470"/>
                </a:lnTo>
                <a:lnTo>
                  <a:pt x="1419229" y="1352233"/>
                </a:lnTo>
                <a:lnTo>
                  <a:pt x="1422088" y="1357630"/>
                </a:lnTo>
                <a:lnTo>
                  <a:pt x="1425583" y="1362393"/>
                </a:lnTo>
                <a:lnTo>
                  <a:pt x="1429078" y="1367473"/>
                </a:lnTo>
                <a:lnTo>
                  <a:pt x="1433209" y="1372235"/>
                </a:lnTo>
                <a:lnTo>
                  <a:pt x="1437657" y="1376998"/>
                </a:lnTo>
                <a:lnTo>
                  <a:pt x="1442105" y="1381760"/>
                </a:lnTo>
                <a:lnTo>
                  <a:pt x="1446871" y="1386523"/>
                </a:lnTo>
                <a:lnTo>
                  <a:pt x="1451637" y="1390968"/>
                </a:lnTo>
                <a:lnTo>
                  <a:pt x="1456721" y="1395413"/>
                </a:lnTo>
                <a:lnTo>
                  <a:pt x="1462440" y="1399540"/>
                </a:lnTo>
                <a:lnTo>
                  <a:pt x="1467523" y="1403350"/>
                </a:lnTo>
                <a:lnTo>
                  <a:pt x="1472925" y="1406525"/>
                </a:lnTo>
                <a:lnTo>
                  <a:pt x="1478644" y="1410018"/>
                </a:lnTo>
                <a:lnTo>
                  <a:pt x="1484045" y="1412558"/>
                </a:lnTo>
                <a:lnTo>
                  <a:pt x="1484045" y="1413510"/>
                </a:lnTo>
                <a:lnTo>
                  <a:pt x="2108062" y="1413510"/>
                </a:lnTo>
                <a:lnTo>
                  <a:pt x="2108062" y="1410335"/>
                </a:lnTo>
                <a:lnTo>
                  <a:pt x="2115370" y="1406208"/>
                </a:lnTo>
                <a:lnTo>
                  <a:pt x="2122360" y="1401763"/>
                </a:lnTo>
                <a:lnTo>
                  <a:pt x="2129032" y="1396683"/>
                </a:lnTo>
                <a:lnTo>
                  <a:pt x="2135387" y="1390968"/>
                </a:lnTo>
                <a:lnTo>
                  <a:pt x="2141106" y="1385253"/>
                </a:lnTo>
                <a:lnTo>
                  <a:pt x="2146825" y="1378903"/>
                </a:lnTo>
                <a:lnTo>
                  <a:pt x="2151909" y="1372235"/>
                </a:lnTo>
                <a:lnTo>
                  <a:pt x="2156357" y="1365568"/>
                </a:lnTo>
                <a:lnTo>
                  <a:pt x="2160805" y="1358900"/>
                </a:lnTo>
                <a:lnTo>
                  <a:pt x="2163982" y="1352233"/>
                </a:lnTo>
                <a:lnTo>
                  <a:pt x="2167477" y="1345883"/>
                </a:lnTo>
                <a:lnTo>
                  <a:pt x="2170019" y="1339215"/>
                </a:lnTo>
                <a:lnTo>
                  <a:pt x="2172243" y="1332865"/>
                </a:lnTo>
                <a:lnTo>
                  <a:pt x="2173832" y="1326515"/>
                </a:lnTo>
                <a:lnTo>
                  <a:pt x="2174467" y="1320800"/>
                </a:lnTo>
                <a:lnTo>
                  <a:pt x="2174785" y="1315085"/>
                </a:lnTo>
                <a:lnTo>
                  <a:pt x="2174785" y="305434"/>
                </a:lnTo>
                <a:lnTo>
                  <a:pt x="2174467" y="301307"/>
                </a:lnTo>
                <a:lnTo>
                  <a:pt x="2172879" y="297497"/>
                </a:lnTo>
                <a:lnTo>
                  <a:pt x="2171290" y="293687"/>
                </a:lnTo>
                <a:lnTo>
                  <a:pt x="2168430" y="290829"/>
                </a:lnTo>
                <a:lnTo>
                  <a:pt x="2165571" y="288289"/>
                </a:lnTo>
                <a:lnTo>
                  <a:pt x="2162076" y="286067"/>
                </a:lnTo>
                <a:lnTo>
                  <a:pt x="2157945" y="284797"/>
                </a:lnTo>
                <a:lnTo>
                  <a:pt x="2153497" y="284479"/>
                </a:lnTo>
                <a:lnTo>
                  <a:pt x="1414463" y="284479"/>
                </a:lnTo>
                <a:lnTo>
                  <a:pt x="1414463" y="157162"/>
                </a:lnTo>
                <a:close/>
                <a:moveTo>
                  <a:pt x="184374" y="0"/>
                </a:moveTo>
                <a:lnTo>
                  <a:pt x="1076100" y="0"/>
                </a:lnTo>
                <a:lnTo>
                  <a:pt x="1085621" y="317"/>
                </a:lnTo>
                <a:lnTo>
                  <a:pt x="1094824" y="953"/>
                </a:lnTo>
                <a:lnTo>
                  <a:pt x="1104026" y="1905"/>
                </a:lnTo>
                <a:lnTo>
                  <a:pt x="1113229" y="3494"/>
                </a:lnTo>
                <a:lnTo>
                  <a:pt x="1122115" y="5717"/>
                </a:lnTo>
                <a:lnTo>
                  <a:pt x="1131000" y="8258"/>
                </a:lnTo>
                <a:lnTo>
                  <a:pt x="1139568" y="11434"/>
                </a:lnTo>
                <a:lnTo>
                  <a:pt x="1147502" y="14610"/>
                </a:lnTo>
                <a:lnTo>
                  <a:pt x="1156070" y="18421"/>
                </a:lnTo>
                <a:lnTo>
                  <a:pt x="1163686" y="22232"/>
                </a:lnTo>
                <a:lnTo>
                  <a:pt x="1171620" y="26679"/>
                </a:lnTo>
                <a:lnTo>
                  <a:pt x="1178919" y="31443"/>
                </a:lnTo>
                <a:lnTo>
                  <a:pt x="1186217" y="36842"/>
                </a:lnTo>
                <a:lnTo>
                  <a:pt x="1193199" y="42241"/>
                </a:lnTo>
                <a:lnTo>
                  <a:pt x="1199863" y="47640"/>
                </a:lnTo>
                <a:lnTo>
                  <a:pt x="1206210" y="53993"/>
                </a:lnTo>
                <a:lnTo>
                  <a:pt x="1212557" y="60345"/>
                </a:lnTo>
                <a:lnTo>
                  <a:pt x="1218269" y="67014"/>
                </a:lnTo>
                <a:lnTo>
                  <a:pt x="1223981" y="74002"/>
                </a:lnTo>
                <a:lnTo>
                  <a:pt x="1229058" y="81306"/>
                </a:lnTo>
                <a:lnTo>
                  <a:pt x="1233818" y="88611"/>
                </a:lnTo>
                <a:lnTo>
                  <a:pt x="1238261" y="96551"/>
                </a:lnTo>
                <a:lnTo>
                  <a:pt x="1242387" y="104492"/>
                </a:lnTo>
                <a:lnTo>
                  <a:pt x="1245877" y="112749"/>
                </a:lnTo>
                <a:lnTo>
                  <a:pt x="1249368" y="121325"/>
                </a:lnTo>
                <a:lnTo>
                  <a:pt x="1252224" y="129582"/>
                </a:lnTo>
                <a:lnTo>
                  <a:pt x="1254446" y="138475"/>
                </a:lnTo>
                <a:lnTo>
                  <a:pt x="1256667" y="147368"/>
                </a:lnTo>
                <a:lnTo>
                  <a:pt x="1258254" y="156261"/>
                </a:lnTo>
                <a:lnTo>
                  <a:pt x="1259523" y="165472"/>
                </a:lnTo>
                <a:lnTo>
                  <a:pt x="1259840" y="175000"/>
                </a:lnTo>
                <a:lnTo>
                  <a:pt x="1260475" y="184210"/>
                </a:lnTo>
                <a:lnTo>
                  <a:pt x="1260475" y="1651541"/>
                </a:lnTo>
                <a:lnTo>
                  <a:pt x="1259840" y="1667103"/>
                </a:lnTo>
                <a:lnTo>
                  <a:pt x="1259206" y="1682348"/>
                </a:lnTo>
                <a:lnTo>
                  <a:pt x="1257936" y="1696958"/>
                </a:lnTo>
                <a:lnTo>
                  <a:pt x="1255715" y="1711886"/>
                </a:lnTo>
                <a:lnTo>
                  <a:pt x="1252542" y="1725860"/>
                </a:lnTo>
                <a:lnTo>
                  <a:pt x="1249368" y="1739835"/>
                </a:lnTo>
                <a:lnTo>
                  <a:pt x="1245243" y="1753492"/>
                </a:lnTo>
                <a:lnTo>
                  <a:pt x="1240483" y="1766831"/>
                </a:lnTo>
                <a:lnTo>
                  <a:pt x="1235405" y="1779535"/>
                </a:lnTo>
                <a:lnTo>
                  <a:pt x="1229376" y="1792239"/>
                </a:lnTo>
                <a:lnTo>
                  <a:pt x="1222712" y="1804308"/>
                </a:lnTo>
                <a:lnTo>
                  <a:pt x="1215413" y="1816060"/>
                </a:lnTo>
                <a:lnTo>
                  <a:pt x="1207162" y="1827493"/>
                </a:lnTo>
                <a:lnTo>
                  <a:pt x="1198594" y="1838292"/>
                </a:lnTo>
                <a:lnTo>
                  <a:pt x="1189391" y="1848773"/>
                </a:lnTo>
                <a:lnTo>
                  <a:pt x="1179236" y="1858619"/>
                </a:lnTo>
                <a:lnTo>
                  <a:pt x="1168129" y="1868147"/>
                </a:lnTo>
                <a:lnTo>
                  <a:pt x="1156705" y="1877040"/>
                </a:lnTo>
                <a:lnTo>
                  <a:pt x="1144646" y="1885615"/>
                </a:lnTo>
                <a:lnTo>
                  <a:pt x="1131635" y="1893555"/>
                </a:lnTo>
                <a:lnTo>
                  <a:pt x="1117989" y="1900860"/>
                </a:lnTo>
                <a:lnTo>
                  <a:pt x="1103709" y="1907530"/>
                </a:lnTo>
                <a:lnTo>
                  <a:pt x="1088794" y="1913882"/>
                </a:lnTo>
                <a:lnTo>
                  <a:pt x="1072927" y="1919599"/>
                </a:lnTo>
                <a:lnTo>
                  <a:pt x="1056108" y="1924680"/>
                </a:lnTo>
                <a:lnTo>
                  <a:pt x="1038654" y="1929127"/>
                </a:lnTo>
                <a:lnTo>
                  <a:pt x="1020566" y="1932620"/>
                </a:lnTo>
                <a:lnTo>
                  <a:pt x="1001526" y="1936114"/>
                </a:lnTo>
                <a:lnTo>
                  <a:pt x="981851" y="1938337"/>
                </a:lnTo>
                <a:lnTo>
                  <a:pt x="961541" y="1940243"/>
                </a:lnTo>
                <a:lnTo>
                  <a:pt x="940279" y="1941196"/>
                </a:lnTo>
                <a:lnTo>
                  <a:pt x="918065" y="1941513"/>
                </a:lnTo>
                <a:lnTo>
                  <a:pt x="342410" y="1941513"/>
                </a:lnTo>
                <a:lnTo>
                  <a:pt x="321148" y="1941196"/>
                </a:lnTo>
                <a:lnTo>
                  <a:pt x="300839" y="1940243"/>
                </a:lnTo>
                <a:lnTo>
                  <a:pt x="280846" y="1938337"/>
                </a:lnTo>
                <a:lnTo>
                  <a:pt x="261806" y="1936114"/>
                </a:lnTo>
                <a:lnTo>
                  <a:pt x="242765" y="1932938"/>
                </a:lnTo>
                <a:lnTo>
                  <a:pt x="225311" y="1929444"/>
                </a:lnTo>
                <a:lnTo>
                  <a:pt x="208175" y="1924998"/>
                </a:lnTo>
                <a:lnTo>
                  <a:pt x="191673" y="1920234"/>
                </a:lnTo>
                <a:lnTo>
                  <a:pt x="175806" y="1914517"/>
                </a:lnTo>
                <a:lnTo>
                  <a:pt x="160574" y="1908800"/>
                </a:lnTo>
                <a:lnTo>
                  <a:pt x="146294" y="1902130"/>
                </a:lnTo>
                <a:lnTo>
                  <a:pt x="132648" y="1894825"/>
                </a:lnTo>
                <a:lnTo>
                  <a:pt x="119954" y="1886885"/>
                </a:lnTo>
                <a:lnTo>
                  <a:pt x="107261" y="1878628"/>
                </a:lnTo>
                <a:lnTo>
                  <a:pt x="95836" y="1869735"/>
                </a:lnTo>
                <a:lnTo>
                  <a:pt x="84730" y="1860524"/>
                </a:lnTo>
                <a:lnTo>
                  <a:pt x="74575" y="1850361"/>
                </a:lnTo>
                <a:lnTo>
                  <a:pt x="64737" y="1840198"/>
                </a:lnTo>
                <a:lnTo>
                  <a:pt x="55534" y="1829399"/>
                </a:lnTo>
                <a:lnTo>
                  <a:pt x="47601" y="1817965"/>
                </a:lnTo>
                <a:lnTo>
                  <a:pt x="39985" y="1806532"/>
                </a:lnTo>
                <a:lnTo>
                  <a:pt x="32686" y="1794463"/>
                </a:lnTo>
                <a:lnTo>
                  <a:pt x="26656" y="1781758"/>
                </a:lnTo>
                <a:lnTo>
                  <a:pt x="20944" y="1768419"/>
                </a:lnTo>
                <a:lnTo>
                  <a:pt x="16184" y="1755397"/>
                </a:lnTo>
                <a:lnTo>
                  <a:pt x="11741" y="1741740"/>
                </a:lnTo>
                <a:lnTo>
                  <a:pt x="8251" y="1727131"/>
                </a:lnTo>
                <a:lnTo>
                  <a:pt x="5077" y="1712838"/>
                </a:lnTo>
                <a:lnTo>
                  <a:pt x="2856" y="1698229"/>
                </a:lnTo>
                <a:lnTo>
                  <a:pt x="1269" y="1682984"/>
                </a:lnTo>
                <a:lnTo>
                  <a:pt x="317" y="1667421"/>
                </a:lnTo>
                <a:lnTo>
                  <a:pt x="0" y="1651541"/>
                </a:lnTo>
                <a:lnTo>
                  <a:pt x="0" y="184210"/>
                </a:lnTo>
                <a:lnTo>
                  <a:pt x="0" y="175000"/>
                </a:lnTo>
                <a:lnTo>
                  <a:pt x="634" y="165472"/>
                </a:lnTo>
                <a:lnTo>
                  <a:pt x="1904" y="156261"/>
                </a:lnTo>
                <a:lnTo>
                  <a:pt x="3808" y="147368"/>
                </a:lnTo>
                <a:lnTo>
                  <a:pt x="6029" y="138475"/>
                </a:lnTo>
                <a:lnTo>
                  <a:pt x="8251" y="129582"/>
                </a:lnTo>
                <a:lnTo>
                  <a:pt x="11107" y="121325"/>
                </a:lnTo>
                <a:lnTo>
                  <a:pt x="14280" y="112749"/>
                </a:lnTo>
                <a:lnTo>
                  <a:pt x="18088" y="104492"/>
                </a:lnTo>
                <a:lnTo>
                  <a:pt x="22214" y="96551"/>
                </a:lnTo>
                <a:lnTo>
                  <a:pt x="26656" y="88611"/>
                </a:lnTo>
                <a:lnTo>
                  <a:pt x="31416" y="81306"/>
                </a:lnTo>
                <a:lnTo>
                  <a:pt x="36494" y="74002"/>
                </a:lnTo>
                <a:lnTo>
                  <a:pt x="41889" y="67014"/>
                </a:lnTo>
                <a:lnTo>
                  <a:pt x="47918" y="60345"/>
                </a:lnTo>
                <a:lnTo>
                  <a:pt x="53948" y="53993"/>
                </a:lnTo>
                <a:lnTo>
                  <a:pt x="60612" y="47640"/>
                </a:lnTo>
                <a:lnTo>
                  <a:pt x="66959" y="42241"/>
                </a:lnTo>
                <a:lnTo>
                  <a:pt x="74257" y="36842"/>
                </a:lnTo>
                <a:lnTo>
                  <a:pt x="81556" y="31443"/>
                </a:lnTo>
                <a:lnTo>
                  <a:pt x="88855" y="26679"/>
                </a:lnTo>
                <a:lnTo>
                  <a:pt x="96471" y="22232"/>
                </a:lnTo>
                <a:lnTo>
                  <a:pt x="104405" y="18421"/>
                </a:lnTo>
                <a:lnTo>
                  <a:pt x="112338" y="14610"/>
                </a:lnTo>
                <a:lnTo>
                  <a:pt x="120906" y="11434"/>
                </a:lnTo>
                <a:lnTo>
                  <a:pt x="129475" y="8258"/>
                </a:lnTo>
                <a:lnTo>
                  <a:pt x="138360" y="5717"/>
                </a:lnTo>
                <a:lnTo>
                  <a:pt x="146928" y="3494"/>
                </a:lnTo>
                <a:lnTo>
                  <a:pt x="156131" y="1905"/>
                </a:lnTo>
                <a:lnTo>
                  <a:pt x="165651" y="953"/>
                </a:lnTo>
                <a:lnTo>
                  <a:pt x="174854" y="317"/>
                </a:lnTo>
                <a:lnTo>
                  <a:pt x="18437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2" name="标题 1"/>
          <p:cNvSpPr txBox="1"/>
          <p:nvPr>
            <p:custDataLst>
              <p:tags r:id="rId15"/>
            </p:custDataLst>
          </p:nvPr>
        </p:nvSpPr>
        <p:spPr>
          <a:xfrm>
            <a:off x="2282984" y="2049912"/>
            <a:ext cx="1923795" cy="151656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2100" spc="1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出血：止血、输血、抗凝血等</a:t>
            </a:r>
          </a:p>
        </p:txBody>
      </p:sp>
      <p:sp>
        <p:nvSpPr>
          <p:cNvPr id="54" name="标题 1"/>
          <p:cNvSpPr txBox="1"/>
          <p:nvPr>
            <p:custDataLst>
              <p:tags r:id="rId16"/>
            </p:custDataLst>
          </p:nvPr>
        </p:nvSpPr>
        <p:spPr>
          <a:xfrm>
            <a:off x="5531339" y="2049912"/>
            <a:ext cx="1923795" cy="151656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2100" spc="1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感染：抗生素治疗、引流等</a:t>
            </a:r>
          </a:p>
        </p:txBody>
      </p:sp>
      <p:sp>
        <p:nvSpPr>
          <p:cNvPr id="56" name="标题 1"/>
          <p:cNvSpPr txBox="1"/>
          <p:nvPr>
            <p:custDataLst>
              <p:tags r:id="rId17"/>
            </p:custDataLst>
          </p:nvPr>
        </p:nvSpPr>
        <p:spPr>
          <a:xfrm>
            <a:off x="8779694" y="2049912"/>
            <a:ext cx="1923795" cy="151656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2100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尿失禁：尿道括约肌训练、药物治疗等</a:t>
            </a:r>
          </a:p>
        </p:txBody>
      </p:sp>
      <p:sp>
        <p:nvSpPr>
          <p:cNvPr id="57" name="KSO_Shape"/>
          <p:cNvSpPr/>
          <p:nvPr>
            <p:custDataLst>
              <p:tags r:id="rId18"/>
            </p:custDataLst>
          </p:nvPr>
        </p:nvSpPr>
        <p:spPr>
          <a:xfrm>
            <a:off x="4964297" y="2265605"/>
            <a:ext cx="548540" cy="511056"/>
          </a:xfrm>
          <a:custGeom>
            <a:rect l="l" t="t" r="r" b="b"/>
            <a:pathLst>
              <a:path w="969654" h="903533">
                <a:moveTo>
                  <a:pt x="813088" y="487443"/>
                </a:moveTo>
                <a:cubicBezTo>
                  <a:pt x="793206" y="487443"/>
                  <a:pt x="777088" y="503561"/>
                  <a:pt x="777088" y="523443"/>
                </a:cubicBezTo>
                <a:cubicBezTo>
                  <a:pt x="777088" y="543325"/>
                  <a:pt x="793206" y="559443"/>
                  <a:pt x="813088" y="559443"/>
                </a:cubicBezTo>
                <a:cubicBezTo>
                  <a:pt x="832970" y="559443"/>
                  <a:pt x="849088" y="543325"/>
                  <a:pt x="849088" y="523443"/>
                </a:cubicBezTo>
                <a:cubicBezTo>
                  <a:pt x="849088" y="503561"/>
                  <a:pt x="832970" y="487443"/>
                  <a:pt x="813088" y="487443"/>
                </a:cubicBezTo>
                <a:close/>
                <a:moveTo>
                  <a:pt x="606961" y="487443"/>
                </a:moveTo>
                <a:cubicBezTo>
                  <a:pt x="587079" y="487443"/>
                  <a:pt x="570961" y="503561"/>
                  <a:pt x="570961" y="523443"/>
                </a:cubicBezTo>
                <a:cubicBezTo>
                  <a:pt x="570961" y="543325"/>
                  <a:pt x="587079" y="559443"/>
                  <a:pt x="606961" y="559443"/>
                </a:cubicBezTo>
                <a:cubicBezTo>
                  <a:pt x="626843" y="559443"/>
                  <a:pt x="642961" y="543325"/>
                  <a:pt x="642961" y="523443"/>
                </a:cubicBezTo>
                <a:cubicBezTo>
                  <a:pt x="642961" y="503561"/>
                  <a:pt x="626843" y="487443"/>
                  <a:pt x="606961" y="487443"/>
                </a:cubicBezTo>
                <a:close/>
                <a:moveTo>
                  <a:pt x="691345" y="336511"/>
                </a:moveTo>
                <a:cubicBezTo>
                  <a:pt x="769490" y="335080"/>
                  <a:pt x="847112" y="364668"/>
                  <a:pt x="901758" y="422110"/>
                </a:cubicBezTo>
                <a:cubicBezTo>
                  <a:pt x="999759" y="525126"/>
                  <a:pt x="990612" y="681640"/>
                  <a:pt x="881173" y="774306"/>
                </a:cubicBezTo>
                <a:lnTo>
                  <a:pt x="905846" y="903534"/>
                </a:lnTo>
                <a:lnTo>
                  <a:pt x="792422" y="824563"/>
                </a:lnTo>
                <a:cubicBezTo>
                  <a:pt x="666952" y="867914"/>
                  <a:pt x="525982" y="820668"/>
                  <a:pt x="459770" y="713074"/>
                </a:cubicBezTo>
                <a:cubicBezTo>
                  <a:pt x="386891" y="594648"/>
                  <a:pt x="429055" y="444146"/>
                  <a:pt x="554971" y="373268"/>
                </a:cubicBezTo>
                <a:cubicBezTo>
                  <a:pt x="597384" y="349394"/>
                  <a:pt x="644458" y="337369"/>
                  <a:pt x="691345" y="336511"/>
                </a:cubicBezTo>
                <a:close/>
                <a:moveTo>
                  <a:pt x="547874" y="187267"/>
                </a:moveTo>
                <a:cubicBezTo>
                  <a:pt x="518051" y="187267"/>
                  <a:pt x="493874" y="211444"/>
                  <a:pt x="493874" y="241267"/>
                </a:cubicBezTo>
                <a:cubicBezTo>
                  <a:pt x="493874" y="271090"/>
                  <a:pt x="518051" y="295267"/>
                  <a:pt x="547874" y="295267"/>
                </a:cubicBezTo>
                <a:cubicBezTo>
                  <a:pt x="577697" y="295267"/>
                  <a:pt x="601874" y="271090"/>
                  <a:pt x="601874" y="241267"/>
                </a:cubicBezTo>
                <a:cubicBezTo>
                  <a:pt x="601874" y="211444"/>
                  <a:pt x="577697" y="187267"/>
                  <a:pt x="547874" y="187267"/>
                </a:cubicBezTo>
                <a:close/>
                <a:moveTo>
                  <a:pt x="294449" y="187267"/>
                </a:moveTo>
                <a:cubicBezTo>
                  <a:pt x="264626" y="187267"/>
                  <a:pt x="240449" y="211444"/>
                  <a:pt x="240449" y="241267"/>
                </a:cubicBezTo>
                <a:cubicBezTo>
                  <a:pt x="240449" y="271090"/>
                  <a:pt x="264626" y="295267"/>
                  <a:pt x="294449" y="295267"/>
                </a:cubicBezTo>
                <a:cubicBezTo>
                  <a:pt x="324272" y="295267"/>
                  <a:pt x="348449" y="271090"/>
                  <a:pt x="348449" y="241267"/>
                </a:cubicBezTo>
                <a:cubicBezTo>
                  <a:pt x="348449" y="211444"/>
                  <a:pt x="324272" y="187267"/>
                  <a:pt x="294449" y="187267"/>
                </a:cubicBezTo>
                <a:close/>
                <a:moveTo>
                  <a:pt x="408549" y="168"/>
                </a:moveTo>
                <a:cubicBezTo>
                  <a:pt x="456533" y="-1113"/>
                  <a:pt x="505397" y="4870"/>
                  <a:pt x="553141" y="18800"/>
                </a:cubicBezTo>
                <a:cubicBezTo>
                  <a:pt x="730896" y="70663"/>
                  <a:pt x="843952" y="217556"/>
                  <a:pt x="840274" y="375462"/>
                </a:cubicBezTo>
                <a:cubicBezTo>
                  <a:pt x="754752" y="310337"/>
                  <a:pt x="632797" y="302687"/>
                  <a:pt x="535419" y="357502"/>
                </a:cubicBezTo>
                <a:cubicBezTo>
                  <a:pt x="409503" y="428380"/>
                  <a:pt x="367339" y="578882"/>
                  <a:pt x="440218" y="697308"/>
                </a:cubicBezTo>
                <a:cubicBezTo>
                  <a:pt x="450352" y="713775"/>
                  <a:pt x="462237" y="728829"/>
                  <a:pt x="478397" y="739559"/>
                </a:cubicBezTo>
                <a:cubicBezTo>
                  <a:pt x="442192" y="745523"/>
                  <a:pt x="404623" y="745773"/>
                  <a:pt x="366675" y="741395"/>
                </a:cubicBezTo>
                <a:lnTo>
                  <a:pt x="245711" y="837584"/>
                </a:lnTo>
                <a:lnTo>
                  <a:pt x="214226" y="696474"/>
                </a:lnTo>
                <a:cubicBezTo>
                  <a:pt x="11680" y="595442"/>
                  <a:pt x="-59861" y="368389"/>
                  <a:pt x="54436" y="189343"/>
                </a:cubicBezTo>
                <a:cubicBezTo>
                  <a:pt x="128564" y="73222"/>
                  <a:pt x="264598" y="4010"/>
                  <a:pt x="408549" y="16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8" name="KSO_Shape"/>
          <p:cNvSpPr/>
          <p:nvPr>
            <p:custDataLst>
              <p:tags r:id="rId19"/>
            </p:custDataLst>
          </p:nvPr>
        </p:nvSpPr>
        <p:spPr bwMode="auto">
          <a:xfrm>
            <a:off x="8234092" y="2273323"/>
            <a:ext cx="513824" cy="422192"/>
          </a:xfrm>
          <a:custGeom>
            <a:rect l="0" t="0" r="r" b="b"/>
            <a:pathLst>
              <a:path w="1903411" h="1563688">
                <a:moveTo>
                  <a:pt x="872180" y="1544638"/>
                </a:moveTo>
                <a:lnTo>
                  <a:pt x="875675" y="1544638"/>
                </a:lnTo>
                <a:lnTo>
                  <a:pt x="1859905" y="1544638"/>
                </a:lnTo>
                <a:lnTo>
                  <a:pt x="1863400" y="1544638"/>
                </a:lnTo>
                <a:lnTo>
                  <a:pt x="1866577" y="1545233"/>
                </a:lnTo>
                <a:lnTo>
                  <a:pt x="1869118" y="1545829"/>
                </a:lnTo>
                <a:lnTo>
                  <a:pt x="1871660" y="1546722"/>
                </a:lnTo>
                <a:lnTo>
                  <a:pt x="1873884" y="1547912"/>
                </a:lnTo>
                <a:lnTo>
                  <a:pt x="1875154" y="1549103"/>
                </a:lnTo>
                <a:lnTo>
                  <a:pt x="1876107" y="1550591"/>
                </a:lnTo>
                <a:lnTo>
                  <a:pt x="1876425" y="1552079"/>
                </a:lnTo>
                <a:lnTo>
                  <a:pt x="1876425" y="1555651"/>
                </a:lnTo>
                <a:lnTo>
                  <a:pt x="1876107" y="1557140"/>
                </a:lnTo>
                <a:lnTo>
                  <a:pt x="1875154" y="1558926"/>
                </a:lnTo>
                <a:lnTo>
                  <a:pt x="1873884" y="1560116"/>
                </a:lnTo>
                <a:lnTo>
                  <a:pt x="1871660" y="1561307"/>
                </a:lnTo>
                <a:lnTo>
                  <a:pt x="1869118" y="1562200"/>
                </a:lnTo>
                <a:lnTo>
                  <a:pt x="1866577" y="1563093"/>
                </a:lnTo>
                <a:lnTo>
                  <a:pt x="1863400" y="1563390"/>
                </a:lnTo>
                <a:lnTo>
                  <a:pt x="1859905" y="1563688"/>
                </a:lnTo>
                <a:lnTo>
                  <a:pt x="875675" y="1563688"/>
                </a:lnTo>
                <a:lnTo>
                  <a:pt x="872180" y="1563390"/>
                </a:lnTo>
                <a:lnTo>
                  <a:pt x="869003" y="1563093"/>
                </a:lnTo>
                <a:lnTo>
                  <a:pt x="866144" y="1562200"/>
                </a:lnTo>
                <a:lnTo>
                  <a:pt x="863603" y="1561307"/>
                </a:lnTo>
                <a:lnTo>
                  <a:pt x="861696" y="1560116"/>
                </a:lnTo>
                <a:lnTo>
                  <a:pt x="860108" y="1558926"/>
                </a:lnTo>
                <a:lnTo>
                  <a:pt x="859155" y="1557140"/>
                </a:lnTo>
                <a:lnTo>
                  <a:pt x="858837" y="1555651"/>
                </a:lnTo>
                <a:lnTo>
                  <a:pt x="858837" y="1552079"/>
                </a:lnTo>
                <a:lnTo>
                  <a:pt x="859155" y="1550591"/>
                </a:lnTo>
                <a:lnTo>
                  <a:pt x="860108" y="1549103"/>
                </a:lnTo>
                <a:lnTo>
                  <a:pt x="861696" y="1547912"/>
                </a:lnTo>
                <a:lnTo>
                  <a:pt x="863603" y="1546722"/>
                </a:lnTo>
                <a:lnTo>
                  <a:pt x="866144" y="1545829"/>
                </a:lnTo>
                <a:lnTo>
                  <a:pt x="869003" y="1545233"/>
                </a:lnTo>
                <a:lnTo>
                  <a:pt x="872180" y="1544638"/>
                </a:lnTo>
                <a:close/>
                <a:moveTo>
                  <a:pt x="1255848" y="1415770"/>
                </a:moveTo>
                <a:lnTo>
                  <a:pt x="1252677" y="1416407"/>
                </a:lnTo>
                <a:lnTo>
                  <a:pt x="1249823" y="1417361"/>
                </a:lnTo>
                <a:lnTo>
                  <a:pt x="1247286" y="1419271"/>
                </a:lnTo>
                <a:lnTo>
                  <a:pt x="1245383" y="1420862"/>
                </a:lnTo>
                <a:lnTo>
                  <a:pt x="1243797" y="1422771"/>
                </a:lnTo>
                <a:lnTo>
                  <a:pt x="1242529" y="1424680"/>
                </a:lnTo>
                <a:lnTo>
                  <a:pt x="1242212" y="1426908"/>
                </a:lnTo>
                <a:lnTo>
                  <a:pt x="1235235" y="1522691"/>
                </a:lnTo>
                <a:lnTo>
                  <a:pt x="1235235" y="1525237"/>
                </a:lnTo>
                <a:lnTo>
                  <a:pt x="1236186" y="1527146"/>
                </a:lnTo>
                <a:lnTo>
                  <a:pt x="1237772" y="1529056"/>
                </a:lnTo>
                <a:lnTo>
                  <a:pt x="1239675" y="1530647"/>
                </a:lnTo>
                <a:lnTo>
                  <a:pt x="1242212" y="1532238"/>
                </a:lnTo>
                <a:lnTo>
                  <a:pt x="1245066" y="1533193"/>
                </a:lnTo>
                <a:lnTo>
                  <a:pt x="1247920" y="1533829"/>
                </a:lnTo>
                <a:lnTo>
                  <a:pt x="1251408" y="1534147"/>
                </a:lnTo>
                <a:lnTo>
                  <a:pt x="1488299" y="1535738"/>
                </a:lnTo>
                <a:lnTo>
                  <a:pt x="1491787" y="1535738"/>
                </a:lnTo>
                <a:lnTo>
                  <a:pt x="1494641" y="1535102"/>
                </a:lnTo>
                <a:lnTo>
                  <a:pt x="1497813" y="1533829"/>
                </a:lnTo>
                <a:lnTo>
                  <a:pt x="1500032" y="1532556"/>
                </a:lnTo>
                <a:lnTo>
                  <a:pt x="1502252" y="1530965"/>
                </a:lnTo>
                <a:lnTo>
                  <a:pt x="1503521" y="1529056"/>
                </a:lnTo>
                <a:lnTo>
                  <a:pt x="1504472" y="1526828"/>
                </a:lnTo>
                <a:lnTo>
                  <a:pt x="1504789" y="1524601"/>
                </a:lnTo>
                <a:lnTo>
                  <a:pt x="1499715" y="1428181"/>
                </a:lnTo>
                <a:lnTo>
                  <a:pt x="1499398" y="1425953"/>
                </a:lnTo>
                <a:lnTo>
                  <a:pt x="1498130" y="1424044"/>
                </a:lnTo>
                <a:lnTo>
                  <a:pt x="1496227" y="1422134"/>
                </a:lnTo>
                <a:lnTo>
                  <a:pt x="1494324" y="1420543"/>
                </a:lnTo>
                <a:lnTo>
                  <a:pt x="1491787" y="1418952"/>
                </a:lnTo>
                <a:lnTo>
                  <a:pt x="1489250" y="1417679"/>
                </a:lnTo>
                <a:lnTo>
                  <a:pt x="1486396" y="1417043"/>
                </a:lnTo>
                <a:lnTo>
                  <a:pt x="1483225" y="1416725"/>
                </a:lnTo>
                <a:lnTo>
                  <a:pt x="1259019" y="1415770"/>
                </a:lnTo>
                <a:lnTo>
                  <a:pt x="1255848" y="1415770"/>
                </a:lnTo>
                <a:close/>
                <a:moveTo>
                  <a:pt x="1699820" y="1377902"/>
                </a:moveTo>
                <a:lnTo>
                  <a:pt x="1703942" y="1405269"/>
                </a:lnTo>
                <a:lnTo>
                  <a:pt x="1750876" y="1405587"/>
                </a:lnTo>
                <a:lnTo>
                  <a:pt x="1746437" y="1378220"/>
                </a:lnTo>
                <a:lnTo>
                  <a:pt x="1699820" y="1377902"/>
                </a:lnTo>
                <a:close/>
                <a:moveTo>
                  <a:pt x="1636078" y="1377902"/>
                </a:moveTo>
                <a:lnTo>
                  <a:pt x="1639249" y="1404951"/>
                </a:lnTo>
                <a:lnTo>
                  <a:pt x="1686183" y="1405269"/>
                </a:lnTo>
                <a:lnTo>
                  <a:pt x="1682378" y="1377902"/>
                </a:lnTo>
                <a:lnTo>
                  <a:pt x="1636078" y="1377902"/>
                </a:lnTo>
                <a:close/>
                <a:moveTo>
                  <a:pt x="1572019" y="1377584"/>
                </a:moveTo>
                <a:lnTo>
                  <a:pt x="1574239" y="1404633"/>
                </a:lnTo>
                <a:lnTo>
                  <a:pt x="1621490" y="1404951"/>
                </a:lnTo>
                <a:lnTo>
                  <a:pt x="1618636" y="1377584"/>
                </a:lnTo>
                <a:lnTo>
                  <a:pt x="1572019" y="1377584"/>
                </a:lnTo>
                <a:close/>
                <a:moveTo>
                  <a:pt x="1507960" y="1377266"/>
                </a:moveTo>
                <a:lnTo>
                  <a:pt x="1509546" y="1404314"/>
                </a:lnTo>
                <a:lnTo>
                  <a:pt x="1556797" y="1404633"/>
                </a:lnTo>
                <a:lnTo>
                  <a:pt x="1554577" y="1377266"/>
                </a:lnTo>
                <a:lnTo>
                  <a:pt x="1507960" y="1377266"/>
                </a:lnTo>
                <a:close/>
                <a:moveTo>
                  <a:pt x="1443902" y="1376948"/>
                </a:moveTo>
                <a:lnTo>
                  <a:pt x="1444853" y="1403996"/>
                </a:lnTo>
                <a:lnTo>
                  <a:pt x="1491787" y="1403996"/>
                </a:lnTo>
                <a:lnTo>
                  <a:pt x="1490519" y="1377266"/>
                </a:lnTo>
                <a:lnTo>
                  <a:pt x="1443902" y="1376948"/>
                </a:lnTo>
                <a:close/>
                <a:moveTo>
                  <a:pt x="1380160" y="1376629"/>
                </a:moveTo>
                <a:lnTo>
                  <a:pt x="1379843" y="1403678"/>
                </a:lnTo>
                <a:lnTo>
                  <a:pt x="1426777" y="1403996"/>
                </a:lnTo>
                <a:lnTo>
                  <a:pt x="1426460" y="1376948"/>
                </a:lnTo>
                <a:lnTo>
                  <a:pt x="1380160" y="1376629"/>
                </a:lnTo>
                <a:close/>
                <a:moveTo>
                  <a:pt x="1316101" y="1376311"/>
                </a:moveTo>
                <a:lnTo>
                  <a:pt x="1315150" y="1403360"/>
                </a:lnTo>
                <a:lnTo>
                  <a:pt x="1362401" y="1403360"/>
                </a:lnTo>
                <a:lnTo>
                  <a:pt x="1362718" y="1376629"/>
                </a:lnTo>
                <a:lnTo>
                  <a:pt x="1316101" y="1376311"/>
                </a:lnTo>
                <a:close/>
                <a:moveTo>
                  <a:pt x="1252043" y="1375993"/>
                </a:moveTo>
                <a:lnTo>
                  <a:pt x="1250140" y="1403041"/>
                </a:lnTo>
                <a:lnTo>
                  <a:pt x="1297391" y="1403041"/>
                </a:lnTo>
                <a:lnTo>
                  <a:pt x="1298660" y="1376311"/>
                </a:lnTo>
                <a:lnTo>
                  <a:pt x="1252043" y="1375993"/>
                </a:lnTo>
                <a:close/>
                <a:moveTo>
                  <a:pt x="1188301" y="1375675"/>
                </a:moveTo>
                <a:lnTo>
                  <a:pt x="1185764" y="1402723"/>
                </a:lnTo>
                <a:lnTo>
                  <a:pt x="1232698" y="1402723"/>
                </a:lnTo>
                <a:lnTo>
                  <a:pt x="1234601" y="1375993"/>
                </a:lnTo>
                <a:lnTo>
                  <a:pt x="1188301" y="1375675"/>
                </a:lnTo>
                <a:close/>
                <a:moveTo>
                  <a:pt x="1124242" y="1375356"/>
                </a:moveTo>
                <a:lnTo>
                  <a:pt x="1120754" y="1402405"/>
                </a:lnTo>
                <a:lnTo>
                  <a:pt x="1167688" y="1402405"/>
                </a:lnTo>
                <a:lnTo>
                  <a:pt x="1170859" y="1375675"/>
                </a:lnTo>
                <a:lnTo>
                  <a:pt x="1124242" y="1375356"/>
                </a:lnTo>
                <a:close/>
                <a:moveTo>
                  <a:pt x="1060183" y="1375038"/>
                </a:moveTo>
                <a:lnTo>
                  <a:pt x="1056061" y="1402087"/>
                </a:lnTo>
                <a:lnTo>
                  <a:pt x="1102995" y="1402087"/>
                </a:lnTo>
                <a:lnTo>
                  <a:pt x="1106800" y="1375356"/>
                </a:lnTo>
                <a:lnTo>
                  <a:pt x="1060183" y="1375038"/>
                </a:lnTo>
                <a:close/>
                <a:moveTo>
                  <a:pt x="996442" y="1374720"/>
                </a:moveTo>
                <a:lnTo>
                  <a:pt x="991051" y="1401769"/>
                </a:lnTo>
                <a:lnTo>
                  <a:pt x="1038302" y="1401769"/>
                </a:lnTo>
                <a:lnTo>
                  <a:pt x="1042742" y="1375038"/>
                </a:lnTo>
                <a:lnTo>
                  <a:pt x="996442" y="1374720"/>
                </a:lnTo>
                <a:close/>
                <a:moveTo>
                  <a:pt x="394079" y="1340803"/>
                </a:moveTo>
                <a:lnTo>
                  <a:pt x="364253" y="1348105"/>
                </a:lnTo>
                <a:lnTo>
                  <a:pt x="354734" y="1351280"/>
                </a:lnTo>
                <a:lnTo>
                  <a:pt x="367743" y="1359853"/>
                </a:lnTo>
                <a:lnTo>
                  <a:pt x="380752" y="1368743"/>
                </a:lnTo>
                <a:lnTo>
                  <a:pt x="393761" y="1376998"/>
                </a:lnTo>
                <a:lnTo>
                  <a:pt x="407088" y="1385571"/>
                </a:lnTo>
                <a:lnTo>
                  <a:pt x="420414" y="1393191"/>
                </a:lnTo>
                <a:lnTo>
                  <a:pt x="434375" y="1400493"/>
                </a:lnTo>
                <a:lnTo>
                  <a:pt x="448336" y="1408113"/>
                </a:lnTo>
                <a:lnTo>
                  <a:pt x="462297" y="1415098"/>
                </a:lnTo>
                <a:lnTo>
                  <a:pt x="453095" y="1406526"/>
                </a:lnTo>
                <a:lnTo>
                  <a:pt x="444528" y="1397636"/>
                </a:lnTo>
                <a:lnTo>
                  <a:pt x="435644" y="1389063"/>
                </a:lnTo>
                <a:lnTo>
                  <a:pt x="427077" y="1379538"/>
                </a:lnTo>
                <a:lnTo>
                  <a:pt x="418510" y="1370331"/>
                </a:lnTo>
                <a:lnTo>
                  <a:pt x="410261" y="1360488"/>
                </a:lnTo>
                <a:lnTo>
                  <a:pt x="402011" y="1350963"/>
                </a:lnTo>
                <a:lnTo>
                  <a:pt x="394079" y="1340803"/>
                </a:lnTo>
                <a:close/>
                <a:moveTo>
                  <a:pt x="1694111" y="1340353"/>
                </a:moveTo>
                <a:lnTo>
                  <a:pt x="1698234" y="1367401"/>
                </a:lnTo>
                <a:lnTo>
                  <a:pt x="1744534" y="1367719"/>
                </a:lnTo>
                <a:lnTo>
                  <a:pt x="1739777" y="1340671"/>
                </a:lnTo>
                <a:lnTo>
                  <a:pt x="1694111" y="1340353"/>
                </a:lnTo>
                <a:close/>
                <a:moveTo>
                  <a:pt x="1631321" y="1340034"/>
                </a:moveTo>
                <a:lnTo>
                  <a:pt x="1634809" y="1367083"/>
                </a:lnTo>
                <a:lnTo>
                  <a:pt x="1680792" y="1367401"/>
                </a:lnTo>
                <a:lnTo>
                  <a:pt x="1676987" y="1340353"/>
                </a:lnTo>
                <a:lnTo>
                  <a:pt x="1631321" y="1340034"/>
                </a:lnTo>
                <a:close/>
                <a:moveTo>
                  <a:pt x="1568531" y="1339716"/>
                </a:moveTo>
                <a:lnTo>
                  <a:pt x="1571068" y="1366765"/>
                </a:lnTo>
                <a:lnTo>
                  <a:pt x="1617051" y="1367083"/>
                </a:lnTo>
                <a:lnTo>
                  <a:pt x="1614196" y="1340034"/>
                </a:lnTo>
                <a:lnTo>
                  <a:pt x="1568531" y="1339716"/>
                </a:lnTo>
                <a:close/>
                <a:moveTo>
                  <a:pt x="1505741" y="1339716"/>
                </a:moveTo>
                <a:lnTo>
                  <a:pt x="1507326" y="1366765"/>
                </a:lnTo>
                <a:lnTo>
                  <a:pt x="1553626" y="1366765"/>
                </a:lnTo>
                <a:lnTo>
                  <a:pt x="1551406" y="1339716"/>
                </a:lnTo>
                <a:lnTo>
                  <a:pt x="1505741" y="1339716"/>
                </a:lnTo>
                <a:close/>
                <a:moveTo>
                  <a:pt x="1442950" y="1339398"/>
                </a:moveTo>
                <a:lnTo>
                  <a:pt x="1443585" y="1366128"/>
                </a:lnTo>
                <a:lnTo>
                  <a:pt x="1489884" y="1366128"/>
                </a:lnTo>
                <a:lnTo>
                  <a:pt x="1488616" y="1339398"/>
                </a:lnTo>
                <a:lnTo>
                  <a:pt x="1442950" y="1339398"/>
                </a:lnTo>
                <a:close/>
                <a:moveTo>
                  <a:pt x="1380160" y="1339080"/>
                </a:moveTo>
                <a:lnTo>
                  <a:pt x="1380160" y="1365810"/>
                </a:lnTo>
                <a:lnTo>
                  <a:pt x="1426143" y="1365810"/>
                </a:lnTo>
                <a:lnTo>
                  <a:pt x="1425826" y="1339398"/>
                </a:lnTo>
                <a:lnTo>
                  <a:pt x="1380160" y="1339080"/>
                </a:lnTo>
                <a:close/>
                <a:moveTo>
                  <a:pt x="1317370" y="1338761"/>
                </a:moveTo>
                <a:lnTo>
                  <a:pt x="1316418" y="1365492"/>
                </a:lnTo>
                <a:lnTo>
                  <a:pt x="1362718" y="1365492"/>
                </a:lnTo>
                <a:lnTo>
                  <a:pt x="1363035" y="1339080"/>
                </a:lnTo>
                <a:lnTo>
                  <a:pt x="1317370" y="1338761"/>
                </a:lnTo>
                <a:close/>
                <a:moveTo>
                  <a:pt x="1254897" y="1338443"/>
                </a:moveTo>
                <a:lnTo>
                  <a:pt x="1252677" y="1365174"/>
                </a:lnTo>
                <a:lnTo>
                  <a:pt x="1298977" y="1365492"/>
                </a:lnTo>
                <a:lnTo>
                  <a:pt x="1300245" y="1338761"/>
                </a:lnTo>
                <a:lnTo>
                  <a:pt x="1254897" y="1338443"/>
                </a:lnTo>
                <a:close/>
                <a:moveTo>
                  <a:pt x="1192106" y="1338443"/>
                </a:moveTo>
                <a:lnTo>
                  <a:pt x="1189252" y="1364855"/>
                </a:lnTo>
                <a:lnTo>
                  <a:pt x="1235235" y="1365174"/>
                </a:lnTo>
                <a:lnTo>
                  <a:pt x="1237772" y="1338443"/>
                </a:lnTo>
                <a:lnTo>
                  <a:pt x="1192106" y="1338443"/>
                </a:lnTo>
                <a:close/>
                <a:moveTo>
                  <a:pt x="1128999" y="1338125"/>
                </a:moveTo>
                <a:lnTo>
                  <a:pt x="1125511" y="1364537"/>
                </a:lnTo>
                <a:lnTo>
                  <a:pt x="1172128" y="1364855"/>
                </a:lnTo>
                <a:lnTo>
                  <a:pt x="1174665" y="1338125"/>
                </a:lnTo>
                <a:lnTo>
                  <a:pt x="1128999" y="1338125"/>
                </a:lnTo>
                <a:close/>
                <a:moveTo>
                  <a:pt x="1066526" y="1337807"/>
                </a:moveTo>
                <a:lnTo>
                  <a:pt x="1061769" y="1364219"/>
                </a:lnTo>
                <a:lnTo>
                  <a:pt x="1108386" y="1364537"/>
                </a:lnTo>
                <a:lnTo>
                  <a:pt x="1111874" y="1338125"/>
                </a:lnTo>
                <a:lnTo>
                  <a:pt x="1066526" y="1337807"/>
                </a:lnTo>
                <a:close/>
                <a:moveTo>
                  <a:pt x="1003419" y="1337489"/>
                </a:moveTo>
                <a:lnTo>
                  <a:pt x="998345" y="1363901"/>
                </a:lnTo>
                <a:lnTo>
                  <a:pt x="1044644" y="1364219"/>
                </a:lnTo>
                <a:lnTo>
                  <a:pt x="1049401" y="1337807"/>
                </a:lnTo>
                <a:lnTo>
                  <a:pt x="1003419" y="1337489"/>
                </a:lnTo>
                <a:close/>
                <a:moveTo>
                  <a:pt x="538764" y="1314450"/>
                </a:moveTo>
                <a:lnTo>
                  <a:pt x="518458" y="1317308"/>
                </a:lnTo>
                <a:lnTo>
                  <a:pt x="498468" y="1320165"/>
                </a:lnTo>
                <a:lnTo>
                  <a:pt x="478479" y="1323340"/>
                </a:lnTo>
                <a:lnTo>
                  <a:pt x="458807" y="1326833"/>
                </a:lnTo>
                <a:lnTo>
                  <a:pt x="467691" y="1336675"/>
                </a:lnTo>
                <a:lnTo>
                  <a:pt x="476258" y="1346200"/>
                </a:lnTo>
                <a:lnTo>
                  <a:pt x="485142" y="1355408"/>
                </a:lnTo>
                <a:lnTo>
                  <a:pt x="494343" y="1364298"/>
                </a:lnTo>
                <a:lnTo>
                  <a:pt x="503228" y="1372871"/>
                </a:lnTo>
                <a:lnTo>
                  <a:pt x="512746" y="1381126"/>
                </a:lnTo>
                <a:lnTo>
                  <a:pt x="521948" y="1389381"/>
                </a:lnTo>
                <a:lnTo>
                  <a:pt x="531784" y="1397001"/>
                </a:lnTo>
                <a:lnTo>
                  <a:pt x="540986" y="1404621"/>
                </a:lnTo>
                <a:lnTo>
                  <a:pt x="551139" y="1411606"/>
                </a:lnTo>
                <a:lnTo>
                  <a:pt x="560658" y="1418273"/>
                </a:lnTo>
                <a:lnTo>
                  <a:pt x="570811" y="1424941"/>
                </a:lnTo>
                <a:lnTo>
                  <a:pt x="580965" y="1430973"/>
                </a:lnTo>
                <a:lnTo>
                  <a:pt x="591118" y="1437323"/>
                </a:lnTo>
                <a:lnTo>
                  <a:pt x="601589" y="1442721"/>
                </a:lnTo>
                <a:lnTo>
                  <a:pt x="611742" y="1447801"/>
                </a:lnTo>
                <a:lnTo>
                  <a:pt x="601589" y="1433831"/>
                </a:lnTo>
                <a:lnTo>
                  <a:pt x="591753" y="1419226"/>
                </a:lnTo>
                <a:lnTo>
                  <a:pt x="582234" y="1403351"/>
                </a:lnTo>
                <a:lnTo>
                  <a:pt x="573032" y="1387158"/>
                </a:lnTo>
                <a:lnTo>
                  <a:pt x="564148" y="1370013"/>
                </a:lnTo>
                <a:lnTo>
                  <a:pt x="555264" y="1352233"/>
                </a:lnTo>
                <a:lnTo>
                  <a:pt x="547014" y="1333500"/>
                </a:lnTo>
                <a:lnTo>
                  <a:pt x="538764" y="1314450"/>
                </a:lnTo>
                <a:close/>
                <a:moveTo>
                  <a:pt x="1688403" y="1302485"/>
                </a:moveTo>
                <a:lnTo>
                  <a:pt x="1692526" y="1329215"/>
                </a:lnTo>
                <a:lnTo>
                  <a:pt x="1737557" y="1329533"/>
                </a:lnTo>
                <a:lnTo>
                  <a:pt x="1733117" y="1302803"/>
                </a:lnTo>
                <a:lnTo>
                  <a:pt x="1688403" y="1302485"/>
                </a:lnTo>
                <a:close/>
                <a:moveTo>
                  <a:pt x="1626881" y="1302166"/>
                </a:moveTo>
                <a:lnTo>
                  <a:pt x="1630053" y="1329215"/>
                </a:lnTo>
                <a:lnTo>
                  <a:pt x="1675401" y="1329215"/>
                </a:lnTo>
                <a:lnTo>
                  <a:pt x="1671596" y="1302485"/>
                </a:lnTo>
                <a:lnTo>
                  <a:pt x="1626881" y="1302166"/>
                </a:lnTo>
                <a:close/>
                <a:moveTo>
                  <a:pt x="1565042" y="1302166"/>
                </a:moveTo>
                <a:lnTo>
                  <a:pt x="1567579" y="1328897"/>
                </a:lnTo>
                <a:lnTo>
                  <a:pt x="1612928" y="1329215"/>
                </a:lnTo>
                <a:lnTo>
                  <a:pt x="1610074" y="1302166"/>
                </a:lnTo>
                <a:lnTo>
                  <a:pt x="1565042" y="1302166"/>
                </a:lnTo>
                <a:close/>
                <a:moveTo>
                  <a:pt x="1503521" y="1301848"/>
                </a:moveTo>
                <a:lnTo>
                  <a:pt x="1505106" y="1328578"/>
                </a:lnTo>
                <a:lnTo>
                  <a:pt x="1550772" y="1328897"/>
                </a:lnTo>
                <a:lnTo>
                  <a:pt x="1548552" y="1302166"/>
                </a:lnTo>
                <a:lnTo>
                  <a:pt x="1503521" y="1301848"/>
                </a:lnTo>
                <a:close/>
                <a:moveTo>
                  <a:pt x="1441999" y="1301848"/>
                </a:moveTo>
                <a:lnTo>
                  <a:pt x="1442633" y="1328260"/>
                </a:lnTo>
                <a:lnTo>
                  <a:pt x="1487982" y="1328578"/>
                </a:lnTo>
                <a:lnTo>
                  <a:pt x="1486713" y="1301848"/>
                </a:lnTo>
                <a:lnTo>
                  <a:pt x="1441999" y="1301848"/>
                </a:lnTo>
                <a:close/>
                <a:moveTo>
                  <a:pt x="1380477" y="1301530"/>
                </a:moveTo>
                <a:lnTo>
                  <a:pt x="1380477" y="1328260"/>
                </a:lnTo>
                <a:lnTo>
                  <a:pt x="1425509" y="1328260"/>
                </a:lnTo>
                <a:lnTo>
                  <a:pt x="1425191" y="1301530"/>
                </a:lnTo>
                <a:lnTo>
                  <a:pt x="1380477" y="1301530"/>
                </a:lnTo>
                <a:close/>
                <a:moveTo>
                  <a:pt x="1318638" y="1301212"/>
                </a:moveTo>
                <a:lnTo>
                  <a:pt x="1317687" y="1327942"/>
                </a:lnTo>
                <a:lnTo>
                  <a:pt x="1363353" y="1328260"/>
                </a:lnTo>
                <a:lnTo>
                  <a:pt x="1363670" y="1301530"/>
                </a:lnTo>
                <a:lnTo>
                  <a:pt x="1318638" y="1301212"/>
                </a:lnTo>
                <a:close/>
                <a:moveTo>
                  <a:pt x="1257434" y="1301212"/>
                </a:moveTo>
                <a:lnTo>
                  <a:pt x="1255531" y="1327624"/>
                </a:lnTo>
                <a:lnTo>
                  <a:pt x="1300879" y="1327942"/>
                </a:lnTo>
                <a:lnTo>
                  <a:pt x="1301831" y="1301212"/>
                </a:lnTo>
                <a:lnTo>
                  <a:pt x="1257434" y="1301212"/>
                </a:lnTo>
                <a:close/>
                <a:moveTo>
                  <a:pt x="1195595" y="1300894"/>
                </a:moveTo>
                <a:lnTo>
                  <a:pt x="1193058" y="1327306"/>
                </a:lnTo>
                <a:lnTo>
                  <a:pt x="1238406" y="1327624"/>
                </a:lnTo>
                <a:lnTo>
                  <a:pt x="1240626" y="1300894"/>
                </a:lnTo>
                <a:lnTo>
                  <a:pt x="1195595" y="1300894"/>
                </a:lnTo>
                <a:close/>
                <a:moveTo>
                  <a:pt x="1134073" y="1300575"/>
                </a:moveTo>
                <a:lnTo>
                  <a:pt x="1130268" y="1327306"/>
                </a:lnTo>
                <a:lnTo>
                  <a:pt x="1175933" y="1327306"/>
                </a:lnTo>
                <a:lnTo>
                  <a:pt x="1178787" y="1300894"/>
                </a:lnTo>
                <a:lnTo>
                  <a:pt x="1134073" y="1300575"/>
                </a:lnTo>
                <a:close/>
                <a:moveTo>
                  <a:pt x="1072551" y="1300575"/>
                </a:moveTo>
                <a:lnTo>
                  <a:pt x="1068112" y="1326987"/>
                </a:lnTo>
                <a:lnTo>
                  <a:pt x="1113460" y="1326987"/>
                </a:lnTo>
                <a:lnTo>
                  <a:pt x="1117266" y="1300575"/>
                </a:lnTo>
                <a:lnTo>
                  <a:pt x="1072551" y="1300575"/>
                </a:lnTo>
                <a:close/>
                <a:moveTo>
                  <a:pt x="1010712" y="1300257"/>
                </a:moveTo>
                <a:lnTo>
                  <a:pt x="1005638" y="1326669"/>
                </a:lnTo>
                <a:lnTo>
                  <a:pt x="1050987" y="1326987"/>
                </a:lnTo>
                <a:lnTo>
                  <a:pt x="1055744" y="1300575"/>
                </a:lnTo>
                <a:lnTo>
                  <a:pt x="1010712" y="1300257"/>
                </a:lnTo>
                <a:close/>
                <a:moveTo>
                  <a:pt x="742467" y="1299528"/>
                </a:moveTo>
                <a:lnTo>
                  <a:pt x="705978" y="1300480"/>
                </a:lnTo>
                <a:lnTo>
                  <a:pt x="670124" y="1302068"/>
                </a:lnTo>
                <a:lnTo>
                  <a:pt x="634587" y="1304290"/>
                </a:lnTo>
                <a:lnTo>
                  <a:pt x="600002" y="1307148"/>
                </a:lnTo>
                <a:lnTo>
                  <a:pt x="608886" y="1327150"/>
                </a:lnTo>
                <a:lnTo>
                  <a:pt x="618088" y="1346518"/>
                </a:lnTo>
                <a:lnTo>
                  <a:pt x="627607" y="1364298"/>
                </a:lnTo>
                <a:lnTo>
                  <a:pt x="632683" y="1373188"/>
                </a:lnTo>
                <a:lnTo>
                  <a:pt x="637760" y="1381126"/>
                </a:lnTo>
                <a:lnTo>
                  <a:pt x="642519" y="1389381"/>
                </a:lnTo>
                <a:lnTo>
                  <a:pt x="647596" y="1397001"/>
                </a:lnTo>
                <a:lnTo>
                  <a:pt x="652673" y="1404621"/>
                </a:lnTo>
                <a:lnTo>
                  <a:pt x="657750" y="1411288"/>
                </a:lnTo>
                <a:lnTo>
                  <a:pt x="662826" y="1417956"/>
                </a:lnTo>
                <a:lnTo>
                  <a:pt x="668220" y="1424623"/>
                </a:lnTo>
                <a:lnTo>
                  <a:pt x="673614" y="1430656"/>
                </a:lnTo>
                <a:lnTo>
                  <a:pt x="678691" y="1436688"/>
                </a:lnTo>
                <a:lnTo>
                  <a:pt x="686941" y="1444626"/>
                </a:lnTo>
                <a:lnTo>
                  <a:pt x="694873" y="1451928"/>
                </a:lnTo>
                <a:lnTo>
                  <a:pt x="703123" y="1458913"/>
                </a:lnTo>
                <a:lnTo>
                  <a:pt x="711055" y="1464628"/>
                </a:lnTo>
                <a:lnTo>
                  <a:pt x="718987" y="1469708"/>
                </a:lnTo>
                <a:lnTo>
                  <a:pt x="726920" y="1474153"/>
                </a:lnTo>
                <a:lnTo>
                  <a:pt x="734535" y="1477963"/>
                </a:lnTo>
                <a:lnTo>
                  <a:pt x="742467" y="1480821"/>
                </a:lnTo>
                <a:lnTo>
                  <a:pt x="742467" y="1299528"/>
                </a:lnTo>
                <a:close/>
                <a:moveTo>
                  <a:pt x="1682695" y="1264935"/>
                </a:moveTo>
                <a:lnTo>
                  <a:pt x="1686818" y="1291665"/>
                </a:lnTo>
                <a:lnTo>
                  <a:pt x="1731215" y="1291665"/>
                </a:lnTo>
                <a:lnTo>
                  <a:pt x="1726775" y="1264935"/>
                </a:lnTo>
                <a:lnTo>
                  <a:pt x="1682695" y="1264935"/>
                </a:lnTo>
                <a:close/>
                <a:moveTo>
                  <a:pt x="1622442" y="1264617"/>
                </a:moveTo>
                <a:lnTo>
                  <a:pt x="1625613" y="1291347"/>
                </a:lnTo>
                <a:lnTo>
                  <a:pt x="1670327" y="1291665"/>
                </a:lnTo>
                <a:lnTo>
                  <a:pt x="1666205" y="1264617"/>
                </a:lnTo>
                <a:lnTo>
                  <a:pt x="1622442" y="1264617"/>
                </a:lnTo>
                <a:close/>
                <a:moveTo>
                  <a:pt x="1561871" y="1264617"/>
                </a:moveTo>
                <a:lnTo>
                  <a:pt x="1564091" y="1291347"/>
                </a:lnTo>
                <a:lnTo>
                  <a:pt x="1608805" y="1291347"/>
                </a:lnTo>
                <a:lnTo>
                  <a:pt x="1605951" y="1264617"/>
                </a:lnTo>
                <a:lnTo>
                  <a:pt x="1561871" y="1264617"/>
                </a:lnTo>
                <a:close/>
                <a:moveTo>
                  <a:pt x="1501618" y="1264298"/>
                </a:moveTo>
                <a:lnTo>
                  <a:pt x="1502886" y="1291029"/>
                </a:lnTo>
                <a:lnTo>
                  <a:pt x="1547284" y="1291029"/>
                </a:lnTo>
                <a:lnTo>
                  <a:pt x="1545381" y="1264298"/>
                </a:lnTo>
                <a:lnTo>
                  <a:pt x="1501618" y="1264298"/>
                </a:lnTo>
                <a:close/>
                <a:moveTo>
                  <a:pt x="1441048" y="1263980"/>
                </a:moveTo>
                <a:lnTo>
                  <a:pt x="1441682" y="1290711"/>
                </a:lnTo>
                <a:lnTo>
                  <a:pt x="1486396" y="1291029"/>
                </a:lnTo>
                <a:lnTo>
                  <a:pt x="1485128" y="1264298"/>
                </a:lnTo>
                <a:lnTo>
                  <a:pt x="1441048" y="1263980"/>
                </a:lnTo>
                <a:close/>
                <a:moveTo>
                  <a:pt x="1380794" y="1263980"/>
                </a:moveTo>
                <a:lnTo>
                  <a:pt x="1380477" y="1290711"/>
                </a:lnTo>
                <a:lnTo>
                  <a:pt x="1424874" y="1290711"/>
                </a:lnTo>
                <a:lnTo>
                  <a:pt x="1424557" y="1263980"/>
                </a:lnTo>
                <a:lnTo>
                  <a:pt x="1380794" y="1263980"/>
                </a:lnTo>
                <a:close/>
                <a:moveTo>
                  <a:pt x="1320224" y="1263662"/>
                </a:moveTo>
                <a:lnTo>
                  <a:pt x="1319273" y="1290392"/>
                </a:lnTo>
                <a:lnTo>
                  <a:pt x="1363670" y="1290711"/>
                </a:lnTo>
                <a:lnTo>
                  <a:pt x="1363987" y="1263980"/>
                </a:lnTo>
                <a:lnTo>
                  <a:pt x="1320224" y="1263662"/>
                </a:lnTo>
                <a:close/>
                <a:moveTo>
                  <a:pt x="1259654" y="1263662"/>
                </a:moveTo>
                <a:lnTo>
                  <a:pt x="1258068" y="1290392"/>
                </a:lnTo>
                <a:lnTo>
                  <a:pt x="1302465" y="1290392"/>
                </a:lnTo>
                <a:lnTo>
                  <a:pt x="1303416" y="1263662"/>
                </a:lnTo>
                <a:lnTo>
                  <a:pt x="1259654" y="1263662"/>
                </a:lnTo>
                <a:close/>
                <a:moveTo>
                  <a:pt x="1199083" y="1263344"/>
                </a:moveTo>
                <a:lnTo>
                  <a:pt x="1196546" y="1290074"/>
                </a:lnTo>
                <a:lnTo>
                  <a:pt x="1241260" y="1290392"/>
                </a:lnTo>
                <a:lnTo>
                  <a:pt x="1243163" y="1263662"/>
                </a:lnTo>
                <a:lnTo>
                  <a:pt x="1199083" y="1263344"/>
                </a:lnTo>
                <a:close/>
                <a:moveTo>
                  <a:pt x="1138830" y="1263344"/>
                </a:moveTo>
                <a:lnTo>
                  <a:pt x="1135659" y="1289756"/>
                </a:lnTo>
                <a:lnTo>
                  <a:pt x="1180056" y="1290074"/>
                </a:lnTo>
                <a:lnTo>
                  <a:pt x="1182593" y="1263344"/>
                </a:lnTo>
                <a:lnTo>
                  <a:pt x="1138830" y="1263344"/>
                </a:lnTo>
                <a:close/>
                <a:moveTo>
                  <a:pt x="1078259" y="1263026"/>
                </a:moveTo>
                <a:lnTo>
                  <a:pt x="1074137" y="1289756"/>
                </a:lnTo>
                <a:lnTo>
                  <a:pt x="1118851" y="1289756"/>
                </a:lnTo>
                <a:lnTo>
                  <a:pt x="1122339" y="1263344"/>
                </a:lnTo>
                <a:lnTo>
                  <a:pt x="1078259" y="1263026"/>
                </a:lnTo>
                <a:close/>
                <a:moveTo>
                  <a:pt x="1018006" y="1263026"/>
                </a:moveTo>
                <a:lnTo>
                  <a:pt x="1012615" y="1289438"/>
                </a:lnTo>
                <a:lnTo>
                  <a:pt x="1057329" y="1289756"/>
                </a:lnTo>
                <a:lnTo>
                  <a:pt x="1061769" y="1263026"/>
                </a:lnTo>
                <a:lnTo>
                  <a:pt x="1018006" y="1263026"/>
                </a:lnTo>
                <a:close/>
                <a:moveTo>
                  <a:pt x="1676987" y="1227067"/>
                </a:moveTo>
                <a:lnTo>
                  <a:pt x="1681109" y="1253797"/>
                </a:lnTo>
                <a:lnTo>
                  <a:pt x="1724872" y="1254115"/>
                </a:lnTo>
                <a:lnTo>
                  <a:pt x="1719798" y="1227067"/>
                </a:lnTo>
                <a:lnTo>
                  <a:pt x="1676987" y="1227067"/>
                </a:lnTo>
                <a:close/>
                <a:moveTo>
                  <a:pt x="1618002" y="1227067"/>
                </a:moveTo>
                <a:lnTo>
                  <a:pt x="1621173" y="1253797"/>
                </a:lnTo>
                <a:lnTo>
                  <a:pt x="1664619" y="1253797"/>
                </a:lnTo>
                <a:lnTo>
                  <a:pt x="1660813" y="1227067"/>
                </a:lnTo>
                <a:lnTo>
                  <a:pt x="1618002" y="1227067"/>
                </a:lnTo>
                <a:close/>
                <a:moveTo>
                  <a:pt x="1558383" y="1226431"/>
                </a:moveTo>
                <a:lnTo>
                  <a:pt x="1560920" y="1253479"/>
                </a:lnTo>
                <a:lnTo>
                  <a:pt x="1604683" y="1253797"/>
                </a:lnTo>
                <a:lnTo>
                  <a:pt x="1601512" y="1226431"/>
                </a:lnTo>
                <a:lnTo>
                  <a:pt x="1558383" y="1226431"/>
                </a:lnTo>
                <a:close/>
                <a:moveTo>
                  <a:pt x="1499398" y="1226431"/>
                </a:moveTo>
                <a:lnTo>
                  <a:pt x="1500984" y="1253479"/>
                </a:lnTo>
                <a:lnTo>
                  <a:pt x="1544430" y="1253479"/>
                </a:lnTo>
                <a:lnTo>
                  <a:pt x="1542210" y="1226431"/>
                </a:lnTo>
                <a:lnTo>
                  <a:pt x="1499398" y="1226431"/>
                </a:lnTo>
                <a:close/>
                <a:moveTo>
                  <a:pt x="1439779" y="1226112"/>
                </a:moveTo>
                <a:lnTo>
                  <a:pt x="1440730" y="1253161"/>
                </a:lnTo>
                <a:lnTo>
                  <a:pt x="1484493" y="1253479"/>
                </a:lnTo>
                <a:lnTo>
                  <a:pt x="1483225" y="1226431"/>
                </a:lnTo>
                <a:lnTo>
                  <a:pt x="1439779" y="1226112"/>
                </a:lnTo>
                <a:close/>
                <a:moveTo>
                  <a:pt x="1380794" y="1226112"/>
                </a:moveTo>
                <a:lnTo>
                  <a:pt x="1380794" y="1253161"/>
                </a:lnTo>
                <a:lnTo>
                  <a:pt x="1424240" y="1253161"/>
                </a:lnTo>
                <a:lnTo>
                  <a:pt x="1423606" y="1226112"/>
                </a:lnTo>
                <a:lnTo>
                  <a:pt x="1380794" y="1226112"/>
                </a:lnTo>
                <a:close/>
                <a:moveTo>
                  <a:pt x="1321492" y="1226112"/>
                </a:moveTo>
                <a:lnTo>
                  <a:pt x="1320541" y="1252843"/>
                </a:lnTo>
                <a:lnTo>
                  <a:pt x="1364304" y="1253161"/>
                </a:lnTo>
                <a:lnTo>
                  <a:pt x="1364621" y="1226112"/>
                </a:lnTo>
                <a:lnTo>
                  <a:pt x="1321492" y="1226112"/>
                </a:lnTo>
                <a:close/>
                <a:moveTo>
                  <a:pt x="1262190" y="1225794"/>
                </a:moveTo>
                <a:lnTo>
                  <a:pt x="1260605" y="1252843"/>
                </a:lnTo>
                <a:lnTo>
                  <a:pt x="1304051" y="1252843"/>
                </a:lnTo>
                <a:lnTo>
                  <a:pt x="1305319" y="1225794"/>
                </a:lnTo>
                <a:lnTo>
                  <a:pt x="1262190" y="1225794"/>
                </a:lnTo>
                <a:close/>
                <a:moveTo>
                  <a:pt x="1203206" y="1225794"/>
                </a:moveTo>
                <a:lnTo>
                  <a:pt x="1200352" y="1252524"/>
                </a:lnTo>
                <a:lnTo>
                  <a:pt x="1244115" y="1252843"/>
                </a:lnTo>
                <a:lnTo>
                  <a:pt x="1246017" y="1225794"/>
                </a:lnTo>
                <a:lnTo>
                  <a:pt x="1203206" y="1225794"/>
                </a:lnTo>
                <a:close/>
                <a:moveTo>
                  <a:pt x="1143904" y="1225476"/>
                </a:moveTo>
                <a:lnTo>
                  <a:pt x="1140415" y="1252524"/>
                </a:lnTo>
                <a:lnTo>
                  <a:pt x="1183861" y="1252524"/>
                </a:lnTo>
                <a:lnTo>
                  <a:pt x="1187032" y="1225794"/>
                </a:lnTo>
                <a:lnTo>
                  <a:pt x="1143904" y="1225476"/>
                </a:lnTo>
                <a:close/>
                <a:moveTo>
                  <a:pt x="1084602" y="1225476"/>
                </a:moveTo>
                <a:lnTo>
                  <a:pt x="1080162" y="1252206"/>
                </a:lnTo>
                <a:lnTo>
                  <a:pt x="1123925" y="1252524"/>
                </a:lnTo>
                <a:lnTo>
                  <a:pt x="1127731" y="1225476"/>
                </a:lnTo>
                <a:lnTo>
                  <a:pt x="1084602" y="1225476"/>
                </a:lnTo>
                <a:close/>
                <a:moveTo>
                  <a:pt x="1025300" y="1225476"/>
                </a:moveTo>
                <a:lnTo>
                  <a:pt x="1020226" y="1252206"/>
                </a:lnTo>
                <a:lnTo>
                  <a:pt x="1063672" y="1252206"/>
                </a:lnTo>
                <a:lnTo>
                  <a:pt x="1068429" y="1225476"/>
                </a:lnTo>
                <a:lnTo>
                  <a:pt x="1025300" y="1225476"/>
                </a:lnTo>
                <a:close/>
                <a:moveTo>
                  <a:pt x="1671279" y="1188881"/>
                </a:moveTo>
                <a:lnTo>
                  <a:pt x="1675401" y="1216248"/>
                </a:lnTo>
                <a:lnTo>
                  <a:pt x="1718213" y="1216248"/>
                </a:lnTo>
                <a:lnTo>
                  <a:pt x="1713456" y="1188881"/>
                </a:lnTo>
                <a:lnTo>
                  <a:pt x="1671279" y="1188881"/>
                </a:lnTo>
                <a:close/>
                <a:moveTo>
                  <a:pt x="1613245" y="1188881"/>
                </a:moveTo>
                <a:lnTo>
                  <a:pt x="1616416" y="1215929"/>
                </a:lnTo>
                <a:lnTo>
                  <a:pt x="1659228" y="1216248"/>
                </a:lnTo>
                <a:lnTo>
                  <a:pt x="1655422" y="1188881"/>
                </a:lnTo>
                <a:lnTo>
                  <a:pt x="1613245" y="1188881"/>
                </a:lnTo>
                <a:close/>
                <a:moveTo>
                  <a:pt x="1555212" y="1188881"/>
                </a:moveTo>
                <a:lnTo>
                  <a:pt x="1557432" y="1215929"/>
                </a:lnTo>
                <a:lnTo>
                  <a:pt x="1600560" y="1215929"/>
                </a:lnTo>
                <a:lnTo>
                  <a:pt x="1597389" y="1188881"/>
                </a:lnTo>
                <a:lnTo>
                  <a:pt x="1555212" y="1188881"/>
                </a:lnTo>
                <a:close/>
                <a:moveTo>
                  <a:pt x="1497178" y="1188881"/>
                </a:moveTo>
                <a:lnTo>
                  <a:pt x="1498764" y="1215929"/>
                </a:lnTo>
                <a:lnTo>
                  <a:pt x="1541575" y="1215929"/>
                </a:lnTo>
                <a:lnTo>
                  <a:pt x="1539356" y="1188881"/>
                </a:lnTo>
                <a:lnTo>
                  <a:pt x="1497178" y="1188881"/>
                </a:lnTo>
                <a:close/>
                <a:moveTo>
                  <a:pt x="1438828" y="1188563"/>
                </a:moveTo>
                <a:lnTo>
                  <a:pt x="1439779" y="1215611"/>
                </a:lnTo>
                <a:lnTo>
                  <a:pt x="1482591" y="1215929"/>
                </a:lnTo>
                <a:lnTo>
                  <a:pt x="1481322" y="1188563"/>
                </a:lnTo>
                <a:lnTo>
                  <a:pt x="1438828" y="1188563"/>
                </a:lnTo>
                <a:close/>
                <a:moveTo>
                  <a:pt x="1381111" y="1188563"/>
                </a:moveTo>
                <a:lnTo>
                  <a:pt x="1380794" y="1215611"/>
                </a:lnTo>
                <a:lnTo>
                  <a:pt x="1423606" y="1215611"/>
                </a:lnTo>
                <a:lnTo>
                  <a:pt x="1422972" y="1188563"/>
                </a:lnTo>
                <a:lnTo>
                  <a:pt x="1381111" y="1188563"/>
                </a:lnTo>
                <a:close/>
                <a:moveTo>
                  <a:pt x="1322761" y="1188563"/>
                </a:moveTo>
                <a:lnTo>
                  <a:pt x="1321810" y="1215611"/>
                </a:lnTo>
                <a:lnTo>
                  <a:pt x="1364621" y="1215611"/>
                </a:lnTo>
                <a:lnTo>
                  <a:pt x="1365255" y="1188563"/>
                </a:lnTo>
                <a:lnTo>
                  <a:pt x="1322761" y="1188563"/>
                </a:lnTo>
                <a:close/>
                <a:moveTo>
                  <a:pt x="1264727" y="1188563"/>
                </a:moveTo>
                <a:lnTo>
                  <a:pt x="1263142" y="1215293"/>
                </a:lnTo>
                <a:lnTo>
                  <a:pt x="1305636" y="1215293"/>
                </a:lnTo>
                <a:lnTo>
                  <a:pt x="1307222" y="1188563"/>
                </a:lnTo>
                <a:lnTo>
                  <a:pt x="1264727" y="1188563"/>
                </a:lnTo>
                <a:close/>
                <a:moveTo>
                  <a:pt x="1206694" y="1188244"/>
                </a:moveTo>
                <a:lnTo>
                  <a:pt x="1204157" y="1215293"/>
                </a:lnTo>
                <a:lnTo>
                  <a:pt x="1246969" y="1215293"/>
                </a:lnTo>
                <a:lnTo>
                  <a:pt x="1248871" y="1188563"/>
                </a:lnTo>
                <a:lnTo>
                  <a:pt x="1206694" y="1188244"/>
                </a:lnTo>
                <a:close/>
                <a:moveTo>
                  <a:pt x="1148661" y="1188244"/>
                </a:moveTo>
                <a:lnTo>
                  <a:pt x="1145172" y="1215293"/>
                </a:lnTo>
                <a:lnTo>
                  <a:pt x="1188301" y="1215293"/>
                </a:lnTo>
                <a:lnTo>
                  <a:pt x="1190838" y="1188244"/>
                </a:lnTo>
                <a:lnTo>
                  <a:pt x="1148661" y="1188244"/>
                </a:lnTo>
                <a:close/>
                <a:moveTo>
                  <a:pt x="1090627" y="1188244"/>
                </a:moveTo>
                <a:lnTo>
                  <a:pt x="1086505" y="1214975"/>
                </a:lnTo>
                <a:lnTo>
                  <a:pt x="1128999" y="1214975"/>
                </a:lnTo>
                <a:lnTo>
                  <a:pt x="1132805" y="1188244"/>
                </a:lnTo>
                <a:lnTo>
                  <a:pt x="1090627" y="1188244"/>
                </a:lnTo>
                <a:close/>
                <a:moveTo>
                  <a:pt x="1032594" y="1187926"/>
                </a:moveTo>
                <a:lnTo>
                  <a:pt x="1027203" y="1214975"/>
                </a:lnTo>
                <a:lnTo>
                  <a:pt x="1070331" y="1214975"/>
                </a:lnTo>
                <a:lnTo>
                  <a:pt x="1074771" y="1188244"/>
                </a:lnTo>
                <a:lnTo>
                  <a:pt x="1032594" y="1187926"/>
                </a:lnTo>
                <a:close/>
                <a:moveTo>
                  <a:pt x="1740728" y="1132875"/>
                </a:moveTo>
                <a:lnTo>
                  <a:pt x="1737874" y="1133193"/>
                </a:lnTo>
                <a:lnTo>
                  <a:pt x="1735337" y="1133829"/>
                </a:lnTo>
                <a:lnTo>
                  <a:pt x="1733117" y="1134784"/>
                </a:lnTo>
                <a:lnTo>
                  <a:pt x="1731532" y="1136057"/>
                </a:lnTo>
                <a:lnTo>
                  <a:pt x="1730263" y="1137648"/>
                </a:lnTo>
                <a:lnTo>
                  <a:pt x="1729312" y="1139875"/>
                </a:lnTo>
                <a:lnTo>
                  <a:pt x="1728995" y="1142103"/>
                </a:lnTo>
                <a:lnTo>
                  <a:pt x="1728995" y="1144330"/>
                </a:lnTo>
                <a:lnTo>
                  <a:pt x="1730263" y="1151649"/>
                </a:lnTo>
                <a:lnTo>
                  <a:pt x="1731215" y="1153877"/>
                </a:lnTo>
                <a:lnTo>
                  <a:pt x="1732166" y="1156104"/>
                </a:lnTo>
                <a:lnTo>
                  <a:pt x="1734069" y="1158332"/>
                </a:lnTo>
                <a:lnTo>
                  <a:pt x="1735971" y="1159923"/>
                </a:lnTo>
                <a:lnTo>
                  <a:pt x="1738508" y="1161514"/>
                </a:lnTo>
                <a:lnTo>
                  <a:pt x="1741045" y="1162469"/>
                </a:lnTo>
                <a:lnTo>
                  <a:pt x="1743582" y="1163105"/>
                </a:lnTo>
                <a:lnTo>
                  <a:pt x="1746437" y="1163423"/>
                </a:lnTo>
                <a:lnTo>
                  <a:pt x="1772123" y="1163423"/>
                </a:lnTo>
                <a:lnTo>
                  <a:pt x="1775295" y="1163105"/>
                </a:lnTo>
                <a:lnTo>
                  <a:pt x="1777832" y="1162469"/>
                </a:lnTo>
                <a:lnTo>
                  <a:pt x="1779734" y="1161514"/>
                </a:lnTo>
                <a:lnTo>
                  <a:pt x="1781637" y="1159923"/>
                </a:lnTo>
                <a:lnTo>
                  <a:pt x="1782906" y="1158332"/>
                </a:lnTo>
                <a:lnTo>
                  <a:pt x="1783857" y="1156104"/>
                </a:lnTo>
                <a:lnTo>
                  <a:pt x="1784174" y="1154195"/>
                </a:lnTo>
                <a:lnTo>
                  <a:pt x="1783857" y="1151968"/>
                </a:lnTo>
                <a:lnTo>
                  <a:pt x="1782271" y="1144330"/>
                </a:lnTo>
                <a:lnTo>
                  <a:pt x="1781637" y="1142103"/>
                </a:lnTo>
                <a:lnTo>
                  <a:pt x="1780369" y="1139875"/>
                </a:lnTo>
                <a:lnTo>
                  <a:pt x="1778783" y="1137648"/>
                </a:lnTo>
                <a:lnTo>
                  <a:pt x="1776563" y="1136057"/>
                </a:lnTo>
                <a:lnTo>
                  <a:pt x="1774343" y="1134784"/>
                </a:lnTo>
                <a:lnTo>
                  <a:pt x="1771489" y="1133829"/>
                </a:lnTo>
                <a:lnTo>
                  <a:pt x="1768635" y="1133193"/>
                </a:lnTo>
                <a:lnTo>
                  <a:pt x="1766098" y="1132875"/>
                </a:lnTo>
                <a:lnTo>
                  <a:pt x="1740728" y="1132875"/>
                </a:lnTo>
                <a:close/>
                <a:moveTo>
                  <a:pt x="1664619" y="1132875"/>
                </a:moveTo>
                <a:lnTo>
                  <a:pt x="1661765" y="1133193"/>
                </a:lnTo>
                <a:lnTo>
                  <a:pt x="1659545" y="1133829"/>
                </a:lnTo>
                <a:lnTo>
                  <a:pt x="1657325" y="1134784"/>
                </a:lnTo>
                <a:lnTo>
                  <a:pt x="1655422" y="1136057"/>
                </a:lnTo>
                <a:lnTo>
                  <a:pt x="1654154" y="1137648"/>
                </a:lnTo>
                <a:lnTo>
                  <a:pt x="1653203" y="1139875"/>
                </a:lnTo>
                <a:lnTo>
                  <a:pt x="1652568" y="1142103"/>
                </a:lnTo>
                <a:lnTo>
                  <a:pt x="1652568" y="1144330"/>
                </a:lnTo>
                <a:lnTo>
                  <a:pt x="1653837" y="1151649"/>
                </a:lnTo>
                <a:lnTo>
                  <a:pt x="1654471" y="1153877"/>
                </a:lnTo>
                <a:lnTo>
                  <a:pt x="1655422" y="1156104"/>
                </a:lnTo>
                <a:lnTo>
                  <a:pt x="1657008" y="1158332"/>
                </a:lnTo>
                <a:lnTo>
                  <a:pt x="1658911" y="1159923"/>
                </a:lnTo>
                <a:lnTo>
                  <a:pt x="1661131" y="1161196"/>
                </a:lnTo>
                <a:lnTo>
                  <a:pt x="1663668" y="1162469"/>
                </a:lnTo>
                <a:lnTo>
                  <a:pt x="1666205" y="1163105"/>
                </a:lnTo>
                <a:lnTo>
                  <a:pt x="1669376" y="1163105"/>
                </a:lnTo>
                <a:lnTo>
                  <a:pt x="1695063" y="1163423"/>
                </a:lnTo>
                <a:lnTo>
                  <a:pt x="1697917" y="1163105"/>
                </a:lnTo>
                <a:lnTo>
                  <a:pt x="1700137" y="1162469"/>
                </a:lnTo>
                <a:lnTo>
                  <a:pt x="1702357" y="1161514"/>
                </a:lnTo>
                <a:lnTo>
                  <a:pt x="1704576" y="1159923"/>
                </a:lnTo>
                <a:lnTo>
                  <a:pt x="1705845" y="1158332"/>
                </a:lnTo>
                <a:lnTo>
                  <a:pt x="1706796" y="1156104"/>
                </a:lnTo>
                <a:lnTo>
                  <a:pt x="1707430" y="1153877"/>
                </a:lnTo>
                <a:lnTo>
                  <a:pt x="1707113" y="1151649"/>
                </a:lnTo>
                <a:lnTo>
                  <a:pt x="1705845" y="1144330"/>
                </a:lnTo>
                <a:lnTo>
                  <a:pt x="1705211" y="1142103"/>
                </a:lnTo>
                <a:lnTo>
                  <a:pt x="1704259" y="1139875"/>
                </a:lnTo>
                <a:lnTo>
                  <a:pt x="1702357" y="1137648"/>
                </a:lnTo>
                <a:lnTo>
                  <a:pt x="1700137" y="1136057"/>
                </a:lnTo>
                <a:lnTo>
                  <a:pt x="1697917" y="1134784"/>
                </a:lnTo>
                <a:lnTo>
                  <a:pt x="1695697" y="1133829"/>
                </a:lnTo>
                <a:lnTo>
                  <a:pt x="1692843" y="1133193"/>
                </a:lnTo>
                <a:lnTo>
                  <a:pt x="1689989" y="1132875"/>
                </a:lnTo>
                <a:lnTo>
                  <a:pt x="1664619" y="1132875"/>
                </a:lnTo>
                <a:close/>
                <a:moveTo>
                  <a:pt x="1586924" y="1132875"/>
                </a:moveTo>
                <a:lnTo>
                  <a:pt x="1584704" y="1133511"/>
                </a:lnTo>
                <a:lnTo>
                  <a:pt x="1582167" y="1134784"/>
                </a:lnTo>
                <a:lnTo>
                  <a:pt x="1580264" y="1136057"/>
                </a:lnTo>
                <a:lnTo>
                  <a:pt x="1578679" y="1137648"/>
                </a:lnTo>
                <a:lnTo>
                  <a:pt x="1577727" y="1139875"/>
                </a:lnTo>
                <a:lnTo>
                  <a:pt x="1577093" y="1142103"/>
                </a:lnTo>
                <a:lnTo>
                  <a:pt x="1577093" y="1144330"/>
                </a:lnTo>
                <a:lnTo>
                  <a:pt x="1578044" y="1151649"/>
                </a:lnTo>
                <a:lnTo>
                  <a:pt x="1578362" y="1153877"/>
                </a:lnTo>
                <a:lnTo>
                  <a:pt x="1579313" y="1156104"/>
                </a:lnTo>
                <a:lnTo>
                  <a:pt x="1580899" y="1158332"/>
                </a:lnTo>
                <a:lnTo>
                  <a:pt x="1583118" y="1159923"/>
                </a:lnTo>
                <a:lnTo>
                  <a:pt x="1585338" y="1161196"/>
                </a:lnTo>
                <a:lnTo>
                  <a:pt x="1587558" y="1162151"/>
                </a:lnTo>
                <a:lnTo>
                  <a:pt x="1590412" y="1162787"/>
                </a:lnTo>
                <a:lnTo>
                  <a:pt x="1593266" y="1163105"/>
                </a:lnTo>
                <a:lnTo>
                  <a:pt x="1618953" y="1163105"/>
                </a:lnTo>
                <a:lnTo>
                  <a:pt x="1621807" y="1163105"/>
                </a:lnTo>
                <a:lnTo>
                  <a:pt x="1624344" y="1162469"/>
                </a:lnTo>
                <a:lnTo>
                  <a:pt x="1626564" y="1161196"/>
                </a:lnTo>
                <a:lnTo>
                  <a:pt x="1628467" y="1159923"/>
                </a:lnTo>
                <a:lnTo>
                  <a:pt x="1629735" y="1158332"/>
                </a:lnTo>
                <a:lnTo>
                  <a:pt x="1631004" y="1156104"/>
                </a:lnTo>
                <a:lnTo>
                  <a:pt x="1631321" y="1153877"/>
                </a:lnTo>
                <a:lnTo>
                  <a:pt x="1631321" y="1151649"/>
                </a:lnTo>
                <a:lnTo>
                  <a:pt x="1630370" y="1144330"/>
                </a:lnTo>
                <a:lnTo>
                  <a:pt x="1629735" y="1142103"/>
                </a:lnTo>
                <a:lnTo>
                  <a:pt x="1628784" y="1139875"/>
                </a:lnTo>
                <a:lnTo>
                  <a:pt x="1627198" y="1137648"/>
                </a:lnTo>
                <a:lnTo>
                  <a:pt x="1625296" y="1136057"/>
                </a:lnTo>
                <a:lnTo>
                  <a:pt x="1623076" y="1134784"/>
                </a:lnTo>
                <a:lnTo>
                  <a:pt x="1620856" y="1133829"/>
                </a:lnTo>
                <a:lnTo>
                  <a:pt x="1618002" y="1132875"/>
                </a:lnTo>
                <a:lnTo>
                  <a:pt x="1615148" y="1132875"/>
                </a:lnTo>
                <a:lnTo>
                  <a:pt x="1589778" y="1132875"/>
                </a:lnTo>
                <a:lnTo>
                  <a:pt x="1586924" y="1132875"/>
                </a:lnTo>
                <a:close/>
                <a:moveTo>
                  <a:pt x="1510815" y="1132875"/>
                </a:moveTo>
                <a:lnTo>
                  <a:pt x="1508278" y="1133511"/>
                </a:lnTo>
                <a:lnTo>
                  <a:pt x="1506058" y="1134784"/>
                </a:lnTo>
                <a:lnTo>
                  <a:pt x="1504155" y="1136057"/>
                </a:lnTo>
                <a:lnTo>
                  <a:pt x="1502569" y="1137648"/>
                </a:lnTo>
                <a:lnTo>
                  <a:pt x="1501618" y="1139875"/>
                </a:lnTo>
                <a:lnTo>
                  <a:pt x="1500984" y="1142103"/>
                </a:lnTo>
                <a:lnTo>
                  <a:pt x="1500667" y="1144330"/>
                </a:lnTo>
                <a:lnTo>
                  <a:pt x="1501301" y="1151649"/>
                </a:lnTo>
                <a:lnTo>
                  <a:pt x="1501618" y="1153877"/>
                </a:lnTo>
                <a:lnTo>
                  <a:pt x="1502569" y="1156104"/>
                </a:lnTo>
                <a:lnTo>
                  <a:pt x="1503838" y="1158332"/>
                </a:lnTo>
                <a:lnTo>
                  <a:pt x="1505741" y="1159923"/>
                </a:lnTo>
                <a:lnTo>
                  <a:pt x="1507960" y="1161196"/>
                </a:lnTo>
                <a:lnTo>
                  <a:pt x="1510180" y="1162151"/>
                </a:lnTo>
                <a:lnTo>
                  <a:pt x="1512717" y="1162787"/>
                </a:lnTo>
                <a:lnTo>
                  <a:pt x="1515888" y="1163105"/>
                </a:lnTo>
                <a:lnTo>
                  <a:pt x="1541575" y="1163105"/>
                </a:lnTo>
                <a:lnTo>
                  <a:pt x="1544430" y="1162787"/>
                </a:lnTo>
                <a:lnTo>
                  <a:pt x="1546966" y="1162151"/>
                </a:lnTo>
                <a:lnTo>
                  <a:pt x="1549503" y="1161196"/>
                </a:lnTo>
                <a:lnTo>
                  <a:pt x="1551406" y="1159923"/>
                </a:lnTo>
                <a:lnTo>
                  <a:pt x="1552992" y="1158332"/>
                </a:lnTo>
                <a:lnTo>
                  <a:pt x="1553943" y="1156104"/>
                </a:lnTo>
                <a:lnTo>
                  <a:pt x="1554577" y="1153877"/>
                </a:lnTo>
                <a:lnTo>
                  <a:pt x="1554577" y="1151649"/>
                </a:lnTo>
                <a:lnTo>
                  <a:pt x="1553943" y="1144330"/>
                </a:lnTo>
                <a:lnTo>
                  <a:pt x="1553626" y="1142103"/>
                </a:lnTo>
                <a:lnTo>
                  <a:pt x="1552675" y="1139875"/>
                </a:lnTo>
                <a:lnTo>
                  <a:pt x="1551089" y="1137648"/>
                </a:lnTo>
                <a:lnTo>
                  <a:pt x="1549186" y="1136057"/>
                </a:lnTo>
                <a:lnTo>
                  <a:pt x="1546966" y="1134784"/>
                </a:lnTo>
                <a:lnTo>
                  <a:pt x="1544430" y="1133511"/>
                </a:lnTo>
                <a:lnTo>
                  <a:pt x="1541893" y="1132875"/>
                </a:lnTo>
                <a:lnTo>
                  <a:pt x="1539038" y="1132875"/>
                </a:lnTo>
                <a:lnTo>
                  <a:pt x="1513986" y="1132875"/>
                </a:lnTo>
                <a:lnTo>
                  <a:pt x="1510815" y="1132875"/>
                </a:lnTo>
                <a:close/>
                <a:moveTo>
                  <a:pt x="981854" y="1117600"/>
                </a:moveTo>
                <a:lnTo>
                  <a:pt x="1765464" y="1117600"/>
                </a:lnTo>
                <a:lnTo>
                  <a:pt x="1769904" y="1117918"/>
                </a:lnTo>
                <a:lnTo>
                  <a:pt x="1774978" y="1118236"/>
                </a:lnTo>
                <a:lnTo>
                  <a:pt x="1779417" y="1119191"/>
                </a:lnTo>
                <a:lnTo>
                  <a:pt x="1783857" y="1120464"/>
                </a:lnTo>
                <a:lnTo>
                  <a:pt x="1787980" y="1122373"/>
                </a:lnTo>
                <a:lnTo>
                  <a:pt x="1792736" y="1124283"/>
                </a:lnTo>
                <a:lnTo>
                  <a:pt x="1796542" y="1126510"/>
                </a:lnTo>
                <a:lnTo>
                  <a:pt x="1800347" y="1129056"/>
                </a:lnTo>
                <a:lnTo>
                  <a:pt x="1803836" y="1131602"/>
                </a:lnTo>
                <a:lnTo>
                  <a:pt x="1807007" y="1134466"/>
                </a:lnTo>
                <a:lnTo>
                  <a:pt x="1810495" y="1137648"/>
                </a:lnTo>
                <a:lnTo>
                  <a:pt x="1813032" y="1141148"/>
                </a:lnTo>
                <a:lnTo>
                  <a:pt x="1815252" y="1144649"/>
                </a:lnTo>
                <a:lnTo>
                  <a:pt x="1817155" y="1148149"/>
                </a:lnTo>
                <a:lnTo>
                  <a:pt x="1818740" y="1151649"/>
                </a:lnTo>
                <a:lnTo>
                  <a:pt x="1820009" y="1155468"/>
                </a:lnTo>
                <a:lnTo>
                  <a:pt x="1903095" y="1502007"/>
                </a:lnTo>
                <a:lnTo>
                  <a:pt x="1903412" y="1506144"/>
                </a:lnTo>
                <a:lnTo>
                  <a:pt x="1903412" y="1509963"/>
                </a:lnTo>
                <a:lnTo>
                  <a:pt x="1903095" y="1513463"/>
                </a:lnTo>
                <a:lnTo>
                  <a:pt x="1901827" y="1516963"/>
                </a:lnTo>
                <a:lnTo>
                  <a:pt x="1900241" y="1520146"/>
                </a:lnTo>
                <a:lnTo>
                  <a:pt x="1898338" y="1523646"/>
                </a:lnTo>
                <a:lnTo>
                  <a:pt x="1895801" y="1526510"/>
                </a:lnTo>
                <a:lnTo>
                  <a:pt x="1892313" y="1529056"/>
                </a:lnTo>
                <a:lnTo>
                  <a:pt x="1889142" y="1531283"/>
                </a:lnTo>
                <a:lnTo>
                  <a:pt x="1885336" y="1533511"/>
                </a:lnTo>
                <a:lnTo>
                  <a:pt x="1881214" y="1535420"/>
                </a:lnTo>
                <a:lnTo>
                  <a:pt x="1876774" y="1537011"/>
                </a:lnTo>
                <a:lnTo>
                  <a:pt x="1871700" y="1538284"/>
                </a:lnTo>
                <a:lnTo>
                  <a:pt x="1866626" y="1538920"/>
                </a:lnTo>
                <a:lnTo>
                  <a:pt x="1861235" y="1539557"/>
                </a:lnTo>
                <a:lnTo>
                  <a:pt x="1855210" y="1539875"/>
                </a:lnTo>
                <a:lnTo>
                  <a:pt x="884498" y="1539875"/>
                </a:lnTo>
                <a:lnTo>
                  <a:pt x="878789" y="1539557"/>
                </a:lnTo>
                <a:lnTo>
                  <a:pt x="873081" y="1538920"/>
                </a:lnTo>
                <a:lnTo>
                  <a:pt x="868007" y="1537966"/>
                </a:lnTo>
                <a:lnTo>
                  <a:pt x="863250" y="1536693"/>
                </a:lnTo>
                <a:lnTo>
                  <a:pt x="858811" y="1535102"/>
                </a:lnTo>
                <a:lnTo>
                  <a:pt x="854371" y="1533193"/>
                </a:lnTo>
                <a:lnTo>
                  <a:pt x="850566" y="1531283"/>
                </a:lnTo>
                <a:lnTo>
                  <a:pt x="847394" y="1528737"/>
                </a:lnTo>
                <a:lnTo>
                  <a:pt x="844223" y="1526192"/>
                </a:lnTo>
                <a:lnTo>
                  <a:pt x="842003" y="1523010"/>
                </a:lnTo>
                <a:lnTo>
                  <a:pt x="839466" y="1519827"/>
                </a:lnTo>
                <a:lnTo>
                  <a:pt x="837881" y="1516645"/>
                </a:lnTo>
                <a:lnTo>
                  <a:pt x="836929" y="1513463"/>
                </a:lnTo>
                <a:lnTo>
                  <a:pt x="836612" y="1509963"/>
                </a:lnTo>
                <a:lnTo>
                  <a:pt x="836612" y="1506144"/>
                </a:lnTo>
                <a:lnTo>
                  <a:pt x="837246" y="1502007"/>
                </a:lnTo>
                <a:lnTo>
                  <a:pt x="926675" y="1154832"/>
                </a:lnTo>
                <a:lnTo>
                  <a:pt x="927943" y="1151331"/>
                </a:lnTo>
                <a:lnTo>
                  <a:pt x="929529" y="1147513"/>
                </a:lnTo>
                <a:lnTo>
                  <a:pt x="931432" y="1144012"/>
                </a:lnTo>
                <a:lnTo>
                  <a:pt x="933969" y="1140830"/>
                </a:lnTo>
                <a:lnTo>
                  <a:pt x="936823" y="1137011"/>
                </a:lnTo>
                <a:lnTo>
                  <a:pt x="939677" y="1134147"/>
                </a:lnTo>
                <a:lnTo>
                  <a:pt x="943165" y="1131283"/>
                </a:lnTo>
                <a:lnTo>
                  <a:pt x="946971" y="1128738"/>
                </a:lnTo>
                <a:lnTo>
                  <a:pt x="950776" y="1126192"/>
                </a:lnTo>
                <a:lnTo>
                  <a:pt x="954582" y="1124283"/>
                </a:lnTo>
                <a:lnTo>
                  <a:pt x="959021" y="1122373"/>
                </a:lnTo>
                <a:lnTo>
                  <a:pt x="963461" y="1120464"/>
                </a:lnTo>
                <a:lnTo>
                  <a:pt x="967901" y="1119191"/>
                </a:lnTo>
                <a:lnTo>
                  <a:pt x="972341" y="1118236"/>
                </a:lnTo>
                <a:lnTo>
                  <a:pt x="977097" y="1117918"/>
                </a:lnTo>
                <a:lnTo>
                  <a:pt x="981854" y="1117600"/>
                </a:lnTo>
                <a:close/>
                <a:moveTo>
                  <a:pt x="268430" y="1104583"/>
                </a:moveTo>
                <a:lnTo>
                  <a:pt x="254469" y="1109980"/>
                </a:lnTo>
                <a:lnTo>
                  <a:pt x="240826" y="1115695"/>
                </a:lnTo>
                <a:lnTo>
                  <a:pt x="227500" y="1121410"/>
                </a:lnTo>
                <a:lnTo>
                  <a:pt x="214808" y="1127443"/>
                </a:lnTo>
                <a:lnTo>
                  <a:pt x="202433" y="1133158"/>
                </a:lnTo>
                <a:lnTo>
                  <a:pt x="190693" y="1139190"/>
                </a:lnTo>
                <a:lnTo>
                  <a:pt x="178954" y="1145858"/>
                </a:lnTo>
                <a:lnTo>
                  <a:pt x="168483" y="1151890"/>
                </a:lnTo>
                <a:lnTo>
                  <a:pt x="178954" y="1168718"/>
                </a:lnTo>
                <a:lnTo>
                  <a:pt x="190376" y="1185228"/>
                </a:lnTo>
                <a:lnTo>
                  <a:pt x="202433" y="1201420"/>
                </a:lnTo>
                <a:lnTo>
                  <a:pt x="214490" y="1217295"/>
                </a:lnTo>
                <a:lnTo>
                  <a:pt x="227182" y="1232535"/>
                </a:lnTo>
                <a:lnTo>
                  <a:pt x="240191" y="1247775"/>
                </a:lnTo>
                <a:lnTo>
                  <a:pt x="253835" y="1262380"/>
                </a:lnTo>
                <a:lnTo>
                  <a:pt x="267479" y="1276668"/>
                </a:lnTo>
                <a:lnTo>
                  <a:pt x="283026" y="1291590"/>
                </a:lnTo>
                <a:lnTo>
                  <a:pt x="299208" y="1306195"/>
                </a:lnTo>
                <a:lnTo>
                  <a:pt x="313486" y="1301750"/>
                </a:lnTo>
                <a:lnTo>
                  <a:pt x="327764" y="1297623"/>
                </a:lnTo>
                <a:lnTo>
                  <a:pt x="357590" y="1289368"/>
                </a:lnTo>
                <a:lnTo>
                  <a:pt x="350609" y="1278890"/>
                </a:lnTo>
                <a:lnTo>
                  <a:pt x="344264" y="1268413"/>
                </a:lnTo>
                <a:lnTo>
                  <a:pt x="337600" y="1257618"/>
                </a:lnTo>
                <a:lnTo>
                  <a:pt x="331572" y="1246823"/>
                </a:lnTo>
                <a:lnTo>
                  <a:pt x="325543" y="1235710"/>
                </a:lnTo>
                <a:lnTo>
                  <a:pt x="319515" y="1224280"/>
                </a:lnTo>
                <a:lnTo>
                  <a:pt x="313803" y="1213168"/>
                </a:lnTo>
                <a:lnTo>
                  <a:pt x="308409" y="1201738"/>
                </a:lnTo>
                <a:lnTo>
                  <a:pt x="302381" y="1189990"/>
                </a:lnTo>
                <a:lnTo>
                  <a:pt x="297304" y="1178243"/>
                </a:lnTo>
                <a:lnTo>
                  <a:pt x="287151" y="1154113"/>
                </a:lnTo>
                <a:lnTo>
                  <a:pt x="277315" y="1129665"/>
                </a:lnTo>
                <a:lnTo>
                  <a:pt x="268430" y="1104583"/>
                </a:lnTo>
                <a:close/>
                <a:moveTo>
                  <a:pt x="469277" y="1050290"/>
                </a:moveTo>
                <a:lnTo>
                  <a:pt x="441990" y="1055688"/>
                </a:lnTo>
                <a:lnTo>
                  <a:pt x="415337" y="1061403"/>
                </a:lnTo>
                <a:lnTo>
                  <a:pt x="389319" y="1067118"/>
                </a:lnTo>
                <a:lnTo>
                  <a:pt x="364253" y="1073785"/>
                </a:lnTo>
                <a:lnTo>
                  <a:pt x="343946" y="1079500"/>
                </a:lnTo>
                <a:lnTo>
                  <a:pt x="324274" y="1085215"/>
                </a:lnTo>
                <a:lnTo>
                  <a:pt x="328716" y="1098550"/>
                </a:lnTo>
                <a:lnTo>
                  <a:pt x="333476" y="1111568"/>
                </a:lnTo>
                <a:lnTo>
                  <a:pt x="338235" y="1124585"/>
                </a:lnTo>
                <a:lnTo>
                  <a:pt x="343629" y="1136968"/>
                </a:lnTo>
                <a:lnTo>
                  <a:pt x="349023" y="1149668"/>
                </a:lnTo>
                <a:lnTo>
                  <a:pt x="354417" y="1162050"/>
                </a:lnTo>
                <a:lnTo>
                  <a:pt x="360446" y="1174115"/>
                </a:lnTo>
                <a:lnTo>
                  <a:pt x="366157" y="1186180"/>
                </a:lnTo>
                <a:lnTo>
                  <a:pt x="371868" y="1197928"/>
                </a:lnTo>
                <a:lnTo>
                  <a:pt x="378531" y="1209358"/>
                </a:lnTo>
                <a:lnTo>
                  <a:pt x="384560" y="1220788"/>
                </a:lnTo>
                <a:lnTo>
                  <a:pt x="391223" y="1232218"/>
                </a:lnTo>
                <a:lnTo>
                  <a:pt x="397886" y="1243013"/>
                </a:lnTo>
                <a:lnTo>
                  <a:pt x="404549" y="1254125"/>
                </a:lnTo>
                <a:lnTo>
                  <a:pt x="411530" y="1264603"/>
                </a:lnTo>
                <a:lnTo>
                  <a:pt x="418510" y="1275080"/>
                </a:lnTo>
                <a:lnTo>
                  <a:pt x="442942" y="1270318"/>
                </a:lnTo>
                <a:lnTo>
                  <a:pt x="467373" y="1265873"/>
                </a:lnTo>
                <a:lnTo>
                  <a:pt x="492440" y="1261428"/>
                </a:lnTo>
                <a:lnTo>
                  <a:pt x="518140" y="1257618"/>
                </a:lnTo>
                <a:lnTo>
                  <a:pt x="510525" y="1234123"/>
                </a:lnTo>
                <a:lnTo>
                  <a:pt x="503545" y="1209993"/>
                </a:lnTo>
                <a:lnTo>
                  <a:pt x="496882" y="1184910"/>
                </a:lnTo>
                <a:lnTo>
                  <a:pt x="490219" y="1159193"/>
                </a:lnTo>
                <a:lnTo>
                  <a:pt x="484507" y="1132840"/>
                </a:lnTo>
                <a:lnTo>
                  <a:pt x="479113" y="1106170"/>
                </a:lnTo>
                <a:lnTo>
                  <a:pt x="473719" y="1078548"/>
                </a:lnTo>
                <a:lnTo>
                  <a:pt x="469277" y="1050290"/>
                </a:lnTo>
                <a:close/>
                <a:moveTo>
                  <a:pt x="742467" y="1024890"/>
                </a:moveTo>
                <a:lnTo>
                  <a:pt x="714228" y="1025525"/>
                </a:lnTo>
                <a:lnTo>
                  <a:pt x="686623" y="1026478"/>
                </a:lnTo>
                <a:lnTo>
                  <a:pt x="659019" y="1028065"/>
                </a:lnTo>
                <a:lnTo>
                  <a:pt x="631731" y="1029653"/>
                </a:lnTo>
                <a:lnTo>
                  <a:pt x="605396" y="1031875"/>
                </a:lnTo>
                <a:lnTo>
                  <a:pt x="578743" y="1034733"/>
                </a:lnTo>
                <a:lnTo>
                  <a:pt x="553043" y="1037908"/>
                </a:lnTo>
                <a:lnTo>
                  <a:pt x="527025" y="1041083"/>
                </a:lnTo>
                <a:lnTo>
                  <a:pt x="530515" y="1059498"/>
                </a:lnTo>
                <a:lnTo>
                  <a:pt x="533688" y="1077595"/>
                </a:lnTo>
                <a:lnTo>
                  <a:pt x="536861" y="1095375"/>
                </a:lnTo>
                <a:lnTo>
                  <a:pt x="540351" y="1112838"/>
                </a:lnTo>
                <a:lnTo>
                  <a:pt x="543841" y="1130300"/>
                </a:lnTo>
                <a:lnTo>
                  <a:pt x="547966" y="1147128"/>
                </a:lnTo>
                <a:lnTo>
                  <a:pt x="552091" y="1163638"/>
                </a:lnTo>
                <a:lnTo>
                  <a:pt x="556216" y="1180148"/>
                </a:lnTo>
                <a:lnTo>
                  <a:pt x="561292" y="1198245"/>
                </a:lnTo>
                <a:lnTo>
                  <a:pt x="566686" y="1216025"/>
                </a:lnTo>
                <a:lnTo>
                  <a:pt x="572080" y="1233488"/>
                </a:lnTo>
                <a:lnTo>
                  <a:pt x="577792" y="1250315"/>
                </a:lnTo>
                <a:lnTo>
                  <a:pt x="597464" y="1248410"/>
                </a:lnTo>
                <a:lnTo>
                  <a:pt x="617771" y="1246823"/>
                </a:lnTo>
                <a:lnTo>
                  <a:pt x="638077" y="1245235"/>
                </a:lnTo>
                <a:lnTo>
                  <a:pt x="658701" y="1243648"/>
                </a:lnTo>
                <a:lnTo>
                  <a:pt x="679326" y="1242378"/>
                </a:lnTo>
                <a:lnTo>
                  <a:pt x="699950" y="1241425"/>
                </a:lnTo>
                <a:lnTo>
                  <a:pt x="721208" y="1240790"/>
                </a:lnTo>
                <a:lnTo>
                  <a:pt x="742467" y="1240473"/>
                </a:lnTo>
                <a:lnTo>
                  <a:pt x="742467" y="1024890"/>
                </a:lnTo>
                <a:close/>
                <a:moveTo>
                  <a:pt x="507035" y="801688"/>
                </a:moveTo>
                <a:lnTo>
                  <a:pt x="507670" y="824865"/>
                </a:lnTo>
                <a:lnTo>
                  <a:pt x="508622" y="848360"/>
                </a:lnTo>
                <a:lnTo>
                  <a:pt x="509573" y="871538"/>
                </a:lnTo>
                <a:lnTo>
                  <a:pt x="510843" y="894080"/>
                </a:lnTo>
                <a:lnTo>
                  <a:pt x="512746" y="916940"/>
                </a:lnTo>
                <a:lnTo>
                  <a:pt x="514650" y="939165"/>
                </a:lnTo>
                <a:lnTo>
                  <a:pt x="516871" y="961073"/>
                </a:lnTo>
                <a:lnTo>
                  <a:pt x="519410" y="982663"/>
                </a:lnTo>
                <a:lnTo>
                  <a:pt x="546062" y="979170"/>
                </a:lnTo>
                <a:lnTo>
                  <a:pt x="572715" y="976313"/>
                </a:lnTo>
                <a:lnTo>
                  <a:pt x="600319" y="973455"/>
                </a:lnTo>
                <a:lnTo>
                  <a:pt x="627924" y="971233"/>
                </a:lnTo>
                <a:lnTo>
                  <a:pt x="656163" y="969328"/>
                </a:lnTo>
                <a:lnTo>
                  <a:pt x="684720" y="967740"/>
                </a:lnTo>
                <a:lnTo>
                  <a:pt x="713276" y="966788"/>
                </a:lnTo>
                <a:lnTo>
                  <a:pt x="742467" y="965835"/>
                </a:lnTo>
                <a:lnTo>
                  <a:pt x="742467" y="801688"/>
                </a:lnTo>
                <a:lnTo>
                  <a:pt x="507035" y="801688"/>
                </a:lnTo>
                <a:close/>
                <a:moveTo>
                  <a:pt x="273824" y="801688"/>
                </a:moveTo>
                <a:lnTo>
                  <a:pt x="274142" y="816610"/>
                </a:lnTo>
                <a:lnTo>
                  <a:pt x="275094" y="831533"/>
                </a:lnTo>
                <a:lnTo>
                  <a:pt x="276045" y="846455"/>
                </a:lnTo>
                <a:lnTo>
                  <a:pt x="276997" y="860743"/>
                </a:lnTo>
                <a:lnTo>
                  <a:pt x="278584" y="875665"/>
                </a:lnTo>
                <a:lnTo>
                  <a:pt x="280170" y="889953"/>
                </a:lnTo>
                <a:lnTo>
                  <a:pt x="281757" y="904558"/>
                </a:lnTo>
                <a:lnTo>
                  <a:pt x="283660" y="918845"/>
                </a:lnTo>
                <a:lnTo>
                  <a:pt x="285882" y="933133"/>
                </a:lnTo>
                <a:lnTo>
                  <a:pt x="288737" y="947103"/>
                </a:lnTo>
                <a:lnTo>
                  <a:pt x="291276" y="961073"/>
                </a:lnTo>
                <a:lnTo>
                  <a:pt x="293814" y="975043"/>
                </a:lnTo>
                <a:lnTo>
                  <a:pt x="296670" y="988695"/>
                </a:lnTo>
                <a:lnTo>
                  <a:pt x="299842" y="1002665"/>
                </a:lnTo>
                <a:lnTo>
                  <a:pt x="303015" y="1015683"/>
                </a:lnTo>
                <a:lnTo>
                  <a:pt x="306823" y="1029335"/>
                </a:lnTo>
                <a:lnTo>
                  <a:pt x="324909" y="1023938"/>
                </a:lnTo>
                <a:lnTo>
                  <a:pt x="343312" y="1018858"/>
                </a:lnTo>
                <a:lnTo>
                  <a:pt x="362032" y="1013778"/>
                </a:lnTo>
                <a:lnTo>
                  <a:pt x="381070" y="1009015"/>
                </a:lnTo>
                <a:lnTo>
                  <a:pt x="400742" y="1004570"/>
                </a:lnTo>
                <a:lnTo>
                  <a:pt x="420414" y="1000125"/>
                </a:lnTo>
                <a:lnTo>
                  <a:pt x="440721" y="995998"/>
                </a:lnTo>
                <a:lnTo>
                  <a:pt x="461345" y="992188"/>
                </a:lnTo>
                <a:lnTo>
                  <a:pt x="458489" y="969328"/>
                </a:lnTo>
                <a:lnTo>
                  <a:pt x="456268" y="945833"/>
                </a:lnTo>
                <a:lnTo>
                  <a:pt x="454047" y="922655"/>
                </a:lnTo>
                <a:lnTo>
                  <a:pt x="452461" y="899160"/>
                </a:lnTo>
                <a:lnTo>
                  <a:pt x="451191" y="874713"/>
                </a:lnTo>
                <a:lnTo>
                  <a:pt x="449922" y="850900"/>
                </a:lnTo>
                <a:lnTo>
                  <a:pt x="448970" y="826135"/>
                </a:lnTo>
                <a:lnTo>
                  <a:pt x="448653" y="801688"/>
                </a:lnTo>
                <a:lnTo>
                  <a:pt x="273824" y="801688"/>
                </a:lnTo>
                <a:close/>
                <a:moveTo>
                  <a:pt x="59334" y="801688"/>
                </a:moveTo>
                <a:lnTo>
                  <a:pt x="60286" y="821690"/>
                </a:lnTo>
                <a:lnTo>
                  <a:pt x="62507" y="841693"/>
                </a:lnTo>
                <a:lnTo>
                  <a:pt x="64411" y="861378"/>
                </a:lnTo>
                <a:lnTo>
                  <a:pt x="67266" y="881380"/>
                </a:lnTo>
                <a:lnTo>
                  <a:pt x="70439" y="900748"/>
                </a:lnTo>
                <a:lnTo>
                  <a:pt x="74247" y="919798"/>
                </a:lnTo>
                <a:lnTo>
                  <a:pt x="78372" y="938848"/>
                </a:lnTo>
                <a:lnTo>
                  <a:pt x="83448" y="957898"/>
                </a:lnTo>
                <a:lnTo>
                  <a:pt x="88525" y="976630"/>
                </a:lnTo>
                <a:lnTo>
                  <a:pt x="94236" y="995045"/>
                </a:lnTo>
                <a:lnTo>
                  <a:pt x="100899" y="1013143"/>
                </a:lnTo>
                <a:lnTo>
                  <a:pt x="107245" y="1031240"/>
                </a:lnTo>
                <a:lnTo>
                  <a:pt x="114860" y="1049020"/>
                </a:lnTo>
                <a:lnTo>
                  <a:pt x="122475" y="1066483"/>
                </a:lnTo>
                <a:lnTo>
                  <a:pt x="130408" y="1083628"/>
                </a:lnTo>
                <a:lnTo>
                  <a:pt x="138975" y="1100773"/>
                </a:lnTo>
                <a:lnTo>
                  <a:pt x="150080" y="1094740"/>
                </a:lnTo>
                <a:lnTo>
                  <a:pt x="161185" y="1088390"/>
                </a:lnTo>
                <a:lnTo>
                  <a:pt x="172925" y="1082358"/>
                </a:lnTo>
                <a:lnTo>
                  <a:pt x="184982" y="1076325"/>
                </a:lnTo>
                <a:lnTo>
                  <a:pt x="197039" y="1070293"/>
                </a:lnTo>
                <a:lnTo>
                  <a:pt x="209731" y="1064895"/>
                </a:lnTo>
                <a:lnTo>
                  <a:pt x="222740" y="1059498"/>
                </a:lnTo>
                <a:lnTo>
                  <a:pt x="236066" y="1054100"/>
                </a:lnTo>
                <a:lnTo>
                  <a:pt x="250979" y="1048385"/>
                </a:lnTo>
                <a:lnTo>
                  <a:pt x="247172" y="1033780"/>
                </a:lnTo>
                <a:lnTo>
                  <a:pt x="243364" y="1019175"/>
                </a:lnTo>
                <a:lnTo>
                  <a:pt x="240191" y="1004570"/>
                </a:lnTo>
                <a:lnTo>
                  <a:pt x="236701" y="989330"/>
                </a:lnTo>
                <a:lnTo>
                  <a:pt x="233528" y="974408"/>
                </a:lnTo>
                <a:lnTo>
                  <a:pt x="230672" y="959168"/>
                </a:lnTo>
                <a:lnTo>
                  <a:pt x="228134" y="943928"/>
                </a:lnTo>
                <a:lnTo>
                  <a:pt x="225913" y="928370"/>
                </a:lnTo>
                <a:lnTo>
                  <a:pt x="223692" y="912813"/>
                </a:lnTo>
                <a:lnTo>
                  <a:pt x="221788" y="897573"/>
                </a:lnTo>
                <a:lnTo>
                  <a:pt x="220202" y="881698"/>
                </a:lnTo>
                <a:lnTo>
                  <a:pt x="218615" y="865823"/>
                </a:lnTo>
                <a:lnTo>
                  <a:pt x="217029" y="849948"/>
                </a:lnTo>
                <a:lnTo>
                  <a:pt x="216077" y="834073"/>
                </a:lnTo>
                <a:lnTo>
                  <a:pt x="215125" y="817880"/>
                </a:lnTo>
                <a:lnTo>
                  <a:pt x="214808" y="801688"/>
                </a:lnTo>
                <a:lnTo>
                  <a:pt x="59334" y="801688"/>
                </a:lnTo>
                <a:close/>
                <a:moveTo>
                  <a:pt x="1734820" y="720725"/>
                </a:moveTo>
                <a:lnTo>
                  <a:pt x="1735138" y="764540"/>
                </a:lnTo>
                <a:lnTo>
                  <a:pt x="1735138" y="861378"/>
                </a:lnTo>
                <a:lnTo>
                  <a:pt x="1735138" y="913765"/>
                </a:lnTo>
                <a:lnTo>
                  <a:pt x="1734503" y="960120"/>
                </a:lnTo>
                <a:lnTo>
                  <a:pt x="1734185" y="979488"/>
                </a:lnTo>
                <a:lnTo>
                  <a:pt x="1733549" y="994728"/>
                </a:lnTo>
                <a:lnTo>
                  <a:pt x="1732914" y="1005840"/>
                </a:lnTo>
                <a:lnTo>
                  <a:pt x="1732596" y="1009333"/>
                </a:lnTo>
                <a:lnTo>
                  <a:pt x="1732278" y="1011238"/>
                </a:lnTo>
                <a:lnTo>
                  <a:pt x="1731642" y="1011873"/>
                </a:lnTo>
                <a:lnTo>
                  <a:pt x="1730689" y="1012190"/>
                </a:lnTo>
                <a:lnTo>
                  <a:pt x="1727511" y="1013143"/>
                </a:lnTo>
                <a:lnTo>
                  <a:pt x="1722744" y="1014095"/>
                </a:lnTo>
                <a:lnTo>
                  <a:pt x="1716071" y="1014730"/>
                </a:lnTo>
                <a:lnTo>
                  <a:pt x="1708443" y="1015365"/>
                </a:lnTo>
                <a:lnTo>
                  <a:pt x="1698910" y="1015683"/>
                </a:lnTo>
                <a:lnTo>
                  <a:pt x="1676982" y="1016000"/>
                </a:lnTo>
                <a:lnTo>
                  <a:pt x="1650923" y="1016000"/>
                </a:lnTo>
                <a:lnTo>
                  <a:pt x="1622321" y="1015683"/>
                </a:lnTo>
                <a:lnTo>
                  <a:pt x="1591496" y="1014730"/>
                </a:lnTo>
                <a:lnTo>
                  <a:pt x="1559716" y="1013778"/>
                </a:lnTo>
                <a:lnTo>
                  <a:pt x="1497746" y="1011555"/>
                </a:lnTo>
                <a:lnTo>
                  <a:pt x="1443404" y="1009333"/>
                </a:lnTo>
                <a:lnTo>
                  <a:pt x="1390650" y="1006793"/>
                </a:lnTo>
                <a:lnTo>
                  <a:pt x="1438319" y="1005205"/>
                </a:lnTo>
                <a:lnTo>
                  <a:pt x="1487259" y="1003300"/>
                </a:lnTo>
                <a:lnTo>
                  <a:pt x="1543509" y="1000443"/>
                </a:lnTo>
                <a:lnTo>
                  <a:pt x="1572428" y="998538"/>
                </a:lnTo>
                <a:lnTo>
                  <a:pt x="1600394" y="996633"/>
                </a:lnTo>
                <a:lnTo>
                  <a:pt x="1626771" y="994410"/>
                </a:lnTo>
                <a:lnTo>
                  <a:pt x="1650605" y="992188"/>
                </a:lnTo>
                <a:lnTo>
                  <a:pt x="1671262" y="989648"/>
                </a:lnTo>
                <a:lnTo>
                  <a:pt x="1679842" y="988378"/>
                </a:lnTo>
                <a:lnTo>
                  <a:pt x="1687787" y="986790"/>
                </a:lnTo>
                <a:lnTo>
                  <a:pt x="1693825" y="985520"/>
                </a:lnTo>
                <a:lnTo>
                  <a:pt x="1698592" y="983933"/>
                </a:lnTo>
                <a:lnTo>
                  <a:pt x="1702088" y="982028"/>
                </a:lnTo>
                <a:lnTo>
                  <a:pt x="1703359" y="981075"/>
                </a:lnTo>
                <a:lnTo>
                  <a:pt x="1704312" y="980440"/>
                </a:lnTo>
                <a:lnTo>
                  <a:pt x="1705266" y="978218"/>
                </a:lnTo>
                <a:lnTo>
                  <a:pt x="1706219" y="974725"/>
                </a:lnTo>
                <a:lnTo>
                  <a:pt x="1707490" y="969963"/>
                </a:lnTo>
                <a:lnTo>
                  <a:pt x="1708443" y="963930"/>
                </a:lnTo>
                <a:lnTo>
                  <a:pt x="1710986" y="949960"/>
                </a:lnTo>
                <a:lnTo>
                  <a:pt x="1713528" y="932498"/>
                </a:lnTo>
                <a:lnTo>
                  <a:pt x="1716071" y="912178"/>
                </a:lnTo>
                <a:lnTo>
                  <a:pt x="1718613" y="890270"/>
                </a:lnTo>
                <a:lnTo>
                  <a:pt x="1723698" y="844233"/>
                </a:lnTo>
                <a:lnTo>
                  <a:pt x="1728147" y="798513"/>
                </a:lnTo>
                <a:lnTo>
                  <a:pt x="1731642" y="759143"/>
                </a:lnTo>
                <a:lnTo>
                  <a:pt x="1734820" y="720725"/>
                </a:lnTo>
                <a:close/>
                <a:moveTo>
                  <a:pt x="519410" y="561340"/>
                </a:moveTo>
                <a:lnTo>
                  <a:pt x="516871" y="583565"/>
                </a:lnTo>
                <a:lnTo>
                  <a:pt x="514650" y="605473"/>
                </a:lnTo>
                <a:lnTo>
                  <a:pt x="512746" y="627698"/>
                </a:lnTo>
                <a:lnTo>
                  <a:pt x="510843" y="650240"/>
                </a:lnTo>
                <a:lnTo>
                  <a:pt x="509573" y="673100"/>
                </a:lnTo>
                <a:lnTo>
                  <a:pt x="508622" y="695960"/>
                </a:lnTo>
                <a:lnTo>
                  <a:pt x="507670" y="719138"/>
                </a:lnTo>
                <a:lnTo>
                  <a:pt x="507352" y="742950"/>
                </a:lnTo>
                <a:lnTo>
                  <a:pt x="742467" y="742950"/>
                </a:lnTo>
                <a:lnTo>
                  <a:pt x="742467" y="578485"/>
                </a:lnTo>
                <a:lnTo>
                  <a:pt x="713276" y="577850"/>
                </a:lnTo>
                <a:lnTo>
                  <a:pt x="684720" y="576580"/>
                </a:lnTo>
                <a:lnTo>
                  <a:pt x="656163" y="575310"/>
                </a:lnTo>
                <a:lnTo>
                  <a:pt x="627924" y="573405"/>
                </a:lnTo>
                <a:lnTo>
                  <a:pt x="600319" y="570865"/>
                </a:lnTo>
                <a:lnTo>
                  <a:pt x="573032" y="568325"/>
                </a:lnTo>
                <a:lnTo>
                  <a:pt x="546062" y="564833"/>
                </a:lnTo>
                <a:lnTo>
                  <a:pt x="519410" y="561340"/>
                </a:lnTo>
                <a:close/>
                <a:moveTo>
                  <a:pt x="1074474" y="554038"/>
                </a:moveTo>
                <a:lnTo>
                  <a:pt x="1100533" y="554038"/>
                </a:lnTo>
                <a:lnTo>
                  <a:pt x="1129135" y="554356"/>
                </a:lnTo>
                <a:lnTo>
                  <a:pt x="1159961" y="555308"/>
                </a:lnTo>
                <a:lnTo>
                  <a:pt x="1191422" y="556261"/>
                </a:lnTo>
                <a:lnTo>
                  <a:pt x="1253392" y="558483"/>
                </a:lnTo>
                <a:lnTo>
                  <a:pt x="1307734" y="560706"/>
                </a:lnTo>
                <a:lnTo>
                  <a:pt x="1360488" y="563246"/>
                </a:lnTo>
                <a:lnTo>
                  <a:pt x="1313137" y="564833"/>
                </a:lnTo>
                <a:lnTo>
                  <a:pt x="1264197" y="567056"/>
                </a:lnTo>
                <a:lnTo>
                  <a:pt x="1207947" y="569913"/>
                </a:lnTo>
                <a:lnTo>
                  <a:pt x="1179028" y="571501"/>
                </a:lnTo>
                <a:lnTo>
                  <a:pt x="1150745" y="573406"/>
                </a:lnTo>
                <a:lnTo>
                  <a:pt x="1124685" y="575628"/>
                </a:lnTo>
                <a:lnTo>
                  <a:pt x="1100851" y="577851"/>
                </a:lnTo>
                <a:lnTo>
                  <a:pt x="1079877" y="580391"/>
                </a:lnTo>
                <a:lnTo>
                  <a:pt x="1071296" y="581661"/>
                </a:lnTo>
                <a:lnTo>
                  <a:pt x="1063669" y="583248"/>
                </a:lnTo>
                <a:lnTo>
                  <a:pt x="1057313" y="584836"/>
                </a:lnTo>
                <a:lnTo>
                  <a:pt x="1052546" y="586423"/>
                </a:lnTo>
                <a:lnTo>
                  <a:pt x="1049051" y="588011"/>
                </a:lnTo>
                <a:lnTo>
                  <a:pt x="1048097" y="588963"/>
                </a:lnTo>
                <a:lnTo>
                  <a:pt x="1046826" y="589598"/>
                </a:lnTo>
                <a:lnTo>
                  <a:pt x="1045873" y="591821"/>
                </a:lnTo>
                <a:lnTo>
                  <a:pt x="1044919" y="595313"/>
                </a:lnTo>
                <a:lnTo>
                  <a:pt x="1042695" y="606108"/>
                </a:lnTo>
                <a:lnTo>
                  <a:pt x="1040152" y="620396"/>
                </a:lnTo>
                <a:lnTo>
                  <a:pt x="1037610" y="637858"/>
                </a:lnTo>
                <a:lnTo>
                  <a:pt x="1035386" y="657861"/>
                </a:lnTo>
                <a:lnTo>
                  <a:pt x="1032843" y="679768"/>
                </a:lnTo>
                <a:lnTo>
                  <a:pt x="1027441" y="726123"/>
                </a:lnTo>
                <a:lnTo>
                  <a:pt x="1022992" y="771526"/>
                </a:lnTo>
                <a:lnTo>
                  <a:pt x="1019496" y="811213"/>
                </a:lnTo>
                <a:lnTo>
                  <a:pt x="1016318" y="849313"/>
                </a:lnTo>
                <a:lnTo>
                  <a:pt x="1016000" y="805498"/>
                </a:lnTo>
                <a:lnTo>
                  <a:pt x="1016000" y="708978"/>
                </a:lnTo>
                <a:lnTo>
                  <a:pt x="1016318" y="656591"/>
                </a:lnTo>
                <a:lnTo>
                  <a:pt x="1016636" y="609918"/>
                </a:lnTo>
                <a:lnTo>
                  <a:pt x="1017271" y="590551"/>
                </a:lnTo>
                <a:lnTo>
                  <a:pt x="1017589" y="575311"/>
                </a:lnTo>
                <a:lnTo>
                  <a:pt x="1018225" y="564198"/>
                </a:lnTo>
                <a:lnTo>
                  <a:pt x="1018860" y="560706"/>
                </a:lnTo>
                <a:lnTo>
                  <a:pt x="1019178" y="558801"/>
                </a:lnTo>
                <a:lnTo>
                  <a:pt x="1019496" y="558166"/>
                </a:lnTo>
                <a:lnTo>
                  <a:pt x="1020449" y="557848"/>
                </a:lnTo>
                <a:lnTo>
                  <a:pt x="1023627" y="556896"/>
                </a:lnTo>
                <a:lnTo>
                  <a:pt x="1028394" y="555943"/>
                </a:lnTo>
                <a:lnTo>
                  <a:pt x="1035068" y="555308"/>
                </a:lnTo>
                <a:lnTo>
                  <a:pt x="1043013" y="554673"/>
                </a:lnTo>
                <a:lnTo>
                  <a:pt x="1052546" y="554356"/>
                </a:lnTo>
                <a:lnTo>
                  <a:pt x="1074474" y="554038"/>
                </a:lnTo>
                <a:close/>
                <a:moveTo>
                  <a:pt x="995680" y="516891"/>
                </a:moveTo>
                <a:lnTo>
                  <a:pt x="992187" y="517208"/>
                </a:lnTo>
                <a:lnTo>
                  <a:pt x="989330" y="518161"/>
                </a:lnTo>
                <a:lnTo>
                  <a:pt x="986790" y="519748"/>
                </a:lnTo>
                <a:lnTo>
                  <a:pt x="984567" y="521971"/>
                </a:lnTo>
                <a:lnTo>
                  <a:pt x="982662" y="524511"/>
                </a:lnTo>
                <a:lnTo>
                  <a:pt x="981075" y="527368"/>
                </a:lnTo>
                <a:lnTo>
                  <a:pt x="980440" y="530543"/>
                </a:lnTo>
                <a:lnTo>
                  <a:pt x="980122" y="534353"/>
                </a:lnTo>
                <a:lnTo>
                  <a:pt x="980122" y="1036638"/>
                </a:lnTo>
                <a:lnTo>
                  <a:pt x="980440" y="1040131"/>
                </a:lnTo>
                <a:lnTo>
                  <a:pt x="981075" y="1043306"/>
                </a:lnTo>
                <a:lnTo>
                  <a:pt x="982662" y="1046163"/>
                </a:lnTo>
                <a:lnTo>
                  <a:pt x="984567" y="1048703"/>
                </a:lnTo>
                <a:lnTo>
                  <a:pt x="986790" y="1050926"/>
                </a:lnTo>
                <a:lnTo>
                  <a:pt x="989330" y="1052196"/>
                </a:lnTo>
                <a:lnTo>
                  <a:pt x="992187" y="1053783"/>
                </a:lnTo>
                <a:lnTo>
                  <a:pt x="995680" y="1054101"/>
                </a:lnTo>
                <a:lnTo>
                  <a:pt x="1752918" y="1054101"/>
                </a:lnTo>
                <a:lnTo>
                  <a:pt x="1756093" y="1053783"/>
                </a:lnTo>
                <a:lnTo>
                  <a:pt x="1759268" y="1052196"/>
                </a:lnTo>
                <a:lnTo>
                  <a:pt x="1761808" y="1050926"/>
                </a:lnTo>
                <a:lnTo>
                  <a:pt x="1764030" y="1048703"/>
                </a:lnTo>
                <a:lnTo>
                  <a:pt x="1765935" y="1046163"/>
                </a:lnTo>
                <a:lnTo>
                  <a:pt x="1767205" y="1043306"/>
                </a:lnTo>
                <a:lnTo>
                  <a:pt x="1768158" y="1040131"/>
                </a:lnTo>
                <a:lnTo>
                  <a:pt x="1768475" y="1036638"/>
                </a:lnTo>
                <a:lnTo>
                  <a:pt x="1768475" y="534353"/>
                </a:lnTo>
                <a:lnTo>
                  <a:pt x="1768158" y="530543"/>
                </a:lnTo>
                <a:lnTo>
                  <a:pt x="1767205" y="527368"/>
                </a:lnTo>
                <a:lnTo>
                  <a:pt x="1765935" y="524511"/>
                </a:lnTo>
                <a:lnTo>
                  <a:pt x="1764030" y="521971"/>
                </a:lnTo>
                <a:lnTo>
                  <a:pt x="1761808" y="519748"/>
                </a:lnTo>
                <a:lnTo>
                  <a:pt x="1759268" y="518161"/>
                </a:lnTo>
                <a:lnTo>
                  <a:pt x="1756093" y="517208"/>
                </a:lnTo>
                <a:lnTo>
                  <a:pt x="1752918" y="516891"/>
                </a:lnTo>
                <a:lnTo>
                  <a:pt x="995680" y="516891"/>
                </a:lnTo>
                <a:close/>
                <a:moveTo>
                  <a:pt x="306823" y="515303"/>
                </a:moveTo>
                <a:lnTo>
                  <a:pt x="303015" y="528320"/>
                </a:lnTo>
                <a:lnTo>
                  <a:pt x="299842" y="541973"/>
                </a:lnTo>
                <a:lnTo>
                  <a:pt x="296670" y="555625"/>
                </a:lnTo>
                <a:lnTo>
                  <a:pt x="293814" y="569595"/>
                </a:lnTo>
                <a:lnTo>
                  <a:pt x="290958" y="583565"/>
                </a:lnTo>
                <a:lnTo>
                  <a:pt x="288420" y="597218"/>
                </a:lnTo>
                <a:lnTo>
                  <a:pt x="285882" y="611505"/>
                </a:lnTo>
                <a:lnTo>
                  <a:pt x="283660" y="625793"/>
                </a:lnTo>
                <a:lnTo>
                  <a:pt x="281757" y="640080"/>
                </a:lnTo>
                <a:lnTo>
                  <a:pt x="280170" y="654368"/>
                </a:lnTo>
                <a:lnTo>
                  <a:pt x="278584" y="668655"/>
                </a:lnTo>
                <a:lnTo>
                  <a:pt x="276997" y="683260"/>
                </a:lnTo>
                <a:lnTo>
                  <a:pt x="276045" y="698183"/>
                </a:lnTo>
                <a:lnTo>
                  <a:pt x="275094" y="713105"/>
                </a:lnTo>
                <a:lnTo>
                  <a:pt x="274142" y="728028"/>
                </a:lnTo>
                <a:lnTo>
                  <a:pt x="273824" y="742950"/>
                </a:lnTo>
                <a:lnTo>
                  <a:pt x="448336" y="742950"/>
                </a:lnTo>
                <a:lnTo>
                  <a:pt x="448970" y="718185"/>
                </a:lnTo>
                <a:lnTo>
                  <a:pt x="449922" y="693738"/>
                </a:lnTo>
                <a:lnTo>
                  <a:pt x="450874" y="669290"/>
                </a:lnTo>
                <a:lnTo>
                  <a:pt x="452461" y="645478"/>
                </a:lnTo>
                <a:lnTo>
                  <a:pt x="454047" y="621983"/>
                </a:lnTo>
                <a:lnTo>
                  <a:pt x="456268" y="598170"/>
                </a:lnTo>
                <a:lnTo>
                  <a:pt x="458489" y="574993"/>
                </a:lnTo>
                <a:lnTo>
                  <a:pt x="461345" y="552450"/>
                </a:lnTo>
                <a:lnTo>
                  <a:pt x="432154" y="546418"/>
                </a:lnTo>
                <a:lnTo>
                  <a:pt x="403597" y="540703"/>
                </a:lnTo>
                <a:lnTo>
                  <a:pt x="376310" y="534353"/>
                </a:lnTo>
                <a:lnTo>
                  <a:pt x="349023" y="527368"/>
                </a:lnTo>
                <a:lnTo>
                  <a:pt x="327764" y="521335"/>
                </a:lnTo>
                <a:lnTo>
                  <a:pt x="306823" y="515303"/>
                </a:lnTo>
                <a:close/>
                <a:moveTo>
                  <a:pt x="956945" y="477838"/>
                </a:moveTo>
                <a:lnTo>
                  <a:pt x="958532" y="477838"/>
                </a:lnTo>
                <a:lnTo>
                  <a:pt x="1789748" y="477838"/>
                </a:lnTo>
                <a:lnTo>
                  <a:pt x="1791653" y="477838"/>
                </a:lnTo>
                <a:lnTo>
                  <a:pt x="1793240" y="478156"/>
                </a:lnTo>
                <a:lnTo>
                  <a:pt x="1796415" y="479743"/>
                </a:lnTo>
                <a:lnTo>
                  <a:pt x="1799273" y="481648"/>
                </a:lnTo>
                <a:lnTo>
                  <a:pt x="1801813" y="483871"/>
                </a:lnTo>
                <a:lnTo>
                  <a:pt x="1803718" y="486728"/>
                </a:lnTo>
                <a:lnTo>
                  <a:pt x="1805305" y="490221"/>
                </a:lnTo>
                <a:lnTo>
                  <a:pt x="1806258" y="493713"/>
                </a:lnTo>
                <a:lnTo>
                  <a:pt x="1806575" y="498158"/>
                </a:lnTo>
                <a:lnTo>
                  <a:pt x="1806575" y="1074103"/>
                </a:lnTo>
                <a:lnTo>
                  <a:pt x="1806258" y="1077913"/>
                </a:lnTo>
                <a:lnTo>
                  <a:pt x="1805305" y="1081406"/>
                </a:lnTo>
                <a:lnTo>
                  <a:pt x="1803718" y="1084898"/>
                </a:lnTo>
                <a:lnTo>
                  <a:pt x="1801813" y="1088073"/>
                </a:lnTo>
                <a:lnTo>
                  <a:pt x="1799273" y="1090613"/>
                </a:lnTo>
                <a:lnTo>
                  <a:pt x="1796415" y="1092201"/>
                </a:lnTo>
                <a:lnTo>
                  <a:pt x="1793240" y="1093471"/>
                </a:lnTo>
                <a:lnTo>
                  <a:pt x="1791653" y="1093788"/>
                </a:lnTo>
                <a:lnTo>
                  <a:pt x="1789748" y="1093788"/>
                </a:lnTo>
                <a:lnTo>
                  <a:pt x="958532" y="1093788"/>
                </a:lnTo>
                <a:lnTo>
                  <a:pt x="956945" y="1093788"/>
                </a:lnTo>
                <a:lnTo>
                  <a:pt x="955040" y="1093471"/>
                </a:lnTo>
                <a:lnTo>
                  <a:pt x="951865" y="1092201"/>
                </a:lnTo>
                <a:lnTo>
                  <a:pt x="949325" y="1090613"/>
                </a:lnTo>
                <a:lnTo>
                  <a:pt x="946785" y="1088073"/>
                </a:lnTo>
                <a:lnTo>
                  <a:pt x="944562" y="1084898"/>
                </a:lnTo>
                <a:lnTo>
                  <a:pt x="942657" y="1081406"/>
                </a:lnTo>
                <a:lnTo>
                  <a:pt x="941705" y="1077913"/>
                </a:lnTo>
                <a:lnTo>
                  <a:pt x="941387" y="1074103"/>
                </a:lnTo>
                <a:lnTo>
                  <a:pt x="941387" y="498158"/>
                </a:lnTo>
                <a:lnTo>
                  <a:pt x="941705" y="493713"/>
                </a:lnTo>
                <a:lnTo>
                  <a:pt x="942657" y="490221"/>
                </a:lnTo>
                <a:lnTo>
                  <a:pt x="944562" y="486728"/>
                </a:lnTo>
                <a:lnTo>
                  <a:pt x="946785" y="483871"/>
                </a:lnTo>
                <a:lnTo>
                  <a:pt x="949325" y="481648"/>
                </a:lnTo>
                <a:lnTo>
                  <a:pt x="951865" y="479743"/>
                </a:lnTo>
                <a:lnTo>
                  <a:pt x="955040" y="478156"/>
                </a:lnTo>
                <a:lnTo>
                  <a:pt x="956945" y="477838"/>
                </a:lnTo>
                <a:close/>
                <a:moveTo>
                  <a:pt x="138975" y="443230"/>
                </a:moveTo>
                <a:lnTo>
                  <a:pt x="130408" y="460375"/>
                </a:lnTo>
                <a:lnTo>
                  <a:pt x="122475" y="477838"/>
                </a:lnTo>
                <a:lnTo>
                  <a:pt x="114860" y="495300"/>
                </a:lnTo>
                <a:lnTo>
                  <a:pt x="107245" y="513080"/>
                </a:lnTo>
                <a:lnTo>
                  <a:pt x="100899" y="531178"/>
                </a:lnTo>
                <a:lnTo>
                  <a:pt x="94236" y="549593"/>
                </a:lnTo>
                <a:lnTo>
                  <a:pt x="88525" y="568008"/>
                </a:lnTo>
                <a:lnTo>
                  <a:pt x="83448" y="586740"/>
                </a:lnTo>
                <a:lnTo>
                  <a:pt x="78372" y="605473"/>
                </a:lnTo>
                <a:lnTo>
                  <a:pt x="74247" y="624523"/>
                </a:lnTo>
                <a:lnTo>
                  <a:pt x="70439" y="643890"/>
                </a:lnTo>
                <a:lnTo>
                  <a:pt x="67266" y="663258"/>
                </a:lnTo>
                <a:lnTo>
                  <a:pt x="64411" y="682943"/>
                </a:lnTo>
                <a:lnTo>
                  <a:pt x="62507" y="702628"/>
                </a:lnTo>
                <a:lnTo>
                  <a:pt x="60286" y="722948"/>
                </a:lnTo>
                <a:lnTo>
                  <a:pt x="59334" y="742950"/>
                </a:lnTo>
                <a:lnTo>
                  <a:pt x="214808" y="742950"/>
                </a:lnTo>
                <a:lnTo>
                  <a:pt x="215125" y="726758"/>
                </a:lnTo>
                <a:lnTo>
                  <a:pt x="216077" y="710565"/>
                </a:lnTo>
                <a:lnTo>
                  <a:pt x="217029" y="694373"/>
                </a:lnTo>
                <a:lnTo>
                  <a:pt x="218615" y="678498"/>
                </a:lnTo>
                <a:lnTo>
                  <a:pt x="220202" y="662623"/>
                </a:lnTo>
                <a:lnTo>
                  <a:pt x="221788" y="647065"/>
                </a:lnTo>
                <a:lnTo>
                  <a:pt x="223692" y="631190"/>
                </a:lnTo>
                <a:lnTo>
                  <a:pt x="225913" y="615950"/>
                </a:lnTo>
                <a:lnTo>
                  <a:pt x="228134" y="600710"/>
                </a:lnTo>
                <a:lnTo>
                  <a:pt x="230672" y="585470"/>
                </a:lnTo>
                <a:lnTo>
                  <a:pt x="233528" y="570230"/>
                </a:lnTo>
                <a:lnTo>
                  <a:pt x="236701" y="554990"/>
                </a:lnTo>
                <a:lnTo>
                  <a:pt x="239874" y="540068"/>
                </a:lnTo>
                <a:lnTo>
                  <a:pt x="243364" y="525145"/>
                </a:lnTo>
                <a:lnTo>
                  <a:pt x="247172" y="510540"/>
                </a:lnTo>
                <a:lnTo>
                  <a:pt x="250979" y="496253"/>
                </a:lnTo>
                <a:lnTo>
                  <a:pt x="235749" y="490220"/>
                </a:lnTo>
                <a:lnTo>
                  <a:pt x="220519" y="484188"/>
                </a:lnTo>
                <a:lnTo>
                  <a:pt x="205924" y="477520"/>
                </a:lnTo>
                <a:lnTo>
                  <a:pt x="191645" y="471170"/>
                </a:lnTo>
                <a:lnTo>
                  <a:pt x="177684" y="464820"/>
                </a:lnTo>
                <a:lnTo>
                  <a:pt x="164358" y="457518"/>
                </a:lnTo>
                <a:lnTo>
                  <a:pt x="151666" y="450850"/>
                </a:lnTo>
                <a:lnTo>
                  <a:pt x="138975" y="443230"/>
                </a:lnTo>
                <a:close/>
                <a:moveTo>
                  <a:pt x="577792" y="294005"/>
                </a:moveTo>
                <a:lnTo>
                  <a:pt x="570177" y="317500"/>
                </a:lnTo>
                <a:lnTo>
                  <a:pt x="562562" y="341630"/>
                </a:lnTo>
                <a:lnTo>
                  <a:pt x="555581" y="366713"/>
                </a:lnTo>
                <a:lnTo>
                  <a:pt x="549235" y="392748"/>
                </a:lnTo>
                <a:lnTo>
                  <a:pt x="542889" y="419100"/>
                </a:lnTo>
                <a:lnTo>
                  <a:pt x="537495" y="446405"/>
                </a:lnTo>
                <a:lnTo>
                  <a:pt x="532101" y="474345"/>
                </a:lnTo>
                <a:lnTo>
                  <a:pt x="527342" y="503238"/>
                </a:lnTo>
                <a:lnTo>
                  <a:pt x="553043" y="506413"/>
                </a:lnTo>
                <a:lnTo>
                  <a:pt x="578743" y="509588"/>
                </a:lnTo>
                <a:lnTo>
                  <a:pt x="605396" y="512128"/>
                </a:lnTo>
                <a:lnTo>
                  <a:pt x="631731" y="514668"/>
                </a:lnTo>
                <a:lnTo>
                  <a:pt x="659019" y="516573"/>
                </a:lnTo>
                <a:lnTo>
                  <a:pt x="686623" y="517843"/>
                </a:lnTo>
                <a:lnTo>
                  <a:pt x="714228" y="519113"/>
                </a:lnTo>
                <a:lnTo>
                  <a:pt x="742467" y="519748"/>
                </a:lnTo>
                <a:lnTo>
                  <a:pt x="742467" y="303848"/>
                </a:lnTo>
                <a:lnTo>
                  <a:pt x="721208" y="303213"/>
                </a:lnTo>
                <a:lnTo>
                  <a:pt x="699950" y="302578"/>
                </a:lnTo>
                <a:lnTo>
                  <a:pt x="679326" y="301625"/>
                </a:lnTo>
                <a:lnTo>
                  <a:pt x="658701" y="300673"/>
                </a:lnTo>
                <a:lnTo>
                  <a:pt x="638077" y="299403"/>
                </a:lnTo>
                <a:lnTo>
                  <a:pt x="618088" y="297815"/>
                </a:lnTo>
                <a:lnTo>
                  <a:pt x="597464" y="295910"/>
                </a:lnTo>
                <a:lnTo>
                  <a:pt x="577792" y="294005"/>
                </a:lnTo>
                <a:close/>
                <a:moveTo>
                  <a:pt x="418510" y="269240"/>
                </a:moveTo>
                <a:lnTo>
                  <a:pt x="411530" y="279718"/>
                </a:lnTo>
                <a:lnTo>
                  <a:pt x="404549" y="290513"/>
                </a:lnTo>
                <a:lnTo>
                  <a:pt x="397886" y="300990"/>
                </a:lnTo>
                <a:lnTo>
                  <a:pt x="391223" y="312103"/>
                </a:lnTo>
                <a:lnTo>
                  <a:pt x="384560" y="323533"/>
                </a:lnTo>
                <a:lnTo>
                  <a:pt x="378531" y="334645"/>
                </a:lnTo>
                <a:lnTo>
                  <a:pt x="371868" y="346393"/>
                </a:lnTo>
                <a:lnTo>
                  <a:pt x="366157" y="358458"/>
                </a:lnTo>
                <a:lnTo>
                  <a:pt x="360446" y="370205"/>
                </a:lnTo>
                <a:lnTo>
                  <a:pt x="354417" y="382270"/>
                </a:lnTo>
                <a:lnTo>
                  <a:pt x="349023" y="394653"/>
                </a:lnTo>
                <a:lnTo>
                  <a:pt x="343946" y="407035"/>
                </a:lnTo>
                <a:lnTo>
                  <a:pt x="338870" y="419735"/>
                </a:lnTo>
                <a:lnTo>
                  <a:pt x="333476" y="432753"/>
                </a:lnTo>
                <a:lnTo>
                  <a:pt x="328716" y="445770"/>
                </a:lnTo>
                <a:lnTo>
                  <a:pt x="324274" y="458788"/>
                </a:lnTo>
                <a:lnTo>
                  <a:pt x="341091" y="463868"/>
                </a:lnTo>
                <a:lnTo>
                  <a:pt x="358224" y="468948"/>
                </a:lnTo>
                <a:lnTo>
                  <a:pt x="375993" y="473393"/>
                </a:lnTo>
                <a:lnTo>
                  <a:pt x="393761" y="477838"/>
                </a:lnTo>
                <a:lnTo>
                  <a:pt x="412164" y="482283"/>
                </a:lnTo>
                <a:lnTo>
                  <a:pt x="430885" y="486410"/>
                </a:lnTo>
                <a:lnTo>
                  <a:pt x="449922" y="490220"/>
                </a:lnTo>
                <a:lnTo>
                  <a:pt x="469277" y="493713"/>
                </a:lnTo>
                <a:lnTo>
                  <a:pt x="472133" y="474663"/>
                </a:lnTo>
                <a:lnTo>
                  <a:pt x="475623" y="455930"/>
                </a:lnTo>
                <a:lnTo>
                  <a:pt x="479113" y="437515"/>
                </a:lnTo>
                <a:lnTo>
                  <a:pt x="482921" y="419418"/>
                </a:lnTo>
                <a:lnTo>
                  <a:pt x="486728" y="401320"/>
                </a:lnTo>
                <a:lnTo>
                  <a:pt x="490536" y="383540"/>
                </a:lnTo>
                <a:lnTo>
                  <a:pt x="495295" y="366395"/>
                </a:lnTo>
                <a:lnTo>
                  <a:pt x="499420" y="349250"/>
                </a:lnTo>
                <a:lnTo>
                  <a:pt x="503862" y="333058"/>
                </a:lnTo>
                <a:lnTo>
                  <a:pt x="508304" y="317183"/>
                </a:lnTo>
                <a:lnTo>
                  <a:pt x="513381" y="301943"/>
                </a:lnTo>
                <a:lnTo>
                  <a:pt x="518140" y="286703"/>
                </a:lnTo>
                <a:lnTo>
                  <a:pt x="492440" y="282893"/>
                </a:lnTo>
                <a:lnTo>
                  <a:pt x="467691" y="278765"/>
                </a:lnTo>
                <a:lnTo>
                  <a:pt x="442942" y="274320"/>
                </a:lnTo>
                <a:lnTo>
                  <a:pt x="418510" y="269240"/>
                </a:lnTo>
                <a:close/>
                <a:moveTo>
                  <a:pt x="299208" y="238125"/>
                </a:moveTo>
                <a:lnTo>
                  <a:pt x="283026" y="252730"/>
                </a:lnTo>
                <a:lnTo>
                  <a:pt x="275411" y="260033"/>
                </a:lnTo>
                <a:lnTo>
                  <a:pt x="267479" y="267653"/>
                </a:lnTo>
                <a:lnTo>
                  <a:pt x="253835" y="281940"/>
                </a:lnTo>
                <a:lnTo>
                  <a:pt x="240191" y="296863"/>
                </a:lnTo>
                <a:lnTo>
                  <a:pt x="227182" y="311785"/>
                </a:lnTo>
                <a:lnTo>
                  <a:pt x="214490" y="327343"/>
                </a:lnTo>
                <a:lnTo>
                  <a:pt x="202433" y="343218"/>
                </a:lnTo>
                <a:lnTo>
                  <a:pt x="190376" y="359093"/>
                </a:lnTo>
                <a:lnTo>
                  <a:pt x="178954" y="375603"/>
                </a:lnTo>
                <a:lnTo>
                  <a:pt x="168483" y="392430"/>
                </a:lnTo>
                <a:lnTo>
                  <a:pt x="178002" y="398145"/>
                </a:lnTo>
                <a:lnTo>
                  <a:pt x="188472" y="403860"/>
                </a:lnTo>
                <a:lnTo>
                  <a:pt x="198943" y="409575"/>
                </a:lnTo>
                <a:lnTo>
                  <a:pt x="210048" y="414973"/>
                </a:lnTo>
                <a:lnTo>
                  <a:pt x="221471" y="420053"/>
                </a:lnTo>
                <a:lnTo>
                  <a:pt x="232894" y="425450"/>
                </a:lnTo>
                <a:lnTo>
                  <a:pt x="245268" y="430848"/>
                </a:lnTo>
                <a:lnTo>
                  <a:pt x="257642" y="435610"/>
                </a:lnTo>
                <a:lnTo>
                  <a:pt x="268430" y="439738"/>
                </a:lnTo>
                <a:lnTo>
                  <a:pt x="277315" y="414655"/>
                </a:lnTo>
                <a:lnTo>
                  <a:pt x="287151" y="390208"/>
                </a:lnTo>
                <a:lnTo>
                  <a:pt x="297304" y="366078"/>
                </a:lnTo>
                <a:lnTo>
                  <a:pt x="302381" y="354330"/>
                </a:lnTo>
                <a:lnTo>
                  <a:pt x="308409" y="342900"/>
                </a:lnTo>
                <a:lnTo>
                  <a:pt x="313803" y="331153"/>
                </a:lnTo>
                <a:lnTo>
                  <a:pt x="319515" y="319723"/>
                </a:lnTo>
                <a:lnTo>
                  <a:pt x="325543" y="308610"/>
                </a:lnTo>
                <a:lnTo>
                  <a:pt x="331572" y="297498"/>
                </a:lnTo>
                <a:lnTo>
                  <a:pt x="337600" y="286703"/>
                </a:lnTo>
                <a:lnTo>
                  <a:pt x="344264" y="275908"/>
                </a:lnTo>
                <a:lnTo>
                  <a:pt x="350609" y="265430"/>
                </a:lnTo>
                <a:lnTo>
                  <a:pt x="357590" y="254953"/>
                </a:lnTo>
                <a:lnTo>
                  <a:pt x="349023" y="253048"/>
                </a:lnTo>
                <a:lnTo>
                  <a:pt x="323957" y="245745"/>
                </a:lnTo>
                <a:lnTo>
                  <a:pt x="299208" y="238125"/>
                </a:lnTo>
                <a:close/>
                <a:moveTo>
                  <a:pt x="1081336" y="129223"/>
                </a:moveTo>
                <a:lnTo>
                  <a:pt x="1090538" y="137795"/>
                </a:lnTo>
                <a:lnTo>
                  <a:pt x="1099422" y="146368"/>
                </a:lnTo>
                <a:lnTo>
                  <a:pt x="1107989" y="155575"/>
                </a:lnTo>
                <a:lnTo>
                  <a:pt x="1116873" y="164465"/>
                </a:lnTo>
                <a:lnTo>
                  <a:pt x="1125123" y="173990"/>
                </a:lnTo>
                <a:lnTo>
                  <a:pt x="1133690" y="183833"/>
                </a:lnTo>
                <a:lnTo>
                  <a:pt x="1141622" y="193358"/>
                </a:lnTo>
                <a:lnTo>
                  <a:pt x="1149555" y="203518"/>
                </a:lnTo>
                <a:lnTo>
                  <a:pt x="1164467" y="199708"/>
                </a:lnTo>
                <a:lnTo>
                  <a:pt x="1179380" y="195898"/>
                </a:lnTo>
                <a:lnTo>
                  <a:pt x="1188899" y="193358"/>
                </a:lnTo>
                <a:lnTo>
                  <a:pt x="1175890" y="184468"/>
                </a:lnTo>
                <a:lnTo>
                  <a:pt x="1162881" y="175578"/>
                </a:lnTo>
                <a:lnTo>
                  <a:pt x="1149872" y="167323"/>
                </a:lnTo>
                <a:lnTo>
                  <a:pt x="1136863" y="159068"/>
                </a:lnTo>
                <a:lnTo>
                  <a:pt x="1123219" y="151130"/>
                </a:lnTo>
                <a:lnTo>
                  <a:pt x="1109258" y="143510"/>
                </a:lnTo>
                <a:lnTo>
                  <a:pt x="1095297" y="136208"/>
                </a:lnTo>
                <a:lnTo>
                  <a:pt x="1081336" y="129223"/>
                </a:lnTo>
                <a:close/>
                <a:moveTo>
                  <a:pt x="462297" y="129223"/>
                </a:moveTo>
                <a:lnTo>
                  <a:pt x="448336" y="136208"/>
                </a:lnTo>
                <a:lnTo>
                  <a:pt x="434375" y="143510"/>
                </a:lnTo>
                <a:lnTo>
                  <a:pt x="420731" y="151130"/>
                </a:lnTo>
                <a:lnTo>
                  <a:pt x="407088" y="159068"/>
                </a:lnTo>
                <a:lnTo>
                  <a:pt x="394079" y="167323"/>
                </a:lnTo>
                <a:lnTo>
                  <a:pt x="380752" y="175578"/>
                </a:lnTo>
                <a:lnTo>
                  <a:pt x="367743" y="184468"/>
                </a:lnTo>
                <a:lnTo>
                  <a:pt x="355052" y="193358"/>
                </a:lnTo>
                <a:lnTo>
                  <a:pt x="374406" y="198438"/>
                </a:lnTo>
                <a:lnTo>
                  <a:pt x="394079" y="203518"/>
                </a:lnTo>
                <a:lnTo>
                  <a:pt x="402011" y="193358"/>
                </a:lnTo>
                <a:lnTo>
                  <a:pt x="410261" y="183833"/>
                </a:lnTo>
                <a:lnTo>
                  <a:pt x="418510" y="173990"/>
                </a:lnTo>
                <a:lnTo>
                  <a:pt x="427077" y="164465"/>
                </a:lnTo>
                <a:lnTo>
                  <a:pt x="435644" y="155575"/>
                </a:lnTo>
                <a:lnTo>
                  <a:pt x="444528" y="146368"/>
                </a:lnTo>
                <a:lnTo>
                  <a:pt x="453095" y="137795"/>
                </a:lnTo>
                <a:lnTo>
                  <a:pt x="462297" y="129223"/>
                </a:lnTo>
                <a:close/>
                <a:moveTo>
                  <a:pt x="931891" y="96838"/>
                </a:moveTo>
                <a:lnTo>
                  <a:pt x="942045" y="110490"/>
                </a:lnTo>
                <a:lnTo>
                  <a:pt x="951881" y="125413"/>
                </a:lnTo>
                <a:lnTo>
                  <a:pt x="961717" y="140970"/>
                </a:lnTo>
                <a:lnTo>
                  <a:pt x="970918" y="157480"/>
                </a:lnTo>
                <a:lnTo>
                  <a:pt x="979803" y="174625"/>
                </a:lnTo>
                <a:lnTo>
                  <a:pt x="988369" y="192405"/>
                </a:lnTo>
                <a:lnTo>
                  <a:pt x="996936" y="210820"/>
                </a:lnTo>
                <a:lnTo>
                  <a:pt x="1004869" y="230188"/>
                </a:lnTo>
                <a:lnTo>
                  <a:pt x="1025176" y="227330"/>
                </a:lnTo>
                <a:lnTo>
                  <a:pt x="1045165" y="224155"/>
                </a:lnTo>
                <a:lnTo>
                  <a:pt x="1065472" y="220980"/>
                </a:lnTo>
                <a:lnTo>
                  <a:pt x="1084827" y="217170"/>
                </a:lnTo>
                <a:lnTo>
                  <a:pt x="1076260" y="207645"/>
                </a:lnTo>
                <a:lnTo>
                  <a:pt x="1067376" y="198120"/>
                </a:lnTo>
                <a:lnTo>
                  <a:pt x="1058491" y="188913"/>
                </a:lnTo>
                <a:lnTo>
                  <a:pt x="1049607" y="180023"/>
                </a:lnTo>
                <a:lnTo>
                  <a:pt x="1040406" y="171450"/>
                </a:lnTo>
                <a:lnTo>
                  <a:pt x="1031204" y="163195"/>
                </a:lnTo>
                <a:lnTo>
                  <a:pt x="1021685" y="155258"/>
                </a:lnTo>
                <a:lnTo>
                  <a:pt x="1011849" y="147320"/>
                </a:lnTo>
                <a:lnTo>
                  <a:pt x="1002648" y="140018"/>
                </a:lnTo>
                <a:lnTo>
                  <a:pt x="992494" y="133033"/>
                </a:lnTo>
                <a:lnTo>
                  <a:pt x="982975" y="126048"/>
                </a:lnTo>
                <a:lnTo>
                  <a:pt x="972822" y="119380"/>
                </a:lnTo>
                <a:lnTo>
                  <a:pt x="962986" y="113348"/>
                </a:lnTo>
                <a:lnTo>
                  <a:pt x="952515" y="107315"/>
                </a:lnTo>
                <a:lnTo>
                  <a:pt x="942045" y="101918"/>
                </a:lnTo>
                <a:lnTo>
                  <a:pt x="931891" y="96838"/>
                </a:lnTo>
                <a:close/>
                <a:moveTo>
                  <a:pt x="611742" y="96838"/>
                </a:moveTo>
                <a:lnTo>
                  <a:pt x="601589" y="101918"/>
                </a:lnTo>
                <a:lnTo>
                  <a:pt x="591118" y="107315"/>
                </a:lnTo>
                <a:lnTo>
                  <a:pt x="580965" y="113348"/>
                </a:lnTo>
                <a:lnTo>
                  <a:pt x="570811" y="119698"/>
                </a:lnTo>
                <a:lnTo>
                  <a:pt x="560658" y="126048"/>
                </a:lnTo>
                <a:lnTo>
                  <a:pt x="551139" y="133033"/>
                </a:lnTo>
                <a:lnTo>
                  <a:pt x="540986" y="140018"/>
                </a:lnTo>
                <a:lnTo>
                  <a:pt x="531784" y="147320"/>
                </a:lnTo>
                <a:lnTo>
                  <a:pt x="521948" y="155258"/>
                </a:lnTo>
                <a:lnTo>
                  <a:pt x="512746" y="163195"/>
                </a:lnTo>
                <a:lnTo>
                  <a:pt x="503228" y="171450"/>
                </a:lnTo>
                <a:lnTo>
                  <a:pt x="494343" y="180023"/>
                </a:lnTo>
                <a:lnTo>
                  <a:pt x="485142" y="189230"/>
                </a:lnTo>
                <a:lnTo>
                  <a:pt x="476258" y="198120"/>
                </a:lnTo>
                <a:lnTo>
                  <a:pt x="467691" y="207645"/>
                </a:lnTo>
                <a:lnTo>
                  <a:pt x="458807" y="217170"/>
                </a:lnTo>
                <a:lnTo>
                  <a:pt x="478479" y="220980"/>
                </a:lnTo>
                <a:lnTo>
                  <a:pt x="498468" y="224155"/>
                </a:lnTo>
                <a:lnTo>
                  <a:pt x="518458" y="227330"/>
                </a:lnTo>
                <a:lnTo>
                  <a:pt x="538764" y="230188"/>
                </a:lnTo>
                <a:lnTo>
                  <a:pt x="547014" y="210820"/>
                </a:lnTo>
                <a:lnTo>
                  <a:pt x="555264" y="192405"/>
                </a:lnTo>
                <a:lnTo>
                  <a:pt x="564148" y="174625"/>
                </a:lnTo>
                <a:lnTo>
                  <a:pt x="573032" y="157480"/>
                </a:lnTo>
                <a:lnTo>
                  <a:pt x="582234" y="140970"/>
                </a:lnTo>
                <a:lnTo>
                  <a:pt x="591753" y="125413"/>
                </a:lnTo>
                <a:lnTo>
                  <a:pt x="601589" y="110490"/>
                </a:lnTo>
                <a:lnTo>
                  <a:pt x="611742" y="96838"/>
                </a:lnTo>
                <a:close/>
                <a:moveTo>
                  <a:pt x="801166" y="63818"/>
                </a:moveTo>
                <a:lnTo>
                  <a:pt x="801166" y="245110"/>
                </a:lnTo>
                <a:lnTo>
                  <a:pt x="837655" y="244158"/>
                </a:lnTo>
                <a:lnTo>
                  <a:pt x="873509" y="242570"/>
                </a:lnTo>
                <a:lnTo>
                  <a:pt x="909363" y="240348"/>
                </a:lnTo>
                <a:lnTo>
                  <a:pt x="944266" y="237173"/>
                </a:lnTo>
                <a:lnTo>
                  <a:pt x="935064" y="216853"/>
                </a:lnTo>
                <a:lnTo>
                  <a:pt x="925545" y="197803"/>
                </a:lnTo>
                <a:lnTo>
                  <a:pt x="916027" y="179705"/>
                </a:lnTo>
                <a:lnTo>
                  <a:pt x="906190" y="162878"/>
                </a:lnTo>
                <a:lnTo>
                  <a:pt x="901114" y="155258"/>
                </a:lnTo>
                <a:lnTo>
                  <a:pt x="896037" y="147320"/>
                </a:lnTo>
                <a:lnTo>
                  <a:pt x="890960" y="140018"/>
                </a:lnTo>
                <a:lnTo>
                  <a:pt x="885884" y="133033"/>
                </a:lnTo>
                <a:lnTo>
                  <a:pt x="880807" y="126048"/>
                </a:lnTo>
                <a:lnTo>
                  <a:pt x="875730" y="119698"/>
                </a:lnTo>
                <a:lnTo>
                  <a:pt x="870019" y="113665"/>
                </a:lnTo>
                <a:lnTo>
                  <a:pt x="864942" y="107633"/>
                </a:lnTo>
                <a:lnTo>
                  <a:pt x="856693" y="99695"/>
                </a:lnTo>
                <a:lnTo>
                  <a:pt x="848760" y="92075"/>
                </a:lnTo>
                <a:lnTo>
                  <a:pt x="840828" y="85725"/>
                </a:lnTo>
                <a:lnTo>
                  <a:pt x="832896" y="79693"/>
                </a:lnTo>
                <a:lnTo>
                  <a:pt x="824963" y="74613"/>
                </a:lnTo>
                <a:lnTo>
                  <a:pt x="817031" y="70168"/>
                </a:lnTo>
                <a:lnTo>
                  <a:pt x="809099" y="66675"/>
                </a:lnTo>
                <a:lnTo>
                  <a:pt x="801166" y="63818"/>
                </a:lnTo>
                <a:close/>
                <a:moveTo>
                  <a:pt x="742467" y="63818"/>
                </a:moveTo>
                <a:lnTo>
                  <a:pt x="734535" y="66675"/>
                </a:lnTo>
                <a:lnTo>
                  <a:pt x="726920" y="70168"/>
                </a:lnTo>
                <a:lnTo>
                  <a:pt x="718987" y="74613"/>
                </a:lnTo>
                <a:lnTo>
                  <a:pt x="711055" y="79693"/>
                </a:lnTo>
                <a:lnTo>
                  <a:pt x="703123" y="85725"/>
                </a:lnTo>
                <a:lnTo>
                  <a:pt x="694873" y="92075"/>
                </a:lnTo>
                <a:lnTo>
                  <a:pt x="686941" y="99695"/>
                </a:lnTo>
                <a:lnTo>
                  <a:pt x="678691" y="107633"/>
                </a:lnTo>
                <a:lnTo>
                  <a:pt x="673614" y="113665"/>
                </a:lnTo>
                <a:lnTo>
                  <a:pt x="668538" y="119698"/>
                </a:lnTo>
                <a:lnTo>
                  <a:pt x="662826" y="126048"/>
                </a:lnTo>
                <a:lnTo>
                  <a:pt x="657750" y="133033"/>
                </a:lnTo>
                <a:lnTo>
                  <a:pt x="652990" y="140018"/>
                </a:lnTo>
                <a:lnTo>
                  <a:pt x="647596" y="147320"/>
                </a:lnTo>
                <a:lnTo>
                  <a:pt x="642519" y="154940"/>
                </a:lnTo>
                <a:lnTo>
                  <a:pt x="637760" y="162878"/>
                </a:lnTo>
                <a:lnTo>
                  <a:pt x="632683" y="171450"/>
                </a:lnTo>
                <a:lnTo>
                  <a:pt x="627607" y="179705"/>
                </a:lnTo>
                <a:lnTo>
                  <a:pt x="618088" y="197803"/>
                </a:lnTo>
                <a:lnTo>
                  <a:pt x="608569" y="216853"/>
                </a:lnTo>
                <a:lnTo>
                  <a:pt x="599685" y="237173"/>
                </a:lnTo>
                <a:lnTo>
                  <a:pt x="634587" y="240030"/>
                </a:lnTo>
                <a:lnTo>
                  <a:pt x="670124" y="242570"/>
                </a:lnTo>
                <a:lnTo>
                  <a:pt x="705978" y="244158"/>
                </a:lnTo>
                <a:lnTo>
                  <a:pt x="742467" y="245110"/>
                </a:lnTo>
                <a:lnTo>
                  <a:pt x="742467" y="63818"/>
                </a:lnTo>
                <a:close/>
                <a:moveTo>
                  <a:pt x="754841" y="0"/>
                </a:moveTo>
                <a:lnTo>
                  <a:pt x="771975" y="0"/>
                </a:lnTo>
                <a:lnTo>
                  <a:pt x="789109" y="0"/>
                </a:lnTo>
                <a:lnTo>
                  <a:pt x="806243" y="635"/>
                </a:lnTo>
                <a:lnTo>
                  <a:pt x="823377" y="1588"/>
                </a:lnTo>
                <a:lnTo>
                  <a:pt x="840193" y="2858"/>
                </a:lnTo>
                <a:lnTo>
                  <a:pt x="856693" y="4445"/>
                </a:lnTo>
                <a:lnTo>
                  <a:pt x="873509" y="6350"/>
                </a:lnTo>
                <a:lnTo>
                  <a:pt x="890008" y="9208"/>
                </a:lnTo>
                <a:lnTo>
                  <a:pt x="906508" y="11748"/>
                </a:lnTo>
                <a:lnTo>
                  <a:pt x="923007" y="14923"/>
                </a:lnTo>
                <a:lnTo>
                  <a:pt x="939189" y="18098"/>
                </a:lnTo>
                <a:lnTo>
                  <a:pt x="955371" y="21908"/>
                </a:lnTo>
                <a:lnTo>
                  <a:pt x="971236" y="25718"/>
                </a:lnTo>
                <a:lnTo>
                  <a:pt x="987100" y="30480"/>
                </a:lnTo>
                <a:lnTo>
                  <a:pt x="1002965" y="35243"/>
                </a:lnTo>
                <a:lnTo>
                  <a:pt x="1018512" y="40005"/>
                </a:lnTo>
                <a:lnTo>
                  <a:pt x="1034060" y="45720"/>
                </a:lnTo>
                <a:lnTo>
                  <a:pt x="1049290" y="51435"/>
                </a:lnTo>
                <a:lnTo>
                  <a:pt x="1064520" y="57150"/>
                </a:lnTo>
                <a:lnTo>
                  <a:pt x="1079115" y="63818"/>
                </a:lnTo>
                <a:lnTo>
                  <a:pt x="1094028" y="70168"/>
                </a:lnTo>
                <a:lnTo>
                  <a:pt x="1108624" y="76835"/>
                </a:lnTo>
                <a:lnTo>
                  <a:pt x="1123219" y="84455"/>
                </a:lnTo>
                <a:lnTo>
                  <a:pt x="1137497" y="91758"/>
                </a:lnTo>
                <a:lnTo>
                  <a:pt x="1151458" y="99695"/>
                </a:lnTo>
                <a:lnTo>
                  <a:pt x="1165419" y="107633"/>
                </a:lnTo>
                <a:lnTo>
                  <a:pt x="1179063" y="116205"/>
                </a:lnTo>
                <a:lnTo>
                  <a:pt x="1192707" y="124778"/>
                </a:lnTo>
                <a:lnTo>
                  <a:pt x="1206033" y="133668"/>
                </a:lnTo>
                <a:lnTo>
                  <a:pt x="1219042" y="142558"/>
                </a:lnTo>
                <a:lnTo>
                  <a:pt x="1232051" y="152400"/>
                </a:lnTo>
                <a:lnTo>
                  <a:pt x="1244743" y="161925"/>
                </a:lnTo>
                <a:lnTo>
                  <a:pt x="1257434" y="171768"/>
                </a:lnTo>
                <a:lnTo>
                  <a:pt x="1270126" y="182245"/>
                </a:lnTo>
                <a:lnTo>
                  <a:pt x="1282818" y="193358"/>
                </a:lnTo>
                <a:lnTo>
                  <a:pt x="1295192" y="204470"/>
                </a:lnTo>
                <a:lnTo>
                  <a:pt x="1307567" y="215900"/>
                </a:lnTo>
                <a:lnTo>
                  <a:pt x="1323749" y="232093"/>
                </a:lnTo>
                <a:lnTo>
                  <a:pt x="1339296" y="248920"/>
                </a:lnTo>
                <a:lnTo>
                  <a:pt x="1354844" y="266065"/>
                </a:lnTo>
                <a:lnTo>
                  <a:pt x="1369756" y="283528"/>
                </a:lnTo>
                <a:lnTo>
                  <a:pt x="1384035" y="301625"/>
                </a:lnTo>
                <a:lnTo>
                  <a:pt x="1397995" y="320358"/>
                </a:lnTo>
                <a:lnTo>
                  <a:pt x="1411322" y="339090"/>
                </a:lnTo>
                <a:lnTo>
                  <a:pt x="1423696" y="358775"/>
                </a:lnTo>
                <a:lnTo>
                  <a:pt x="1431629" y="371158"/>
                </a:lnTo>
                <a:lnTo>
                  <a:pt x="1439244" y="383858"/>
                </a:lnTo>
                <a:lnTo>
                  <a:pt x="1446859" y="396875"/>
                </a:lnTo>
                <a:lnTo>
                  <a:pt x="1453839" y="410210"/>
                </a:lnTo>
                <a:lnTo>
                  <a:pt x="1463675" y="429260"/>
                </a:lnTo>
                <a:lnTo>
                  <a:pt x="1301855" y="429260"/>
                </a:lnTo>
                <a:lnTo>
                  <a:pt x="1321528" y="420370"/>
                </a:lnTo>
                <a:lnTo>
                  <a:pt x="1340565" y="411480"/>
                </a:lnTo>
                <a:lnTo>
                  <a:pt x="1358651" y="401955"/>
                </a:lnTo>
                <a:lnTo>
                  <a:pt x="1375785" y="392430"/>
                </a:lnTo>
                <a:lnTo>
                  <a:pt x="1364680" y="375603"/>
                </a:lnTo>
                <a:lnTo>
                  <a:pt x="1353257" y="359093"/>
                </a:lnTo>
                <a:lnTo>
                  <a:pt x="1341517" y="343218"/>
                </a:lnTo>
                <a:lnTo>
                  <a:pt x="1329143" y="327343"/>
                </a:lnTo>
                <a:lnTo>
                  <a:pt x="1316451" y="311785"/>
                </a:lnTo>
                <a:lnTo>
                  <a:pt x="1303442" y="296863"/>
                </a:lnTo>
                <a:lnTo>
                  <a:pt x="1290116" y="281940"/>
                </a:lnTo>
                <a:lnTo>
                  <a:pt x="1276155" y="267653"/>
                </a:lnTo>
                <a:lnTo>
                  <a:pt x="1268222" y="260033"/>
                </a:lnTo>
                <a:lnTo>
                  <a:pt x="1260607" y="252730"/>
                </a:lnTo>
                <a:lnTo>
                  <a:pt x="1244425" y="238125"/>
                </a:lnTo>
                <a:lnTo>
                  <a:pt x="1215869" y="246698"/>
                </a:lnTo>
                <a:lnTo>
                  <a:pt x="1200956" y="250825"/>
                </a:lnTo>
                <a:lnTo>
                  <a:pt x="1186361" y="254953"/>
                </a:lnTo>
                <a:lnTo>
                  <a:pt x="1198735" y="274955"/>
                </a:lnTo>
                <a:lnTo>
                  <a:pt x="1210792" y="295275"/>
                </a:lnTo>
                <a:lnTo>
                  <a:pt x="1222215" y="316230"/>
                </a:lnTo>
                <a:lnTo>
                  <a:pt x="1233003" y="337820"/>
                </a:lnTo>
                <a:lnTo>
                  <a:pt x="1243473" y="360045"/>
                </a:lnTo>
                <a:lnTo>
                  <a:pt x="1253310" y="382588"/>
                </a:lnTo>
                <a:lnTo>
                  <a:pt x="1262828" y="405448"/>
                </a:lnTo>
                <a:lnTo>
                  <a:pt x="1271395" y="429260"/>
                </a:lnTo>
                <a:lnTo>
                  <a:pt x="1208888" y="429260"/>
                </a:lnTo>
                <a:lnTo>
                  <a:pt x="1200004" y="407353"/>
                </a:lnTo>
                <a:lnTo>
                  <a:pt x="1190803" y="385763"/>
                </a:lnTo>
                <a:lnTo>
                  <a:pt x="1180967" y="365125"/>
                </a:lnTo>
                <a:lnTo>
                  <a:pt x="1170813" y="344805"/>
                </a:lnTo>
                <a:lnTo>
                  <a:pt x="1160025" y="325120"/>
                </a:lnTo>
                <a:lnTo>
                  <a:pt x="1148603" y="306070"/>
                </a:lnTo>
                <a:lnTo>
                  <a:pt x="1137180" y="287020"/>
                </a:lnTo>
                <a:lnTo>
                  <a:pt x="1125123" y="269240"/>
                </a:lnTo>
                <a:lnTo>
                  <a:pt x="1101009" y="274320"/>
                </a:lnTo>
                <a:lnTo>
                  <a:pt x="1076260" y="278765"/>
                </a:lnTo>
                <a:lnTo>
                  <a:pt x="1051194" y="282893"/>
                </a:lnTo>
                <a:lnTo>
                  <a:pt x="1025493" y="286703"/>
                </a:lnTo>
                <a:lnTo>
                  <a:pt x="1031204" y="303213"/>
                </a:lnTo>
                <a:lnTo>
                  <a:pt x="1036281" y="320040"/>
                </a:lnTo>
                <a:lnTo>
                  <a:pt x="1041040" y="337503"/>
                </a:lnTo>
                <a:lnTo>
                  <a:pt x="1045800" y="355283"/>
                </a:lnTo>
                <a:lnTo>
                  <a:pt x="1050559" y="373063"/>
                </a:lnTo>
                <a:lnTo>
                  <a:pt x="1054684" y="391478"/>
                </a:lnTo>
                <a:lnTo>
                  <a:pt x="1058809" y="410528"/>
                </a:lnTo>
                <a:lnTo>
                  <a:pt x="1062616" y="429260"/>
                </a:lnTo>
                <a:lnTo>
                  <a:pt x="1002965" y="429260"/>
                </a:lnTo>
                <a:lnTo>
                  <a:pt x="999475" y="412750"/>
                </a:lnTo>
                <a:lnTo>
                  <a:pt x="995667" y="396240"/>
                </a:lnTo>
                <a:lnTo>
                  <a:pt x="991542" y="380365"/>
                </a:lnTo>
                <a:lnTo>
                  <a:pt x="987418" y="364490"/>
                </a:lnTo>
                <a:lnTo>
                  <a:pt x="982658" y="346075"/>
                </a:lnTo>
                <a:lnTo>
                  <a:pt x="976947" y="328295"/>
                </a:lnTo>
                <a:lnTo>
                  <a:pt x="971553" y="311150"/>
                </a:lnTo>
                <a:lnTo>
                  <a:pt x="966159" y="294005"/>
                </a:lnTo>
                <a:lnTo>
                  <a:pt x="946169" y="295910"/>
                </a:lnTo>
                <a:lnTo>
                  <a:pt x="926180" y="297815"/>
                </a:lnTo>
                <a:lnTo>
                  <a:pt x="905556" y="299403"/>
                </a:lnTo>
                <a:lnTo>
                  <a:pt x="884932" y="300673"/>
                </a:lnTo>
                <a:lnTo>
                  <a:pt x="864308" y="301625"/>
                </a:lnTo>
                <a:lnTo>
                  <a:pt x="843684" y="302578"/>
                </a:lnTo>
                <a:lnTo>
                  <a:pt x="822742" y="303213"/>
                </a:lnTo>
                <a:lnTo>
                  <a:pt x="801166" y="303848"/>
                </a:lnTo>
                <a:lnTo>
                  <a:pt x="801166" y="519748"/>
                </a:lnTo>
                <a:lnTo>
                  <a:pt x="822108" y="519113"/>
                </a:lnTo>
                <a:lnTo>
                  <a:pt x="843366" y="518478"/>
                </a:lnTo>
                <a:lnTo>
                  <a:pt x="864308" y="517525"/>
                </a:lnTo>
                <a:lnTo>
                  <a:pt x="884614" y="516573"/>
                </a:lnTo>
                <a:lnTo>
                  <a:pt x="884614" y="575310"/>
                </a:lnTo>
                <a:lnTo>
                  <a:pt x="864308" y="576263"/>
                </a:lnTo>
                <a:lnTo>
                  <a:pt x="843366" y="577215"/>
                </a:lnTo>
                <a:lnTo>
                  <a:pt x="822108" y="577850"/>
                </a:lnTo>
                <a:lnTo>
                  <a:pt x="801166" y="578168"/>
                </a:lnTo>
                <a:lnTo>
                  <a:pt x="801166" y="742950"/>
                </a:lnTo>
                <a:lnTo>
                  <a:pt x="884614" y="742950"/>
                </a:lnTo>
                <a:lnTo>
                  <a:pt x="884614" y="801688"/>
                </a:lnTo>
                <a:lnTo>
                  <a:pt x="801166" y="801688"/>
                </a:lnTo>
                <a:lnTo>
                  <a:pt x="801166" y="965835"/>
                </a:lnTo>
                <a:lnTo>
                  <a:pt x="822108" y="966470"/>
                </a:lnTo>
                <a:lnTo>
                  <a:pt x="843366" y="967105"/>
                </a:lnTo>
                <a:lnTo>
                  <a:pt x="864308" y="968058"/>
                </a:lnTo>
                <a:lnTo>
                  <a:pt x="884614" y="969010"/>
                </a:lnTo>
                <a:lnTo>
                  <a:pt x="884614" y="1028065"/>
                </a:lnTo>
                <a:lnTo>
                  <a:pt x="864308" y="1026795"/>
                </a:lnTo>
                <a:lnTo>
                  <a:pt x="843366" y="1025843"/>
                </a:lnTo>
                <a:lnTo>
                  <a:pt x="822108" y="1025208"/>
                </a:lnTo>
                <a:lnTo>
                  <a:pt x="801166" y="1024890"/>
                </a:lnTo>
                <a:lnTo>
                  <a:pt x="801166" y="1240473"/>
                </a:lnTo>
                <a:lnTo>
                  <a:pt x="824963" y="1240790"/>
                </a:lnTo>
                <a:lnTo>
                  <a:pt x="848126" y="1241743"/>
                </a:lnTo>
                <a:lnTo>
                  <a:pt x="832896" y="1300163"/>
                </a:lnTo>
                <a:lnTo>
                  <a:pt x="801166" y="1299528"/>
                </a:lnTo>
                <a:lnTo>
                  <a:pt x="801166" y="1423353"/>
                </a:lnTo>
                <a:lnTo>
                  <a:pt x="771658" y="1538606"/>
                </a:lnTo>
                <a:lnTo>
                  <a:pt x="771023" y="1541781"/>
                </a:lnTo>
                <a:lnTo>
                  <a:pt x="771023" y="1544638"/>
                </a:lnTo>
                <a:lnTo>
                  <a:pt x="753890" y="1544321"/>
                </a:lnTo>
                <a:lnTo>
                  <a:pt x="736756" y="1543686"/>
                </a:lnTo>
                <a:lnTo>
                  <a:pt x="719622" y="1542733"/>
                </a:lnTo>
                <a:lnTo>
                  <a:pt x="702805" y="1541463"/>
                </a:lnTo>
                <a:lnTo>
                  <a:pt x="685989" y="1539558"/>
                </a:lnTo>
                <a:lnTo>
                  <a:pt x="669489" y="1537653"/>
                </a:lnTo>
                <a:lnTo>
                  <a:pt x="652673" y="1535431"/>
                </a:lnTo>
                <a:lnTo>
                  <a:pt x="636491" y="1532573"/>
                </a:lnTo>
                <a:lnTo>
                  <a:pt x="619992" y="1529716"/>
                </a:lnTo>
                <a:lnTo>
                  <a:pt x="603810" y="1526223"/>
                </a:lnTo>
                <a:lnTo>
                  <a:pt x="587628" y="1522096"/>
                </a:lnTo>
                <a:lnTo>
                  <a:pt x="571763" y="1518286"/>
                </a:lnTo>
                <a:lnTo>
                  <a:pt x="555898" y="1513841"/>
                </a:lnTo>
                <a:lnTo>
                  <a:pt x="540351" y="1509078"/>
                </a:lnTo>
                <a:lnTo>
                  <a:pt x="524486" y="1503998"/>
                </a:lnTo>
                <a:lnTo>
                  <a:pt x="509256" y="1498601"/>
                </a:lnTo>
                <a:lnTo>
                  <a:pt x="494343" y="1492886"/>
                </a:lnTo>
                <a:lnTo>
                  <a:pt x="479113" y="1486853"/>
                </a:lnTo>
                <a:lnTo>
                  <a:pt x="464200" y="1480503"/>
                </a:lnTo>
                <a:lnTo>
                  <a:pt x="449288" y="1474153"/>
                </a:lnTo>
                <a:lnTo>
                  <a:pt x="434692" y="1467168"/>
                </a:lnTo>
                <a:lnTo>
                  <a:pt x="420414" y="1459866"/>
                </a:lnTo>
                <a:lnTo>
                  <a:pt x="406136" y="1452246"/>
                </a:lnTo>
                <a:lnTo>
                  <a:pt x="392175" y="1444626"/>
                </a:lnTo>
                <a:lnTo>
                  <a:pt x="378214" y="1436688"/>
                </a:lnTo>
                <a:lnTo>
                  <a:pt x="364570" y="1428116"/>
                </a:lnTo>
                <a:lnTo>
                  <a:pt x="350927" y="1419861"/>
                </a:lnTo>
                <a:lnTo>
                  <a:pt x="337600" y="1410653"/>
                </a:lnTo>
                <a:lnTo>
                  <a:pt x="324591" y="1401763"/>
                </a:lnTo>
                <a:lnTo>
                  <a:pt x="311582" y="1392238"/>
                </a:lnTo>
                <a:lnTo>
                  <a:pt x="298891" y="1382396"/>
                </a:lnTo>
                <a:lnTo>
                  <a:pt x="286199" y="1372553"/>
                </a:lnTo>
                <a:lnTo>
                  <a:pt x="273507" y="1361758"/>
                </a:lnTo>
                <a:lnTo>
                  <a:pt x="260815" y="1351280"/>
                </a:lnTo>
                <a:lnTo>
                  <a:pt x="248441" y="1339850"/>
                </a:lnTo>
                <a:lnTo>
                  <a:pt x="236701" y="1328420"/>
                </a:lnTo>
                <a:lnTo>
                  <a:pt x="220202" y="1311910"/>
                </a:lnTo>
                <a:lnTo>
                  <a:pt x="204337" y="1295400"/>
                </a:lnTo>
                <a:lnTo>
                  <a:pt x="188790" y="1278255"/>
                </a:lnTo>
                <a:lnTo>
                  <a:pt x="173877" y="1260475"/>
                </a:lnTo>
                <a:lnTo>
                  <a:pt x="159599" y="1242378"/>
                </a:lnTo>
                <a:lnTo>
                  <a:pt x="145638" y="1223963"/>
                </a:lnTo>
                <a:lnTo>
                  <a:pt x="132629" y="1204913"/>
                </a:lnTo>
                <a:lnTo>
                  <a:pt x="119937" y="1185863"/>
                </a:lnTo>
                <a:lnTo>
                  <a:pt x="112005" y="1173163"/>
                </a:lnTo>
                <a:lnTo>
                  <a:pt x="104390" y="1160463"/>
                </a:lnTo>
                <a:lnTo>
                  <a:pt x="97409" y="1147445"/>
                </a:lnTo>
                <a:lnTo>
                  <a:pt x="90111" y="1134428"/>
                </a:lnTo>
                <a:lnTo>
                  <a:pt x="79641" y="1114108"/>
                </a:lnTo>
                <a:lnTo>
                  <a:pt x="69805" y="1093153"/>
                </a:lnTo>
                <a:lnTo>
                  <a:pt x="60286" y="1072198"/>
                </a:lnTo>
                <a:lnTo>
                  <a:pt x="51719" y="1050608"/>
                </a:lnTo>
                <a:lnTo>
                  <a:pt x="43469" y="1029018"/>
                </a:lnTo>
                <a:lnTo>
                  <a:pt x="36172" y="1006793"/>
                </a:lnTo>
                <a:lnTo>
                  <a:pt x="29826" y="984568"/>
                </a:lnTo>
                <a:lnTo>
                  <a:pt x="23480" y="961708"/>
                </a:lnTo>
                <a:lnTo>
                  <a:pt x="18086" y="939165"/>
                </a:lnTo>
                <a:lnTo>
                  <a:pt x="13326" y="915988"/>
                </a:lnTo>
                <a:lnTo>
                  <a:pt x="9202" y="892493"/>
                </a:lnTo>
                <a:lnTo>
                  <a:pt x="6029" y="868998"/>
                </a:lnTo>
                <a:lnTo>
                  <a:pt x="3490" y="845185"/>
                </a:lnTo>
                <a:lnTo>
                  <a:pt x="1587" y="820738"/>
                </a:lnTo>
                <a:lnTo>
                  <a:pt x="317" y="796608"/>
                </a:lnTo>
                <a:lnTo>
                  <a:pt x="0" y="772160"/>
                </a:lnTo>
                <a:lnTo>
                  <a:pt x="317" y="747713"/>
                </a:lnTo>
                <a:lnTo>
                  <a:pt x="1587" y="723583"/>
                </a:lnTo>
                <a:lnTo>
                  <a:pt x="3490" y="699453"/>
                </a:lnTo>
                <a:lnTo>
                  <a:pt x="6029" y="675640"/>
                </a:lnTo>
                <a:lnTo>
                  <a:pt x="9202" y="651828"/>
                </a:lnTo>
                <a:lnTo>
                  <a:pt x="13326" y="628650"/>
                </a:lnTo>
                <a:lnTo>
                  <a:pt x="18086" y="605473"/>
                </a:lnTo>
                <a:lnTo>
                  <a:pt x="23480" y="582295"/>
                </a:lnTo>
                <a:lnTo>
                  <a:pt x="29826" y="559753"/>
                </a:lnTo>
                <a:lnTo>
                  <a:pt x="36172" y="537528"/>
                </a:lnTo>
                <a:lnTo>
                  <a:pt x="43469" y="515620"/>
                </a:lnTo>
                <a:lnTo>
                  <a:pt x="51719" y="493713"/>
                </a:lnTo>
                <a:lnTo>
                  <a:pt x="60286" y="472440"/>
                </a:lnTo>
                <a:lnTo>
                  <a:pt x="69805" y="451168"/>
                </a:lnTo>
                <a:lnTo>
                  <a:pt x="79641" y="430530"/>
                </a:lnTo>
                <a:lnTo>
                  <a:pt x="90111" y="410210"/>
                </a:lnTo>
                <a:lnTo>
                  <a:pt x="97409" y="396875"/>
                </a:lnTo>
                <a:lnTo>
                  <a:pt x="104390" y="383858"/>
                </a:lnTo>
                <a:lnTo>
                  <a:pt x="112005" y="371158"/>
                </a:lnTo>
                <a:lnTo>
                  <a:pt x="119937" y="358775"/>
                </a:lnTo>
                <a:lnTo>
                  <a:pt x="132629" y="339090"/>
                </a:lnTo>
                <a:lnTo>
                  <a:pt x="145638" y="320040"/>
                </a:lnTo>
                <a:lnTo>
                  <a:pt x="159599" y="301625"/>
                </a:lnTo>
                <a:lnTo>
                  <a:pt x="173877" y="283528"/>
                </a:lnTo>
                <a:lnTo>
                  <a:pt x="188790" y="266065"/>
                </a:lnTo>
                <a:lnTo>
                  <a:pt x="204337" y="248920"/>
                </a:lnTo>
                <a:lnTo>
                  <a:pt x="220202" y="232093"/>
                </a:lnTo>
                <a:lnTo>
                  <a:pt x="236701" y="215900"/>
                </a:lnTo>
                <a:lnTo>
                  <a:pt x="248441" y="204470"/>
                </a:lnTo>
                <a:lnTo>
                  <a:pt x="260815" y="193358"/>
                </a:lnTo>
                <a:lnTo>
                  <a:pt x="273507" y="182245"/>
                </a:lnTo>
                <a:lnTo>
                  <a:pt x="286199" y="171768"/>
                </a:lnTo>
                <a:lnTo>
                  <a:pt x="298891" y="161925"/>
                </a:lnTo>
                <a:lnTo>
                  <a:pt x="311582" y="152400"/>
                </a:lnTo>
                <a:lnTo>
                  <a:pt x="324591" y="142558"/>
                </a:lnTo>
                <a:lnTo>
                  <a:pt x="337600" y="133668"/>
                </a:lnTo>
                <a:lnTo>
                  <a:pt x="350927" y="124460"/>
                </a:lnTo>
                <a:lnTo>
                  <a:pt x="364570" y="116205"/>
                </a:lnTo>
                <a:lnTo>
                  <a:pt x="378531" y="107633"/>
                </a:lnTo>
                <a:lnTo>
                  <a:pt x="392492" y="99695"/>
                </a:lnTo>
                <a:lnTo>
                  <a:pt x="406136" y="91758"/>
                </a:lnTo>
                <a:lnTo>
                  <a:pt x="420731" y="84455"/>
                </a:lnTo>
                <a:lnTo>
                  <a:pt x="435009" y="76835"/>
                </a:lnTo>
                <a:lnTo>
                  <a:pt x="449922" y="70168"/>
                </a:lnTo>
                <a:lnTo>
                  <a:pt x="464518" y="63818"/>
                </a:lnTo>
                <a:lnTo>
                  <a:pt x="479748" y="57150"/>
                </a:lnTo>
                <a:lnTo>
                  <a:pt x="494661" y="51118"/>
                </a:lnTo>
                <a:lnTo>
                  <a:pt x="509573" y="45720"/>
                </a:lnTo>
                <a:lnTo>
                  <a:pt x="525121" y="40005"/>
                </a:lnTo>
                <a:lnTo>
                  <a:pt x="540668" y="35243"/>
                </a:lnTo>
                <a:lnTo>
                  <a:pt x="556533" y="30480"/>
                </a:lnTo>
                <a:lnTo>
                  <a:pt x="572398" y="25718"/>
                </a:lnTo>
                <a:lnTo>
                  <a:pt x="588262" y="21908"/>
                </a:lnTo>
                <a:lnTo>
                  <a:pt x="604444" y="18098"/>
                </a:lnTo>
                <a:lnTo>
                  <a:pt x="620626" y="14605"/>
                </a:lnTo>
                <a:lnTo>
                  <a:pt x="637125" y="11748"/>
                </a:lnTo>
                <a:lnTo>
                  <a:pt x="653625" y="9208"/>
                </a:lnTo>
                <a:lnTo>
                  <a:pt x="670124" y="6350"/>
                </a:lnTo>
                <a:lnTo>
                  <a:pt x="686941" y="4445"/>
                </a:lnTo>
                <a:lnTo>
                  <a:pt x="703757" y="2858"/>
                </a:lnTo>
                <a:lnTo>
                  <a:pt x="720574" y="1588"/>
                </a:lnTo>
                <a:lnTo>
                  <a:pt x="737708" y="635"/>
                </a:lnTo>
                <a:lnTo>
                  <a:pt x="754841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0" name="标题 1"/>
          <p:cNvSpPr txBox="1"/>
          <p:nvPr>
            <p:custDataLst>
              <p:tags r:id="rId20"/>
            </p:custDataLst>
          </p:nvPr>
        </p:nvSpPr>
        <p:spPr>
          <a:xfrm>
            <a:off x="2282984" y="4289000"/>
            <a:ext cx="1923795" cy="151656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2100" spc="17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尿道狭窄：尿道扩张、手术治疗等</a:t>
            </a:r>
          </a:p>
        </p:txBody>
      </p:sp>
      <p:sp>
        <p:nvSpPr>
          <p:cNvPr id="61" name="标题 1"/>
          <p:cNvSpPr txBox="1"/>
          <p:nvPr>
            <p:custDataLst>
              <p:tags r:id="rId21"/>
            </p:custDataLst>
          </p:nvPr>
        </p:nvSpPr>
        <p:spPr>
          <a:xfrm>
            <a:off x="5531339" y="4289000"/>
            <a:ext cx="1923795" cy="151656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2100" spc="17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性功能障碍：药物治疗、心理治疗等</a:t>
            </a:r>
          </a:p>
        </p:txBody>
      </p:sp>
      <p:sp>
        <p:nvSpPr>
          <p:cNvPr id="62" name="标题 1"/>
          <p:cNvSpPr txBox="1"/>
          <p:nvPr>
            <p:custDataLst>
              <p:tags r:id="rId22"/>
            </p:custDataLst>
          </p:nvPr>
        </p:nvSpPr>
        <p:spPr>
          <a:xfrm>
            <a:off x="8779694" y="4289000"/>
            <a:ext cx="1923795" cy="151656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2100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其他并发症：根据具体情况进行相应处理</a:t>
            </a:r>
          </a:p>
        </p:txBody>
      </p:sp>
      <p:sp>
        <p:nvSpPr>
          <p:cNvPr id="65" name="KSO_Shape"/>
          <p:cNvSpPr/>
          <p:nvPr>
            <p:custDataLst>
              <p:tags r:id="rId23"/>
            </p:custDataLst>
          </p:nvPr>
        </p:nvSpPr>
        <p:spPr bwMode="auto">
          <a:xfrm>
            <a:off x="1718370" y="4501243"/>
            <a:ext cx="514773" cy="368922"/>
          </a:xfrm>
          <a:custGeom>
            <a:gdLst>
              <a:gd name="T0" fmla="*/ 1846857 w 5832"/>
              <a:gd name="T1" fmla="*/ 173247 h 4173"/>
              <a:gd name="T2" fmla="*/ 1897814 w 5832"/>
              <a:gd name="T3" fmla="*/ 235354 h 4173"/>
              <a:gd name="T4" fmla="*/ 1901080 w 5832"/>
              <a:gd name="T5" fmla="*/ 1273201 h 4173"/>
              <a:gd name="T6" fmla="*/ 1856330 w 5832"/>
              <a:gd name="T7" fmla="*/ 1339558 h 4173"/>
              <a:gd name="T8" fmla="*/ 120859 w 5832"/>
              <a:gd name="T9" fmla="*/ 1364074 h 4173"/>
              <a:gd name="T10" fmla="*/ 48344 w 5832"/>
              <a:gd name="T11" fmla="*/ 1339558 h 4173"/>
              <a:gd name="T12" fmla="*/ 3593 w 5832"/>
              <a:gd name="T13" fmla="*/ 1273201 h 4173"/>
              <a:gd name="T14" fmla="*/ 7186 w 5832"/>
              <a:gd name="T15" fmla="*/ 235354 h 4173"/>
              <a:gd name="T16" fmla="*/ 58143 w 5832"/>
              <a:gd name="T17" fmla="*/ 173247 h 4173"/>
              <a:gd name="T18" fmla="*/ 556278 w 5832"/>
              <a:gd name="T19" fmla="*/ 0 h 4173"/>
              <a:gd name="T20" fmla="*/ 1221656 w 5832"/>
              <a:gd name="T21" fmla="*/ 582502 h 4173"/>
              <a:gd name="T22" fmla="*/ 1118436 w 5832"/>
              <a:gd name="T23" fmla="*/ 667491 h 4173"/>
              <a:gd name="T24" fmla="*/ 1078912 w 5832"/>
              <a:gd name="T25" fmla="*/ 810665 h 4173"/>
              <a:gd name="T26" fmla="*/ 1139342 w 5832"/>
              <a:gd name="T27" fmla="*/ 955800 h 4173"/>
              <a:gd name="T28" fmla="*/ 1254321 w 5832"/>
              <a:gd name="T29" fmla="*/ 1025425 h 4173"/>
              <a:gd name="T30" fmla="*/ 1403925 w 5832"/>
              <a:gd name="T31" fmla="*/ 1014638 h 4173"/>
              <a:gd name="T32" fmla="*/ 1507145 w 5832"/>
              <a:gd name="T33" fmla="*/ 929322 h 4173"/>
              <a:gd name="T34" fmla="*/ 1546996 w 5832"/>
              <a:gd name="T35" fmla="*/ 786475 h 4173"/>
              <a:gd name="T36" fmla="*/ 1486240 w 5832"/>
              <a:gd name="T37" fmla="*/ 640687 h 4173"/>
              <a:gd name="T38" fmla="*/ 1371260 w 5832"/>
              <a:gd name="T39" fmla="*/ 571061 h 4173"/>
              <a:gd name="T40" fmla="*/ 601355 w 5832"/>
              <a:gd name="T41" fmla="*/ 411870 h 4173"/>
              <a:gd name="T42" fmla="*/ 1217737 w 5832"/>
              <a:gd name="T43" fmla="*/ 337668 h 4173"/>
              <a:gd name="T44" fmla="*/ 1069113 w 5832"/>
              <a:gd name="T45" fmla="*/ 395853 h 4173"/>
              <a:gd name="T46" fmla="*/ 957073 w 5832"/>
              <a:gd name="T47" fmla="*/ 490648 h 4173"/>
              <a:gd name="T48" fmla="*/ 875085 w 5832"/>
              <a:gd name="T49" fmla="*/ 625977 h 4173"/>
              <a:gd name="T50" fmla="*/ 842747 w 5832"/>
              <a:gd name="T51" fmla="*/ 786149 h 4173"/>
              <a:gd name="T52" fmla="*/ 863652 w 5832"/>
              <a:gd name="T53" fmla="*/ 938475 h 4173"/>
              <a:gd name="T54" fmla="*/ 936168 w 5832"/>
              <a:gd name="T55" fmla="*/ 1080341 h 4173"/>
              <a:gd name="T56" fmla="*/ 1040694 w 5832"/>
              <a:gd name="T57" fmla="*/ 1182328 h 4173"/>
              <a:gd name="T58" fmla="*/ 1184092 w 5832"/>
              <a:gd name="T59" fmla="*/ 1250973 h 4173"/>
              <a:gd name="T60" fmla="*/ 1336962 w 5832"/>
              <a:gd name="T61" fmla="*/ 1268625 h 4173"/>
              <a:gd name="T62" fmla="*/ 1495712 w 5832"/>
              <a:gd name="T63" fmla="*/ 1232014 h 4173"/>
              <a:gd name="T64" fmla="*/ 1628984 w 5832"/>
              <a:gd name="T65" fmla="*/ 1146698 h 4173"/>
              <a:gd name="T66" fmla="*/ 1720772 w 5832"/>
              <a:gd name="T67" fmla="*/ 1032944 h 4173"/>
              <a:gd name="T68" fmla="*/ 1775648 w 5832"/>
              <a:gd name="T69" fmla="*/ 881598 h 4173"/>
              <a:gd name="T70" fmla="*/ 1777608 w 5832"/>
              <a:gd name="T71" fmla="*/ 726656 h 4173"/>
              <a:gd name="T72" fmla="*/ 1726325 w 5832"/>
              <a:gd name="T73" fmla="*/ 574003 h 4173"/>
              <a:gd name="T74" fmla="*/ 1637477 w 5832"/>
              <a:gd name="T75" fmla="*/ 457960 h 4173"/>
              <a:gd name="T76" fmla="*/ 1506165 w 5832"/>
              <a:gd name="T77" fmla="*/ 369375 h 4173"/>
              <a:gd name="T78" fmla="*/ 1349048 w 5832"/>
              <a:gd name="T79" fmla="*/ 329169 h 4173"/>
              <a:gd name="T80" fmla="*/ 1436590 w 5832"/>
              <a:gd name="T81" fmla="*/ 505358 h 4173"/>
              <a:gd name="T82" fmla="*/ 1233089 w 5832"/>
              <a:gd name="T83" fmla="*/ 490321 h 4173"/>
              <a:gd name="T84" fmla="*/ 1067153 w 5832"/>
              <a:gd name="T85" fmla="*/ 595904 h 4173"/>
              <a:gd name="T86" fmla="*/ 994637 w 5832"/>
              <a:gd name="T87" fmla="*/ 798570 h 4173"/>
              <a:gd name="T88" fmla="*/ 1058007 w 5832"/>
              <a:gd name="T89" fmla="*/ 989142 h 4173"/>
              <a:gd name="T90" fmla="*/ 1218390 w 5832"/>
              <a:gd name="T91" fmla="*/ 1102569 h 4173"/>
              <a:gd name="T92" fmla="*/ 1422217 w 5832"/>
              <a:gd name="T93" fmla="*/ 1097666 h 4173"/>
              <a:gd name="T94" fmla="*/ 1576394 w 5832"/>
              <a:gd name="T95" fmla="*/ 976393 h 4173"/>
              <a:gd name="T96" fmla="*/ 1630291 w 5832"/>
              <a:gd name="T97" fmla="*/ 782226 h 4173"/>
              <a:gd name="T98" fmla="*/ 1548302 w 5832"/>
              <a:gd name="T99" fmla="*/ 584463 h 4173"/>
              <a:gd name="T100" fmla="*/ 1359828 w 5832"/>
              <a:gd name="T101" fmla="*/ 647224 h 4173"/>
              <a:gd name="T102" fmla="*/ 1258241 w 5832"/>
              <a:gd name="T103" fmla="*/ 649512 h 4173"/>
              <a:gd name="T104" fmla="*/ 1181479 w 5832"/>
              <a:gd name="T105" fmla="*/ 709985 h 4173"/>
              <a:gd name="T106" fmla="*/ 1154367 w 5832"/>
              <a:gd name="T107" fmla="*/ 806415 h 4173"/>
              <a:gd name="T108" fmla="*/ 1195525 w 5832"/>
              <a:gd name="T109" fmla="*/ 904806 h 4173"/>
              <a:gd name="T110" fmla="*/ 1280779 w 5832"/>
              <a:gd name="T111" fmla="*/ 953838 h 4173"/>
              <a:gd name="T112" fmla="*/ 1381386 w 5832"/>
              <a:gd name="T113" fmla="*/ 941417 h 4173"/>
              <a:gd name="T114" fmla="*/ 1451942 w 5832"/>
              <a:gd name="T115" fmla="*/ 874080 h 4173"/>
              <a:gd name="T116" fmla="*/ 1469581 w 5832"/>
              <a:gd name="T117" fmla="*/ 774381 h 4173"/>
              <a:gd name="T118" fmla="*/ 1424830 w 5832"/>
              <a:gd name="T119" fmla="*/ 686450 h 4173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832" h="4173">
                <a:moveTo>
                  <a:pt x="370" y="477"/>
                </a:moveTo>
                <a:lnTo>
                  <a:pt x="5462" y="477"/>
                </a:lnTo>
                <a:lnTo>
                  <a:pt x="5481" y="477"/>
                </a:lnTo>
                <a:lnTo>
                  <a:pt x="5500" y="478"/>
                </a:lnTo>
                <a:lnTo>
                  <a:pt x="5518" y="480"/>
                </a:lnTo>
                <a:lnTo>
                  <a:pt x="5537" y="484"/>
                </a:lnTo>
                <a:lnTo>
                  <a:pt x="5554" y="488"/>
                </a:lnTo>
                <a:lnTo>
                  <a:pt x="5571" y="494"/>
                </a:lnTo>
                <a:lnTo>
                  <a:pt x="5589" y="499"/>
                </a:lnTo>
                <a:lnTo>
                  <a:pt x="5606" y="506"/>
                </a:lnTo>
                <a:lnTo>
                  <a:pt x="5622" y="513"/>
                </a:lnTo>
                <a:lnTo>
                  <a:pt x="5638" y="521"/>
                </a:lnTo>
                <a:lnTo>
                  <a:pt x="5654" y="530"/>
                </a:lnTo>
                <a:lnTo>
                  <a:pt x="5668" y="539"/>
                </a:lnTo>
                <a:lnTo>
                  <a:pt x="5683" y="550"/>
                </a:lnTo>
                <a:lnTo>
                  <a:pt x="5697" y="562"/>
                </a:lnTo>
                <a:lnTo>
                  <a:pt x="5710" y="573"/>
                </a:lnTo>
                <a:lnTo>
                  <a:pt x="5723" y="585"/>
                </a:lnTo>
                <a:lnTo>
                  <a:pt x="5735" y="598"/>
                </a:lnTo>
                <a:lnTo>
                  <a:pt x="5747" y="612"/>
                </a:lnTo>
                <a:lnTo>
                  <a:pt x="5758" y="625"/>
                </a:lnTo>
                <a:lnTo>
                  <a:pt x="5768" y="640"/>
                </a:lnTo>
                <a:lnTo>
                  <a:pt x="5778" y="655"/>
                </a:lnTo>
                <a:lnTo>
                  <a:pt x="5787" y="670"/>
                </a:lnTo>
                <a:lnTo>
                  <a:pt x="5795" y="686"/>
                </a:lnTo>
                <a:lnTo>
                  <a:pt x="5803" y="702"/>
                </a:lnTo>
                <a:lnTo>
                  <a:pt x="5810" y="720"/>
                </a:lnTo>
                <a:lnTo>
                  <a:pt x="5815" y="737"/>
                </a:lnTo>
                <a:lnTo>
                  <a:pt x="5820" y="754"/>
                </a:lnTo>
                <a:lnTo>
                  <a:pt x="5824" y="772"/>
                </a:lnTo>
                <a:lnTo>
                  <a:pt x="5828" y="790"/>
                </a:lnTo>
                <a:lnTo>
                  <a:pt x="5830" y="808"/>
                </a:lnTo>
                <a:lnTo>
                  <a:pt x="5831" y="827"/>
                </a:lnTo>
                <a:lnTo>
                  <a:pt x="5832" y="846"/>
                </a:lnTo>
                <a:lnTo>
                  <a:pt x="5832" y="3803"/>
                </a:lnTo>
                <a:lnTo>
                  <a:pt x="5831" y="3822"/>
                </a:lnTo>
                <a:lnTo>
                  <a:pt x="5830" y="3841"/>
                </a:lnTo>
                <a:lnTo>
                  <a:pt x="5828" y="3858"/>
                </a:lnTo>
                <a:lnTo>
                  <a:pt x="5824" y="3877"/>
                </a:lnTo>
                <a:lnTo>
                  <a:pt x="5820" y="3895"/>
                </a:lnTo>
                <a:lnTo>
                  <a:pt x="5815" y="3912"/>
                </a:lnTo>
                <a:lnTo>
                  <a:pt x="5810" y="3930"/>
                </a:lnTo>
                <a:lnTo>
                  <a:pt x="5803" y="3947"/>
                </a:lnTo>
                <a:lnTo>
                  <a:pt x="5795" y="3962"/>
                </a:lnTo>
                <a:lnTo>
                  <a:pt x="5787" y="3979"/>
                </a:lnTo>
                <a:lnTo>
                  <a:pt x="5778" y="3994"/>
                </a:lnTo>
                <a:lnTo>
                  <a:pt x="5768" y="4009"/>
                </a:lnTo>
                <a:lnTo>
                  <a:pt x="5758" y="4023"/>
                </a:lnTo>
                <a:lnTo>
                  <a:pt x="5747" y="4038"/>
                </a:lnTo>
                <a:lnTo>
                  <a:pt x="5735" y="4051"/>
                </a:lnTo>
                <a:lnTo>
                  <a:pt x="5723" y="4064"/>
                </a:lnTo>
                <a:lnTo>
                  <a:pt x="5710" y="4076"/>
                </a:lnTo>
                <a:lnTo>
                  <a:pt x="5697" y="4088"/>
                </a:lnTo>
                <a:lnTo>
                  <a:pt x="5683" y="4098"/>
                </a:lnTo>
                <a:lnTo>
                  <a:pt x="5668" y="4109"/>
                </a:lnTo>
                <a:lnTo>
                  <a:pt x="5654" y="4118"/>
                </a:lnTo>
                <a:lnTo>
                  <a:pt x="5638" y="4127"/>
                </a:lnTo>
                <a:lnTo>
                  <a:pt x="5622" y="4136"/>
                </a:lnTo>
                <a:lnTo>
                  <a:pt x="5606" y="4143"/>
                </a:lnTo>
                <a:lnTo>
                  <a:pt x="5589" y="4149"/>
                </a:lnTo>
                <a:lnTo>
                  <a:pt x="5571" y="4156"/>
                </a:lnTo>
                <a:lnTo>
                  <a:pt x="5554" y="4160"/>
                </a:lnTo>
                <a:lnTo>
                  <a:pt x="5537" y="4165"/>
                </a:lnTo>
                <a:lnTo>
                  <a:pt x="5518" y="4168"/>
                </a:lnTo>
                <a:lnTo>
                  <a:pt x="5500" y="4171"/>
                </a:lnTo>
                <a:lnTo>
                  <a:pt x="5481" y="4172"/>
                </a:lnTo>
                <a:lnTo>
                  <a:pt x="5462" y="4173"/>
                </a:lnTo>
                <a:lnTo>
                  <a:pt x="370" y="4173"/>
                </a:lnTo>
                <a:lnTo>
                  <a:pt x="351" y="4172"/>
                </a:lnTo>
                <a:lnTo>
                  <a:pt x="332" y="4171"/>
                </a:lnTo>
                <a:lnTo>
                  <a:pt x="313" y="4168"/>
                </a:lnTo>
                <a:lnTo>
                  <a:pt x="295" y="4165"/>
                </a:lnTo>
                <a:lnTo>
                  <a:pt x="277" y="4160"/>
                </a:lnTo>
                <a:lnTo>
                  <a:pt x="259" y="4156"/>
                </a:lnTo>
                <a:lnTo>
                  <a:pt x="243" y="4149"/>
                </a:lnTo>
                <a:lnTo>
                  <a:pt x="226" y="4143"/>
                </a:lnTo>
                <a:lnTo>
                  <a:pt x="209" y="4136"/>
                </a:lnTo>
                <a:lnTo>
                  <a:pt x="194" y="4127"/>
                </a:lnTo>
                <a:lnTo>
                  <a:pt x="178" y="4118"/>
                </a:lnTo>
                <a:lnTo>
                  <a:pt x="162" y="4109"/>
                </a:lnTo>
                <a:lnTo>
                  <a:pt x="148" y="4098"/>
                </a:lnTo>
                <a:lnTo>
                  <a:pt x="134" y="4088"/>
                </a:lnTo>
                <a:lnTo>
                  <a:pt x="121" y="4076"/>
                </a:lnTo>
                <a:lnTo>
                  <a:pt x="108" y="4064"/>
                </a:lnTo>
                <a:lnTo>
                  <a:pt x="95" y="4051"/>
                </a:lnTo>
                <a:lnTo>
                  <a:pt x="84" y="4038"/>
                </a:lnTo>
                <a:lnTo>
                  <a:pt x="73" y="4023"/>
                </a:lnTo>
                <a:lnTo>
                  <a:pt x="63" y="4009"/>
                </a:lnTo>
                <a:lnTo>
                  <a:pt x="53" y="3994"/>
                </a:lnTo>
                <a:lnTo>
                  <a:pt x="44" y="3979"/>
                </a:lnTo>
                <a:lnTo>
                  <a:pt x="36" y="3962"/>
                </a:lnTo>
                <a:lnTo>
                  <a:pt x="29" y="3947"/>
                </a:lnTo>
                <a:lnTo>
                  <a:pt x="22" y="3930"/>
                </a:lnTo>
                <a:lnTo>
                  <a:pt x="16" y="3912"/>
                </a:lnTo>
                <a:lnTo>
                  <a:pt x="11" y="3895"/>
                </a:lnTo>
                <a:lnTo>
                  <a:pt x="7" y="3877"/>
                </a:lnTo>
                <a:lnTo>
                  <a:pt x="4" y="3858"/>
                </a:lnTo>
                <a:lnTo>
                  <a:pt x="2" y="3841"/>
                </a:lnTo>
                <a:lnTo>
                  <a:pt x="0" y="3822"/>
                </a:lnTo>
                <a:lnTo>
                  <a:pt x="0" y="3803"/>
                </a:lnTo>
                <a:lnTo>
                  <a:pt x="0" y="846"/>
                </a:lnTo>
                <a:lnTo>
                  <a:pt x="0" y="827"/>
                </a:lnTo>
                <a:lnTo>
                  <a:pt x="2" y="808"/>
                </a:lnTo>
                <a:lnTo>
                  <a:pt x="4" y="790"/>
                </a:lnTo>
                <a:lnTo>
                  <a:pt x="7" y="772"/>
                </a:lnTo>
                <a:lnTo>
                  <a:pt x="11" y="754"/>
                </a:lnTo>
                <a:lnTo>
                  <a:pt x="16" y="737"/>
                </a:lnTo>
                <a:lnTo>
                  <a:pt x="22" y="720"/>
                </a:lnTo>
                <a:lnTo>
                  <a:pt x="29" y="702"/>
                </a:lnTo>
                <a:lnTo>
                  <a:pt x="36" y="686"/>
                </a:lnTo>
                <a:lnTo>
                  <a:pt x="44" y="670"/>
                </a:lnTo>
                <a:lnTo>
                  <a:pt x="53" y="655"/>
                </a:lnTo>
                <a:lnTo>
                  <a:pt x="63" y="640"/>
                </a:lnTo>
                <a:lnTo>
                  <a:pt x="73" y="625"/>
                </a:lnTo>
                <a:lnTo>
                  <a:pt x="84" y="612"/>
                </a:lnTo>
                <a:lnTo>
                  <a:pt x="95" y="598"/>
                </a:lnTo>
                <a:lnTo>
                  <a:pt x="108" y="585"/>
                </a:lnTo>
                <a:lnTo>
                  <a:pt x="121" y="573"/>
                </a:lnTo>
                <a:lnTo>
                  <a:pt x="134" y="562"/>
                </a:lnTo>
                <a:lnTo>
                  <a:pt x="148" y="550"/>
                </a:lnTo>
                <a:lnTo>
                  <a:pt x="162" y="539"/>
                </a:lnTo>
                <a:lnTo>
                  <a:pt x="178" y="530"/>
                </a:lnTo>
                <a:lnTo>
                  <a:pt x="194" y="521"/>
                </a:lnTo>
                <a:lnTo>
                  <a:pt x="209" y="513"/>
                </a:lnTo>
                <a:lnTo>
                  <a:pt x="226" y="506"/>
                </a:lnTo>
                <a:lnTo>
                  <a:pt x="243" y="499"/>
                </a:lnTo>
                <a:lnTo>
                  <a:pt x="259" y="494"/>
                </a:lnTo>
                <a:lnTo>
                  <a:pt x="277" y="488"/>
                </a:lnTo>
                <a:lnTo>
                  <a:pt x="295" y="484"/>
                </a:lnTo>
                <a:lnTo>
                  <a:pt x="313" y="480"/>
                </a:lnTo>
                <a:lnTo>
                  <a:pt x="332" y="478"/>
                </a:lnTo>
                <a:lnTo>
                  <a:pt x="351" y="477"/>
                </a:lnTo>
                <a:lnTo>
                  <a:pt x="370" y="477"/>
                </a:lnTo>
                <a:close/>
                <a:moveTo>
                  <a:pt x="542" y="0"/>
                </a:moveTo>
                <a:lnTo>
                  <a:pt x="1703" y="0"/>
                </a:lnTo>
                <a:lnTo>
                  <a:pt x="1703" y="350"/>
                </a:lnTo>
                <a:lnTo>
                  <a:pt x="542" y="350"/>
                </a:lnTo>
                <a:lnTo>
                  <a:pt x="542" y="0"/>
                </a:lnTo>
                <a:close/>
                <a:moveTo>
                  <a:pt x="4019" y="1725"/>
                </a:moveTo>
                <a:lnTo>
                  <a:pt x="4019" y="1725"/>
                </a:lnTo>
                <a:lnTo>
                  <a:pt x="3983" y="1726"/>
                </a:lnTo>
                <a:lnTo>
                  <a:pt x="3946" y="1729"/>
                </a:lnTo>
                <a:lnTo>
                  <a:pt x="3910" y="1734"/>
                </a:lnTo>
                <a:lnTo>
                  <a:pt x="3874" y="1740"/>
                </a:lnTo>
                <a:lnTo>
                  <a:pt x="3840" y="1747"/>
                </a:lnTo>
                <a:lnTo>
                  <a:pt x="3806" y="1758"/>
                </a:lnTo>
                <a:lnTo>
                  <a:pt x="3773" y="1769"/>
                </a:lnTo>
                <a:lnTo>
                  <a:pt x="3740" y="1782"/>
                </a:lnTo>
                <a:lnTo>
                  <a:pt x="3708" y="1797"/>
                </a:lnTo>
                <a:lnTo>
                  <a:pt x="3677" y="1812"/>
                </a:lnTo>
                <a:lnTo>
                  <a:pt x="3647" y="1829"/>
                </a:lnTo>
                <a:lnTo>
                  <a:pt x="3618" y="1848"/>
                </a:lnTo>
                <a:lnTo>
                  <a:pt x="3590" y="1868"/>
                </a:lnTo>
                <a:lnTo>
                  <a:pt x="3563" y="1889"/>
                </a:lnTo>
                <a:lnTo>
                  <a:pt x="3537" y="1911"/>
                </a:lnTo>
                <a:lnTo>
                  <a:pt x="3512" y="1936"/>
                </a:lnTo>
                <a:lnTo>
                  <a:pt x="3488" y="1960"/>
                </a:lnTo>
                <a:lnTo>
                  <a:pt x="3465" y="1987"/>
                </a:lnTo>
                <a:lnTo>
                  <a:pt x="3444" y="2014"/>
                </a:lnTo>
                <a:lnTo>
                  <a:pt x="3424" y="2042"/>
                </a:lnTo>
                <a:lnTo>
                  <a:pt x="3405" y="2071"/>
                </a:lnTo>
                <a:lnTo>
                  <a:pt x="3388" y="2101"/>
                </a:lnTo>
                <a:lnTo>
                  <a:pt x="3372" y="2132"/>
                </a:lnTo>
                <a:lnTo>
                  <a:pt x="3358" y="2164"/>
                </a:lnTo>
                <a:lnTo>
                  <a:pt x="3345" y="2197"/>
                </a:lnTo>
                <a:lnTo>
                  <a:pt x="3334" y="2230"/>
                </a:lnTo>
                <a:lnTo>
                  <a:pt x="3324" y="2264"/>
                </a:lnTo>
                <a:lnTo>
                  <a:pt x="3316" y="2298"/>
                </a:lnTo>
                <a:lnTo>
                  <a:pt x="3309" y="2334"/>
                </a:lnTo>
                <a:lnTo>
                  <a:pt x="3305" y="2369"/>
                </a:lnTo>
                <a:lnTo>
                  <a:pt x="3303" y="2406"/>
                </a:lnTo>
                <a:lnTo>
                  <a:pt x="3302" y="2443"/>
                </a:lnTo>
                <a:lnTo>
                  <a:pt x="3303" y="2480"/>
                </a:lnTo>
                <a:lnTo>
                  <a:pt x="3305" y="2517"/>
                </a:lnTo>
                <a:lnTo>
                  <a:pt x="3309" y="2552"/>
                </a:lnTo>
                <a:lnTo>
                  <a:pt x="3316" y="2587"/>
                </a:lnTo>
                <a:lnTo>
                  <a:pt x="3324" y="2622"/>
                </a:lnTo>
                <a:lnTo>
                  <a:pt x="3334" y="2656"/>
                </a:lnTo>
                <a:lnTo>
                  <a:pt x="3345" y="2689"/>
                </a:lnTo>
                <a:lnTo>
                  <a:pt x="3358" y="2722"/>
                </a:lnTo>
                <a:lnTo>
                  <a:pt x="3372" y="2754"/>
                </a:lnTo>
                <a:lnTo>
                  <a:pt x="3388" y="2784"/>
                </a:lnTo>
                <a:lnTo>
                  <a:pt x="3405" y="2814"/>
                </a:lnTo>
                <a:lnTo>
                  <a:pt x="3424" y="2843"/>
                </a:lnTo>
                <a:lnTo>
                  <a:pt x="3444" y="2872"/>
                </a:lnTo>
                <a:lnTo>
                  <a:pt x="3465" y="2899"/>
                </a:lnTo>
                <a:lnTo>
                  <a:pt x="3488" y="2924"/>
                </a:lnTo>
                <a:lnTo>
                  <a:pt x="3512" y="2950"/>
                </a:lnTo>
                <a:lnTo>
                  <a:pt x="3537" y="2973"/>
                </a:lnTo>
                <a:lnTo>
                  <a:pt x="3563" y="2997"/>
                </a:lnTo>
                <a:lnTo>
                  <a:pt x="3590" y="3018"/>
                </a:lnTo>
                <a:lnTo>
                  <a:pt x="3618" y="3038"/>
                </a:lnTo>
                <a:lnTo>
                  <a:pt x="3647" y="3056"/>
                </a:lnTo>
                <a:lnTo>
                  <a:pt x="3677" y="3074"/>
                </a:lnTo>
                <a:lnTo>
                  <a:pt x="3708" y="3089"/>
                </a:lnTo>
                <a:lnTo>
                  <a:pt x="3740" y="3104"/>
                </a:lnTo>
                <a:lnTo>
                  <a:pt x="3773" y="3117"/>
                </a:lnTo>
                <a:lnTo>
                  <a:pt x="3806" y="3128"/>
                </a:lnTo>
                <a:lnTo>
                  <a:pt x="3840" y="3137"/>
                </a:lnTo>
                <a:lnTo>
                  <a:pt x="3874" y="3145"/>
                </a:lnTo>
                <a:lnTo>
                  <a:pt x="3910" y="3152"/>
                </a:lnTo>
                <a:lnTo>
                  <a:pt x="3946" y="3156"/>
                </a:lnTo>
                <a:lnTo>
                  <a:pt x="3983" y="3160"/>
                </a:lnTo>
                <a:lnTo>
                  <a:pt x="4019" y="3161"/>
                </a:lnTo>
                <a:lnTo>
                  <a:pt x="4056" y="3160"/>
                </a:lnTo>
                <a:lnTo>
                  <a:pt x="4092" y="3156"/>
                </a:lnTo>
                <a:lnTo>
                  <a:pt x="4129" y="3152"/>
                </a:lnTo>
                <a:lnTo>
                  <a:pt x="4163" y="3145"/>
                </a:lnTo>
                <a:lnTo>
                  <a:pt x="4198" y="3137"/>
                </a:lnTo>
                <a:lnTo>
                  <a:pt x="4232" y="3128"/>
                </a:lnTo>
                <a:lnTo>
                  <a:pt x="4266" y="3117"/>
                </a:lnTo>
                <a:lnTo>
                  <a:pt x="4298" y="3104"/>
                </a:lnTo>
                <a:lnTo>
                  <a:pt x="4329" y="3089"/>
                </a:lnTo>
                <a:lnTo>
                  <a:pt x="4361" y="3074"/>
                </a:lnTo>
                <a:lnTo>
                  <a:pt x="4391" y="3056"/>
                </a:lnTo>
                <a:lnTo>
                  <a:pt x="4420" y="3038"/>
                </a:lnTo>
                <a:lnTo>
                  <a:pt x="4447" y="3018"/>
                </a:lnTo>
                <a:lnTo>
                  <a:pt x="4475" y="2997"/>
                </a:lnTo>
                <a:lnTo>
                  <a:pt x="4501" y="2973"/>
                </a:lnTo>
                <a:lnTo>
                  <a:pt x="4527" y="2950"/>
                </a:lnTo>
                <a:lnTo>
                  <a:pt x="4550" y="2924"/>
                </a:lnTo>
                <a:lnTo>
                  <a:pt x="4572" y="2899"/>
                </a:lnTo>
                <a:lnTo>
                  <a:pt x="4595" y="2872"/>
                </a:lnTo>
                <a:lnTo>
                  <a:pt x="4614" y="2843"/>
                </a:lnTo>
                <a:lnTo>
                  <a:pt x="4633" y="2814"/>
                </a:lnTo>
                <a:lnTo>
                  <a:pt x="4650" y="2784"/>
                </a:lnTo>
                <a:lnTo>
                  <a:pt x="4666" y="2754"/>
                </a:lnTo>
                <a:lnTo>
                  <a:pt x="4680" y="2722"/>
                </a:lnTo>
                <a:lnTo>
                  <a:pt x="4693" y="2689"/>
                </a:lnTo>
                <a:lnTo>
                  <a:pt x="4705" y="2656"/>
                </a:lnTo>
                <a:lnTo>
                  <a:pt x="4714" y="2622"/>
                </a:lnTo>
                <a:lnTo>
                  <a:pt x="4722" y="2587"/>
                </a:lnTo>
                <a:lnTo>
                  <a:pt x="4728" y="2552"/>
                </a:lnTo>
                <a:lnTo>
                  <a:pt x="4733" y="2517"/>
                </a:lnTo>
                <a:lnTo>
                  <a:pt x="4736" y="2480"/>
                </a:lnTo>
                <a:lnTo>
                  <a:pt x="4736" y="2443"/>
                </a:lnTo>
                <a:lnTo>
                  <a:pt x="4736" y="2406"/>
                </a:lnTo>
                <a:lnTo>
                  <a:pt x="4733" y="2369"/>
                </a:lnTo>
                <a:lnTo>
                  <a:pt x="4728" y="2334"/>
                </a:lnTo>
                <a:lnTo>
                  <a:pt x="4722" y="2298"/>
                </a:lnTo>
                <a:lnTo>
                  <a:pt x="4714" y="2264"/>
                </a:lnTo>
                <a:lnTo>
                  <a:pt x="4705" y="2230"/>
                </a:lnTo>
                <a:lnTo>
                  <a:pt x="4693" y="2197"/>
                </a:lnTo>
                <a:lnTo>
                  <a:pt x="4680" y="2164"/>
                </a:lnTo>
                <a:lnTo>
                  <a:pt x="4666" y="2132"/>
                </a:lnTo>
                <a:lnTo>
                  <a:pt x="4650" y="2101"/>
                </a:lnTo>
                <a:lnTo>
                  <a:pt x="4633" y="2071"/>
                </a:lnTo>
                <a:lnTo>
                  <a:pt x="4614" y="2042"/>
                </a:lnTo>
                <a:lnTo>
                  <a:pt x="4595" y="2014"/>
                </a:lnTo>
                <a:lnTo>
                  <a:pt x="4572" y="1987"/>
                </a:lnTo>
                <a:lnTo>
                  <a:pt x="4550" y="1960"/>
                </a:lnTo>
                <a:lnTo>
                  <a:pt x="4527" y="1936"/>
                </a:lnTo>
                <a:lnTo>
                  <a:pt x="4501" y="1911"/>
                </a:lnTo>
                <a:lnTo>
                  <a:pt x="4475" y="1889"/>
                </a:lnTo>
                <a:lnTo>
                  <a:pt x="4447" y="1868"/>
                </a:lnTo>
                <a:lnTo>
                  <a:pt x="4420" y="1848"/>
                </a:lnTo>
                <a:lnTo>
                  <a:pt x="4391" y="1829"/>
                </a:lnTo>
                <a:lnTo>
                  <a:pt x="4361" y="1812"/>
                </a:lnTo>
                <a:lnTo>
                  <a:pt x="4329" y="1797"/>
                </a:lnTo>
                <a:lnTo>
                  <a:pt x="4298" y="1782"/>
                </a:lnTo>
                <a:lnTo>
                  <a:pt x="4266" y="1769"/>
                </a:lnTo>
                <a:lnTo>
                  <a:pt x="4232" y="1758"/>
                </a:lnTo>
                <a:lnTo>
                  <a:pt x="4198" y="1747"/>
                </a:lnTo>
                <a:lnTo>
                  <a:pt x="4163" y="1740"/>
                </a:lnTo>
                <a:lnTo>
                  <a:pt x="4129" y="1734"/>
                </a:lnTo>
                <a:lnTo>
                  <a:pt x="4092" y="1729"/>
                </a:lnTo>
                <a:lnTo>
                  <a:pt x="4056" y="1726"/>
                </a:lnTo>
                <a:lnTo>
                  <a:pt x="4019" y="1725"/>
                </a:lnTo>
                <a:close/>
                <a:moveTo>
                  <a:pt x="1375" y="838"/>
                </a:moveTo>
                <a:lnTo>
                  <a:pt x="1375" y="3754"/>
                </a:lnTo>
                <a:lnTo>
                  <a:pt x="1591" y="3754"/>
                </a:lnTo>
                <a:lnTo>
                  <a:pt x="1591" y="838"/>
                </a:lnTo>
                <a:lnTo>
                  <a:pt x="1375" y="838"/>
                </a:lnTo>
                <a:close/>
                <a:moveTo>
                  <a:pt x="1841" y="690"/>
                </a:moveTo>
                <a:lnTo>
                  <a:pt x="1841" y="1260"/>
                </a:lnTo>
                <a:lnTo>
                  <a:pt x="2899" y="1260"/>
                </a:lnTo>
                <a:lnTo>
                  <a:pt x="2899" y="690"/>
                </a:lnTo>
                <a:lnTo>
                  <a:pt x="1841" y="690"/>
                </a:lnTo>
                <a:close/>
                <a:moveTo>
                  <a:pt x="4019" y="1003"/>
                </a:moveTo>
                <a:lnTo>
                  <a:pt x="4019" y="1003"/>
                </a:lnTo>
                <a:lnTo>
                  <a:pt x="3982" y="1004"/>
                </a:lnTo>
                <a:lnTo>
                  <a:pt x="3945" y="1005"/>
                </a:lnTo>
                <a:lnTo>
                  <a:pt x="3908" y="1007"/>
                </a:lnTo>
                <a:lnTo>
                  <a:pt x="3872" y="1011"/>
                </a:lnTo>
                <a:lnTo>
                  <a:pt x="3835" y="1015"/>
                </a:lnTo>
                <a:lnTo>
                  <a:pt x="3800" y="1020"/>
                </a:lnTo>
                <a:lnTo>
                  <a:pt x="3764" y="1026"/>
                </a:lnTo>
                <a:lnTo>
                  <a:pt x="3728" y="1033"/>
                </a:lnTo>
                <a:lnTo>
                  <a:pt x="3694" y="1040"/>
                </a:lnTo>
                <a:lnTo>
                  <a:pt x="3659" y="1049"/>
                </a:lnTo>
                <a:lnTo>
                  <a:pt x="3625" y="1058"/>
                </a:lnTo>
                <a:lnTo>
                  <a:pt x="3591" y="1068"/>
                </a:lnTo>
                <a:lnTo>
                  <a:pt x="3558" y="1079"/>
                </a:lnTo>
                <a:lnTo>
                  <a:pt x="3524" y="1091"/>
                </a:lnTo>
                <a:lnTo>
                  <a:pt x="3491" y="1103"/>
                </a:lnTo>
                <a:lnTo>
                  <a:pt x="3459" y="1117"/>
                </a:lnTo>
                <a:lnTo>
                  <a:pt x="3426" y="1130"/>
                </a:lnTo>
                <a:lnTo>
                  <a:pt x="3395" y="1146"/>
                </a:lnTo>
                <a:lnTo>
                  <a:pt x="3364" y="1161"/>
                </a:lnTo>
                <a:lnTo>
                  <a:pt x="3333" y="1177"/>
                </a:lnTo>
                <a:lnTo>
                  <a:pt x="3303" y="1194"/>
                </a:lnTo>
                <a:lnTo>
                  <a:pt x="3273" y="1211"/>
                </a:lnTo>
                <a:lnTo>
                  <a:pt x="3244" y="1230"/>
                </a:lnTo>
                <a:lnTo>
                  <a:pt x="3215" y="1249"/>
                </a:lnTo>
                <a:lnTo>
                  <a:pt x="3186" y="1269"/>
                </a:lnTo>
                <a:lnTo>
                  <a:pt x="3158" y="1289"/>
                </a:lnTo>
                <a:lnTo>
                  <a:pt x="3130" y="1311"/>
                </a:lnTo>
                <a:lnTo>
                  <a:pt x="3103" y="1332"/>
                </a:lnTo>
                <a:lnTo>
                  <a:pt x="3077" y="1354"/>
                </a:lnTo>
                <a:lnTo>
                  <a:pt x="3051" y="1377"/>
                </a:lnTo>
                <a:lnTo>
                  <a:pt x="3026" y="1401"/>
                </a:lnTo>
                <a:lnTo>
                  <a:pt x="3001" y="1425"/>
                </a:lnTo>
                <a:lnTo>
                  <a:pt x="2977" y="1450"/>
                </a:lnTo>
                <a:lnTo>
                  <a:pt x="2954" y="1474"/>
                </a:lnTo>
                <a:lnTo>
                  <a:pt x="2930" y="1501"/>
                </a:lnTo>
                <a:lnTo>
                  <a:pt x="2908" y="1527"/>
                </a:lnTo>
                <a:lnTo>
                  <a:pt x="2887" y="1554"/>
                </a:lnTo>
                <a:lnTo>
                  <a:pt x="2866" y="1581"/>
                </a:lnTo>
                <a:lnTo>
                  <a:pt x="2844" y="1609"/>
                </a:lnTo>
                <a:lnTo>
                  <a:pt x="2826" y="1638"/>
                </a:lnTo>
                <a:lnTo>
                  <a:pt x="2807" y="1667"/>
                </a:lnTo>
                <a:lnTo>
                  <a:pt x="2788" y="1696"/>
                </a:lnTo>
                <a:lnTo>
                  <a:pt x="2770" y="1726"/>
                </a:lnTo>
                <a:lnTo>
                  <a:pt x="2753" y="1756"/>
                </a:lnTo>
                <a:lnTo>
                  <a:pt x="2737" y="1788"/>
                </a:lnTo>
                <a:lnTo>
                  <a:pt x="2722" y="1819"/>
                </a:lnTo>
                <a:lnTo>
                  <a:pt x="2706" y="1850"/>
                </a:lnTo>
                <a:lnTo>
                  <a:pt x="2693" y="1882"/>
                </a:lnTo>
                <a:lnTo>
                  <a:pt x="2679" y="1915"/>
                </a:lnTo>
                <a:lnTo>
                  <a:pt x="2667" y="1948"/>
                </a:lnTo>
                <a:lnTo>
                  <a:pt x="2655" y="1982"/>
                </a:lnTo>
                <a:lnTo>
                  <a:pt x="2644" y="2015"/>
                </a:lnTo>
                <a:lnTo>
                  <a:pt x="2634" y="2048"/>
                </a:lnTo>
                <a:lnTo>
                  <a:pt x="2625" y="2083"/>
                </a:lnTo>
                <a:lnTo>
                  <a:pt x="2616" y="2118"/>
                </a:lnTo>
                <a:lnTo>
                  <a:pt x="2609" y="2153"/>
                </a:lnTo>
                <a:lnTo>
                  <a:pt x="2601" y="2188"/>
                </a:lnTo>
                <a:lnTo>
                  <a:pt x="2596" y="2223"/>
                </a:lnTo>
                <a:lnTo>
                  <a:pt x="2591" y="2259"/>
                </a:lnTo>
                <a:lnTo>
                  <a:pt x="2587" y="2296"/>
                </a:lnTo>
                <a:lnTo>
                  <a:pt x="2584" y="2332"/>
                </a:lnTo>
                <a:lnTo>
                  <a:pt x="2581" y="2368"/>
                </a:lnTo>
                <a:lnTo>
                  <a:pt x="2580" y="2405"/>
                </a:lnTo>
                <a:lnTo>
                  <a:pt x="2579" y="2443"/>
                </a:lnTo>
                <a:lnTo>
                  <a:pt x="2580" y="2480"/>
                </a:lnTo>
                <a:lnTo>
                  <a:pt x="2581" y="2517"/>
                </a:lnTo>
                <a:lnTo>
                  <a:pt x="2584" y="2553"/>
                </a:lnTo>
                <a:lnTo>
                  <a:pt x="2587" y="2590"/>
                </a:lnTo>
                <a:lnTo>
                  <a:pt x="2591" y="2626"/>
                </a:lnTo>
                <a:lnTo>
                  <a:pt x="2596" y="2661"/>
                </a:lnTo>
                <a:lnTo>
                  <a:pt x="2601" y="2697"/>
                </a:lnTo>
                <a:lnTo>
                  <a:pt x="2609" y="2733"/>
                </a:lnTo>
                <a:lnTo>
                  <a:pt x="2616" y="2767"/>
                </a:lnTo>
                <a:lnTo>
                  <a:pt x="2625" y="2803"/>
                </a:lnTo>
                <a:lnTo>
                  <a:pt x="2634" y="2836"/>
                </a:lnTo>
                <a:lnTo>
                  <a:pt x="2644" y="2871"/>
                </a:lnTo>
                <a:lnTo>
                  <a:pt x="2655" y="2904"/>
                </a:lnTo>
                <a:lnTo>
                  <a:pt x="2667" y="2938"/>
                </a:lnTo>
                <a:lnTo>
                  <a:pt x="2679" y="2970"/>
                </a:lnTo>
                <a:lnTo>
                  <a:pt x="2693" y="3004"/>
                </a:lnTo>
                <a:lnTo>
                  <a:pt x="2706" y="3035"/>
                </a:lnTo>
                <a:lnTo>
                  <a:pt x="2722" y="3067"/>
                </a:lnTo>
                <a:lnTo>
                  <a:pt x="2737" y="3098"/>
                </a:lnTo>
                <a:lnTo>
                  <a:pt x="2753" y="3128"/>
                </a:lnTo>
                <a:lnTo>
                  <a:pt x="2770" y="3160"/>
                </a:lnTo>
                <a:lnTo>
                  <a:pt x="2788" y="3189"/>
                </a:lnTo>
                <a:lnTo>
                  <a:pt x="2807" y="3219"/>
                </a:lnTo>
                <a:lnTo>
                  <a:pt x="2826" y="3248"/>
                </a:lnTo>
                <a:lnTo>
                  <a:pt x="2844" y="3276"/>
                </a:lnTo>
                <a:lnTo>
                  <a:pt x="2866" y="3305"/>
                </a:lnTo>
                <a:lnTo>
                  <a:pt x="2887" y="3331"/>
                </a:lnTo>
                <a:lnTo>
                  <a:pt x="2908" y="3358"/>
                </a:lnTo>
                <a:lnTo>
                  <a:pt x="2930" y="3385"/>
                </a:lnTo>
                <a:lnTo>
                  <a:pt x="2954" y="3410"/>
                </a:lnTo>
                <a:lnTo>
                  <a:pt x="2977" y="3436"/>
                </a:lnTo>
                <a:lnTo>
                  <a:pt x="3001" y="3461"/>
                </a:lnTo>
                <a:lnTo>
                  <a:pt x="3026" y="3485"/>
                </a:lnTo>
                <a:lnTo>
                  <a:pt x="3051" y="3508"/>
                </a:lnTo>
                <a:lnTo>
                  <a:pt x="3077" y="3531"/>
                </a:lnTo>
                <a:lnTo>
                  <a:pt x="3103" y="3553"/>
                </a:lnTo>
                <a:lnTo>
                  <a:pt x="3130" y="3575"/>
                </a:lnTo>
                <a:lnTo>
                  <a:pt x="3158" y="3597"/>
                </a:lnTo>
                <a:lnTo>
                  <a:pt x="3186" y="3617"/>
                </a:lnTo>
                <a:lnTo>
                  <a:pt x="3215" y="3637"/>
                </a:lnTo>
                <a:lnTo>
                  <a:pt x="3244" y="3656"/>
                </a:lnTo>
                <a:lnTo>
                  <a:pt x="3273" y="3673"/>
                </a:lnTo>
                <a:lnTo>
                  <a:pt x="3303" y="3691"/>
                </a:lnTo>
                <a:lnTo>
                  <a:pt x="3333" y="3708"/>
                </a:lnTo>
                <a:lnTo>
                  <a:pt x="3364" y="3725"/>
                </a:lnTo>
                <a:lnTo>
                  <a:pt x="3395" y="3740"/>
                </a:lnTo>
                <a:lnTo>
                  <a:pt x="3426" y="3755"/>
                </a:lnTo>
                <a:lnTo>
                  <a:pt x="3459" y="3769"/>
                </a:lnTo>
                <a:lnTo>
                  <a:pt x="3491" y="3783"/>
                </a:lnTo>
                <a:lnTo>
                  <a:pt x="3524" y="3795"/>
                </a:lnTo>
                <a:lnTo>
                  <a:pt x="3558" y="3806"/>
                </a:lnTo>
                <a:lnTo>
                  <a:pt x="3591" y="3817"/>
                </a:lnTo>
                <a:lnTo>
                  <a:pt x="3625" y="3827"/>
                </a:lnTo>
                <a:lnTo>
                  <a:pt x="3659" y="3837"/>
                </a:lnTo>
                <a:lnTo>
                  <a:pt x="3694" y="3845"/>
                </a:lnTo>
                <a:lnTo>
                  <a:pt x="3728" y="3853"/>
                </a:lnTo>
                <a:lnTo>
                  <a:pt x="3764" y="3860"/>
                </a:lnTo>
                <a:lnTo>
                  <a:pt x="3800" y="3865"/>
                </a:lnTo>
                <a:lnTo>
                  <a:pt x="3835" y="3871"/>
                </a:lnTo>
                <a:lnTo>
                  <a:pt x="3872" y="3875"/>
                </a:lnTo>
                <a:lnTo>
                  <a:pt x="3908" y="3879"/>
                </a:lnTo>
                <a:lnTo>
                  <a:pt x="3945" y="3881"/>
                </a:lnTo>
                <a:lnTo>
                  <a:pt x="3982" y="3882"/>
                </a:lnTo>
                <a:lnTo>
                  <a:pt x="4019" y="3882"/>
                </a:lnTo>
                <a:lnTo>
                  <a:pt x="4056" y="3882"/>
                </a:lnTo>
                <a:lnTo>
                  <a:pt x="4093" y="3881"/>
                </a:lnTo>
                <a:lnTo>
                  <a:pt x="4130" y="3879"/>
                </a:lnTo>
                <a:lnTo>
                  <a:pt x="4167" y="3875"/>
                </a:lnTo>
                <a:lnTo>
                  <a:pt x="4202" y="3871"/>
                </a:lnTo>
                <a:lnTo>
                  <a:pt x="4238" y="3865"/>
                </a:lnTo>
                <a:lnTo>
                  <a:pt x="4274" y="3860"/>
                </a:lnTo>
                <a:lnTo>
                  <a:pt x="4309" y="3853"/>
                </a:lnTo>
                <a:lnTo>
                  <a:pt x="4344" y="3845"/>
                </a:lnTo>
                <a:lnTo>
                  <a:pt x="4378" y="3837"/>
                </a:lnTo>
                <a:lnTo>
                  <a:pt x="4413" y="3827"/>
                </a:lnTo>
                <a:lnTo>
                  <a:pt x="4447" y="3817"/>
                </a:lnTo>
                <a:lnTo>
                  <a:pt x="4481" y="3806"/>
                </a:lnTo>
                <a:lnTo>
                  <a:pt x="4514" y="3795"/>
                </a:lnTo>
                <a:lnTo>
                  <a:pt x="4547" y="3783"/>
                </a:lnTo>
                <a:lnTo>
                  <a:pt x="4579" y="3769"/>
                </a:lnTo>
                <a:lnTo>
                  <a:pt x="4611" y="3755"/>
                </a:lnTo>
                <a:lnTo>
                  <a:pt x="4644" y="3740"/>
                </a:lnTo>
                <a:lnTo>
                  <a:pt x="4675" y="3725"/>
                </a:lnTo>
                <a:lnTo>
                  <a:pt x="4705" y="3708"/>
                </a:lnTo>
                <a:lnTo>
                  <a:pt x="4736" y="3691"/>
                </a:lnTo>
                <a:lnTo>
                  <a:pt x="4765" y="3673"/>
                </a:lnTo>
                <a:lnTo>
                  <a:pt x="4795" y="3656"/>
                </a:lnTo>
                <a:lnTo>
                  <a:pt x="4824" y="3637"/>
                </a:lnTo>
                <a:lnTo>
                  <a:pt x="4852" y="3617"/>
                </a:lnTo>
                <a:lnTo>
                  <a:pt x="4880" y="3597"/>
                </a:lnTo>
                <a:lnTo>
                  <a:pt x="4908" y="3575"/>
                </a:lnTo>
                <a:lnTo>
                  <a:pt x="4935" y="3553"/>
                </a:lnTo>
                <a:lnTo>
                  <a:pt x="4961" y="3531"/>
                </a:lnTo>
                <a:lnTo>
                  <a:pt x="4987" y="3508"/>
                </a:lnTo>
                <a:lnTo>
                  <a:pt x="5013" y="3485"/>
                </a:lnTo>
                <a:lnTo>
                  <a:pt x="5037" y="3461"/>
                </a:lnTo>
                <a:lnTo>
                  <a:pt x="5061" y="3436"/>
                </a:lnTo>
                <a:lnTo>
                  <a:pt x="5085" y="3410"/>
                </a:lnTo>
                <a:lnTo>
                  <a:pt x="5107" y="3385"/>
                </a:lnTo>
                <a:lnTo>
                  <a:pt x="5130" y="3358"/>
                </a:lnTo>
                <a:lnTo>
                  <a:pt x="5152" y="3331"/>
                </a:lnTo>
                <a:lnTo>
                  <a:pt x="5173" y="3305"/>
                </a:lnTo>
                <a:lnTo>
                  <a:pt x="5193" y="3276"/>
                </a:lnTo>
                <a:lnTo>
                  <a:pt x="5213" y="3248"/>
                </a:lnTo>
                <a:lnTo>
                  <a:pt x="5232" y="3219"/>
                </a:lnTo>
                <a:lnTo>
                  <a:pt x="5250" y="3189"/>
                </a:lnTo>
                <a:lnTo>
                  <a:pt x="5268" y="3160"/>
                </a:lnTo>
                <a:lnTo>
                  <a:pt x="5285" y="3128"/>
                </a:lnTo>
                <a:lnTo>
                  <a:pt x="5301" y="3098"/>
                </a:lnTo>
                <a:lnTo>
                  <a:pt x="5317" y="3067"/>
                </a:lnTo>
                <a:lnTo>
                  <a:pt x="5331" y="3035"/>
                </a:lnTo>
                <a:lnTo>
                  <a:pt x="5346" y="3004"/>
                </a:lnTo>
                <a:lnTo>
                  <a:pt x="5359" y="2970"/>
                </a:lnTo>
                <a:lnTo>
                  <a:pt x="5372" y="2938"/>
                </a:lnTo>
                <a:lnTo>
                  <a:pt x="5383" y="2904"/>
                </a:lnTo>
                <a:lnTo>
                  <a:pt x="5394" y="2871"/>
                </a:lnTo>
                <a:lnTo>
                  <a:pt x="5404" y="2836"/>
                </a:lnTo>
                <a:lnTo>
                  <a:pt x="5414" y="2803"/>
                </a:lnTo>
                <a:lnTo>
                  <a:pt x="5422" y="2767"/>
                </a:lnTo>
                <a:lnTo>
                  <a:pt x="5430" y="2733"/>
                </a:lnTo>
                <a:lnTo>
                  <a:pt x="5436" y="2697"/>
                </a:lnTo>
                <a:lnTo>
                  <a:pt x="5442" y="2661"/>
                </a:lnTo>
                <a:lnTo>
                  <a:pt x="5447" y="2626"/>
                </a:lnTo>
                <a:lnTo>
                  <a:pt x="5452" y="2590"/>
                </a:lnTo>
                <a:lnTo>
                  <a:pt x="5454" y="2553"/>
                </a:lnTo>
                <a:lnTo>
                  <a:pt x="5457" y="2517"/>
                </a:lnTo>
                <a:lnTo>
                  <a:pt x="5459" y="2480"/>
                </a:lnTo>
                <a:lnTo>
                  <a:pt x="5459" y="2443"/>
                </a:lnTo>
                <a:lnTo>
                  <a:pt x="5459" y="2405"/>
                </a:lnTo>
                <a:lnTo>
                  <a:pt x="5457" y="2368"/>
                </a:lnTo>
                <a:lnTo>
                  <a:pt x="5454" y="2332"/>
                </a:lnTo>
                <a:lnTo>
                  <a:pt x="5452" y="2296"/>
                </a:lnTo>
                <a:lnTo>
                  <a:pt x="5447" y="2259"/>
                </a:lnTo>
                <a:lnTo>
                  <a:pt x="5442" y="2223"/>
                </a:lnTo>
                <a:lnTo>
                  <a:pt x="5436" y="2188"/>
                </a:lnTo>
                <a:lnTo>
                  <a:pt x="5430" y="2153"/>
                </a:lnTo>
                <a:lnTo>
                  <a:pt x="5422" y="2118"/>
                </a:lnTo>
                <a:lnTo>
                  <a:pt x="5414" y="2083"/>
                </a:lnTo>
                <a:lnTo>
                  <a:pt x="5404" y="2048"/>
                </a:lnTo>
                <a:lnTo>
                  <a:pt x="5394" y="2015"/>
                </a:lnTo>
                <a:lnTo>
                  <a:pt x="5383" y="1982"/>
                </a:lnTo>
                <a:lnTo>
                  <a:pt x="5372" y="1948"/>
                </a:lnTo>
                <a:lnTo>
                  <a:pt x="5359" y="1915"/>
                </a:lnTo>
                <a:lnTo>
                  <a:pt x="5346" y="1882"/>
                </a:lnTo>
                <a:lnTo>
                  <a:pt x="5331" y="1850"/>
                </a:lnTo>
                <a:lnTo>
                  <a:pt x="5317" y="1819"/>
                </a:lnTo>
                <a:lnTo>
                  <a:pt x="5301" y="1788"/>
                </a:lnTo>
                <a:lnTo>
                  <a:pt x="5285" y="1756"/>
                </a:lnTo>
                <a:lnTo>
                  <a:pt x="5268" y="1726"/>
                </a:lnTo>
                <a:lnTo>
                  <a:pt x="5250" y="1696"/>
                </a:lnTo>
                <a:lnTo>
                  <a:pt x="5232" y="1667"/>
                </a:lnTo>
                <a:lnTo>
                  <a:pt x="5213" y="1638"/>
                </a:lnTo>
                <a:lnTo>
                  <a:pt x="5193" y="1609"/>
                </a:lnTo>
                <a:lnTo>
                  <a:pt x="5173" y="1581"/>
                </a:lnTo>
                <a:lnTo>
                  <a:pt x="5152" y="1554"/>
                </a:lnTo>
                <a:lnTo>
                  <a:pt x="5130" y="1527"/>
                </a:lnTo>
                <a:lnTo>
                  <a:pt x="5107" y="1501"/>
                </a:lnTo>
                <a:lnTo>
                  <a:pt x="5085" y="1474"/>
                </a:lnTo>
                <a:lnTo>
                  <a:pt x="5061" y="1450"/>
                </a:lnTo>
                <a:lnTo>
                  <a:pt x="5037" y="1425"/>
                </a:lnTo>
                <a:lnTo>
                  <a:pt x="5013" y="1401"/>
                </a:lnTo>
                <a:lnTo>
                  <a:pt x="4987" y="1377"/>
                </a:lnTo>
                <a:lnTo>
                  <a:pt x="4961" y="1354"/>
                </a:lnTo>
                <a:lnTo>
                  <a:pt x="4935" y="1332"/>
                </a:lnTo>
                <a:lnTo>
                  <a:pt x="4908" y="1311"/>
                </a:lnTo>
                <a:lnTo>
                  <a:pt x="4880" y="1289"/>
                </a:lnTo>
                <a:lnTo>
                  <a:pt x="4852" y="1269"/>
                </a:lnTo>
                <a:lnTo>
                  <a:pt x="4824" y="1249"/>
                </a:lnTo>
                <a:lnTo>
                  <a:pt x="4795" y="1230"/>
                </a:lnTo>
                <a:lnTo>
                  <a:pt x="4765" y="1211"/>
                </a:lnTo>
                <a:lnTo>
                  <a:pt x="4736" y="1194"/>
                </a:lnTo>
                <a:lnTo>
                  <a:pt x="4705" y="1177"/>
                </a:lnTo>
                <a:lnTo>
                  <a:pt x="4675" y="1161"/>
                </a:lnTo>
                <a:lnTo>
                  <a:pt x="4644" y="1146"/>
                </a:lnTo>
                <a:lnTo>
                  <a:pt x="4611" y="1130"/>
                </a:lnTo>
                <a:lnTo>
                  <a:pt x="4579" y="1117"/>
                </a:lnTo>
                <a:lnTo>
                  <a:pt x="4547" y="1103"/>
                </a:lnTo>
                <a:lnTo>
                  <a:pt x="4514" y="1091"/>
                </a:lnTo>
                <a:lnTo>
                  <a:pt x="4481" y="1079"/>
                </a:lnTo>
                <a:lnTo>
                  <a:pt x="4447" y="1068"/>
                </a:lnTo>
                <a:lnTo>
                  <a:pt x="4413" y="1058"/>
                </a:lnTo>
                <a:lnTo>
                  <a:pt x="4378" y="1049"/>
                </a:lnTo>
                <a:lnTo>
                  <a:pt x="4344" y="1040"/>
                </a:lnTo>
                <a:lnTo>
                  <a:pt x="4309" y="1033"/>
                </a:lnTo>
                <a:lnTo>
                  <a:pt x="4274" y="1026"/>
                </a:lnTo>
                <a:lnTo>
                  <a:pt x="4238" y="1020"/>
                </a:lnTo>
                <a:lnTo>
                  <a:pt x="4202" y="1015"/>
                </a:lnTo>
                <a:lnTo>
                  <a:pt x="4167" y="1011"/>
                </a:lnTo>
                <a:lnTo>
                  <a:pt x="4130" y="1007"/>
                </a:lnTo>
                <a:lnTo>
                  <a:pt x="4093" y="1005"/>
                </a:lnTo>
                <a:lnTo>
                  <a:pt x="4056" y="1004"/>
                </a:lnTo>
                <a:lnTo>
                  <a:pt x="4019" y="1003"/>
                </a:lnTo>
                <a:close/>
                <a:moveTo>
                  <a:pt x="4708" y="1754"/>
                </a:moveTo>
                <a:lnTo>
                  <a:pt x="4708" y="1754"/>
                </a:lnTo>
                <a:lnTo>
                  <a:pt x="4674" y="1722"/>
                </a:lnTo>
                <a:lnTo>
                  <a:pt x="4639" y="1692"/>
                </a:lnTo>
                <a:lnTo>
                  <a:pt x="4602" y="1663"/>
                </a:lnTo>
                <a:lnTo>
                  <a:pt x="4563" y="1635"/>
                </a:lnTo>
                <a:lnTo>
                  <a:pt x="4524" y="1610"/>
                </a:lnTo>
                <a:lnTo>
                  <a:pt x="4483" y="1587"/>
                </a:lnTo>
                <a:lnTo>
                  <a:pt x="4442" y="1565"/>
                </a:lnTo>
                <a:lnTo>
                  <a:pt x="4398" y="1546"/>
                </a:lnTo>
                <a:lnTo>
                  <a:pt x="4354" y="1528"/>
                </a:lnTo>
                <a:lnTo>
                  <a:pt x="4309" y="1512"/>
                </a:lnTo>
                <a:lnTo>
                  <a:pt x="4262" y="1500"/>
                </a:lnTo>
                <a:lnTo>
                  <a:pt x="4216" y="1489"/>
                </a:lnTo>
                <a:lnTo>
                  <a:pt x="4168" y="1480"/>
                </a:lnTo>
                <a:lnTo>
                  <a:pt x="4119" y="1474"/>
                </a:lnTo>
                <a:lnTo>
                  <a:pt x="4070" y="1470"/>
                </a:lnTo>
                <a:lnTo>
                  <a:pt x="4019" y="1469"/>
                </a:lnTo>
                <a:lnTo>
                  <a:pt x="3969" y="1470"/>
                </a:lnTo>
                <a:lnTo>
                  <a:pt x="3919" y="1474"/>
                </a:lnTo>
                <a:lnTo>
                  <a:pt x="3871" y="1480"/>
                </a:lnTo>
                <a:lnTo>
                  <a:pt x="3823" y="1489"/>
                </a:lnTo>
                <a:lnTo>
                  <a:pt x="3775" y="1500"/>
                </a:lnTo>
                <a:lnTo>
                  <a:pt x="3730" y="1512"/>
                </a:lnTo>
                <a:lnTo>
                  <a:pt x="3684" y="1528"/>
                </a:lnTo>
                <a:lnTo>
                  <a:pt x="3640" y="1546"/>
                </a:lnTo>
                <a:lnTo>
                  <a:pt x="3597" y="1565"/>
                </a:lnTo>
                <a:lnTo>
                  <a:pt x="3555" y="1587"/>
                </a:lnTo>
                <a:lnTo>
                  <a:pt x="3514" y="1610"/>
                </a:lnTo>
                <a:lnTo>
                  <a:pt x="3474" y="1635"/>
                </a:lnTo>
                <a:lnTo>
                  <a:pt x="3436" y="1663"/>
                </a:lnTo>
                <a:lnTo>
                  <a:pt x="3400" y="1692"/>
                </a:lnTo>
                <a:lnTo>
                  <a:pt x="3364" y="1722"/>
                </a:lnTo>
                <a:lnTo>
                  <a:pt x="3330" y="1754"/>
                </a:lnTo>
                <a:lnTo>
                  <a:pt x="3298" y="1788"/>
                </a:lnTo>
                <a:lnTo>
                  <a:pt x="3267" y="1823"/>
                </a:lnTo>
                <a:lnTo>
                  <a:pt x="3239" y="1860"/>
                </a:lnTo>
                <a:lnTo>
                  <a:pt x="3211" y="1898"/>
                </a:lnTo>
                <a:lnTo>
                  <a:pt x="3186" y="1938"/>
                </a:lnTo>
                <a:lnTo>
                  <a:pt x="3162" y="1978"/>
                </a:lnTo>
                <a:lnTo>
                  <a:pt x="3141" y="2021"/>
                </a:lnTo>
                <a:lnTo>
                  <a:pt x="3122" y="2064"/>
                </a:lnTo>
                <a:lnTo>
                  <a:pt x="3104" y="2107"/>
                </a:lnTo>
                <a:lnTo>
                  <a:pt x="3089" y="2153"/>
                </a:lnTo>
                <a:lnTo>
                  <a:pt x="3075" y="2199"/>
                </a:lnTo>
                <a:lnTo>
                  <a:pt x="3065" y="2247"/>
                </a:lnTo>
                <a:lnTo>
                  <a:pt x="3056" y="2295"/>
                </a:lnTo>
                <a:lnTo>
                  <a:pt x="3050" y="2344"/>
                </a:lnTo>
                <a:lnTo>
                  <a:pt x="3046" y="2393"/>
                </a:lnTo>
                <a:lnTo>
                  <a:pt x="3045" y="2443"/>
                </a:lnTo>
                <a:lnTo>
                  <a:pt x="3046" y="2493"/>
                </a:lnTo>
                <a:lnTo>
                  <a:pt x="3050" y="2542"/>
                </a:lnTo>
                <a:lnTo>
                  <a:pt x="3056" y="2591"/>
                </a:lnTo>
                <a:lnTo>
                  <a:pt x="3065" y="2639"/>
                </a:lnTo>
                <a:lnTo>
                  <a:pt x="3075" y="2686"/>
                </a:lnTo>
                <a:lnTo>
                  <a:pt x="3089" y="2733"/>
                </a:lnTo>
                <a:lnTo>
                  <a:pt x="3104" y="2777"/>
                </a:lnTo>
                <a:lnTo>
                  <a:pt x="3122" y="2822"/>
                </a:lnTo>
                <a:lnTo>
                  <a:pt x="3141" y="2865"/>
                </a:lnTo>
                <a:lnTo>
                  <a:pt x="3162" y="2907"/>
                </a:lnTo>
                <a:lnTo>
                  <a:pt x="3186" y="2948"/>
                </a:lnTo>
                <a:lnTo>
                  <a:pt x="3211" y="2987"/>
                </a:lnTo>
                <a:lnTo>
                  <a:pt x="3239" y="3026"/>
                </a:lnTo>
                <a:lnTo>
                  <a:pt x="3267" y="3063"/>
                </a:lnTo>
                <a:lnTo>
                  <a:pt x="3298" y="3097"/>
                </a:lnTo>
                <a:lnTo>
                  <a:pt x="3330" y="3132"/>
                </a:lnTo>
                <a:lnTo>
                  <a:pt x="3364" y="3164"/>
                </a:lnTo>
                <a:lnTo>
                  <a:pt x="3400" y="3194"/>
                </a:lnTo>
                <a:lnTo>
                  <a:pt x="3436" y="3223"/>
                </a:lnTo>
                <a:lnTo>
                  <a:pt x="3474" y="3250"/>
                </a:lnTo>
                <a:lnTo>
                  <a:pt x="3514" y="3276"/>
                </a:lnTo>
                <a:lnTo>
                  <a:pt x="3555" y="3299"/>
                </a:lnTo>
                <a:lnTo>
                  <a:pt x="3597" y="3320"/>
                </a:lnTo>
                <a:lnTo>
                  <a:pt x="3640" y="3340"/>
                </a:lnTo>
                <a:lnTo>
                  <a:pt x="3684" y="3358"/>
                </a:lnTo>
                <a:lnTo>
                  <a:pt x="3730" y="3373"/>
                </a:lnTo>
                <a:lnTo>
                  <a:pt x="3775" y="3386"/>
                </a:lnTo>
                <a:lnTo>
                  <a:pt x="3823" y="3397"/>
                </a:lnTo>
                <a:lnTo>
                  <a:pt x="3871" y="3405"/>
                </a:lnTo>
                <a:lnTo>
                  <a:pt x="3919" y="3412"/>
                </a:lnTo>
                <a:lnTo>
                  <a:pt x="3969" y="3415"/>
                </a:lnTo>
                <a:lnTo>
                  <a:pt x="4019" y="3417"/>
                </a:lnTo>
                <a:lnTo>
                  <a:pt x="4070" y="3415"/>
                </a:lnTo>
                <a:lnTo>
                  <a:pt x="4119" y="3412"/>
                </a:lnTo>
                <a:lnTo>
                  <a:pt x="4168" y="3405"/>
                </a:lnTo>
                <a:lnTo>
                  <a:pt x="4216" y="3397"/>
                </a:lnTo>
                <a:lnTo>
                  <a:pt x="4262" y="3386"/>
                </a:lnTo>
                <a:lnTo>
                  <a:pt x="4309" y="3373"/>
                </a:lnTo>
                <a:lnTo>
                  <a:pt x="4354" y="3358"/>
                </a:lnTo>
                <a:lnTo>
                  <a:pt x="4398" y="3340"/>
                </a:lnTo>
                <a:lnTo>
                  <a:pt x="4442" y="3320"/>
                </a:lnTo>
                <a:lnTo>
                  <a:pt x="4483" y="3299"/>
                </a:lnTo>
                <a:lnTo>
                  <a:pt x="4524" y="3276"/>
                </a:lnTo>
                <a:lnTo>
                  <a:pt x="4563" y="3250"/>
                </a:lnTo>
                <a:lnTo>
                  <a:pt x="4602" y="3223"/>
                </a:lnTo>
                <a:lnTo>
                  <a:pt x="4639" y="3194"/>
                </a:lnTo>
                <a:lnTo>
                  <a:pt x="4674" y="3164"/>
                </a:lnTo>
                <a:lnTo>
                  <a:pt x="4708" y="3132"/>
                </a:lnTo>
                <a:lnTo>
                  <a:pt x="4740" y="3097"/>
                </a:lnTo>
                <a:lnTo>
                  <a:pt x="4771" y="3063"/>
                </a:lnTo>
                <a:lnTo>
                  <a:pt x="4800" y="3026"/>
                </a:lnTo>
                <a:lnTo>
                  <a:pt x="4826" y="2987"/>
                </a:lnTo>
                <a:lnTo>
                  <a:pt x="4852" y="2948"/>
                </a:lnTo>
                <a:lnTo>
                  <a:pt x="4876" y="2907"/>
                </a:lnTo>
                <a:lnTo>
                  <a:pt x="4897" y="2865"/>
                </a:lnTo>
                <a:lnTo>
                  <a:pt x="4917" y="2822"/>
                </a:lnTo>
                <a:lnTo>
                  <a:pt x="4934" y="2777"/>
                </a:lnTo>
                <a:lnTo>
                  <a:pt x="4949" y="2733"/>
                </a:lnTo>
                <a:lnTo>
                  <a:pt x="4962" y="2686"/>
                </a:lnTo>
                <a:lnTo>
                  <a:pt x="4974" y="2639"/>
                </a:lnTo>
                <a:lnTo>
                  <a:pt x="4981" y="2591"/>
                </a:lnTo>
                <a:lnTo>
                  <a:pt x="4988" y="2542"/>
                </a:lnTo>
                <a:lnTo>
                  <a:pt x="4991" y="2493"/>
                </a:lnTo>
                <a:lnTo>
                  <a:pt x="4993" y="2443"/>
                </a:lnTo>
                <a:lnTo>
                  <a:pt x="4991" y="2393"/>
                </a:lnTo>
                <a:lnTo>
                  <a:pt x="4988" y="2344"/>
                </a:lnTo>
                <a:lnTo>
                  <a:pt x="4981" y="2295"/>
                </a:lnTo>
                <a:lnTo>
                  <a:pt x="4974" y="2247"/>
                </a:lnTo>
                <a:lnTo>
                  <a:pt x="4962" y="2199"/>
                </a:lnTo>
                <a:lnTo>
                  <a:pt x="4949" y="2153"/>
                </a:lnTo>
                <a:lnTo>
                  <a:pt x="4934" y="2107"/>
                </a:lnTo>
                <a:lnTo>
                  <a:pt x="4917" y="2064"/>
                </a:lnTo>
                <a:lnTo>
                  <a:pt x="4897" y="2021"/>
                </a:lnTo>
                <a:lnTo>
                  <a:pt x="4876" y="1978"/>
                </a:lnTo>
                <a:lnTo>
                  <a:pt x="4852" y="1938"/>
                </a:lnTo>
                <a:lnTo>
                  <a:pt x="4826" y="1898"/>
                </a:lnTo>
                <a:lnTo>
                  <a:pt x="4800" y="1860"/>
                </a:lnTo>
                <a:lnTo>
                  <a:pt x="4771" y="1823"/>
                </a:lnTo>
                <a:lnTo>
                  <a:pt x="4740" y="1788"/>
                </a:lnTo>
                <a:lnTo>
                  <a:pt x="4708" y="1754"/>
                </a:lnTo>
                <a:close/>
                <a:moveTo>
                  <a:pt x="4362" y="2100"/>
                </a:moveTo>
                <a:lnTo>
                  <a:pt x="4362" y="2100"/>
                </a:lnTo>
                <a:lnTo>
                  <a:pt x="4345" y="2084"/>
                </a:lnTo>
                <a:lnTo>
                  <a:pt x="4328" y="2068"/>
                </a:lnTo>
                <a:lnTo>
                  <a:pt x="4309" y="2054"/>
                </a:lnTo>
                <a:lnTo>
                  <a:pt x="4290" y="2041"/>
                </a:lnTo>
                <a:lnTo>
                  <a:pt x="4270" y="2028"/>
                </a:lnTo>
                <a:lnTo>
                  <a:pt x="4250" y="2016"/>
                </a:lnTo>
                <a:lnTo>
                  <a:pt x="4229" y="2006"/>
                </a:lnTo>
                <a:lnTo>
                  <a:pt x="4208" y="1996"/>
                </a:lnTo>
                <a:lnTo>
                  <a:pt x="4186" y="1987"/>
                </a:lnTo>
                <a:lnTo>
                  <a:pt x="4163" y="1980"/>
                </a:lnTo>
                <a:lnTo>
                  <a:pt x="4141" y="1974"/>
                </a:lnTo>
                <a:lnTo>
                  <a:pt x="4116" y="1968"/>
                </a:lnTo>
                <a:lnTo>
                  <a:pt x="4093" y="1964"/>
                </a:lnTo>
                <a:lnTo>
                  <a:pt x="4068" y="1960"/>
                </a:lnTo>
                <a:lnTo>
                  <a:pt x="4044" y="1959"/>
                </a:lnTo>
                <a:lnTo>
                  <a:pt x="4019" y="1958"/>
                </a:lnTo>
                <a:lnTo>
                  <a:pt x="3994" y="1959"/>
                </a:lnTo>
                <a:lnTo>
                  <a:pt x="3969" y="1960"/>
                </a:lnTo>
                <a:lnTo>
                  <a:pt x="3945" y="1964"/>
                </a:lnTo>
                <a:lnTo>
                  <a:pt x="3921" y="1968"/>
                </a:lnTo>
                <a:lnTo>
                  <a:pt x="3898" y="1974"/>
                </a:lnTo>
                <a:lnTo>
                  <a:pt x="3874" y="1980"/>
                </a:lnTo>
                <a:lnTo>
                  <a:pt x="3852" y="1987"/>
                </a:lnTo>
                <a:lnTo>
                  <a:pt x="3830" y="1996"/>
                </a:lnTo>
                <a:lnTo>
                  <a:pt x="3809" y="2006"/>
                </a:lnTo>
                <a:lnTo>
                  <a:pt x="3788" y="2016"/>
                </a:lnTo>
                <a:lnTo>
                  <a:pt x="3767" y="2028"/>
                </a:lnTo>
                <a:lnTo>
                  <a:pt x="3747" y="2041"/>
                </a:lnTo>
                <a:lnTo>
                  <a:pt x="3728" y="2054"/>
                </a:lnTo>
                <a:lnTo>
                  <a:pt x="3711" y="2068"/>
                </a:lnTo>
                <a:lnTo>
                  <a:pt x="3693" y="2084"/>
                </a:lnTo>
                <a:lnTo>
                  <a:pt x="3676" y="2100"/>
                </a:lnTo>
                <a:lnTo>
                  <a:pt x="3660" y="2116"/>
                </a:lnTo>
                <a:lnTo>
                  <a:pt x="3645" y="2134"/>
                </a:lnTo>
                <a:lnTo>
                  <a:pt x="3630" y="2152"/>
                </a:lnTo>
                <a:lnTo>
                  <a:pt x="3617" y="2172"/>
                </a:lnTo>
                <a:lnTo>
                  <a:pt x="3605" y="2191"/>
                </a:lnTo>
                <a:lnTo>
                  <a:pt x="3592" y="2211"/>
                </a:lnTo>
                <a:lnTo>
                  <a:pt x="3582" y="2232"/>
                </a:lnTo>
                <a:lnTo>
                  <a:pt x="3572" y="2253"/>
                </a:lnTo>
                <a:lnTo>
                  <a:pt x="3563" y="2276"/>
                </a:lnTo>
                <a:lnTo>
                  <a:pt x="3556" y="2298"/>
                </a:lnTo>
                <a:lnTo>
                  <a:pt x="3550" y="2321"/>
                </a:lnTo>
                <a:lnTo>
                  <a:pt x="3545" y="2345"/>
                </a:lnTo>
                <a:lnTo>
                  <a:pt x="3540" y="2369"/>
                </a:lnTo>
                <a:lnTo>
                  <a:pt x="3537" y="2393"/>
                </a:lnTo>
                <a:lnTo>
                  <a:pt x="3534" y="2417"/>
                </a:lnTo>
                <a:lnTo>
                  <a:pt x="3534" y="2443"/>
                </a:lnTo>
                <a:lnTo>
                  <a:pt x="3534" y="2467"/>
                </a:lnTo>
                <a:lnTo>
                  <a:pt x="3537" y="2492"/>
                </a:lnTo>
                <a:lnTo>
                  <a:pt x="3540" y="2517"/>
                </a:lnTo>
                <a:lnTo>
                  <a:pt x="3545" y="2541"/>
                </a:lnTo>
                <a:lnTo>
                  <a:pt x="3550" y="2564"/>
                </a:lnTo>
                <a:lnTo>
                  <a:pt x="3556" y="2587"/>
                </a:lnTo>
                <a:lnTo>
                  <a:pt x="3563" y="2610"/>
                </a:lnTo>
                <a:lnTo>
                  <a:pt x="3572" y="2631"/>
                </a:lnTo>
                <a:lnTo>
                  <a:pt x="3582" y="2654"/>
                </a:lnTo>
                <a:lnTo>
                  <a:pt x="3592" y="2674"/>
                </a:lnTo>
                <a:lnTo>
                  <a:pt x="3605" y="2695"/>
                </a:lnTo>
                <a:lnTo>
                  <a:pt x="3617" y="2714"/>
                </a:lnTo>
                <a:lnTo>
                  <a:pt x="3630" y="2733"/>
                </a:lnTo>
                <a:lnTo>
                  <a:pt x="3645" y="2752"/>
                </a:lnTo>
                <a:lnTo>
                  <a:pt x="3660" y="2768"/>
                </a:lnTo>
                <a:lnTo>
                  <a:pt x="3676" y="2786"/>
                </a:lnTo>
                <a:lnTo>
                  <a:pt x="3693" y="2802"/>
                </a:lnTo>
                <a:lnTo>
                  <a:pt x="3711" y="2817"/>
                </a:lnTo>
                <a:lnTo>
                  <a:pt x="3728" y="2831"/>
                </a:lnTo>
                <a:lnTo>
                  <a:pt x="3747" y="2845"/>
                </a:lnTo>
                <a:lnTo>
                  <a:pt x="3767" y="2858"/>
                </a:lnTo>
                <a:lnTo>
                  <a:pt x="3788" y="2869"/>
                </a:lnTo>
                <a:lnTo>
                  <a:pt x="3809" y="2880"/>
                </a:lnTo>
                <a:lnTo>
                  <a:pt x="3830" y="2890"/>
                </a:lnTo>
                <a:lnTo>
                  <a:pt x="3852" y="2898"/>
                </a:lnTo>
                <a:lnTo>
                  <a:pt x="3874" y="2906"/>
                </a:lnTo>
                <a:lnTo>
                  <a:pt x="3898" y="2912"/>
                </a:lnTo>
                <a:lnTo>
                  <a:pt x="3921" y="2918"/>
                </a:lnTo>
                <a:lnTo>
                  <a:pt x="3945" y="2922"/>
                </a:lnTo>
                <a:lnTo>
                  <a:pt x="3969" y="2924"/>
                </a:lnTo>
                <a:lnTo>
                  <a:pt x="3994" y="2927"/>
                </a:lnTo>
                <a:lnTo>
                  <a:pt x="4019" y="2928"/>
                </a:lnTo>
                <a:lnTo>
                  <a:pt x="4044" y="2927"/>
                </a:lnTo>
                <a:lnTo>
                  <a:pt x="4068" y="2924"/>
                </a:lnTo>
                <a:lnTo>
                  <a:pt x="4093" y="2922"/>
                </a:lnTo>
                <a:lnTo>
                  <a:pt x="4116" y="2918"/>
                </a:lnTo>
                <a:lnTo>
                  <a:pt x="4141" y="2912"/>
                </a:lnTo>
                <a:lnTo>
                  <a:pt x="4163" y="2906"/>
                </a:lnTo>
                <a:lnTo>
                  <a:pt x="4186" y="2898"/>
                </a:lnTo>
                <a:lnTo>
                  <a:pt x="4208" y="2890"/>
                </a:lnTo>
                <a:lnTo>
                  <a:pt x="4229" y="2880"/>
                </a:lnTo>
                <a:lnTo>
                  <a:pt x="4250" y="2869"/>
                </a:lnTo>
                <a:lnTo>
                  <a:pt x="4270" y="2858"/>
                </a:lnTo>
                <a:lnTo>
                  <a:pt x="4290" y="2845"/>
                </a:lnTo>
                <a:lnTo>
                  <a:pt x="4309" y="2831"/>
                </a:lnTo>
                <a:lnTo>
                  <a:pt x="4328" y="2817"/>
                </a:lnTo>
                <a:lnTo>
                  <a:pt x="4345" y="2802"/>
                </a:lnTo>
                <a:lnTo>
                  <a:pt x="4362" y="2786"/>
                </a:lnTo>
                <a:lnTo>
                  <a:pt x="4378" y="2768"/>
                </a:lnTo>
                <a:lnTo>
                  <a:pt x="4393" y="2752"/>
                </a:lnTo>
                <a:lnTo>
                  <a:pt x="4407" y="2733"/>
                </a:lnTo>
                <a:lnTo>
                  <a:pt x="4421" y="2714"/>
                </a:lnTo>
                <a:lnTo>
                  <a:pt x="4434" y="2695"/>
                </a:lnTo>
                <a:lnTo>
                  <a:pt x="4445" y="2674"/>
                </a:lnTo>
                <a:lnTo>
                  <a:pt x="4456" y="2654"/>
                </a:lnTo>
                <a:lnTo>
                  <a:pt x="4465" y="2631"/>
                </a:lnTo>
                <a:lnTo>
                  <a:pt x="4474" y="2610"/>
                </a:lnTo>
                <a:lnTo>
                  <a:pt x="4482" y="2587"/>
                </a:lnTo>
                <a:lnTo>
                  <a:pt x="4489" y="2564"/>
                </a:lnTo>
                <a:lnTo>
                  <a:pt x="4494" y="2541"/>
                </a:lnTo>
                <a:lnTo>
                  <a:pt x="4499" y="2517"/>
                </a:lnTo>
                <a:lnTo>
                  <a:pt x="4501" y="2492"/>
                </a:lnTo>
                <a:lnTo>
                  <a:pt x="4503" y="2467"/>
                </a:lnTo>
                <a:lnTo>
                  <a:pt x="4504" y="2443"/>
                </a:lnTo>
                <a:lnTo>
                  <a:pt x="4503" y="2417"/>
                </a:lnTo>
                <a:lnTo>
                  <a:pt x="4501" y="2393"/>
                </a:lnTo>
                <a:lnTo>
                  <a:pt x="4499" y="2369"/>
                </a:lnTo>
                <a:lnTo>
                  <a:pt x="4494" y="2345"/>
                </a:lnTo>
                <a:lnTo>
                  <a:pt x="4489" y="2321"/>
                </a:lnTo>
                <a:lnTo>
                  <a:pt x="4482" y="2298"/>
                </a:lnTo>
                <a:lnTo>
                  <a:pt x="4474" y="2276"/>
                </a:lnTo>
                <a:lnTo>
                  <a:pt x="4465" y="2253"/>
                </a:lnTo>
                <a:lnTo>
                  <a:pt x="4456" y="2232"/>
                </a:lnTo>
                <a:lnTo>
                  <a:pt x="4445" y="2211"/>
                </a:lnTo>
                <a:lnTo>
                  <a:pt x="4434" y="2191"/>
                </a:lnTo>
                <a:lnTo>
                  <a:pt x="4421" y="2172"/>
                </a:lnTo>
                <a:lnTo>
                  <a:pt x="4407" y="2152"/>
                </a:lnTo>
                <a:lnTo>
                  <a:pt x="4393" y="2134"/>
                </a:lnTo>
                <a:lnTo>
                  <a:pt x="4378" y="2116"/>
                </a:lnTo>
                <a:lnTo>
                  <a:pt x="4362" y="21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ctr">
            <a:normAutofit lnSpcReduction="10000"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6" name="KSO_Shape"/>
          <p:cNvSpPr/>
          <p:nvPr>
            <p:custDataLst>
              <p:tags r:id="rId24"/>
            </p:custDataLst>
          </p:nvPr>
        </p:nvSpPr>
        <p:spPr bwMode="auto">
          <a:xfrm>
            <a:off x="4987155" y="4524277"/>
            <a:ext cx="522338" cy="362153"/>
          </a:xfrm>
          <a:custGeom>
            <a:gdLst>
              <a:gd name="T0" fmla="*/ 1239327 w 6190"/>
              <a:gd name="T1" fmla="*/ 156252 h 4291"/>
              <a:gd name="T2" fmla="*/ 1294415 w 6190"/>
              <a:gd name="T3" fmla="*/ 211617 h 4291"/>
              <a:gd name="T4" fmla="*/ 1294415 w 6190"/>
              <a:gd name="T5" fmla="*/ 1106686 h 4291"/>
              <a:gd name="T6" fmla="*/ 790313 w 6190"/>
              <a:gd name="T7" fmla="*/ 1106686 h 4291"/>
              <a:gd name="T8" fmla="*/ 790313 w 6190"/>
              <a:gd name="T9" fmla="*/ 1144518 h 4291"/>
              <a:gd name="T10" fmla="*/ 830321 w 6190"/>
              <a:gd name="T11" fmla="*/ 1150362 h 4291"/>
              <a:gd name="T12" fmla="*/ 870637 w 6190"/>
              <a:gd name="T13" fmla="*/ 1158052 h 4291"/>
              <a:gd name="T14" fmla="*/ 911261 w 6190"/>
              <a:gd name="T15" fmla="*/ 1166972 h 4291"/>
              <a:gd name="T16" fmla="*/ 951577 w 6190"/>
              <a:gd name="T17" fmla="*/ 1177737 h 4291"/>
              <a:gd name="T18" fmla="*/ 991893 w 6190"/>
              <a:gd name="T19" fmla="*/ 1189733 h 4291"/>
              <a:gd name="T20" fmla="*/ 1032208 w 6190"/>
              <a:gd name="T21" fmla="*/ 1203882 h 4291"/>
              <a:gd name="T22" fmla="*/ 1072524 w 6190"/>
              <a:gd name="T23" fmla="*/ 1219569 h 4291"/>
              <a:gd name="T24" fmla="*/ 1112840 w 6190"/>
              <a:gd name="T25" fmla="*/ 1236793 h 4291"/>
              <a:gd name="T26" fmla="*/ 1112840 w 6190"/>
              <a:gd name="T27" fmla="*/ 1319841 h 4291"/>
              <a:gd name="T28" fmla="*/ 194501 w 6190"/>
              <a:gd name="T29" fmla="*/ 1319841 h 4291"/>
              <a:gd name="T30" fmla="*/ 194501 w 6190"/>
              <a:gd name="T31" fmla="*/ 1236793 h 4291"/>
              <a:gd name="T32" fmla="*/ 214197 w 6190"/>
              <a:gd name="T33" fmla="*/ 1228796 h 4291"/>
              <a:gd name="T34" fmla="*/ 252974 w 6190"/>
              <a:gd name="T35" fmla="*/ 1213725 h 4291"/>
              <a:gd name="T36" fmla="*/ 292059 w 6190"/>
              <a:gd name="T37" fmla="*/ 1199883 h 4291"/>
              <a:gd name="T38" fmla="*/ 330836 w 6190"/>
              <a:gd name="T39" fmla="*/ 1187580 h 4291"/>
              <a:gd name="T40" fmla="*/ 370229 w 6190"/>
              <a:gd name="T41" fmla="*/ 1176507 h 4291"/>
              <a:gd name="T42" fmla="*/ 409313 w 6190"/>
              <a:gd name="T43" fmla="*/ 1166664 h 4291"/>
              <a:gd name="T44" fmla="*/ 448090 w 6190"/>
              <a:gd name="T45" fmla="*/ 1158052 h 4291"/>
              <a:gd name="T46" fmla="*/ 487483 w 6190"/>
              <a:gd name="T47" fmla="*/ 1151285 h 4291"/>
              <a:gd name="T48" fmla="*/ 506872 w 6190"/>
              <a:gd name="T49" fmla="*/ 1106686 h 4291"/>
              <a:gd name="T50" fmla="*/ 0 w 6190"/>
              <a:gd name="T51" fmla="*/ 1106686 h 4291"/>
              <a:gd name="T52" fmla="*/ 0 w 6190"/>
              <a:gd name="T53" fmla="*/ 211617 h 4291"/>
              <a:gd name="T54" fmla="*/ 55088 w 6190"/>
              <a:gd name="T55" fmla="*/ 156252 h 4291"/>
              <a:gd name="T56" fmla="*/ 1365814 w 6190"/>
              <a:gd name="T57" fmla="*/ 1319841 h 4291"/>
              <a:gd name="T58" fmla="*/ 1905000 w 6190"/>
              <a:gd name="T59" fmla="*/ 0 h 4291"/>
              <a:gd name="T60" fmla="*/ 1365814 w 6190"/>
              <a:gd name="T61" fmla="*/ 1319841 h 4291"/>
              <a:gd name="T62" fmla="*/ 1433828 w 6190"/>
              <a:gd name="T63" fmla="*/ 115036 h 4291"/>
              <a:gd name="T64" fmla="*/ 1846527 w 6190"/>
              <a:gd name="T65" fmla="*/ 243299 h 4291"/>
              <a:gd name="T66" fmla="*/ 1433828 w 6190"/>
              <a:gd name="T67" fmla="*/ 115036 h 4291"/>
              <a:gd name="T68" fmla="*/ 1433828 w 6190"/>
              <a:gd name="T69" fmla="*/ 315273 h 4291"/>
              <a:gd name="T70" fmla="*/ 1846527 w 6190"/>
              <a:gd name="T71" fmla="*/ 444151 h 4291"/>
              <a:gd name="T72" fmla="*/ 1433828 w 6190"/>
              <a:gd name="T73" fmla="*/ 315273 h 4291"/>
              <a:gd name="T74" fmla="*/ 1431674 w 6190"/>
              <a:gd name="T75" fmla="*/ 553035 h 4291"/>
              <a:gd name="T76" fmla="*/ 1570163 w 6190"/>
              <a:gd name="T77" fmla="*/ 652385 h 4291"/>
              <a:gd name="T78" fmla="*/ 1431674 w 6190"/>
              <a:gd name="T79" fmla="*/ 553035 h 4291"/>
              <a:gd name="T80" fmla="*/ 1431674 w 6190"/>
              <a:gd name="T81" fmla="*/ 712671 h 4291"/>
              <a:gd name="T82" fmla="*/ 1570163 w 6190"/>
              <a:gd name="T83" fmla="*/ 812021 h 4291"/>
              <a:gd name="T84" fmla="*/ 1431674 w 6190"/>
              <a:gd name="T85" fmla="*/ 712671 h 4291"/>
              <a:gd name="T86" fmla="*/ 1183931 w 6190"/>
              <a:gd name="T87" fmla="*/ 266983 h 4291"/>
              <a:gd name="T88" fmla="*/ 110484 w 6190"/>
              <a:gd name="T89" fmla="*/ 995956 h 4291"/>
              <a:gd name="T90" fmla="*/ 1183931 w 6190"/>
              <a:gd name="T91" fmla="*/ 266983 h 4291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6190" h="4291">
                <a:moveTo>
                  <a:pt x="179" y="508"/>
                </a:moveTo>
                <a:lnTo>
                  <a:pt x="4027" y="508"/>
                </a:lnTo>
                <a:lnTo>
                  <a:pt x="4206" y="508"/>
                </a:lnTo>
                <a:lnTo>
                  <a:pt x="4206" y="688"/>
                </a:lnTo>
                <a:lnTo>
                  <a:pt x="4206" y="3418"/>
                </a:lnTo>
                <a:lnTo>
                  <a:pt x="4206" y="3598"/>
                </a:lnTo>
                <a:lnTo>
                  <a:pt x="4027" y="3598"/>
                </a:lnTo>
                <a:lnTo>
                  <a:pt x="2568" y="3598"/>
                </a:lnTo>
                <a:lnTo>
                  <a:pt x="2568" y="3721"/>
                </a:lnTo>
                <a:lnTo>
                  <a:pt x="2634" y="3731"/>
                </a:lnTo>
                <a:lnTo>
                  <a:pt x="2698" y="3740"/>
                </a:lnTo>
                <a:lnTo>
                  <a:pt x="2764" y="3752"/>
                </a:lnTo>
                <a:lnTo>
                  <a:pt x="2829" y="3765"/>
                </a:lnTo>
                <a:lnTo>
                  <a:pt x="2895" y="3779"/>
                </a:lnTo>
                <a:lnTo>
                  <a:pt x="2961" y="3794"/>
                </a:lnTo>
                <a:lnTo>
                  <a:pt x="3026" y="3811"/>
                </a:lnTo>
                <a:lnTo>
                  <a:pt x="3092" y="3829"/>
                </a:lnTo>
                <a:lnTo>
                  <a:pt x="3157" y="3848"/>
                </a:lnTo>
                <a:lnTo>
                  <a:pt x="3223" y="3868"/>
                </a:lnTo>
                <a:lnTo>
                  <a:pt x="3288" y="3891"/>
                </a:lnTo>
                <a:lnTo>
                  <a:pt x="3354" y="3914"/>
                </a:lnTo>
                <a:lnTo>
                  <a:pt x="3419" y="3938"/>
                </a:lnTo>
                <a:lnTo>
                  <a:pt x="3485" y="3965"/>
                </a:lnTo>
                <a:lnTo>
                  <a:pt x="3550" y="3993"/>
                </a:lnTo>
                <a:lnTo>
                  <a:pt x="3616" y="4021"/>
                </a:lnTo>
                <a:lnTo>
                  <a:pt x="3616" y="4291"/>
                </a:lnTo>
                <a:lnTo>
                  <a:pt x="632" y="4291"/>
                </a:lnTo>
                <a:lnTo>
                  <a:pt x="632" y="4021"/>
                </a:lnTo>
                <a:lnTo>
                  <a:pt x="696" y="3995"/>
                </a:lnTo>
                <a:lnTo>
                  <a:pt x="758" y="3970"/>
                </a:lnTo>
                <a:lnTo>
                  <a:pt x="822" y="3946"/>
                </a:lnTo>
                <a:lnTo>
                  <a:pt x="885" y="3924"/>
                </a:lnTo>
                <a:lnTo>
                  <a:pt x="949" y="3901"/>
                </a:lnTo>
                <a:lnTo>
                  <a:pt x="1013" y="3881"/>
                </a:lnTo>
                <a:lnTo>
                  <a:pt x="1075" y="3861"/>
                </a:lnTo>
                <a:lnTo>
                  <a:pt x="1139" y="3843"/>
                </a:lnTo>
                <a:lnTo>
                  <a:pt x="1203" y="3825"/>
                </a:lnTo>
                <a:lnTo>
                  <a:pt x="1266" y="3809"/>
                </a:lnTo>
                <a:lnTo>
                  <a:pt x="1330" y="3793"/>
                </a:lnTo>
                <a:lnTo>
                  <a:pt x="1394" y="3779"/>
                </a:lnTo>
                <a:lnTo>
                  <a:pt x="1456" y="3765"/>
                </a:lnTo>
                <a:lnTo>
                  <a:pt x="1520" y="3753"/>
                </a:lnTo>
                <a:lnTo>
                  <a:pt x="1584" y="3743"/>
                </a:lnTo>
                <a:lnTo>
                  <a:pt x="1647" y="3733"/>
                </a:lnTo>
                <a:lnTo>
                  <a:pt x="1647" y="3598"/>
                </a:lnTo>
                <a:lnTo>
                  <a:pt x="179" y="3598"/>
                </a:lnTo>
                <a:lnTo>
                  <a:pt x="0" y="3598"/>
                </a:lnTo>
                <a:lnTo>
                  <a:pt x="0" y="3418"/>
                </a:lnTo>
                <a:lnTo>
                  <a:pt x="0" y="688"/>
                </a:lnTo>
                <a:lnTo>
                  <a:pt x="0" y="508"/>
                </a:lnTo>
                <a:lnTo>
                  <a:pt x="179" y="508"/>
                </a:lnTo>
                <a:close/>
                <a:moveTo>
                  <a:pt x="4438" y="4291"/>
                </a:moveTo>
                <a:lnTo>
                  <a:pt x="6190" y="4291"/>
                </a:lnTo>
                <a:lnTo>
                  <a:pt x="6190" y="0"/>
                </a:lnTo>
                <a:lnTo>
                  <a:pt x="4438" y="0"/>
                </a:lnTo>
                <a:lnTo>
                  <a:pt x="4438" y="4291"/>
                </a:lnTo>
                <a:close/>
                <a:moveTo>
                  <a:pt x="4659" y="374"/>
                </a:moveTo>
                <a:lnTo>
                  <a:pt x="6000" y="374"/>
                </a:lnTo>
                <a:lnTo>
                  <a:pt x="6000" y="791"/>
                </a:lnTo>
                <a:lnTo>
                  <a:pt x="4659" y="791"/>
                </a:lnTo>
                <a:lnTo>
                  <a:pt x="4659" y="374"/>
                </a:lnTo>
                <a:close/>
                <a:moveTo>
                  <a:pt x="4659" y="1025"/>
                </a:moveTo>
                <a:lnTo>
                  <a:pt x="6000" y="1025"/>
                </a:lnTo>
                <a:lnTo>
                  <a:pt x="6000" y="1444"/>
                </a:lnTo>
                <a:lnTo>
                  <a:pt x="4659" y="1444"/>
                </a:lnTo>
                <a:lnTo>
                  <a:pt x="4659" y="1025"/>
                </a:lnTo>
                <a:close/>
                <a:moveTo>
                  <a:pt x="4652" y="1798"/>
                </a:moveTo>
                <a:lnTo>
                  <a:pt x="5102" y="1798"/>
                </a:lnTo>
                <a:lnTo>
                  <a:pt x="5102" y="2121"/>
                </a:lnTo>
                <a:lnTo>
                  <a:pt x="4652" y="2121"/>
                </a:lnTo>
                <a:lnTo>
                  <a:pt x="4652" y="1798"/>
                </a:lnTo>
                <a:close/>
                <a:moveTo>
                  <a:pt x="4652" y="2317"/>
                </a:moveTo>
                <a:lnTo>
                  <a:pt x="5102" y="2317"/>
                </a:lnTo>
                <a:lnTo>
                  <a:pt x="5102" y="2640"/>
                </a:lnTo>
                <a:lnTo>
                  <a:pt x="4652" y="2640"/>
                </a:lnTo>
                <a:lnTo>
                  <a:pt x="4652" y="2317"/>
                </a:lnTo>
                <a:close/>
                <a:moveTo>
                  <a:pt x="3847" y="868"/>
                </a:moveTo>
                <a:lnTo>
                  <a:pt x="359" y="868"/>
                </a:lnTo>
                <a:lnTo>
                  <a:pt x="359" y="3238"/>
                </a:lnTo>
                <a:lnTo>
                  <a:pt x="3847" y="3238"/>
                </a:lnTo>
                <a:lnTo>
                  <a:pt x="3847" y="86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ctr">
            <a:normAutofit fontScale="90000"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7" name="KSO_Shape"/>
          <p:cNvSpPr/>
          <p:nvPr>
            <p:custDataLst>
              <p:tags r:id="rId25"/>
            </p:custDataLst>
          </p:nvPr>
        </p:nvSpPr>
        <p:spPr bwMode="auto">
          <a:xfrm>
            <a:off x="8214484" y="4502823"/>
            <a:ext cx="493196" cy="485799"/>
          </a:xfrm>
          <a:custGeom>
            <a:gdLst>
              <a:gd name="T0" fmla="*/ 2147483646 w 6140"/>
              <a:gd name="T1" fmla="*/ 2147483646 h 6040"/>
              <a:gd name="T2" fmla="*/ 2147483646 w 6140"/>
              <a:gd name="T3" fmla="*/ 2147483646 h 6040"/>
              <a:gd name="T4" fmla="*/ 2147483646 w 6140"/>
              <a:gd name="T5" fmla="*/ 2147483646 h 6040"/>
              <a:gd name="T6" fmla="*/ 2147483646 w 6140"/>
              <a:gd name="T7" fmla="*/ 2147483646 h 6040"/>
              <a:gd name="T8" fmla="*/ 2147483646 w 6140"/>
              <a:gd name="T9" fmla="*/ 2147483646 h 6040"/>
              <a:gd name="T10" fmla="*/ 2147483646 w 6140"/>
              <a:gd name="T11" fmla="*/ 2147483646 h 6040"/>
              <a:gd name="T12" fmla="*/ 2147483646 w 6140"/>
              <a:gd name="T13" fmla="*/ 2147483646 h 6040"/>
              <a:gd name="T14" fmla="*/ 2147483646 w 6140"/>
              <a:gd name="T15" fmla="*/ 2147483646 h 6040"/>
              <a:gd name="T16" fmla="*/ 2147483646 w 6140"/>
              <a:gd name="T17" fmla="*/ 2147483646 h 6040"/>
              <a:gd name="T18" fmla="*/ 2147483646 w 6140"/>
              <a:gd name="T19" fmla="*/ 2147483646 h 6040"/>
              <a:gd name="T20" fmla="*/ 2147483646 w 6140"/>
              <a:gd name="T21" fmla="*/ 2147483646 h 6040"/>
              <a:gd name="T22" fmla="*/ 2147483646 w 6140"/>
              <a:gd name="T23" fmla="*/ 2147483646 h 6040"/>
              <a:gd name="T24" fmla="*/ 2147483646 w 6140"/>
              <a:gd name="T25" fmla="*/ 2147483646 h 6040"/>
              <a:gd name="T26" fmla="*/ 2147483646 w 6140"/>
              <a:gd name="T27" fmla="*/ 2147483646 h 6040"/>
              <a:gd name="T28" fmla="*/ 298699967 w 6140"/>
              <a:gd name="T29" fmla="*/ 2147483646 h 6040"/>
              <a:gd name="T30" fmla="*/ 836224881 w 6140"/>
              <a:gd name="T31" fmla="*/ 2147483646 h 6040"/>
              <a:gd name="T32" fmla="*/ 2147483646 w 6140"/>
              <a:gd name="T33" fmla="*/ 89854040 h 6040"/>
              <a:gd name="T34" fmla="*/ 2147483646 w 6140"/>
              <a:gd name="T35" fmla="*/ 1707904638 h 6040"/>
              <a:gd name="T36" fmla="*/ 2147483646 w 6140"/>
              <a:gd name="T37" fmla="*/ 2147483646 h 6040"/>
              <a:gd name="T38" fmla="*/ 2147483646 w 6140"/>
              <a:gd name="T39" fmla="*/ 2147483646 h 6040"/>
              <a:gd name="T40" fmla="*/ 2147483646 w 6140"/>
              <a:gd name="T41" fmla="*/ 2147483646 h 6040"/>
              <a:gd name="T42" fmla="*/ 2147483646 w 6140"/>
              <a:gd name="T43" fmla="*/ 2147483646 h 6040"/>
              <a:gd name="T44" fmla="*/ 2147483646 w 6140"/>
              <a:gd name="T45" fmla="*/ 2147483646 h 6040"/>
              <a:gd name="T46" fmla="*/ 2147483646 w 6140"/>
              <a:gd name="T47" fmla="*/ 2147483646 h 6040"/>
              <a:gd name="T48" fmla="*/ 2147483646 w 6140"/>
              <a:gd name="T49" fmla="*/ 2147483646 h 6040"/>
              <a:gd name="T50" fmla="*/ 2147483646 w 6140"/>
              <a:gd name="T51" fmla="*/ 2147483646 h 6040"/>
              <a:gd name="T52" fmla="*/ 2147483646 w 6140"/>
              <a:gd name="T53" fmla="*/ 2147483646 h 6040"/>
              <a:gd name="T54" fmla="*/ 2147483646 w 6140"/>
              <a:gd name="T55" fmla="*/ 2147483646 h 6040"/>
              <a:gd name="T56" fmla="*/ 2147483646 w 6140"/>
              <a:gd name="T57" fmla="*/ 2147483646 h 6040"/>
              <a:gd name="T58" fmla="*/ 2147483646 w 6140"/>
              <a:gd name="T59" fmla="*/ 2147483646 h 6040"/>
              <a:gd name="T60" fmla="*/ 2147483646 w 6140"/>
              <a:gd name="T61" fmla="*/ 2147483646 h 6040"/>
              <a:gd name="T62" fmla="*/ 2147483646 w 6140"/>
              <a:gd name="T63" fmla="*/ 2147483646 h 6040"/>
              <a:gd name="T64" fmla="*/ 2147483646 w 6140"/>
              <a:gd name="T65" fmla="*/ 2147483646 h 6040"/>
              <a:gd name="T66" fmla="*/ 2147483646 w 6140"/>
              <a:gd name="T67" fmla="*/ 2147483646 h 6040"/>
              <a:gd name="T68" fmla="*/ 2147483646 w 6140"/>
              <a:gd name="T69" fmla="*/ 2147483646 h 6040"/>
              <a:gd name="T70" fmla="*/ 2147483646 w 6140"/>
              <a:gd name="T71" fmla="*/ 2147483646 h 6040"/>
              <a:gd name="T72" fmla="*/ 2147483646 w 6140"/>
              <a:gd name="T73" fmla="*/ 2147483646 h 6040"/>
              <a:gd name="T74" fmla="*/ 2147483646 w 6140"/>
              <a:gd name="T75" fmla="*/ 2147483646 h 6040"/>
              <a:gd name="T76" fmla="*/ 2147483646 w 6140"/>
              <a:gd name="T77" fmla="*/ 2147483646 h 6040"/>
              <a:gd name="T78" fmla="*/ 2147483646 w 6140"/>
              <a:gd name="T79" fmla="*/ 2147483646 h 6040"/>
              <a:gd name="T80" fmla="*/ 2147483646 w 6140"/>
              <a:gd name="T81" fmla="*/ 2147483646 h 6040"/>
              <a:gd name="T82" fmla="*/ 2147483646 w 6140"/>
              <a:gd name="T83" fmla="*/ 2147483646 h 6040"/>
              <a:gd name="T84" fmla="*/ 2147483646 w 6140"/>
              <a:gd name="T85" fmla="*/ 2147483646 h 6040"/>
              <a:gd name="T86" fmla="*/ 2147483646 w 6140"/>
              <a:gd name="T87" fmla="*/ 2147483646 h 6040"/>
              <a:gd name="T88" fmla="*/ 2147483646 w 6140"/>
              <a:gd name="T89" fmla="*/ 2147483646 h 6040"/>
              <a:gd name="T90" fmla="*/ 2147483646 w 6140"/>
              <a:gd name="T91" fmla="*/ 2147483646 h 6040"/>
              <a:gd name="T92" fmla="*/ 2147483646 w 6140"/>
              <a:gd name="T93" fmla="*/ 2147483646 h 6040"/>
              <a:gd name="T94" fmla="*/ 2147483646 w 6140"/>
              <a:gd name="T95" fmla="*/ 2147483646 h 6040"/>
              <a:gd name="T96" fmla="*/ 2147483646 w 6140"/>
              <a:gd name="T97" fmla="*/ 2147483646 h 6040"/>
              <a:gd name="T98" fmla="*/ 2147483646 w 6140"/>
              <a:gd name="T99" fmla="*/ 2147483646 h 6040"/>
              <a:gd name="T100" fmla="*/ 2147483646 w 6140"/>
              <a:gd name="T101" fmla="*/ 2147483646 h 6040"/>
              <a:gd name="T102" fmla="*/ 2147483646 w 6140"/>
              <a:gd name="T103" fmla="*/ 2147483646 h 6040"/>
              <a:gd name="T104" fmla="*/ 2147483646 w 6140"/>
              <a:gd name="T105" fmla="*/ 2147483646 h 6040"/>
              <a:gd name="T106" fmla="*/ 2147483646 w 6140"/>
              <a:gd name="T107" fmla="*/ 2147483646 h 6040"/>
              <a:gd name="T108" fmla="*/ 2147483646 w 6140"/>
              <a:gd name="T109" fmla="*/ 2147483646 h 6040"/>
              <a:gd name="T110" fmla="*/ 2147483646 w 6140"/>
              <a:gd name="T111" fmla="*/ 2147483646 h 6040"/>
              <a:gd name="T112" fmla="*/ 2147483646 w 6140"/>
              <a:gd name="T113" fmla="*/ 2147483646 h 6040"/>
              <a:gd name="T114" fmla="*/ 2147483646 w 6140"/>
              <a:gd name="T115" fmla="*/ 2147483646 h 6040"/>
              <a:gd name="T116" fmla="*/ 2147483646 w 6140"/>
              <a:gd name="T117" fmla="*/ 2147483646 h 6040"/>
              <a:gd name="T118" fmla="*/ 2147483646 w 6140"/>
              <a:gd name="T119" fmla="*/ 2147483646 h 6040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6140" h="6040">
                <a:moveTo>
                  <a:pt x="3011" y="554"/>
                </a:moveTo>
                <a:lnTo>
                  <a:pt x="5433" y="554"/>
                </a:lnTo>
                <a:lnTo>
                  <a:pt x="5469" y="555"/>
                </a:lnTo>
                <a:lnTo>
                  <a:pt x="5505" y="557"/>
                </a:lnTo>
                <a:lnTo>
                  <a:pt x="5540" y="562"/>
                </a:lnTo>
                <a:lnTo>
                  <a:pt x="5575" y="567"/>
                </a:lnTo>
                <a:lnTo>
                  <a:pt x="5608" y="576"/>
                </a:lnTo>
                <a:lnTo>
                  <a:pt x="5642" y="586"/>
                </a:lnTo>
                <a:lnTo>
                  <a:pt x="5676" y="597"/>
                </a:lnTo>
                <a:lnTo>
                  <a:pt x="5707" y="609"/>
                </a:lnTo>
                <a:lnTo>
                  <a:pt x="5738" y="623"/>
                </a:lnTo>
                <a:lnTo>
                  <a:pt x="5768" y="639"/>
                </a:lnTo>
                <a:lnTo>
                  <a:pt x="5799" y="656"/>
                </a:lnTo>
                <a:lnTo>
                  <a:pt x="5828" y="674"/>
                </a:lnTo>
                <a:lnTo>
                  <a:pt x="5854" y="694"/>
                </a:lnTo>
                <a:lnTo>
                  <a:pt x="5881" y="716"/>
                </a:lnTo>
                <a:lnTo>
                  <a:pt x="5908" y="738"/>
                </a:lnTo>
                <a:lnTo>
                  <a:pt x="5932" y="761"/>
                </a:lnTo>
                <a:lnTo>
                  <a:pt x="5955" y="786"/>
                </a:lnTo>
                <a:lnTo>
                  <a:pt x="5977" y="811"/>
                </a:lnTo>
                <a:lnTo>
                  <a:pt x="5998" y="838"/>
                </a:lnTo>
                <a:lnTo>
                  <a:pt x="6018" y="866"/>
                </a:lnTo>
                <a:lnTo>
                  <a:pt x="6037" y="895"/>
                </a:lnTo>
                <a:lnTo>
                  <a:pt x="6054" y="924"/>
                </a:lnTo>
                <a:lnTo>
                  <a:pt x="6069" y="955"/>
                </a:lnTo>
                <a:lnTo>
                  <a:pt x="6084" y="987"/>
                </a:lnTo>
                <a:lnTo>
                  <a:pt x="6097" y="1018"/>
                </a:lnTo>
                <a:lnTo>
                  <a:pt x="6107" y="1051"/>
                </a:lnTo>
                <a:lnTo>
                  <a:pt x="6117" y="1084"/>
                </a:lnTo>
                <a:lnTo>
                  <a:pt x="6125" y="1119"/>
                </a:lnTo>
                <a:lnTo>
                  <a:pt x="6132" y="1154"/>
                </a:lnTo>
                <a:lnTo>
                  <a:pt x="6136" y="1189"/>
                </a:lnTo>
                <a:lnTo>
                  <a:pt x="6139" y="1225"/>
                </a:lnTo>
                <a:lnTo>
                  <a:pt x="6140" y="1261"/>
                </a:lnTo>
                <a:lnTo>
                  <a:pt x="6140" y="5331"/>
                </a:lnTo>
                <a:lnTo>
                  <a:pt x="6139" y="5369"/>
                </a:lnTo>
                <a:lnTo>
                  <a:pt x="6136" y="5405"/>
                </a:lnTo>
                <a:lnTo>
                  <a:pt x="6132" y="5439"/>
                </a:lnTo>
                <a:lnTo>
                  <a:pt x="6125" y="5474"/>
                </a:lnTo>
                <a:lnTo>
                  <a:pt x="6117" y="5508"/>
                </a:lnTo>
                <a:lnTo>
                  <a:pt x="6107" y="5542"/>
                </a:lnTo>
                <a:lnTo>
                  <a:pt x="6097" y="5574"/>
                </a:lnTo>
                <a:lnTo>
                  <a:pt x="6084" y="5607"/>
                </a:lnTo>
                <a:lnTo>
                  <a:pt x="6069" y="5638"/>
                </a:lnTo>
                <a:lnTo>
                  <a:pt x="6054" y="5668"/>
                </a:lnTo>
                <a:lnTo>
                  <a:pt x="6037" y="5698"/>
                </a:lnTo>
                <a:lnTo>
                  <a:pt x="6018" y="5726"/>
                </a:lnTo>
                <a:lnTo>
                  <a:pt x="5998" y="5754"/>
                </a:lnTo>
                <a:lnTo>
                  <a:pt x="5977" y="5781"/>
                </a:lnTo>
                <a:lnTo>
                  <a:pt x="5955" y="5806"/>
                </a:lnTo>
                <a:lnTo>
                  <a:pt x="5932" y="5832"/>
                </a:lnTo>
                <a:lnTo>
                  <a:pt x="5908" y="5855"/>
                </a:lnTo>
                <a:lnTo>
                  <a:pt x="5881" y="5877"/>
                </a:lnTo>
                <a:lnTo>
                  <a:pt x="5854" y="5898"/>
                </a:lnTo>
                <a:lnTo>
                  <a:pt x="5828" y="5918"/>
                </a:lnTo>
                <a:lnTo>
                  <a:pt x="5799" y="5936"/>
                </a:lnTo>
                <a:lnTo>
                  <a:pt x="5768" y="5954"/>
                </a:lnTo>
                <a:lnTo>
                  <a:pt x="5738" y="5969"/>
                </a:lnTo>
                <a:lnTo>
                  <a:pt x="5707" y="5983"/>
                </a:lnTo>
                <a:lnTo>
                  <a:pt x="5676" y="5996"/>
                </a:lnTo>
                <a:lnTo>
                  <a:pt x="5642" y="6007"/>
                </a:lnTo>
                <a:lnTo>
                  <a:pt x="5608" y="6016"/>
                </a:lnTo>
                <a:lnTo>
                  <a:pt x="5575" y="6025"/>
                </a:lnTo>
                <a:lnTo>
                  <a:pt x="5540" y="6030"/>
                </a:lnTo>
                <a:lnTo>
                  <a:pt x="5505" y="6035"/>
                </a:lnTo>
                <a:lnTo>
                  <a:pt x="5469" y="6039"/>
                </a:lnTo>
                <a:lnTo>
                  <a:pt x="5433" y="6040"/>
                </a:lnTo>
                <a:lnTo>
                  <a:pt x="3011" y="6040"/>
                </a:lnTo>
                <a:lnTo>
                  <a:pt x="2981" y="6039"/>
                </a:lnTo>
                <a:lnTo>
                  <a:pt x="2951" y="6036"/>
                </a:lnTo>
                <a:lnTo>
                  <a:pt x="2921" y="6033"/>
                </a:lnTo>
                <a:lnTo>
                  <a:pt x="2892" y="6029"/>
                </a:lnTo>
                <a:lnTo>
                  <a:pt x="2863" y="6023"/>
                </a:lnTo>
                <a:lnTo>
                  <a:pt x="2834" y="6016"/>
                </a:lnTo>
                <a:lnTo>
                  <a:pt x="2806" y="6008"/>
                </a:lnTo>
                <a:lnTo>
                  <a:pt x="2778" y="5999"/>
                </a:lnTo>
                <a:lnTo>
                  <a:pt x="2750" y="5989"/>
                </a:lnTo>
                <a:lnTo>
                  <a:pt x="2723" y="5978"/>
                </a:lnTo>
                <a:lnTo>
                  <a:pt x="2698" y="5965"/>
                </a:lnTo>
                <a:lnTo>
                  <a:pt x="2672" y="5951"/>
                </a:lnTo>
                <a:lnTo>
                  <a:pt x="2647" y="5938"/>
                </a:lnTo>
                <a:lnTo>
                  <a:pt x="2623" y="5922"/>
                </a:lnTo>
                <a:lnTo>
                  <a:pt x="2599" y="5906"/>
                </a:lnTo>
                <a:lnTo>
                  <a:pt x="2577" y="5889"/>
                </a:lnTo>
                <a:lnTo>
                  <a:pt x="2554" y="5870"/>
                </a:lnTo>
                <a:lnTo>
                  <a:pt x="2533" y="5852"/>
                </a:lnTo>
                <a:lnTo>
                  <a:pt x="2512" y="5832"/>
                </a:lnTo>
                <a:lnTo>
                  <a:pt x="2492" y="5811"/>
                </a:lnTo>
                <a:lnTo>
                  <a:pt x="2474" y="5790"/>
                </a:lnTo>
                <a:lnTo>
                  <a:pt x="2455" y="5768"/>
                </a:lnTo>
                <a:lnTo>
                  <a:pt x="2438" y="5745"/>
                </a:lnTo>
                <a:lnTo>
                  <a:pt x="2421" y="5722"/>
                </a:lnTo>
                <a:lnTo>
                  <a:pt x="2406" y="5697"/>
                </a:lnTo>
                <a:lnTo>
                  <a:pt x="2392" y="5672"/>
                </a:lnTo>
                <a:lnTo>
                  <a:pt x="2378" y="5646"/>
                </a:lnTo>
                <a:lnTo>
                  <a:pt x="2366" y="5621"/>
                </a:lnTo>
                <a:lnTo>
                  <a:pt x="2355" y="5594"/>
                </a:lnTo>
                <a:lnTo>
                  <a:pt x="2345" y="5567"/>
                </a:lnTo>
                <a:lnTo>
                  <a:pt x="2336" y="5539"/>
                </a:lnTo>
                <a:lnTo>
                  <a:pt x="2327" y="5510"/>
                </a:lnTo>
                <a:lnTo>
                  <a:pt x="2315" y="5509"/>
                </a:lnTo>
                <a:lnTo>
                  <a:pt x="2259" y="5501"/>
                </a:lnTo>
                <a:lnTo>
                  <a:pt x="2203" y="5493"/>
                </a:lnTo>
                <a:lnTo>
                  <a:pt x="2147" y="5484"/>
                </a:lnTo>
                <a:lnTo>
                  <a:pt x="2092" y="5474"/>
                </a:lnTo>
                <a:lnTo>
                  <a:pt x="2037" y="5463"/>
                </a:lnTo>
                <a:lnTo>
                  <a:pt x="1983" y="5451"/>
                </a:lnTo>
                <a:lnTo>
                  <a:pt x="1929" y="5439"/>
                </a:lnTo>
                <a:lnTo>
                  <a:pt x="1876" y="5427"/>
                </a:lnTo>
                <a:lnTo>
                  <a:pt x="1824" y="5413"/>
                </a:lnTo>
                <a:lnTo>
                  <a:pt x="1771" y="5398"/>
                </a:lnTo>
                <a:lnTo>
                  <a:pt x="1719" y="5383"/>
                </a:lnTo>
                <a:lnTo>
                  <a:pt x="1668" y="5366"/>
                </a:lnTo>
                <a:lnTo>
                  <a:pt x="1618" y="5350"/>
                </a:lnTo>
                <a:lnTo>
                  <a:pt x="1568" y="5333"/>
                </a:lnTo>
                <a:lnTo>
                  <a:pt x="1519" y="5314"/>
                </a:lnTo>
                <a:lnTo>
                  <a:pt x="1471" y="5295"/>
                </a:lnTo>
                <a:lnTo>
                  <a:pt x="1423" y="5276"/>
                </a:lnTo>
                <a:lnTo>
                  <a:pt x="1375" y="5255"/>
                </a:lnTo>
                <a:lnTo>
                  <a:pt x="1329" y="5234"/>
                </a:lnTo>
                <a:lnTo>
                  <a:pt x="1283" y="5213"/>
                </a:lnTo>
                <a:lnTo>
                  <a:pt x="1237" y="5190"/>
                </a:lnTo>
                <a:lnTo>
                  <a:pt x="1193" y="5167"/>
                </a:lnTo>
                <a:lnTo>
                  <a:pt x="1150" y="5143"/>
                </a:lnTo>
                <a:lnTo>
                  <a:pt x="1107" y="5119"/>
                </a:lnTo>
                <a:lnTo>
                  <a:pt x="1064" y="5093"/>
                </a:lnTo>
                <a:lnTo>
                  <a:pt x="1024" y="5067"/>
                </a:lnTo>
                <a:lnTo>
                  <a:pt x="983" y="5041"/>
                </a:lnTo>
                <a:lnTo>
                  <a:pt x="944" y="5013"/>
                </a:lnTo>
                <a:lnTo>
                  <a:pt x="905" y="4985"/>
                </a:lnTo>
                <a:lnTo>
                  <a:pt x="867" y="4956"/>
                </a:lnTo>
                <a:lnTo>
                  <a:pt x="830" y="4927"/>
                </a:lnTo>
                <a:lnTo>
                  <a:pt x="794" y="4897"/>
                </a:lnTo>
                <a:lnTo>
                  <a:pt x="757" y="4866"/>
                </a:lnTo>
                <a:lnTo>
                  <a:pt x="721" y="4832"/>
                </a:lnTo>
                <a:lnTo>
                  <a:pt x="686" y="4800"/>
                </a:lnTo>
                <a:lnTo>
                  <a:pt x="652" y="4765"/>
                </a:lnTo>
                <a:lnTo>
                  <a:pt x="620" y="4730"/>
                </a:lnTo>
                <a:lnTo>
                  <a:pt x="588" y="4695"/>
                </a:lnTo>
                <a:lnTo>
                  <a:pt x="557" y="4658"/>
                </a:lnTo>
                <a:lnTo>
                  <a:pt x="528" y="4622"/>
                </a:lnTo>
                <a:lnTo>
                  <a:pt x="500" y="4584"/>
                </a:lnTo>
                <a:lnTo>
                  <a:pt x="472" y="4547"/>
                </a:lnTo>
                <a:lnTo>
                  <a:pt x="447" y="4507"/>
                </a:lnTo>
                <a:lnTo>
                  <a:pt x="422" y="4468"/>
                </a:lnTo>
                <a:lnTo>
                  <a:pt x="398" y="4428"/>
                </a:lnTo>
                <a:lnTo>
                  <a:pt x="376" y="4386"/>
                </a:lnTo>
                <a:lnTo>
                  <a:pt x="355" y="4346"/>
                </a:lnTo>
                <a:lnTo>
                  <a:pt x="335" y="4304"/>
                </a:lnTo>
                <a:lnTo>
                  <a:pt x="317" y="4261"/>
                </a:lnTo>
                <a:lnTo>
                  <a:pt x="299" y="4218"/>
                </a:lnTo>
                <a:lnTo>
                  <a:pt x="283" y="4174"/>
                </a:lnTo>
                <a:lnTo>
                  <a:pt x="269" y="4130"/>
                </a:lnTo>
                <a:lnTo>
                  <a:pt x="255" y="4084"/>
                </a:lnTo>
                <a:lnTo>
                  <a:pt x="243" y="4038"/>
                </a:lnTo>
                <a:lnTo>
                  <a:pt x="233" y="3993"/>
                </a:lnTo>
                <a:lnTo>
                  <a:pt x="224" y="3945"/>
                </a:lnTo>
                <a:lnTo>
                  <a:pt x="217" y="3897"/>
                </a:lnTo>
                <a:lnTo>
                  <a:pt x="210" y="3850"/>
                </a:lnTo>
                <a:lnTo>
                  <a:pt x="205" y="3801"/>
                </a:lnTo>
                <a:lnTo>
                  <a:pt x="203" y="3752"/>
                </a:lnTo>
                <a:lnTo>
                  <a:pt x="201" y="3702"/>
                </a:lnTo>
                <a:lnTo>
                  <a:pt x="201" y="3651"/>
                </a:lnTo>
                <a:lnTo>
                  <a:pt x="202" y="3601"/>
                </a:lnTo>
                <a:lnTo>
                  <a:pt x="204" y="3549"/>
                </a:lnTo>
                <a:lnTo>
                  <a:pt x="209" y="3500"/>
                </a:lnTo>
                <a:lnTo>
                  <a:pt x="216" y="3445"/>
                </a:lnTo>
                <a:lnTo>
                  <a:pt x="221" y="3403"/>
                </a:lnTo>
                <a:lnTo>
                  <a:pt x="228" y="3360"/>
                </a:lnTo>
                <a:lnTo>
                  <a:pt x="235" y="3317"/>
                </a:lnTo>
                <a:lnTo>
                  <a:pt x="245" y="3274"/>
                </a:lnTo>
                <a:lnTo>
                  <a:pt x="255" y="3231"/>
                </a:lnTo>
                <a:lnTo>
                  <a:pt x="267" y="3187"/>
                </a:lnTo>
                <a:lnTo>
                  <a:pt x="278" y="3143"/>
                </a:lnTo>
                <a:lnTo>
                  <a:pt x="292" y="3099"/>
                </a:lnTo>
                <a:lnTo>
                  <a:pt x="306" y="3053"/>
                </a:lnTo>
                <a:lnTo>
                  <a:pt x="322" y="3009"/>
                </a:lnTo>
                <a:lnTo>
                  <a:pt x="339" y="2964"/>
                </a:lnTo>
                <a:lnTo>
                  <a:pt x="356" y="2919"/>
                </a:lnTo>
                <a:lnTo>
                  <a:pt x="376" y="2872"/>
                </a:lnTo>
                <a:lnTo>
                  <a:pt x="396" y="2826"/>
                </a:lnTo>
                <a:lnTo>
                  <a:pt x="416" y="2779"/>
                </a:lnTo>
                <a:lnTo>
                  <a:pt x="440" y="2733"/>
                </a:lnTo>
                <a:lnTo>
                  <a:pt x="398" y="2695"/>
                </a:lnTo>
                <a:lnTo>
                  <a:pt x="357" y="2654"/>
                </a:lnTo>
                <a:lnTo>
                  <a:pt x="319" y="2614"/>
                </a:lnTo>
                <a:lnTo>
                  <a:pt x="282" y="2573"/>
                </a:lnTo>
                <a:lnTo>
                  <a:pt x="247" y="2531"/>
                </a:lnTo>
                <a:lnTo>
                  <a:pt x="214" y="2489"/>
                </a:lnTo>
                <a:lnTo>
                  <a:pt x="184" y="2445"/>
                </a:lnTo>
                <a:lnTo>
                  <a:pt x="155" y="2401"/>
                </a:lnTo>
                <a:lnTo>
                  <a:pt x="129" y="2356"/>
                </a:lnTo>
                <a:lnTo>
                  <a:pt x="104" y="2310"/>
                </a:lnTo>
                <a:lnTo>
                  <a:pt x="82" y="2263"/>
                </a:lnTo>
                <a:lnTo>
                  <a:pt x="62" y="2215"/>
                </a:lnTo>
                <a:lnTo>
                  <a:pt x="46" y="2165"/>
                </a:lnTo>
                <a:lnTo>
                  <a:pt x="38" y="2141"/>
                </a:lnTo>
                <a:lnTo>
                  <a:pt x="31" y="2115"/>
                </a:lnTo>
                <a:lnTo>
                  <a:pt x="25" y="2090"/>
                </a:lnTo>
                <a:lnTo>
                  <a:pt x="19" y="2064"/>
                </a:lnTo>
                <a:lnTo>
                  <a:pt x="14" y="2037"/>
                </a:lnTo>
                <a:lnTo>
                  <a:pt x="10" y="2011"/>
                </a:lnTo>
                <a:lnTo>
                  <a:pt x="7" y="1984"/>
                </a:lnTo>
                <a:lnTo>
                  <a:pt x="3" y="1957"/>
                </a:lnTo>
                <a:lnTo>
                  <a:pt x="1" y="1929"/>
                </a:lnTo>
                <a:lnTo>
                  <a:pt x="0" y="1902"/>
                </a:lnTo>
                <a:lnTo>
                  <a:pt x="0" y="1874"/>
                </a:lnTo>
                <a:lnTo>
                  <a:pt x="0" y="1846"/>
                </a:lnTo>
                <a:lnTo>
                  <a:pt x="0" y="1817"/>
                </a:lnTo>
                <a:lnTo>
                  <a:pt x="2" y="1788"/>
                </a:lnTo>
                <a:lnTo>
                  <a:pt x="4" y="1758"/>
                </a:lnTo>
                <a:lnTo>
                  <a:pt x="7" y="1729"/>
                </a:lnTo>
                <a:lnTo>
                  <a:pt x="11" y="1698"/>
                </a:lnTo>
                <a:lnTo>
                  <a:pt x="16" y="1667"/>
                </a:lnTo>
                <a:lnTo>
                  <a:pt x="21" y="1637"/>
                </a:lnTo>
                <a:lnTo>
                  <a:pt x="28" y="1606"/>
                </a:lnTo>
                <a:lnTo>
                  <a:pt x="35" y="1573"/>
                </a:lnTo>
                <a:lnTo>
                  <a:pt x="43" y="1542"/>
                </a:lnTo>
                <a:lnTo>
                  <a:pt x="51" y="1509"/>
                </a:lnTo>
                <a:lnTo>
                  <a:pt x="61" y="1475"/>
                </a:lnTo>
                <a:lnTo>
                  <a:pt x="72" y="1443"/>
                </a:lnTo>
                <a:lnTo>
                  <a:pt x="83" y="1409"/>
                </a:lnTo>
                <a:lnTo>
                  <a:pt x="109" y="1340"/>
                </a:lnTo>
                <a:lnTo>
                  <a:pt x="138" y="1270"/>
                </a:lnTo>
                <a:lnTo>
                  <a:pt x="170" y="1198"/>
                </a:lnTo>
                <a:lnTo>
                  <a:pt x="207" y="1124"/>
                </a:lnTo>
                <a:lnTo>
                  <a:pt x="247" y="1048"/>
                </a:lnTo>
                <a:lnTo>
                  <a:pt x="291" y="970"/>
                </a:lnTo>
                <a:lnTo>
                  <a:pt x="232" y="930"/>
                </a:lnTo>
                <a:lnTo>
                  <a:pt x="966" y="3"/>
                </a:lnTo>
                <a:lnTo>
                  <a:pt x="977" y="2"/>
                </a:lnTo>
                <a:lnTo>
                  <a:pt x="1011" y="1"/>
                </a:lnTo>
                <a:lnTo>
                  <a:pt x="1062" y="0"/>
                </a:lnTo>
                <a:lnTo>
                  <a:pt x="1092" y="1"/>
                </a:lnTo>
                <a:lnTo>
                  <a:pt x="1126" y="2"/>
                </a:lnTo>
                <a:lnTo>
                  <a:pt x="1161" y="4"/>
                </a:lnTo>
                <a:lnTo>
                  <a:pt x="1198" y="9"/>
                </a:lnTo>
                <a:lnTo>
                  <a:pt x="1236" y="14"/>
                </a:lnTo>
                <a:lnTo>
                  <a:pt x="1276" y="22"/>
                </a:lnTo>
                <a:lnTo>
                  <a:pt x="1314" y="31"/>
                </a:lnTo>
                <a:lnTo>
                  <a:pt x="1352" y="43"/>
                </a:lnTo>
                <a:lnTo>
                  <a:pt x="1372" y="48"/>
                </a:lnTo>
                <a:lnTo>
                  <a:pt x="1390" y="57"/>
                </a:lnTo>
                <a:lnTo>
                  <a:pt x="1408" y="65"/>
                </a:lnTo>
                <a:lnTo>
                  <a:pt x="1426" y="73"/>
                </a:lnTo>
                <a:lnTo>
                  <a:pt x="1461" y="93"/>
                </a:lnTo>
                <a:lnTo>
                  <a:pt x="1495" y="114"/>
                </a:lnTo>
                <a:lnTo>
                  <a:pt x="1527" y="136"/>
                </a:lnTo>
                <a:lnTo>
                  <a:pt x="1559" y="159"/>
                </a:lnTo>
                <a:lnTo>
                  <a:pt x="1588" y="182"/>
                </a:lnTo>
                <a:lnTo>
                  <a:pt x="1616" y="205"/>
                </a:lnTo>
                <a:lnTo>
                  <a:pt x="1642" y="230"/>
                </a:lnTo>
                <a:lnTo>
                  <a:pt x="1666" y="252"/>
                </a:lnTo>
                <a:lnTo>
                  <a:pt x="1707" y="293"/>
                </a:lnTo>
                <a:lnTo>
                  <a:pt x="1739" y="327"/>
                </a:lnTo>
                <a:lnTo>
                  <a:pt x="1759" y="350"/>
                </a:lnTo>
                <a:lnTo>
                  <a:pt x="1765" y="359"/>
                </a:lnTo>
                <a:lnTo>
                  <a:pt x="1153" y="1011"/>
                </a:lnTo>
                <a:lnTo>
                  <a:pt x="985" y="843"/>
                </a:lnTo>
                <a:lnTo>
                  <a:pt x="714" y="1251"/>
                </a:lnTo>
                <a:lnTo>
                  <a:pt x="630" y="1196"/>
                </a:lnTo>
                <a:lnTo>
                  <a:pt x="603" y="1246"/>
                </a:lnTo>
                <a:lnTo>
                  <a:pt x="578" y="1294"/>
                </a:lnTo>
                <a:lnTo>
                  <a:pt x="556" y="1342"/>
                </a:lnTo>
                <a:lnTo>
                  <a:pt x="535" y="1390"/>
                </a:lnTo>
                <a:lnTo>
                  <a:pt x="516" y="1435"/>
                </a:lnTo>
                <a:lnTo>
                  <a:pt x="500" y="1480"/>
                </a:lnTo>
                <a:lnTo>
                  <a:pt x="485" y="1524"/>
                </a:lnTo>
                <a:lnTo>
                  <a:pt x="472" y="1567"/>
                </a:lnTo>
                <a:lnTo>
                  <a:pt x="462" y="1609"/>
                </a:lnTo>
                <a:lnTo>
                  <a:pt x="452" y="1650"/>
                </a:lnTo>
                <a:lnTo>
                  <a:pt x="445" y="1690"/>
                </a:lnTo>
                <a:lnTo>
                  <a:pt x="440" y="1729"/>
                </a:lnTo>
                <a:lnTo>
                  <a:pt x="436" y="1768"/>
                </a:lnTo>
                <a:lnTo>
                  <a:pt x="435" y="1805"/>
                </a:lnTo>
                <a:lnTo>
                  <a:pt x="434" y="1842"/>
                </a:lnTo>
                <a:lnTo>
                  <a:pt x="436" y="1878"/>
                </a:lnTo>
                <a:lnTo>
                  <a:pt x="439" y="1913"/>
                </a:lnTo>
                <a:lnTo>
                  <a:pt x="443" y="1948"/>
                </a:lnTo>
                <a:lnTo>
                  <a:pt x="450" y="1982"/>
                </a:lnTo>
                <a:lnTo>
                  <a:pt x="457" y="2014"/>
                </a:lnTo>
                <a:lnTo>
                  <a:pt x="466" y="2047"/>
                </a:lnTo>
                <a:lnTo>
                  <a:pt x="477" y="2079"/>
                </a:lnTo>
                <a:lnTo>
                  <a:pt x="488" y="2111"/>
                </a:lnTo>
                <a:lnTo>
                  <a:pt x="502" y="2141"/>
                </a:lnTo>
                <a:lnTo>
                  <a:pt x="516" y="2171"/>
                </a:lnTo>
                <a:lnTo>
                  <a:pt x="533" y="2200"/>
                </a:lnTo>
                <a:lnTo>
                  <a:pt x="550" y="2229"/>
                </a:lnTo>
                <a:lnTo>
                  <a:pt x="569" y="2257"/>
                </a:lnTo>
                <a:lnTo>
                  <a:pt x="587" y="2285"/>
                </a:lnTo>
                <a:lnTo>
                  <a:pt x="608" y="2313"/>
                </a:lnTo>
                <a:lnTo>
                  <a:pt x="630" y="2339"/>
                </a:lnTo>
                <a:lnTo>
                  <a:pt x="652" y="2366"/>
                </a:lnTo>
                <a:lnTo>
                  <a:pt x="682" y="2322"/>
                </a:lnTo>
                <a:lnTo>
                  <a:pt x="713" y="2278"/>
                </a:lnTo>
                <a:lnTo>
                  <a:pt x="745" y="2234"/>
                </a:lnTo>
                <a:lnTo>
                  <a:pt x="778" y="2188"/>
                </a:lnTo>
                <a:lnTo>
                  <a:pt x="811" y="2144"/>
                </a:lnTo>
                <a:lnTo>
                  <a:pt x="846" y="2099"/>
                </a:lnTo>
                <a:lnTo>
                  <a:pt x="883" y="2054"/>
                </a:lnTo>
                <a:lnTo>
                  <a:pt x="920" y="2007"/>
                </a:lnTo>
                <a:lnTo>
                  <a:pt x="957" y="1962"/>
                </a:lnTo>
                <a:lnTo>
                  <a:pt x="997" y="1916"/>
                </a:lnTo>
                <a:lnTo>
                  <a:pt x="1038" y="1870"/>
                </a:lnTo>
                <a:lnTo>
                  <a:pt x="1079" y="1824"/>
                </a:lnTo>
                <a:lnTo>
                  <a:pt x="1166" y="1730"/>
                </a:lnTo>
                <a:lnTo>
                  <a:pt x="1257" y="1636"/>
                </a:lnTo>
                <a:lnTo>
                  <a:pt x="1247" y="1611"/>
                </a:lnTo>
                <a:lnTo>
                  <a:pt x="1237" y="1586"/>
                </a:lnTo>
                <a:lnTo>
                  <a:pt x="1230" y="1560"/>
                </a:lnTo>
                <a:lnTo>
                  <a:pt x="1223" y="1534"/>
                </a:lnTo>
                <a:lnTo>
                  <a:pt x="1219" y="1507"/>
                </a:lnTo>
                <a:lnTo>
                  <a:pt x="1215" y="1479"/>
                </a:lnTo>
                <a:lnTo>
                  <a:pt x="1213" y="1451"/>
                </a:lnTo>
                <a:lnTo>
                  <a:pt x="1212" y="1423"/>
                </a:lnTo>
                <a:lnTo>
                  <a:pt x="1213" y="1397"/>
                </a:lnTo>
                <a:lnTo>
                  <a:pt x="1214" y="1370"/>
                </a:lnTo>
                <a:lnTo>
                  <a:pt x="1218" y="1344"/>
                </a:lnTo>
                <a:lnTo>
                  <a:pt x="1222" y="1319"/>
                </a:lnTo>
                <a:lnTo>
                  <a:pt x="1228" y="1293"/>
                </a:lnTo>
                <a:lnTo>
                  <a:pt x="1235" y="1269"/>
                </a:lnTo>
                <a:lnTo>
                  <a:pt x="1243" y="1244"/>
                </a:lnTo>
                <a:lnTo>
                  <a:pt x="1252" y="1221"/>
                </a:lnTo>
                <a:lnTo>
                  <a:pt x="1263" y="1198"/>
                </a:lnTo>
                <a:lnTo>
                  <a:pt x="1274" y="1175"/>
                </a:lnTo>
                <a:lnTo>
                  <a:pt x="1287" y="1154"/>
                </a:lnTo>
                <a:lnTo>
                  <a:pt x="1301" y="1132"/>
                </a:lnTo>
                <a:lnTo>
                  <a:pt x="1315" y="1112"/>
                </a:lnTo>
                <a:lnTo>
                  <a:pt x="1331" y="1092"/>
                </a:lnTo>
                <a:lnTo>
                  <a:pt x="1348" y="1073"/>
                </a:lnTo>
                <a:lnTo>
                  <a:pt x="1365" y="1055"/>
                </a:lnTo>
                <a:lnTo>
                  <a:pt x="1365" y="1054"/>
                </a:lnTo>
                <a:lnTo>
                  <a:pt x="1384" y="1037"/>
                </a:lnTo>
                <a:lnTo>
                  <a:pt x="1402" y="1020"/>
                </a:lnTo>
                <a:lnTo>
                  <a:pt x="1422" y="1005"/>
                </a:lnTo>
                <a:lnTo>
                  <a:pt x="1443" y="990"/>
                </a:lnTo>
                <a:lnTo>
                  <a:pt x="1464" y="977"/>
                </a:lnTo>
                <a:lnTo>
                  <a:pt x="1486" y="965"/>
                </a:lnTo>
                <a:lnTo>
                  <a:pt x="1508" y="953"/>
                </a:lnTo>
                <a:lnTo>
                  <a:pt x="1531" y="943"/>
                </a:lnTo>
                <a:lnTo>
                  <a:pt x="1554" y="933"/>
                </a:lnTo>
                <a:lnTo>
                  <a:pt x="1579" y="925"/>
                </a:lnTo>
                <a:lnTo>
                  <a:pt x="1603" y="918"/>
                </a:lnTo>
                <a:lnTo>
                  <a:pt x="1628" y="912"/>
                </a:lnTo>
                <a:lnTo>
                  <a:pt x="1654" y="908"/>
                </a:lnTo>
                <a:lnTo>
                  <a:pt x="1681" y="904"/>
                </a:lnTo>
                <a:lnTo>
                  <a:pt x="1706" y="902"/>
                </a:lnTo>
                <a:lnTo>
                  <a:pt x="1733" y="902"/>
                </a:lnTo>
                <a:lnTo>
                  <a:pt x="1760" y="902"/>
                </a:lnTo>
                <a:lnTo>
                  <a:pt x="1786" y="904"/>
                </a:lnTo>
                <a:lnTo>
                  <a:pt x="1813" y="908"/>
                </a:lnTo>
                <a:lnTo>
                  <a:pt x="1839" y="912"/>
                </a:lnTo>
                <a:lnTo>
                  <a:pt x="1863" y="918"/>
                </a:lnTo>
                <a:lnTo>
                  <a:pt x="1889" y="925"/>
                </a:lnTo>
                <a:lnTo>
                  <a:pt x="1913" y="933"/>
                </a:lnTo>
                <a:lnTo>
                  <a:pt x="1936" y="943"/>
                </a:lnTo>
                <a:lnTo>
                  <a:pt x="1959" y="953"/>
                </a:lnTo>
                <a:lnTo>
                  <a:pt x="1981" y="965"/>
                </a:lnTo>
                <a:lnTo>
                  <a:pt x="2003" y="977"/>
                </a:lnTo>
                <a:lnTo>
                  <a:pt x="2024" y="990"/>
                </a:lnTo>
                <a:lnTo>
                  <a:pt x="2045" y="1005"/>
                </a:lnTo>
                <a:lnTo>
                  <a:pt x="2065" y="1020"/>
                </a:lnTo>
                <a:lnTo>
                  <a:pt x="2084" y="1037"/>
                </a:lnTo>
                <a:lnTo>
                  <a:pt x="2102" y="1054"/>
                </a:lnTo>
                <a:lnTo>
                  <a:pt x="2102" y="1055"/>
                </a:lnTo>
                <a:lnTo>
                  <a:pt x="2118" y="1073"/>
                </a:lnTo>
                <a:lnTo>
                  <a:pt x="2136" y="1091"/>
                </a:lnTo>
                <a:lnTo>
                  <a:pt x="2151" y="1111"/>
                </a:lnTo>
                <a:lnTo>
                  <a:pt x="2165" y="1132"/>
                </a:lnTo>
                <a:lnTo>
                  <a:pt x="2179" y="1153"/>
                </a:lnTo>
                <a:lnTo>
                  <a:pt x="2192" y="1175"/>
                </a:lnTo>
                <a:lnTo>
                  <a:pt x="2203" y="1197"/>
                </a:lnTo>
                <a:lnTo>
                  <a:pt x="2214" y="1220"/>
                </a:lnTo>
                <a:lnTo>
                  <a:pt x="2223" y="1244"/>
                </a:lnTo>
                <a:lnTo>
                  <a:pt x="2231" y="1269"/>
                </a:lnTo>
                <a:lnTo>
                  <a:pt x="2238" y="1293"/>
                </a:lnTo>
                <a:lnTo>
                  <a:pt x="2244" y="1319"/>
                </a:lnTo>
                <a:lnTo>
                  <a:pt x="2248" y="1344"/>
                </a:lnTo>
                <a:lnTo>
                  <a:pt x="2252" y="1370"/>
                </a:lnTo>
                <a:lnTo>
                  <a:pt x="2254" y="1397"/>
                </a:lnTo>
                <a:lnTo>
                  <a:pt x="2254" y="1423"/>
                </a:lnTo>
                <a:lnTo>
                  <a:pt x="2254" y="1450"/>
                </a:lnTo>
                <a:lnTo>
                  <a:pt x="2252" y="1477"/>
                </a:lnTo>
                <a:lnTo>
                  <a:pt x="2248" y="1502"/>
                </a:lnTo>
                <a:lnTo>
                  <a:pt x="2244" y="1528"/>
                </a:lnTo>
                <a:lnTo>
                  <a:pt x="2238" y="1553"/>
                </a:lnTo>
                <a:lnTo>
                  <a:pt x="2231" y="1578"/>
                </a:lnTo>
                <a:lnTo>
                  <a:pt x="2223" y="1602"/>
                </a:lnTo>
                <a:lnTo>
                  <a:pt x="2214" y="1626"/>
                </a:lnTo>
                <a:lnTo>
                  <a:pt x="2203" y="1648"/>
                </a:lnTo>
                <a:lnTo>
                  <a:pt x="2192" y="1672"/>
                </a:lnTo>
                <a:lnTo>
                  <a:pt x="2179" y="1694"/>
                </a:lnTo>
                <a:lnTo>
                  <a:pt x="2166" y="1715"/>
                </a:lnTo>
                <a:lnTo>
                  <a:pt x="2151" y="1734"/>
                </a:lnTo>
                <a:lnTo>
                  <a:pt x="2136" y="1754"/>
                </a:lnTo>
                <a:lnTo>
                  <a:pt x="2120" y="1774"/>
                </a:lnTo>
                <a:lnTo>
                  <a:pt x="2102" y="1791"/>
                </a:lnTo>
                <a:lnTo>
                  <a:pt x="2084" y="1809"/>
                </a:lnTo>
                <a:lnTo>
                  <a:pt x="2065" y="1825"/>
                </a:lnTo>
                <a:lnTo>
                  <a:pt x="2045" y="1841"/>
                </a:lnTo>
                <a:lnTo>
                  <a:pt x="2024" y="1855"/>
                </a:lnTo>
                <a:lnTo>
                  <a:pt x="2003" y="1869"/>
                </a:lnTo>
                <a:lnTo>
                  <a:pt x="1981" y="1882"/>
                </a:lnTo>
                <a:lnTo>
                  <a:pt x="1959" y="1893"/>
                </a:lnTo>
                <a:lnTo>
                  <a:pt x="1936" y="1904"/>
                </a:lnTo>
                <a:lnTo>
                  <a:pt x="1913" y="1913"/>
                </a:lnTo>
                <a:lnTo>
                  <a:pt x="1889" y="1921"/>
                </a:lnTo>
                <a:lnTo>
                  <a:pt x="1863" y="1928"/>
                </a:lnTo>
                <a:lnTo>
                  <a:pt x="1839" y="1934"/>
                </a:lnTo>
                <a:lnTo>
                  <a:pt x="1813" y="1939"/>
                </a:lnTo>
                <a:lnTo>
                  <a:pt x="1786" y="1942"/>
                </a:lnTo>
                <a:lnTo>
                  <a:pt x="1760" y="1943"/>
                </a:lnTo>
                <a:lnTo>
                  <a:pt x="1733" y="1945"/>
                </a:lnTo>
                <a:lnTo>
                  <a:pt x="1710" y="1943"/>
                </a:lnTo>
                <a:lnTo>
                  <a:pt x="1685" y="1942"/>
                </a:lnTo>
                <a:lnTo>
                  <a:pt x="1662" y="1940"/>
                </a:lnTo>
                <a:lnTo>
                  <a:pt x="1640" y="1936"/>
                </a:lnTo>
                <a:lnTo>
                  <a:pt x="1617" y="1932"/>
                </a:lnTo>
                <a:lnTo>
                  <a:pt x="1595" y="1926"/>
                </a:lnTo>
                <a:lnTo>
                  <a:pt x="1573" y="1919"/>
                </a:lnTo>
                <a:lnTo>
                  <a:pt x="1552" y="1912"/>
                </a:lnTo>
                <a:lnTo>
                  <a:pt x="1465" y="2000"/>
                </a:lnTo>
                <a:lnTo>
                  <a:pt x="1384" y="2089"/>
                </a:lnTo>
                <a:lnTo>
                  <a:pt x="1306" y="2177"/>
                </a:lnTo>
                <a:lnTo>
                  <a:pt x="1233" y="2263"/>
                </a:lnTo>
                <a:lnTo>
                  <a:pt x="1164" y="2349"/>
                </a:lnTo>
                <a:lnTo>
                  <a:pt x="1099" y="2433"/>
                </a:lnTo>
                <a:lnTo>
                  <a:pt x="1069" y="2475"/>
                </a:lnTo>
                <a:lnTo>
                  <a:pt x="1039" y="2517"/>
                </a:lnTo>
                <a:lnTo>
                  <a:pt x="1011" y="2558"/>
                </a:lnTo>
                <a:lnTo>
                  <a:pt x="983" y="2599"/>
                </a:lnTo>
                <a:lnTo>
                  <a:pt x="961" y="2633"/>
                </a:lnTo>
                <a:lnTo>
                  <a:pt x="1020" y="2674"/>
                </a:lnTo>
                <a:lnTo>
                  <a:pt x="1081" y="2714"/>
                </a:lnTo>
                <a:lnTo>
                  <a:pt x="1143" y="2755"/>
                </a:lnTo>
                <a:lnTo>
                  <a:pt x="1207" y="2796"/>
                </a:lnTo>
                <a:lnTo>
                  <a:pt x="1341" y="2878"/>
                </a:lnTo>
                <a:lnTo>
                  <a:pt x="1479" y="2962"/>
                </a:lnTo>
                <a:lnTo>
                  <a:pt x="1583" y="3026"/>
                </a:lnTo>
                <a:lnTo>
                  <a:pt x="1689" y="3089"/>
                </a:lnTo>
                <a:lnTo>
                  <a:pt x="1795" y="3156"/>
                </a:lnTo>
                <a:lnTo>
                  <a:pt x="1900" y="3223"/>
                </a:lnTo>
                <a:lnTo>
                  <a:pt x="2003" y="3293"/>
                </a:lnTo>
                <a:lnTo>
                  <a:pt x="2056" y="3329"/>
                </a:lnTo>
                <a:lnTo>
                  <a:pt x="2107" y="3365"/>
                </a:lnTo>
                <a:lnTo>
                  <a:pt x="2157" y="3402"/>
                </a:lnTo>
                <a:lnTo>
                  <a:pt x="2207" y="3439"/>
                </a:lnTo>
                <a:lnTo>
                  <a:pt x="2255" y="3477"/>
                </a:lnTo>
                <a:lnTo>
                  <a:pt x="2304" y="3517"/>
                </a:lnTo>
                <a:lnTo>
                  <a:pt x="2304" y="1261"/>
                </a:lnTo>
                <a:lnTo>
                  <a:pt x="2305" y="1225"/>
                </a:lnTo>
                <a:lnTo>
                  <a:pt x="2308" y="1189"/>
                </a:lnTo>
                <a:lnTo>
                  <a:pt x="2312" y="1154"/>
                </a:lnTo>
                <a:lnTo>
                  <a:pt x="2319" y="1119"/>
                </a:lnTo>
                <a:lnTo>
                  <a:pt x="2326" y="1084"/>
                </a:lnTo>
                <a:lnTo>
                  <a:pt x="2337" y="1051"/>
                </a:lnTo>
                <a:lnTo>
                  <a:pt x="2347" y="1018"/>
                </a:lnTo>
                <a:lnTo>
                  <a:pt x="2360" y="987"/>
                </a:lnTo>
                <a:lnTo>
                  <a:pt x="2374" y="955"/>
                </a:lnTo>
                <a:lnTo>
                  <a:pt x="2390" y="924"/>
                </a:lnTo>
                <a:lnTo>
                  <a:pt x="2407" y="895"/>
                </a:lnTo>
                <a:lnTo>
                  <a:pt x="2425" y="866"/>
                </a:lnTo>
                <a:lnTo>
                  <a:pt x="2445" y="838"/>
                </a:lnTo>
                <a:lnTo>
                  <a:pt x="2467" y="811"/>
                </a:lnTo>
                <a:lnTo>
                  <a:pt x="2489" y="786"/>
                </a:lnTo>
                <a:lnTo>
                  <a:pt x="2512" y="761"/>
                </a:lnTo>
                <a:lnTo>
                  <a:pt x="2536" y="738"/>
                </a:lnTo>
                <a:lnTo>
                  <a:pt x="2562" y="716"/>
                </a:lnTo>
                <a:lnTo>
                  <a:pt x="2589" y="694"/>
                </a:lnTo>
                <a:lnTo>
                  <a:pt x="2616" y="674"/>
                </a:lnTo>
                <a:lnTo>
                  <a:pt x="2645" y="656"/>
                </a:lnTo>
                <a:lnTo>
                  <a:pt x="2674" y="639"/>
                </a:lnTo>
                <a:lnTo>
                  <a:pt x="2706" y="623"/>
                </a:lnTo>
                <a:lnTo>
                  <a:pt x="2737" y="609"/>
                </a:lnTo>
                <a:lnTo>
                  <a:pt x="2769" y="597"/>
                </a:lnTo>
                <a:lnTo>
                  <a:pt x="2802" y="586"/>
                </a:lnTo>
                <a:lnTo>
                  <a:pt x="2835" y="576"/>
                </a:lnTo>
                <a:lnTo>
                  <a:pt x="2870" y="567"/>
                </a:lnTo>
                <a:lnTo>
                  <a:pt x="2904" y="562"/>
                </a:lnTo>
                <a:lnTo>
                  <a:pt x="2939" y="557"/>
                </a:lnTo>
                <a:lnTo>
                  <a:pt x="2975" y="555"/>
                </a:lnTo>
                <a:lnTo>
                  <a:pt x="3011" y="554"/>
                </a:lnTo>
                <a:close/>
                <a:moveTo>
                  <a:pt x="1887" y="1269"/>
                </a:moveTo>
                <a:lnTo>
                  <a:pt x="1887" y="1269"/>
                </a:lnTo>
                <a:lnTo>
                  <a:pt x="1871" y="1255"/>
                </a:lnTo>
                <a:lnTo>
                  <a:pt x="1855" y="1242"/>
                </a:lnTo>
                <a:lnTo>
                  <a:pt x="1837" y="1232"/>
                </a:lnTo>
                <a:lnTo>
                  <a:pt x="1818" y="1222"/>
                </a:lnTo>
                <a:lnTo>
                  <a:pt x="1798" y="1215"/>
                </a:lnTo>
                <a:lnTo>
                  <a:pt x="1777" y="1210"/>
                </a:lnTo>
                <a:lnTo>
                  <a:pt x="1755" y="1206"/>
                </a:lnTo>
                <a:lnTo>
                  <a:pt x="1733" y="1205"/>
                </a:lnTo>
                <a:lnTo>
                  <a:pt x="1711" y="1206"/>
                </a:lnTo>
                <a:lnTo>
                  <a:pt x="1689" y="1210"/>
                </a:lnTo>
                <a:lnTo>
                  <a:pt x="1668" y="1215"/>
                </a:lnTo>
                <a:lnTo>
                  <a:pt x="1648" y="1222"/>
                </a:lnTo>
                <a:lnTo>
                  <a:pt x="1630" y="1232"/>
                </a:lnTo>
                <a:lnTo>
                  <a:pt x="1611" y="1242"/>
                </a:lnTo>
                <a:lnTo>
                  <a:pt x="1595" y="1255"/>
                </a:lnTo>
                <a:lnTo>
                  <a:pt x="1580" y="1269"/>
                </a:lnTo>
                <a:lnTo>
                  <a:pt x="1579" y="1269"/>
                </a:lnTo>
                <a:lnTo>
                  <a:pt x="1565" y="1284"/>
                </a:lnTo>
                <a:lnTo>
                  <a:pt x="1552" y="1301"/>
                </a:lnTo>
                <a:lnTo>
                  <a:pt x="1541" y="1319"/>
                </a:lnTo>
                <a:lnTo>
                  <a:pt x="1532" y="1338"/>
                </a:lnTo>
                <a:lnTo>
                  <a:pt x="1525" y="1358"/>
                </a:lnTo>
                <a:lnTo>
                  <a:pt x="1519" y="1379"/>
                </a:lnTo>
                <a:lnTo>
                  <a:pt x="1517" y="1401"/>
                </a:lnTo>
                <a:lnTo>
                  <a:pt x="1516" y="1423"/>
                </a:lnTo>
                <a:lnTo>
                  <a:pt x="1517" y="1445"/>
                </a:lnTo>
                <a:lnTo>
                  <a:pt x="1519" y="1467"/>
                </a:lnTo>
                <a:lnTo>
                  <a:pt x="1525" y="1488"/>
                </a:lnTo>
                <a:lnTo>
                  <a:pt x="1532" y="1508"/>
                </a:lnTo>
                <a:lnTo>
                  <a:pt x="1541" y="1527"/>
                </a:lnTo>
                <a:lnTo>
                  <a:pt x="1553" y="1545"/>
                </a:lnTo>
                <a:lnTo>
                  <a:pt x="1565" y="1561"/>
                </a:lnTo>
                <a:lnTo>
                  <a:pt x="1580" y="1576"/>
                </a:lnTo>
                <a:lnTo>
                  <a:pt x="1580" y="1578"/>
                </a:lnTo>
                <a:lnTo>
                  <a:pt x="1595" y="1592"/>
                </a:lnTo>
                <a:lnTo>
                  <a:pt x="1611" y="1604"/>
                </a:lnTo>
                <a:lnTo>
                  <a:pt x="1630" y="1615"/>
                </a:lnTo>
                <a:lnTo>
                  <a:pt x="1648" y="1624"/>
                </a:lnTo>
                <a:lnTo>
                  <a:pt x="1668" y="1631"/>
                </a:lnTo>
                <a:lnTo>
                  <a:pt x="1689" y="1637"/>
                </a:lnTo>
                <a:lnTo>
                  <a:pt x="1711" y="1639"/>
                </a:lnTo>
                <a:lnTo>
                  <a:pt x="1733" y="1640"/>
                </a:lnTo>
                <a:lnTo>
                  <a:pt x="1755" y="1639"/>
                </a:lnTo>
                <a:lnTo>
                  <a:pt x="1777" y="1637"/>
                </a:lnTo>
                <a:lnTo>
                  <a:pt x="1798" y="1631"/>
                </a:lnTo>
                <a:lnTo>
                  <a:pt x="1818" y="1624"/>
                </a:lnTo>
                <a:lnTo>
                  <a:pt x="1837" y="1615"/>
                </a:lnTo>
                <a:lnTo>
                  <a:pt x="1855" y="1603"/>
                </a:lnTo>
                <a:lnTo>
                  <a:pt x="1871" y="1592"/>
                </a:lnTo>
                <a:lnTo>
                  <a:pt x="1887" y="1576"/>
                </a:lnTo>
                <a:lnTo>
                  <a:pt x="1901" y="1561"/>
                </a:lnTo>
                <a:lnTo>
                  <a:pt x="1914" y="1545"/>
                </a:lnTo>
                <a:lnTo>
                  <a:pt x="1925" y="1527"/>
                </a:lnTo>
                <a:lnTo>
                  <a:pt x="1934" y="1508"/>
                </a:lnTo>
                <a:lnTo>
                  <a:pt x="1941" y="1488"/>
                </a:lnTo>
                <a:lnTo>
                  <a:pt x="1947" y="1467"/>
                </a:lnTo>
                <a:lnTo>
                  <a:pt x="1950" y="1445"/>
                </a:lnTo>
                <a:lnTo>
                  <a:pt x="1951" y="1423"/>
                </a:lnTo>
                <a:lnTo>
                  <a:pt x="1950" y="1401"/>
                </a:lnTo>
                <a:lnTo>
                  <a:pt x="1947" y="1379"/>
                </a:lnTo>
                <a:lnTo>
                  <a:pt x="1941" y="1358"/>
                </a:lnTo>
                <a:lnTo>
                  <a:pt x="1934" y="1338"/>
                </a:lnTo>
                <a:lnTo>
                  <a:pt x="1925" y="1319"/>
                </a:lnTo>
                <a:lnTo>
                  <a:pt x="1914" y="1301"/>
                </a:lnTo>
                <a:lnTo>
                  <a:pt x="1901" y="1284"/>
                </a:lnTo>
                <a:lnTo>
                  <a:pt x="1887" y="1269"/>
                </a:lnTo>
                <a:close/>
                <a:moveTo>
                  <a:pt x="2304" y="5100"/>
                </a:moveTo>
                <a:lnTo>
                  <a:pt x="2304" y="4074"/>
                </a:lnTo>
                <a:lnTo>
                  <a:pt x="2277" y="4045"/>
                </a:lnTo>
                <a:lnTo>
                  <a:pt x="2251" y="4017"/>
                </a:lnTo>
                <a:lnTo>
                  <a:pt x="2224" y="3989"/>
                </a:lnTo>
                <a:lnTo>
                  <a:pt x="2195" y="3961"/>
                </a:lnTo>
                <a:lnTo>
                  <a:pt x="2138" y="3908"/>
                </a:lnTo>
                <a:lnTo>
                  <a:pt x="2078" y="3856"/>
                </a:lnTo>
                <a:lnTo>
                  <a:pt x="2016" y="3805"/>
                </a:lnTo>
                <a:lnTo>
                  <a:pt x="1952" y="3755"/>
                </a:lnTo>
                <a:lnTo>
                  <a:pt x="1887" y="3706"/>
                </a:lnTo>
                <a:lnTo>
                  <a:pt x="1821" y="3659"/>
                </a:lnTo>
                <a:lnTo>
                  <a:pt x="1754" y="3613"/>
                </a:lnTo>
                <a:lnTo>
                  <a:pt x="1687" y="3567"/>
                </a:lnTo>
                <a:lnTo>
                  <a:pt x="1617" y="3522"/>
                </a:lnTo>
                <a:lnTo>
                  <a:pt x="1548" y="3478"/>
                </a:lnTo>
                <a:lnTo>
                  <a:pt x="1409" y="3392"/>
                </a:lnTo>
                <a:lnTo>
                  <a:pt x="1270" y="3308"/>
                </a:lnTo>
                <a:lnTo>
                  <a:pt x="1140" y="3230"/>
                </a:lnTo>
                <a:lnTo>
                  <a:pt x="1012" y="3151"/>
                </a:lnTo>
                <a:lnTo>
                  <a:pt x="949" y="3111"/>
                </a:lnTo>
                <a:lnTo>
                  <a:pt x="888" y="3071"/>
                </a:lnTo>
                <a:lnTo>
                  <a:pt x="826" y="3030"/>
                </a:lnTo>
                <a:lnTo>
                  <a:pt x="765" y="2988"/>
                </a:lnTo>
                <a:lnTo>
                  <a:pt x="737" y="3056"/>
                </a:lnTo>
                <a:lnTo>
                  <a:pt x="710" y="3122"/>
                </a:lnTo>
                <a:lnTo>
                  <a:pt x="687" y="3186"/>
                </a:lnTo>
                <a:lnTo>
                  <a:pt x="667" y="3250"/>
                </a:lnTo>
                <a:lnTo>
                  <a:pt x="650" y="3313"/>
                </a:lnTo>
                <a:lnTo>
                  <a:pt x="636" y="3375"/>
                </a:lnTo>
                <a:lnTo>
                  <a:pt x="624" y="3435"/>
                </a:lnTo>
                <a:lnTo>
                  <a:pt x="615" y="3496"/>
                </a:lnTo>
                <a:lnTo>
                  <a:pt x="612" y="3533"/>
                </a:lnTo>
                <a:lnTo>
                  <a:pt x="608" y="3577"/>
                </a:lnTo>
                <a:lnTo>
                  <a:pt x="606" y="3615"/>
                </a:lnTo>
                <a:lnTo>
                  <a:pt x="605" y="3652"/>
                </a:lnTo>
                <a:lnTo>
                  <a:pt x="605" y="3691"/>
                </a:lnTo>
                <a:lnTo>
                  <a:pt x="606" y="3728"/>
                </a:lnTo>
                <a:lnTo>
                  <a:pt x="609" y="3765"/>
                </a:lnTo>
                <a:lnTo>
                  <a:pt x="613" y="3801"/>
                </a:lnTo>
                <a:lnTo>
                  <a:pt x="617" y="3837"/>
                </a:lnTo>
                <a:lnTo>
                  <a:pt x="623" y="3873"/>
                </a:lnTo>
                <a:lnTo>
                  <a:pt x="630" y="3908"/>
                </a:lnTo>
                <a:lnTo>
                  <a:pt x="638" y="3943"/>
                </a:lnTo>
                <a:lnTo>
                  <a:pt x="646" y="3976"/>
                </a:lnTo>
                <a:lnTo>
                  <a:pt x="657" y="4010"/>
                </a:lnTo>
                <a:lnTo>
                  <a:pt x="668" y="4044"/>
                </a:lnTo>
                <a:lnTo>
                  <a:pt x="680" y="4076"/>
                </a:lnTo>
                <a:lnTo>
                  <a:pt x="693" y="4109"/>
                </a:lnTo>
                <a:lnTo>
                  <a:pt x="707" y="4141"/>
                </a:lnTo>
                <a:lnTo>
                  <a:pt x="722" y="4173"/>
                </a:lnTo>
                <a:lnTo>
                  <a:pt x="738" y="4204"/>
                </a:lnTo>
                <a:lnTo>
                  <a:pt x="755" y="4234"/>
                </a:lnTo>
                <a:lnTo>
                  <a:pt x="773" y="4264"/>
                </a:lnTo>
                <a:lnTo>
                  <a:pt x="791" y="4295"/>
                </a:lnTo>
                <a:lnTo>
                  <a:pt x="811" y="4324"/>
                </a:lnTo>
                <a:lnTo>
                  <a:pt x="832" y="4353"/>
                </a:lnTo>
                <a:lnTo>
                  <a:pt x="853" y="4380"/>
                </a:lnTo>
                <a:lnTo>
                  <a:pt x="875" y="4408"/>
                </a:lnTo>
                <a:lnTo>
                  <a:pt x="898" y="4436"/>
                </a:lnTo>
                <a:lnTo>
                  <a:pt x="923" y="4463"/>
                </a:lnTo>
                <a:lnTo>
                  <a:pt x="947" y="4488"/>
                </a:lnTo>
                <a:lnTo>
                  <a:pt x="973" y="4515"/>
                </a:lnTo>
                <a:lnTo>
                  <a:pt x="999" y="4540"/>
                </a:lnTo>
                <a:lnTo>
                  <a:pt x="1027" y="4565"/>
                </a:lnTo>
                <a:lnTo>
                  <a:pt x="1055" y="4589"/>
                </a:lnTo>
                <a:lnTo>
                  <a:pt x="1084" y="4614"/>
                </a:lnTo>
                <a:lnTo>
                  <a:pt x="1114" y="4637"/>
                </a:lnTo>
                <a:lnTo>
                  <a:pt x="1144" y="4660"/>
                </a:lnTo>
                <a:lnTo>
                  <a:pt x="1176" y="4684"/>
                </a:lnTo>
                <a:lnTo>
                  <a:pt x="1208" y="4706"/>
                </a:lnTo>
                <a:lnTo>
                  <a:pt x="1242" y="4728"/>
                </a:lnTo>
                <a:lnTo>
                  <a:pt x="1276" y="4749"/>
                </a:lnTo>
                <a:lnTo>
                  <a:pt x="1309" y="4769"/>
                </a:lnTo>
                <a:lnTo>
                  <a:pt x="1344" y="4789"/>
                </a:lnTo>
                <a:lnTo>
                  <a:pt x="1380" y="4809"/>
                </a:lnTo>
                <a:lnTo>
                  <a:pt x="1416" y="4829"/>
                </a:lnTo>
                <a:lnTo>
                  <a:pt x="1453" y="4847"/>
                </a:lnTo>
                <a:lnTo>
                  <a:pt x="1490" y="4865"/>
                </a:lnTo>
                <a:lnTo>
                  <a:pt x="1529" y="4882"/>
                </a:lnTo>
                <a:lnTo>
                  <a:pt x="1568" y="4899"/>
                </a:lnTo>
                <a:lnTo>
                  <a:pt x="1608" y="4916"/>
                </a:lnTo>
                <a:lnTo>
                  <a:pt x="1647" y="4931"/>
                </a:lnTo>
                <a:lnTo>
                  <a:pt x="1688" y="4947"/>
                </a:lnTo>
                <a:lnTo>
                  <a:pt x="1728" y="4961"/>
                </a:lnTo>
                <a:lnTo>
                  <a:pt x="1770" y="4975"/>
                </a:lnTo>
                <a:lnTo>
                  <a:pt x="1855" y="5002"/>
                </a:lnTo>
                <a:lnTo>
                  <a:pt x="1941" y="5026"/>
                </a:lnTo>
                <a:lnTo>
                  <a:pt x="2029" y="5048"/>
                </a:lnTo>
                <a:lnTo>
                  <a:pt x="2120" y="5068"/>
                </a:lnTo>
                <a:lnTo>
                  <a:pt x="2211" y="5085"/>
                </a:lnTo>
                <a:lnTo>
                  <a:pt x="2304" y="5100"/>
                </a:lnTo>
                <a:close/>
                <a:moveTo>
                  <a:pt x="2991" y="1292"/>
                </a:moveTo>
                <a:lnTo>
                  <a:pt x="2991" y="3627"/>
                </a:lnTo>
                <a:lnTo>
                  <a:pt x="5477" y="3627"/>
                </a:lnTo>
                <a:lnTo>
                  <a:pt x="5477" y="1292"/>
                </a:lnTo>
                <a:lnTo>
                  <a:pt x="2991" y="1292"/>
                </a:lnTo>
                <a:close/>
                <a:moveTo>
                  <a:pt x="4212" y="3997"/>
                </a:moveTo>
                <a:lnTo>
                  <a:pt x="4212" y="3997"/>
                </a:lnTo>
                <a:lnTo>
                  <a:pt x="4181" y="3998"/>
                </a:lnTo>
                <a:lnTo>
                  <a:pt x="4150" y="4000"/>
                </a:lnTo>
                <a:lnTo>
                  <a:pt x="4120" y="4003"/>
                </a:lnTo>
                <a:lnTo>
                  <a:pt x="4090" y="4007"/>
                </a:lnTo>
                <a:lnTo>
                  <a:pt x="4060" y="4012"/>
                </a:lnTo>
                <a:lnTo>
                  <a:pt x="4030" y="4018"/>
                </a:lnTo>
                <a:lnTo>
                  <a:pt x="4001" y="4026"/>
                </a:lnTo>
                <a:lnTo>
                  <a:pt x="3974" y="4034"/>
                </a:lnTo>
                <a:lnTo>
                  <a:pt x="3946" y="4044"/>
                </a:lnTo>
                <a:lnTo>
                  <a:pt x="3918" y="4054"/>
                </a:lnTo>
                <a:lnTo>
                  <a:pt x="3891" y="4066"/>
                </a:lnTo>
                <a:lnTo>
                  <a:pt x="3864" y="4079"/>
                </a:lnTo>
                <a:lnTo>
                  <a:pt x="3839" y="4091"/>
                </a:lnTo>
                <a:lnTo>
                  <a:pt x="3813" y="4105"/>
                </a:lnTo>
                <a:lnTo>
                  <a:pt x="3789" y="4120"/>
                </a:lnTo>
                <a:lnTo>
                  <a:pt x="3765" y="4137"/>
                </a:lnTo>
                <a:lnTo>
                  <a:pt x="4227" y="4599"/>
                </a:lnTo>
                <a:lnTo>
                  <a:pt x="4676" y="4149"/>
                </a:lnTo>
                <a:lnTo>
                  <a:pt x="4652" y="4132"/>
                </a:lnTo>
                <a:lnTo>
                  <a:pt x="4626" y="4116"/>
                </a:lnTo>
                <a:lnTo>
                  <a:pt x="4599" y="4100"/>
                </a:lnTo>
                <a:lnTo>
                  <a:pt x="4573" y="4086"/>
                </a:lnTo>
                <a:lnTo>
                  <a:pt x="4546" y="4072"/>
                </a:lnTo>
                <a:lnTo>
                  <a:pt x="4518" y="4059"/>
                </a:lnTo>
                <a:lnTo>
                  <a:pt x="4489" y="4048"/>
                </a:lnTo>
                <a:lnTo>
                  <a:pt x="4460" y="4038"/>
                </a:lnTo>
                <a:lnTo>
                  <a:pt x="4431" y="4029"/>
                </a:lnTo>
                <a:lnTo>
                  <a:pt x="4401" y="4021"/>
                </a:lnTo>
                <a:lnTo>
                  <a:pt x="4371" y="4014"/>
                </a:lnTo>
                <a:lnTo>
                  <a:pt x="4339" y="4008"/>
                </a:lnTo>
                <a:lnTo>
                  <a:pt x="4308" y="4003"/>
                </a:lnTo>
                <a:lnTo>
                  <a:pt x="4277" y="4000"/>
                </a:lnTo>
                <a:lnTo>
                  <a:pt x="4244" y="3998"/>
                </a:lnTo>
                <a:lnTo>
                  <a:pt x="4212" y="3997"/>
                </a:lnTo>
                <a:close/>
                <a:moveTo>
                  <a:pt x="4858" y="4335"/>
                </a:moveTo>
                <a:lnTo>
                  <a:pt x="4411" y="4783"/>
                </a:lnTo>
                <a:lnTo>
                  <a:pt x="4859" y="5233"/>
                </a:lnTo>
                <a:lnTo>
                  <a:pt x="4876" y="5208"/>
                </a:lnTo>
                <a:lnTo>
                  <a:pt x="4891" y="5184"/>
                </a:lnTo>
                <a:lnTo>
                  <a:pt x="4906" y="5158"/>
                </a:lnTo>
                <a:lnTo>
                  <a:pt x="4919" y="5133"/>
                </a:lnTo>
                <a:lnTo>
                  <a:pt x="4931" y="5106"/>
                </a:lnTo>
                <a:lnTo>
                  <a:pt x="4943" y="5079"/>
                </a:lnTo>
                <a:lnTo>
                  <a:pt x="4953" y="5052"/>
                </a:lnTo>
                <a:lnTo>
                  <a:pt x="4963" y="5024"/>
                </a:lnTo>
                <a:lnTo>
                  <a:pt x="4971" y="4995"/>
                </a:lnTo>
                <a:lnTo>
                  <a:pt x="4978" y="4967"/>
                </a:lnTo>
                <a:lnTo>
                  <a:pt x="4985" y="4937"/>
                </a:lnTo>
                <a:lnTo>
                  <a:pt x="4989" y="4908"/>
                </a:lnTo>
                <a:lnTo>
                  <a:pt x="4994" y="4877"/>
                </a:lnTo>
                <a:lnTo>
                  <a:pt x="4996" y="4847"/>
                </a:lnTo>
                <a:lnTo>
                  <a:pt x="4999" y="4816"/>
                </a:lnTo>
                <a:lnTo>
                  <a:pt x="5000" y="4786"/>
                </a:lnTo>
                <a:lnTo>
                  <a:pt x="4999" y="4754"/>
                </a:lnTo>
                <a:lnTo>
                  <a:pt x="4996" y="4723"/>
                </a:lnTo>
                <a:lnTo>
                  <a:pt x="4994" y="4693"/>
                </a:lnTo>
                <a:lnTo>
                  <a:pt x="4989" y="4663"/>
                </a:lnTo>
                <a:lnTo>
                  <a:pt x="4985" y="4632"/>
                </a:lnTo>
                <a:lnTo>
                  <a:pt x="4978" y="4603"/>
                </a:lnTo>
                <a:lnTo>
                  <a:pt x="4971" y="4574"/>
                </a:lnTo>
                <a:lnTo>
                  <a:pt x="4963" y="4545"/>
                </a:lnTo>
                <a:lnTo>
                  <a:pt x="4952" y="4517"/>
                </a:lnTo>
                <a:lnTo>
                  <a:pt x="4942" y="4490"/>
                </a:lnTo>
                <a:lnTo>
                  <a:pt x="4930" y="4463"/>
                </a:lnTo>
                <a:lnTo>
                  <a:pt x="4917" y="4436"/>
                </a:lnTo>
                <a:lnTo>
                  <a:pt x="4905" y="4411"/>
                </a:lnTo>
                <a:lnTo>
                  <a:pt x="4890" y="4385"/>
                </a:lnTo>
                <a:lnTo>
                  <a:pt x="4874" y="4360"/>
                </a:lnTo>
                <a:lnTo>
                  <a:pt x="4858" y="4335"/>
                </a:lnTo>
                <a:close/>
                <a:moveTo>
                  <a:pt x="4678" y="5420"/>
                </a:moveTo>
                <a:lnTo>
                  <a:pt x="4227" y="4968"/>
                </a:lnTo>
                <a:lnTo>
                  <a:pt x="3762" y="5431"/>
                </a:lnTo>
                <a:lnTo>
                  <a:pt x="3787" y="5448"/>
                </a:lnTo>
                <a:lnTo>
                  <a:pt x="3811" y="5464"/>
                </a:lnTo>
                <a:lnTo>
                  <a:pt x="3837" y="5478"/>
                </a:lnTo>
                <a:lnTo>
                  <a:pt x="3863" y="5492"/>
                </a:lnTo>
                <a:lnTo>
                  <a:pt x="3890" y="5503"/>
                </a:lnTo>
                <a:lnTo>
                  <a:pt x="3917" y="5515"/>
                </a:lnTo>
                <a:lnTo>
                  <a:pt x="3945" y="5526"/>
                </a:lnTo>
                <a:lnTo>
                  <a:pt x="3972" y="5536"/>
                </a:lnTo>
                <a:lnTo>
                  <a:pt x="4000" y="5544"/>
                </a:lnTo>
                <a:lnTo>
                  <a:pt x="4029" y="5552"/>
                </a:lnTo>
                <a:lnTo>
                  <a:pt x="4060" y="5558"/>
                </a:lnTo>
                <a:lnTo>
                  <a:pt x="4089" y="5564"/>
                </a:lnTo>
                <a:lnTo>
                  <a:pt x="4119" y="5567"/>
                </a:lnTo>
                <a:lnTo>
                  <a:pt x="4150" y="5571"/>
                </a:lnTo>
                <a:lnTo>
                  <a:pt x="4180" y="5572"/>
                </a:lnTo>
                <a:lnTo>
                  <a:pt x="4212" y="5573"/>
                </a:lnTo>
                <a:lnTo>
                  <a:pt x="4244" y="5572"/>
                </a:lnTo>
                <a:lnTo>
                  <a:pt x="4277" y="5569"/>
                </a:lnTo>
                <a:lnTo>
                  <a:pt x="4308" y="5567"/>
                </a:lnTo>
                <a:lnTo>
                  <a:pt x="4340" y="5562"/>
                </a:lnTo>
                <a:lnTo>
                  <a:pt x="4371" y="5557"/>
                </a:lnTo>
                <a:lnTo>
                  <a:pt x="4402" y="5550"/>
                </a:lnTo>
                <a:lnTo>
                  <a:pt x="4432" y="5542"/>
                </a:lnTo>
                <a:lnTo>
                  <a:pt x="4461" y="5532"/>
                </a:lnTo>
                <a:lnTo>
                  <a:pt x="4490" y="5522"/>
                </a:lnTo>
                <a:lnTo>
                  <a:pt x="4519" y="5510"/>
                </a:lnTo>
                <a:lnTo>
                  <a:pt x="4547" y="5497"/>
                </a:lnTo>
                <a:lnTo>
                  <a:pt x="4575" y="5485"/>
                </a:lnTo>
                <a:lnTo>
                  <a:pt x="4602" y="5470"/>
                </a:lnTo>
                <a:lnTo>
                  <a:pt x="4627" y="5454"/>
                </a:lnTo>
                <a:lnTo>
                  <a:pt x="4653" y="5437"/>
                </a:lnTo>
                <a:lnTo>
                  <a:pt x="4678" y="5420"/>
                </a:lnTo>
                <a:close/>
                <a:moveTo>
                  <a:pt x="3575" y="5249"/>
                </a:moveTo>
                <a:lnTo>
                  <a:pt x="4042" y="4783"/>
                </a:lnTo>
                <a:lnTo>
                  <a:pt x="3578" y="4319"/>
                </a:lnTo>
                <a:lnTo>
                  <a:pt x="3560" y="4343"/>
                </a:lnTo>
                <a:lnTo>
                  <a:pt x="3543" y="4369"/>
                </a:lnTo>
                <a:lnTo>
                  <a:pt x="3528" y="4396"/>
                </a:lnTo>
                <a:lnTo>
                  <a:pt x="3513" y="4422"/>
                </a:lnTo>
                <a:lnTo>
                  <a:pt x="3499" y="4450"/>
                </a:lnTo>
                <a:lnTo>
                  <a:pt x="3487" y="4478"/>
                </a:lnTo>
                <a:lnTo>
                  <a:pt x="3476" y="4506"/>
                </a:lnTo>
                <a:lnTo>
                  <a:pt x="3465" y="4536"/>
                </a:lnTo>
                <a:lnTo>
                  <a:pt x="3456" y="4565"/>
                </a:lnTo>
                <a:lnTo>
                  <a:pt x="3448" y="4595"/>
                </a:lnTo>
                <a:lnTo>
                  <a:pt x="3441" y="4625"/>
                </a:lnTo>
                <a:lnTo>
                  <a:pt x="3435" y="4657"/>
                </a:lnTo>
                <a:lnTo>
                  <a:pt x="3430" y="4688"/>
                </a:lnTo>
                <a:lnTo>
                  <a:pt x="3427" y="4721"/>
                </a:lnTo>
                <a:lnTo>
                  <a:pt x="3426" y="4752"/>
                </a:lnTo>
                <a:lnTo>
                  <a:pt x="3424" y="4786"/>
                </a:lnTo>
                <a:lnTo>
                  <a:pt x="3426" y="4817"/>
                </a:lnTo>
                <a:lnTo>
                  <a:pt x="3427" y="4850"/>
                </a:lnTo>
                <a:lnTo>
                  <a:pt x="3430" y="4881"/>
                </a:lnTo>
                <a:lnTo>
                  <a:pt x="3435" y="4912"/>
                </a:lnTo>
                <a:lnTo>
                  <a:pt x="3441" y="4944"/>
                </a:lnTo>
                <a:lnTo>
                  <a:pt x="3448" y="4974"/>
                </a:lnTo>
                <a:lnTo>
                  <a:pt x="3456" y="5004"/>
                </a:lnTo>
                <a:lnTo>
                  <a:pt x="3464" y="5033"/>
                </a:lnTo>
                <a:lnTo>
                  <a:pt x="3474" y="5062"/>
                </a:lnTo>
                <a:lnTo>
                  <a:pt x="3486" y="5091"/>
                </a:lnTo>
                <a:lnTo>
                  <a:pt x="3499" y="5119"/>
                </a:lnTo>
                <a:lnTo>
                  <a:pt x="3512" y="5147"/>
                </a:lnTo>
                <a:lnTo>
                  <a:pt x="3527" y="5174"/>
                </a:lnTo>
                <a:lnTo>
                  <a:pt x="3542" y="5199"/>
                </a:lnTo>
                <a:lnTo>
                  <a:pt x="3558" y="5225"/>
                </a:lnTo>
                <a:lnTo>
                  <a:pt x="3575" y="524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</p:spTree>
    <p:custDataLst>
      <p:tags r:id="rId26"/>
    </p:custDataLst>
  </p:cSld>
  <p:clrMapOvr>
    <a:masterClrMapping/>
  </p:clrMapOvr>
  <p:transition spd="med"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4" name="图片 13" descr="黑暗中的灯光&#10;&#10;中度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9" name="组合 8"/>
          <p:cNvGrpSpPr/>
          <p:nvPr>
            <p:custDataLst>
              <p:tags r:id="rId4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10" name="任意多边形 2"/>
            <p:cNvSpPr/>
            <p:nvPr>
              <p:custDataLst>
                <p:tags r:id="rId5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6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11" name="任意多边形 2"/>
            <p:cNvSpPr/>
            <p:nvPr>
              <p:custDataLst>
                <p:tags r:id="rId7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13" name="任意多边形 3"/>
            <p:cNvSpPr/>
            <p:nvPr>
              <p:custDataLst>
                <p:tags r:id="rId8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</p:grpSp>
      <p:sp>
        <p:nvSpPr>
          <p:cNvPr id="256" name="文本框 6"/>
          <p:cNvSpPr txBox="1"/>
          <p:nvPr>
            <p:custDataLst>
              <p:tags r:id="rId9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预防措施</a:t>
            </a:r>
          </a:p>
        </p:txBody>
      </p:sp>
      <p:cxnSp>
        <p:nvCxnSpPr>
          <p:cNvPr id="3" name="直接连接符 2"/>
          <p:cNvCxnSpPr/>
          <p:nvPr>
            <p:custDataLst>
              <p:tags r:id="rId10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文本框 112"/>
          <p:cNvSpPr txBox="1"/>
          <p:nvPr>
            <p:custDataLst>
              <p:tags r:id="rId11"/>
            </p:custDataLst>
          </p:nvPr>
        </p:nvSpPr>
        <p:spPr>
          <a:xfrm>
            <a:off x="1305893" y="3588635"/>
            <a:ext cx="1983248" cy="116305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严格掌握手术适应症和禁忌症</a:t>
            </a:r>
          </a:p>
        </p:txBody>
      </p:sp>
      <p:sp>
        <p:nvSpPr>
          <p:cNvPr id="114" name="椭圆 113"/>
          <p:cNvSpPr/>
          <p:nvPr>
            <p:custDataLst>
              <p:tags r:id="rId12"/>
            </p:custDataLst>
          </p:nvPr>
        </p:nvSpPr>
        <p:spPr>
          <a:xfrm flipH="1">
            <a:off x="2038798" y="2868312"/>
            <a:ext cx="519010" cy="51901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" name="文本框 1"/>
          <p:cNvSpPr txBox="1"/>
          <p:nvPr>
            <p:custDataLst>
              <p:tags r:id="rId13"/>
            </p:custDataLst>
          </p:nvPr>
        </p:nvSpPr>
        <p:spPr>
          <a:xfrm>
            <a:off x="3840332" y="3588635"/>
            <a:ext cx="1983248" cy="116305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术前充分评估患者身体状况和手术风险</a:t>
            </a:r>
          </a:p>
        </p:txBody>
      </p:sp>
      <p:sp>
        <p:nvSpPr>
          <p:cNvPr id="4" name="椭圆 3"/>
          <p:cNvSpPr/>
          <p:nvPr>
            <p:custDataLst>
              <p:tags r:id="rId14"/>
            </p:custDataLst>
          </p:nvPr>
        </p:nvSpPr>
        <p:spPr>
          <a:xfrm flipH="1">
            <a:off x="4573237" y="2868312"/>
            <a:ext cx="519010" cy="51901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文本框 4"/>
          <p:cNvSpPr txBox="1"/>
          <p:nvPr>
            <p:custDataLst>
              <p:tags r:id="rId15"/>
            </p:custDataLst>
          </p:nvPr>
        </p:nvSpPr>
        <p:spPr>
          <a:xfrm>
            <a:off x="6374770" y="3588635"/>
            <a:ext cx="1983248" cy="116305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术中操作规范，避免损伤周围组织</a:t>
            </a:r>
          </a:p>
        </p:txBody>
      </p:sp>
      <p:sp>
        <p:nvSpPr>
          <p:cNvPr id="6" name="椭圆 5"/>
          <p:cNvSpPr/>
          <p:nvPr>
            <p:custDataLst>
              <p:tags r:id="rId16"/>
            </p:custDataLst>
          </p:nvPr>
        </p:nvSpPr>
        <p:spPr>
          <a:xfrm flipH="1">
            <a:off x="7107676" y="2868312"/>
            <a:ext cx="519010" cy="51901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文本框 6"/>
          <p:cNvSpPr txBox="1"/>
          <p:nvPr>
            <p:custDataLst>
              <p:tags r:id="rId17"/>
            </p:custDataLst>
          </p:nvPr>
        </p:nvSpPr>
        <p:spPr>
          <a:xfrm>
            <a:off x="8909209" y="3588635"/>
            <a:ext cx="1983248" cy="116305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术后密切观察患者情况，及时发现和处理并发症</a:t>
            </a:r>
          </a:p>
        </p:txBody>
      </p:sp>
      <p:sp>
        <p:nvSpPr>
          <p:cNvPr id="8" name="椭圆 7"/>
          <p:cNvSpPr/>
          <p:nvPr>
            <p:custDataLst>
              <p:tags r:id="rId18"/>
            </p:custDataLst>
          </p:nvPr>
        </p:nvSpPr>
        <p:spPr>
          <a:xfrm flipH="1">
            <a:off x="9642113" y="2868312"/>
            <a:ext cx="519010" cy="51901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19"/>
    </p:custDataLst>
  </p:cSld>
  <p:clrMapOvr>
    <a:masterClrMapping/>
  </p:clrMapOvr>
  <p:transition spd="med"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/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谢谢</a:t>
            </a:r>
          </a:p>
        </p:txBody>
      </p:sp>
    </p:spTree>
    <p:custDataLst>
      <p:tags r:id="rId3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副标题"/>
  <p:tag name="KSO_WM_UNIT_TYPE" val="b"/>
  <p:tag name="KSO_WM_UNIT_VALUE" val="17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PART 01"/>
  <p:tag name="KSO_WM_UNIT_TYPE" val="e"/>
  <p:tag name="KSO_WM_UNIT_VALUE" val="6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3*i*10"/>
  <p:tag name="KSO_WM_UNIT_INDEX" val="10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"/>
  <p:tag name="KSO_WM_UNIT_INDEX" val="4"/>
  <p:tag name="KSO_WM_UNIT_LAYERLEVEL" val="1"/>
  <p:tag name="KSO_WM_UNIT_TYPE" val="i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5"/>
  <p:tag name="KSO_WM_UNIT_INDEX" val="5"/>
  <p:tag name="KSO_WM_UNIT_LAYERLEVEL" val="1"/>
  <p:tag name="KSO_WM_UNIT_TYPE" val="i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6"/>
  <p:tag name="KSO_WM_UNIT_INDEX" val="6"/>
  <p:tag name="KSO_WM_UNIT_LAYERLEVEL" val="1"/>
  <p:tag name="KSO_WM_UNIT_TYPE" val="i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7"/>
  <p:tag name="KSO_WM_UNIT_INDEX" val="7"/>
  <p:tag name="KSO_WM_UNIT_LAYERLEVEL" val="1"/>
  <p:tag name="KSO_WM_UNIT_TYPE" val="i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1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8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18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8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8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8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8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9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9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9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9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9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9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96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9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9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9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0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0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0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0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0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0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20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0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0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0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1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1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1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21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1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1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1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1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1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1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22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2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2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2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2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2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2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2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2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22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3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3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3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3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2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53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2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44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73"/>
  <p:tag name="KSO_WM_TEMPLATE_MASTER_TYPE" val="1"/>
  <p:tag name="KSO_WM_TEMPLATE_SUBCATEGORY" val="29"/>
  <p:tag name="KSO_WM_TEMPLATE_THUMBS_INDEX" val="1、9"/>
</p:tagLst>
</file>

<file path=ppt/tags/tag24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3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24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0"/>
  <p:tag name="KSO_WM_UNIT_FILL_GRADIENT_DIRECTION" val="3"/>
  <p:tag name="KSO_WM_UNIT_FILL_GRADIENT_TYPE" val="0"/>
  <p:tag name="KSO_WM_UNIT_FILL_TYPE" val="3"/>
  <p:tag name="KSO_WM_UNIT_HIGHLIGHT" val="0"/>
  <p:tag name="KSO_WM_UNIT_ID" val="custom20230273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3"/>
  <p:tag name="KSO_WM_UNIT_TEXT_FILL_FORE_SCHEMECOLOR_INDEX_BRIGHTNESS" val="0"/>
  <p:tag name="KSO_WM_UNIT_TEXT_FILL_TYPE" val="1"/>
  <p:tag name="KSO_WM_UNIT_TYPE" val="f"/>
  <p:tag name="KSO_WM_UNIT_VALUE" val="60"/>
</p:tagLst>
</file>

<file path=ppt/tags/tag247.xml><?xml version="1.0" encoding="utf-8"?>
<p:tagLst xmlns:p="http://schemas.openxmlformats.org/presentationml/2006/main">
  <p:tag name="KSO_WM_BEAUTIFY_FLAG" val="#wm#"/>
  <p:tag name="KSO_WM_SLIDE_CONTENT_AREA" val="{&quot;left&quot;:&quot;34.25&quot;,&quot;top&quot;:&quot;125.7&quot;,&quot;width&quot;:&quot;613.8&quot;,&quot;height&quot;:&quot;293.2&quot;}"/>
  <p:tag name="KSO_WM_SLIDE_ID" val="custom20230273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73"/>
  <p:tag name="KSO_WM_TEMPLATE_MASTER_TYPE" val="1"/>
  <p:tag name="KSO_WM_TEMPLATE_SUBCATEGORY" val="0"/>
  <p:tag name="KSO_WM_TEMPLATE_THUMBS_INDEX" val="1、9"/>
</p:tagLst>
</file>

<file path=ppt/tags/tag24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4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25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5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5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.5"/>
  <p:tag name="KSO_WM_UNIT_FILL_FORE_SCHEMECOLOR_INDEX_2" val="6"/>
  <p:tag name="KSO_WM_UNIT_FILL_FORE_SCHEMECOLOR_INDEX_2_BRIGHTNESS" val="0"/>
  <p:tag name="KSO_WM_UNIT_FILL_FORE_SCHEMECOLOR_INDEX_2_POS" val="0.31"/>
  <p:tag name="KSO_WM_UNIT_FILL_FORE_SCHEMECOLOR_INDEX_2_TRANS" val="0.9"/>
  <p:tag name="KSO_WM_UNIT_FILL_GRADIENT_ANGLE" val="315"/>
  <p:tag name="KSO_WM_UNIT_FILL_GRADIENT_DIRECTION" val="5"/>
  <p:tag name="KSO_WM_UNIT_FILL_GRADIENT_TYPE" val="0"/>
  <p:tag name="KSO_WM_UNIT_FILL_TYPE" val="3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5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5"/>
  <p:tag name="KSO_WM_UNIT_FILL_FORE_SCHEMECOLOR_INDEX_1_TRANS" val="1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.5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9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</p:tagLst>
</file>

<file path=ppt/tags/tag2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custom20202990_4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  <p:tag name="KSO_WM_UNIT_USESOURCEFORMAT_APPLY" val="0"/>
</p:tagLst>
</file>

<file path=ppt/tags/tag2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1_1"/>
  <p:tag name="KSO_WM_UNIT_INDEX" val="1_1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2_1"/>
  <p:tag name="KSO_WM_UNIT_INDEX" val="1_2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3_1"/>
  <p:tag name="KSO_WM_UNIT_INDEX" val="1_3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4_1"/>
  <p:tag name="KSO_WM_UNIT_INDEX" val="1_4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0"/>
</p:tagLst>
</file>

<file path=ppt/tags/tag2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USESOURCEFORMAT_APPLY" val="0"/>
  <p:tag name="KSO_WM_UNIT_VALUE" val="2"/>
</p:tagLst>
</file>

<file path=ppt/tags/tag2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65.xml><?xml version="1.0" encoding="utf-8"?>
<p:tagLst xmlns:p="http://schemas.openxmlformats.org/presentationml/2006/main">
  <p:tag name="KSO_WM_BEAUTIFY_FLAG" val="#wm#"/>
  <p:tag name="KSO_WM_DIAGRAM_GROUP_CODE" val="l1-1"/>
  <p:tag name="KSO_WM_SLIDE_BACKGROUND_TYPE" val="general"/>
  <p:tag name="KSO_WM_SLIDE_DIAGTYPE" val="l"/>
  <p:tag name="KSO_WM_SLIDE_ID" val="custom20202990_4"/>
  <p:tag name="KSO_WM_SLIDE_INDEX" val="4"/>
  <p:tag name="KSO_WM_SLIDE_ITEM_CNT" val="4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30273"/>
  <p:tag name="KSO_WM_TEMPLATE_MASTER_TYPE" val="1"/>
  <p:tag name="KSO_WM_TEMPLATE_SUBCATEGORY" val="17"/>
</p:tagLst>
</file>

<file path=ppt/tags/tag26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3_7*e*1"/>
  <p:tag name="KSO_WM_UNIT_INDEX" val="1"/>
  <p:tag name="KSO_WM_UNIT_LAYERLEVEL" val="1"/>
  <p:tag name="KSO_WM_UNIT_NOCLEAR" val="0"/>
  <p:tag name="KSO_WM_UNIT_PRESET_TEXT" val="PART 01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45"/>
  <p:tag name="KSO_WM_UNIT_TEXT_FILL_GRADIENT_DIRECTION" val="0"/>
  <p:tag name="KSO_WM_UNIT_TEXT_FILL_GRADIENT_TYPE" val="0"/>
  <p:tag name="KSO_WM_UNIT_TEXT_FILL_TYPE" val="3"/>
  <p:tag name="KSO_WM_UNIT_TYPE" val="e"/>
  <p:tag name="KSO_WM_UNIT_VALUE" val="6"/>
</p:tagLst>
</file>

<file path=ppt/tags/tag26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268.xml><?xml version="1.0" encoding="utf-8"?>
<p:tagLst xmlns:p="http://schemas.openxmlformats.org/presentationml/2006/main">
  <p:tag name="KSO_WM_BEAUTIFY_FLAG" val="#wm#"/>
  <p:tag name="KSO_WM_SLIDE_CONTENT_AREA" val="{&quot;left&quot;:&quot;463.85&quot;,&quot;top&quot;:&quot;138.55&quot;,&quot;width&quot;:&quot;480.95&quot;,&quot;height&quot;:&quot;286.2&quot;}"/>
  <p:tag name="KSO_WM_SLIDE_ID" val="custom2023027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73"/>
  <p:tag name="KSO_WM_TEMPLATE_MASTER_TYPE" val="1"/>
  <p:tag name="KSO_WM_TEMPLATE_SUBCATEGORY" val="0"/>
</p:tagLst>
</file>

<file path=ppt/tags/tag26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7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27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7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7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.5"/>
  <p:tag name="KSO_WM_UNIT_FILL_FORE_SCHEMECOLOR_INDEX_2" val="6"/>
  <p:tag name="KSO_WM_UNIT_FILL_FORE_SCHEMECOLOR_INDEX_2_BRIGHTNESS" val="0"/>
  <p:tag name="KSO_WM_UNIT_FILL_FORE_SCHEMECOLOR_INDEX_2_POS" val="0.31"/>
  <p:tag name="KSO_WM_UNIT_FILL_FORE_SCHEMECOLOR_INDEX_2_TRANS" val="0.9"/>
  <p:tag name="KSO_WM_UNIT_FILL_GRADIENT_ANGLE" val="315"/>
  <p:tag name="KSO_WM_UNIT_FILL_GRADIENT_DIRECTION" val="5"/>
  <p:tag name="KSO_WM_UNIT_FILL_GRADIENT_TYPE" val="0"/>
  <p:tag name="KSO_WM_UNIT_FILL_TYPE" val="3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7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5"/>
  <p:tag name="KSO_WM_UNIT_FILL_FORE_SCHEMECOLOR_INDEX_1_TRANS" val="1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.5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9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</p:tagLst>
</file>

<file path=ppt/tags/tag27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7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83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6831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83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6831_3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831"/>
  <p:tag name="KSO_WM_UNIT_COMPATIBLE" val="0"/>
  <p:tag name="KSO_WM_UNIT_DIAGRAM_ISNUMVISUAL" val="0"/>
  <p:tag name="KSO_WM_UNIT_DIAGRAM_ISREFERUNIT" val="0"/>
  <p:tag name="KSO_WM_UNIT_HIGHLIGHT" val="0"/>
  <p:tag name="KSO_WM_UNIT_ID" val="diagram20216831_3*l_h_f*1_2_1"/>
  <p:tag name="KSO_WM_UNIT_INDEX" val="1_2_1"/>
  <p:tag name="KSO_WM_UNIT_LAYERLEVEL" val="1_1_1"/>
  <p:tag name="KSO_WM_UNIT_NOCLEAR" val="0"/>
  <p:tag name="KSO_WM_UNIT_PRESET_TEXT" val="单击此处输入你的正文，文字是您思想的提炼,请尽量言简意赅的阐述观点，根据需要可酌情增减文字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83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6831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83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6831_3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831"/>
  <p:tag name="KSO_WM_UNIT_COMPATIBLE" val="0"/>
  <p:tag name="KSO_WM_UNIT_DIAGRAM_ISNUMVISUAL" val="0"/>
  <p:tag name="KSO_WM_UNIT_DIAGRAM_ISREFERUNIT" val="0"/>
  <p:tag name="KSO_WM_UNIT_HIGHLIGHT" val="0"/>
  <p:tag name="KSO_WM_UNIT_ID" val="diagram20216831_3*l_h_f*1_3_1"/>
  <p:tag name="KSO_WM_UNIT_INDEX" val="1_3_1"/>
  <p:tag name="KSO_WM_UNIT_LAYERLEVEL" val="1_1_1"/>
  <p:tag name="KSO_WM_UNIT_NOCLEAR" val="0"/>
  <p:tag name="KSO_WM_UNIT_PRESET_TEXT" val="单击此处输入你的正文，文字是您思想的提炼,请尽量言简意赅的阐述观点，根据需要可酌情增减文字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60"/>
</p:tagLst>
</file>

<file path=ppt/tags/tag2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831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16831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831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16831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831"/>
  <p:tag name="KSO_WM_UNIT_COMPATIBLE" val="0"/>
  <p:tag name="KSO_WM_UNIT_DIAGRAM_ISNUMVISUAL" val="0"/>
  <p:tag name="KSO_WM_UNIT_DIAGRAM_ISREFERUNIT" val="0"/>
  <p:tag name="KSO_WM_UNIT_HIGHLIGHT" val="0"/>
  <p:tag name="KSO_WM_UNIT_ID" val="diagram20216831_3*l_h_f*1_4_1"/>
  <p:tag name="KSO_WM_UNIT_INDEX" val="1_4_1"/>
  <p:tag name="KSO_WM_UNIT_LAYERLEVEL" val="1_1_1"/>
  <p:tag name="KSO_WM_UNIT_NOCLEAR" val="0"/>
  <p:tag name="KSO_WM_UNIT_PRESET_TEXT" val="单击此处输入你的正文，文字是您思想的提炼,请尽量言简意赅的阐述观点，根据需要可酌情增减文字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60"/>
</p:tagLst>
</file>

<file path=ppt/tags/tag2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83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6831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83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6831_3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831"/>
  <p:tag name="KSO_WM_UNIT_COMPATIBLE" val="0"/>
  <p:tag name="KSO_WM_UNIT_DIAGRAM_ISNUMVISUAL" val="0"/>
  <p:tag name="KSO_WM_UNIT_DIAGRAM_ISREFERUNIT" val="0"/>
  <p:tag name="KSO_WM_UNIT_HIGHLIGHT" val="0"/>
  <p:tag name="KSO_WM_UNIT_ID" val="diagram20216831_3*l_h_f*1_1_1"/>
  <p:tag name="KSO_WM_UNIT_INDEX" val="1_1_1"/>
  <p:tag name="KSO_WM_UNIT_LAYERLEVEL" val="1_1_1"/>
  <p:tag name="KSO_WM_UNIT_NOCLEAR" val="0"/>
  <p:tag name="KSO_WM_UNIT_PRESET_TEXT" val="单击此处输入你的正文，文字是您思想的提炼,请尽量言简意赅的阐述观点，根据需要可酌情增减文字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60"/>
</p:tagLst>
</file>

<file path=ppt/tags/tag28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9:21:19&quot;,&quot;maxSize&quot;:{&quot;size1&quot;:22.2},&quot;minSize&quot;:{&quot;size1&quot;:13.5},&quot;normalSize&quot;:{&quot;size1&quot;:13.5},&quot;subLayout&quot;:[{&quot;id&quot;:&quot;2023-09-10T19:21:19&quot;,&quot;margin&quot;:{&quot;bottom&quot;:0.025999998673796654,&quot;left&quot;:2.117000102996826,&quot;right&quot;:1.2699999809265137,&quot;top&quot;:0.4230000376701355},&quot;type&quot;:0},{&quot;id&quot;:&quot;2023-09-10T19:21:1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273"/>
  <p:tag name="KSO_WM_TEMPLATE_MASTER_TYPE" val="0"/>
  <p:tag name="KSO_WM_TEMPLATE_SUBCATEGORY" val="25"/>
</p:tagLst>
</file>

<file path=ppt/tags/tag29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3_7*e*1"/>
  <p:tag name="KSO_WM_UNIT_INDEX" val="1"/>
  <p:tag name="KSO_WM_UNIT_LAYERLEVEL" val="1"/>
  <p:tag name="KSO_WM_UNIT_NOCLEAR" val="0"/>
  <p:tag name="KSO_WM_UNIT_PRESET_TEXT" val="PART 01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45"/>
  <p:tag name="KSO_WM_UNIT_TEXT_FILL_GRADIENT_DIRECTION" val="0"/>
  <p:tag name="KSO_WM_UNIT_TEXT_FILL_GRADIENT_TYPE" val="0"/>
  <p:tag name="KSO_WM_UNIT_TEXT_FILL_TYPE" val="3"/>
  <p:tag name="KSO_WM_UNIT_TYPE" val="e"/>
  <p:tag name="KSO_WM_UNIT_VALUE" val="6"/>
</p:tagLst>
</file>

<file path=ppt/tags/tag2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292.xml><?xml version="1.0" encoding="utf-8"?>
<p:tagLst xmlns:p="http://schemas.openxmlformats.org/presentationml/2006/main">
  <p:tag name="KSO_WM_BEAUTIFY_FLAG" val="#wm#"/>
  <p:tag name="KSO_WM_SLIDE_CONTENT_AREA" val="{&quot;left&quot;:&quot;463.85&quot;,&quot;top&quot;:&quot;138.55&quot;,&quot;width&quot;:&quot;480.95&quot;,&quot;height&quot;:&quot;286.2&quot;}"/>
  <p:tag name="KSO_WM_SLIDE_ID" val="custom2023027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73"/>
  <p:tag name="KSO_WM_TEMPLATE_MASTER_TYPE" val="1"/>
  <p:tag name="KSO_WM_TEMPLATE_SUBCATEGORY" val="0"/>
</p:tagLst>
</file>

<file path=ppt/tags/tag29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9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29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9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9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.5"/>
  <p:tag name="KSO_WM_UNIT_FILL_FORE_SCHEMECOLOR_INDEX_2" val="6"/>
  <p:tag name="KSO_WM_UNIT_FILL_FORE_SCHEMECOLOR_INDEX_2_BRIGHTNESS" val="0"/>
  <p:tag name="KSO_WM_UNIT_FILL_FORE_SCHEMECOLOR_INDEX_2_POS" val="0.31"/>
  <p:tag name="KSO_WM_UNIT_FILL_FORE_SCHEMECOLOR_INDEX_2_TRANS" val="0.9"/>
  <p:tag name="KSO_WM_UNIT_FILL_GRADIENT_ANGLE" val="315"/>
  <p:tag name="KSO_WM_UNIT_FILL_GRADIENT_DIRECTION" val="5"/>
  <p:tag name="KSO_WM_UNIT_FILL_GRADIENT_TYPE" val="0"/>
  <p:tag name="KSO_WM_UNIT_FILL_TYPE" val="3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9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5"/>
  <p:tag name="KSO_WM_UNIT_FILL_FORE_SCHEMECOLOR_INDEX_1_TRANS" val="1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.5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9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</p:tagLst>
</file>

<file path=ppt/tags/tag29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0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4_4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4*l_h_f*1_1_1"/>
  <p:tag name="KSO_WM_UNIT_INDEX" val="1_1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9"/>
</p:tagLst>
</file>

<file path=ppt/tags/tag3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4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804_4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4*l_h_f*1_4_1"/>
  <p:tag name="KSO_WM_UNIT_INDEX" val="1_4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4*l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804_4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4*l_h_f*1_2_1"/>
  <p:tag name="KSO_WM_UNIT_INDEX" val="1_2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4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4_4*l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4*l_h_f*1_5_1"/>
  <p:tag name="KSO_WM_UNIT_INDEX" val="1_5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4*l_h_i*1_5_2"/>
  <p:tag name="KSO_WM_UNIT_INDEX" val="1_5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4_4*l_h_i*1_7_2"/>
  <p:tag name="KSO_WM_UNIT_INDEX" val="1_7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4*l_h_f*1_7_1"/>
  <p:tag name="KSO_WM_UNIT_INDEX" val="1_7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4*l_h_i*1_7_1"/>
  <p:tag name="KSO_WM_UNIT_INDEX" val="1_7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804_4*l_h_i*1_8_2"/>
  <p:tag name="KSO_WM_UNIT_INDEX" val="1_8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4*l_h_f*1_8_1"/>
  <p:tag name="KSO_WM_UNIT_INDEX" val="1_8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4*l_h_i*1_8_1"/>
  <p:tag name="KSO_WM_UNIT_INDEX" val="1_8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9:21:19&quot;,&quot;maxSize&quot;:{&quot;size1&quot;:22.2},&quot;minSize&quot;:{&quot;size1&quot;:13.5},&quot;normalSize&quot;:{&quot;size1&quot;:13.5},&quot;subLayout&quot;:[{&quot;id&quot;:&quot;2023-09-10T19:21:19&quot;,&quot;margin&quot;:{&quot;bottom&quot;:0.025999998673796654,&quot;left&quot;:2.117000102996826,&quot;right&quot;:1.2699999809265137,&quot;top&quot;:0.4230000376701355},&quot;type&quot;:0},{&quot;id&quot;:&quot;2023-09-10T19:21:1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273"/>
  <p:tag name="KSO_WM_TEMPLATE_MASTER_TYPE" val="0"/>
  <p:tag name="KSO_WM_TEMPLATE_SUBCATEGORY" val="25"/>
</p:tagLst>
</file>

<file path=ppt/tags/tag32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2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32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32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32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.5"/>
  <p:tag name="KSO_WM_UNIT_FILL_FORE_SCHEMECOLOR_INDEX_2" val="6"/>
  <p:tag name="KSO_WM_UNIT_FILL_FORE_SCHEMECOLOR_INDEX_2_BRIGHTNESS" val="0"/>
  <p:tag name="KSO_WM_UNIT_FILL_FORE_SCHEMECOLOR_INDEX_2_POS" val="0.31"/>
  <p:tag name="KSO_WM_UNIT_FILL_FORE_SCHEMECOLOR_INDEX_2_TRANS" val="0.9"/>
  <p:tag name="KSO_WM_UNIT_FILL_GRADIENT_ANGLE" val="315"/>
  <p:tag name="KSO_WM_UNIT_FILL_GRADIENT_DIRECTION" val="5"/>
  <p:tag name="KSO_WM_UNIT_FILL_GRADIENT_TYPE" val="0"/>
  <p:tag name="KSO_WM_UNIT_FILL_TYPE" val="3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32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5"/>
  <p:tag name="KSO_WM_UNIT_FILL_FORE_SCHEMECOLOR_INDEX_1_TRANS" val="1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.5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9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</p:tagLst>
</file>

<file path=ppt/tags/tag32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2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28.xml><?xml version="1.0" encoding="utf-8"?>
<p:tagLst xmlns:p="http://schemas.openxmlformats.org/presentationml/2006/main">
  <p:tag name="KSO_WM_ASSEMBLE_CHIP_INDEX" val="0311299307ca4aafa4dcc50fe0ab35cf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6*m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1"/>
</p:tagLst>
</file>

<file path=ppt/tags/tag329.xml><?xml version="1.0" encoding="utf-8"?>
<p:tagLst xmlns:p="http://schemas.openxmlformats.org/presentationml/2006/main">
  <p:tag name="KSO_WM_ASSEMBLE_CHIP_INDEX" val="0311299307ca4aafa4dcc50fe0ab35cf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6*m_h_f*1_1_1"/>
  <p:tag name="KSO_WM_UNIT_INDEX" val="1_1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10"/>
</p:tagLst>
</file>

<file path=ppt/tags/tag330.xml><?xml version="1.0" encoding="utf-8"?>
<p:tagLst xmlns:p="http://schemas.openxmlformats.org/presentationml/2006/main">
  <p:tag name="KSO_WM_ASSEMBLE_CHIP_INDEX" val="0311299307ca4aafa4dcc50fe0ab35cf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6*m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28"/>
</p:tagLst>
</file>

<file path=ppt/tags/tag331.xml><?xml version="1.0" encoding="utf-8"?>
<p:tagLst xmlns:p="http://schemas.openxmlformats.org/presentationml/2006/main">
  <p:tag name="KSO_WM_ASSEMBLE_CHIP_INDEX" val="0311299307ca4aafa4dcc50fe0ab35cf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6*m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1"/>
</p:tagLst>
</file>

<file path=ppt/tags/tag332.xml><?xml version="1.0" encoding="utf-8"?>
<p:tagLst xmlns:p="http://schemas.openxmlformats.org/presentationml/2006/main">
  <p:tag name="KSO_WM_ASSEMBLE_CHIP_INDEX" val="0311299307ca4aafa4dcc50fe0ab35cf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6*m_h_f*1_2_1"/>
  <p:tag name="KSO_WM_UNIT_INDEX" val="1_2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10"/>
</p:tagLst>
</file>

<file path=ppt/tags/tag333.xml><?xml version="1.0" encoding="utf-8"?>
<p:tagLst xmlns:p="http://schemas.openxmlformats.org/presentationml/2006/main">
  <p:tag name="KSO_WM_ASSEMBLE_CHIP_INDEX" val="0311299307ca4aafa4dcc50fe0ab35cf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6*m_h_i*1_2_2"/>
  <p:tag name="KSO_WM_UNIT_INDEX" val="1_2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28"/>
</p:tagLst>
</file>

<file path=ppt/tags/tag334.xml><?xml version="1.0" encoding="utf-8"?>
<p:tagLst xmlns:p="http://schemas.openxmlformats.org/presentationml/2006/main">
  <p:tag name="KSO_WM_ASSEMBLE_CHIP_INDEX" val="0311299307ca4aafa4dcc50fe0ab35cf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6*m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1"/>
</p:tagLst>
</file>

<file path=ppt/tags/tag335.xml><?xml version="1.0" encoding="utf-8"?>
<p:tagLst xmlns:p="http://schemas.openxmlformats.org/presentationml/2006/main">
  <p:tag name="KSO_WM_ASSEMBLE_CHIP_INDEX" val="0311299307ca4aafa4dcc50fe0ab35cf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6*m_h_f*1_3_1"/>
  <p:tag name="KSO_WM_UNIT_INDEX" val="1_3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10"/>
</p:tagLst>
</file>

<file path=ppt/tags/tag336.xml><?xml version="1.0" encoding="utf-8"?>
<p:tagLst xmlns:p="http://schemas.openxmlformats.org/presentationml/2006/main">
  <p:tag name="KSO_WM_ASSEMBLE_CHIP_INDEX" val="0311299307ca4aafa4dcc50fe0ab35cf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6*m_h_i*1_3_2"/>
  <p:tag name="KSO_WM_UNIT_INDEX" val="1_3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28"/>
</p:tagLst>
</file>

<file path=ppt/tags/tag337.xml><?xml version="1.0" encoding="utf-8"?>
<p:tagLst xmlns:p="http://schemas.openxmlformats.org/presentationml/2006/main">
  <p:tag name="KSO_WM_ASSEMBLE_CHIP_INDEX" val="0311299307ca4aafa4dcc50fe0ab35cf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6*m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1"/>
</p:tagLst>
</file>

<file path=ppt/tags/tag338.xml><?xml version="1.0" encoding="utf-8"?>
<p:tagLst xmlns:p="http://schemas.openxmlformats.org/presentationml/2006/main">
  <p:tag name="KSO_WM_ASSEMBLE_CHIP_INDEX" val="0311299307ca4aafa4dcc50fe0ab35cf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6*m_h_f*1_4_1"/>
  <p:tag name="KSO_WM_UNIT_INDEX" val="1_4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10"/>
</p:tagLst>
</file>

<file path=ppt/tags/tag339.xml><?xml version="1.0" encoding="utf-8"?>
<p:tagLst xmlns:p="http://schemas.openxmlformats.org/presentationml/2006/main">
  <p:tag name="KSO_WM_ASSEMBLE_CHIP_INDEX" val="0311299307ca4aafa4dcc50fe0ab35cf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6*m_h_i*1_4_2"/>
  <p:tag name="KSO_WM_UNIT_INDEX" val="1_4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28"/>
</p:tagLst>
</file>

<file path=ppt/tags/tag340.xml><?xml version="1.0" encoding="utf-8"?>
<p:tagLst xmlns:p="http://schemas.openxmlformats.org/presentationml/2006/main">
  <p:tag name="KSO_WM_ASSEMBLE_CHIP_INDEX" val="0311299307ca4aafa4dcc50fe0ab35cf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6*m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1"/>
</p:tagLst>
</file>

<file path=ppt/tags/tag341.xml><?xml version="1.0" encoding="utf-8"?>
<p:tagLst xmlns:p="http://schemas.openxmlformats.org/presentationml/2006/main">
  <p:tag name="KSO_WM_ASSEMBLE_CHIP_INDEX" val="0311299307ca4aafa4dcc50fe0ab35cf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6*m_h_f*1_5_1"/>
  <p:tag name="KSO_WM_UNIT_INDEX" val="1_5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10"/>
</p:tagLst>
</file>

<file path=ppt/tags/tag342.xml><?xml version="1.0" encoding="utf-8"?>
<p:tagLst xmlns:p="http://schemas.openxmlformats.org/presentationml/2006/main">
  <p:tag name="KSO_WM_ASSEMBLE_CHIP_INDEX" val="0311299307ca4aafa4dcc50fe0ab35cf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6*m_h_i*1_5_2"/>
  <p:tag name="KSO_WM_UNIT_INDEX" val="1_5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28"/>
</p:tagLst>
</file>

<file path=ppt/tags/tag343.xml><?xml version="1.0" encoding="utf-8"?>
<p:tagLst xmlns:p="http://schemas.openxmlformats.org/presentationml/2006/main">
  <p:tag name="KSO_WM_ASSEMBLE_CHIP_INDEX" val="0311299307ca4aafa4dcc50fe0ab35cf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6*m_h_i*1_6_1"/>
  <p:tag name="KSO_WM_UNIT_INDEX" val="1_6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1"/>
</p:tagLst>
</file>

<file path=ppt/tags/tag344.xml><?xml version="1.0" encoding="utf-8"?>
<p:tagLst xmlns:p="http://schemas.openxmlformats.org/presentationml/2006/main">
  <p:tag name="KSO_WM_ASSEMBLE_CHIP_INDEX" val="0311299307ca4aafa4dcc50fe0ab35cf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6*m_h_f*1_6_1"/>
  <p:tag name="KSO_WM_UNIT_INDEX" val="1_6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10"/>
</p:tagLst>
</file>

<file path=ppt/tags/tag345.xml><?xml version="1.0" encoding="utf-8"?>
<p:tagLst xmlns:p="http://schemas.openxmlformats.org/presentationml/2006/main">
  <p:tag name="KSO_WM_ASSEMBLE_CHIP_INDEX" val="0311299307ca4aafa4dcc50fe0ab35cf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6*m_h_i*1_6_2"/>
  <p:tag name="KSO_WM_UNIT_INDEX" val="1_6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28"/>
</p:tagLst>
</file>

<file path=ppt/tags/tag346.xml><?xml version="1.0" encoding="utf-8"?>
<p:tagLst xmlns:p="http://schemas.openxmlformats.org/presentationml/2006/main">
  <p:tag name="KSO_WM_ASSEMBLE_CHIP_INDEX" val="0311299307ca4aafa4dcc50fe0ab35cf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6*m_h_i*1_7_1"/>
  <p:tag name="KSO_WM_UNIT_INDEX" val="1_7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1"/>
</p:tagLst>
</file>

<file path=ppt/tags/tag347.xml><?xml version="1.0" encoding="utf-8"?>
<p:tagLst xmlns:p="http://schemas.openxmlformats.org/presentationml/2006/main">
  <p:tag name="KSO_WM_ASSEMBLE_CHIP_INDEX" val="0311299307ca4aafa4dcc50fe0ab35cf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6*m_h_f*1_7_1"/>
  <p:tag name="KSO_WM_UNIT_INDEX" val="1_7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10"/>
</p:tagLst>
</file>

<file path=ppt/tags/tag348.xml><?xml version="1.0" encoding="utf-8"?>
<p:tagLst xmlns:p="http://schemas.openxmlformats.org/presentationml/2006/main">
  <p:tag name="KSO_WM_ASSEMBLE_CHIP_INDEX" val="0311299307ca4aafa4dcc50fe0ab35cf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6*m_h_i*1_7_2"/>
  <p:tag name="KSO_WM_UNIT_INDEX" val="1_7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28"/>
</p:tagLst>
</file>

<file path=ppt/tags/tag34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9:21:18&quot;,&quot;maxSize&quot;:{&quot;size1&quot;:22.2},&quot;minSize&quot;:{&quot;size1&quot;:13.5},&quot;normalSize&quot;:{&quot;size1&quot;:13.5},&quot;subLayout&quot;:[{&quot;id&quot;:&quot;2023-09-10T19:21:18&quot;,&quot;margin&quot;:{&quot;bottom&quot;:0.025999998673796654,&quot;left&quot;:2.117000102996826,&quot;right&quot;:1.2699999809265137,&quot;top&quot;:0.4230000376701355},&quot;type&quot;:0},{&quot;id&quot;:&quot;2023-09-10T19:21:1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273"/>
  <p:tag name="KSO_WM_TEMPLATE_MASTER_TYPE" val="0"/>
  <p:tag name="KSO_WM_TEMPLATE_SUBCATEGORY" val="25"/>
</p:tagLst>
</file>

<file path=ppt/tags/tag35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5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35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35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35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.5"/>
  <p:tag name="KSO_WM_UNIT_FILL_FORE_SCHEMECOLOR_INDEX_2" val="6"/>
  <p:tag name="KSO_WM_UNIT_FILL_FORE_SCHEMECOLOR_INDEX_2_BRIGHTNESS" val="0"/>
  <p:tag name="KSO_WM_UNIT_FILL_FORE_SCHEMECOLOR_INDEX_2_POS" val="0.31"/>
  <p:tag name="KSO_WM_UNIT_FILL_FORE_SCHEMECOLOR_INDEX_2_TRANS" val="0.9"/>
  <p:tag name="KSO_WM_UNIT_FILL_GRADIENT_ANGLE" val="315"/>
  <p:tag name="KSO_WM_UNIT_FILL_GRADIENT_DIRECTION" val="5"/>
  <p:tag name="KSO_WM_UNIT_FILL_GRADIENT_TYPE" val="0"/>
  <p:tag name="KSO_WM_UNIT_FILL_TYPE" val="3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35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5"/>
  <p:tag name="KSO_WM_UNIT_FILL_FORE_SCHEMECOLOR_INDEX_1_TRANS" val="1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.5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9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</p:tagLst>
</file>

<file path=ppt/tags/tag35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5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HIGHLIGHT" val="0"/>
  <p:tag name="KSO_WM_UNIT_ID" val="diagram20205575_3*l_h_i*1_3_1"/>
  <p:tag name="KSO_WM_UNIT_INDEX" val="1_3_1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575_3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575_3*l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HIGHLIGHT" val="0"/>
  <p:tag name="KSO_WM_UNIT_ID" val="diagram20205575_3*l_h_f*1_3_1"/>
  <p:tag name="KSO_WM_UNIT_INDEX" val="1_3_1"/>
  <p:tag name="KSO_WM_UNIT_LAYERLEVEL" val="1_1_1"/>
  <p:tag name="KSO_WM_UNIT_NOCLEAR" val="0"/>
  <p:tag name="KSO_WM_UNIT_PRESET_TEXT" val="单击此处输入你需要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</p:tagLst>
</file>

<file path=ppt/tags/tag3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575_3*l_h_i*1_3_5"/>
  <p:tag name="KSO_WM_UNIT_INDEX" val="1_3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575_3*l_h_i*1_3_6"/>
  <p:tag name="KSO_WM_UNIT_INDEX" val="1_3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HIGHLIGHT" val="0"/>
  <p:tag name="KSO_WM_UNIT_ID" val="diagram20205575_3*l_h_i*1_3_2"/>
  <p:tag name="KSO_WM_UNIT_INDEX" val="1_3_2"/>
  <p:tag name="KSO_WM_UNIT_LAYERLEVEL" val="1_1_1"/>
  <p:tag name="KSO_WM_UNIT_SUBTYPE" val="d"/>
  <p:tag name="KSO_WM_UNIT_TEXT_FILL_FORE_SCHEMECOLOR_INDEX" val="13"/>
  <p:tag name="KSO_WM_UNIT_TEXT_FILL_FORE_SCHEMECOLOR_INDEX_BRIGHTNESS" val="0.25"/>
  <p:tag name="KSO_WM_UNIT_TEXT_FILL_TYPE" val="1"/>
  <p:tag name="KSO_WM_UNIT_TYPE" val="l_h_i"/>
  <p:tag name="KSO_WM_UNIT_USESOURCEFORMAT_APPLY" val="0"/>
</p:tagLst>
</file>

<file path=ppt/tags/tag3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HIGHLIGHT" val="0"/>
  <p:tag name="KSO_WM_UNIT_ID" val="diagram20205575_3*l_h_i*1_4_1"/>
  <p:tag name="KSO_WM_UNIT_INDEX" val="1_4_1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575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575_3*l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HIGHLIGHT" val="0"/>
  <p:tag name="KSO_WM_UNIT_ID" val="diagram20205575_3*l_h_f*1_4_1"/>
  <p:tag name="KSO_WM_UNIT_INDEX" val="1_4_1"/>
  <p:tag name="KSO_WM_UNIT_LAYERLEVEL" val="1_1_1"/>
  <p:tag name="KSO_WM_UNIT_NOCLEAR" val="0"/>
  <p:tag name="KSO_WM_UNIT_PRESET_TEXT" val="单击此处输入你需要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</p:tagLst>
</file>

<file path=ppt/tags/tag3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575_3*l_h_i*1_4_5"/>
  <p:tag name="KSO_WM_UNIT_INDEX" val="1_4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575_3*l_h_i*1_4_6"/>
  <p:tag name="KSO_WM_UNIT_INDEX" val="1_4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HIGHLIGHT" val="0"/>
  <p:tag name="KSO_WM_UNIT_ID" val="diagram20205575_3*l_h_i*1_4_2"/>
  <p:tag name="KSO_WM_UNIT_INDEX" val="1_4_2"/>
  <p:tag name="KSO_WM_UNIT_LAYERLEVEL" val="1_1_1"/>
  <p:tag name="KSO_WM_UNIT_SUBTYPE" val="d"/>
  <p:tag name="KSO_WM_UNIT_TEXT_FILL_FORE_SCHEMECOLOR_INDEX" val="13"/>
  <p:tag name="KSO_WM_UNIT_TEXT_FILL_FORE_SCHEMECOLOR_INDEX_BRIGHTNESS" val="0.25"/>
  <p:tag name="KSO_WM_UNIT_TEXT_FILL_TYPE" val="1"/>
  <p:tag name="KSO_WM_UNIT_TYPE" val="l_h_i"/>
  <p:tag name="KSO_WM_UNIT_USESOURCEFORMAT_APPLY" val="0"/>
</p:tagLst>
</file>

<file path=ppt/tags/tag3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HIGHLIGHT" val="0"/>
  <p:tag name="KSO_WM_UNIT_ID" val="diagram20205575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575_3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575_3*l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HIGHLIGHT" val="0"/>
  <p:tag name="KSO_WM_UNIT_ID" val="diagram20205575_3*l_h_f*1_1_1"/>
  <p:tag name="KSO_WM_UNIT_INDEX" val="1_1_1"/>
  <p:tag name="KSO_WM_UNIT_LAYERLEVEL" val="1_1_1"/>
  <p:tag name="KSO_WM_UNIT_NOCLEAR" val="0"/>
  <p:tag name="KSO_WM_UNIT_PRESET_TEXT" val="单击此处输入你需要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</p:tagLst>
</file>

<file path=ppt/tags/tag3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575_3*l_h_i*1_1_5"/>
  <p:tag name="KSO_WM_UNIT_INDEX" val="1_1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575_3*l_h_i*1_1_6"/>
  <p:tag name="KSO_WM_UNIT_INDEX" val="1_1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HIGHLIGHT" val="0"/>
  <p:tag name="KSO_WM_UNIT_ID" val="diagram20205575_3*l_h_i*1_1_2"/>
  <p:tag name="KSO_WM_UNIT_INDEX" val="1_1_2"/>
  <p:tag name="KSO_WM_UNIT_LAYERLEVEL" val="1_1_1"/>
  <p:tag name="KSO_WM_UNIT_SUBTYPE" val="d"/>
  <p:tag name="KSO_WM_UNIT_TEXT_FILL_FORE_SCHEMECOLOR_INDEX" val="13"/>
  <p:tag name="KSO_WM_UNIT_TEXT_FILL_FORE_SCHEMECOLOR_INDEX_BRIGHTNESS" val="0.25"/>
  <p:tag name="KSO_WM_UNIT_TEXT_FILL_TYPE" val="1"/>
  <p:tag name="KSO_WM_UNIT_TYPE" val="l_h_i"/>
  <p:tag name="KSO_WM_UNIT_USESOURCEFORMAT_APPLY" val="0"/>
</p:tagLst>
</file>

<file path=ppt/tags/tag3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HIGHLIGHT" val="0"/>
  <p:tag name="KSO_WM_UNIT_ID" val="diagram20205575_3*l_h_i*1_2_1"/>
  <p:tag name="KSO_WM_UNIT_INDEX" val="1_2_1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575_3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575_3*l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HIGHLIGHT" val="0"/>
  <p:tag name="KSO_WM_UNIT_ID" val="diagram20205575_3*l_h_f*1_2_1"/>
  <p:tag name="KSO_WM_UNIT_INDEX" val="1_2_1"/>
  <p:tag name="KSO_WM_UNIT_LAYERLEVEL" val="1_1_1"/>
  <p:tag name="KSO_WM_UNIT_NOCLEAR" val="0"/>
  <p:tag name="KSO_WM_UNIT_PRESET_TEXT" val="单击此处输入你需要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</p:tagLst>
</file>

<file path=ppt/tags/tag3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575_3*l_h_i*1_2_5"/>
  <p:tag name="KSO_WM_UNIT_INDEX" val="1_2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575_3*l_h_i*1_2_6"/>
  <p:tag name="KSO_WM_UNIT_INDEX" val="1_2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HIGHLIGHT" val="0"/>
  <p:tag name="KSO_WM_UNIT_ID" val="diagram20205575_3*l_h_i*1_2_2"/>
  <p:tag name="KSO_WM_UNIT_INDEX" val="1_2_2"/>
  <p:tag name="KSO_WM_UNIT_LAYERLEVEL" val="1_1_1"/>
  <p:tag name="KSO_WM_UNIT_SUBTYPE" val="d"/>
  <p:tag name="KSO_WM_UNIT_TEXT_FILL_FORE_SCHEMECOLOR_INDEX" val="13"/>
  <p:tag name="KSO_WM_UNIT_TEXT_FILL_FORE_SCHEMECOLOR_INDEX_BRIGHTNESS" val="0.25"/>
  <p:tag name="KSO_WM_UNIT_TEXT_FILL_TYPE" val="1"/>
  <p:tag name="KSO_WM_UNIT_TYPE" val="l_h_i"/>
  <p:tag name="KSO_WM_UNIT_USESOURCEFORMAT_APPLY" val="0"/>
</p:tagLst>
</file>

<file path=ppt/tags/tag38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9:21:19&quot;,&quot;maxSize&quot;:{&quot;size1&quot;:22.2},&quot;minSize&quot;:{&quot;size1&quot;:13.5},&quot;normalSize&quot;:{&quot;size1&quot;:13.5},&quot;subLayout&quot;:[{&quot;id&quot;:&quot;2023-09-10T19:21:19&quot;,&quot;margin&quot;:{&quot;bottom&quot;:0.025999998673796654,&quot;left&quot;:2.117000102996826,&quot;right&quot;:1.2699999809265137,&quot;top&quot;:0.4230000376701355},&quot;type&quot;:0},{&quot;id&quot;:&quot;2023-09-10T19:21:1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273"/>
  <p:tag name="KSO_WM_TEMPLATE_MASTER_TYPE" val="0"/>
  <p:tag name="KSO_WM_TEMPLATE_SUBCATEGORY" val="25"/>
</p:tagLst>
</file>

<file path=ppt/tags/tag3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3_7*e*1"/>
  <p:tag name="KSO_WM_UNIT_INDEX" val="1"/>
  <p:tag name="KSO_WM_UNIT_LAYERLEVEL" val="1"/>
  <p:tag name="KSO_WM_UNIT_NOCLEAR" val="0"/>
  <p:tag name="KSO_WM_UNIT_PRESET_TEXT" val="PART 01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45"/>
  <p:tag name="KSO_WM_UNIT_TEXT_FILL_GRADIENT_DIRECTION" val="0"/>
  <p:tag name="KSO_WM_UNIT_TEXT_FILL_GRADIENT_TYPE" val="0"/>
  <p:tag name="KSO_WM_UNIT_TEXT_FILL_TYPE" val="3"/>
  <p:tag name="KSO_WM_UNIT_TYPE" val="e"/>
  <p:tag name="KSO_WM_UNIT_VALUE" val="6"/>
</p:tagLst>
</file>

<file path=ppt/tags/tag3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389.xml><?xml version="1.0" encoding="utf-8"?>
<p:tagLst xmlns:p="http://schemas.openxmlformats.org/presentationml/2006/main">
  <p:tag name="KSO_WM_BEAUTIFY_FLAG" val="#wm#"/>
  <p:tag name="KSO_WM_SLIDE_CONTENT_AREA" val="{&quot;left&quot;:&quot;463.85&quot;,&quot;top&quot;:&quot;138.55&quot;,&quot;width&quot;:&quot;480.95&quot;,&quot;height&quot;:&quot;286.2&quot;}"/>
  <p:tag name="KSO_WM_SLIDE_ID" val="custom2023027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73"/>
  <p:tag name="KSO_WM_TEMPLATE_MASTER_TYPE" val="1"/>
  <p:tag name="KSO_WM_TEMPLATE_SUBCATEGORY" val="0"/>
</p:tagLst>
</file>

<file path=ppt/tags/tag39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9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39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39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39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.5"/>
  <p:tag name="KSO_WM_UNIT_FILL_FORE_SCHEMECOLOR_INDEX_2" val="6"/>
  <p:tag name="KSO_WM_UNIT_FILL_FORE_SCHEMECOLOR_INDEX_2_BRIGHTNESS" val="0"/>
  <p:tag name="KSO_WM_UNIT_FILL_FORE_SCHEMECOLOR_INDEX_2_POS" val="0.31"/>
  <p:tag name="KSO_WM_UNIT_FILL_FORE_SCHEMECOLOR_INDEX_2_TRANS" val="0.9"/>
  <p:tag name="KSO_WM_UNIT_FILL_GRADIENT_ANGLE" val="315"/>
  <p:tag name="KSO_WM_UNIT_FILL_GRADIENT_DIRECTION" val="5"/>
  <p:tag name="KSO_WM_UNIT_FILL_GRADIENT_TYPE" val="0"/>
  <p:tag name="KSO_WM_UNIT_FILL_TYPE" val="3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39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5"/>
  <p:tag name="KSO_WM_UNIT_FILL_FORE_SCHEMECOLOR_INDEX_1_TRANS" val="1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.5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9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</p:tagLst>
</file>

<file path=ppt/tags/tag39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9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955"/>
  <p:tag name="KSO_WM_UNIT_COMPATIBLE" val="0"/>
  <p:tag name="KSO_WM_UNIT_DIAGRAM_ISNUMVISUAL" val="0"/>
  <p:tag name="KSO_WM_UNIT_DIAGRAM_ISREFERUNIT" val="0"/>
  <p:tag name="KSO_WM_UNIT_HIGHLIGHT" val="0"/>
  <p:tag name="KSO_WM_UNIT_ID" val="diagram20205955_3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i"/>
  <p:tag name="KSO_WM_UNIT_USESOURCEFORMAT_APPLY" val="0"/>
</p:tagLst>
</file>

<file path=ppt/tags/tag3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95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955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955"/>
  <p:tag name="KSO_WM_UNIT_COMPATIBLE" val="0"/>
  <p:tag name="KSO_WM_UNIT_DIAGRAM_ISNUMVISUAL" val="0"/>
  <p:tag name="KSO_WM_UNIT_DIAGRAM_ISREFERUNIT" val="0"/>
  <p:tag name="KSO_WM_UNIT_HIGHLIGHT" val="0"/>
  <p:tag name="KSO_WM_UNIT_ID" val="diagram20205955_3*l_i*1_2"/>
  <p:tag name="KSO_WM_UNIT_INDEX" val="1_2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0"/>
</p:tagLst>
</file>

<file path=ppt/tags/tag4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95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955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955"/>
  <p:tag name="KSO_WM_UNIT_COMPATIBLE" val="0"/>
  <p:tag name="KSO_WM_UNIT_DIAGRAM_ISNUMVISUAL" val="0"/>
  <p:tag name="KSO_WM_UNIT_DIAGRAM_ISREFERUNIT" val="0"/>
  <p:tag name="KSO_WM_UNIT_HIGHLIGHT" val="0"/>
  <p:tag name="KSO_WM_UNIT_ID" val="diagram20205955_3*l_h_f*1_1_1"/>
  <p:tag name="KSO_WM_UNIT_INDEX" val="1_1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4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955"/>
  <p:tag name="KSO_WM_UNIT_COMPATIBLE" val="0"/>
  <p:tag name="KSO_WM_UNIT_DIAGRAM_ISNUMVISUAL" val="0"/>
  <p:tag name="KSO_WM_UNIT_DIAGRAM_ISREFERUNIT" val="0"/>
  <p:tag name="KSO_WM_UNIT_HIGHLIGHT" val="0"/>
  <p:tag name="KSO_WM_UNIT_ID" val="diagram20205955_3*l_i*1_3"/>
  <p:tag name="KSO_WM_UNIT_INDEX" val="1_3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0"/>
</p:tagLst>
</file>

<file path=ppt/tags/tag4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95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955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955"/>
  <p:tag name="KSO_WM_UNIT_COMPATIBLE" val="0"/>
  <p:tag name="KSO_WM_UNIT_DIAGRAM_ISNUMVISUAL" val="0"/>
  <p:tag name="KSO_WM_UNIT_DIAGRAM_ISREFERUNIT" val="0"/>
  <p:tag name="KSO_WM_UNIT_HIGHLIGHT" val="0"/>
  <p:tag name="KSO_WM_UNIT_ID" val="diagram20205955_3*l_h_f*1_2_1"/>
  <p:tag name="KSO_WM_UNIT_INDEX" val="1_2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4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955"/>
  <p:tag name="KSO_WM_UNIT_COMPATIBLE" val="0"/>
  <p:tag name="KSO_WM_UNIT_DIAGRAM_ISNUMVISUAL" val="0"/>
  <p:tag name="KSO_WM_UNIT_DIAGRAM_ISREFERUNIT" val="0"/>
  <p:tag name="KSO_WM_UNIT_HIGHLIGHT" val="0"/>
  <p:tag name="KSO_WM_UNIT_ID" val="diagram20205955_3*l_i*1_4"/>
  <p:tag name="KSO_WM_UNIT_INDEX" val="1_4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0"/>
</p:tagLst>
</file>

<file path=ppt/tags/tag4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95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955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955"/>
  <p:tag name="KSO_WM_UNIT_COMPATIBLE" val="0"/>
  <p:tag name="KSO_WM_UNIT_DIAGRAM_ISNUMVISUAL" val="0"/>
  <p:tag name="KSO_WM_UNIT_DIAGRAM_ISREFERUNIT" val="0"/>
  <p:tag name="KSO_WM_UNIT_HIGHLIGHT" val="0"/>
  <p:tag name="KSO_WM_UNIT_ID" val="diagram20205955_3*l_h_f*1_3_1"/>
  <p:tag name="KSO_WM_UNIT_INDEX" val="1_3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4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955"/>
  <p:tag name="KSO_WM_UNIT_COMPATIBLE" val="0"/>
  <p:tag name="KSO_WM_UNIT_DIAGRAM_ISNUMVISUAL" val="0"/>
  <p:tag name="KSO_WM_UNIT_DIAGRAM_ISREFERUNIT" val="0"/>
  <p:tag name="KSO_WM_UNIT_HIGHLIGHT" val="0"/>
  <p:tag name="KSO_WM_UNIT_ID" val="diagram20205955_3*l_h_f*1_4_1"/>
  <p:tag name="KSO_WM_UNIT_INDEX" val="1_4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41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9:21:19&quot;,&quot;maxSize&quot;:{&quot;size1&quot;:22.2},&quot;minSize&quot;:{&quot;size1&quot;:13.5},&quot;normalSize&quot;:{&quot;size1&quot;:13.5},&quot;subLayout&quot;:[{&quot;id&quot;:&quot;2023-09-10T19:21:19&quot;,&quot;margin&quot;:{&quot;bottom&quot;:0.025999998673796654,&quot;left&quot;:2.117000102996826,&quot;right&quot;:1.2699999809265137,&quot;top&quot;:0.4230000376701355},&quot;type&quot;:0},{&quot;id&quot;:&quot;2023-09-10T19:21:1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273"/>
  <p:tag name="KSO_WM_TEMPLATE_MASTER_TYPE" val="0"/>
  <p:tag name="KSO_WM_TEMPLATE_SUBCATEGORY" val="25"/>
</p:tagLst>
</file>

<file path=ppt/tags/tag41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1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41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41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41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.5"/>
  <p:tag name="KSO_WM_UNIT_FILL_FORE_SCHEMECOLOR_INDEX_2" val="6"/>
  <p:tag name="KSO_WM_UNIT_FILL_FORE_SCHEMECOLOR_INDEX_2_BRIGHTNESS" val="0"/>
  <p:tag name="KSO_WM_UNIT_FILL_FORE_SCHEMECOLOR_INDEX_2_POS" val="0.31"/>
  <p:tag name="KSO_WM_UNIT_FILL_FORE_SCHEMECOLOR_INDEX_2_TRANS" val="0.9"/>
  <p:tag name="KSO_WM_UNIT_FILL_GRADIENT_ANGLE" val="315"/>
  <p:tag name="KSO_WM_UNIT_FILL_GRADIENT_DIRECTION" val="5"/>
  <p:tag name="KSO_WM_UNIT_FILL_GRADIENT_TYPE" val="0"/>
  <p:tag name="KSO_WM_UNIT_FILL_TYPE" val="3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41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5"/>
  <p:tag name="KSO_WM_UNIT_FILL_FORE_SCHEMECOLOR_INDEX_1_TRANS" val="1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.5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9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</p:tagLst>
</file>

<file path=ppt/tags/tag41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1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4_5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5*l_h_f*1_1_1"/>
  <p:tag name="KSO_WM_UNIT_INDEX" val="1_1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9"/>
</p:tagLst>
</file>

<file path=ppt/tags/tag4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5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804_5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5*l_h_f*1_4_1"/>
  <p:tag name="KSO_WM_UNIT_INDEX" val="1_4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5*l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804_5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5*l_h_f*1_2_1"/>
  <p:tag name="KSO_WM_UNIT_INDEX" val="1_2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5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4_5*l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5*l_h_f*1_5_1"/>
  <p:tag name="KSO_WM_UNIT_INDEX" val="1_5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5*l_h_i*1_5_2"/>
  <p:tag name="KSO_WM_UNIT_INDEX" val="1_5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4_5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5*l_h_f*1_3_1"/>
  <p:tag name="KSO_WM_UNIT_INDEX" val="1_3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9"/>
</p:tagLst>
</file>

<file path=ppt/tags/tag4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5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804_5*l_h_i*1_6_1"/>
  <p:tag name="KSO_WM_UNIT_INDEX" val="1_6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5*l_h_f*1_6_1"/>
  <p:tag name="KSO_WM_UNIT_INDEX" val="1_6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5*l_h_i*1_6_2"/>
  <p:tag name="KSO_WM_UNIT_INDEX" val="1_6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4_5*l_h_i*1_7_2"/>
  <p:tag name="KSO_WM_UNIT_INDEX" val="1_7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5*l_h_f*1_7_1"/>
  <p:tag name="KSO_WM_UNIT_INDEX" val="1_7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5*l_h_i*1_7_1"/>
  <p:tag name="KSO_WM_UNIT_INDEX" val="1_7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804_5*l_h_i*1_8_2"/>
  <p:tag name="KSO_WM_UNIT_INDEX" val="1_8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5*l_h_f*1_8_1"/>
  <p:tag name="KSO_WM_UNIT_INDEX" val="1_8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5*l_h_i*1_8_1"/>
  <p:tag name="KSO_WM_UNIT_INDEX" val="1_8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4_5*l_h_i*1_9_2"/>
  <p:tag name="KSO_WM_UNIT_INDEX" val="1_9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5*l_h_f*1_9_1"/>
  <p:tag name="KSO_WM_UNIT_INDEX" val="1_9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5*l_h_i*1_9_1"/>
  <p:tag name="KSO_WM_UNIT_INDEX" val="1_9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9:21:22&quot;,&quot;maxSize&quot;:{&quot;size1&quot;:22.2},&quot;minSize&quot;:{&quot;size1&quot;:13.5},&quot;normalSize&quot;:{&quot;size1&quot;:13.5},&quot;subLayout&quot;:[{&quot;id&quot;:&quot;2023-09-10T19:21:22&quot;,&quot;margin&quot;:{&quot;bottom&quot;:0.025999998673796654,&quot;left&quot;:2.117000102996826,&quot;right&quot;:1.2699999809265137,&quot;top&quot;:0.4230000376701355},&quot;type&quot;:0},{&quot;id&quot;:&quot;2023-09-10T19:21:2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273"/>
  <p:tag name="KSO_WM_TEMPLATE_MASTER_TYPE" val="0"/>
  <p:tag name="KSO_WM_TEMPLATE_SUBCATEGORY" val="25"/>
</p:tagLst>
</file>

<file path=ppt/tags/tag44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4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44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45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45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.5"/>
  <p:tag name="KSO_WM_UNIT_FILL_FORE_SCHEMECOLOR_INDEX_2" val="6"/>
  <p:tag name="KSO_WM_UNIT_FILL_FORE_SCHEMECOLOR_INDEX_2_BRIGHTNESS" val="0"/>
  <p:tag name="KSO_WM_UNIT_FILL_FORE_SCHEMECOLOR_INDEX_2_POS" val="0.31"/>
  <p:tag name="KSO_WM_UNIT_FILL_FORE_SCHEMECOLOR_INDEX_2_TRANS" val="0.9"/>
  <p:tag name="KSO_WM_UNIT_FILL_GRADIENT_ANGLE" val="315"/>
  <p:tag name="KSO_WM_UNIT_FILL_GRADIENT_DIRECTION" val="5"/>
  <p:tag name="KSO_WM_UNIT_FILL_GRADIENT_TYPE" val="0"/>
  <p:tag name="KSO_WM_UNIT_FILL_TYPE" val="3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45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5"/>
  <p:tag name="KSO_WM_UNIT_FILL_FORE_SCHEMECOLOR_INDEX_1_TRANS" val="1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.5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9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</p:tagLst>
</file>

<file path=ppt/tags/tag45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5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10780_1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-0.05"/>
  <p:tag name="KSO_WM_UNIT_FILL_TYPE" val="1"/>
  <p:tag name="KSO_WM_UNIT_HIGHLIGHT" val="0"/>
  <p:tag name="KSO_WM_UNIT_ID" val="diagram20210780_1*l_h_f*1_1_1"/>
  <p:tag name="KSO_WM_UNIT_INDEX" val="1_1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20"/>
</p:tagLst>
</file>

<file path=ppt/tags/tag4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80_1*l_h_i*1_1_2"/>
  <p:tag name="KSO_WM_UNIT_INDEX" val="1_1_2"/>
  <p:tag name="KSO_WM_UNIT_LAYERLEVEL" val="1_1_1"/>
  <p:tag name="KSO_WM_UNIT_TYPE" val="l_h_i"/>
  <p:tag name="KSO_WM_UNIT_USESOURCEFORMAT_APPLY" val="0"/>
</p:tagLst>
</file>

<file path=ppt/tags/tag4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-0.5"/>
  <p:tag name="KSO_WM_UNIT_FILL_TYPE" val="1"/>
  <p:tag name="KSO_WM_UNIT_HIGHLIGHT" val="0"/>
  <p:tag name="KSO_WM_UNIT_ID" val="diagram20210780_1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-0.05"/>
  <p:tag name="KSO_WM_UNIT_FILL_TYPE" val="1"/>
  <p:tag name="KSO_WM_UNIT_HIGHLIGHT" val="0"/>
  <p:tag name="KSO_WM_UNIT_ID" val="diagram20210780_1*l_h_f*1_3_1"/>
  <p:tag name="KSO_WM_UNIT_INDEX" val="1_3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20"/>
</p:tagLst>
</file>

<file path=ppt/tags/tag4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780_1*l_h_i*1_3_2"/>
  <p:tag name="KSO_WM_UNIT_INDEX" val="1_3_2"/>
  <p:tag name="KSO_WM_UNIT_LAYERLEVEL" val="1_1_1"/>
  <p:tag name="KSO_WM_UNIT_TYPE" val="l_h_i"/>
  <p:tag name="KSO_WM_UNIT_USESOURCEFORMAT_APPLY" val="0"/>
</p:tagLst>
</file>

<file path=ppt/tags/tag4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-0.5"/>
  <p:tag name="KSO_WM_UNIT_FILL_TYPE" val="1"/>
  <p:tag name="KSO_WM_UNIT_HIGHLIGHT" val="0"/>
  <p:tag name="KSO_WM_UNIT_ID" val="diagram20210780_1*l_h_i*1_5_2"/>
  <p:tag name="KSO_WM_UNIT_INDEX" val="1_5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-0.05"/>
  <p:tag name="KSO_WM_UNIT_FILL_TYPE" val="1"/>
  <p:tag name="KSO_WM_UNIT_HIGHLIGHT" val="0"/>
  <p:tag name="KSO_WM_UNIT_ID" val="diagram20210780_1*l_h_f*1_5_1"/>
  <p:tag name="KSO_WM_UNIT_INDEX" val="1_5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20"/>
</p:tagLst>
</file>

<file path=ppt/tags/tag4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80_1*l_h_i*1_5_1"/>
  <p:tag name="KSO_WM_UNIT_INDEX" val="1_5_1"/>
  <p:tag name="KSO_WM_UNIT_LAYERLEVEL" val="1_1_1"/>
  <p:tag name="KSO_WM_UNIT_TYPE" val="l_h_i"/>
  <p:tag name="KSO_WM_UNIT_USESOURCEFORMAT_APPLY" val="0"/>
</p:tagLst>
</file>

<file path=ppt/tags/tag4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-0.5"/>
  <p:tag name="KSO_WM_UNIT_FILL_TYPE" val="1"/>
  <p:tag name="KSO_WM_UNIT_HIGHLIGHT" val="0"/>
  <p:tag name="KSO_WM_UNIT_ID" val="diagram20210780_1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-0.05"/>
  <p:tag name="KSO_WM_UNIT_FILL_TYPE" val="1"/>
  <p:tag name="KSO_WM_UNIT_HIGHLIGHT" val="0"/>
  <p:tag name="KSO_WM_UNIT_ID" val="diagram20210780_1*l_h_f*1_2_1"/>
  <p:tag name="KSO_WM_UNIT_INDEX" val="1_2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20"/>
</p:tagLst>
</file>

<file path=ppt/tags/tag4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80_1*l_h_i*1_2_2"/>
  <p:tag name="KSO_WM_UNIT_INDEX" val="1_2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10780_1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-0.05"/>
  <p:tag name="KSO_WM_UNIT_FILL_TYPE" val="1"/>
  <p:tag name="KSO_WM_UNIT_HIGHLIGHT" val="0"/>
  <p:tag name="KSO_WM_UNIT_ID" val="diagram20210780_1*l_h_f*1_4_1"/>
  <p:tag name="KSO_WM_UNIT_INDEX" val="1_4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20"/>
</p:tagLst>
</file>

<file path=ppt/tags/tag4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80_1*l_h_i*1_4_2"/>
  <p:tag name="KSO_WM_UNIT_INDEX" val="1_4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-0.5"/>
  <p:tag name="KSO_WM_UNIT_FILL_TYPE" val="1"/>
  <p:tag name="KSO_WM_UNIT_HIGHLIGHT" val="0"/>
  <p:tag name="KSO_WM_UNIT_ID" val="diagram20210780_1*l_h_i*1_6_1"/>
  <p:tag name="KSO_WM_UNIT_INDEX" val="1_6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-0.05"/>
  <p:tag name="KSO_WM_UNIT_FILL_TYPE" val="1"/>
  <p:tag name="KSO_WM_UNIT_HIGHLIGHT" val="0"/>
  <p:tag name="KSO_WM_UNIT_ID" val="diagram20210780_1*l_h_f*1_6_1"/>
  <p:tag name="KSO_WM_UNIT_INDEX" val="1_6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20"/>
</p:tagLst>
</file>

<file path=ppt/tags/tag4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780_1*l_h_i*1_6_2"/>
  <p:tag name="KSO_WM_UNIT_INDEX" val="1_6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9:21:17&quot;,&quot;maxSize&quot;:{&quot;size1&quot;:22.2},&quot;minSize&quot;:{&quot;size1&quot;:13.5},&quot;normalSize&quot;:{&quot;size1&quot;:13.5},&quot;subLayout&quot;:[{&quot;id&quot;:&quot;2023-09-10T19:21:17&quot;,&quot;margin&quot;:{&quot;bottom&quot;:0.025999998673796654,&quot;left&quot;:2.117000102996826,&quot;right&quot;:1.2699999809265137,&quot;top&quot;:0.4230000376701355},&quot;type&quot;:0},{&quot;id&quot;:&quot;2023-09-10T19:21:1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273"/>
  <p:tag name="KSO_WM_TEMPLATE_MASTER_TYPE" val="0"/>
  <p:tag name="KSO_WM_TEMPLATE_SUBCATEGORY" val="25"/>
</p:tagLst>
</file>

<file path=ppt/tags/tag47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3_7*e*1"/>
  <p:tag name="KSO_WM_UNIT_INDEX" val="1"/>
  <p:tag name="KSO_WM_UNIT_LAYERLEVEL" val="1"/>
  <p:tag name="KSO_WM_UNIT_NOCLEAR" val="0"/>
  <p:tag name="KSO_WM_UNIT_PRESET_TEXT" val="PART 01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45"/>
  <p:tag name="KSO_WM_UNIT_TEXT_FILL_GRADIENT_DIRECTION" val="0"/>
  <p:tag name="KSO_WM_UNIT_TEXT_FILL_GRADIENT_TYPE" val="0"/>
  <p:tag name="KSO_WM_UNIT_TEXT_FILL_TYPE" val="3"/>
  <p:tag name="KSO_WM_UNIT_TYPE" val="e"/>
  <p:tag name="KSO_WM_UNIT_VALUE" val="6"/>
</p:tagLst>
</file>

<file path=ppt/tags/tag47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476.xml><?xml version="1.0" encoding="utf-8"?>
<p:tagLst xmlns:p="http://schemas.openxmlformats.org/presentationml/2006/main">
  <p:tag name="KSO_WM_BEAUTIFY_FLAG" val="#wm#"/>
  <p:tag name="KSO_WM_SLIDE_CONTENT_AREA" val="{&quot;left&quot;:&quot;463.85&quot;,&quot;top&quot;:&quot;138.55&quot;,&quot;width&quot;:&quot;480.95&quot;,&quot;height&quot;:&quot;286.2&quot;}"/>
  <p:tag name="KSO_WM_SLIDE_ID" val="custom2023027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73"/>
  <p:tag name="KSO_WM_TEMPLATE_MASTER_TYPE" val="1"/>
  <p:tag name="KSO_WM_TEMPLATE_SUBCATEGORY" val="0"/>
</p:tagLst>
</file>

<file path=ppt/tags/tag47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7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47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48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48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.5"/>
  <p:tag name="KSO_WM_UNIT_FILL_FORE_SCHEMECOLOR_INDEX_2" val="6"/>
  <p:tag name="KSO_WM_UNIT_FILL_FORE_SCHEMECOLOR_INDEX_2_BRIGHTNESS" val="0"/>
  <p:tag name="KSO_WM_UNIT_FILL_FORE_SCHEMECOLOR_INDEX_2_POS" val="0.31"/>
  <p:tag name="KSO_WM_UNIT_FILL_FORE_SCHEMECOLOR_INDEX_2_TRANS" val="0.9"/>
  <p:tag name="KSO_WM_UNIT_FILL_GRADIENT_ANGLE" val="315"/>
  <p:tag name="KSO_WM_UNIT_FILL_GRADIENT_DIRECTION" val="5"/>
  <p:tag name="KSO_WM_UNIT_FILL_GRADIENT_TYPE" val="0"/>
  <p:tag name="KSO_WM_UNIT_FILL_TYPE" val="3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48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5"/>
  <p:tag name="KSO_WM_UNIT_FILL_FORE_SCHEMECOLOR_INDEX_1_TRANS" val="1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.5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9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</p:tagLst>
</file>

<file path=ppt/tags/tag48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8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l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75"/>
</p:tagLst>
</file>

<file path=ppt/tags/tag4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l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75"/>
</p:tagLst>
</file>

<file path=ppt/tags/tag4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l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75"/>
</p:tagLst>
</file>

<file path=ppt/tags/tag4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l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75"/>
</p:tagLst>
</file>

<file path=ppt/tags/tag4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i*11"/>
  <p:tag name="KSO_WM_UNIT_INDEX" val="11"/>
  <p:tag name="KSO_WM_UNIT_LAYERLEVEL" val="1"/>
  <p:tag name="KSO_WM_UNIT_TYPE" val="i"/>
  <p:tag name="KSO_WM_UNIT_USESOURCEFORMAT_APPLY" val="0"/>
</p:tagLst>
</file>

<file path=ppt/tags/tag4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1453_3*l_h_i*1_1_1"/>
  <p:tag name="KSO_WM_UNIT_INDEX" val="1_1_1"/>
  <p:tag name="KSO_WM_UNIT_LAYERLEVEL" val="1_1_1"/>
  <p:tag name="KSO_WM_UNIT_LINE_FILL_TYPE" val="2"/>
  <p:tag name="KSO_WM_UNIT_LINE_FORE_SCHEMECOLOR_INDEX" val="1"/>
  <p:tag name="KSO_WM_UNIT_LINE_FORE_SCHEMECOLOR_INDEX_BRIGHTNESS" val="0"/>
  <p:tag name="KSO_WM_UNIT_TYPE" val="l_h_i"/>
  <p:tag name="KSO_WM_UNIT_USESOURCEFORMAT_APPLY" val="0"/>
</p:tagLst>
</file>

<file path=ppt/tags/tag4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01453_3*l_h_i*1_1_2"/>
  <p:tag name="KSO_WM_UNIT_INDEX" val="1_1_2"/>
  <p:tag name="KSO_WM_UNIT_LAYERLEVEL" val="1_1_1"/>
  <p:tag name="KSO_WM_UNIT_TYPE" val="l_h_i"/>
  <p:tag name="KSO_WM_UNIT_USESOURCEFORMAT_APPLY" val="0"/>
</p:tagLst>
</file>

<file path=ppt/tags/tag4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i*18"/>
  <p:tag name="KSO_WM_UNIT_INDEX" val="18"/>
  <p:tag name="KSO_WM_UNIT_LAYERLEVEL" val="1"/>
  <p:tag name="KSO_WM_UNIT_TYPE" val="i"/>
  <p:tag name="KSO_WM_UNIT_USESOURCEFORMAT_APPLY" val="0"/>
</p:tagLst>
</file>

<file path=ppt/tags/tag4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1453_3*l_h_i*1_2_1"/>
  <p:tag name="KSO_WM_UNIT_INDEX" val="1_2_1"/>
  <p:tag name="KSO_WM_UNIT_LAYERLEVEL" val="1_1_1"/>
  <p:tag name="KSO_WM_UNIT_LINE_FILL_TYPE" val="2"/>
  <p:tag name="KSO_WM_UNIT_LINE_FORE_SCHEMECOLOR_INDEX" val="1"/>
  <p:tag name="KSO_WM_UNIT_LINE_FORE_SCHEMECOLOR_INDEX_BRIGHTNESS" val="0"/>
  <p:tag name="KSO_WM_UNIT_TYPE" val="l_h_i"/>
  <p:tag name="KSO_WM_UNIT_USESOURCEFORMAT_APPLY" val="0"/>
</p:tagLst>
</file>

<file path=ppt/tags/tag4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01453_3*l_h_i*1_2_2"/>
  <p:tag name="KSO_WM_UNIT_INDEX" val="1_2_2"/>
  <p:tag name="KSO_WM_UNIT_LAYERLEVEL" val="1_1_1"/>
  <p:tag name="KSO_WM_UNIT_TYPE" val="l_h_i"/>
  <p:tag name="KSO_WM_UNIT_USESOURCEFORMAT_APPLY" val="0"/>
</p:tagLst>
</file>

<file path=ppt/tags/tag4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i*6"/>
  <p:tag name="KSO_WM_UNIT_INDEX" val="6"/>
  <p:tag name="KSO_WM_UNIT_LAYERLEVEL" val="1"/>
  <p:tag name="KSO_WM_UNIT_TYPE" val="i"/>
  <p:tag name="KSO_WM_UNIT_USESOURCEFORMAT_APPLY" val="0"/>
</p:tagLst>
</file>

<file path=ppt/tags/tag4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1453_3*l_h_i*1_3_1"/>
  <p:tag name="KSO_WM_UNIT_INDEX" val="1_3_1"/>
  <p:tag name="KSO_WM_UNIT_LAYERLEVEL" val="1_1_1"/>
  <p:tag name="KSO_WM_UNIT_LINE_FILL_TYPE" val="2"/>
  <p:tag name="KSO_WM_UNIT_LINE_FORE_SCHEMECOLOR_INDEX" val="1"/>
  <p:tag name="KSO_WM_UNIT_LINE_FORE_SCHEMECOLOR_INDEX_BRIGHTNESS" val="0"/>
  <p:tag name="KSO_WM_UNIT_TYPE" val="l_h_i"/>
  <p:tag name="KSO_WM_UNIT_USESOURCEFORMAT_APPLY" val="0"/>
</p:tagLst>
</file>

<file path=ppt/tags/tag4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01453_3*l_h_i*1_3_2"/>
  <p:tag name="KSO_WM_UNIT_INDEX" val="1_3_2"/>
  <p:tag name="KSO_WM_UNIT_LAYERLEVEL" val="1_1_1"/>
  <p:tag name="KSO_WM_UNIT_TYPE" val="l_h_i"/>
  <p:tag name="KSO_WM_UNIT_USESOURCEFORMAT_APPLY" val="0"/>
</p:tagLst>
</file>

<file path=ppt/tags/tag4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i*5"/>
  <p:tag name="KSO_WM_UNIT_INDEX" val="5"/>
  <p:tag name="KSO_WM_UNIT_LAYERLEVEL" val="1"/>
  <p:tag name="KSO_WM_UNIT_TYPE" val="i"/>
  <p:tag name="KSO_WM_UNIT_USESOURCEFORMAT_APPLY" val="0"/>
</p:tagLst>
</file>

<file path=ppt/tags/tag4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1453_3*l_h_i*1_4_1"/>
  <p:tag name="KSO_WM_UNIT_INDEX" val="1_4_1"/>
  <p:tag name="KSO_WM_UNIT_LAYERLEVEL" val="1_1_1"/>
  <p:tag name="KSO_WM_UNIT_LINE_FILL_TYPE" val="2"/>
  <p:tag name="KSO_WM_UNIT_LINE_FORE_SCHEMECOLOR_INDEX" val="1"/>
  <p:tag name="KSO_WM_UNIT_LINE_FORE_SCHEMECOLOR_INDEX_BRIGHTNESS" val="0"/>
  <p:tag name="KSO_WM_UNIT_TYPE" val="l_h_i"/>
  <p:tag name="KSO_WM_UNIT_USESOURCEFORMAT_APPLY" val="0"/>
</p:tagLst>
</file>

<file path=ppt/tags/tag5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01453_3*l_h_i*1_4_2"/>
  <p:tag name="KSO_WM_UNIT_INDEX" val="1_4_2"/>
  <p:tag name="KSO_WM_UNIT_LAYERLEVEL" val="1_1_1"/>
  <p:tag name="KSO_WM_UNIT_TYPE" val="l_h_i"/>
  <p:tag name="KSO_WM_UNIT_USESOURCEFORMAT_APPLY" val="0"/>
</p:tagLst>
</file>

<file path=ppt/tags/tag50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9:21:18&quot;,&quot;maxSize&quot;:{&quot;size1&quot;:22.2},&quot;minSize&quot;:{&quot;size1&quot;:13.5},&quot;normalSize&quot;:{&quot;size1&quot;:13.5},&quot;subLayout&quot;:[{&quot;id&quot;:&quot;2023-09-10T19:21:18&quot;,&quot;margin&quot;:{&quot;bottom&quot;:0.025999998673796654,&quot;left&quot;:2.117000102996826,&quot;right&quot;:1.2699999809265137,&quot;top&quot;:0.4230000376701355},&quot;type&quot;:0},{&quot;id&quot;:&quot;2023-09-10T19:21:1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273"/>
  <p:tag name="KSO_WM_TEMPLATE_MASTER_TYPE" val="0"/>
  <p:tag name="KSO_WM_TEMPLATE_SUBCATEGORY" val="25"/>
</p:tagLst>
</file>

<file path=ppt/tags/tag50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50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50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50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50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.5"/>
  <p:tag name="KSO_WM_UNIT_FILL_FORE_SCHEMECOLOR_INDEX_2" val="6"/>
  <p:tag name="KSO_WM_UNIT_FILL_FORE_SCHEMECOLOR_INDEX_2_BRIGHTNESS" val="0"/>
  <p:tag name="KSO_WM_UNIT_FILL_FORE_SCHEMECOLOR_INDEX_2_POS" val="0.31"/>
  <p:tag name="KSO_WM_UNIT_FILL_FORE_SCHEMECOLOR_INDEX_2_TRANS" val="0.9"/>
  <p:tag name="KSO_WM_UNIT_FILL_GRADIENT_ANGLE" val="315"/>
  <p:tag name="KSO_WM_UNIT_FILL_GRADIENT_DIRECTION" val="5"/>
  <p:tag name="KSO_WM_UNIT_FILL_GRADIENT_TYPE" val="0"/>
  <p:tag name="KSO_WM_UNIT_FILL_TYPE" val="3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50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5"/>
  <p:tag name="KSO_WM_UNIT_FILL_FORE_SCHEMECOLOR_INDEX_1_TRANS" val="1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.5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9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</p:tagLst>
</file>

<file path=ppt/tags/tag50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50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5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0"/>
</p:tagLst>
</file>

<file path=ppt/tags/tag5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i*1_2"/>
  <p:tag name="KSO_WM_UNIT_INDEX" val="1_2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0"/>
</p:tagLst>
</file>

<file path=ppt/tags/tag5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i*1_3"/>
  <p:tag name="KSO_WM_UNIT_INDEX" val="1_3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0"/>
</p:tagLst>
</file>

<file path=ppt/tags/tag5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77_1*l_h_i*1_1_1"/>
  <p:tag name="KSO_WM_UNIT_INDEX" val="1_1_1"/>
  <p:tag name="KSO_WM_UNIT_LAYERLEVEL" val="1_1_1"/>
  <p:tag name="KSO_WM_UNIT_TYPE" val="l_h_i"/>
  <p:tag name="KSO_WM_UNIT_USESOURCEFORMAT_APPLY" val="0"/>
</p:tagLst>
</file>

<file path=ppt/tags/tag5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h_f*1_1_1"/>
  <p:tag name="KSO_WM_UNIT_INDEX" val="1_1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28"/>
</p:tagLst>
</file>

<file path=ppt/tags/tag5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h_f*1_2_1"/>
  <p:tag name="KSO_WM_UNIT_INDEX" val="1_2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28"/>
</p:tagLst>
</file>

<file path=ppt/tags/tag5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h_f*1_3_1"/>
  <p:tag name="KSO_WM_UNIT_INDEX" val="1_3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28"/>
</p:tagLst>
</file>

<file path=ppt/tags/tag5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77_1*l_h_i*1_2_1"/>
  <p:tag name="KSO_WM_UNIT_INDEX" val="1_2_1"/>
  <p:tag name="KSO_WM_UNIT_LAYERLEVEL" val="1_1_1"/>
  <p:tag name="KSO_WM_UNIT_TYPE" val="l_h_i"/>
  <p:tag name="KSO_WM_UNIT_USESOURCEFORMAT_APPLY" val="0"/>
</p:tagLst>
</file>

<file path=ppt/tags/tag5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777_1*l_h_i*1_3_1"/>
  <p:tag name="KSO_WM_UNIT_INDEX" val="1_3_1"/>
  <p:tag name="KSO_WM_UNIT_LAYERLEVEL" val="1_1_1"/>
  <p:tag name="KSO_WM_UNIT_TYPE" val="l_h_i"/>
  <p:tag name="KSO_WM_UNIT_USESOURCEFORMAT_APPLY" val="0"/>
</p:tagLst>
</file>

<file path=ppt/tags/tag5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h_f*1_4_1"/>
  <p:tag name="KSO_WM_UNIT_INDEX" val="1_4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28"/>
</p:tagLst>
</file>

<file path=ppt/tags/tag5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h_f*1_5_1"/>
  <p:tag name="KSO_WM_UNIT_INDEX" val="1_5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28"/>
</p:tagLst>
</file>

<file path=ppt/tags/tag5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h_f*1_6_1"/>
  <p:tag name="KSO_WM_UNIT_INDEX" val="1_6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28"/>
</p:tagLst>
</file>

<file path=ppt/tags/tag5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0777_1*l_h_i*1_4_1"/>
  <p:tag name="KSO_WM_UNIT_INDEX" val="1_4_1"/>
  <p:tag name="KSO_WM_UNIT_LAYERLEVEL" val="1_1_1"/>
  <p:tag name="KSO_WM_UNIT_TYPE" val="l_h_i"/>
  <p:tag name="KSO_WM_UNIT_USESOURCEFORMAT_APPLY" val="0"/>
</p:tagLst>
</file>

<file path=ppt/tags/tag5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10777_1*l_h_i*1_5_1"/>
  <p:tag name="KSO_WM_UNIT_INDEX" val="1_5_1"/>
  <p:tag name="KSO_WM_UNIT_LAYERLEVEL" val="1_1_1"/>
  <p:tag name="KSO_WM_UNIT_TYPE" val="l_h_i"/>
  <p:tag name="KSO_WM_UNIT_USESOURCEFORMAT_APPLY" val="0"/>
</p:tagLst>
</file>

<file path=ppt/tags/tag5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10777_1*l_h_i*1_6_1"/>
  <p:tag name="KSO_WM_UNIT_INDEX" val="1_6_1"/>
  <p:tag name="KSO_WM_UNIT_LAYERLEVEL" val="1_1_1"/>
  <p:tag name="KSO_WM_UNIT_TYPE" val="l_h_i"/>
  <p:tag name="KSO_WM_UNIT_USESOURCEFORMAT_APPLY" val="0"/>
</p:tagLst>
</file>

<file path=ppt/tags/tag52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9:21:19&quot;,&quot;maxSize&quot;:{&quot;size1&quot;:22.2},&quot;minSize&quot;:{&quot;size1&quot;:13.5},&quot;normalSize&quot;:{&quot;size1&quot;:13.5},&quot;subLayout&quot;:[{&quot;id&quot;:&quot;2023-09-10T19:21:19&quot;,&quot;margin&quot;:{&quot;bottom&quot;:0.025999998673796654,&quot;left&quot;:2.117000102996826,&quot;right&quot;:1.2699999809265137,&quot;top&quot;:0.4230000376701355},&quot;type&quot;:0},{&quot;id&quot;:&quot;2023-09-10T19:21:1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273"/>
  <p:tag name="KSO_WM_TEMPLATE_MASTER_TYPE" val="0"/>
  <p:tag name="KSO_WM_TEMPLATE_SUBCATEGORY" val="25"/>
</p:tagLst>
</file>

<file path=ppt/tags/tag52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52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52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52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53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.5"/>
  <p:tag name="KSO_WM_UNIT_FILL_FORE_SCHEMECOLOR_INDEX_2" val="6"/>
  <p:tag name="KSO_WM_UNIT_FILL_FORE_SCHEMECOLOR_INDEX_2_BRIGHTNESS" val="0"/>
  <p:tag name="KSO_WM_UNIT_FILL_FORE_SCHEMECOLOR_INDEX_2_POS" val="0.31"/>
  <p:tag name="KSO_WM_UNIT_FILL_FORE_SCHEMECOLOR_INDEX_2_TRANS" val="0.9"/>
  <p:tag name="KSO_WM_UNIT_FILL_GRADIENT_ANGLE" val="315"/>
  <p:tag name="KSO_WM_UNIT_FILL_GRADIENT_DIRECTION" val="5"/>
  <p:tag name="KSO_WM_UNIT_FILL_GRADIENT_TYPE" val="0"/>
  <p:tag name="KSO_WM_UNIT_FILL_TYPE" val="3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53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5"/>
  <p:tag name="KSO_WM_UNIT_FILL_FORE_SCHEMECOLOR_INDEX_1_TRANS" val="1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.5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9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</p:tagLst>
</file>

<file path=ppt/tags/tag53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53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534.xml><?xml version="1.0" encoding="utf-8"?>
<p:tagLst xmlns:p="http://schemas.openxmlformats.org/presentationml/2006/main">
  <p:tag name="KSO_WM_ASSEMBLE_CHIP_INDEX" val="c5724d2dee0149198e3616268a103a51"/>
  <p:tag name="KSO_WM_BEAUTIFY_FLAG" val="#wm#"/>
  <p:tag name="KSO_WM_CHIP_GROUPID" val="60bed1044737e0f4c1ebe87b"/>
  <p:tag name="KSO_WM_CHIP_XID" val="60bed1044737e0f4c1ebe87c"/>
  <p:tag name="KSO_WM_DIAGRAM_GROUP_CODE" val="l1-1"/>
  <p:tag name="KSO_WM_TAG_VERSION" val="1.0"/>
  <p:tag name="KSO_WM_TEMPLATE_CATEGORY" val="diagram"/>
  <p:tag name="KSO_WM_TEMPLATE_INDEX" val="20219502"/>
  <p:tag name="KSO_WM_UNIT_COMPATIBLE" val="0"/>
  <p:tag name="KSO_WM_UNIT_DIAGRAM_ISNUMVISUAL" val="0"/>
  <p:tag name="KSO_WM_UNIT_DIAGRAM_ISREFERUNIT" val="0"/>
  <p:tag name="KSO_WM_UNIT_HIGHLIGHT" val="0"/>
  <p:tag name="KSO_WM_UNIT_ID" val="diagram20219502_3*l_h_f*1_1_1"/>
  <p:tag name="KSO_WM_UNIT_INDEX" val="1_1_1"/>
  <p:tag name="KSO_WM_UNIT_LAYERLEVEL" val="1_1_1"/>
  <p:tag name="KSO_WM_UNIT_NOCLEAR" val="0"/>
  <p:tag name="KSO_WM_UNIT_PRESET_TEXT_INDEX" val="3"/>
  <p:tag name="KSO_WM_UNIT_PRESET_TEXT_LEN" val="8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0"/>
</p:tagLst>
</file>

<file path=ppt/tags/tag535.xml><?xml version="1.0" encoding="utf-8"?>
<p:tagLst xmlns:p="http://schemas.openxmlformats.org/presentationml/2006/main">
  <p:tag name="KSO_WM_ASSEMBLE_CHIP_INDEX" val="c5724d2dee0149198e3616268a103a51"/>
  <p:tag name="KSO_WM_BEAUTIFY_FLAG" val="#wm#"/>
  <p:tag name="KSO_WM_CHIP_GROUPID" val="60bed1044737e0f4c1ebe87b"/>
  <p:tag name="KSO_WM_CHIP_XID" val="60bed1044737e0f4c1ebe87c"/>
  <p:tag name="KSO_WM_DIAGRAM_GROUP_CODE" val="l1-1"/>
  <p:tag name="KSO_WM_TAG_VERSION" val="1.0"/>
  <p:tag name="KSO_WM_TEMPLATE_CATEGORY" val="diagram"/>
  <p:tag name="KSO_WM_TEMPLATE_INDEX" val="2021950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502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536.xml><?xml version="1.0" encoding="utf-8"?>
<p:tagLst xmlns:p="http://schemas.openxmlformats.org/presentationml/2006/main">
  <p:tag name="KSO_WM_ASSEMBLE_CHIP_INDEX" val="c5724d2dee0149198e3616268a103a51"/>
  <p:tag name="KSO_WM_BEAUTIFY_FLAG" val="#wm#"/>
  <p:tag name="KSO_WM_CHIP_GROUPID" val="60bed1044737e0f4c1ebe87b"/>
  <p:tag name="KSO_WM_CHIP_XID" val="60bed1044737e0f4c1ebe87c"/>
  <p:tag name="KSO_WM_DIAGRAM_GROUP_CODE" val="l1-1"/>
  <p:tag name="KSO_WM_TAG_VERSION" val="1.0"/>
  <p:tag name="KSO_WM_TEMPLATE_CATEGORY" val="diagram"/>
  <p:tag name="KSO_WM_TEMPLATE_INDEX" val="20219502"/>
  <p:tag name="KSO_WM_UNIT_COMPATIBLE" val="0"/>
  <p:tag name="KSO_WM_UNIT_DIAGRAM_ISNUMVISUAL" val="0"/>
  <p:tag name="KSO_WM_UNIT_DIAGRAM_ISREFERUNIT" val="0"/>
  <p:tag name="KSO_WM_UNIT_HIGHLIGHT" val="0"/>
  <p:tag name="KSO_WM_UNIT_ID" val="diagram20219502_3*l_h_f*1_2_1"/>
  <p:tag name="KSO_WM_UNIT_INDEX" val="1_2_1"/>
  <p:tag name="KSO_WM_UNIT_LAYERLEVEL" val="1_1_1"/>
  <p:tag name="KSO_WM_UNIT_NOCLEAR" val="0"/>
  <p:tag name="KSO_WM_UNIT_PRESET_TEXT_INDEX" val="3"/>
  <p:tag name="KSO_WM_UNIT_PRESET_TEXT_LEN" val="8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0"/>
</p:tagLst>
</file>

<file path=ppt/tags/tag537.xml><?xml version="1.0" encoding="utf-8"?>
<p:tagLst xmlns:p="http://schemas.openxmlformats.org/presentationml/2006/main">
  <p:tag name="KSO_WM_ASSEMBLE_CHIP_INDEX" val="c5724d2dee0149198e3616268a103a51"/>
  <p:tag name="KSO_WM_BEAUTIFY_FLAG" val="#wm#"/>
  <p:tag name="KSO_WM_CHIP_GROUPID" val="60bed1044737e0f4c1ebe87b"/>
  <p:tag name="KSO_WM_CHIP_XID" val="60bed1044737e0f4c1ebe87c"/>
  <p:tag name="KSO_WM_DIAGRAM_GROUP_CODE" val="l1-1"/>
  <p:tag name="KSO_WM_TAG_VERSION" val="1.0"/>
  <p:tag name="KSO_WM_TEMPLATE_CATEGORY" val="diagram"/>
  <p:tag name="KSO_WM_TEMPLATE_INDEX" val="2021950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9502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538.xml><?xml version="1.0" encoding="utf-8"?>
<p:tagLst xmlns:p="http://schemas.openxmlformats.org/presentationml/2006/main">
  <p:tag name="KSO_WM_ASSEMBLE_CHIP_INDEX" val="c5724d2dee0149198e3616268a103a51"/>
  <p:tag name="KSO_WM_BEAUTIFY_FLAG" val="#wm#"/>
  <p:tag name="KSO_WM_CHIP_GROUPID" val="60bed1044737e0f4c1ebe87b"/>
  <p:tag name="KSO_WM_CHIP_XID" val="60bed1044737e0f4c1ebe87c"/>
  <p:tag name="KSO_WM_DIAGRAM_GROUP_CODE" val="l1-1"/>
  <p:tag name="KSO_WM_TAG_VERSION" val="1.0"/>
  <p:tag name="KSO_WM_TEMPLATE_CATEGORY" val="diagram"/>
  <p:tag name="KSO_WM_TEMPLATE_INDEX" val="20219502"/>
  <p:tag name="KSO_WM_UNIT_COMPATIBLE" val="0"/>
  <p:tag name="KSO_WM_UNIT_DIAGRAM_ISNUMVISUAL" val="0"/>
  <p:tag name="KSO_WM_UNIT_DIAGRAM_ISREFERUNIT" val="0"/>
  <p:tag name="KSO_WM_UNIT_HIGHLIGHT" val="0"/>
  <p:tag name="KSO_WM_UNIT_ID" val="diagram20219502_3*l_h_f*1_3_1"/>
  <p:tag name="KSO_WM_UNIT_INDEX" val="1_3_1"/>
  <p:tag name="KSO_WM_UNIT_LAYERLEVEL" val="1_1_1"/>
  <p:tag name="KSO_WM_UNIT_NOCLEAR" val="0"/>
  <p:tag name="KSO_WM_UNIT_PRESET_TEXT_INDEX" val="3"/>
  <p:tag name="KSO_WM_UNIT_PRESET_TEXT_LEN" val="8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0"/>
</p:tagLst>
</file>

<file path=ppt/tags/tag539.xml><?xml version="1.0" encoding="utf-8"?>
<p:tagLst xmlns:p="http://schemas.openxmlformats.org/presentationml/2006/main">
  <p:tag name="KSO_WM_ASSEMBLE_CHIP_INDEX" val="c5724d2dee0149198e3616268a103a51"/>
  <p:tag name="KSO_WM_BEAUTIFY_FLAG" val="#wm#"/>
  <p:tag name="KSO_WM_CHIP_GROUPID" val="60bed1044737e0f4c1ebe87b"/>
  <p:tag name="KSO_WM_CHIP_XID" val="60bed1044737e0f4c1ebe87c"/>
  <p:tag name="KSO_WM_DIAGRAM_GROUP_CODE" val="l1-1"/>
  <p:tag name="KSO_WM_TAG_VERSION" val="1.0"/>
  <p:tag name="KSO_WM_TEMPLATE_CATEGORY" val="diagram"/>
  <p:tag name="KSO_WM_TEMPLATE_INDEX" val="2021950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502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540.xml><?xml version="1.0" encoding="utf-8"?>
<p:tagLst xmlns:p="http://schemas.openxmlformats.org/presentationml/2006/main">
  <p:tag name="KSO_WM_ASSEMBLE_CHIP_INDEX" val="c5724d2dee0149198e3616268a103a51"/>
  <p:tag name="KSO_WM_BEAUTIFY_FLAG" val="#wm#"/>
  <p:tag name="KSO_WM_CHIP_GROUPID" val="60bed1044737e0f4c1ebe87b"/>
  <p:tag name="KSO_WM_CHIP_XID" val="60bed1044737e0f4c1ebe87c"/>
  <p:tag name="KSO_WM_DIAGRAM_GROUP_CODE" val="l1-1"/>
  <p:tag name="KSO_WM_TAG_VERSION" val="1.0"/>
  <p:tag name="KSO_WM_TEMPLATE_CATEGORY" val="diagram"/>
  <p:tag name="KSO_WM_TEMPLATE_INDEX" val="20219502"/>
  <p:tag name="KSO_WM_UNIT_COMPATIBLE" val="0"/>
  <p:tag name="KSO_WM_UNIT_DIAGRAM_ISNUMVISUAL" val="0"/>
  <p:tag name="KSO_WM_UNIT_DIAGRAM_ISREFERUNIT" val="0"/>
  <p:tag name="KSO_WM_UNIT_HIGHLIGHT" val="0"/>
  <p:tag name="KSO_WM_UNIT_ID" val="diagram20219502_3*l_h_f*1_4_1"/>
  <p:tag name="KSO_WM_UNIT_INDEX" val="1_4_1"/>
  <p:tag name="KSO_WM_UNIT_LAYERLEVEL" val="1_1_1"/>
  <p:tag name="KSO_WM_UNIT_NOCLEAR" val="0"/>
  <p:tag name="KSO_WM_UNIT_PRESET_TEXT_INDEX" val="3"/>
  <p:tag name="KSO_WM_UNIT_PRESET_TEXT_LEN" val="8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0"/>
</p:tagLst>
</file>

<file path=ppt/tags/tag541.xml><?xml version="1.0" encoding="utf-8"?>
<p:tagLst xmlns:p="http://schemas.openxmlformats.org/presentationml/2006/main">
  <p:tag name="KSO_WM_ASSEMBLE_CHIP_INDEX" val="c5724d2dee0149198e3616268a103a51"/>
  <p:tag name="KSO_WM_BEAUTIFY_FLAG" val="#wm#"/>
  <p:tag name="KSO_WM_CHIP_GROUPID" val="60bed1044737e0f4c1ebe87b"/>
  <p:tag name="KSO_WM_CHIP_XID" val="60bed1044737e0f4c1ebe87c"/>
  <p:tag name="KSO_WM_DIAGRAM_GROUP_CODE" val="l1-1"/>
  <p:tag name="KSO_WM_TAG_VERSION" val="1.0"/>
  <p:tag name="KSO_WM_TEMPLATE_CATEGORY" val="diagram"/>
  <p:tag name="KSO_WM_TEMPLATE_INDEX" val="2021950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9502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54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9:21:17&quot;,&quot;maxSize&quot;:{&quot;size1&quot;:22.2},&quot;minSize&quot;:{&quot;size1&quot;:13.5},&quot;normalSize&quot;:{&quot;size1&quot;:13.5},&quot;subLayout&quot;:[{&quot;id&quot;:&quot;2023-09-10T19:21:17&quot;,&quot;margin&quot;:{&quot;bottom&quot;:0.025999998673796654,&quot;left&quot;:2.117000102996826,&quot;right&quot;:1.2699999809265137,&quot;top&quot;:0.4230000376701355},&quot;type&quot;:0},{&quot;id&quot;:&quot;2023-09-10T19:21:1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273"/>
  <p:tag name="KSO_WM_TEMPLATE_MASTER_TYPE" val="0"/>
  <p:tag name="KSO_WM_TEMPLATE_SUBCATEGORY" val="25"/>
</p:tagLst>
</file>

<file path=ppt/tags/tag54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544.xml><?xml version="1.0" encoding="utf-8"?>
<p:tagLst xmlns:p="http://schemas.openxmlformats.org/presentationml/2006/main">
  <p:tag name="KSO_WM_BEAUTIFY_FLAG" val="#wm#"/>
  <p:tag name="KSO_WM_SLIDE_CONTENT_AREA" val="{&quot;left&quot;:&quot;34.25&quot;,&quot;top&quot;:&quot;125.7&quot;,&quot;width&quot;:&quot;613.8&quot;,&quot;height&quot;:&quot;293.2&quot;}"/>
  <p:tag name="KSO_WM_SLIDE_ID" val="custom20230273_9"/>
  <p:tag name="KSO_WM_SLIDE_INDEX" val="9"/>
  <p:tag name="KSO_WM_SLIDE_ITEM_CNT" val="0"/>
  <p:tag name="KSO_WM_SLIDE_LAYOUT" val="a_f"/>
  <p:tag name="KSO_WM_SLIDE_LAYOUT_CNT" val="1_1"/>
  <p:tag name="KSO_WM_SLIDE_SUBTYPE" val="pureTxt"/>
  <p:tag name="KSO_WM_SLIDE_TYPE" val="endPage"/>
  <p:tag name="KSO_WM_SPECIAL_SOURCE" val="bdnull"/>
  <p:tag name="KSO_WM_TAG_VERSION" val="1.0"/>
  <p:tag name="KSO_WM_TEMPLATE_CATEGORY" val="custom"/>
  <p:tag name="KSO_WM_TEMPLATE_COLOR_TYPE" val="0"/>
  <p:tag name="KSO_WM_TEMPLATE_INDEX" val="20230273"/>
  <p:tag name="KSO_WM_TEMPLATE_MASTER_TYPE" val="1"/>
  <p:tag name="KSO_WM_TEMPLATE_SUBCATEGORY" val="0"/>
</p:tagLst>
</file>

<file path=ppt/tags/tag545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6">
      <a:dk1>
        <a:srgbClr val="000000"/>
      </a:dk1>
      <a:lt1>
        <a:srgbClr val="FFFFFF"/>
      </a:lt1>
      <a:dk2>
        <a:srgbClr val="020202"/>
      </a:dk2>
      <a:lt2>
        <a:srgbClr val="000000"/>
      </a:lt2>
      <a:accent1>
        <a:srgbClr val="10E9F2"/>
      </a:accent1>
      <a:accent2>
        <a:srgbClr val="3366FF"/>
      </a:accent2>
      <a:accent3>
        <a:srgbClr val="2C80FC"/>
      </a:accent3>
      <a:accent4>
        <a:srgbClr val="259AFA"/>
      </a:accent4>
      <a:accent5>
        <a:srgbClr val="1EB5F7"/>
      </a:accent5>
      <a:accent6>
        <a:srgbClr val="8E4FFF"/>
      </a:accent6>
      <a:hlink>
        <a:srgbClr val="FF5D61"/>
      </a:hlink>
      <a:folHlink>
        <a:srgbClr val="E221F3"/>
      </a:folHlink>
    </a:clrScheme>
    <a:fontScheme name="自定义 17">
      <a:majorFont>
        <a:latin typeface="微软雅黑" panose="020b0503020204020204" charset="-122"/>
        <a:ea typeface="微软雅黑"/>
        <a:cs typeface="Arial"/>
      </a:majorFont>
      <a:minorFont>
        <a:latin typeface="微软雅黑" panose="020b0503020204020204" charset="-122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234</Paragraphs>
  <Slides>19</Slides>
  <Notes>2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0">
      <vt:lpstr>WPS</vt:lpstr>
      <vt:lpstr>经尿道前列腺电切术手术配合</vt:lpstr>
      <vt:lpstr>Slide 2</vt:lpstr>
      <vt:lpstr>手术概述</vt:lpstr>
      <vt:lpstr>Slide 4</vt:lpstr>
      <vt:lpstr>手术适应症</vt:lpstr>
      <vt:lpstr>手术禁忌症</vt:lpstr>
      <vt:lpstr>手术准备</vt:lpstr>
      <vt:lpstr>Slide 8</vt:lpstr>
      <vt:lpstr>Slide 9</vt:lpstr>
      <vt:lpstr>Slide 10</vt:lpstr>
      <vt:lpstr>手术过程</vt:lpstr>
      <vt:lpstr>Slide 12</vt:lpstr>
      <vt:lpstr>Slide 13</vt:lpstr>
      <vt:lpstr>Slide 14</vt:lpstr>
      <vt:lpstr>手术并发症及处理</vt:lpstr>
      <vt:lpstr>Slide 16</vt:lpstr>
      <vt:lpstr>Slide 17</vt:lpstr>
      <vt:lpstr>Slide 18</vt:lpstr>
      <vt:lpstr>谢谢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2023-09-11T04:40:44Z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4F33EB7E7EA34CFBA6399412E7738832_11</vt:lpwstr>
  </property>
  <property fmtid="{D5CDD505-2E9C-101B-9397-08002B2CF9AE}" pid="3" name="KSOProductBuildVer">
    <vt:lpwstr>2052-12.1.0.15374</vt:lpwstr>
  </property>
</Properties>
</file>