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537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2.xml" /><Relationship Id="rId11" Type="http://schemas.openxmlformats.org/officeDocument/2006/relationships/tags" Target="../tags/tag73.xml" /><Relationship Id="rId12" Type="http://schemas.openxmlformats.org/officeDocument/2006/relationships/tags" Target="../tags/tag74.xml" /><Relationship Id="rId13" Type="http://schemas.openxmlformats.org/officeDocument/2006/relationships/tags" Target="../tags/tag75.xml" /><Relationship Id="rId14" Type="http://schemas.openxmlformats.org/officeDocument/2006/relationships/tags" Target="../tags/tag76.xml" /><Relationship Id="rId15" Type="http://schemas.openxmlformats.org/officeDocument/2006/relationships/tags" Target="../tags/tag77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8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10" Type="http://schemas.openxmlformats.org/officeDocument/2006/relationships/tags" Target="../tags/tag93.xml" /><Relationship Id="rId11" Type="http://schemas.openxmlformats.org/officeDocument/2006/relationships/tags" Target="../tags/tag9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tags" Target="../tags/tag9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1.xml" /><Relationship Id="rId10" Type="http://schemas.openxmlformats.org/officeDocument/2006/relationships/tags" Target="../tags/tag12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tags" Target="../tags/tag117.xml" /><Relationship Id="rId8" Type="http://schemas.openxmlformats.org/officeDocument/2006/relationships/tags" Target="../tags/tag118.xml" /><Relationship Id="rId9" Type="http://schemas.openxmlformats.org/officeDocument/2006/relationships/tags" Target="../tags/tag11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1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1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6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1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14" Type="http://schemas.openxmlformats.org/officeDocument/2006/relationships/tags" Target="../tags/tag154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1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7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4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1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8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7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任意多边形: 形状 7"/>
          <p:cNvSpPr/>
          <p:nvPr>
            <p:custDataLst>
              <p:tags r:id="rId1"/>
            </p:custDataLst>
          </p:nvPr>
        </p:nvSpPr>
        <p:spPr>
          <a:xfrm>
            <a:off x="5686819" y="0"/>
            <a:ext cx="2372397" cy="6858000"/>
          </a:xfrm>
          <a:custGeom>
            <a:gdLst>
              <a:gd name="connsiteX0" fmla="*/ 1169803 w 2372397"/>
              <a:gd name="connsiteY0" fmla="*/ 0 h 6858000"/>
              <a:gd name="connsiteX1" fmla="*/ 1987840 w 2372397"/>
              <a:gd name="connsiteY1" fmla="*/ 0 h 6858000"/>
              <a:gd name="connsiteX2" fmla="*/ 1928866 w 2372397"/>
              <a:gd name="connsiteY2" fmla="*/ 56227 h 6858000"/>
              <a:gd name="connsiteX3" fmla="*/ 600565 w 2372397"/>
              <a:gd name="connsiteY3" fmla="*/ 3263031 h 6858000"/>
              <a:gd name="connsiteX4" fmla="*/ 2250922 w 2372397"/>
              <a:gd name="connsiteY4" fmla="*/ 6762540 h 6858000"/>
              <a:gd name="connsiteX5" fmla="*/ 2372397 w 2372397"/>
              <a:gd name="connsiteY5" fmla="*/ 6858000 h 6858000"/>
              <a:gd name="connsiteX6" fmla="*/ 1469404 w 2372397"/>
              <a:gd name="connsiteY6" fmla="*/ 6858000 h 6858000"/>
              <a:gd name="connsiteX7" fmla="*/ 1334154 w 2372397"/>
              <a:gd name="connsiteY7" fmla="*/ 6716141 h 6858000"/>
              <a:gd name="connsiteX8" fmla="*/ 0 w 2372397"/>
              <a:gd name="connsiteY8" fmla="*/ 3263031 h 6858000"/>
              <a:gd name="connsiteX9" fmla="*/ 1020275 w 2372397"/>
              <a:gd name="connsiteY9" fmla="*/ 190277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72397" h="6858000">
                <a:moveTo>
                  <a:pt x="1169803" y="0"/>
                </a:moveTo>
                <a:lnTo>
                  <a:pt x="1987840" y="0"/>
                </a:lnTo>
                <a:lnTo>
                  <a:pt x="1928866" y="56227"/>
                </a:lnTo>
                <a:cubicBezTo>
                  <a:pt x="1108173" y="876920"/>
                  <a:pt x="600565" y="2010696"/>
                  <a:pt x="600565" y="3263031"/>
                </a:cubicBezTo>
                <a:cubicBezTo>
                  <a:pt x="600565" y="4671908"/>
                  <a:pt x="1243007" y="5930734"/>
                  <a:pt x="2250922" y="6762540"/>
                </a:cubicBezTo>
                <a:lnTo>
                  <a:pt x="2372397" y="6858000"/>
                </a:lnTo>
                <a:lnTo>
                  <a:pt x="1469404" y="6858000"/>
                </a:lnTo>
                <a:lnTo>
                  <a:pt x="1334154" y="6716141"/>
                </a:lnTo>
                <a:cubicBezTo>
                  <a:pt x="505221" y="5804111"/>
                  <a:pt x="0" y="4592572"/>
                  <a:pt x="0" y="3263031"/>
                </a:cubicBezTo>
                <a:cubicBezTo>
                  <a:pt x="0" y="2110763"/>
                  <a:pt x="379477" y="1047126"/>
                  <a:pt x="1020275" y="190277"/>
                </a:cubicBez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34000"/>
                </a:schemeClr>
              </a:gs>
            </a:gsLst>
            <a:lin ang="36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2" name="任意多边形: 形状 10"/>
          <p:cNvSpPr/>
          <p:nvPr>
            <p:custDataLst>
              <p:tags r:id="rId2"/>
            </p:custDataLst>
          </p:nvPr>
        </p:nvSpPr>
        <p:spPr>
          <a:xfrm>
            <a:off x="6964472" y="0"/>
            <a:ext cx="5227528" cy="6858000"/>
          </a:xfrm>
          <a:custGeom>
            <a:gdLst>
              <a:gd name="connsiteX0" fmla="*/ 4684308 w 5227528"/>
              <a:gd name="connsiteY0" fmla="*/ 0 h 6858000"/>
              <a:gd name="connsiteX1" fmla="*/ 5227528 w 5227528"/>
              <a:gd name="connsiteY1" fmla="*/ 0 h 6858000"/>
              <a:gd name="connsiteX2" fmla="*/ 5227528 w 5227528"/>
              <a:gd name="connsiteY2" fmla="*/ 181988 h 6858000"/>
              <a:gd name="connsiteX3" fmla="*/ 5199511 w 5227528"/>
              <a:gd name="connsiteY3" fmla="*/ 168492 h 6858000"/>
              <a:gd name="connsiteX4" fmla="*/ 4737260 w 5227528"/>
              <a:gd name="connsiteY4" fmla="*/ 12222 h 6858000"/>
              <a:gd name="connsiteX5" fmla="*/ 1702698 w 5227528"/>
              <a:gd name="connsiteY5" fmla="*/ 0 h 6858000"/>
              <a:gd name="connsiteX6" fmla="*/ 3131932 w 5227528"/>
              <a:gd name="connsiteY6" fmla="*/ 0 h 6858000"/>
              <a:gd name="connsiteX7" fmla="*/ 3078979 w 5227528"/>
              <a:gd name="connsiteY7" fmla="*/ 12222 h 6858000"/>
              <a:gd name="connsiteX8" fmla="*/ 590439 w 5227528"/>
              <a:gd name="connsiteY8" fmla="*/ 3225453 h 6858000"/>
              <a:gd name="connsiteX9" fmla="*/ 3908120 w 5227528"/>
              <a:gd name="connsiteY9" fmla="*/ 6543134 h 6858000"/>
              <a:gd name="connsiteX10" fmla="*/ 5199511 w 5227528"/>
              <a:gd name="connsiteY10" fmla="*/ 6282414 h 6858000"/>
              <a:gd name="connsiteX11" fmla="*/ 5227528 w 5227528"/>
              <a:gd name="connsiteY11" fmla="*/ 6268918 h 6858000"/>
              <a:gd name="connsiteX12" fmla="*/ 5227528 w 5227528"/>
              <a:gd name="connsiteY12" fmla="*/ 6858000 h 6858000"/>
              <a:gd name="connsiteX13" fmla="*/ 2466912 w 5227528"/>
              <a:gd name="connsiteY13" fmla="*/ 6858000 h 6858000"/>
              <a:gd name="connsiteX14" fmla="*/ 2386903 w 5227528"/>
              <a:gd name="connsiteY14" fmla="*/ 6826454 h 6858000"/>
              <a:gd name="connsiteX15" fmla="*/ 0 w 5227528"/>
              <a:gd name="connsiteY15" fmla="*/ 3225453 h 6858000"/>
              <a:gd name="connsiteX16" fmla="*/ 1422193 w 5227528"/>
              <a:gd name="connsiteY16" fmla="*/ 20975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227528" h="6858000">
                <a:moveTo>
                  <a:pt x="4684308" y="0"/>
                </a:moveTo>
                <a:lnTo>
                  <a:pt x="5227528" y="0"/>
                </a:lnTo>
                <a:lnTo>
                  <a:pt x="5227528" y="181988"/>
                </a:lnTo>
                <a:lnTo>
                  <a:pt x="5199511" y="168492"/>
                </a:lnTo>
                <a:cubicBezTo>
                  <a:pt x="5050666" y="105536"/>
                  <a:pt x="4896269" y="53133"/>
                  <a:pt x="4737260" y="12222"/>
                </a:cubicBezTo>
                <a:close/>
                <a:moveTo>
                  <a:pt x="1702698" y="0"/>
                </a:moveTo>
                <a:lnTo>
                  <a:pt x="3131932" y="0"/>
                </a:lnTo>
                <a:lnTo>
                  <a:pt x="3078979" y="12222"/>
                </a:lnTo>
                <a:cubicBezTo>
                  <a:pt x="1647899" y="380422"/>
                  <a:pt x="590439" y="1679446"/>
                  <a:pt x="590439" y="3225453"/>
                </a:cubicBezTo>
                <a:cubicBezTo>
                  <a:pt x="590439" y="5057758"/>
                  <a:pt x="2075815" y="6543134"/>
                  <a:pt x="3908120" y="6543134"/>
                </a:cubicBezTo>
                <a:cubicBezTo>
                  <a:pt x="4366196" y="6543134"/>
                  <a:pt x="4802589" y="6450298"/>
                  <a:pt x="5199511" y="6282414"/>
                </a:cubicBezTo>
                <a:lnTo>
                  <a:pt x="5227528" y="6268918"/>
                </a:lnTo>
                <a:lnTo>
                  <a:pt x="5227528" y="6858000"/>
                </a:lnTo>
                <a:lnTo>
                  <a:pt x="2466912" y="6858000"/>
                </a:lnTo>
                <a:lnTo>
                  <a:pt x="2386903" y="6826454"/>
                </a:lnTo>
                <a:cubicBezTo>
                  <a:pt x="984221" y="6233169"/>
                  <a:pt x="0" y="4844249"/>
                  <a:pt x="0" y="3225453"/>
                </a:cubicBezTo>
                <a:cubicBezTo>
                  <a:pt x="0" y="2011356"/>
                  <a:pt x="553624" y="926565"/>
                  <a:pt x="1422193" y="209758"/>
                </a:cubicBez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50000"/>
                </a:schemeClr>
              </a:gs>
            </a:gsLst>
            <a:lin ang="18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1" name="任意多边形: 形状 5"/>
          <p:cNvSpPr/>
          <p:nvPr>
            <p:custDataLst>
              <p:tags r:id="rId3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" name="任意多边形: 形状 15"/>
          <p:cNvSpPr/>
          <p:nvPr>
            <p:custDataLst>
              <p:tags r:id="rId4"/>
            </p:custDataLst>
          </p:nvPr>
        </p:nvSpPr>
        <p:spPr>
          <a:xfrm>
            <a:off x="9575959" y="1762931"/>
            <a:ext cx="2616041" cy="2943474"/>
          </a:xfrm>
          <a:custGeom>
            <a:gdLst>
              <a:gd name="connsiteX0" fmla="*/ 1471736 w 2616041"/>
              <a:gd name="connsiteY0" fmla="*/ 601058 h 2943474"/>
              <a:gd name="connsiteX1" fmla="*/ 601057 w 2616041"/>
              <a:gd name="connsiteY1" fmla="*/ 1471737 h 2943474"/>
              <a:gd name="connsiteX2" fmla="*/ 1471736 w 2616041"/>
              <a:gd name="connsiteY2" fmla="*/ 2342416 h 2943474"/>
              <a:gd name="connsiteX3" fmla="*/ 2342415 w 2616041"/>
              <a:gd name="connsiteY3" fmla="*/ 1471737 h 2943474"/>
              <a:gd name="connsiteX4" fmla="*/ 1471736 w 2616041"/>
              <a:gd name="connsiteY4" fmla="*/ 601058 h 2943474"/>
              <a:gd name="connsiteX5" fmla="*/ 1471737 w 2616041"/>
              <a:gd name="connsiteY5" fmla="*/ 0 h 2943474"/>
              <a:gd name="connsiteX6" fmla="*/ 2607401 w 2616041"/>
              <a:gd name="connsiteY6" fmla="*/ 535576 h 2943474"/>
              <a:gd name="connsiteX7" fmla="*/ 2616041 w 2616041"/>
              <a:gd name="connsiteY7" fmla="*/ 547130 h 2943474"/>
              <a:gd name="connsiteX8" fmla="*/ 2616041 w 2616041"/>
              <a:gd name="connsiteY8" fmla="*/ 2396344 h 2943474"/>
              <a:gd name="connsiteX9" fmla="*/ 2607401 w 2616041"/>
              <a:gd name="connsiteY9" fmla="*/ 2407899 h 2943474"/>
              <a:gd name="connsiteX10" fmla="*/ 1471737 w 2616041"/>
              <a:gd name="connsiteY10" fmla="*/ 2943474 h 2943474"/>
              <a:gd name="connsiteX11" fmla="*/ 0 w 2616041"/>
              <a:gd name="connsiteY11" fmla="*/ 1471737 h 2943474"/>
              <a:gd name="connsiteX12" fmla="*/ 1471737 w 2616041"/>
              <a:gd name="connsiteY12" fmla="*/ 0 h 29434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6041" h="2943474">
                <a:moveTo>
                  <a:pt x="1471736" y="601058"/>
                </a:moveTo>
                <a:cubicBezTo>
                  <a:pt x="990873" y="601058"/>
                  <a:pt x="601057" y="990874"/>
                  <a:pt x="601057" y="1471737"/>
                </a:cubicBezTo>
                <a:cubicBezTo>
                  <a:pt x="601057" y="1952600"/>
                  <a:pt x="990873" y="2342416"/>
                  <a:pt x="1471736" y="2342416"/>
                </a:cubicBezTo>
                <a:cubicBezTo>
                  <a:pt x="1952599" y="2342416"/>
                  <a:pt x="2342415" y="1952600"/>
                  <a:pt x="2342415" y="1471737"/>
                </a:cubicBezTo>
                <a:cubicBezTo>
                  <a:pt x="2342415" y="990874"/>
                  <a:pt x="1952599" y="601058"/>
                  <a:pt x="1471736" y="601058"/>
                </a:cubicBezTo>
                <a:close/>
                <a:moveTo>
                  <a:pt x="1471737" y="0"/>
                </a:moveTo>
                <a:cubicBezTo>
                  <a:pt x="1928947" y="0"/>
                  <a:pt x="2337463" y="208486"/>
                  <a:pt x="2607401" y="535576"/>
                </a:cubicBezTo>
                <a:lnTo>
                  <a:pt x="2616041" y="547130"/>
                </a:lnTo>
                <a:lnTo>
                  <a:pt x="2616041" y="2396344"/>
                </a:lnTo>
                <a:lnTo>
                  <a:pt x="2607401" y="2407899"/>
                </a:lnTo>
                <a:cubicBezTo>
                  <a:pt x="2337463" y="2734988"/>
                  <a:pt x="1928947" y="2943474"/>
                  <a:pt x="1471737" y="2943474"/>
                </a:cubicBezTo>
                <a:cubicBezTo>
                  <a:pt x="658919" y="2943474"/>
                  <a:pt x="0" y="2284555"/>
                  <a:pt x="0" y="1471737"/>
                </a:cubicBezTo>
                <a:cubicBezTo>
                  <a:pt x="0" y="658919"/>
                  <a:pt x="658919" y="0"/>
                  <a:pt x="147173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9" name="任意多边形: 形状 18"/>
          <p:cNvSpPr/>
          <p:nvPr>
            <p:custDataLst>
              <p:tags r:id="rId5"/>
            </p:custDataLst>
          </p:nvPr>
        </p:nvSpPr>
        <p:spPr>
          <a:xfrm>
            <a:off x="8426281" y="3234669"/>
            <a:ext cx="3765719" cy="2621413"/>
          </a:xfrm>
          <a:custGeom>
            <a:gdLst>
              <a:gd name="connsiteX0" fmla="*/ 0 w 3765719"/>
              <a:gd name="connsiteY0" fmla="*/ 0 h 2621413"/>
              <a:gd name="connsiteX1" fmla="*/ 592754 w 3765719"/>
              <a:gd name="connsiteY1" fmla="*/ 0 h 2621413"/>
              <a:gd name="connsiteX2" fmla="*/ 2621413 w 3765719"/>
              <a:gd name="connsiteY2" fmla="*/ 2028659 h 2621413"/>
              <a:gd name="connsiteX3" fmla="*/ 3755656 w 3765719"/>
              <a:gd name="connsiteY3" fmla="*/ 1682196 h 2621413"/>
              <a:gd name="connsiteX4" fmla="*/ 3765719 w 3765719"/>
              <a:gd name="connsiteY4" fmla="*/ 1674671 h 2621413"/>
              <a:gd name="connsiteX5" fmla="*/ 3765719 w 3765719"/>
              <a:gd name="connsiteY5" fmla="*/ 2355708 h 2621413"/>
              <a:gd name="connsiteX6" fmla="*/ 3641786 w 3765719"/>
              <a:gd name="connsiteY6" fmla="*/ 2415410 h 2621413"/>
              <a:gd name="connsiteX7" fmla="*/ 2621413 w 3765719"/>
              <a:gd name="connsiteY7" fmla="*/ 2621413 h 2621413"/>
              <a:gd name="connsiteX8" fmla="*/ 0 w 3765719"/>
              <a:gd name="connsiteY8" fmla="*/ 0 h 26214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65719" h="2621413">
                <a:moveTo>
                  <a:pt x="0" y="0"/>
                </a:moveTo>
                <a:lnTo>
                  <a:pt x="592754" y="0"/>
                </a:lnTo>
                <a:cubicBezTo>
                  <a:pt x="592754" y="1120397"/>
                  <a:pt x="1501016" y="2028659"/>
                  <a:pt x="2621413" y="2028659"/>
                </a:cubicBezTo>
                <a:cubicBezTo>
                  <a:pt x="3041562" y="2028659"/>
                  <a:pt x="3431880" y="1900935"/>
                  <a:pt x="3755656" y="1682196"/>
                </a:cubicBezTo>
                <a:lnTo>
                  <a:pt x="3765719" y="1674671"/>
                </a:lnTo>
                <a:lnTo>
                  <a:pt x="3765719" y="2355708"/>
                </a:lnTo>
                <a:lnTo>
                  <a:pt x="3641786" y="2415410"/>
                </a:lnTo>
                <a:cubicBezTo>
                  <a:pt x="3328164" y="2548060"/>
                  <a:pt x="2983355" y="2621413"/>
                  <a:pt x="2621413" y="2621413"/>
                </a:cubicBezTo>
                <a:cubicBezTo>
                  <a:pt x="1173647" y="2621413"/>
                  <a:pt x="0" y="1447767"/>
                  <a:pt x="0" y="0"/>
                </a:cubicBez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55000"/>
                </a:schemeClr>
              </a:gs>
            </a:gsLst>
            <a:lin ang="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3" name="任意多边形: 形状 12"/>
          <p:cNvSpPr/>
          <p:nvPr>
            <p:custDataLst>
              <p:tags r:id="rId6"/>
            </p:custDataLst>
          </p:nvPr>
        </p:nvSpPr>
        <p:spPr>
          <a:xfrm>
            <a:off x="10048" y="613256"/>
            <a:ext cx="12181952" cy="5240242"/>
          </a:xfrm>
          <a:custGeom>
            <a:gdLst>
              <a:gd name="connsiteX0" fmla="*/ 11037646 w 12181952"/>
              <a:gd name="connsiteY0" fmla="*/ 0 h 5240242"/>
              <a:gd name="connsiteX1" fmla="*/ 12058019 w 12181952"/>
              <a:gd name="connsiteY1" fmla="*/ 206004 h 5240242"/>
              <a:gd name="connsiteX2" fmla="*/ 12181952 w 12181952"/>
              <a:gd name="connsiteY2" fmla="*/ 265705 h 5240242"/>
              <a:gd name="connsiteX3" fmla="*/ 12181952 w 12181952"/>
              <a:gd name="connsiteY3" fmla="*/ 946742 h 5240242"/>
              <a:gd name="connsiteX4" fmla="*/ 12171889 w 12181952"/>
              <a:gd name="connsiteY4" fmla="*/ 939217 h 5240242"/>
              <a:gd name="connsiteX5" fmla="*/ 11037646 w 12181952"/>
              <a:gd name="connsiteY5" fmla="*/ 592754 h 5240242"/>
              <a:gd name="connsiteX6" fmla="*/ 9008987 w 12181952"/>
              <a:gd name="connsiteY6" fmla="*/ 2621413 h 5240242"/>
              <a:gd name="connsiteX7" fmla="*/ 9007077 w 12181952"/>
              <a:gd name="connsiteY7" fmla="*/ 2621413 h 5240242"/>
              <a:gd name="connsiteX8" fmla="*/ 8995249 w 12181952"/>
              <a:gd name="connsiteY8" fmla="*/ 2871224 h 5240242"/>
              <a:gd name="connsiteX9" fmla="*/ 6653768 w 12181952"/>
              <a:gd name="connsiteY9" fmla="*/ 5227617 h 5240242"/>
              <a:gd name="connsiteX10" fmla="*/ 6452928 w 12181952"/>
              <a:gd name="connsiteY10" fmla="*/ 5237759 h 5240242"/>
              <a:gd name="connsiteX11" fmla="*/ 6452928 w 12181952"/>
              <a:gd name="connsiteY11" fmla="*/ 5240242 h 5240242"/>
              <a:gd name="connsiteX12" fmla="*/ 0 w 12181952"/>
              <a:gd name="connsiteY12" fmla="*/ 5240242 h 5240242"/>
              <a:gd name="connsiteX13" fmla="*/ 0 w 12181952"/>
              <a:gd name="connsiteY13" fmla="*/ 4647105 h 5240242"/>
              <a:gd name="connsiteX14" fmla="*/ 6423191 w 12181952"/>
              <a:gd name="connsiteY14" fmla="*/ 4647105 h 5240242"/>
              <a:gd name="connsiteX15" fmla="*/ 6423191 w 12181952"/>
              <a:gd name="connsiteY15" fmla="*/ 4646506 h 5240242"/>
              <a:gd name="connsiteX16" fmla="*/ 6593162 w 12181952"/>
              <a:gd name="connsiteY16" fmla="*/ 4637923 h 5240242"/>
              <a:gd name="connsiteX17" fmla="*/ 8414402 w 12181952"/>
              <a:gd name="connsiteY17" fmla="*/ 2619738 h 5240242"/>
              <a:gd name="connsiteX18" fmla="*/ 8416318 w 12181952"/>
              <a:gd name="connsiteY18" fmla="*/ 2619738 h 5240242"/>
              <a:gd name="connsiteX19" fmla="*/ 8429767 w 12181952"/>
              <a:gd name="connsiteY19" fmla="*/ 2353389 h 5240242"/>
              <a:gd name="connsiteX20" fmla="*/ 11037646 w 12181952"/>
              <a:gd name="connsiteY20" fmla="*/ 0 h 52402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81952" h="5240242">
                <a:moveTo>
                  <a:pt x="11037646" y="0"/>
                </a:moveTo>
                <a:cubicBezTo>
                  <a:pt x="11399588" y="0"/>
                  <a:pt x="11744397" y="73353"/>
                  <a:pt x="12058019" y="206004"/>
                </a:cubicBezTo>
                <a:lnTo>
                  <a:pt x="12181952" y="265705"/>
                </a:lnTo>
                <a:lnTo>
                  <a:pt x="12181952" y="946742"/>
                </a:lnTo>
                <a:lnTo>
                  <a:pt x="12171889" y="939217"/>
                </a:lnTo>
                <a:cubicBezTo>
                  <a:pt x="11848113" y="720478"/>
                  <a:pt x="11457795" y="592754"/>
                  <a:pt x="11037646" y="592754"/>
                </a:cubicBezTo>
                <a:cubicBezTo>
                  <a:pt x="9917249" y="592754"/>
                  <a:pt x="9008987" y="1501016"/>
                  <a:pt x="9008987" y="2621413"/>
                </a:cubicBezTo>
                <a:lnTo>
                  <a:pt x="9007077" y="2621413"/>
                </a:lnTo>
                <a:lnTo>
                  <a:pt x="8995249" y="2871224"/>
                </a:lnTo>
                <a:cubicBezTo>
                  <a:pt x="8877081" y="4112728"/>
                  <a:pt x="7893015" y="5101764"/>
                  <a:pt x="6653768" y="5227617"/>
                </a:cubicBezTo>
                <a:lnTo>
                  <a:pt x="6452928" y="5237759"/>
                </a:lnTo>
                <a:lnTo>
                  <a:pt x="6452928" y="5240242"/>
                </a:lnTo>
                <a:lnTo>
                  <a:pt x="0" y="5240242"/>
                </a:lnTo>
                <a:lnTo>
                  <a:pt x="0" y="4647105"/>
                </a:lnTo>
                <a:lnTo>
                  <a:pt x="6423191" y="4647105"/>
                </a:lnTo>
                <a:lnTo>
                  <a:pt x="6423191" y="4646506"/>
                </a:lnTo>
                <a:lnTo>
                  <a:pt x="6593162" y="4637923"/>
                </a:lnTo>
                <a:cubicBezTo>
                  <a:pt x="7616125" y="4534036"/>
                  <a:pt x="8414402" y="3670110"/>
                  <a:pt x="8414402" y="2619738"/>
                </a:cubicBezTo>
                <a:lnTo>
                  <a:pt x="8416318" y="2619738"/>
                </a:lnTo>
                <a:lnTo>
                  <a:pt x="8429767" y="2353389"/>
                </a:lnTo>
                <a:cubicBezTo>
                  <a:pt x="8564010" y="1031525"/>
                  <a:pt x="9680365" y="0"/>
                  <a:pt x="1103764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" name="椭圆 9"/>
          <p:cNvSpPr/>
          <p:nvPr>
            <p:custDataLst>
              <p:tags r:id="rId7"/>
            </p:custDataLst>
          </p:nvPr>
        </p:nvSpPr>
        <p:spPr>
          <a:xfrm>
            <a:off x="1012825" y="6301105"/>
            <a:ext cx="72390" cy="72390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3" name="椭圆 42"/>
          <p:cNvSpPr/>
          <p:nvPr>
            <p:custDataLst>
              <p:tags r:id="rId8"/>
            </p:custDataLst>
          </p:nvPr>
        </p:nvSpPr>
        <p:spPr>
          <a:xfrm>
            <a:off x="1306830" y="6311265"/>
            <a:ext cx="46355" cy="46355"/>
          </a:xfrm>
          <a:prstGeom prst="ellipse">
            <a:avLst/>
          </a:prstGeom>
          <a:solidFill>
            <a:schemeClr val="accent5"/>
          </a:solidFill>
          <a:ln w="63500">
            <a:solidFill>
              <a:schemeClr val="accent5">
                <a:alpha val="4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椭圆 44"/>
          <p:cNvSpPr/>
          <p:nvPr>
            <p:custDataLst>
              <p:tags r:id="rId9"/>
            </p:custDataLst>
          </p:nvPr>
        </p:nvSpPr>
        <p:spPr>
          <a:xfrm>
            <a:off x="1553845" y="6301105"/>
            <a:ext cx="72390" cy="72390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副标题"/>
          <p:cNvSpPr txBox="1"/>
          <p:nvPr>
            <p:ph type="body" idx="3" hasCustomPrompt="1"/>
            <p:custDataLst>
              <p:tags r:id="rId10"/>
            </p:custDataLst>
          </p:nvPr>
        </p:nvSpPr>
        <p:spPr>
          <a:xfrm>
            <a:off x="909320" y="3023870"/>
            <a:ext cx="7294880" cy="6991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200" b="0" i="0" u="none" strike="noStrike" kern="1200" cap="none" spc="1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1"/>
            </p:custDataLst>
          </p:nvPr>
        </p:nvSpPr>
        <p:spPr>
          <a:xfrm>
            <a:off x="909320" y="1660525"/>
            <a:ext cx="7707630" cy="13658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/>
            <p:custDataLst>
              <p:tags r:id="rId12"/>
            </p:custDataLst>
          </p:nvPr>
        </p:nvSpPr>
        <p:spPr>
          <a:xfrm>
            <a:off x="909320" y="3723640"/>
            <a:ext cx="7294880" cy="57785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任意多边形: 形状 5"/>
          <p:cNvSpPr/>
          <p:nvPr>
            <p:custDataLst>
              <p:tags r:id="rId1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正文"/>
          <p:cNvSpPr txBox="1"/>
          <p:nvPr>
            <p:ph idx="3" hasCustomPrompt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单击此处添加文本具体内容，简明扼要的阐述您的观点。根据需要可酌情增减文字，以便观者准确的理解您传达的思想。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4132580" y="0"/>
            <a:ext cx="2372360" cy="6858000"/>
          </a:xfrm>
          <a:custGeom>
            <a:gdLst>
              <a:gd name="connsiteX0" fmla="*/ 1169803 w 2372397"/>
              <a:gd name="connsiteY0" fmla="*/ 0 h 6858000"/>
              <a:gd name="connsiteX1" fmla="*/ 1987840 w 2372397"/>
              <a:gd name="connsiteY1" fmla="*/ 0 h 6858000"/>
              <a:gd name="connsiteX2" fmla="*/ 1928866 w 2372397"/>
              <a:gd name="connsiteY2" fmla="*/ 56227 h 6858000"/>
              <a:gd name="connsiteX3" fmla="*/ 600565 w 2372397"/>
              <a:gd name="connsiteY3" fmla="*/ 3263031 h 6858000"/>
              <a:gd name="connsiteX4" fmla="*/ 2250922 w 2372397"/>
              <a:gd name="connsiteY4" fmla="*/ 6762540 h 6858000"/>
              <a:gd name="connsiteX5" fmla="*/ 2372397 w 2372397"/>
              <a:gd name="connsiteY5" fmla="*/ 6858000 h 6858000"/>
              <a:gd name="connsiteX6" fmla="*/ 1469404 w 2372397"/>
              <a:gd name="connsiteY6" fmla="*/ 6858000 h 6858000"/>
              <a:gd name="connsiteX7" fmla="*/ 1334154 w 2372397"/>
              <a:gd name="connsiteY7" fmla="*/ 6716141 h 6858000"/>
              <a:gd name="connsiteX8" fmla="*/ 0 w 2372397"/>
              <a:gd name="connsiteY8" fmla="*/ 3263031 h 6858000"/>
              <a:gd name="connsiteX9" fmla="*/ 1020275 w 2372397"/>
              <a:gd name="connsiteY9" fmla="*/ 190277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72397" h="6858000">
                <a:moveTo>
                  <a:pt x="1169803" y="0"/>
                </a:moveTo>
                <a:lnTo>
                  <a:pt x="1987840" y="0"/>
                </a:lnTo>
                <a:lnTo>
                  <a:pt x="1928866" y="56227"/>
                </a:lnTo>
                <a:cubicBezTo>
                  <a:pt x="1108173" y="876920"/>
                  <a:pt x="600565" y="2010696"/>
                  <a:pt x="600565" y="3263031"/>
                </a:cubicBezTo>
                <a:cubicBezTo>
                  <a:pt x="600565" y="4671908"/>
                  <a:pt x="1243007" y="5930734"/>
                  <a:pt x="2250922" y="6762540"/>
                </a:cubicBezTo>
                <a:lnTo>
                  <a:pt x="2372397" y="6858000"/>
                </a:lnTo>
                <a:lnTo>
                  <a:pt x="1469404" y="6858000"/>
                </a:lnTo>
                <a:lnTo>
                  <a:pt x="1334154" y="6716141"/>
                </a:lnTo>
                <a:cubicBezTo>
                  <a:pt x="505221" y="5804111"/>
                  <a:pt x="0" y="4592572"/>
                  <a:pt x="0" y="3263031"/>
                </a:cubicBezTo>
                <a:cubicBezTo>
                  <a:pt x="0" y="2110763"/>
                  <a:pt x="379477" y="1047126"/>
                  <a:pt x="1020275" y="190277"/>
                </a:cubicBez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34000"/>
                </a:schemeClr>
              </a:gs>
            </a:gsLst>
            <a:lin ang="36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1" name="任意多边形: 形状 10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5227320" cy="6858000"/>
          </a:xfrm>
          <a:custGeom>
            <a:gdLst>
              <a:gd name="connsiteX0" fmla="*/ 4684308 w 5227528"/>
              <a:gd name="connsiteY0" fmla="*/ 0 h 6858000"/>
              <a:gd name="connsiteX1" fmla="*/ 5227528 w 5227528"/>
              <a:gd name="connsiteY1" fmla="*/ 0 h 6858000"/>
              <a:gd name="connsiteX2" fmla="*/ 5227528 w 5227528"/>
              <a:gd name="connsiteY2" fmla="*/ 181988 h 6858000"/>
              <a:gd name="connsiteX3" fmla="*/ 5199511 w 5227528"/>
              <a:gd name="connsiteY3" fmla="*/ 168492 h 6858000"/>
              <a:gd name="connsiteX4" fmla="*/ 4737260 w 5227528"/>
              <a:gd name="connsiteY4" fmla="*/ 12222 h 6858000"/>
              <a:gd name="connsiteX5" fmla="*/ 1702698 w 5227528"/>
              <a:gd name="connsiteY5" fmla="*/ 0 h 6858000"/>
              <a:gd name="connsiteX6" fmla="*/ 3131932 w 5227528"/>
              <a:gd name="connsiteY6" fmla="*/ 0 h 6858000"/>
              <a:gd name="connsiteX7" fmla="*/ 3078979 w 5227528"/>
              <a:gd name="connsiteY7" fmla="*/ 12222 h 6858000"/>
              <a:gd name="connsiteX8" fmla="*/ 590439 w 5227528"/>
              <a:gd name="connsiteY8" fmla="*/ 3225453 h 6858000"/>
              <a:gd name="connsiteX9" fmla="*/ 3908120 w 5227528"/>
              <a:gd name="connsiteY9" fmla="*/ 6543134 h 6858000"/>
              <a:gd name="connsiteX10" fmla="*/ 5199511 w 5227528"/>
              <a:gd name="connsiteY10" fmla="*/ 6282414 h 6858000"/>
              <a:gd name="connsiteX11" fmla="*/ 5227528 w 5227528"/>
              <a:gd name="connsiteY11" fmla="*/ 6268918 h 6858000"/>
              <a:gd name="connsiteX12" fmla="*/ 5227528 w 5227528"/>
              <a:gd name="connsiteY12" fmla="*/ 6858000 h 6858000"/>
              <a:gd name="connsiteX13" fmla="*/ 2466912 w 5227528"/>
              <a:gd name="connsiteY13" fmla="*/ 6858000 h 6858000"/>
              <a:gd name="connsiteX14" fmla="*/ 2386903 w 5227528"/>
              <a:gd name="connsiteY14" fmla="*/ 6826454 h 6858000"/>
              <a:gd name="connsiteX15" fmla="*/ 0 w 5227528"/>
              <a:gd name="connsiteY15" fmla="*/ 3225453 h 6858000"/>
              <a:gd name="connsiteX16" fmla="*/ 1422193 w 5227528"/>
              <a:gd name="connsiteY16" fmla="*/ 20975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227528" h="6858000">
                <a:moveTo>
                  <a:pt x="4684308" y="0"/>
                </a:moveTo>
                <a:lnTo>
                  <a:pt x="5227528" y="0"/>
                </a:lnTo>
                <a:lnTo>
                  <a:pt x="5227528" y="181988"/>
                </a:lnTo>
                <a:lnTo>
                  <a:pt x="5199511" y="168492"/>
                </a:lnTo>
                <a:cubicBezTo>
                  <a:pt x="5050666" y="105536"/>
                  <a:pt x="4896269" y="53133"/>
                  <a:pt x="4737260" y="12222"/>
                </a:cubicBezTo>
                <a:close/>
                <a:moveTo>
                  <a:pt x="1702698" y="0"/>
                </a:moveTo>
                <a:lnTo>
                  <a:pt x="3131932" y="0"/>
                </a:lnTo>
                <a:lnTo>
                  <a:pt x="3078979" y="12222"/>
                </a:lnTo>
                <a:cubicBezTo>
                  <a:pt x="1647899" y="380422"/>
                  <a:pt x="590439" y="1679446"/>
                  <a:pt x="590439" y="3225453"/>
                </a:cubicBezTo>
                <a:cubicBezTo>
                  <a:pt x="590439" y="5057758"/>
                  <a:pt x="2075815" y="6543134"/>
                  <a:pt x="3908120" y="6543134"/>
                </a:cubicBezTo>
                <a:cubicBezTo>
                  <a:pt x="4366196" y="6543134"/>
                  <a:pt x="4802589" y="6450298"/>
                  <a:pt x="5199511" y="6282414"/>
                </a:cubicBezTo>
                <a:lnTo>
                  <a:pt x="5227528" y="6268918"/>
                </a:lnTo>
                <a:lnTo>
                  <a:pt x="5227528" y="6858000"/>
                </a:lnTo>
                <a:lnTo>
                  <a:pt x="2466912" y="6858000"/>
                </a:lnTo>
                <a:lnTo>
                  <a:pt x="2386903" y="6826454"/>
                </a:lnTo>
                <a:cubicBezTo>
                  <a:pt x="984221" y="6233169"/>
                  <a:pt x="0" y="4844249"/>
                  <a:pt x="0" y="3225453"/>
                </a:cubicBezTo>
                <a:cubicBezTo>
                  <a:pt x="0" y="2011356"/>
                  <a:pt x="553624" y="926565"/>
                  <a:pt x="1422193" y="209758"/>
                </a:cubicBez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50000"/>
                </a:schemeClr>
              </a:gs>
            </a:gsLst>
            <a:lin ang="18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" name="任意多边形: 形状 5"/>
          <p:cNvSpPr/>
          <p:nvPr>
            <p:custDataLst>
              <p:tags r:id="rId3"/>
            </p:custDataLst>
          </p:nvPr>
        </p:nvSpPr>
        <p:spPr>
          <a:xfrm flipH="1">
            <a:off x="10535285" y="0"/>
            <a:ext cx="1656715" cy="1567180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6" name="任意多边形: 形状 15"/>
          <p:cNvSpPr/>
          <p:nvPr>
            <p:custDataLst>
              <p:tags r:id="rId4"/>
            </p:custDataLst>
          </p:nvPr>
        </p:nvSpPr>
        <p:spPr>
          <a:xfrm flipH="1">
            <a:off x="0" y="1762760"/>
            <a:ext cx="2616200" cy="2943225"/>
          </a:xfrm>
          <a:custGeom>
            <a:gdLst>
              <a:gd name="connsiteX0" fmla="*/ 1471736 w 2616041"/>
              <a:gd name="connsiteY0" fmla="*/ 601058 h 2943474"/>
              <a:gd name="connsiteX1" fmla="*/ 601057 w 2616041"/>
              <a:gd name="connsiteY1" fmla="*/ 1471737 h 2943474"/>
              <a:gd name="connsiteX2" fmla="*/ 1471736 w 2616041"/>
              <a:gd name="connsiteY2" fmla="*/ 2342416 h 2943474"/>
              <a:gd name="connsiteX3" fmla="*/ 2342415 w 2616041"/>
              <a:gd name="connsiteY3" fmla="*/ 1471737 h 2943474"/>
              <a:gd name="connsiteX4" fmla="*/ 1471736 w 2616041"/>
              <a:gd name="connsiteY4" fmla="*/ 601058 h 2943474"/>
              <a:gd name="connsiteX5" fmla="*/ 1471737 w 2616041"/>
              <a:gd name="connsiteY5" fmla="*/ 0 h 2943474"/>
              <a:gd name="connsiteX6" fmla="*/ 2607401 w 2616041"/>
              <a:gd name="connsiteY6" fmla="*/ 535576 h 2943474"/>
              <a:gd name="connsiteX7" fmla="*/ 2616041 w 2616041"/>
              <a:gd name="connsiteY7" fmla="*/ 547130 h 2943474"/>
              <a:gd name="connsiteX8" fmla="*/ 2616041 w 2616041"/>
              <a:gd name="connsiteY8" fmla="*/ 2396344 h 2943474"/>
              <a:gd name="connsiteX9" fmla="*/ 2607401 w 2616041"/>
              <a:gd name="connsiteY9" fmla="*/ 2407899 h 2943474"/>
              <a:gd name="connsiteX10" fmla="*/ 1471737 w 2616041"/>
              <a:gd name="connsiteY10" fmla="*/ 2943474 h 2943474"/>
              <a:gd name="connsiteX11" fmla="*/ 0 w 2616041"/>
              <a:gd name="connsiteY11" fmla="*/ 1471737 h 2943474"/>
              <a:gd name="connsiteX12" fmla="*/ 1471737 w 2616041"/>
              <a:gd name="connsiteY12" fmla="*/ 0 h 29434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6041" h="2943474">
                <a:moveTo>
                  <a:pt x="1471736" y="601058"/>
                </a:moveTo>
                <a:cubicBezTo>
                  <a:pt x="990873" y="601058"/>
                  <a:pt x="601057" y="990874"/>
                  <a:pt x="601057" y="1471737"/>
                </a:cubicBezTo>
                <a:cubicBezTo>
                  <a:pt x="601057" y="1952600"/>
                  <a:pt x="990873" y="2342416"/>
                  <a:pt x="1471736" y="2342416"/>
                </a:cubicBezTo>
                <a:cubicBezTo>
                  <a:pt x="1952599" y="2342416"/>
                  <a:pt x="2342415" y="1952600"/>
                  <a:pt x="2342415" y="1471737"/>
                </a:cubicBezTo>
                <a:cubicBezTo>
                  <a:pt x="2342415" y="990874"/>
                  <a:pt x="1952599" y="601058"/>
                  <a:pt x="1471736" y="601058"/>
                </a:cubicBezTo>
                <a:close/>
                <a:moveTo>
                  <a:pt x="1471737" y="0"/>
                </a:moveTo>
                <a:cubicBezTo>
                  <a:pt x="1928947" y="0"/>
                  <a:pt x="2337463" y="208486"/>
                  <a:pt x="2607401" y="535576"/>
                </a:cubicBezTo>
                <a:lnTo>
                  <a:pt x="2616041" y="547130"/>
                </a:lnTo>
                <a:lnTo>
                  <a:pt x="2616041" y="2396344"/>
                </a:lnTo>
                <a:lnTo>
                  <a:pt x="2607401" y="2407899"/>
                </a:lnTo>
                <a:cubicBezTo>
                  <a:pt x="2337463" y="2734988"/>
                  <a:pt x="1928947" y="2943474"/>
                  <a:pt x="1471737" y="2943474"/>
                </a:cubicBezTo>
                <a:cubicBezTo>
                  <a:pt x="658919" y="2943474"/>
                  <a:pt x="0" y="2284555"/>
                  <a:pt x="0" y="1471737"/>
                </a:cubicBezTo>
                <a:cubicBezTo>
                  <a:pt x="0" y="658919"/>
                  <a:pt x="658919" y="0"/>
                  <a:pt x="147173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9" name="任意多边形: 形状 18"/>
          <p:cNvSpPr/>
          <p:nvPr>
            <p:custDataLst>
              <p:tags r:id="rId5"/>
            </p:custDataLst>
          </p:nvPr>
        </p:nvSpPr>
        <p:spPr>
          <a:xfrm flipH="1">
            <a:off x="0" y="3234690"/>
            <a:ext cx="3765550" cy="2621280"/>
          </a:xfrm>
          <a:custGeom>
            <a:gdLst>
              <a:gd name="connsiteX0" fmla="*/ 0 w 3765719"/>
              <a:gd name="connsiteY0" fmla="*/ 0 h 2621413"/>
              <a:gd name="connsiteX1" fmla="*/ 592754 w 3765719"/>
              <a:gd name="connsiteY1" fmla="*/ 0 h 2621413"/>
              <a:gd name="connsiteX2" fmla="*/ 2621413 w 3765719"/>
              <a:gd name="connsiteY2" fmla="*/ 2028659 h 2621413"/>
              <a:gd name="connsiteX3" fmla="*/ 3755656 w 3765719"/>
              <a:gd name="connsiteY3" fmla="*/ 1682196 h 2621413"/>
              <a:gd name="connsiteX4" fmla="*/ 3765719 w 3765719"/>
              <a:gd name="connsiteY4" fmla="*/ 1674671 h 2621413"/>
              <a:gd name="connsiteX5" fmla="*/ 3765719 w 3765719"/>
              <a:gd name="connsiteY5" fmla="*/ 2355708 h 2621413"/>
              <a:gd name="connsiteX6" fmla="*/ 3641786 w 3765719"/>
              <a:gd name="connsiteY6" fmla="*/ 2415410 h 2621413"/>
              <a:gd name="connsiteX7" fmla="*/ 2621413 w 3765719"/>
              <a:gd name="connsiteY7" fmla="*/ 2621413 h 2621413"/>
              <a:gd name="connsiteX8" fmla="*/ 0 w 3765719"/>
              <a:gd name="connsiteY8" fmla="*/ 0 h 26214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65719" h="2621413">
                <a:moveTo>
                  <a:pt x="0" y="0"/>
                </a:moveTo>
                <a:lnTo>
                  <a:pt x="592754" y="0"/>
                </a:lnTo>
                <a:cubicBezTo>
                  <a:pt x="592754" y="1120397"/>
                  <a:pt x="1501016" y="2028659"/>
                  <a:pt x="2621413" y="2028659"/>
                </a:cubicBezTo>
                <a:cubicBezTo>
                  <a:pt x="3041562" y="2028659"/>
                  <a:pt x="3431880" y="1900935"/>
                  <a:pt x="3755656" y="1682196"/>
                </a:cubicBezTo>
                <a:lnTo>
                  <a:pt x="3765719" y="1674671"/>
                </a:lnTo>
                <a:lnTo>
                  <a:pt x="3765719" y="2355708"/>
                </a:lnTo>
                <a:lnTo>
                  <a:pt x="3641786" y="2415410"/>
                </a:lnTo>
                <a:cubicBezTo>
                  <a:pt x="3328164" y="2548060"/>
                  <a:pt x="2983355" y="2621413"/>
                  <a:pt x="2621413" y="2621413"/>
                </a:cubicBezTo>
                <a:cubicBezTo>
                  <a:pt x="1173647" y="2621413"/>
                  <a:pt x="0" y="1447767"/>
                  <a:pt x="0" y="0"/>
                </a:cubicBez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55000"/>
                </a:schemeClr>
              </a:gs>
            </a:gsLst>
            <a:lin ang="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3" name="任意多边形: 形状 12"/>
          <p:cNvSpPr/>
          <p:nvPr>
            <p:custDataLst>
              <p:tags r:id="rId6"/>
            </p:custDataLst>
          </p:nvPr>
        </p:nvSpPr>
        <p:spPr>
          <a:xfrm flipH="1">
            <a:off x="0" y="613410"/>
            <a:ext cx="12181840" cy="5240020"/>
          </a:xfrm>
          <a:custGeom>
            <a:gdLst>
              <a:gd name="connsiteX0" fmla="*/ 11037646 w 12181952"/>
              <a:gd name="connsiteY0" fmla="*/ 0 h 5240242"/>
              <a:gd name="connsiteX1" fmla="*/ 12058019 w 12181952"/>
              <a:gd name="connsiteY1" fmla="*/ 206004 h 5240242"/>
              <a:gd name="connsiteX2" fmla="*/ 12181952 w 12181952"/>
              <a:gd name="connsiteY2" fmla="*/ 265705 h 5240242"/>
              <a:gd name="connsiteX3" fmla="*/ 12181952 w 12181952"/>
              <a:gd name="connsiteY3" fmla="*/ 946742 h 5240242"/>
              <a:gd name="connsiteX4" fmla="*/ 12171889 w 12181952"/>
              <a:gd name="connsiteY4" fmla="*/ 939217 h 5240242"/>
              <a:gd name="connsiteX5" fmla="*/ 11037646 w 12181952"/>
              <a:gd name="connsiteY5" fmla="*/ 592754 h 5240242"/>
              <a:gd name="connsiteX6" fmla="*/ 9008987 w 12181952"/>
              <a:gd name="connsiteY6" fmla="*/ 2621413 h 5240242"/>
              <a:gd name="connsiteX7" fmla="*/ 9007077 w 12181952"/>
              <a:gd name="connsiteY7" fmla="*/ 2621413 h 5240242"/>
              <a:gd name="connsiteX8" fmla="*/ 8995249 w 12181952"/>
              <a:gd name="connsiteY8" fmla="*/ 2871224 h 5240242"/>
              <a:gd name="connsiteX9" fmla="*/ 6653768 w 12181952"/>
              <a:gd name="connsiteY9" fmla="*/ 5227617 h 5240242"/>
              <a:gd name="connsiteX10" fmla="*/ 6452928 w 12181952"/>
              <a:gd name="connsiteY10" fmla="*/ 5237759 h 5240242"/>
              <a:gd name="connsiteX11" fmla="*/ 6452928 w 12181952"/>
              <a:gd name="connsiteY11" fmla="*/ 5240242 h 5240242"/>
              <a:gd name="connsiteX12" fmla="*/ 0 w 12181952"/>
              <a:gd name="connsiteY12" fmla="*/ 5240242 h 5240242"/>
              <a:gd name="connsiteX13" fmla="*/ 0 w 12181952"/>
              <a:gd name="connsiteY13" fmla="*/ 4647105 h 5240242"/>
              <a:gd name="connsiteX14" fmla="*/ 6423191 w 12181952"/>
              <a:gd name="connsiteY14" fmla="*/ 4647105 h 5240242"/>
              <a:gd name="connsiteX15" fmla="*/ 6423191 w 12181952"/>
              <a:gd name="connsiteY15" fmla="*/ 4646506 h 5240242"/>
              <a:gd name="connsiteX16" fmla="*/ 6593162 w 12181952"/>
              <a:gd name="connsiteY16" fmla="*/ 4637923 h 5240242"/>
              <a:gd name="connsiteX17" fmla="*/ 8414402 w 12181952"/>
              <a:gd name="connsiteY17" fmla="*/ 2619738 h 5240242"/>
              <a:gd name="connsiteX18" fmla="*/ 8416318 w 12181952"/>
              <a:gd name="connsiteY18" fmla="*/ 2619738 h 5240242"/>
              <a:gd name="connsiteX19" fmla="*/ 8429767 w 12181952"/>
              <a:gd name="connsiteY19" fmla="*/ 2353389 h 5240242"/>
              <a:gd name="connsiteX20" fmla="*/ 11037646 w 12181952"/>
              <a:gd name="connsiteY20" fmla="*/ 0 h 52402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81952" h="5240242">
                <a:moveTo>
                  <a:pt x="11037646" y="0"/>
                </a:moveTo>
                <a:cubicBezTo>
                  <a:pt x="11399588" y="0"/>
                  <a:pt x="11744397" y="73353"/>
                  <a:pt x="12058019" y="206004"/>
                </a:cubicBezTo>
                <a:lnTo>
                  <a:pt x="12181952" y="265705"/>
                </a:lnTo>
                <a:lnTo>
                  <a:pt x="12181952" y="946742"/>
                </a:lnTo>
                <a:lnTo>
                  <a:pt x="12171889" y="939217"/>
                </a:lnTo>
                <a:cubicBezTo>
                  <a:pt x="11848113" y="720478"/>
                  <a:pt x="11457795" y="592754"/>
                  <a:pt x="11037646" y="592754"/>
                </a:cubicBezTo>
                <a:cubicBezTo>
                  <a:pt x="9917249" y="592754"/>
                  <a:pt x="9008987" y="1501016"/>
                  <a:pt x="9008987" y="2621413"/>
                </a:cubicBezTo>
                <a:lnTo>
                  <a:pt x="9007077" y="2621413"/>
                </a:lnTo>
                <a:lnTo>
                  <a:pt x="8995249" y="2871224"/>
                </a:lnTo>
                <a:cubicBezTo>
                  <a:pt x="8877081" y="4112728"/>
                  <a:pt x="7893015" y="5101764"/>
                  <a:pt x="6653768" y="5227617"/>
                </a:cubicBezTo>
                <a:lnTo>
                  <a:pt x="6452928" y="5237759"/>
                </a:lnTo>
                <a:lnTo>
                  <a:pt x="6452928" y="5240242"/>
                </a:lnTo>
                <a:lnTo>
                  <a:pt x="0" y="5240242"/>
                </a:lnTo>
                <a:lnTo>
                  <a:pt x="0" y="4647105"/>
                </a:lnTo>
                <a:lnTo>
                  <a:pt x="6423191" y="4647105"/>
                </a:lnTo>
                <a:lnTo>
                  <a:pt x="6423191" y="4646506"/>
                </a:lnTo>
                <a:lnTo>
                  <a:pt x="6593162" y="4637923"/>
                </a:lnTo>
                <a:cubicBezTo>
                  <a:pt x="7616125" y="4534036"/>
                  <a:pt x="8414402" y="3670110"/>
                  <a:pt x="8414402" y="2619738"/>
                </a:cubicBezTo>
                <a:lnTo>
                  <a:pt x="8416318" y="2619738"/>
                </a:lnTo>
                <a:lnTo>
                  <a:pt x="8429767" y="2353389"/>
                </a:lnTo>
                <a:cubicBezTo>
                  <a:pt x="8564010" y="1031525"/>
                  <a:pt x="9680365" y="0"/>
                  <a:pt x="1103764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7"/>
            </p:custDataLst>
          </p:nvPr>
        </p:nvSpPr>
        <p:spPr>
          <a:xfrm>
            <a:off x="3864610" y="2919730"/>
            <a:ext cx="7294880" cy="16217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节编号"/>
          <p:cNvSpPr txBox="1"/>
          <p:nvPr>
            <p:ph type="body" idx="1" hasCustomPrompt="1"/>
            <p:custDataLst>
              <p:tags r:id="rId8"/>
            </p:custDataLst>
          </p:nvPr>
        </p:nvSpPr>
        <p:spPr>
          <a:xfrm>
            <a:off x="8400415" y="1533525"/>
            <a:ext cx="2759075" cy="13379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8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/>
            <a:r>
              <a:rPr>
                <a:sym typeface="+mn-ea"/>
              </a:rPr>
              <a:t>编辑节编号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任意多边形: 形状 5"/>
          <p:cNvSpPr/>
          <p:nvPr>
            <p:custDataLst>
              <p:tags r:id="rId1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正文"/>
          <p:cNvSpPr txBox="1"/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任意多边形: 形状 5"/>
          <p:cNvSpPr/>
          <p:nvPr>
            <p:custDataLst>
              <p:tags r:id="rId1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" name="正文"/>
          <p:cNvSpPr txBox="1"/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标题"/>
          <p:cNvSpPr txBox="1"/>
          <p:nvPr>
            <p:ph type="title" idx="5"/>
            <p:custDataLst>
              <p:tags r:id="rId3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3"/>
            <p:custDataLst>
              <p:tags r:id="rId5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3" name="任意多边形: 形状 52"/>
          <p:cNvSpPr/>
          <p:nvPr>
            <p:custDataLst>
              <p:tags r:id="rId1"/>
            </p:custDataLst>
          </p:nvPr>
        </p:nvSpPr>
        <p:spPr>
          <a:xfrm flipV="1">
            <a:off x="1" y="0"/>
            <a:ext cx="5237271" cy="6858000"/>
          </a:xfrm>
          <a:custGeom>
            <a:gdLst>
              <a:gd name="connsiteX0" fmla="*/ 101600 w 5237271"/>
              <a:gd name="connsiteY0" fmla="*/ 6858000 h 6858000"/>
              <a:gd name="connsiteX1" fmla="*/ 5237271 w 5237271"/>
              <a:gd name="connsiteY1" fmla="*/ 1722329 h 6858000"/>
              <a:gd name="connsiteX2" fmla="*/ 5006382 w 5237271"/>
              <a:gd name="connsiteY2" fmla="*/ 195138 h 6858000"/>
              <a:gd name="connsiteX3" fmla="*/ 4934960 w 5237271"/>
              <a:gd name="connsiteY3" fmla="*/ 0 h 6858000"/>
              <a:gd name="connsiteX4" fmla="*/ 4296031 w 5237271"/>
              <a:gd name="connsiteY4" fmla="*/ 0 h 6858000"/>
              <a:gd name="connsiteX5" fmla="*/ 4432817 w 5237271"/>
              <a:gd name="connsiteY5" fmla="*/ 373727 h 6858000"/>
              <a:gd name="connsiteX6" fmla="*/ 4636706 w 5237271"/>
              <a:gd name="connsiteY6" fmla="*/ 1722329 h 6858000"/>
              <a:gd name="connsiteX7" fmla="*/ 101600 w 5237271"/>
              <a:gd name="connsiteY7" fmla="*/ 6257435 h 6858000"/>
              <a:gd name="connsiteX8" fmla="*/ 0 w 5237271"/>
              <a:gd name="connsiteY8" fmla="*/ 6254866 h 6858000"/>
              <a:gd name="connsiteX9" fmla="*/ 0 w 5237271"/>
              <a:gd name="connsiteY9" fmla="*/ 6855431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37271" h="6858000">
                <a:moveTo>
                  <a:pt x="101600" y="6858000"/>
                </a:moveTo>
                <a:cubicBezTo>
                  <a:pt x="2937953" y="6858000"/>
                  <a:pt x="5237271" y="4558682"/>
                  <a:pt x="5237271" y="1722329"/>
                </a:cubicBezTo>
                <a:cubicBezTo>
                  <a:pt x="5237271" y="1190513"/>
                  <a:pt x="5156436" y="677577"/>
                  <a:pt x="5006382" y="195138"/>
                </a:cubicBezTo>
                <a:lnTo>
                  <a:pt x="4934960" y="0"/>
                </a:lnTo>
                <a:lnTo>
                  <a:pt x="4296031" y="0"/>
                </a:lnTo>
                <a:lnTo>
                  <a:pt x="4432817" y="373727"/>
                </a:lnTo>
                <a:cubicBezTo>
                  <a:pt x="4565324" y="799750"/>
                  <a:pt x="4636706" y="1252704"/>
                  <a:pt x="4636706" y="1722329"/>
                </a:cubicBezTo>
                <a:cubicBezTo>
                  <a:pt x="4636706" y="4226999"/>
                  <a:pt x="2606270" y="6257435"/>
                  <a:pt x="101600" y="6257435"/>
                </a:cubicBezTo>
                <a:lnTo>
                  <a:pt x="0" y="6254866"/>
                </a:lnTo>
                <a:lnTo>
                  <a:pt x="0" y="6855431"/>
                </a:ln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34000"/>
                </a:schemeClr>
              </a:gs>
            </a:gsLst>
            <a:lin ang="96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55" name="任意多边形: 形状 54"/>
          <p:cNvSpPr/>
          <p:nvPr>
            <p:custDataLst>
              <p:tags r:id="rId2"/>
            </p:custDataLst>
          </p:nvPr>
        </p:nvSpPr>
        <p:spPr>
          <a:xfrm flipV="1">
            <a:off x="0" y="1340686"/>
            <a:ext cx="3908120" cy="5517314"/>
          </a:xfrm>
          <a:custGeom>
            <a:gdLst>
              <a:gd name="connsiteX0" fmla="*/ 0 w 3908120"/>
              <a:gd name="connsiteY0" fmla="*/ 5517314 h 5517314"/>
              <a:gd name="connsiteX1" fmla="*/ 3908120 w 3908120"/>
              <a:gd name="connsiteY1" fmla="*/ 1609194 h 5517314"/>
              <a:gd name="connsiteX2" fmla="*/ 3601001 w 3908120"/>
              <a:gd name="connsiteY2" fmla="*/ 87978 h 5517314"/>
              <a:gd name="connsiteX3" fmla="*/ 3558620 w 3908120"/>
              <a:gd name="connsiteY3" fmla="*/ 0 h 5517314"/>
              <a:gd name="connsiteX4" fmla="*/ 2900372 w 3908120"/>
              <a:gd name="connsiteY4" fmla="*/ 0 h 5517314"/>
              <a:gd name="connsiteX5" fmla="*/ 2917255 w 3908120"/>
              <a:gd name="connsiteY5" fmla="*/ 27790 h 5517314"/>
              <a:gd name="connsiteX6" fmla="*/ 3317681 w 3908120"/>
              <a:gd name="connsiteY6" fmla="*/ 1609194 h 5517314"/>
              <a:gd name="connsiteX7" fmla="*/ 0 w 3908120"/>
              <a:gd name="connsiteY7" fmla="*/ 4926875 h 55173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20" h="5517314">
                <a:moveTo>
                  <a:pt x="0" y="5517314"/>
                </a:moveTo>
                <a:cubicBezTo>
                  <a:pt x="2158395" y="5517314"/>
                  <a:pt x="3908120" y="3767589"/>
                  <a:pt x="3908120" y="1609194"/>
                </a:cubicBezTo>
                <a:cubicBezTo>
                  <a:pt x="3908120" y="1069596"/>
                  <a:pt x="3798762" y="555539"/>
                  <a:pt x="3601001" y="87978"/>
                </a:cubicBezTo>
                <a:lnTo>
                  <a:pt x="3558620" y="0"/>
                </a:lnTo>
                <a:lnTo>
                  <a:pt x="2900372" y="0"/>
                </a:lnTo>
                <a:lnTo>
                  <a:pt x="2917255" y="27790"/>
                </a:lnTo>
                <a:cubicBezTo>
                  <a:pt x="3172625" y="497883"/>
                  <a:pt x="3317681" y="1036599"/>
                  <a:pt x="3317681" y="1609194"/>
                </a:cubicBezTo>
                <a:cubicBezTo>
                  <a:pt x="3317681" y="3441499"/>
                  <a:pt x="1832305" y="4926875"/>
                  <a:pt x="0" y="4926875"/>
                </a:cubicBez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50000"/>
                </a:schemeClr>
              </a:gs>
            </a:gsLst>
            <a:lin ang="108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59" name="任意多边形: 形状 58"/>
          <p:cNvSpPr/>
          <p:nvPr>
            <p:custDataLst>
              <p:tags r:id="rId3"/>
            </p:custDataLst>
          </p:nvPr>
        </p:nvSpPr>
        <p:spPr>
          <a:xfrm flipH="1" flipV="1">
            <a:off x="0" y="3938431"/>
            <a:ext cx="1491958" cy="2919569"/>
          </a:xfrm>
          <a:custGeom>
            <a:gdLst>
              <a:gd name="connsiteX0" fmla="*/ 1471737 w 1491958"/>
              <a:gd name="connsiteY0" fmla="*/ 2919569 h 2919569"/>
              <a:gd name="connsiteX1" fmla="*/ 0 w 1491958"/>
              <a:gd name="connsiteY1" fmla="*/ 1447832 h 2919569"/>
              <a:gd name="connsiteX2" fmla="*/ 1175130 w 1491958"/>
              <a:gd name="connsiteY2" fmla="*/ 5996 h 2919569"/>
              <a:gd name="connsiteX3" fmla="*/ 1214415 w 1491958"/>
              <a:gd name="connsiteY3" fmla="*/ 0 h 2919569"/>
              <a:gd name="connsiteX4" fmla="*/ 1491958 w 1491958"/>
              <a:gd name="connsiteY4" fmla="*/ 0 h 2919569"/>
              <a:gd name="connsiteX5" fmla="*/ 1491958 w 1491958"/>
              <a:gd name="connsiteY5" fmla="*/ 578174 h 2919569"/>
              <a:gd name="connsiteX6" fmla="*/ 1471736 w 1491958"/>
              <a:gd name="connsiteY6" fmla="*/ 577153 h 2919569"/>
              <a:gd name="connsiteX7" fmla="*/ 601057 w 1491958"/>
              <a:gd name="connsiteY7" fmla="*/ 1447832 h 2919569"/>
              <a:gd name="connsiteX8" fmla="*/ 1471736 w 1491958"/>
              <a:gd name="connsiteY8" fmla="*/ 2318511 h 2919569"/>
              <a:gd name="connsiteX9" fmla="*/ 1491958 w 1491958"/>
              <a:gd name="connsiteY9" fmla="*/ 2317490 h 2919569"/>
              <a:gd name="connsiteX10" fmla="*/ 1491958 w 1491958"/>
              <a:gd name="connsiteY10" fmla="*/ 2918548 h 29195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91958" h="2919569">
                <a:moveTo>
                  <a:pt x="1471737" y="2919569"/>
                </a:moveTo>
                <a:cubicBezTo>
                  <a:pt x="658919" y="2919569"/>
                  <a:pt x="0" y="2260650"/>
                  <a:pt x="0" y="1447832"/>
                </a:cubicBezTo>
                <a:cubicBezTo>
                  <a:pt x="0" y="736617"/>
                  <a:pt x="504485" y="143230"/>
                  <a:pt x="1175130" y="5996"/>
                </a:cubicBezTo>
                <a:lnTo>
                  <a:pt x="1214415" y="0"/>
                </a:lnTo>
                <a:lnTo>
                  <a:pt x="1491958" y="0"/>
                </a:lnTo>
                <a:lnTo>
                  <a:pt x="1491958" y="578174"/>
                </a:lnTo>
                <a:lnTo>
                  <a:pt x="1471736" y="577153"/>
                </a:lnTo>
                <a:cubicBezTo>
                  <a:pt x="990873" y="577153"/>
                  <a:pt x="601057" y="966969"/>
                  <a:pt x="601057" y="1447832"/>
                </a:cubicBezTo>
                <a:cubicBezTo>
                  <a:pt x="601057" y="1928695"/>
                  <a:pt x="990873" y="2318511"/>
                  <a:pt x="1471736" y="2318511"/>
                </a:cubicBezTo>
                <a:lnTo>
                  <a:pt x="1491958" y="2317490"/>
                </a:lnTo>
                <a:lnTo>
                  <a:pt x="1491958" y="2918548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57" name="任意多边形: 形状 56"/>
          <p:cNvSpPr/>
          <p:nvPr>
            <p:custDataLst>
              <p:tags r:id="rId4"/>
            </p:custDataLst>
          </p:nvPr>
        </p:nvSpPr>
        <p:spPr>
          <a:xfrm flipH="1" flipV="1">
            <a:off x="0" y="2788755"/>
            <a:ext cx="2641636" cy="2621413"/>
          </a:xfrm>
          <a:custGeom>
            <a:gdLst>
              <a:gd name="connsiteX0" fmla="*/ 2621413 w 2641636"/>
              <a:gd name="connsiteY0" fmla="*/ 2621413 h 2621413"/>
              <a:gd name="connsiteX1" fmla="*/ 0 w 2641636"/>
              <a:gd name="connsiteY1" fmla="*/ 0 h 2621413"/>
              <a:gd name="connsiteX2" fmla="*/ 592754 w 2641636"/>
              <a:gd name="connsiteY2" fmla="*/ 0 h 2621413"/>
              <a:gd name="connsiteX3" fmla="*/ 2621413 w 2641636"/>
              <a:gd name="connsiteY3" fmla="*/ 2028659 h 2621413"/>
              <a:gd name="connsiteX4" fmla="*/ 2641636 w 2641636"/>
              <a:gd name="connsiteY4" fmla="*/ 2027638 h 2621413"/>
              <a:gd name="connsiteX5" fmla="*/ 2641636 w 2641636"/>
              <a:gd name="connsiteY5" fmla="*/ 2620392 h 26214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41636" h="2621413">
                <a:moveTo>
                  <a:pt x="2621413" y="2621413"/>
                </a:moveTo>
                <a:cubicBezTo>
                  <a:pt x="1173646" y="2621413"/>
                  <a:pt x="0" y="1447767"/>
                  <a:pt x="0" y="0"/>
                </a:cubicBezTo>
                <a:lnTo>
                  <a:pt x="592754" y="0"/>
                </a:lnTo>
                <a:cubicBezTo>
                  <a:pt x="592754" y="1120397"/>
                  <a:pt x="1501016" y="2028659"/>
                  <a:pt x="2621413" y="2028659"/>
                </a:cubicBezTo>
                <a:lnTo>
                  <a:pt x="2641636" y="2027638"/>
                </a:lnTo>
                <a:lnTo>
                  <a:pt x="2641636" y="2620392"/>
                </a:ln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54000"/>
                </a:schemeClr>
              </a:gs>
            </a:gsLst>
            <a:lin ang="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 flipV="1">
            <a:off x="2249264" y="5829935"/>
            <a:ext cx="9942736" cy="10280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5657" h="1619">
                <a:moveTo>
                  <a:pt x="0" y="0"/>
                </a:moveTo>
                <a:lnTo>
                  <a:pt x="1355" y="0"/>
                </a:lnTo>
                <a:lnTo>
                  <a:pt x="1393" y="29"/>
                </a:lnTo>
                <a:cubicBezTo>
                  <a:pt x="1869" y="379"/>
                  <a:pt x="2447" y="609"/>
                  <a:pt x="3076" y="670"/>
                </a:cubicBezTo>
                <a:lnTo>
                  <a:pt x="3355" y="684"/>
                </a:lnTo>
                <a:lnTo>
                  <a:pt x="3355" y="685"/>
                </a:lnTo>
                <a:lnTo>
                  <a:pt x="15648" y="694"/>
                </a:lnTo>
                <a:cubicBezTo>
                  <a:pt x="15651" y="999"/>
                  <a:pt x="15655" y="1305"/>
                  <a:pt x="15658" y="1610"/>
                </a:cubicBezTo>
                <a:lnTo>
                  <a:pt x="3306" y="1619"/>
                </a:lnTo>
                <a:lnTo>
                  <a:pt x="3306" y="1615"/>
                </a:lnTo>
                <a:lnTo>
                  <a:pt x="2977" y="1599"/>
                </a:lnTo>
                <a:cubicBezTo>
                  <a:pt x="1770" y="1481"/>
                  <a:pt x="710" y="885"/>
                  <a:pt x="8" y="1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6"/>
            </p:custDataLst>
          </p:nvPr>
        </p:nvSpPr>
        <p:spPr>
          <a:xfrm>
            <a:off x="3086735" y="1002665"/>
            <a:ext cx="7576185" cy="6762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0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7"/>
            </p:custDataLst>
          </p:nvPr>
        </p:nvSpPr>
        <p:spPr>
          <a:xfrm>
            <a:off x="1283227" y="846240"/>
            <a:ext cx="1777473" cy="96702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5"/>
          <p:cNvSpPr/>
          <p:nvPr>
            <p:custDataLst>
              <p:tags r:id="rId1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2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7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任意多边形: 形状 7"/>
          <p:cNvSpPr/>
          <p:nvPr>
            <p:custDataLst>
              <p:tags r:id="rId1"/>
            </p:custDataLst>
          </p:nvPr>
        </p:nvSpPr>
        <p:spPr>
          <a:xfrm>
            <a:off x="5686819" y="0"/>
            <a:ext cx="2372397" cy="6858000"/>
          </a:xfrm>
          <a:custGeom>
            <a:gdLst>
              <a:gd name="connsiteX0" fmla="*/ 1169803 w 2372397"/>
              <a:gd name="connsiteY0" fmla="*/ 0 h 6858000"/>
              <a:gd name="connsiteX1" fmla="*/ 1987840 w 2372397"/>
              <a:gd name="connsiteY1" fmla="*/ 0 h 6858000"/>
              <a:gd name="connsiteX2" fmla="*/ 1928866 w 2372397"/>
              <a:gd name="connsiteY2" fmla="*/ 56227 h 6858000"/>
              <a:gd name="connsiteX3" fmla="*/ 600565 w 2372397"/>
              <a:gd name="connsiteY3" fmla="*/ 3263031 h 6858000"/>
              <a:gd name="connsiteX4" fmla="*/ 2250922 w 2372397"/>
              <a:gd name="connsiteY4" fmla="*/ 6762540 h 6858000"/>
              <a:gd name="connsiteX5" fmla="*/ 2372397 w 2372397"/>
              <a:gd name="connsiteY5" fmla="*/ 6858000 h 6858000"/>
              <a:gd name="connsiteX6" fmla="*/ 1469404 w 2372397"/>
              <a:gd name="connsiteY6" fmla="*/ 6858000 h 6858000"/>
              <a:gd name="connsiteX7" fmla="*/ 1334154 w 2372397"/>
              <a:gd name="connsiteY7" fmla="*/ 6716141 h 6858000"/>
              <a:gd name="connsiteX8" fmla="*/ 0 w 2372397"/>
              <a:gd name="connsiteY8" fmla="*/ 3263031 h 6858000"/>
              <a:gd name="connsiteX9" fmla="*/ 1020275 w 2372397"/>
              <a:gd name="connsiteY9" fmla="*/ 190277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72397" h="6858000">
                <a:moveTo>
                  <a:pt x="1169803" y="0"/>
                </a:moveTo>
                <a:lnTo>
                  <a:pt x="1987840" y="0"/>
                </a:lnTo>
                <a:lnTo>
                  <a:pt x="1928866" y="56227"/>
                </a:lnTo>
                <a:cubicBezTo>
                  <a:pt x="1108173" y="876920"/>
                  <a:pt x="600565" y="2010696"/>
                  <a:pt x="600565" y="3263031"/>
                </a:cubicBezTo>
                <a:cubicBezTo>
                  <a:pt x="600565" y="4671908"/>
                  <a:pt x="1243007" y="5930734"/>
                  <a:pt x="2250922" y="6762540"/>
                </a:cubicBezTo>
                <a:lnTo>
                  <a:pt x="2372397" y="6858000"/>
                </a:lnTo>
                <a:lnTo>
                  <a:pt x="1469404" y="6858000"/>
                </a:lnTo>
                <a:lnTo>
                  <a:pt x="1334154" y="6716141"/>
                </a:lnTo>
                <a:cubicBezTo>
                  <a:pt x="505221" y="5804111"/>
                  <a:pt x="0" y="4592572"/>
                  <a:pt x="0" y="3263031"/>
                </a:cubicBezTo>
                <a:cubicBezTo>
                  <a:pt x="0" y="2110763"/>
                  <a:pt x="379477" y="1047126"/>
                  <a:pt x="1020275" y="190277"/>
                </a:cubicBez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34000"/>
                </a:schemeClr>
              </a:gs>
            </a:gsLst>
            <a:lin ang="36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1" name="任意多边形: 形状 10"/>
          <p:cNvSpPr/>
          <p:nvPr>
            <p:custDataLst>
              <p:tags r:id="rId2"/>
            </p:custDataLst>
          </p:nvPr>
        </p:nvSpPr>
        <p:spPr>
          <a:xfrm>
            <a:off x="6964472" y="0"/>
            <a:ext cx="5227528" cy="6858000"/>
          </a:xfrm>
          <a:custGeom>
            <a:gdLst>
              <a:gd name="connsiteX0" fmla="*/ 4684308 w 5227528"/>
              <a:gd name="connsiteY0" fmla="*/ 0 h 6858000"/>
              <a:gd name="connsiteX1" fmla="*/ 5227528 w 5227528"/>
              <a:gd name="connsiteY1" fmla="*/ 0 h 6858000"/>
              <a:gd name="connsiteX2" fmla="*/ 5227528 w 5227528"/>
              <a:gd name="connsiteY2" fmla="*/ 181988 h 6858000"/>
              <a:gd name="connsiteX3" fmla="*/ 5199511 w 5227528"/>
              <a:gd name="connsiteY3" fmla="*/ 168492 h 6858000"/>
              <a:gd name="connsiteX4" fmla="*/ 4737260 w 5227528"/>
              <a:gd name="connsiteY4" fmla="*/ 12222 h 6858000"/>
              <a:gd name="connsiteX5" fmla="*/ 1702698 w 5227528"/>
              <a:gd name="connsiteY5" fmla="*/ 0 h 6858000"/>
              <a:gd name="connsiteX6" fmla="*/ 3131932 w 5227528"/>
              <a:gd name="connsiteY6" fmla="*/ 0 h 6858000"/>
              <a:gd name="connsiteX7" fmla="*/ 3078979 w 5227528"/>
              <a:gd name="connsiteY7" fmla="*/ 12222 h 6858000"/>
              <a:gd name="connsiteX8" fmla="*/ 590439 w 5227528"/>
              <a:gd name="connsiteY8" fmla="*/ 3225453 h 6858000"/>
              <a:gd name="connsiteX9" fmla="*/ 3908120 w 5227528"/>
              <a:gd name="connsiteY9" fmla="*/ 6543134 h 6858000"/>
              <a:gd name="connsiteX10" fmla="*/ 5199511 w 5227528"/>
              <a:gd name="connsiteY10" fmla="*/ 6282414 h 6858000"/>
              <a:gd name="connsiteX11" fmla="*/ 5227528 w 5227528"/>
              <a:gd name="connsiteY11" fmla="*/ 6268918 h 6858000"/>
              <a:gd name="connsiteX12" fmla="*/ 5227528 w 5227528"/>
              <a:gd name="connsiteY12" fmla="*/ 6858000 h 6858000"/>
              <a:gd name="connsiteX13" fmla="*/ 2466912 w 5227528"/>
              <a:gd name="connsiteY13" fmla="*/ 6858000 h 6858000"/>
              <a:gd name="connsiteX14" fmla="*/ 2386903 w 5227528"/>
              <a:gd name="connsiteY14" fmla="*/ 6826454 h 6858000"/>
              <a:gd name="connsiteX15" fmla="*/ 0 w 5227528"/>
              <a:gd name="connsiteY15" fmla="*/ 3225453 h 6858000"/>
              <a:gd name="connsiteX16" fmla="*/ 1422193 w 5227528"/>
              <a:gd name="connsiteY16" fmla="*/ 20975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227528" h="6858000">
                <a:moveTo>
                  <a:pt x="4684308" y="0"/>
                </a:moveTo>
                <a:lnTo>
                  <a:pt x="5227528" y="0"/>
                </a:lnTo>
                <a:lnTo>
                  <a:pt x="5227528" y="181988"/>
                </a:lnTo>
                <a:lnTo>
                  <a:pt x="5199511" y="168492"/>
                </a:lnTo>
                <a:cubicBezTo>
                  <a:pt x="5050666" y="105536"/>
                  <a:pt x="4896269" y="53133"/>
                  <a:pt x="4737260" y="12222"/>
                </a:cubicBezTo>
                <a:close/>
                <a:moveTo>
                  <a:pt x="1702698" y="0"/>
                </a:moveTo>
                <a:lnTo>
                  <a:pt x="3131932" y="0"/>
                </a:lnTo>
                <a:lnTo>
                  <a:pt x="3078979" y="12222"/>
                </a:lnTo>
                <a:cubicBezTo>
                  <a:pt x="1647899" y="380422"/>
                  <a:pt x="590439" y="1679446"/>
                  <a:pt x="590439" y="3225453"/>
                </a:cubicBezTo>
                <a:cubicBezTo>
                  <a:pt x="590439" y="5057758"/>
                  <a:pt x="2075815" y="6543134"/>
                  <a:pt x="3908120" y="6543134"/>
                </a:cubicBezTo>
                <a:cubicBezTo>
                  <a:pt x="4366196" y="6543134"/>
                  <a:pt x="4802589" y="6450298"/>
                  <a:pt x="5199511" y="6282414"/>
                </a:cubicBezTo>
                <a:lnTo>
                  <a:pt x="5227528" y="6268918"/>
                </a:lnTo>
                <a:lnTo>
                  <a:pt x="5227528" y="6858000"/>
                </a:lnTo>
                <a:lnTo>
                  <a:pt x="2466912" y="6858000"/>
                </a:lnTo>
                <a:lnTo>
                  <a:pt x="2386903" y="6826454"/>
                </a:lnTo>
                <a:cubicBezTo>
                  <a:pt x="984221" y="6233169"/>
                  <a:pt x="0" y="4844249"/>
                  <a:pt x="0" y="3225453"/>
                </a:cubicBezTo>
                <a:cubicBezTo>
                  <a:pt x="0" y="2011356"/>
                  <a:pt x="553624" y="926565"/>
                  <a:pt x="1422193" y="209758"/>
                </a:cubicBez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50000"/>
                </a:schemeClr>
              </a:gs>
            </a:gsLst>
            <a:lin ang="18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9" name="任意多边形: 形状 5"/>
          <p:cNvSpPr/>
          <p:nvPr>
            <p:custDataLst>
              <p:tags r:id="rId3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" name="任意多边形: 形状 15"/>
          <p:cNvSpPr/>
          <p:nvPr>
            <p:custDataLst>
              <p:tags r:id="rId4"/>
            </p:custDataLst>
          </p:nvPr>
        </p:nvSpPr>
        <p:spPr>
          <a:xfrm>
            <a:off x="9575959" y="1762931"/>
            <a:ext cx="2616041" cy="2943474"/>
          </a:xfrm>
          <a:custGeom>
            <a:gdLst>
              <a:gd name="connsiteX0" fmla="*/ 1471736 w 2616041"/>
              <a:gd name="connsiteY0" fmla="*/ 601058 h 2943474"/>
              <a:gd name="connsiteX1" fmla="*/ 601057 w 2616041"/>
              <a:gd name="connsiteY1" fmla="*/ 1471737 h 2943474"/>
              <a:gd name="connsiteX2" fmla="*/ 1471736 w 2616041"/>
              <a:gd name="connsiteY2" fmla="*/ 2342416 h 2943474"/>
              <a:gd name="connsiteX3" fmla="*/ 2342415 w 2616041"/>
              <a:gd name="connsiteY3" fmla="*/ 1471737 h 2943474"/>
              <a:gd name="connsiteX4" fmla="*/ 1471736 w 2616041"/>
              <a:gd name="connsiteY4" fmla="*/ 601058 h 2943474"/>
              <a:gd name="connsiteX5" fmla="*/ 1471737 w 2616041"/>
              <a:gd name="connsiteY5" fmla="*/ 0 h 2943474"/>
              <a:gd name="connsiteX6" fmla="*/ 2607401 w 2616041"/>
              <a:gd name="connsiteY6" fmla="*/ 535576 h 2943474"/>
              <a:gd name="connsiteX7" fmla="*/ 2616041 w 2616041"/>
              <a:gd name="connsiteY7" fmla="*/ 547130 h 2943474"/>
              <a:gd name="connsiteX8" fmla="*/ 2616041 w 2616041"/>
              <a:gd name="connsiteY8" fmla="*/ 2396344 h 2943474"/>
              <a:gd name="connsiteX9" fmla="*/ 2607401 w 2616041"/>
              <a:gd name="connsiteY9" fmla="*/ 2407899 h 2943474"/>
              <a:gd name="connsiteX10" fmla="*/ 1471737 w 2616041"/>
              <a:gd name="connsiteY10" fmla="*/ 2943474 h 2943474"/>
              <a:gd name="connsiteX11" fmla="*/ 0 w 2616041"/>
              <a:gd name="connsiteY11" fmla="*/ 1471737 h 2943474"/>
              <a:gd name="connsiteX12" fmla="*/ 1471737 w 2616041"/>
              <a:gd name="connsiteY12" fmla="*/ 0 h 29434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6041" h="2943474">
                <a:moveTo>
                  <a:pt x="1471736" y="601058"/>
                </a:moveTo>
                <a:cubicBezTo>
                  <a:pt x="990873" y="601058"/>
                  <a:pt x="601057" y="990874"/>
                  <a:pt x="601057" y="1471737"/>
                </a:cubicBezTo>
                <a:cubicBezTo>
                  <a:pt x="601057" y="1952600"/>
                  <a:pt x="990873" y="2342416"/>
                  <a:pt x="1471736" y="2342416"/>
                </a:cubicBezTo>
                <a:cubicBezTo>
                  <a:pt x="1952599" y="2342416"/>
                  <a:pt x="2342415" y="1952600"/>
                  <a:pt x="2342415" y="1471737"/>
                </a:cubicBezTo>
                <a:cubicBezTo>
                  <a:pt x="2342415" y="990874"/>
                  <a:pt x="1952599" y="601058"/>
                  <a:pt x="1471736" y="601058"/>
                </a:cubicBezTo>
                <a:close/>
                <a:moveTo>
                  <a:pt x="1471737" y="0"/>
                </a:moveTo>
                <a:cubicBezTo>
                  <a:pt x="1928947" y="0"/>
                  <a:pt x="2337463" y="208486"/>
                  <a:pt x="2607401" y="535576"/>
                </a:cubicBezTo>
                <a:lnTo>
                  <a:pt x="2616041" y="547130"/>
                </a:lnTo>
                <a:lnTo>
                  <a:pt x="2616041" y="2396344"/>
                </a:lnTo>
                <a:lnTo>
                  <a:pt x="2607401" y="2407899"/>
                </a:lnTo>
                <a:cubicBezTo>
                  <a:pt x="2337463" y="2734988"/>
                  <a:pt x="1928947" y="2943474"/>
                  <a:pt x="1471737" y="2943474"/>
                </a:cubicBezTo>
                <a:cubicBezTo>
                  <a:pt x="658919" y="2943474"/>
                  <a:pt x="0" y="2284555"/>
                  <a:pt x="0" y="1471737"/>
                </a:cubicBezTo>
                <a:cubicBezTo>
                  <a:pt x="0" y="658919"/>
                  <a:pt x="658919" y="0"/>
                  <a:pt x="147173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9" name="任意多边形: 形状 18"/>
          <p:cNvSpPr/>
          <p:nvPr>
            <p:custDataLst>
              <p:tags r:id="rId5"/>
            </p:custDataLst>
          </p:nvPr>
        </p:nvSpPr>
        <p:spPr>
          <a:xfrm>
            <a:off x="8426281" y="3234669"/>
            <a:ext cx="3765719" cy="2621413"/>
          </a:xfrm>
          <a:custGeom>
            <a:gdLst>
              <a:gd name="connsiteX0" fmla="*/ 0 w 3765719"/>
              <a:gd name="connsiteY0" fmla="*/ 0 h 2621413"/>
              <a:gd name="connsiteX1" fmla="*/ 592754 w 3765719"/>
              <a:gd name="connsiteY1" fmla="*/ 0 h 2621413"/>
              <a:gd name="connsiteX2" fmla="*/ 2621413 w 3765719"/>
              <a:gd name="connsiteY2" fmla="*/ 2028659 h 2621413"/>
              <a:gd name="connsiteX3" fmla="*/ 3755656 w 3765719"/>
              <a:gd name="connsiteY3" fmla="*/ 1682196 h 2621413"/>
              <a:gd name="connsiteX4" fmla="*/ 3765719 w 3765719"/>
              <a:gd name="connsiteY4" fmla="*/ 1674671 h 2621413"/>
              <a:gd name="connsiteX5" fmla="*/ 3765719 w 3765719"/>
              <a:gd name="connsiteY5" fmla="*/ 2355708 h 2621413"/>
              <a:gd name="connsiteX6" fmla="*/ 3641786 w 3765719"/>
              <a:gd name="connsiteY6" fmla="*/ 2415410 h 2621413"/>
              <a:gd name="connsiteX7" fmla="*/ 2621413 w 3765719"/>
              <a:gd name="connsiteY7" fmla="*/ 2621413 h 2621413"/>
              <a:gd name="connsiteX8" fmla="*/ 0 w 3765719"/>
              <a:gd name="connsiteY8" fmla="*/ 0 h 26214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65719" h="2621413">
                <a:moveTo>
                  <a:pt x="0" y="0"/>
                </a:moveTo>
                <a:lnTo>
                  <a:pt x="592754" y="0"/>
                </a:lnTo>
                <a:cubicBezTo>
                  <a:pt x="592754" y="1120397"/>
                  <a:pt x="1501016" y="2028659"/>
                  <a:pt x="2621413" y="2028659"/>
                </a:cubicBezTo>
                <a:cubicBezTo>
                  <a:pt x="3041562" y="2028659"/>
                  <a:pt x="3431880" y="1900935"/>
                  <a:pt x="3755656" y="1682196"/>
                </a:cubicBezTo>
                <a:lnTo>
                  <a:pt x="3765719" y="1674671"/>
                </a:lnTo>
                <a:lnTo>
                  <a:pt x="3765719" y="2355708"/>
                </a:lnTo>
                <a:lnTo>
                  <a:pt x="3641786" y="2415410"/>
                </a:lnTo>
                <a:cubicBezTo>
                  <a:pt x="3328164" y="2548060"/>
                  <a:pt x="2983355" y="2621413"/>
                  <a:pt x="2621413" y="2621413"/>
                </a:cubicBezTo>
                <a:cubicBezTo>
                  <a:pt x="1173647" y="2621413"/>
                  <a:pt x="0" y="1447767"/>
                  <a:pt x="0" y="0"/>
                </a:cubicBezTo>
                <a:close/>
              </a:path>
            </a:pathLst>
          </a:custGeom>
          <a:gradFill flip="none" rotWithShape="1">
            <a:gsLst>
              <a:gs pos="11000">
                <a:schemeClr val="accent1">
                  <a:alpha val="0"/>
                </a:schemeClr>
              </a:gs>
              <a:gs pos="100000">
                <a:schemeClr val="accent2">
                  <a:alpha val="55000"/>
                </a:schemeClr>
              </a:gs>
            </a:gsLst>
            <a:lin ang="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3" name="任意多边形: 形状 12"/>
          <p:cNvSpPr/>
          <p:nvPr>
            <p:custDataLst>
              <p:tags r:id="rId6"/>
            </p:custDataLst>
          </p:nvPr>
        </p:nvSpPr>
        <p:spPr>
          <a:xfrm>
            <a:off x="10048" y="613256"/>
            <a:ext cx="12181952" cy="5240242"/>
          </a:xfrm>
          <a:custGeom>
            <a:gdLst>
              <a:gd name="connsiteX0" fmla="*/ 11037646 w 12181952"/>
              <a:gd name="connsiteY0" fmla="*/ 0 h 5240242"/>
              <a:gd name="connsiteX1" fmla="*/ 12058019 w 12181952"/>
              <a:gd name="connsiteY1" fmla="*/ 206004 h 5240242"/>
              <a:gd name="connsiteX2" fmla="*/ 12181952 w 12181952"/>
              <a:gd name="connsiteY2" fmla="*/ 265705 h 5240242"/>
              <a:gd name="connsiteX3" fmla="*/ 12181952 w 12181952"/>
              <a:gd name="connsiteY3" fmla="*/ 946742 h 5240242"/>
              <a:gd name="connsiteX4" fmla="*/ 12171889 w 12181952"/>
              <a:gd name="connsiteY4" fmla="*/ 939217 h 5240242"/>
              <a:gd name="connsiteX5" fmla="*/ 11037646 w 12181952"/>
              <a:gd name="connsiteY5" fmla="*/ 592754 h 5240242"/>
              <a:gd name="connsiteX6" fmla="*/ 9008987 w 12181952"/>
              <a:gd name="connsiteY6" fmla="*/ 2621413 h 5240242"/>
              <a:gd name="connsiteX7" fmla="*/ 9007077 w 12181952"/>
              <a:gd name="connsiteY7" fmla="*/ 2621413 h 5240242"/>
              <a:gd name="connsiteX8" fmla="*/ 8995249 w 12181952"/>
              <a:gd name="connsiteY8" fmla="*/ 2871224 h 5240242"/>
              <a:gd name="connsiteX9" fmla="*/ 6653768 w 12181952"/>
              <a:gd name="connsiteY9" fmla="*/ 5227617 h 5240242"/>
              <a:gd name="connsiteX10" fmla="*/ 6452928 w 12181952"/>
              <a:gd name="connsiteY10" fmla="*/ 5237759 h 5240242"/>
              <a:gd name="connsiteX11" fmla="*/ 6452928 w 12181952"/>
              <a:gd name="connsiteY11" fmla="*/ 5240242 h 5240242"/>
              <a:gd name="connsiteX12" fmla="*/ 0 w 12181952"/>
              <a:gd name="connsiteY12" fmla="*/ 5240242 h 5240242"/>
              <a:gd name="connsiteX13" fmla="*/ 0 w 12181952"/>
              <a:gd name="connsiteY13" fmla="*/ 4647105 h 5240242"/>
              <a:gd name="connsiteX14" fmla="*/ 6423191 w 12181952"/>
              <a:gd name="connsiteY14" fmla="*/ 4647105 h 5240242"/>
              <a:gd name="connsiteX15" fmla="*/ 6423191 w 12181952"/>
              <a:gd name="connsiteY15" fmla="*/ 4646506 h 5240242"/>
              <a:gd name="connsiteX16" fmla="*/ 6593162 w 12181952"/>
              <a:gd name="connsiteY16" fmla="*/ 4637923 h 5240242"/>
              <a:gd name="connsiteX17" fmla="*/ 8414402 w 12181952"/>
              <a:gd name="connsiteY17" fmla="*/ 2619738 h 5240242"/>
              <a:gd name="connsiteX18" fmla="*/ 8416318 w 12181952"/>
              <a:gd name="connsiteY18" fmla="*/ 2619738 h 5240242"/>
              <a:gd name="connsiteX19" fmla="*/ 8429767 w 12181952"/>
              <a:gd name="connsiteY19" fmla="*/ 2353389 h 5240242"/>
              <a:gd name="connsiteX20" fmla="*/ 11037646 w 12181952"/>
              <a:gd name="connsiteY20" fmla="*/ 0 h 52402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81952" h="5240242">
                <a:moveTo>
                  <a:pt x="11037646" y="0"/>
                </a:moveTo>
                <a:cubicBezTo>
                  <a:pt x="11399588" y="0"/>
                  <a:pt x="11744397" y="73353"/>
                  <a:pt x="12058019" y="206004"/>
                </a:cubicBezTo>
                <a:lnTo>
                  <a:pt x="12181952" y="265705"/>
                </a:lnTo>
                <a:lnTo>
                  <a:pt x="12181952" y="946742"/>
                </a:lnTo>
                <a:lnTo>
                  <a:pt x="12171889" y="939217"/>
                </a:lnTo>
                <a:cubicBezTo>
                  <a:pt x="11848113" y="720478"/>
                  <a:pt x="11457795" y="592754"/>
                  <a:pt x="11037646" y="592754"/>
                </a:cubicBezTo>
                <a:cubicBezTo>
                  <a:pt x="9917249" y="592754"/>
                  <a:pt x="9008987" y="1501016"/>
                  <a:pt x="9008987" y="2621413"/>
                </a:cubicBezTo>
                <a:lnTo>
                  <a:pt x="9007077" y="2621413"/>
                </a:lnTo>
                <a:lnTo>
                  <a:pt x="8995249" y="2871224"/>
                </a:lnTo>
                <a:cubicBezTo>
                  <a:pt x="8877081" y="4112728"/>
                  <a:pt x="7893015" y="5101764"/>
                  <a:pt x="6653768" y="5227617"/>
                </a:cubicBezTo>
                <a:lnTo>
                  <a:pt x="6452928" y="5237759"/>
                </a:lnTo>
                <a:lnTo>
                  <a:pt x="6452928" y="5240242"/>
                </a:lnTo>
                <a:lnTo>
                  <a:pt x="0" y="5240242"/>
                </a:lnTo>
                <a:lnTo>
                  <a:pt x="0" y="4647105"/>
                </a:lnTo>
                <a:lnTo>
                  <a:pt x="6423191" y="4647105"/>
                </a:lnTo>
                <a:lnTo>
                  <a:pt x="6423191" y="4646506"/>
                </a:lnTo>
                <a:lnTo>
                  <a:pt x="6593162" y="4637923"/>
                </a:lnTo>
                <a:cubicBezTo>
                  <a:pt x="7616125" y="4534036"/>
                  <a:pt x="8414402" y="3670110"/>
                  <a:pt x="8414402" y="2619738"/>
                </a:cubicBezTo>
                <a:lnTo>
                  <a:pt x="8416318" y="2619738"/>
                </a:lnTo>
                <a:lnTo>
                  <a:pt x="8429767" y="2353389"/>
                </a:lnTo>
                <a:cubicBezTo>
                  <a:pt x="8564010" y="1031525"/>
                  <a:pt x="9680365" y="0"/>
                  <a:pt x="1103764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" name="椭圆 9"/>
          <p:cNvSpPr/>
          <p:nvPr>
            <p:custDataLst>
              <p:tags r:id="rId7"/>
            </p:custDataLst>
          </p:nvPr>
        </p:nvSpPr>
        <p:spPr>
          <a:xfrm>
            <a:off x="1082675" y="6301105"/>
            <a:ext cx="72390" cy="72390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3" name="椭圆 42"/>
          <p:cNvSpPr/>
          <p:nvPr>
            <p:custDataLst>
              <p:tags r:id="rId8"/>
            </p:custDataLst>
          </p:nvPr>
        </p:nvSpPr>
        <p:spPr>
          <a:xfrm>
            <a:off x="1376680" y="6311265"/>
            <a:ext cx="46355" cy="46355"/>
          </a:xfrm>
          <a:prstGeom prst="ellipse">
            <a:avLst/>
          </a:prstGeom>
          <a:solidFill>
            <a:schemeClr val="accent5"/>
          </a:solidFill>
          <a:ln w="63500">
            <a:solidFill>
              <a:schemeClr val="accent5">
                <a:alpha val="4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椭圆 44"/>
          <p:cNvSpPr/>
          <p:nvPr>
            <p:custDataLst>
              <p:tags r:id="rId9"/>
            </p:custDataLst>
          </p:nvPr>
        </p:nvSpPr>
        <p:spPr>
          <a:xfrm>
            <a:off x="1623695" y="6301105"/>
            <a:ext cx="72390" cy="72390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893445" y="1762931"/>
            <a:ext cx="7294880" cy="163704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/>
            <p:custDataLst>
              <p:tags r:id="rId11"/>
            </p:custDataLst>
          </p:nvPr>
        </p:nvSpPr>
        <p:spPr>
          <a:xfrm>
            <a:off x="893445" y="3547393"/>
            <a:ext cx="7294880" cy="74595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5"/>
          <p:cNvSpPr/>
          <p:nvPr>
            <p:custDataLst>
              <p:tags r:id="rId1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0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5"/>
          <p:cNvSpPr/>
          <p:nvPr>
            <p:custDataLst>
              <p:tags r:id="rId19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20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2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2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9.xml" /><Relationship Id="rId11" Type="http://schemas.openxmlformats.org/officeDocument/2006/relationships/tags" Target="../tags/tag220.xml" /><Relationship Id="rId12" Type="http://schemas.openxmlformats.org/officeDocument/2006/relationships/tags" Target="../tags/tag221.xml" /><Relationship Id="rId13" Type="http://schemas.openxmlformats.org/officeDocument/2006/relationships/tags" Target="../tags/tag222.xml" /><Relationship Id="rId14" Type="http://schemas.openxmlformats.org/officeDocument/2006/relationships/tags" Target="../tags/tag223.xml" /><Relationship Id="rId15" Type="http://schemas.openxmlformats.org/officeDocument/2006/relationships/tags" Target="../tags/tag224.xml" /><Relationship Id="rId16" Type="http://schemas.openxmlformats.org/officeDocument/2006/relationships/tags" Target="../tags/tag225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tags" Target="../tags/tag217.xml" /><Relationship Id="rId9" Type="http://schemas.openxmlformats.org/officeDocument/2006/relationships/tags" Target="../tags/tag21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26.xml" /><Relationship Id="rId3" Type="http://schemas.openxmlformats.org/officeDocument/2006/relationships/tags" Target="../tags/tag227.xml" /><Relationship Id="rId4" Type="http://schemas.openxmlformats.org/officeDocument/2006/relationships/tags" Target="../tags/tag22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7.xml" /><Relationship Id="rId11" Type="http://schemas.openxmlformats.org/officeDocument/2006/relationships/tags" Target="../tags/tag238.xml" /><Relationship Id="rId12" Type="http://schemas.openxmlformats.org/officeDocument/2006/relationships/tags" Target="../tags/tag239.xml" /><Relationship Id="rId13" Type="http://schemas.openxmlformats.org/officeDocument/2006/relationships/tags" Target="../tags/tag240.xml" /><Relationship Id="rId14" Type="http://schemas.openxmlformats.org/officeDocument/2006/relationships/tags" Target="../tags/tag241.xml" /><Relationship Id="rId15" Type="http://schemas.openxmlformats.org/officeDocument/2006/relationships/tags" Target="../tags/tag242.xml" /><Relationship Id="rId16" Type="http://schemas.openxmlformats.org/officeDocument/2006/relationships/tags" Target="../tags/tag243.xml" /><Relationship Id="rId17" Type="http://schemas.openxmlformats.org/officeDocument/2006/relationships/tags" Target="../tags/tag244.xml" /><Relationship Id="rId18" Type="http://schemas.openxmlformats.org/officeDocument/2006/relationships/tags" Target="../tags/tag245.xml" /><Relationship Id="rId19" Type="http://schemas.openxmlformats.org/officeDocument/2006/relationships/tags" Target="../tags/tag246.xml" /><Relationship Id="rId2" Type="http://schemas.openxmlformats.org/officeDocument/2006/relationships/tags" Target="../tags/tag229.xml" /><Relationship Id="rId20" Type="http://schemas.openxmlformats.org/officeDocument/2006/relationships/tags" Target="../tags/tag247.xml" /><Relationship Id="rId21" Type="http://schemas.openxmlformats.org/officeDocument/2006/relationships/tags" Target="../tags/tag248.xml" /><Relationship Id="rId22" Type="http://schemas.openxmlformats.org/officeDocument/2006/relationships/tags" Target="../tags/tag249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tags" Target="../tags/tag232.xml" /><Relationship Id="rId6" Type="http://schemas.openxmlformats.org/officeDocument/2006/relationships/tags" Target="../tags/tag233.xml" /><Relationship Id="rId7" Type="http://schemas.openxmlformats.org/officeDocument/2006/relationships/tags" Target="../tags/tag234.xml" /><Relationship Id="rId8" Type="http://schemas.openxmlformats.org/officeDocument/2006/relationships/tags" Target="../tags/tag235.xml" /><Relationship Id="rId9" Type="http://schemas.openxmlformats.org/officeDocument/2006/relationships/tags" Target="../tags/tag2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7.xml" /><Relationship Id="rId11" Type="http://schemas.openxmlformats.org/officeDocument/2006/relationships/tags" Target="../tags/tag258.xml" /><Relationship Id="rId12" Type="http://schemas.openxmlformats.org/officeDocument/2006/relationships/tags" Target="../tags/tag259.xml" /><Relationship Id="rId13" Type="http://schemas.openxmlformats.org/officeDocument/2006/relationships/tags" Target="../tags/tag260.xml" /><Relationship Id="rId14" Type="http://schemas.openxmlformats.org/officeDocument/2006/relationships/image" Target="../media/image2.png" /><Relationship Id="rId15" Type="http://schemas.openxmlformats.org/officeDocument/2006/relationships/tags" Target="../tags/tag261.xml" /><Relationship Id="rId16" Type="http://schemas.openxmlformats.org/officeDocument/2006/relationships/tags" Target="../tags/tag262.xml" /><Relationship Id="rId17" Type="http://schemas.openxmlformats.org/officeDocument/2006/relationships/tags" Target="../tags/tag263.xml" /><Relationship Id="rId18" Type="http://schemas.openxmlformats.org/officeDocument/2006/relationships/tags" Target="../tags/tag264.xml" /><Relationship Id="rId19" Type="http://schemas.openxmlformats.org/officeDocument/2006/relationships/image" Target="../media/image3.png" /><Relationship Id="rId2" Type="http://schemas.openxmlformats.org/officeDocument/2006/relationships/tags" Target="../tags/tag250.xml" /><Relationship Id="rId20" Type="http://schemas.openxmlformats.org/officeDocument/2006/relationships/tags" Target="../tags/tag265.xml" /><Relationship Id="rId21" Type="http://schemas.openxmlformats.org/officeDocument/2006/relationships/tags" Target="../tags/tag266.xml" /><Relationship Id="rId22" Type="http://schemas.openxmlformats.org/officeDocument/2006/relationships/tags" Target="../tags/tag267.xml" /><Relationship Id="rId23" Type="http://schemas.openxmlformats.org/officeDocument/2006/relationships/tags" Target="../tags/tag268.xml" /><Relationship Id="rId24" Type="http://schemas.openxmlformats.org/officeDocument/2006/relationships/image" Target="../media/image4.png" /><Relationship Id="rId25" Type="http://schemas.openxmlformats.org/officeDocument/2006/relationships/tags" Target="../tags/tag269.xml" /><Relationship Id="rId26" Type="http://schemas.openxmlformats.org/officeDocument/2006/relationships/tags" Target="../tags/tag270.xml" /><Relationship Id="rId3" Type="http://schemas.openxmlformats.org/officeDocument/2006/relationships/tags" Target="../tags/tag251.xml" /><Relationship Id="rId4" Type="http://schemas.openxmlformats.org/officeDocument/2006/relationships/tags" Target="../tags/tag252.xml" /><Relationship Id="rId5" Type="http://schemas.openxmlformats.org/officeDocument/2006/relationships/tags" Target="../tags/tag253.xml" /><Relationship Id="rId6" Type="http://schemas.openxmlformats.org/officeDocument/2006/relationships/tags" Target="../tags/tag254.xml" /><Relationship Id="rId7" Type="http://schemas.openxmlformats.org/officeDocument/2006/relationships/tags" Target="../tags/tag255.xml" /><Relationship Id="rId8" Type="http://schemas.openxmlformats.org/officeDocument/2006/relationships/tags" Target="../tags/tag256.xml" /><Relationship Id="rId9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9.xml" /><Relationship Id="rId11" Type="http://schemas.openxmlformats.org/officeDocument/2006/relationships/tags" Target="../tags/tag280.xml" /><Relationship Id="rId12" Type="http://schemas.openxmlformats.org/officeDocument/2006/relationships/tags" Target="../tags/tag281.xml" /><Relationship Id="rId13" Type="http://schemas.openxmlformats.org/officeDocument/2006/relationships/tags" Target="../tags/tag282.xml" /><Relationship Id="rId14" Type="http://schemas.openxmlformats.org/officeDocument/2006/relationships/tags" Target="../tags/tag283.xml" /><Relationship Id="rId15" Type="http://schemas.openxmlformats.org/officeDocument/2006/relationships/tags" Target="../tags/tag284.xml" /><Relationship Id="rId16" Type="http://schemas.openxmlformats.org/officeDocument/2006/relationships/tags" Target="../tags/tag285.xml" /><Relationship Id="rId17" Type="http://schemas.openxmlformats.org/officeDocument/2006/relationships/tags" Target="../tags/tag286.xml" /><Relationship Id="rId18" Type="http://schemas.openxmlformats.org/officeDocument/2006/relationships/tags" Target="../tags/tag287.xml" /><Relationship Id="rId19" Type="http://schemas.openxmlformats.org/officeDocument/2006/relationships/tags" Target="../tags/tag288.xml" /><Relationship Id="rId2" Type="http://schemas.openxmlformats.org/officeDocument/2006/relationships/tags" Target="../tags/tag271.xml" /><Relationship Id="rId20" Type="http://schemas.openxmlformats.org/officeDocument/2006/relationships/tags" Target="../tags/tag289.xml" /><Relationship Id="rId21" Type="http://schemas.openxmlformats.org/officeDocument/2006/relationships/tags" Target="../tags/tag290.xml" /><Relationship Id="rId22" Type="http://schemas.openxmlformats.org/officeDocument/2006/relationships/tags" Target="../tags/tag291.xml" /><Relationship Id="rId23" Type="http://schemas.openxmlformats.org/officeDocument/2006/relationships/tags" Target="../tags/tag292.xml" /><Relationship Id="rId24" Type="http://schemas.openxmlformats.org/officeDocument/2006/relationships/tags" Target="../tags/tag293.xml" /><Relationship Id="rId25" Type="http://schemas.openxmlformats.org/officeDocument/2006/relationships/tags" Target="../tags/tag294.xml" /><Relationship Id="rId26" Type="http://schemas.openxmlformats.org/officeDocument/2006/relationships/tags" Target="../tags/tag295.xml" /><Relationship Id="rId27" Type="http://schemas.openxmlformats.org/officeDocument/2006/relationships/image" Target="../media/image5.png" /><Relationship Id="rId28" Type="http://schemas.openxmlformats.org/officeDocument/2006/relationships/tags" Target="../tags/tag296.xml" /><Relationship Id="rId29" Type="http://schemas.openxmlformats.org/officeDocument/2006/relationships/image" Target="../media/image6.png" /><Relationship Id="rId3" Type="http://schemas.openxmlformats.org/officeDocument/2006/relationships/tags" Target="../tags/tag272.xml" /><Relationship Id="rId30" Type="http://schemas.openxmlformats.org/officeDocument/2006/relationships/tags" Target="../tags/tag297.xml" /><Relationship Id="rId31" Type="http://schemas.openxmlformats.org/officeDocument/2006/relationships/image" Target="../media/image7.png" /><Relationship Id="rId32" Type="http://schemas.openxmlformats.org/officeDocument/2006/relationships/tags" Target="../tags/tag298.xml" /><Relationship Id="rId33" Type="http://schemas.openxmlformats.org/officeDocument/2006/relationships/image" Target="../media/image8.png" /><Relationship Id="rId34" Type="http://schemas.openxmlformats.org/officeDocument/2006/relationships/tags" Target="../tags/tag299.xml" /><Relationship Id="rId35" Type="http://schemas.openxmlformats.org/officeDocument/2006/relationships/image" Target="../media/image9.png" /><Relationship Id="rId36" Type="http://schemas.openxmlformats.org/officeDocument/2006/relationships/tags" Target="../tags/tag300.xml" /><Relationship Id="rId37" Type="http://schemas.openxmlformats.org/officeDocument/2006/relationships/tags" Target="../tags/tag301.xml" /><Relationship Id="rId4" Type="http://schemas.openxmlformats.org/officeDocument/2006/relationships/tags" Target="../tags/tag273.xml" /><Relationship Id="rId5" Type="http://schemas.openxmlformats.org/officeDocument/2006/relationships/tags" Target="../tags/tag274.xml" /><Relationship Id="rId6" Type="http://schemas.openxmlformats.org/officeDocument/2006/relationships/tags" Target="../tags/tag275.xml" /><Relationship Id="rId7" Type="http://schemas.openxmlformats.org/officeDocument/2006/relationships/tags" Target="../tags/tag276.xml" /><Relationship Id="rId8" Type="http://schemas.openxmlformats.org/officeDocument/2006/relationships/tags" Target="../tags/tag277.xml" /><Relationship Id="rId9" Type="http://schemas.openxmlformats.org/officeDocument/2006/relationships/tags" Target="../tags/tag27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02.xml" /><Relationship Id="rId3" Type="http://schemas.openxmlformats.org/officeDocument/2006/relationships/tags" Target="../tags/tag303.xml" /><Relationship Id="rId4" Type="http://schemas.openxmlformats.org/officeDocument/2006/relationships/tags" Target="../tags/tag30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3.xml" /><Relationship Id="rId11" Type="http://schemas.openxmlformats.org/officeDocument/2006/relationships/tags" Target="../tags/tag314.xml" /><Relationship Id="rId12" Type="http://schemas.openxmlformats.org/officeDocument/2006/relationships/tags" Target="../tags/tag315.xml" /><Relationship Id="rId13" Type="http://schemas.openxmlformats.org/officeDocument/2006/relationships/tags" Target="../tags/tag316.xml" /><Relationship Id="rId14" Type="http://schemas.openxmlformats.org/officeDocument/2006/relationships/tags" Target="../tags/tag317.xml" /><Relationship Id="rId15" Type="http://schemas.openxmlformats.org/officeDocument/2006/relationships/tags" Target="../tags/tag318.xml" /><Relationship Id="rId16" Type="http://schemas.openxmlformats.org/officeDocument/2006/relationships/tags" Target="../tags/tag319.xml" /><Relationship Id="rId17" Type="http://schemas.openxmlformats.org/officeDocument/2006/relationships/tags" Target="../tags/tag320.xml" /><Relationship Id="rId18" Type="http://schemas.openxmlformats.org/officeDocument/2006/relationships/tags" Target="../tags/tag321.xml" /><Relationship Id="rId19" Type="http://schemas.openxmlformats.org/officeDocument/2006/relationships/tags" Target="../tags/tag322.xml" /><Relationship Id="rId2" Type="http://schemas.openxmlformats.org/officeDocument/2006/relationships/tags" Target="../tags/tag305.xml" /><Relationship Id="rId20" Type="http://schemas.openxmlformats.org/officeDocument/2006/relationships/tags" Target="../tags/tag323.xml" /><Relationship Id="rId21" Type="http://schemas.openxmlformats.org/officeDocument/2006/relationships/tags" Target="../tags/tag324.xml" /><Relationship Id="rId22" Type="http://schemas.openxmlformats.org/officeDocument/2006/relationships/tags" Target="../tags/tag325.xml" /><Relationship Id="rId23" Type="http://schemas.openxmlformats.org/officeDocument/2006/relationships/tags" Target="../tags/tag326.xml" /><Relationship Id="rId24" Type="http://schemas.openxmlformats.org/officeDocument/2006/relationships/tags" Target="../tags/tag327.xml" /><Relationship Id="rId25" Type="http://schemas.openxmlformats.org/officeDocument/2006/relationships/tags" Target="../tags/tag328.xml" /><Relationship Id="rId26" Type="http://schemas.openxmlformats.org/officeDocument/2006/relationships/tags" Target="../tags/tag329.xml" /><Relationship Id="rId27" Type="http://schemas.openxmlformats.org/officeDocument/2006/relationships/tags" Target="../tags/tag330.xml" /><Relationship Id="rId28" Type="http://schemas.openxmlformats.org/officeDocument/2006/relationships/tags" Target="../tags/tag331.xml" /><Relationship Id="rId29" Type="http://schemas.openxmlformats.org/officeDocument/2006/relationships/tags" Target="../tags/tag332.xml" /><Relationship Id="rId3" Type="http://schemas.openxmlformats.org/officeDocument/2006/relationships/tags" Target="../tags/tag306.xml" /><Relationship Id="rId30" Type="http://schemas.openxmlformats.org/officeDocument/2006/relationships/tags" Target="../tags/tag333.xml" /><Relationship Id="rId4" Type="http://schemas.openxmlformats.org/officeDocument/2006/relationships/tags" Target="../tags/tag307.xml" /><Relationship Id="rId5" Type="http://schemas.openxmlformats.org/officeDocument/2006/relationships/tags" Target="../tags/tag308.xml" /><Relationship Id="rId6" Type="http://schemas.openxmlformats.org/officeDocument/2006/relationships/tags" Target="../tags/tag309.xml" /><Relationship Id="rId7" Type="http://schemas.openxmlformats.org/officeDocument/2006/relationships/tags" Target="../tags/tag310.xml" /><Relationship Id="rId8" Type="http://schemas.openxmlformats.org/officeDocument/2006/relationships/tags" Target="../tags/tag311.xml" /><Relationship Id="rId9" Type="http://schemas.openxmlformats.org/officeDocument/2006/relationships/tags" Target="../tags/tag3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2.xml" /><Relationship Id="rId11" Type="http://schemas.openxmlformats.org/officeDocument/2006/relationships/tags" Target="../tags/tag343.xml" /><Relationship Id="rId12" Type="http://schemas.openxmlformats.org/officeDocument/2006/relationships/tags" Target="../tags/tag344.xml" /><Relationship Id="rId13" Type="http://schemas.openxmlformats.org/officeDocument/2006/relationships/tags" Target="../tags/tag345.xml" /><Relationship Id="rId14" Type="http://schemas.openxmlformats.org/officeDocument/2006/relationships/tags" Target="../tags/tag346.xml" /><Relationship Id="rId15" Type="http://schemas.openxmlformats.org/officeDocument/2006/relationships/tags" Target="../tags/tag347.xml" /><Relationship Id="rId16" Type="http://schemas.openxmlformats.org/officeDocument/2006/relationships/tags" Target="../tags/tag348.xml" /><Relationship Id="rId17" Type="http://schemas.openxmlformats.org/officeDocument/2006/relationships/tags" Target="../tags/tag349.xml" /><Relationship Id="rId18" Type="http://schemas.openxmlformats.org/officeDocument/2006/relationships/tags" Target="../tags/tag350.xml" /><Relationship Id="rId19" Type="http://schemas.openxmlformats.org/officeDocument/2006/relationships/tags" Target="../tags/tag351.xml" /><Relationship Id="rId2" Type="http://schemas.openxmlformats.org/officeDocument/2006/relationships/tags" Target="../tags/tag334.xml" /><Relationship Id="rId20" Type="http://schemas.openxmlformats.org/officeDocument/2006/relationships/tags" Target="../tags/tag352.xml" /><Relationship Id="rId21" Type="http://schemas.openxmlformats.org/officeDocument/2006/relationships/tags" Target="../tags/tag353.xml" /><Relationship Id="rId22" Type="http://schemas.openxmlformats.org/officeDocument/2006/relationships/tags" Target="../tags/tag354.xml" /><Relationship Id="rId23" Type="http://schemas.openxmlformats.org/officeDocument/2006/relationships/tags" Target="../tags/tag355.xml" /><Relationship Id="rId24" Type="http://schemas.openxmlformats.org/officeDocument/2006/relationships/tags" Target="../tags/tag356.xml" /><Relationship Id="rId3" Type="http://schemas.openxmlformats.org/officeDocument/2006/relationships/tags" Target="../tags/tag335.xml" /><Relationship Id="rId4" Type="http://schemas.openxmlformats.org/officeDocument/2006/relationships/tags" Target="../tags/tag336.xml" /><Relationship Id="rId5" Type="http://schemas.openxmlformats.org/officeDocument/2006/relationships/tags" Target="../tags/tag337.xml" /><Relationship Id="rId6" Type="http://schemas.openxmlformats.org/officeDocument/2006/relationships/tags" Target="../tags/tag338.xml" /><Relationship Id="rId7" Type="http://schemas.openxmlformats.org/officeDocument/2006/relationships/tags" Target="../tags/tag339.xml" /><Relationship Id="rId8" Type="http://schemas.openxmlformats.org/officeDocument/2006/relationships/tags" Target="../tags/tag340.xml" /><Relationship Id="rId9" Type="http://schemas.openxmlformats.org/officeDocument/2006/relationships/tags" Target="../tags/tag34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5.xml" /><Relationship Id="rId11" Type="http://schemas.openxmlformats.org/officeDocument/2006/relationships/tags" Target="../tags/tag366.xml" /><Relationship Id="rId12" Type="http://schemas.openxmlformats.org/officeDocument/2006/relationships/tags" Target="../tags/tag367.xml" /><Relationship Id="rId13" Type="http://schemas.openxmlformats.org/officeDocument/2006/relationships/tags" Target="../tags/tag368.xml" /><Relationship Id="rId14" Type="http://schemas.openxmlformats.org/officeDocument/2006/relationships/tags" Target="../tags/tag369.xml" /><Relationship Id="rId15" Type="http://schemas.openxmlformats.org/officeDocument/2006/relationships/tags" Target="../tags/tag370.xml" /><Relationship Id="rId16" Type="http://schemas.openxmlformats.org/officeDocument/2006/relationships/tags" Target="../tags/tag371.xml" /><Relationship Id="rId17" Type="http://schemas.openxmlformats.org/officeDocument/2006/relationships/tags" Target="../tags/tag372.xml" /><Relationship Id="rId18" Type="http://schemas.openxmlformats.org/officeDocument/2006/relationships/tags" Target="../tags/tag373.xml" /><Relationship Id="rId19" Type="http://schemas.openxmlformats.org/officeDocument/2006/relationships/tags" Target="../tags/tag374.xml" /><Relationship Id="rId2" Type="http://schemas.openxmlformats.org/officeDocument/2006/relationships/tags" Target="../tags/tag357.xml" /><Relationship Id="rId20" Type="http://schemas.openxmlformats.org/officeDocument/2006/relationships/tags" Target="../tags/tag375.xml" /><Relationship Id="rId21" Type="http://schemas.openxmlformats.org/officeDocument/2006/relationships/tags" Target="../tags/tag376.xml" /><Relationship Id="rId22" Type="http://schemas.openxmlformats.org/officeDocument/2006/relationships/tags" Target="../tags/tag377.xml" /><Relationship Id="rId23" Type="http://schemas.openxmlformats.org/officeDocument/2006/relationships/tags" Target="../tags/tag378.xml" /><Relationship Id="rId24" Type="http://schemas.openxmlformats.org/officeDocument/2006/relationships/tags" Target="../tags/tag379.xml" /><Relationship Id="rId25" Type="http://schemas.openxmlformats.org/officeDocument/2006/relationships/tags" Target="../tags/tag380.xml" /><Relationship Id="rId26" Type="http://schemas.openxmlformats.org/officeDocument/2006/relationships/tags" Target="../tags/tag381.xml" /><Relationship Id="rId27" Type="http://schemas.openxmlformats.org/officeDocument/2006/relationships/tags" Target="../tags/tag382.xml" /><Relationship Id="rId28" Type="http://schemas.openxmlformats.org/officeDocument/2006/relationships/tags" Target="../tags/tag383.xml" /><Relationship Id="rId29" Type="http://schemas.openxmlformats.org/officeDocument/2006/relationships/tags" Target="../tags/tag384.xml" /><Relationship Id="rId3" Type="http://schemas.openxmlformats.org/officeDocument/2006/relationships/tags" Target="../tags/tag358.xml" /><Relationship Id="rId30" Type="http://schemas.openxmlformats.org/officeDocument/2006/relationships/tags" Target="../tags/tag385.xml" /><Relationship Id="rId31" Type="http://schemas.openxmlformats.org/officeDocument/2006/relationships/tags" Target="../tags/tag386.xml" /><Relationship Id="rId32" Type="http://schemas.openxmlformats.org/officeDocument/2006/relationships/tags" Target="../tags/tag387.xml" /><Relationship Id="rId33" Type="http://schemas.openxmlformats.org/officeDocument/2006/relationships/tags" Target="../tags/tag388.xml" /><Relationship Id="rId34" Type="http://schemas.openxmlformats.org/officeDocument/2006/relationships/tags" Target="../tags/tag389.xml" /><Relationship Id="rId35" Type="http://schemas.openxmlformats.org/officeDocument/2006/relationships/tags" Target="../tags/tag390.xml" /><Relationship Id="rId36" Type="http://schemas.openxmlformats.org/officeDocument/2006/relationships/tags" Target="../tags/tag391.xml" /><Relationship Id="rId37" Type="http://schemas.openxmlformats.org/officeDocument/2006/relationships/tags" Target="../tags/tag392.xml" /><Relationship Id="rId38" Type="http://schemas.openxmlformats.org/officeDocument/2006/relationships/tags" Target="../tags/tag393.xml" /><Relationship Id="rId39" Type="http://schemas.openxmlformats.org/officeDocument/2006/relationships/tags" Target="../tags/tag394.xml" /><Relationship Id="rId4" Type="http://schemas.openxmlformats.org/officeDocument/2006/relationships/tags" Target="../tags/tag359.xml" /><Relationship Id="rId40" Type="http://schemas.openxmlformats.org/officeDocument/2006/relationships/tags" Target="../tags/tag395.xml" /><Relationship Id="rId41" Type="http://schemas.openxmlformats.org/officeDocument/2006/relationships/tags" Target="../tags/tag396.xml" /><Relationship Id="rId42" Type="http://schemas.openxmlformats.org/officeDocument/2006/relationships/tags" Target="../tags/tag397.xml" /><Relationship Id="rId43" Type="http://schemas.openxmlformats.org/officeDocument/2006/relationships/tags" Target="../tags/tag398.xml" /><Relationship Id="rId44" Type="http://schemas.openxmlformats.org/officeDocument/2006/relationships/tags" Target="../tags/tag399.xml" /><Relationship Id="rId45" Type="http://schemas.openxmlformats.org/officeDocument/2006/relationships/tags" Target="../tags/tag400.xml" /><Relationship Id="rId46" Type="http://schemas.openxmlformats.org/officeDocument/2006/relationships/tags" Target="../tags/tag401.xml" /><Relationship Id="rId47" Type="http://schemas.openxmlformats.org/officeDocument/2006/relationships/tags" Target="../tags/tag402.xml" /><Relationship Id="rId48" Type="http://schemas.openxmlformats.org/officeDocument/2006/relationships/tags" Target="../tags/tag403.xml" /><Relationship Id="rId49" Type="http://schemas.openxmlformats.org/officeDocument/2006/relationships/tags" Target="../tags/tag404.xml" /><Relationship Id="rId5" Type="http://schemas.openxmlformats.org/officeDocument/2006/relationships/tags" Target="../tags/tag360.xml" /><Relationship Id="rId6" Type="http://schemas.openxmlformats.org/officeDocument/2006/relationships/tags" Target="../tags/tag361.xml" /><Relationship Id="rId7" Type="http://schemas.openxmlformats.org/officeDocument/2006/relationships/tags" Target="../tags/tag362.xml" /><Relationship Id="rId8" Type="http://schemas.openxmlformats.org/officeDocument/2006/relationships/tags" Target="../tags/tag363.xml" /><Relationship Id="rId9" Type="http://schemas.openxmlformats.org/officeDocument/2006/relationships/tags" Target="../tags/tag36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05.xml" /><Relationship Id="rId3" Type="http://schemas.openxmlformats.org/officeDocument/2006/relationships/tags" Target="../tags/tag406.xml" /><Relationship Id="rId4" Type="http://schemas.openxmlformats.org/officeDocument/2006/relationships/tags" Target="../tags/tag40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6.xml" /><Relationship Id="rId11" Type="http://schemas.openxmlformats.org/officeDocument/2006/relationships/tags" Target="../tags/tag417.xml" /><Relationship Id="rId12" Type="http://schemas.openxmlformats.org/officeDocument/2006/relationships/tags" Target="../tags/tag418.xml" /><Relationship Id="rId13" Type="http://schemas.openxmlformats.org/officeDocument/2006/relationships/tags" Target="../tags/tag419.xml" /><Relationship Id="rId14" Type="http://schemas.openxmlformats.org/officeDocument/2006/relationships/tags" Target="../tags/tag420.xml" /><Relationship Id="rId15" Type="http://schemas.openxmlformats.org/officeDocument/2006/relationships/tags" Target="../tags/tag421.xml" /><Relationship Id="rId16" Type="http://schemas.openxmlformats.org/officeDocument/2006/relationships/tags" Target="../tags/tag422.xml" /><Relationship Id="rId17" Type="http://schemas.openxmlformats.org/officeDocument/2006/relationships/tags" Target="../tags/tag423.xml" /><Relationship Id="rId18" Type="http://schemas.openxmlformats.org/officeDocument/2006/relationships/tags" Target="../tags/tag424.xml" /><Relationship Id="rId2" Type="http://schemas.openxmlformats.org/officeDocument/2006/relationships/tags" Target="../tags/tag408.xml" /><Relationship Id="rId3" Type="http://schemas.openxmlformats.org/officeDocument/2006/relationships/tags" Target="../tags/tag409.xml" /><Relationship Id="rId4" Type="http://schemas.openxmlformats.org/officeDocument/2006/relationships/tags" Target="../tags/tag410.xml" /><Relationship Id="rId5" Type="http://schemas.openxmlformats.org/officeDocument/2006/relationships/tags" Target="../tags/tag411.xml" /><Relationship Id="rId6" Type="http://schemas.openxmlformats.org/officeDocument/2006/relationships/tags" Target="../tags/tag412.xml" /><Relationship Id="rId7" Type="http://schemas.openxmlformats.org/officeDocument/2006/relationships/tags" Target="../tags/tag413.xml" /><Relationship Id="rId8" Type="http://schemas.openxmlformats.org/officeDocument/2006/relationships/tags" Target="../tags/tag414.xml" /><Relationship Id="rId9" Type="http://schemas.openxmlformats.org/officeDocument/2006/relationships/tags" Target="../tags/tag4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3.xml" /><Relationship Id="rId11" Type="http://schemas.openxmlformats.org/officeDocument/2006/relationships/tags" Target="../tags/tag434.xml" /><Relationship Id="rId12" Type="http://schemas.openxmlformats.org/officeDocument/2006/relationships/tags" Target="../tags/tag435.xml" /><Relationship Id="rId13" Type="http://schemas.openxmlformats.org/officeDocument/2006/relationships/tags" Target="../tags/tag436.xml" /><Relationship Id="rId14" Type="http://schemas.openxmlformats.org/officeDocument/2006/relationships/tags" Target="../tags/tag437.xml" /><Relationship Id="rId15" Type="http://schemas.openxmlformats.org/officeDocument/2006/relationships/tags" Target="../tags/tag438.xml" /><Relationship Id="rId16" Type="http://schemas.openxmlformats.org/officeDocument/2006/relationships/tags" Target="../tags/tag439.xml" /><Relationship Id="rId17" Type="http://schemas.openxmlformats.org/officeDocument/2006/relationships/tags" Target="../tags/tag440.xml" /><Relationship Id="rId18" Type="http://schemas.openxmlformats.org/officeDocument/2006/relationships/tags" Target="../tags/tag441.xml" /><Relationship Id="rId2" Type="http://schemas.openxmlformats.org/officeDocument/2006/relationships/tags" Target="../tags/tag425.xml" /><Relationship Id="rId3" Type="http://schemas.openxmlformats.org/officeDocument/2006/relationships/tags" Target="../tags/tag426.xml" /><Relationship Id="rId4" Type="http://schemas.openxmlformats.org/officeDocument/2006/relationships/tags" Target="../tags/tag427.xml" /><Relationship Id="rId5" Type="http://schemas.openxmlformats.org/officeDocument/2006/relationships/tags" Target="../tags/tag428.xml" /><Relationship Id="rId6" Type="http://schemas.openxmlformats.org/officeDocument/2006/relationships/tags" Target="../tags/tag429.xml" /><Relationship Id="rId7" Type="http://schemas.openxmlformats.org/officeDocument/2006/relationships/tags" Target="../tags/tag430.xml" /><Relationship Id="rId8" Type="http://schemas.openxmlformats.org/officeDocument/2006/relationships/tags" Target="../tags/tag431.xml" /><Relationship Id="rId9" Type="http://schemas.openxmlformats.org/officeDocument/2006/relationships/tags" Target="../tags/tag43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0.xml" /><Relationship Id="rId11" Type="http://schemas.openxmlformats.org/officeDocument/2006/relationships/tags" Target="../tags/tag451.xml" /><Relationship Id="rId12" Type="http://schemas.openxmlformats.org/officeDocument/2006/relationships/tags" Target="../tags/tag452.xml" /><Relationship Id="rId13" Type="http://schemas.openxmlformats.org/officeDocument/2006/relationships/tags" Target="../tags/tag453.xml" /><Relationship Id="rId14" Type="http://schemas.openxmlformats.org/officeDocument/2006/relationships/tags" Target="../tags/tag454.xml" /><Relationship Id="rId15" Type="http://schemas.openxmlformats.org/officeDocument/2006/relationships/tags" Target="../tags/tag455.xml" /><Relationship Id="rId16" Type="http://schemas.openxmlformats.org/officeDocument/2006/relationships/tags" Target="../tags/tag456.xml" /><Relationship Id="rId17" Type="http://schemas.openxmlformats.org/officeDocument/2006/relationships/tags" Target="../tags/tag457.xml" /><Relationship Id="rId18" Type="http://schemas.openxmlformats.org/officeDocument/2006/relationships/tags" Target="../tags/tag458.xml" /><Relationship Id="rId19" Type="http://schemas.openxmlformats.org/officeDocument/2006/relationships/tags" Target="../tags/tag459.xml" /><Relationship Id="rId2" Type="http://schemas.openxmlformats.org/officeDocument/2006/relationships/tags" Target="../tags/tag442.xml" /><Relationship Id="rId20" Type="http://schemas.openxmlformats.org/officeDocument/2006/relationships/tags" Target="../tags/tag460.xml" /><Relationship Id="rId21" Type="http://schemas.openxmlformats.org/officeDocument/2006/relationships/tags" Target="../tags/tag461.xml" /><Relationship Id="rId22" Type="http://schemas.openxmlformats.org/officeDocument/2006/relationships/tags" Target="../tags/tag462.xml" /><Relationship Id="rId23" Type="http://schemas.openxmlformats.org/officeDocument/2006/relationships/tags" Target="../tags/tag463.xml" /><Relationship Id="rId24" Type="http://schemas.openxmlformats.org/officeDocument/2006/relationships/tags" Target="../tags/tag464.xml" /><Relationship Id="rId25" Type="http://schemas.openxmlformats.org/officeDocument/2006/relationships/tags" Target="../tags/tag465.xml" /><Relationship Id="rId26" Type="http://schemas.openxmlformats.org/officeDocument/2006/relationships/tags" Target="../tags/tag466.xml" /><Relationship Id="rId27" Type="http://schemas.openxmlformats.org/officeDocument/2006/relationships/tags" Target="../tags/tag467.xml" /><Relationship Id="rId28" Type="http://schemas.openxmlformats.org/officeDocument/2006/relationships/tags" Target="../tags/tag468.xml" /><Relationship Id="rId29" Type="http://schemas.openxmlformats.org/officeDocument/2006/relationships/tags" Target="../tags/tag469.xml" /><Relationship Id="rId3" Type="http://schemas.openxmlformats.org/officeDocument/2006/relationships/tags" Target="../tags/tag443.xml" /><Relationship Id="rId30" Type="http://schemas.openxmlformats.org/officeDocument/2006/relationships/tags" Target="../tags/tag470.xml" /><Relationship Id="rId31" Type="http://schemas.openxmlformats.org/officeDocument/2006/relationships/tags" Target="../tags/tag471.xml" /><Relationship Id="rId32" Type="http://schemas.openxmlformats.org/officeDocument/2006/relationships/tags" Target="../tags/tag472.xml" /><Relationship Id="rId33" Type="http://schemas.openxmlformats.org/officeDocument/2006/relationships/tags" Target="../tags/tag473.xml" /><Relationship Id="rId34" Type="http://schemas.openxmlformats.org/officeDocument/2006/relationships/tags" Target="../tags/tag474.xml" /><Relationship Id="rId35" Type="http://schemas.openxmlformats.org/officeDocument/2006/relationships/tags" Target="../tags/tag475.xml" /><Relationship Id="rId36" Type="http://schemas.openxmlformats.org/officeDocument/2006/relationships/tags" Target="../tags/tag476.xml" /><Relationship Id="rId37" Type="http://schemas.openxmlformats.org/officeDocument/2006/relationships/tags" Target="../tags/tag477.xml" /><Relationship Id="rId38" Type="http://schemas.openxmlformats.org/officeDocument/2006/relationships/tags" Target="../tags/tag478.xml" /><Relationship Id="rId39" Type="http://schemas.openxmlformats.org/officeDocument/2006/relationships/tags" Target="../tags/tag479.xml" /><Relationship Id="rId4" Type="http://schemas.openxmlformats.org/officeDocument/2006/relationships/tags" Target="../tags/tag444.xml" /><Relationship Id="rId40" Type="http://schemas.openxmlformats.org/officeDocument/2006/relationships/tags" Target="../tags/tag480.xml" /><Relationship Id="rId41" Type="http://schemas.openxmlformats.org/officeDocument/2006/relationships/tags" Target="../tags/tag481.xml" /><Relationship Id="rId5" Type="http://schemas.openxmlformats.org/officeDocument/2006/relationships/tags" Target="../tags/tag445.xml" /><Relationship Id="rId6" Type="http://schemas.openxmlformats.org/officeDocument/2006/relationships/tags" Target="../tags/tag446.xml" /><Relationship Id="rId7" Type="http://schemas.openxmlformats.org/officeDocument/2006/relationships/tags" Target="../tags/tag447.xml" /><Relationship Id="rId8" Type="http://schemas.openxmlformats.org/officeDocument/2006/relationships/tags" Target="../tags/tag448.xml" /><Relationship Id="rId9" Type="http://schemas.openxmlformats.org/officeDocument/2006/relationships/tags" Target="../tags/tag44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82.xml" /><Relationship Id="rId3" Type="http://schemas.openxmlformats.org/officeDocument/2006/relationships/tags" Target="../tags/tag483.xml" /><Relationship Id="rId4" Type="http://schemas.openxmlformats.org/officeDocument/2006/relationships/tags" Target="../tags/tag48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93.xml" /><Relationship Id="rId11" Type="http://schemas.openxmlformats.org/officeDocument/2006/relationships/tags" Target="../tags/tag494.xml" /><Relationship Id="rId12" Type="http://schemas.openxmlformats.org/officeDocument/2006/relationships/tags" Target="../tags/tag495.xml" /><Relationship Id="rId13" Type="http://schemas.openxmlformats.org/officeDocument/2006/relationships/tags" Target="../tags/tag496.xml" /><Relationship Id="rId14" Type="http://schemas.openxmlformats.org/officeDocument/2006/relationships/tags" Target="../tags/tag497.xml" /><Relationship Id="rId15" Type="http://schemas.openxmlformats.org/officeDocument/2006/relationships/tags" Target="../tags/tag498.xml" /><Relationship Id="rId16" Type="http://schemas.openxmlformats.org/officeDocument/2006/relationships/tags" Target="../tags/tag499.xml" /><Relationship Id="rId17" Type="http://schemas.openxmlformats.org/officeDocument/2006/relationships/tags" Target="../tags/tag500.xml" /><Relationship Id="rId18" Type="http://schemas.openxmlformats.org/officeDocument/2006/relationships/tags" Target="../tags/tag501.xml" /><Relationship Id="rId2" Type="http://schemas.openxmlformats.org/officeDocument/2006/relationships/tags" Target="../tags/tag485.xml" /><Relationship Id="rId3" Type="http://schemas.openxmlformats.org/officeDocument/2006/relationships/tags" Target="../tags/tag486.xml" /><Relationship Id="rId4" Type="http://schemas.openxmlformats.org/officeDocument/2006/relationships/tags" Target="../tags/tag487.xml" /><Relationship Id="rId5" Type="http://schemas.openxmlformats.org/officeDocument/2006/relationships/tags" Target="../tags/tag488.xml" /><Relationship Id="rId6" Type="http://schemas.openxmlformats.org/officeDocument/2006/relationships/tags" Target="../tags/tag489.xml" /><Relationship Id="rId7" Type="http://schemas.openxmlformats.org/officeDocument/2006/relationships/tags" Target="../tags/tag490.xml" /><Relationship Id="rId8" Type="http://schemas.openxmlformats.org/officeDocument/2006/relationships/tags" Target="../tags/tag491.xml" /><Relationship Id="rId9" Type="http://schemas.openxmlformats.org/officeDocument/2006/relationships/tags" Target="../tags/tag49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10.xml" /><Relationship Id="rId11" Type="http://schemas.openxmlformats.org/officeDocument/2006/relationships/tags" Target="../tags/tag511.xml" /><Relationship Id="rId12" Type="http://schemas.openxmlformats.org/officeDocument/2006/relationships/tags" Target="../tags/tag512.xml" /><Relationship Id="rId13" Type="http://schemas.openxmlformats.org/officeDocument/2006/relationships/tags" Target="../tags/tag513.xml" /><Relationship Id="rId14" Type="http://schemas.openxmlformats.org/officeDocument/2006/relationships/tags" Target="../tags/tag514.xml" /><Relationship Id="rId15" Type="http://schemas.openxmlformats.org/officeDocument/2006/relationships/tags" Target="../tags/tag515.xml" /><Relationship Id="rId16" Type="http://schemas.openxmlformats.org/officeDocument/2006/relationships/tags" Target="../tags/tag516.xml" /><Relationship Id="rId17" Type="http://schemas.openxmlformats.org/officeDocument/2006/relationships/tags" Target="../tags/tag517.xml" /><Relationship Id="rId18" Type="http://schemas.openxmlformats.org/officeDocument/2006/relationships/tags" Target="../tags/tag518.xml" /><Relationship Id="rId2" Type="http://schemas.openxmlformats.org/officeDocument/2006/relationships/tags" Target="../tags/tag502.xml" /><Relationship Id="rId3" Type="http://schemas.openxmlformats.org/officeDocument/2006/relationships/tags" Target="../tags/tag503.xml" /><Relationship Id="rId4" Type="http://schemas.openxmlformats.org/officeDocument/2006/relationships/tags" Target="../tags/tag504.xml" /><Relationship Id="rId5" Type="http://schemas.openxmlformats.org/officeDocument/2006/relationships/tags" Target="../tags/tag505.xml" /><Relationship Id="rId6" Type="http://schemas.openxmlformats.org/officeDocument/2006/relationships/tags" Target="../tags/tag506.xml" /><Relationship Id="rId7" Type="http://schemas.openxmlformats.org/officeDocument/2006/relationships/tags" Target="../tags/tag507.xml" /><Relationship Id="rId8" Type="http://schemas.openxmlformats.org/officeDocument/2006/relationships/tags" Target="../tags/tag508.xml" /><Relationship Id="rId9" Type="http://schemas.openxmlformats.org/officeDocument/2006/relationships/tags" Target="../tags/tag50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27.xml" /><Relationship Id="rId11" Type="http://schemas.openxmlformats.org/officeDocument/2006/relationships/tags" Target="../tags/tag528.xml" /><Relationship Id="rId12" Type="http://schemas.openxmlformats.org/officeDocument/2006/relationships/tags" Target="../tags/tag529.xml" /><Relationship Id="rId13" Type="http://schemas.openxmlformats.org/officeDocument/2006/relationships/tags" Target="../tags/tag530.xml" /><Relationship Id="rId14" Type="http://schemas.openxmlformats.org/officeDocument/2006/relationships/tags" Target="../tags/tag531.xml" /><Relationship Id="rId15" Type="http://schemas.openxmlformats.org/officeDocument/2006/relationships/tags" Target="../tags/tag532.xml" /><Relationship Id="rId16" Type="http://schemas.openxmlformats.org/officeDocument/2006/relationships/tags" Target="../tags/tag533.xml" /><Relationship Id="rId17" Type="http://schemas.openxmlformats.org/officeDocument/2006/relationships/tags" Target="../tags/tag534.xml" /><Relationship Id="rId2" Type="http://schemas.openxmlformats.org/officeDocument/2006/relationships/tags" Target="../tags/tag519.xml" /><Relationship Id="rId3" Type="http://schemas.openxmlformats.org/officeDocument/2006/relationships/tags" Target="../tags/tag520.xml" /><Relationship Id="rId4" Type="http://schemas.openxmlformats.org/officeDocument/2006/relationships/tags" Target="../tags/tag521.xml" /><Relationship Id="rId5" Type="http://schemas.openxmlformats.org/officeDocument/2006/relationships/tags" Target="../tags/tag522.xml" /><Relationship Id="rId6" Type="http://schemas.openxmlformats.org/officeDocument/2006/relationships/tags" Target="../tags/tag523.xml" /><Relationship Id="rId7" Type="http://schemas.openxmlformats.org/officeDocument/2006/relationships/tags" Target="../tags/tag524.xml" /><Relationship Id="rId8" Type="http://schemas.openxmlformats.org/officeDocument/2006/relationships/tags" Target="../tags/tag525.xml" /><Relationship Id="rId9" Type="http://schemas.openxmlformats.org/officeDocument/2006/relationships/tags" Target="../tags/tag52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35.xml" /><Relationship Id="rId3" Type="http://schemas.openxmlformats.org/officeDocument/2006/relationships/tags" Target="../tags/tag53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6"/>
          <p:cNvSpPr/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7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消防安全基础知识培训课件</a:t>
            </a:r>
          </a:p>
        </p:txBody>
      </p:sp>
      <p:sp>
        <p:nvSpPr>
          <p:cNvPr id="9" name="文本占位符 8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多边形: 形状 5"/>
          <p:cNvSpPr/>
          <p:nvPr>
            <p:custDataLst>
              <p:tags r:id="rId3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7" name="直接连接符 6"/>
          <p:cNvCxnSpPr/>
          <p:nvPr>
            <p:custDataLst>
              <p:tags r:id="rId4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8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0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消防安全的重要性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火灾的预防</a:t>
            </a: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火灾的扑救</a:t>
            </a:r>
          </a:p>
        </p:txBody>
      </p:sp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消防安全法律法规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消防安全的重要性</a:t>
            </a:r>
          </a:p>
        </p:txBody>
      </p:sp>
      <p:sp>
        <p:nvSpPr>
          <p:cNvPr id="5" name="文本占位符 4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1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火灾的危害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标注 7"/>
          <p:cNvSpPr/>
          <p:nvPr>
            <p:custDataLst>
              <p:tags r:id="rId6"/>
            </p:custDataLst>
          </p:nvPr>
        </p:nvSpPr>
        <p:spPr>
          <a:xfrm>
            <a:off x="2236186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八角星 10"/>
          <p:cNvSpPr/>
          <p:nvPr>
            <p:custDataLst>
              <p:tags r:id="rId7"/>
            </p:custDataLst>
          </p:nvPr>
        </p:nvSpPr>
        <p:spPr>
          <a:xfrm>
            <a:off x="1832739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979751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 flipH="1">
            <a:off x="2545244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生命安全：火灾可能导致人员伤亡，严重威胁生命安全</a:t>
            </a:r>
          </a:p>
        </p:txBody>
      </p:sp>
      <p:sp>
        <p:nvSpPr>
          <p:cNvPr id="4" name="圆角矩形标注 7"/>
          <p:cNvSpPr/>
          <p:nvPr>
            <p:custDataLst>
              <p:tags r:id="rId10"/>
            </p:custDataLst>
          </p:nvPr>
        </p:nvSpPr>
        <p:spPr>
          <a:xfrm>
            <a:off x="6727259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八角星 10"/>
          <p:cNvSpPr/>
          <p:nvPr>
            <p:custDataLst>
              <p:tags r:id="rId11"/>
            </p:custDataLst>
          </p:nvPr>
        </p:nvSpPr>
        <p:spPr>
          <a:xfrm>
            <a:off x="6323813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6470824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 flipH="1">
            <a:off x="7036318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财产损失：火灾可能导致财产损失，影响经济和社会发展</a:t>
            </a:r>
          </a:p>
        </p:txBody>
      </p:sp>
      <p:sp>
        <p:nvSpPr>
          <p:cNvPr id="10" name="圆角矩形标注 7"/>
          <p:cNvSpPr/>
          <p:nvPr>
            <p:custDataLst>
              <p:tags r:id="rId14"/>
            </p:custDataLst>
          </p:nvPr>
        </p:nvSpPr>
        <p:spPr>
          <a:xfrm>
            <a:off x="2236186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八角星 10"/>
          <p:cNvSpPr/>
          <p:nvPr>
            <p:custDataLst>
              <p:tags r:id="rId15"/>
            </p:custDataLst>
          </p:nvPr>
        </p:nvSpPr>
        <p:spPr>
          <a:xfrm>
            <a:off x="1832739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6"/>
            </p:custDataLst>
          </p:nvPr>
        </p:nvSpPr>
        <p:spPr>
          <a:xfrm>
            <a:off x="1979751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 flipH="1">
            <a:off x="2545244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环境污染：火灾可能导致环境污染，影响生态环境和居民健康</a:t>
            </a:r>
          </a:p>
        </p:txBody>
      </p:sp>
      <p:sp>
        <p:nvSpPr>
          <p:cNvPr id="14" name="圆角矩形标注 7"/>
          <p:cNvSpPr/>
          <p:nvPr>
            <p:custDataLst>
              <p:tags r:id="rId18"/>
            </p:custDataLst>
          </p:nvPr>
        </p:nvSpPr>
        <p:spPr>
          <a:xfrm>
            <a:off x="6727259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八角星 10"/>
          <p:cNvSpPr/>
          <p:nvPr>
            <p:custDataLst>
              <p:tags r:id="rId19"/>
            </p:custDataLst>
          </p:nvPr>
        </p:nvSpPr>
        <p:spPr>
          <a:xfrm>
            <a:off x="6323813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6470824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 flipH="1">
            <a:off x="7036318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社会秩序：火灾可能导致社会秩序混乱，影响社会稳定和和谐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2" name="直接连接符 1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消防安全的重要性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6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7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 lnSpcReduction="2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保护生命安全：消防安全可以有效地预防和减少火灾事故的发生，保障人们的生命安全。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11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2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减少财产损失：消防安全可以降低火灾造成的财产损失，减少企业的经济损失。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16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椭圆 13"/>
          <p:cNvSpPr/>
          <p:nvPr>
            <p:custDataLst>
              <p:tags r:id="rId17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促进经济发展：消防安全可以促进经济的发展，为企业提供良好的生产环境。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21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22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3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 lnSpcReduction="2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维护社会稳定：消防安全可以维护社会的稳定，防止火灾事故对社会秩序造成影响。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26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消防安全的基本原则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6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7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8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9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19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20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21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2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3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预防为主：加强消防安全管理，消除火灾隐患</a:t>
            </a:r>
          </a:p>
        </p:txBody>
      </p:sp>
      <p:sp>
        <p:nvSpPr>
          <p:cNvPr id="41" name="文本框 40"/>
          <p:cNvSpPr txBox="1"/>
          <p:nvPr>
            <p:custDataLst>
              <p:tags r:id="rId24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扑救初期火灾：在确保安全的前提下，及时扑救初期火灾</a:t>
            </a:r>
          </a:p>
        </p:txBody>
      </p:sp>
      <p:sp>
        <p:nvSpPr>
          <p:cNvPr id="42" name="文本框 41"/>
          <p:cNvSpPr txBox="1"/>
          <p:nvPr>
            <p:custDataLst>
              <p:tags r:id="rId25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及时报警：发现火情，立即拨打119报警</a:t>
            </a:r>
          </a:p>
        </p:txBody>
      </p:sp>
      <p:sp>
        <p:nvSpPr>
          <p:cNvPr id="43" name="文本框 42"/>
          <p:cNvSpPr txBox="1"/>
          <p:nvPr>
            <p:custDataLst>
              <p:tags r:id="rId26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疏散逃生：发生火灾时，迅速组织人员疏散逃生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37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火灾的预防</a:t>
            </a:r>
          </a:p>
        </p:txBody>
      </p:sp>
      <p:sp>
        <p:nvSpPr>
          <p:cNvPr id="5" name="文本占位符 4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2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4" name="直接连接符 3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火灾的种类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>
            <p:custDataLst>
              <p:tags r:id="rId6"/>
            </p:custDataLst>
          </p:nvPr>
        </p:nvSpPr>
        <p:spPr>
          <a:xfrm>
            <a:off x="1306195" y="1677441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1977165" y="167744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2247548" y="1765417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9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固体火灾：由固体物质燃烧引起的火灾，如木材、纸张、棉麻等</a:t>
            </a:r>
          </a:p>
        </p:txBody>
      </p:sp>
      <p:sp>
        <p:nvSpPr>
          <p:cNvPr id="8" name="矩形 7"/>
          <p:cNvSpPr/>
          <p:nvPr>
            <p:custDataLst>
              <p:tags r:id="rId9"/>
            </p:custDataLst>
          </p:nvPr>
        </p:nvSpPr>
        <p:spPr>
          <a:xfrm>
            <a:off x="1306195" y="2399437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1977165" y="2399437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1"/>
            </p:custDataLst>
          </p:nvPr>
        </p:nvSpPr>
        <p:spPr>
          <a:xfrm>
            <a:off x="2247548" y="2487414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9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液体火灾：由液体物质燃烧引起的火灾，如汽油、柴油、酒精等</a:t>
            </a:r>
          </a:p>
        </p:txBody>
      </p:sp>
      <p:sp>
        <p:nvSpPr>
          <p:cNvPr id="12" name="矩形 11"/>
          <p:cNvSpPr/>
          <p:nvPr>
            <p:custDataLst>
              <p:tags r:id="rId12"/>
            </p:custDataLst>
          </p:nvPr>
        </p:nvSpPr>
        <p:spPr>
          <a:xfrm>
            <a:off x="1306195" y="3122021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3"/>
            </p:custDataLst>
          </p:nvPr>
        </p:nvSpPr>
        <p:spPr>
          <a:xfrm>
            <a:off x="1977165" y="312202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2247548" y="3209998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气体火灾：由气体物质燃烧引起的火灾，如天然气、液化石油气、煤气等</a:t>
            </a:r>
          </a:p>
        </p:txBody>
      </p:sp>
      <p:sp>
        <p:nvSpPr>
          <p:cNvPr id="20" name="矩形 19"/>
          <p:cNvSpPr/>
          <p:nvPr>
            <p:custDataLst>
              <p:tags r:id="rId15"/>
            </p:custDataLst>
          </p:nvPr>
        </p:nvSpPr>
        <p:spPr>
          <a:xfrm>
            <a:off x="1306195" y="3844604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矩形 20"/>
          <p:cNvSpPr/>
          <p:nvPr>
            <p:custDataLst>
              <p:tags r:id="rId16"/>
            </p:custDataLst>
          </p:nvPr>
        </p:nvSpPr>
        <p:spPr>
          <a:xfrm>
            <a:off x="1977165" y="384460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17"/>
            </p:custDataLst>
          </p:nvPr>
        </p:nvSpPr>
        <p:spPr>
          <a:xfrm>
            <a:off x="2247548" y="3932581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9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电气火灾：由电气设备故障或短路引起的火灾，如电线、电器设备等</a:t>
            </a:r>
          </a:p>
        </p:txBody>
      </p:sp>
      <p:sp>
        <p:nvSpPr>
          <p:cNvPr id="25" name="矩形 24"/>
          <p:cNvSpPr/>
          <p:nvPr>
            <p:custDataLst>
              <p:tags r:id="rId18"/>
            </p:custDataLst>
          </p:nvPr>
        </p:nvSpPr>
        <p:spPr>
          <a:xfrm>
            <a:off x="1306195" y="4566601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矩形 25"/>
          <p:cNvSpPr/>
          <p:nvPr>
            <p:custDataLst>
              <p:tags r:id="rId19"/>
            </p:custDataLst>
          </p:nvPr>
        </p:nvSpPr>
        <p:spPr>
          <a:xfrm>
            <a:off x="1977165" y="456660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20"/>
            </p:custDataLst>
          </p:nvPr>
        </p:nvSpPr>
        <p:spPr>
          <a:xfrm>
            <a:off x="2247548" y="4655164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9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化学火灾：由化学物质燃烧引起的火灾，如化学试剂、化学品等</a:t>
            </a:r>
          </a:p>
        </p:txBody>
      </p:sp>
      <p:sp>
        <p:nvSpPr>
          <p:cNvPr id="24" name="矩形 23"/>
          <p:cNvSpPr/>
          <p:nvPr>
            <p:custDataLst>
              <p:tags r:id="rId21"/>
            </p:custDataLst>
          </p:nvPr>
        </p:nvSpPr>
        <p:spPr>
          <a:xfrm>
            <a:off x="1306195" y="5289184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矩形 28"/>
          <p:cNvSpPr/>
          <p:nvPr>
            <p:custDataLst>
              <p:tags r:id="rId22"/>
            </p:custDataLst>
          </p:nvPr>
        </p:nvSpPr>
        <p:spPr>
          <a:xfrm>
            <a:off x="1977165" y="528918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文本框 30"/>
          <p:cNvSpPr txBox="1"/>
          <p:nvPr>
            <p:custDataLst>
              <p:tags r:id="rId23"/>
            </p:custDataLst>
          </p:nvPr>
        </p:nvSpPr>
        <p:spPr>
          <a:xfrm>
            <a:off x="2247548" y="5377161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9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森林火灾：由森林、草原等自然环境燃烧引起的火灾</a:t>
            </a:r>
          </a:p>
        </p:txBody>
      </p:sp>
      <p:sp>
        <p:nvSpPr>
          <p:cNvPr id="15" name="文本框 14"/>
          <p:cNvSpPr txBox="1"/>
          <p:nvPr>
            <p:custDataLst>
              <p:tags r:id="rId24"/>
            </p:custDataLst>
          </p:nvPr>
        </p:nvSpPr>
        <p:spPr>
          <a:xfrm>
            <a:off x="1441679" y="317949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7" name="文本框 6"/>
          <p:cNvSpPr txBox="1"/>
          <p:nvPr>
            <p:custDataLst>
              <p:tags r:id="rId25"/>
            </p:custDataLst>
          </p:nvPr>
        </p:nvSpPr>
        <p:spPr>
          <a:xfrm>
            <a:off x="1441679" y="2456916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11" name="文本框 10"/>
          <p:cNvSpPr txBox="1"/>
          <p:nvPr>
            <p:custDataLst>
              <p:tags r:id="rId26"/>
            </p:custDataLst>
          </p:nvPr>
        </p:nvSpPr>
        <p:spPr>
          <a:xfrm>
            <a:off x="1441679" y="173491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1441679" y="3902082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47" name="文本框 46"/>
          <p:cNvSpPr txBox="1"/>
          <p:nvPr>
            <p:custDataLst>
              <p:tags r:id="rId28"/>
            </p:custDataLst>
          </p:nvPr>
        </p:nvSpPr>
        <p:spPr>
          <a:xfrm>
            <a:off x="1441679" y="462407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  <p:sp>
        <p:nvSpPr>
          <p:cNvPr id="33" name="文本框 32"/>
          <p:cNvSpPr txBox="1"/>
          <p:nvPr>
            <p:custDataLst>
              <p:tags r:id="rId29"/>
            </p:custDataLst>
          </p:nvPr>
        </p:nvSpPr>
        <p:spPr>
          <a:xfrm>
            <a:off x="1441679" y="5346663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6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21" name="直接连接符 20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火灾的预防措施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>
            <p:custDataLst>
              <p:tags r:id="rId6"/>
            </p:custDataLst>
          </p:nvPr>
        </p:nvSpPr>
        <p:spPr>
          <a:xfrm>
            <a:off x="2329711" y="1615930"/>
            <a:ext cx="3506044" cy="986001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任意多边形 19"/>
          <p:cNvSpPr/>
          <p:nvPr>
            <p:custDataLst>
              <p:tags r:id="rId7"/>
            </p:custDataLst>
          </p:nvPr>
        </p:nvSpPr>
        <p:spPr>
          <a:xfrm>
            <a:off x="2166912" y="1478349"/>
            <a:ext cx="746150" cy="1261164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A</a:t>
            </a: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3038306" y="1678378"/>
            <a:ext cx="2734751" cy="86110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定期检查电气设备，防止短路、过载等故障</a:t>
            </a:r>
          </a:p>
        </p:txBody>
      </p:sp>
      <p:sp>
        <p:nvSpPr>
          <p:cNvPr id="2" name="任意多边形 1"/>
          <p:cNvSpPr/>
          <p:nvPr>
            <p:custDataLst>
              <p:tags r:id="rId9"/>
            </p:custDataLst>
          </p:nvPr>
        </p:nvSpPr>
        <p:spPr>
          <a:xfrm>
            <a:off x="6525717" y="1615930"/>
            <a:ext cx="3506044" cy="986001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3"/>
          <p:cNvSpPr/>
          <p:nvPr>
            <p:custDataLst>
              <p:tags r:id="rId10"/>
            </p:custDataLst>
          </p:nvPr>
        </p:nvSpPr>
        <p:spPr>
          <a:xfrm>
            <a:off x="6362919" y="1478349"/>
            <a:ext cx="746150" cy="1261164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B</a:t>
            </a: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7234314" y="1678378"/>
            <a:ext cx="2734751" cy="86110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保持消防通道畅通，禁止堆放杂物</a:t>
            </a:r>
          </a:p>
        </p:txBody>
      </p:sp>
      <p:sp>
        <p:nvSpPr>
          <p:cNvPr id="6" name="任意多边形 5"/>
          <p:cNvSpPr/>
          <p:nvPr>
            <p:custDataLst>
              <p:tags r:id="rId12"/>
            </p:custDataLst>
          </p:nvPr>
        </p:nvSpPr>
        <p:spPr>
          <a:xfrm>
            <a:off x="2329711" y="3317034"/>
            <a:ext cx="3506044" cy="986001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任意多边形 7"/>
          <p:cNvSpPr/>
          <p:nvPr>
            <p:custDataLst>
              <p:tags r:id="rId13"/>
            </p:custDataLst>
          </p:nvPr>
        </p:nvSpPr>
        <p:spPr>
          <a:xfrm>
            <a:off x="2166912" y="3179453"/>
            <a:ext cx="746150" cy="1261164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C</a:t>
            </a: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3038306" y="3379482"/>
            <a:ext cx="2734751" cy="86110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定期检查消防设施，确保完好有效</a:t>
            </a:r>
          </a:p>
        </p:txBody>
      </p:sp>
      <p:sp>
        <p:nvSpPr>
          <p:cNvPr id="10" name="任意多边形 9"/>
          <p:cNvSpPr/>
          <p:nvPr>
            <p:custDataLst>
              <p:tags r:id="rId15"/>
            </p:custDataLst>
          </p:nvPr>
        </p:nvSpPr>
        <p:spPr>
          <a:xfrm>
            <a:off x="6525717" y="3317034"/>
            <a:ext cx="3506044" cy="986001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任意多边形 10"/>
          <p:cNvSpPr/>
          <p:nvPr>
            <p:custDataLst>
              <p:tags r:id="rId16"/>
            </p:custDataLst>
          </p:nvPr>
        </p:nvSpPr>
        <p:spPr>
          <a:xfrm>
            <a:off x="6362919" y="3179453"/>
            <a:ext cx="746150" cy="1261164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D</a:t>
            </a:r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>
            <a:off x="7234314" y="3379482"/>
            <a:ext cx="2734751" cy="86110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加强员工消防安全培训，提高消防安全意识</a:t>
            </a:r>
          </a:p>
        </p:txBody>
      </p:sp>
      <p:sp>
        <p:nvSpPr>
          <p:cNvPr id="13" name="任意多边形 12"/>
          <p:cNvSpPr/>
          <p:nvPr>
            <p:custDataLst>
              <p:tags r:id="rId18"/>
            </p:custDataLst>
          </p:nvPr>
        </p:nvSpPr>
        <p:spPr>
          <a:xfrm>
            <a:off x="2329711" y="5018138"/>
            <a:ext cx="3506044" cy="986001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任意多边形 13"/>
          <p:cNvSpPr/>
          <p:nvPr>
            <p:custDataLst>
              <p:tags r:id="rId19"/>
            </p:custDataLst>
          </p:nvPr>
        </p:nvSpPr>
        <p:spPr>
          <a:xfrm>
            <a:off x="2166912" y="4880556"/>
            <a:ext cx="746150" cy="1261164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E</a:t>
            </a:r>
          </a:p>
        </p:txBody>
      </p:sp>
      <p:sp>
        <p:nvSpPr>
          <p:cNvPr id="15" name="文本框 14"/>
          <p:cNvSpPr txBox="1"/>
          <p:nvPr>
            <p:custDataLst>
              <p:tags r:id="rId20"/>
            </p:custDataLst>
          </p:nvPr>
        </p:nvSpPr>
        <p:spPr>
          <a:xfrm>
            <a:off x="3038306" y="5080586"/>
            <a:ext cx="2734751" cy="86110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禁止在禁烟区吸烟，防止烟头引发火灾</a:t>
            </a:r>
          </a:p>
        </p:txBody>
      </p:sp>
      <p:sp>
        <p:nvSpPr>
          <p:cNvPr id="16" name="任意多边形 15"/>
          <p:cNvSpPr/>
          <p:nvPr>
            <p:custDataLst>
              <p:tags r:id="rId21"/>
            </p:custDataLst>
          </p:nvPr>
        </p:nvSpPr>
        <p:spPr>
          <a:xfrm>
            <a:off x="6525717" y="5018138"/>
            <a:ext cx="3506044" cy="986001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任意多边形 16"/>
          <p:cNvSpPr/>
          <p:nvPr>
            <p:custDataLst>
              <p:tags r:id="rId22"/>
            </p:custDataLst>
          </p:nvPr>
        </p:nvSpPr>
        <p:spPr>
          <a:xfrm>
            <a:off x="6362919" y="4880556"/>
            <a:ext cx="746150" cy="1261164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F</a:t>
            </a:r>
          </a:p>
        </p:txBody>
      </p:sp>
      <p:sp>
        <p:nvSpPr>
          <p:cNvPr id="18" name="文本框 17"/>
          <p:cNvSpPr txBox="1"/>
          <p:nvPr>
            <p:custDataLst>
              <p:tags r:id="rId23"/>
            </p:custDataLst>
          </p:nvPr>
        </p:nvSpPr>
        <p:spPr>
          <a:xfrm>
            <a:off x="7234314" y="5080586"/>
            <a:ext cx="2734751" cy="86110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定期进行消防演练，提高应急处置能力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火灾隐患的排查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直接连接符 198"/>
          <p:cNvCxnSpPr>
            <a:stCxn id="200" idx="2"/>
          </p:cNvCxnSpPr>
          <p:nvPr>
            <p:custDataLst>
              <p:tags r:id="rId6"/>
            </p:custDataLst>
          </p:nvPr>
        </p:nvCxnSpPr>
        <p:spPr>
          <a:xfrm>
            <a:off x="2433785" y="4006551"/>
            <a:ext cx="7630241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椭圆 199"/>
          <p:cNvSpPr/>
          <p:nvPr>
            <p:custDataLst>
              <p:tags r:id="rId7"/>
            </p:custDataLst>
          </p:nvPr>
        </p:nvSpPr>
        <p:spPr>
          <a:xfrm>
            <a:off x="2433785" y="3900858"/>
            <a:ext cx="211385" cy="211385"/>
          </a:xfrm>
          <a:prstGeom prst="ellipse">
            <a:avLst/>
          </a:prstGeom>
          <a:solidFill>
            <a:schemeClr val="l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cxnSp>
        <p:nvCxnSpPr>
          <p:cNvPr id="207" name="直接连接符 206"/>
          <p:cNvCxnSpPr>
            <a:stCxn id="200" idx="0"/>
            <a:endCxn id="177" idx="4"/>
          </p:cNvCxnSpPr>
          <p:nvPr>
            <p:custDataLst>
              <p:tags r:id="rId8"/>
            </p:custDataLst>
          </p:nvPr>
        </p:nvCxnSpPr>
        <p:spPr>
          <a:xfrm flipV="1">
            <a:off x="2539478" y="1925062"/>
            <a:ext cx="308" cy="1975796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椭圆 200"/>
          <p:cNvSpPr/>
          <p:nvPr>
            <p:custDataLst>
              <p:tags r:id="rId9"/>
            </p:custDataLst>
          </p:nvPr>
        </p:nvSpPr>
        <p:spPr>
          <a:xfrm>
            <a:off x="2875097" y="3900858"/>
            <a:ext cx="211385" cy="211385"/>
          </a:xfrm>
          <a:prstGeom prst="ellipse">
            <a:avLst/>
          </a:prstGeom>
          <a:solidFill>
            <a:schemeClr val="l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cxnSp>
        <p:nvCxnSpPr>
          <p:cNvPr id="212" name="直接连接符 211"/>
          <p:cNvCxnSpPr>
            <a:stCxn id="210" idx="0"/>
            <a:endCxn id="201" idx="4"/>
          </p:cNvCxnSpPr>
          <p:nvPr>
            <p:custDataLst>
              <p:tags r:id="rId10"/>
            </p:custDataLst>
          </p:nvPr>
        </p:nvCxnSpPr>
        <p:spPr>
          <a:xfrm flipV="1">
            <a:off x="2980789" y="4112243"/>
            <a:ext cx="308" cy="1589176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椭圆 221"/>
          <p:cNvSpPr/>
          <p:nvPr>
            <p:custDataLst>
              <p:tags r:id="rId11"/>
            </p:custDataLst>
          </p:nvPr>
        </p:nvSpPr>
        <p:spPr>
          <a:xfrm>
            <a:off x="4954639" y="3900858"/>
            <a:ext cx="211385" cy="211385"/>
          </a:xfrm>
          <a:prstGeom prst="ellipse">
            <a:avLst/>
          </a:prstGeom>
          <a:solidFill>
            <a:schemeClr val="l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cxnSp>
        <p:nvCxnSpPr>
          <p:cNvPr id="223" name="直接连接符 222"/>
          <p:cNvCxnSpPr>
            <a:stCxn id="222" idx="0"/>
            <a:endCxn id="220" idx="4"/>
          </p:cNvCxnSpPr>
          <p:nvPr>
            <p:custDataLst>
              <p:tags r:id="rId12"/>
            </p:custDataLst>
          </p:nvPr>
        </p:nvCxnSpPr>
        <p:spPr>
          <a:xfrm flipV="1">
            <a:off x="5060331" y="1925062"/>
            <a:ext cx="308" cy="1975796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椭圆 224"/>
          <p:cNvSpPr/>
          <p:nvPr>
            <p:custDataLst>
              <p:tags r:id="rId13"/>
            </p:custDataLst>
          </p:nvPr>
        </p:nvSpPr>
        <p:spPr>
          <a:xfrm>
            <a:off x="5395950" y="3900858"/>
            <a:ext cx="211385" cy="211385"/>
          </a:xfrm>
          <a:prstGeom prst="ellipse">
            <a:avLst/>
          </a:prstGeom>
          <a:solidFill>
            <a:schemeClr val="l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cxnSp>
        <p:nvCxnSpPr>
          <p:cNvPr id="230" name="直接连接符 229"/>
          <p:cNvCxnSpPr>
            <a:stCxn id="228" idx="0"/>
            <a:endCxn id="225" idx="4"/>
          </p:cNvCxnSpPr>
          <p:nvPr>
            <p:custDataLst>
              <p:tags r:id="rId14"/>
            </p:custDataLst>
          </p:nvPr>
        </p:nvCxnSpPr>
        <p:spPr>
          <a:xfrm flipV="1">
            <a:off x="5501643" y="4112243"/>
            <a:ext cx="308" cy="1589176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椭圆 237"/>
          <p:cNvSpPr/>
          <p:nvPr>
            <p:custDataLst>
              <p:tags r:id="rId15"/>
            </p:custDataLst>
          </p:nvPr>
        </p:nvSpPr>
        <p:spPr>
          <a:xfrm>
            <a:off x="7475492" y="3900858"/>
            <a:ext cx="211385" cy="211385"/>
          </a:xfrm>
          <a:prstGeom prst="ellipse">
            <a:avLst/>
          </a:prstGeom>
          <a:solidFill>
            <a:schemeClr val="l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cxnSp>
        <p:nvCxnSpPr>
          <p:cNvPr id="239" name="直接连接符 238"/>
          <p:cNvCxnSpPr>
            <a:stCxn id="238" idx="0"/>
            <a:endCxn id="236" idx="4"/>
          </p:cNvCxnSpPr>
          <p:nvPr>
            <p:custDataLst>
              <p:tags r:id="rId16"/>
            </p:custDataLst>
          </p:nvPr>
        </p:nvCxnSpPr>
        <p:spPr>
          <a:xfrm flipV="1">
            <a:off x="7581185" y="1925062"/>
            <a:ext cx="308" cy="1975796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1" name="椭圆 240"/>
          <p:cNvSpPr/>
          <p:nvPr>
            <p:custDataLst>
              <p:tags r:id="rId17"/>
            </p:custDataLst>
          </p:nvPr>
        </p:nvSpPr>
        <p:spPr>
          <a:xfrm>
            <a:off x="7916804" y="3900858"/>
            <a:ext cx="211385" cy="211385"/>
          </a:xfrm>
          <a:prstGeom prst="ellipse">
            <a:avLst/>
          </a:prstGeom>
          <a:solidFill>
            <a:schemeClr val="l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cxnSp>
        <p:nvCxnSpPr>
          <p:cNvPr id="246" name="直接连接符 245"/>
          <p:cNvCxnSpPr>
            <a:stCxn id="244" idx="0"/>
            <a:endCxn id="241" idx="4"/>
          </p:cNvCxnSpPr>
          <p:nvPr>
            <p:custDataLst>
              <p:tags r:id="rId18"/>
            </p:custDataLst>
          </p:nvPr>
        </p:nvCxnSpPr>
        <p:spPr>
          <a:xfrm flipH="1" flipV="1">
            <a:off x="8022496" y="4112243"/>
            <a:ext cx="308" cy="1589176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文本框 151"/>
          <p:cNvSpPr txBox="1"/>
          <p:nvPr>
            <p:custDataLst>
              <p:tags r:id="rId19"/>
            </p:custDataLst>
          </p:nvPr>
        </p:nvSpPr>
        <p:spPr>
          <a:xfrm>
            <a:off x="2645170" y="1925373"/>
            <a:ext cx="2065635" cy="10355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检查电气线路：是否存在老化、破损、超负荷等问题</a:t>
            </a:r>
          </a:p>
        </p:txBody>
      </p:sp>
      <p:sp>
        <p:nvSpPr>
          <p:cNvPr id="176" name="等腰三角形 175"/>
          <p:cNvSpPr/>
          <p:nvPr>
            <p:custDataLst>
              <p:tags r:id="rId20"/>
            </p:custDataLst>
          </p:nvPr>
        </p:nvSpPr>
        <p:spPr>
          <a:xfrm rot="5400000">
            <a:off x="2091997" y="1641193"/>
            <a:ext cx="170598" cy="136010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7" name="椭圆 176"/>
          <p:cNvSpPr/>
          <p:nvPr>
            <p:custDataLst>
              <p:tags r:id="rId21"/>
            </p:custDataLst>
          </p:nvPr>
        </p:nvSpPr>
        <p:spPr>
          <a:xfrm>
            <a:off x="2324076" y="1493333"/>
            <a:ext cx="431417" cy="43172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altLang="zh-CN" sz="1400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8" name="等腰三角形 177"/>
          <p:cNvSpPr/>
          <p:nvPr>
            <p:custDataLst>
              <p:tags r:id="rId22"/>
            </p:custDataLst>
          </p:nvPr>
        </p:nvSpPr>
        <p:spPr>
          <a:xfrm rot="16200000">
            <a:off x="2816976" y="1641193"/>
            <a:ext cx="170598" cy="136010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9" name="等腰三角形 218"/>
          <p:cNvSpPr/>
          <p:nvPr>
            <p:custDataLst>
              <p:tags r:id="rId23"/>
            </p:custDataLst>
          </p:nvPr>
        </p:nvSpPr>
        <p:spPr>
          <a:xfrm rot="5400000">
            <a:off x="4612851" y="1641193"/>
            <a:ext cx="170598" cy="136010"/>
          </a:xfrm>
          <a:prstGeom prst="triangle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>
            <p:custDataLst>
              <p:tags r:id="rId24"/>
            </p:custDataLst>
          </p:nvPr>
        </p:nvSpPr>
        <p:spPr>
          <a:xfrm>
            <a:off x="2327056" y="1484739"/>
            <a:ext cx="414727" cy="449367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216" name="文本框 215"/>
          <p:cNvSpPr txBox="1"/>
          <p:nvPr>
            <p:custDataLst>
              <p:tags r:id="rId25"/>
            </p:custDataLst>
          </p:nvPr>
        </p:nvSpPr>
        <p:spPr>
          <a:xfrm>
            <a:off x="5166023" y="1925373"/>
            <a:ext cx="2065635" cy="1035599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检查易燃易爆物品：是否存放在安全位置，是否采取安全措施</a:t>
            </a:r>
          </a:p>
        </p:txBody>
      </p:sp>
      <p:sp>
        <p:nvSpPr>
          <p:cNvPr id="220" name="椭圆 219"/>
          <p:cNvSpPr/>
          <p:nvPr>
            <p:custDataLst>
              <p:tags r:id="rId26"/>
            </p:custDataLst>
          </p:nvPr>
        </p:nvSpPr>
        <p:spPr>
          <a:xfrm>
            <a:off x="4844930" y="1493333"/>
            <a:ext cx="431417" cy="43172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altLang="zh-CN" sz="1400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1" name="等腰三角形 220"/>
          <p:cNvSpPr/>
          <p:nvPr>
            <p:custDataLst>
              <p:tags r:id="rId27"/>
            </p:custDataLst>
          </p:nvPr>
        </p:nvSpPr>
        <p:spPr>
          <a:xfrm rot="16200000">
            <a:off x="5337829" y="1641193"/>
            <a:ext cx="170598" cy="136010"/>
          </a:xfrm>
          <a:prstGeom prst="triangle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6" name="矩形 55"/>
          <p:cNvSpPr/>
          <p:nvPr>
            <p:custDataLst>
              <p:tags r:id="rId28"/>
            </p:custDataLst>
          </p:nvPr>
        </p:nvSpPr>
        <p:spPr>
          <a:xfrm>
            <a:off x="4842095" y="1477997"/>
            <a:ext cx="414727" cy="449367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32" name="文本框 231"/>
          <p:cNvSpPr txBox="1"/>
          <p:nvPr>
            <p:custDataLst>
              <p:tags r:id="rId29"/>
            </p:custDataLst>
          </p:nvPr>
        </p:nvSpPr>
        <p:spPr>
          <a:xfrm>
            <a:off x="7686877" y="1925373"/>
            <a:ext cx="2065635" cy="1035599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检查消防培训：是否定期进行，员工是否掌握消防知识和技能</a:t>
            </a:r>
          </a:p>
        </p:txBody>
      </p:sp>
      <p:sp>
        <p:nvSpPr>
          <p:cNvPr id="235" name="等腰三角形 234"/>
          <p:cNvSpPr/>
          <p:nvPr>
            <p:custDataLst>
              <p:tags r:id="rId30"/>
            </p:custDataLst>
          </p:nvPr>
        </p:nvSpPr>
        <p:spPr>
          <a:xfrm rot="5400000">
            <a:off x="7133704" y="1641193"/>
            <a:ext cx="170598" cy="136010"/>
          </a:xfrm>
          <a:prstGeom prst="triangle">
            <a:avLst/>
          </a:prstGeom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6" name="椭圆 235"/>
          <p:cNvSpPr/>
          <p:nvPr>
            <p:custDataLst>
              <p:tags r:id="rId31"/>
            </p:custDataLst>
          </p:nvPr>
        </p:nvSpPr>
        <p:spPr>
          <a:xfrm>
            <a:off x="7365784" y="1493333"/>
            <a:ext cx="431417" cy="43172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altLang="zh-CN" sz="1400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7" name="等腰三角形 236"/>
          <p:cNvSpPr/>
          <p:nvPr>
            <p:custDataLst>
              <p:tags r:id="rId32"/>
            </p:custDataLst>
          </p:nvPr>
        </p:nvSpPr>
        <p:spPr>
          <a:xfrm rot="16200000">
            <a:off x="7858683" y="1641193"/>
            <a:ext cx="170598" cy="136010"/>
          </a:xfrm>
          <a:prstGeom prst="triangle">
            <a:avLst/>
          </a:prstGeom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>
            <p:custDataLst>
              <p:tags r:id="rId33"/>
            </p:custDataLst>
          </p:nvPr>
        </p:nvSpPr>
        <p:spPr>
          <a:xfrm>
            <a:off x="7363875" y="1477995"/>
            <a:ext cx="414727" cy="449367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209" name="等腰三角形 208"/>
          <p:cNvSpPr/>
          <p:nvPr>
            <p:custDataLst>
              <p:tags r:id="rId34"/>
            </p:custDataLst>
          </p:nvPr>
        </p:nvSpPr>
        <p:spPr>
          <a:xfrm rot="5400000">
            <a:off x="2533309" y="5849278"/>
            <a:ext cx="170598" cy="136010"/>
          </a:xfrm>
          <a:prstGeom prst="triangl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0" name="椭圆 209"/>
          <p:cNvSpPr/>
          <p:nvPr>
            <p:custDataLst>
              <p:tags r:id="rId35"/>
            </p:custDataLst>
          </p:nvPr>
        </p:nvSpPr>
        <p:spPr>
          <a:xfrm>
            <a:off x="2765388" y="5701419"/>
            <a:ext cx="431417" cy="43172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altLang="zh-CN" sz="1400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1" name="等腰三角形 210"/>
          <p:cNvSpPr/>
          <p:nvPr>
            <p:custDataLst>
              <p:tags r:id="rId36"/>
            </p:custDataLst>
          </p:nvPr>
        </p:nvSpPr>
        <p:spPr>
          <a:xfrm rot="16200000">
            <a:off x="3258287" y="5849278"/>
            <a:ext cx="170598" cy="136010"/>
          </a:xfrm>
          <a:prstGeom prst="triangl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3" name="文本框 212"/>
          <p:cNvSpPr txBox="1"/>
          <p:nvPr>
            <p:custDataLst>
              <p:tags r:id="rId37"/>
            </p:custDataLst>
          </p:nvPr>
        </p:nvSpPr>
        <p:spPr>
          <a:xfrm>
            <a:off x="2981716" y="4665820"/>
            <a:ext cx="2065635" cy="103559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检查消防设施：是否齐全、完好、有效</a:t>
            </a:r>
          </a:p>
        </p:txBody>
      </p:sp>
      <p:sp>
        <p:nvSpPr>
          <p:cNvPr id="58" name="矩形 57"/>
          <p:cNvSpPr/>
          <p:nvPr>
            <p:custDataLst>
              <p:tags r:id="rId38"/>
            </p:custDataLst>
          </p:nvPr>
        </p:nvSpPr>
        <p:spPr>
          <a:xfrm>
            <a:off x="2765334" y="5692823"/>
            <a:ext cx="414727" cy="449367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27" name="等腰三角形 226"/>
          <p:cNvSpPr/>
          <p:nvPr>
            <p:custDataLst>
              <p:tags r:id="rId39"/>
            </p:custDataLst>
          </p:nvPr>
        </p:nvSpPr>
        <p:spPr>
          <a:xfrm rot="5400000">
            <a:off x="5054162" y="5849278"/>
            <a:ext cx="170598" cy="136010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8" name="椭圆 227"/>
          <p:cNvSpPr/>
          <p:nvPr>
            <p:custDataLst>
              <p:tags r:id="rId40"/>
            </p:custDataLst>
          </p:nvPr>
        </p:nvSpPr>
        <p:spPr>
          <a:xfrm>
            <a:off x="5286242" y="5701419"/>
            <a:ext cx="431417" cy="43172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altLang="zh-CN" sz="1400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9" name="等腰三角形 228"/>
          <p:cNvSpPr/>
          <p:nvPr>
            <p:custDataLst>
              <p:tags r:id="rId41"/>
            </p:custDataLst>
          </p:nvPr>
        </p:nvSpPr>
        <p:spPr>
          <a:xfrm rot="16200000">
            <a:off x="5779141" y="5849278"/>
            <a:ext cx="170598" cy="136010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1" name="文本框 230"/>
          <p:cNvSpPr txBox="1"/>
          <p:nvPr>
            <p:custDataLst>
              <p:tags r:id="rId42"/>
            </p:custDataLst>
          </p:nvPr>
        </p:nvSpPr>
        <p:spPr>
          <a:xfrm>
            <a:off x="5502570" y="4665820"/>
            <a:ext cx="2065635" cy="103559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检查安全通道：是否畅通，是否堆放杂物</a:t>
            </a:r>
          </a:p>
        </p:txBody>
      </p:sp>
      <p:sp>
        <p:nvSpPr>
          <p:cNvPr id="59" name="矩形 58"/>
          <p:cNvSpPr/>
          <p:nvPr>
            <p:custDataLst>
              <p:tags r:id="rId43"/>
            </p:custDataLst>
          </p:nvPr>
        </p:nvSpPr>
        <p:spPr>
          <a:xfrm>
            <a:off x="5300600" y="5679339"/>
            <a:ext cx="414727" cy="449367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43" name="等腰三角形 242"/>
          <p:cNvSpPr/>
          <p:nvPr>
            <p:custDataLst>
              <p:tags r:id="rId44"/>
            </p:custDataLst>
          </p:nvPr>
        </p:nvSpPr>
        <p:spPr>
          <a:xfrm rot="5400000">
            <a:off x="7575016" y="5849278"/>
            <a:ext cx="170598" cy="136010"/>
          </a:xfrm>
          <a:prstGeom prst="triangle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44" name="椭圆 243"/>
          <p:cNvSpPr/>
          <p:nvPr>
            <p:custDataLst>
              <p:tags r:id="rId45"/>
            </p:custDataLst>
          </p:nvPr>
        </p:nvSpPr>
        <p:spPr>
          <a:xfrm>
            <a:off x="7807095" y="5701419"/>
            <a:ext cx="431417" cy="43172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altLang="zh-CN" sz="1400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45" name="等腰三角形 244"/>
          <p:cNvSpPr/>
          <p:nvPr>
            <p:custDataLst>
              <p:tags r:id="rId46"/>
            </p:custDataLst>
          </p:nvPr>
        </p:nvSpPr>
        <p:spPr>
          <a:xfrm rot="16200000">
            <a:off x="8299994" y="5849278"/>
            <a:ext cx="170598" cy="136010"/>
          </a:xfrm>
          <a:prstGeom prst="triangle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47" name="文本框 246"/>
          <p:cNvSpPr txBox="1"/>
          <p:nvPr>
            <p:custDataLst>
              <p:tags r:id="rId47"/>
            </p:custDataLst>
          </p:nvPr>
        </p:nvSpPr>
        <p:spPr>
          <a:xfrm>
            <a:off x="8023423" y="4665820"/>
            <a:ext cx="2065635" cy="103559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检查应急预案：是否制定，是否定期演练，是否完善</a:t>
            </a:r>
          </a:p>
        </p:txBody>
      </p:sp>
      <p:sp>
        <p:nvSpPr>
          <p:cNvPr id="60" name="矩形 59"/>
          <p:cNvSpPr/>
          <p:nvPr>
            <p:custDataLst>
              <p:tags r:id="rId48"/>
            </p:custDataLst>
          </p:nvPr>
        </p:nvSpPr>
        <p:spPr>
          <a:xfrm>
            <a:off x="7808895" y="5692825"/>
            <a:ext cx="414727" cy="449367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6</a:t>
            </a:r>
          </a:p>
        </p:txBody>
      </p:sp>
    </p:spTree>
    <p:custDataLst>
      <p:tags r:id="rId49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火灾的扑救</a:t>
            </a:r>
          </a:p>
        </p:txBody>
      </p:sp>
      <p:sp>
        <p:nvSpPr>
          <p:cNvPr id="5" name="文本占位符 4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3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12" name="直接连接符 11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火灾扑救的基本方法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1306510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冷却法：使用水、泡沫等灭火剂降低燃烧物的温度，使其低于燃点，达到灭火的目的。</a:t>
            </a:r>
          </a:p>
        </p:txBody>
      </p:sp>
      <p:sp>
        <p:nvSpPr>
          <p:cNvPr id="15" name="直角三角形 14"/>
          <p:cNvSpPr/>
          <p:nvPr>
            <p:custDataLst>
              <p:tags r:id="rId7"/>
            </p:custDataLst>
          </p:nvPr>
        </p:nvSpPr>
        <p:spPr>
          <a:xfrm flipV="1">
            <a:off x="1468415" y="2115558"/>
            <a:ext cx="806470" cy="847659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1493952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3791663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窒息法：使用灭火剂覆盖燃烧物，使其与空气隔绝，达到灭火的目的。</a:t>
            </a:r>
          </a:p>
        </p:txBody>
      </p:sp>
      <p:sp>
        <p:nvSpPr>
          <p:cNvPr id="4" name="直角三角形 3"/>
          <p:cNvSpPr/>
          <p:nvPr>
            <p:custDataLst>
              <p:tags r:id="rId10"/>
            </p:custDataLst>
          </p:nvPr>
        </p:nvSpPr>
        <p:spPr>
          <a:xfrm flipV="1">
            <a:off x="3953567" y="2115558"/>
            <a:ext cx="806470" cy="847659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3979104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accent3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" name="文本框 5"/>
          <p:cNvSpPr txBox="1"/>
          <p:nvPr>
            <p:custDataLst>
              <p:tags r:id="rId12"/>
            </p:custDataLst>
          </p:nvPr>
        </p:nvSpPr>
        <p:spPr>
          <a:xfrm>
            <a:off x="6276815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隔离法：将燃烧物与周围可燃物隔离，防止火势蔓延，达到灭火的目的。</a:t>
            </a:r>
          </a:p>
        </p:txBody>
      </p:sp>
      <p:sp>
        <p:nvSpPr>
          <p:cNvPr id="7" name="直角三角形 6"/>
          <p:cNvSpPr/>
          <p:nvPr>
            <p:custDataLst>
              <p:tags r:id="rId13"/>
            </p:custDataLst>
          </p:nvPr>
        </p:nvSpPr>
        <p:spPr>
          <a:xfrm flipV="1">
            <a:off x="6438721" y="2115558"/>
            <a:ext cx="806470" cy="847659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>
            <a:off x="6464258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文本框 8"/>
          <p:cNvSpPr txBox="1"/>
          <p:nvPr>
            <p:custDataLst>
              <p:tags r:id="rId15"/>
            </p:custDataLst>
          </p:nvPr>
        </p:nvSpPr>
        <p:spPr>
          <a:xfrm>
            <a:off x="8761968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抑制法：使用灭火剂与燃烧物发生化学反应，抑制燃烧的连锁反应，达到灭火的目的。</a:t>
            </a:r>
          </a:p>
        </p:txBody>
      </p:sp>
      <p:sp>
        <p:nvSpPr>
          <p:cNvPr id="10" name="直角三角形 9"/>
          <p:cNvSpPr/>
          <p:nvPr>
            <p:custDataLst>
              <p:tags r:id="rId16"/>
            </p:custDataLst>
          </p:nvPr>
        </p:nvSpPr>
        <p:spPr>
          <a:xfrm flipV="1">
            <a:off x="8923872" y="2115558"/>
            <a:ext cx="806470" cy="847659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>
            <a:off x="8949409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accent3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4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2" name="直接连接符 1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灭火器的使用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五边形 11"/>
          <p:cNvSpPr/>
          <p:nvPr>
            <p:custDataLst>
              <p:tags r:id="rId6"/>
            </p:custDataLst>
          </p:nvPr>
        </p:nvSpPr>
        <p:spPr>
          <a:xfrm>
            <a:off x="2761202" y="1632786"/>
            <a:ext cx="1170162" cy="58508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五边形 3"/>
          <p:cNvSpPr/>
          <p:nvPr>
            <p:custDataLst>
              <p:tags r:id="rId7"/>
            </p:custDataLst>
          </p:nvPr>
        </p:nvSpPr>
        <p:spPr>
          <a:xfrm>
            <a:off x="2640744" y="1632786"/>
            <a:ext cx="1170162" cy="58508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4312406" y="1477911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4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灭火器的类型：干粉灭火器、泡沫灭火器、二氧化碳灭火器等</a:t>
            </a:r>
          </a:p>
        </p:txBody>
      </p:sp>
      <p:sp>
        <p:nvSpPr>
          <p:cNvPr id="13" name="五边形 12"/>
          <p:cNvSpPr/>
          <p:nvPr>
            <p:custDataLst>
              <p:tags r:id="rId9"/>
            </p:custDataLst>
          </p:nvPr>
        </p:nvSpPr>
        <p:spPr>
          <a:xfrm>
            <a:off x="2761202" y="2888989"/>
            <a:ext cx="1170162" cy="585081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五边形 4"/>
          <p:cNvSpPr/>
          <p:nvPr>
            <p:custDataLst>
              <p:tags r:id="rId10"/>
            </p:custDataLst>
          </p:nvPr>
        </p:nvSpPr>
        <p:spPr>
          <a:xfrm>
            <a:off x="2640744" y="2888989"/>
            <a:ext cx="1170162" cy="58508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4312406" y="2734115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4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灭火器的使用方法：拔掉保险销，对准火源根部，按下把手，喷射灭火剂</a:t>
            </a:r>
          </a:p>
        </p:txBody>
      </p:sp>
      <p:sp>
        <p:nvSpPr>
          <p:cNvPr id="14" name="五边形 13"/>
          <p:cNvSpPr/>
          <p:nvPr>
            <p:custDataLst>
              <p:tags r:id="rId12"/>
            </p:custDataLst>
          </p:nvPr>
        </p:nvSpPr>
        <p:spPr>
          <a:xfrm>
            <a:off x="2761202" y="4145193"/>
            <a:ext cx="1170162" cy="585081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五边形 5"/>
          <p:cNvSpPr/>
          <p:nvPr>
            <p:custDataLst>
              <p:tags r:id="rId13"/>
            </p:custDataLst>
          </p:nvPr>
        </p:nvSpPr>
        <p:spPr>
          <a:xfrm>
            <a:off x="2640744" y="4145193"/>
            <a:ext cx="1170162" cy="585081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0" name="文本框 9"/>
          <p:cNvSpPr txBox="1"/>
          <p:nvPr>
            <p:custDataLst>
              <p:tags r:id="rId14"/>
            </p:custDataLst>
          </p:nvPr>
        </p:nvSpPr>
        <p:spPr>
          <a:xfrm>
            <a:off x="4312406" y="3990318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4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灭火器的注意事项：保持安全距离，避免烫伤，注意风向，防止复燃</a:t>
            </a:r>
          </a:p>
        </p:txBody>
      </p:sp>
      <p:sp>
        <p:nvSpPr>
          <p:cNvPr id="15" name="五边形 14"/>
          <p:cNvSpPr/>
          <p:nvPr>
            <p:custDataLst>
              <p:tags r:id="rId15"/>
            </p:custDataLst>
          </p:nvPr>
        </p:nvSpPr>
        <p:spPr>
          <a:xfrm>
            <a:off x="2761202" y="5401396"/>
            <a:ext cx="1170162" cy="585081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五边形 6"/>
          <p:cNvSpPr/>
          <p:nvPr>
            <p:custDataLst>
              <p:tags r:id="rId16"/>
            </p:custDataLst>
          </p:nvPr>
        </p:nvSpPr>
        <p:spPr>
          <a:xfrm>
            <a:off x="2640744" y="5401396"/>
            <a:ext cx="1170162" cy="585081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>
            <a:off x="4312406" y="5246522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4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灭火器的维护和保养：定期检查，更换过期灭火剂，保持清洁干燥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38" name="直接连接符 37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火灾现场的自救与逃生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6"/>
            </p:custDataLst>
          </p:nvPr>
        </p:nvSpPr>
        <p:spPr>
          <a:xfrm>
            <a:off x="2300132" y="1478538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7"/>
            </p:custDataLst>
          </p:nvPr>
        </p:nvSpPr>
        <p:spPr>
          <a:xfrm rot="5400000">
            <a:off x="2235971" y="1737753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8"/>
            </p:custDataLst>
          </p:nvPr>
        </p:nvSpPr>
        <p:spPr>
          <a:xfrm rot="16200000">
            <a:off x="2751516" y="1709637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9"/>
            </p:custDataLst>
          </p:nvPr>
        </p:nvSpPr>
        <p:spPr>
          <a:xfrm>
            <a:off x="1685792" y="2115282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保持冷静：保持冷静，不要慌张，迅速判断火势和逃生路线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2326403" y="1546852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1"/>
            </p:custDataLst>
          </p:nvPr>
        </p:nvSpPr>
        <p:spPr>
          <a:xfrm>
            <a:off x="4654624" y="1478538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2"/>
            </p:custDataLst>
          </p:nvPr>
        </p:nvSpPr>
        <p:spPr>
          <a:xfrm rot="5400000">
            <a:off x="4590462" y="1737753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3"/>
            </p:custDataLst>
          </p:nvPr>
        </p:nvSpPr>
        <p:spPr>
          <a:xfrm rot="16200000">
            <a:off x="5106008" y="1709637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4"/>
            </p:custDataLst>
          </p:nvPr>
        </p:nvSpPr>
        <p:spPr>
          <a:xfrm>
            <a:off x="4040284" y="2115282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利用消防设施：利用消防设施，如灭火器、消防栓等，进行灭火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4680895" y="1546852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6"/>
            </p:custDataLst>
          </p:nvPr>
        </p:nvSpPr>
        <p:spPr>
          <a:xfrm>
            <a:off x="7009114" y="1478538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7"/>
            </p:custDataLst>
          </p:nvPr>
        </p:nvSpPr>
        <p:spPr>
          <a:xfrm rot="5400000">
            <a:off x="6944954" y="1737753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8"/>
            </p:custDataLst>
          </p:nvPr>
        </p:nvSpPr>
        <p:spPr>
          <a:xfrm rot="16200000">
            <a:off x="7460498" y="1709637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9"/>
            </p:custDataLst>
          </p:nvPr>
        </p:nvSpPr>
        <p:spPr>
          <a:xfrm>
            <a:off x="6394776" y="2115282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捂住口鼻：用湿毛巾、衣物等捂住口鼻，防止吸入有毒气体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7035387" y="1546852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1"/>
            </p:custDataLst>
          </p:nvPr>
        </p:nvSpPr>
        <p:spPr>
          <a:xfrm>
            <a:off x="9363606" y="1478538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2"/>
            </p:custDataLst>
          </p:nvPr>
        </p:nvSpPr>
        <p:spPr>
          <a:xfrm rot="5400000">
            <a:off x="9299446" y="1737753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3"/>
            </p:custDataLst>
          </p:nvPr>
        </p:nvSpPr>
        <p:spPr>
          <a:xfrm rot="16200000">
            <a:off x="9814989" y="1709637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4"/>
            </p:custDataLst>
          </p:nvPr>
        </p:nvSpPr>
        <p:spPr>
          <a:xfrm>
            <a:off x="8749267" y="2115282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低姿逃生：尽量保持低姿，避免吸入有毒气体，防止烟雾中毒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5"/>
            </p:custDataLst>
          </p:nvPr>
        </p:nvSpPr>
        <p:spPr>
          <a:xfrm>
            <a:off x="9389878" y="1546852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椭圆 17"/>
          <p:cNvSpPr/>
          <p:nvPr>
            <p:custDataLst>
              <p:tags r:id="rId26"/>
            </p:custDataLst>
          </p:nvPr>
        </p:nvSpPr>
        <p:spPr>
          <a:xfrm>
            <a:off x="2300132" y="4101046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等腰三角形 18"/>
          <p:cNvSpPr/>
          <p:nvPr>
            <p:custDataLst>
              <p:tags r:id="rId27"/>
            </p:custDataLst>
          </p:nvPr>
        </p:nvSpPr>
        <p:spPr>
          <a:xfrm rot="5400000">
            <a:off x="2235971" y="4360261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等腰三角形 19"/>
          <p:cNvSpPr/>
          <p:nvPr>
            <p:custDataLst>
              <p:tags r:id="rId28"/>
            </p:custDataLst>
          </p:nvPr>
        </p:nvSpPr>
        <p:spPr>
          <a:xfrm rot="16200000">
            <a:off x="2751516" y="4332146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文本框 178"/>
          <p:cNvSpPr txBox="1"/>
          <p:nvPr>
            <p:custDataLst>
              <p:tags r:id="rId29"/>
            </p:custDataLst>
          </p:nvPr>
        </p:nvSpPr>
        <p:spPr>
          <a:xfrm>
            <a:off x="1685792" y="4737790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寻找安全出口：寻找安全出口，不要乘坐电梯，避免被困</a:t>
            </a:r>
          </a:p>
        </p:txBody>
      </p:sp>
      <p:sp>
        <p:nvSpPr>
          <p:cNvPr id="22" name="标题 5"/>
          <p:cNvSpPr>
            <a:spLocks noGrp="1"/>
          </p:cNvSpPr>
          <p:nvPr>
            <p:custDataLst>
              <p:tags r:id="rId30"/>
            </p:custDataLst>
          </p:nvPr>
        </p:nvSpPr>
        <p:spPr>
          <a:xfrm>
            <a:off x="2326403" y="4169361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23" name="椭圆 22"/>
          <p:cNvSpPr/>
          <p:nvPr>
            <p:custDataLst>
              <p:tags r:id="rId31"/>
            </p:custDataLst>
          </p:nvPr>
        </p:nvSpPr>
        <p:spPr>
          <a:xfrm>
            <a:off x="4654624" y="4101046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等腰三角形 23"/>
          <p:cNvSpPr/>
          <p:nvPr>
            <p:custDataLst>
              <p:tags r:id="rId32"/>
            </p:custDataLst>
          </p:nvPr>
        </p:nvSpPr>
        <p:spPr>
          <a:xfrm rot="5400000">
            <a:off x="4590462" y="4360261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等腰三角形 24"/>
          <p:cNvSpPr/>
          <p:nvPr>
            <p:custDataLst>
              <p:tags r:id="rId33"/>
            </p:custDataLst>
          </p:nvPr>
        </p:nvSpPr>
        <p:spPr>
          <a:xfrm rot="16200000">
            <a:off x="5106007" y="4332146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178"/>
          <p:cNvSpPr txBox="1"/>
          <p:nvPr>
            <p:custDataLst>
              <p:tags r:id="rId34"/>
            </p:custDataLst>
          </p:nvPr>
        </p:nvSpPr>
        <p:spPr>
          <a:xfrm>
            <a:off x="4040284" y="4737790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及时报警：及时报警，拨打119，说明火灾地点、火势等情况</a:t>
            </a:r>
          </a:p>
        </p:txBody>
      </p:sp>
      <p:sp>
        <p:nvSpPr>
          <p:cNvPr id="32" name="标题 5"/>
          <p:cNvSpPr>
            <a:spLocks noGrp="1"/>
          </p:cNvSpPr>
          <p:nvPr>
            <p:custDataLst>
              <p:tags r:id="rId35"/>
            </p:custDataLst>
          </p:nvPr>
        </p:nvSpPr>
        <p:spPr>
          <a:xfrm>
            <a:off x="4680895" y="4169361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33" name="椭圆 32"/>
          <p:cNvSpPr/>
          <p:nvPr>
            <p:custDataLst>
              <p:tags r:id="rId36"/>
            </p:custDataLst>
          </p:nvPr>
        </p:nvSpPr>
        <p:spPr>
          <a:xfrm>
            <a:off x="7009114" y="4101046"/>
            <a:ext cx="561680" cy="56134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等腰三角形 33"/>
          <p:cNvSpPr/>
          <p:nvPr>
            <p:custDataLst>
              <p:tags r:id="rId37"/>
            </p:custDataLst>
          </p:nvPr>
        </p:nvSpPr>
        <p:spPr>
          <a:xfrm rot="5400000">
            <a:off x="6944954" y="4360261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等腰三角形 34"/>
          <p:cNvSpPr/>
          <p:nvPr>
            <p:custDataLst>
              <p:tags r:id="rId38"/>
            </p:custDataLst>
          </p:nvPr>
        </p:nvSpPr>
        <p:spPr>
          <a:xfrm rot="16200000">
            <a:off x="7460498" y="4332146"/>
            <a:ext cx="174457" cy="99287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178"/>
          <p:cNvSpPr txBox="1"/>
          <p:nvPr>
            <p:custDataLst>
              <p:tags r:id="rId39"/>
            </p:custDataLst>
          </p:nvPr>
        </p:nvSpPr>
        <p:spPr>
          <a:xfrm>
            <a:off x="6394776" y="4737790"/>
            <a:ext cx="1763291" cy="1404317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听从指挥：听从现场指挥，有序撤离，避免发生踩踏事故</a:t>
            </a:r>
          </a:p>
        </p:txBody>
      </p:sp>
      <p:sp>
        <p:nvSpPr>
          <p:cNvPr id="37" name="标题 5"/>
          <p:cNvSpPr>
            <a:spLocks noGrp="1"/>
          </p:cNvSpPr>
          <p:nvPr>
            <p:custDataLst>
              <p:tags r:id="rId40"/>
            </p:custDataLst>
          </p:nvPr>
        </p:nvSpPr>
        <p:spPr>
          <a:xfrm>
            <a:off x="7035387" y="4169361"/>
            <a:ext cx="532983" cy="37895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07</a:t>
            </a:r>
          </a:p>
        </p:txBody>
      </p:sp>
    </p:spTree>
    <p:custDataLst>
      <p:tags r:id="rId41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消防安全法律法规</a:t>
            </a:r>
          </a:p>
        </p:txBody>
      </p:sp>
      <p:sp>
        <p:nvSpPr>
          <p:cNvPr id="5" name="文本占位符 4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4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消防安全法律法规的概述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"/>
          <p:cNvSpPr/>
          <p:nvPr>
            <p:custDataLst>
              <p:tags r:id="rId6"/>
            </p:custDataLst>
          </p:nvPr>
        </p:nvSpPr>
        <p:spPr bwMode="auto">
          <a:xfrm>
            <a:off x="3307334" y="1722995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"/>
          <p:cNvSpPr/>
          <p:nvPr>
            <p:custDataLst>
              <p:tags r:id="rId7"/>
            </p:custDataLst>
          </p:nvPr>
        </p:nvSpPr>
        <p:spPr bwMode="auto">
          <a:xfrm>
            <a:off x="3081777" y="1725465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TextBox"/>
          <p:cNvSpPr txBox="1"/>
          <p:nvPr>
            <p:custDataLst>
              <p:tags r:id="rId8"/>
            </p:custDataLst>
          </p:nvPr>
        </p:nvSpPr>
        <p:spPr>
          <a:xfrm>
            <a:off x="3647317" y="1478504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5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消防安全法律法规是保障消防安全的重要依据，包括国家法律法规、地方性法规和行业标准等。</a:t>
            </a:r>
          </a:p>
        </p:txBody>
      </p:sp>
      <p:sp>
        <p:nvSpPr>
          <p:cNvPr id="2" name="Freeform"/>
          <p:cNvSpPr/>
          <p:nvPr>
            <p:custDataLst>
              <p:tags r:id="rId9"/>
            </p:custDataLst>
          </p:nvPr>
        </p:nvSpPr>
        <p:spPr bwMode="auto">
          <a:xfrm>
            <a:off x="3307334" y="3021036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"/>
          <p:cNvSpPr/>
          <p:nvPr>
            <p:custDataLst>
              <p:tags r:id="rId10"/>
            </p:custDataLst>
          </p:nvPr>
        </p:nvSpPr>
        <p:spPr bwMode="auto">
          <a:xfrm>
            <a:off x="3081777" y="3023506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TextBox"/>
          <p:cNvSpPr txBox="1"/>
          <p:nvPr>
            <p:custDataLst>
              <p:tags r:id="rId11"/>
            </p:custDataLst>
          </p:nvPr>
        </p:nvSpPr>
        <p:spPr>
          <a:xfrm>
            <a:off x="3647317" y="2776545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500" spc="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消防安全法律法规的主要内容包括消防安全责任制、消防安全管理、消防安全设施、消防安全检查和火灾事故处理等。</a:t>
            </a:r>
          </a:p>
        </p:txBody>
      </p:sp>
      <p:sp>
        <p:nvSpPr>
          <p:cNvPr id="9" name="Freeform"/>
          <p:cNvSpPr/>
          <p:nvPr>
            <p:custDataLst>
              <p:tags r:id="rId12"/>
            </p:custDataLst>
          </p:nvPr>
        </p:nvSpPr>
        <p:spPr bwMode="auto">
          <a:xfrm>
            <a:off x="3307334" y="4319077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Freeform"/>
          <p:cNvSpPr/>
          <p:nvPr>
            <p:custDataLst>
              <p:tags r:id="rId13"/>
            </p:custDataLst>
          </p:nvPr>
        </p:nvSpPr>
        <p:spPr bwMode="auto">
          <a:xfrm>
            <a:off x="3081777" y="4321545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"/>
          <p:cNvSpPr txBox="1"/>
          <p:nvPr>
            <p:custDataLst>
              <p:tags r:id="rId14"/>
            </p:custDataLst>
          </p:nvPr>
        </p:nvSpPr>
        <p:spPr>
          <a:xfrm>
            <a:off x="3647317" y="4074584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5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消防安全法律法规的实施是为了预防火灾事故的发生，保障人民生命财产安全，维护社会公共安全。</a:t>
            </a:r>
          </a:p>
        </p:txBody>
      </p:sp>
      <p:sp>
        <p:nvSpPr>
          <p:cNvPr id="12" name="Freeform"/>
          <p:cNvSpPr/>
          <p:nvPr>
            <p:custDataLst>
              <p:tags r:id="rId15"/>
            </p:custDataLst>
          </p:nvPr>
        </p:nvSpPr>
        <p:spPr bwMode="auto">
          <a:xfrm>
            <a:off x="3307334" y="5617116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Freeform"/>
          <p:cNvSpPr/>
          <p:nvPr>
            <p:custDataLst>
              <p:tags r:id="rId16"/>
            </p:custDataLst>
          </p:nvPr>
        </p:nvSpPr>
        <p:spPr bwMode="auto">
          <a:xfrm>
            <a:off x="3081777" y="5619586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TextBox"/>
          <p:cNvSpPr txBox="1"/>
          <p:nvPr>
            <p:custDataLst>
              <p:tags r:id="rId17"/>
            </p:custDataLst>
          </p:nvPr>
        </p:nvSpPr>
        <p:spPr>
          <a:xfrm>
            <a:off x="3647317" y="5372625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5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消防安全法律法规的遵守和执行是单位和个人的法定义务，违反消防安全法律法规将受到相应的法律责任。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消防安全法律法规的主要内容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>
            <p:custDataLst>
              <p:tags r:id="rId6"/>
            </p:custDataLst>
          </p:nvPr>
        </p:nvSpPr>
        <p:spPr>
          <a:xfrm>
            <a:off x="1512983" y="2182275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任意多边形 19"/>
          <p:cNvSpPr/>
          <p:nvPr>
            <p:custDataLst>
              <p:tags r:id="rId7"/>
            </p:custDataLst>
          </p:nvPr>
        </p:nvSpPr>
        <p:spPr>
          <a:xfrm>
            <a:off x="1305853" y="2007229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A</a:t>
            </a: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2414534" y="2261728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消防安全法律法规的制定依据和目的</a:t>
            </a:r>
          </a:p>
        </p:txBody>
      </p:sp>
      <p:sp>
        <p:nvSpPr>
          <p:cNvPr id="2" name="任意多边形 1"/>
          <p:cNvSpPr/>
          <p:nvPr>
            <p:custDataLst>
              <p:tags r:id="rId9"/>
            </p:custDataLst>
          </p:nvPr>
        </p:nvSpPr>
        <p:spPr>
          <a:xfrm>
            <a:off x="6431412" y="2182275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3"/>
          <p:cNvSpPr/>
          <p:nvPr>
            <p:custDataLst>
              <p:tags r:id="rId10"/>
            </p:custDataLst>
          </p:nvPr>
        </p:nvSpPr>
        <p:spPr>
          <a:xfrm>
            <a:off x="6224282" y="2007229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B</a:t>
            </a: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7332964" y="2261728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消防安全法律法规的主要内容，包括消防安全责任、消防安全管理、消防安全设施、消防安全检查等</a:t>
            </a:r>
          </a:p>
        </p:txBody>
      </p:sp>
      <p:sp>
        <p:nvSpPr>
          <p:cNvPr id="6" name="任意多边形 5"/>
          <p:cNvSpPr/>
          <p:nvPr>
            <p:custDataLst>
              <p:tags r:id="rId12"/>
            </p:custDataLst>
          </p:nvPr>
        </p:nvSpPr>
        <p:spPr>
          <a:xfrm>
            <a:off x="1512983" y="4183316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任意多边形 7"/>
          <p:cNvSpPr/>
          <p:nvPr>
            <p:custDataLst>
              <p:tags r:id="rId13"/>
            </p:custDataLst>
          </p:nvPr>
        </p:nvSpPr>
        <p:spPr>
          <a:xfrm>
            <a:off x="1305853" y="4008270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C</a:t>
            </a: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2414534" y="4262769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消防安全法律法规的适用范围和执行要求</a:t>
            </a:r>
          </a:p>
        </p:txBody>
      </p:sp>
      <p:sp>
        <p:nvSpPr>
          <p:cNvPr id="10" name="任意多边形 9"/>
          <p:cNvSpPr/>
          <p:nvPr>
            <p:custDataLst>
              <p:tags r:id="rId15"/>
            </p:custDataLst>
          </p:nvPr>
        </p:nvSpPr>
        <p:spPr>
          <a:xfrm>
            <a:off x="6431412" y="4183316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任意多边形 10"/>
          <p:cNvSpPr/>
          <p:nvPr>
            <p:custDataLst>
              <p:tags r:id="rId16"/>
            </p:custDataLst>
          </p:nvPr>
        </p:nvSpPr>
        <p:spPr>
          <a:xfrm>
            <a:off x="6224282" y="4008270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D</a:t>
            </a:r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>
            <a:off x="7332964" y="4262769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消防安全法律法规的法律责任和处罚措施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任意多边形: 形状 5"/>
          <p:cNvSpPr/>
          <p:nvPr>
            <p:custDataLst>
              <p:tags r:id="rId2"/>
            </p:custDataLst>
          </p:nvPr>
        </p:nvSpPr>
        <p:spPr>
          <a:xfrm>
            <a:off x="0" y="0"/>
            <a:ext cx="1657004" cy="1567026"/>
          </a:xfrm>
          <a:custGeom>
            <a:gdLst>
              <a:gd name="connsiteX0" fmla="*/ 1166168 w 1657004"/>
              <a:gd name="connsiteY0" fmla="*/ 0 h 1567026"/>
              <a:gd name="connsiteX1" fmla="*/ 1657004 w 1657004"/>
              <a:gd name="connsiteY1" fmla="*/ 0 h 1567026"/>
              <a:gd name="connsiteX2" fmla="*/ 1631683 w 1657004"/>
              <a:gd name="connsiteY2" fmla="*/ 165912 h 1567026"/>
              <a:gd name="connsiteX3" fmla="*/ 86817 w 1657004"/>
              <a:gd name="connsiteY3" fmla="*/ 1562642 h 1567026"/>
              <a:gd name="connsiteX4" fmla="*/ 0 w 1657004"/>
              <a:gd name="connsiteY4" fmla="*/ 1567026 h 1567026"/>
              <a:gd name="connsiteX5" fmla="*/ 0 w 1657004"/>
              <a:gd name="connsiteY5" fmla="*/ 1081262 h 1567026"/>
              <a:gd name="connsiteX6" fmla="*/ 37150 w 1657004"/>
              <a:gd name="connsiteY6" fmla="*/ 1079386 h 1567026"/>
              <a:gd name="connsiteX7" fmla="*/ 1155788 w 1657004"/>
              <a:gd name="connsiteY7" fmla="*/ 68014 h 1567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004" h="1567026">
                <a:moveTo>
                  <a:pt x="1166168" y="0"/>
                </a:moveTo>
                <a:lnTo>
                  <a:pt x="1657004" y="0"/>
                </a:lnTo>
                <a:lnTo>
                  <a:pt x="1631683" y="165912"/>
                </a:lnTo>
                <a:cubicBezTo>
                  <a:pt x="1479236" y="910905"/>
                  <a:pt x="856261" y="1484501"/>
                  <a:pt x="86817" y="1562642"/>
                </a:cubicBezTo>
                <a:lnTo>
                  <a:pt x="0" y="1567026"/>
                </a:lnTo>
                <a:lnTo>
                  <a:pt x="0" y="1081262"/>
                </a:lnTo>
                <a:lnTo>
                  <a:pt x="37150" y="1079386"/>
                </a:lnTo>
                <a:cubicBezTo>
                  <a:pt x="594305" y="1022804"/>
                  <a:pt x="1045401" y="607463"/>
                  <a:pt x="1155788" y="6801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  <a:prstDash val="solid"/>
          </a:ln>
          <a:effectLst>
            <a:outerShdw blurRad="203200" dist="38100" algn="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8" name="直接连接符 7"/>
          <p:cNvCxnSpPr/>
          <p:nvPr>
            <p:custDataLst>
              <p:tags r:id="rId3"/>
            </p:custDataLst>
          </p:nvPr>
        </p:nvCxnSpPr>
        <p:spPr>
          <a:xfrm>
            <a:off x="748552" y="1260476"/>
            <a:ext cx="771525" cy="0"/>
          </a:xfrm>
          <a:prstGeom prst="line">
            <a:avLst/>
          </a:prstGeom>
          <a:ln>
            <a:gradFill flip="none" rotWithShape="1">
              <a:gsLst>
                <a:gs pos="0">
                  <a:srgbClr val="08CC96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消防安全法律法规的遵守与执行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6"/>
            </p:custDataLst>
          </p:nvPr>
        </p:nvSpPr>
        <p:spPr>
          <a:xfrm>
            <a:off x="8811042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STEP4</a:t>
            </a:r>
          </a:p>
        </p:txBody>
      </p:sp>
      <p:sp>
        <p:nvSpPr>
          <p:cNvPr id="11" name="箭头: 右 10"/>
          <p:cNvSpPr/>
          <p:nvPr>
            <p:custDataLst>
              <p:tags r:id="rId7"/>
            </p:custDataLst>
          </p:nvPr>
        </p:nvSpPr>
        <p:spPr>
          <a:xfrm>
            <a:off x="8223791" y="2280750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8"/>
            </p:custDataLst>
          </p:nvPr>
        </p:nvSpPr>
        <p:spPr>
          <a:xfrm>
            <a:off x="6306950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STEP3</a:t>
            </a:r>
          </a:p>
        </p:txBody>
      </p:sp>
      <p:sp>
        <p:nvSpPr>
          <p:cNvPr id="9" name="箭头: 右 8"/>
          <p:cNvSpPr/>
          <p:nvPr>
            <p:custDataLst>
              <p:tags r:id="rId9"/>
            </p:custDataLst>
          </p:nvPr>
        </p:nvSpPr>
        <p:spPr>
          <a:xfrm>
            <a:off x="5785765" y="2280751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10"/>
            </p:custDataLst>
          </p:nvPr>
        </p:nvSpPr>
        <p:spPr>
          <a:xfrm>
            <a:off x="3825658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STEP2</a:t>
            </a:r>
          </a:p>
        </p:txBody>
      </p:sp>
      <p:sp>
        <p:nvSpPr>
          <p:cNvPr id="2" name="箭头: 右 2"/>
          <p:cNvSpPr/>
          <p:nvPr>
            <p:custDataLst>
              <p:tags r:id="rId11"/>
            </p:custDataLst>
          </p:nvPr>
        </p:nvSpPr>
        <p:spPr>
          <a:xfrm>
            <a:off x="3261892" y="2280752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>
            <p:custDataLst>
              <p:tags r:id="rId12"/>
            </p:custDataLst>
          </p:nvPr>
        </p:nvSpPr>
        <p:spPr>
          <a:xfrm>
            <a:off x="1330616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STEP1</a:t>
            </a:r>
          </a:p>
        </p:txBody>
      </p:sp>
      <p:sp>
        <p:nvSpPr>
          <p:cNvPr id="15" name="矩形 14"/>
          <p:cNvSpPr/>
          <p:nvPr>
            <p:custDataLst>
              <p:tags r:id="rId13"/>
            </p:custDataLst>
          </p:nvPr>
        </p:nvSpPr>
        <p:spPr>
          <a:xfrm>
            <a:off x="1306064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消防安全法律法规的制定：国家、地方各级政府制定消防安全法律法规，确保消防安全</a:t>
            </a:r>
          </a:p>
        </p:txBody>
      </p:sp>
      <p:sp>
        <p:nvSpPr>
          <p:cNvPr id="16" name="矩形 15"/>
          <p:cNvSpPr/>
          <p:nvPr>
            <p:custDataLst>
              <p:tags r:id="rId14"/>
            </p:custDataLst>
          </p:nvPr>
        </p:nvSpPr>
        <p:spPr>
          <a:xfrm>
            <a:off x="3801106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消防安全法律法规的遵守：单位和个人应当遵守消防安全法律法规，确保消防安全</a:t>
            </a:r>
          </a:p>
        </p:txBody>
      </p:sp>
      <p:sp>
        <p:nvSpPr>
          <p:cNvPr id="17" name="矩形 16"/>
          <p:cNvSpPr/>
          <p:nvPr>
            <p:custDataLst>
              <p:tags r:id="rId15"/>
            </p:custDataLst>
          </p:nvPr>
        </p:nvSpPr>
        <p:spPr>
          <a:xfrm>
            <a:off x="6282398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消防安全法律法规的执行：各级政府、消防部门应当执行消防安全法律法规，确保消防安全</a:t>
            </a:r>
          </a:p>
        </p:txBody>
      </p:sp>
      <p:sp>
        <p:nvSpPr>
          <p:cNvPr id="18" name="矩形 17"/>
          <p:cNvSpPr/>
          <p:nvPr>
            <p:custDataLst>
              <p:tags r:id="rId16"/>
            </p:custDataLst>
          </p:nvPr>
        </p:nvSpPr>
        <p:spPr>
          <a:xfrm>
            <a:off x="8786490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消防安全法律法规的监督：各级政府、消防部门应当对消防安全法律法规的遵守情况进行监督，确保消防安全</a:t>
            </a: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&#13;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8.xml><?xml version="1.0" encoding="utf-8"?>
<p:tagLst xmlns:p="http://schemas.openxmlformats.org/presentationml/2006/main">
  <p:tag name="ISLIDE.ICON" val="#166134;"/>
  <p:tag name="KSO_WM_BEAUTIFY_FLAG" val="#wm#"/>
  <p:tag name="KSO_WM_TAG_VERSION" val="1.0"/>
  <p:tag name="KSO_WM_TEMPLATE_CATEGORY" val="custom"/>
  <p:tag name="KSO_WM_TEMPLATE_COLOR_TYPE" val="0"/>
  <p:tag name="KSO_WM_TEMPLATE_INDEX" val="20230864"/>
  <p:tag name="KSO_WM_TEMPLATE_MASTER_TYPE" val="1"/>
  <p:tag name="KSO_WM_TEMPLATE_SUBCATEGORY" val="29"/>
  <p:tag name="KSO_WM_TEMPLATE_THUMBS_INDEX" val="1、9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4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211.xml><?xml version="1.0" encoding="utf-8"?>
<p:tagLst xmlns:p="http://schemas.openxmlformats.org/presentationml/2006/main">
  <p:tag name="ISLIDE.ICON" val="#166134;"/>
  <p:tag name="KSO_WM_BEAUTIFY_FLAG" val="#wm#"/>
  <p:tag name="KSO_WM_SLIDE_CONTENT_AREA" val="{&quot;left&quot;:&quot;28.1&quot;,&quot;top&quot;:&quot;123.4&quot;,&quot;width&quot;:&quot;680.95&quot;,&quot;height&quot;:&quot;215.3&quot;}"/>
  <p:tag name="KSO_WM_SLIDE_ID" val="custom2023086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864"/>
  <p:tag name="KSO_WM_TEMPLATE_MASTER_TYPE" val="1"/>
  <p:tag name="KSO_WM_TEMPLATE_SUBCATEGORY" val="0"/>
  <p:tag name="KSO_WM_TEMPLATE_THUMBS_INDEX" val="1、9"/>
</p:tagLst>
</file>

<file path=ppt/tags/tag2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64"/>
  <p:tag name="KSO_WM_TEMPLATE_MASTER_TYPE" val="1"/>
  <p:tag name="KSO_WM_TEMPLATE_SUBCATEGORY" val="17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4_7*e*1"/>
  <p:tag name="KSO_WM_UNIT_INDEX" val="1"/>
  <p:tag name="KSO_WM_UNIT_LAYERLEVEL" val="1"/>
  <p:tag name="KSO_WM_UNIT_NOCLEAR" val="0"/>
  <p:tag name="KSO_WM_UNIT_PRESET_TEXT" val="PART ONE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e"/>
  <p:tag name="KSO_WM_UNIT_VALUE" val="6"/>
</p:tagLst>
</file>

<file path=ppt/tags/tag228.xml><?xml version="1.0" encoding="utf-8"?>
<p:tagLst xmlns:p="http://schemas.openxmlformats.org/presentationml/2006/main">
  <p:tag name="ISLIDE.ICON" val="#166134;"/>
  <p:tag name="KSO_WM_BEAUTIFY_FLAG" val="#wm#"/>
  <p:tag name="KSO_WM_SLIDE_CONTENT_AREA" val="{&quot;left&quot;:&quot;280.75&quot;,&quot;top&quot;:&quot;123.4&quot;,&quot;width&quot;:&quot;652.55&quot;,&quot;height&quot;:&quot;247.1&quot;}"/>
  <p:tag name="KSO_WM_SLIDE_ID" val="custom2023086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64"/>
  <p:tag name="KSO_WM_TEMPLATE_MASTER_TYPE" val="1"/>
  <p:tag name="KSO_WM_TEMPLATE_SUBCATEGORY" val="0"/>
</p:tagLst>
</file>

<file path=ppt/tags/tag2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23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3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23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23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39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0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241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242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4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24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24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4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24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46:31&quot;,&quot;maxSize&quot;:{&quot;size1&quot;:22.2},&quot;minSize&quot;:{&quot;size1&quot;:13.5},&quot;normalSize&quot;:{&quot;size1&quot;:13.5},&quot;subLayout&quot;:[{&quot;id&quot;:&quot;2023-09-09T21:46:31&quot;,&quot;margin&quot;:{&quot;bottom&quot;:0.025999998673796654,&quot;left&quot;:2.117000102996826,&quot;right&quot;:1.2699999809265137,&quot;top&quot;:0.4230000376701355},&quot;type&quot;:0},{&quot;id&quot;:&quot;2023-09-09T21:46:3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2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46:31&quot;,&quot;maxSize&quot;:{&quot;size1&quot;:22.2},&quot;minSize&quot;:{&quot;size1&quot;:13.5},&quot;normalSize&quot;:{&quot;size1&quot;:13.5},&quot;subLayout&quot;:[{&quot;id&quot;:&quot;2023-09-09T21:46:31&quot;,&quot;margin&quot;:{&quot;bottom&quot;:0.025999998673796654,&quot;left&quot;:2.117000102996826,&quot;right&quot;:1.2699999809265137,&quot;top&quot;:0.4230000376701355},&quot;type&quot;:0},{&quot;id&quot;:&quot;2023-09-09T21:46:3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2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0"/>
  <p:tag name="KSO_WM_UNIT_VALUE" val="198*174"/>
</p:tagLst>
</file>

<file path=ppt/tags/tag29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0"/>
  <p:tag name="KSO_WM_UNIT_VALUE" val="135*127"/>
</p:tagLst>
</file>

<file path=ppt/tags/tag29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0"/>
  <p:tag name="KSO_WM_UNIT_VALUE" val="130*188"/>
</p:tagLst>
</file>

<file path=ppt/tags/tag29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0"/>
  <p:tag name="KSO_WM_UNIT_VALUE" val="164*159"/>
</p:tagLst>
</file>

<file path=ppt/tags/tag30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0"/>
  <p:tag name="KSO_WM_UNIT_VALUE" val="151*159"/>
</p:tagLst>
</file>

<file path=ppt/tags/tag30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46:31&quot;,&quot;maxSize&quot;:{&quot;size1&quot;:22.2},&quot;minSize&quot;:{&quot;size1&quot;:13.5},&quot;normalSize&quot;:{&quot;size1&quot;:13.5},&quot;subLayout&quot;:[{&quot;id&quot;:&quot;2023-09-09T21:46:31&quot;,&quot;margin&quot;:{&quot;bottom&quot;:0.025999998673796654,&quot;left&quot;:2.117000102996826,&quot;right&quot;:1.2699999809265137,&quot;top&quot;:0.4230000376701355},&quot;type&quot;:0},{&quot;id&quot;:&quot;2023-09-09T21:46:3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4_7*e*1"/>
  <p:tag name="KSO_WM_UNIT_INDEX" val="1"/>
  <p:tag name="KSO_WM_UNIT_LAYERLEVEL" val="1"/>
  <p:tag name="KSO_WM_UNIT_NOCLEAR" val="0"/>
  <p:tag name="KSO_WM_UNIT_PRESET_TEXT" val="PART ONE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e"/>
  <p:tag name="KSO_WM_UNIT_VALUE" val="6"/>
</p:tagLst>
</file>

<file path=ppt/tags/tag304.xml><?xml version="1.0" encoding="utf-8"?>
<p:tagLst xmlns:p="http://schemas.openxmlformats.org/presentationml/2006/main">
  <p:tag name="ISLIDE.ICON" val="#166134;"/>
  <p:tag name="KSO_WM_BEAUTIFY_FLAG" val="#wm#"/>
  <p:tag name="KSO_WM_SLIDE_CONTENT_AREA" val="{&quot;left&quot;:&quot;280.75&quot;,&quot;top&quot;:&quot;123.4&quot;,&quot;width&quot;:&quot;652.55&quot;,&quot;height&quot;:&quot;247.1&quot;}"/>
  <p:tag name="KSO_WM_SLIDE_ID" val="custom2023086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64"/>
  <p:tag name="KSO_WM_TEMPLATE_MASTER_TYPE" val="1"/>
  <p:tag name="KSO_WM_TEMPLATE_SUBCATEGORY" val="0"/>
</p:tagLst>
</file>

<file path=ppt/tags/tag3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5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5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5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5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5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5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6_1"/>
  <p:tag name="KSO_WM_UNIT_INDEX" val="1_6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6_3"/>
  <p:tag name="KSO_WM_UNIT_INDEX" val="1_6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46:34&quot;,&quot;maxSize&quot;:{&quot;size1&quot;:22.2},&quot;minSize&quot;:{&quot;size1&quot;:13.5},&quot;normalSize&quot;:{&quot;size1&quot;:13.5},&quot;subLayout&quot;:[{&quot;id&quot;:&quot;2023-09-09T21:46:34&quot;,&quot;margin&quot;:{&quot;bottom&quot;:0.025999998673796654,&quot;left&quot;:2.117000102996826,&quot;right&quot;:1.2699999809265137,&quot;top&quot;:0.4230000376701355},&quot;type&quot;:0},{&quot;id&quot;:&quot;2023-09-09T21:46:3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3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8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5*l_h_i*1_1_2"/>
  <p:tag name="KSO_WM_UNIT_INDEX" val="1_1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339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5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340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5*l_h_f*1_1_1"/>
  <p:tag name="KSO_WM_UNIT_INDEX" val="1_1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341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5*l_h_i*1_2_2"/>
  <p:tag name="KSO_WM_UNIT_INDEX" val="1_2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342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5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343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5*l_h_f*1_2_1"/>
  <p:tag name="KSO_WM_UNIT_INDEX" val="1_2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344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5*l_h_i*1_3_2"/>
  <p:tag name="KSO_WM_UNIT_INDEX" val="1_3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345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5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346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5*l_h_f*1_3_1"/>
  <p:tag name="KSO_WM_UNIT_INDEX" val="1_3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347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5*l_h_i*1_4_2"/>
  <p:tag name="KSO_WM_UNIT_INDEX" val="1_4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348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5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349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5*l_h_f*1_4_1"/>
  <p:tag name="KSO_WM_UNIT_INDEX" val="1_4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350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5*l_h_i*1_5_2"/>
  <p:tag name="KSO_WM_UNIT_INDEX" val="1_5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351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5*l_h_i*1_5_1"/>
  <p:tag name="KSO_WM_UNIT_INDEX" val="1_5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352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5*l_h_f*1_5_1"/>
  <p:tag name="KSO_WM_UNIT_INDEX" val="1_5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353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5*l_h_i*1_6_2"/>
  <p:tag name="KSO_WM_UNIT_INDEX" val="1_6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354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5*l_h_i*1_6_1"/>
  <p:tag name="KSO_WM_UNIT_INDEX" val="1_6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355.xml><?xml version="1.0" encoding="utf-8"?>
<p:tagLst xmlns:p="http://schemas.openxmlformats.org/presentationml/2006/main">
  <p:tag name="KSO_WM_ASSEMBLE_CHIP_INDEX" val="fa9197eba7a949ffb3f66445e6f1e010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5*l_h_f*1_6_1"/>
  <p:tag name="KSO_WM_UNIT_INDEX" val="1_6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35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46:35&quot;,&quot;maxSize&quot;:{&quot;size1&quot;:22.2},&quot;minSize&quot;:{&quot;size1&quot;:13.5},&quot;normalSize&quot;:{&quot;size1&quot;:13.5},&quot;subLayout&quot;:[{&quot;id&quot;:&quot;2023-09-09T21:46:35&quot;,&quot;margin&quot;:{&quot;bottom&quot;:0.025999998673796654,&quot;left&quot;:2.117000102996826,&quot;right&quot;:1.2699999809265137,&quot;top&quot;:0.4230000376701355},&quot;type&quot;:0},{&quot;id&quot;:&quot;2023-09-09T21:46:3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3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5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15"/>
  <p:tag name="KSO_WM_UNIT_TYPE" val="m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05799_5*m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5*m_h_i*1_1_6"/>
  <p:tag name="KSO_WM_UNIT_INDEX" val="1_1_6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m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05799_5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5*m_h_i*1_2_6"/>
  <p:tag name="KSO_WM_UNIT_INDEX" val="1_2_6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m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05799_5*m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5*m_h_i*1_3_6"/>
  <p:tag name="KSO_WM_UNIT_INDEX" val="1_3_6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m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05799_5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5*m_h_i*1_4_6"/>
  <p:tag name="KSO_WM_UNIT_INDEX" val="1_4_6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m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05799_5*m_h_i*1_5_5"/>
  <p:tag name="KSO_WM_UNIT_INDEX" val="1_5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5*m_h_i*1_5_6"/>
  <p:tag name="KSO_WM_UNIT_INDEX" val="1_5_6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m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05799_5*m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5*m_h_i*1_6_6"/>
  <p:tag name="KSO_WM_UNIT_INDEX" val="1_6_6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m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5*m_h_f*1_1_1"/>
  <p:tag name="KSO_WM_UNIT_INDEX" val="1_1_1"/>
  <p:tag name="KSO_WM_UNIT_LAYERLEVEL" val="1_1_1"/>
  <p:tag name="KSO_WM_UNIT_NOCLEAR" val="0"/>
  <p:tag name="KSO_WM_UNIT_PRESET_TEXT" val="单击此处输入您的正文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9_5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9_5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9_5*m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9_5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5*m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5*m_h_f*1_3_1"/>
  <p:tag name="KSO_WM_UNIT_INDEX" val="1_3_1"/>
  <p:tag name="KSO_WM_UNIT_LAYERLEVEL" val="1_1_1"/>
  <p:tag name="KSO_WM_UNIT_NOCLEAR" val="0"/>
  <p:tag name="KSO_WM_UNIT_PRESET_TEXT" val="单击此处输入您的正文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9_5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9_5*m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5*m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5*m_h_f*1_5_1"/>
  <p:tag name="KSO_WM_UNIT_INDEX" val="1_5_1"/>
  <p:tag name="KSO_WM_UNIT_LAYERLEVEL" val="1_1_1"/>
  <p:tag name="KSO_WM_UNIT_NOCLEAR" val="0"/>
  <p:tag name="KSO_WM_UNIT_PRESET_TEXT" val="单击此处输入您的正文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799_5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799_5*m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799_5*m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5*m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9_5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9_5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9_5*m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5*m_h_f*1_2_1"/>
  <p:tag name="KSO_WM_UNIT_INDEX" val="1_2_1"/>
  <p:tag name="KSO_WM_UNIT_LAYERLEVEL" val="1_1_1"/>
  <p:tag name="KSO_WM_UNIT_NOCLEAR" val="0"/>
  <p:tag name="KSO_WM_UNIT_PRESET_TEXT" val="单击此处输入您的正文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5*m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9_5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9_5*m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9_5*m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5*m_h_f*1_4_1"/>
  <p:tag name="KSO_WM_UNIT_INDEX" val="1_4_1"/>
  <p:tag name="KSO_WM_UNIT_LAYERLEVEL" val="1_1_1"/>
  <p:tag name="KSO_WM_UNIT_NOCLEAR" val="0"/>
  <p:tag name="KSO_WM_UNIT_PRESET_TEXT" val="单击此处输入您的正文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5*m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799_5*m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799_5*m_h_i*1_6_4"/>
  <p:tag name="KSO_WM_UNIT_INDEX" val="1_6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799_5*m_h_i*1_6_5"/>
  <p:tag name="KSO_WM_UNIT_INDEX" val="1_6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5*m_h_f*1_6_1"/>
  <p:tag name="KSO_WM_UNIT_INDEX" val="1_6_1"/>
  <p:tag name="KSO_WM_UNIT_LAYERLEVEL" val="1_1_1"/>
  <p:tag name="KSO_WM_UNIT_NOCLEAR" val="0"/>
  <p:tag name="KSO_WM_UNIT_PRESET_TEXT" val="单击此处输入您的正文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4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9"/>
  <p:tag name="KSO_WM_UNIT_COMPATIBLE" val="0"/>
  <p:tag name="KSO_WM_UNIT_DIAGRAM_ISNUMVISUAL" val="0"/>
  <p:tag name="KSO_WM_UNIT_DIAGRAM_ISREFERUNIT" val="0"/>
  <p:tag name="KSO_WM_UNIT_HIGHLIGHT" val="0"/>
  <p:tag name="KSO_WM_UNIT_ID" val="diagram20205799_5*m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46:34&quot;,&quot;maxSize&quot;:{&quot;size1&quot;:22.2},&quot;minSize&quot;:{&quot;size1&quot;:13.5},&quot;normalSize&quot;:{&quot;size1&quot;:13.5},&quot;subLayout&quot;:[{&quot;id&quot;:&quot;2023-09-09T21:46:34&quot;,&quot;margin&quot;:{&quot;bottom&quot;:0.025999998673796654,&quot;left&quot;:2.117000102996826,&quot;right&quot;:1.2699999809265137,&quot;top&quot;:0.4230000376701355},&quot;type&quot;:0},{&quot;id&quot;:&quot;2023-09-09T21:46:3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4_7*e*1"/>
  <p:tag name="KSO_WM_UNIT_INDEX" val="1"/>
  <p:tag name="KSO_WM_UNIT_LAYERLEVEL" val="1"/>
  <p:tag name="KSO_WM_UNIT_NOCLEAR" val="0"/>
  <p:tag name="KSO_WM_UNIT_PRESET_TEXT" val="PART ONE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e"/>
  <p:tag name="KSO_WM_UNIT_VALUE" val="6"/>
</p:tagLst>
</file>

<file path=ppt/tags/tag407.xml><?xml version="1.0" encoding="utf-8"?>
<p:tagLst xmlns:p="http://schemas.openxmlformats.org/presentationml/2006/main">
  <p:tag name="ISLIDE.ICON" val="#166134;"/>
  <p:tag name="KSO_WM_BEAUTIFY_FLAG" val="#wm#"/>
  <p:tag name="KSO_WM_SLIDE_CONTENT_AREA" val="{&quot;left&quot;:&quot;280.75&quot;,&quot;top&quot;:&quot;123.4&quot;,&quot;width&quot;:&quot;652.55&quot;,&quot;height&quot;:&quot;247.1&quot;}"/>
  <p:tag name="KSO_WM_SLIDE_ID" val="custom2023086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64"/>
  <p:tag name="KSO_WM_TEMPLATE_MASTER_TYPE" val="1"/>
  <p:tag name="KSO_WM_TEMPLATE_SUBCATEGORY" val="0"/>
</p:tagLst>
</file>

<file path=ppt/tags/tag4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2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1_1"/>
  <p:tag name="KSO_WM_UNIT_INDEX" val="1_1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0"/>
  <p:tag name="KSO_WM_UNIT_VALUE" val="88"/>
</p:tagLst>
</file>

<file path=ppt/tags/tag413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941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414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5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2_1"/>
  <p:tag name="KSO_WM_UNIT_INDEX" val="1_2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0"/>
  <p:tag name="KSO_WM_UNIT_VALUE" val="88"/>
</p:tagLst>
</file>

<file path=ppt/tags/tag416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941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417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2_2"/>
  <p:tag name="KSO_WM_UNIT_INDEX" val="1_2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8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3_1"/>
  <p:tag name="KSO_WM_UNIT_INDEX" val="1_3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0"/>
  <p:tag name="KSO_WM_UNIT_VALUE" val="88"/>
</p:tagLst>
</file>

<file path=ppt/tags/tag419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941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420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1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4_1"/>
  <p:tag name="KSO_WM_UNIT_INDEX" val="1_4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0"/>
  <p:tag name="KSO_WM_UNIT_VALUE" val="88"/>
</p:tagLst>
</file>

<file path=ppt/tags/tag422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941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423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4_2"/>
  <p:tag name="KSO_WM_UNIT_INDEX" val="1_4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46:33&quot;,&quot;maxSize&quot;:{&quot;size1&quot;:22.2},&quot;minSize&quot;:{&quot;size1&quot;:13.5},&quot;normalSize&quot;:{&quot;size1&quot;:13.5},&quot;subLayout&quot;:[{&quot;id&quot;:&quot;2023-09-09T21:46:33&quot;,&quot;margin&quot;:{&quot;bottom&quot;:0.025999998673796654,&quot;left&quot;:2.117000102996826,&quot;right&quot;:1.2699999809265137,&quot;top&quot;:0.4230000376701355},&quot;type&quot;:0},{&quot;id&quot;:&quot;2023-09-09T21:46:3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4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779_4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9_4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5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4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10779_4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9_4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6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4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0779_4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9_4*m_h_i*1_3_2"/>
  <p:tag name="KSO_WM_UNIT_INDEX" val="1_3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7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4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6"/>
  <p:tag name="KSO_WM_UNIT_FILL_TYPE" val="1"/>
  <p:tag name="KSO_WM_UNIT_HIGHLIGHT" val="0"/>
  <p:tag name="KSO_WM_UNIT_ID" val="diagram20210779_4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9_4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8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44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46:32&quot;,&quot;maxSize&quot;:{&quot;size1&quot;:22.2},&quot;minSize&quot;:{&quot;size1&quot;:13.5},&quot;normalSize&quot;:{&quot;size1&quot;:13.5},&quot;subLayout&quot;:[{&quot;id&quot;:&quot;2023-09-09T21:46:32&quot;,&quot;margin&quot;:{&quot;bottom&quot;:0.025999998673796654,&quot;left&quot;:2.117000102996826,&quot;right&quot;:1.2699999809265137,&quot;top&quot;:0.4230000376701355},&quot;type&quot;:0},{&quot;id&quot;:&quot;2023-09-09T21:46:3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4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6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47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48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49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50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51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52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53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54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55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56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57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58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59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60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61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62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63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64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65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66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67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68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5_4"/>
  <p:tag name="KSO_WM_UNIT_INDEX" val="1_5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69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5_1"/>
  <p:tag name="KSO_WM_UNIT_INDEX" val="1_5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70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71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72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6_3"/>
  <p:tag name="KSO_WM_UNIT_INDEX" val="1_6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73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6_4"/>
  <p:tag name="KSO_WM_UNIT_INDEX" val="1_6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74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6_1"/>
  <p:tag name="KSO_WM_UNIT_INDEX" val="1_6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75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6_2"/>
  <p:tag name="KSO_WM_UNIT_INDEX" val="1_6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76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7_1"/>
  <p:tag name="KSO_WM_UNIT_INDEX" val="1_7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77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7_3"/>
  <p:tag name="KSO_WM_UNIT_INDEX" val="1_7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78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6*l_h_i*1_7_4"/>
  <p:tag name="KSO_WM_UNIT_INDEX" val="1_7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79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f*1_7_1"/>
  <p:tag name="KSO_WM_UNIT_INDEX" val="1_7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80.xml><?xml version="1.0" encoding="utf-8"?>
<p:tagLst xmlns:p="http://schemas.openxmlformats.org/presentationml/2006/main">
  <p:tag name="KSO_WM_ASSEMBLE_CHIP_INDEX" val="b5d33577310c4e368c9fbc6c96933d6f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6*l_h_i*1_7_2"/>
  <p:tag name="KSO_WM_UNIT_INDEX" val="1_7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8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46:35&quot;,&quot;maxSize&quot;:{&quot;size1&quot;:22.2},&quot;minSize&quot;:{&quot;size1&quot;:13.5},&quot;normalSize&quot;:{&quot;size1&quot;:13.5},&quot;subLayout&quot;:[{&quot;id&quot;:&quot;2023-09-09T21:46:35&quot;,&quot;margin&quot;:{&quot;bottom&quot;:0.025999998673796654,&quot;left&quot;:2.117000102996826,&quot;right&quot;:1.2699999809265137,&quot;top&quot;:0.4230000376701355},&quot;type&quot;:0},{&quot;id&quot;:&quot;2023-09-09T21:46:3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4_7*e*1"/>
  <p:tag name="KSO_WM_UNIT_INDEX" val="1"/>
  <p:tag name="KSO_WM_UNIT_LAYERLEVEL" val="1"/>
  <p:tag name="KSO_WM_UNIT_NOCLEAR" val="0"/>
  <p:tag name="KSO_WM_UNIT_PRESET_TEXT" val="PART ONE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e"/>
  <p:tag name="KSO_WM_UNIT_VALUE" val="6"/>
</p:tagLst>
</file>

<file path=ppt/tags/tag484.xml><?xml version="1.0" encoding="utf-8"?>
<p:tagLst xmlns:p="http://schemas.openxmlformats.org/presentationml/2006/main">
  <p:tag name="ISLIDE.ICON" val="#166134;"/>
  <p:tag name="KSO_WM_BEAUTIFY_FLAG" val="#wm#"/>
  <p:tag name="KSO_WM_SLIDE_CONTENT_AREA" val="{&quot;left&quot;:&quot;280.75&quot;,&quot;top&quot;:&quot;123.4&quot;,&quot;width&quot;:&quot;652.55&quot;,&quot;height&quot;:&quot;247.1&quot;}"/>
  <p:tag name="KSO_WM_SLIDE_ID" val="custom2023086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64"/>
  <p:tag name="KSO_WM_TEMPLATE_MASTER_TYPE" val="1"/>
  <p:tag name="KSO_WM_TEMPLATE_SUBCATEGORY" val="0"/>
</p:tagLst>
</file>

<file path=ppt/tags/tag4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89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90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91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492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93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94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495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96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97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498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99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500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50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46:33&quot;,&quot;maxSize&quot;:{&quot;size1&quot;:22.2},&quot;minSize&quot;:{&quot;size1&quot;:13.5},&quot;normalSize&quot;:{&quot;size1&quot;:13.5},&quot;subLayout&quot;:[{&quot;id&quot;:&quot;2023-09-09T21:46:33&quot;,&quot;margin&quot;:{&quot;bottom&quot;:0.025999998673796654,&quot;left&quot;:2.117000102996826,&quot;right&quot;:1.2699999809265137,&quot;top&quot;:0.4230000376701355},&quot;type&quot;:0},{&quot;id&quot;:&quot;2023-09-09T21:46:3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5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06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1_2"/>
  <p:tag name="KSO_WM_UNIT_INDEX" val="1_1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507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508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1_1"/>
  <p:tag name="KSO_WM_UNIT_INDEX" val="1_1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509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2_2"/>
  <p:tag name="KSO_WM_UNIT_INDEX" val="1_2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510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511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2_1"/>
  <p:tag name="KSO_WM_UNIT_INDEX" val="1_2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512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3_2"/>
  <p:tag name="KSO_WM_UNIT_INDEX" val="1_3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513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514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3_1"/>
  <p:tag name="KSO_WM_UNIT_INDEX" val="1_3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515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4_2"/>
  <p:tag name="KSO_WM_UNIT_INDEX" val="1_4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516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517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4_1"/>
  <p:tag name="KSO_WM_UNIT_INDEX" val="1_4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51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46:31&quot;,&quot;maxSize&quot;:{&quot;size1&quot;:22.2},&quot;minSize&quot;:{&quot;size1&quot;:13.5},&quot;normalSize&quot;:{&quot;size1&quot;:13.5},&quot;subLayout&quot;:[{&quot;id&quot;:&quot;2023-09-09T21:46:31&quot;,&quot;margin&quot;:{&quot;bottom&quot;:0.025999998673796654,&quot;left&quot;:2.117000102996826,&quot;right&quot;:1.2699999809265137,&quot;top&quot;:0.4230000376701355},&quot;type&quot;:0},{&quot;id&quot;:&quot;2023-09-09T21:46:3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5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5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5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5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5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5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5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53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46:32&quot;,&quot;maxSize&quot;:{&quot;size1&quot;:22.2},&quot;minSize&quot;:{&quot;size1&quot;:13.5},&quot;normalSize&quot;:{&quot;size1&quot;:13.5},&quot;subLayout&quot;:[{&quot;id&quot;:&quot;2023-09-09T21:46:32&quot;,&quot;margin&quot;:{&quot;bottom&quot;:0.025999998673796654,&quot;left&quot;:2.117000102996826,&quot;right&quot;:1.2699999809265137,&quot;top&quot;:0.4230000376701355},&quot;type&quot;:0},{&quot;id&quot;:&quot;2023-09-09T21:46:3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4"/>
  <p:tag name="KSO_WM_TEMPLATE_MASTER_TYPE" val="0"/>
  <p:tag name="KSO_WM_TEMPLATE_SUBCATEGORY" val="25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4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536.xml><?xml version="1.0" encoding="utf-8"?>
<p:tagLst xmlns:p="http://schemas.openxmlformats.org/presentationml/2006/main">
  <p:tag name="ISLIDE.ICON" val="#166134;"/>
  <p:tag name="KSO_WM_BEAUTIFY_FLAG" val="#wm#"/>
  <p:tag name="KSO_WM_SLIDE_CONTENT_AREA" val="{&quot;left&quot;:&quot;28.1&quot;,&quot;top&quot;:&quot;123.4&quot;,&quot;width&quot;:&quot;680.95&quot;,&quot;height&quot;:&quot;231.7696&quot;}"/>
  <p:tag name="KSO_WM_SLIDE_ID" val="custom20230864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864"/>
  <p:tag name="KSO_WM_TEMPLATE_MASTER_TYPE" val="1"/>
  <p:tag name="KSO_WM_TEMPLATE_SUBCATEGORY" val="0"/>
</p:tagLst>
</file>

<file path=ppt/tags/tag537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08CC96"/>
      </a:accent1>
      <a:accent2>
        <a:srgbClr val="3366FF"/>
      </a:accent2>
      <a:accent3>
        <a:srgbClr val="4AB1B6"/>
      </a:accent3>
      <a:accent4>
        <a:srgbClr val="4AA5D2"/>
      </a:accent4>
      <a:accent5>
        <a:srgbClr val="09C7E1"/>
      </a:accent5>
      <a:accent6>
        <a:srgbClr val="828CEA"/>
      </a:accent6>
      <a:hlink>
        <a:srgbClr val="0563C1"/>
      </a:hlink>
      <a:folHlink>
        <a:srgbClr val="954F72"/>
      </a:folHlink>
    </a:clrScheme>
    <a:fontScheme name="稻壳儿-黑体常规4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138</Paragraphs>
  <Slides>19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消防安全基础知识培训课件</vt:lpstr>
      <vt:lpstr>Slide 2</vt:lpstr>
      <vt:lpstr>消防安全的重要性</vt:lpstr>
      <vt:lpstr>Slide 4</vt:lpstr>
      <vt:lpstr>Slide 5</vt:lpstr>
      <vt:lpstr>Slide 6</vt:lpstr>
      <vt:lpstr>火灾的预防</vt:lpstr>
      <vt:lpstr>Slide 8</vt:lpstr>
      <vt:lpstr>Slide 9</vt:lpstr>
      <vt:lpstr>Slide 10</vt:lpstr>
      <vt:lpstr>火灾的扑救</vt:lpstr>
      <vt:lpstr>Slide 12</vt:lpstr>
      <vt:lpstr>Slide 13</vt:lpstr>
      <vt:lpstr>Slide 14</vt:lpstr>
      <vt:lpstr>消防安全法律法规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2023-09-11T04:35:31Z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BDC32FB5D9B24383A1ED75B5324A3022_11</vt:lpwstr>
  </property>
  <property fmtid="{D5CDD505-2E9C-101B-9397-08002B2CF9AE}" pid="3" name="KSOProductBuildVer">
    <vt:lpwstr>2052-12.1.0.15374</vt:lpwstr>
  </property>
</Properties>
</file>