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幸全" initials="幸全" lastIdx="0" clrIdx="0"/>
  <p:cmAuthor id="2" name="作者" initials="A" lastIdx="0" clrIdx="1"/>
  <p:cmAuthor id="0" name="Mia Vida Villanueva" initials="MVV" lastIdx="0" clrIdx="0"/>
  <p:cmAuthor id="7" name="1206988966@qq.com" initials="1" lastIdx="0" clrIdx="2"/>
  <p:cmAuthor id="8" name="姜伟光" initials="姜" lastIdx="0" clrIdx="0"/>
  <p:cmAuthor id="3" name="lenovo" initials="l" lastIdx="0" clrIdx="2"/>
  <p:cmAuthor id="4" name="Administrator" initials="A" lastIdx="0" clrIdx="3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tags" Target="tags/tag384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9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4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8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ͼƬ1-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lum contrast="6000"/>
          </a:blip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9" name="署名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907448" y="4367840"/>
            <a:ext cx="2034000" cy="468000"/>
          </a:xfrm>
          <a:prstGeom prst="roundRect">
            <a:avLst>
              <a:gd name="adj" fmla="val 2597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150" normalizeH="0" baseline="0" noProof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accent2">
                      <a:alpha val="40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907415" y="1764655"/>
            <a:ext cx="6674452" cy="101633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907415" y="2781300"/>
            <a:ext cx="6674485" cy="1477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40000"/>
                  <a:lumOff val="60000"/>
                </a:schemeClr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40000"/>
                  <a:lumOff val="60000"/>
                </a:schemeClr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40000"/>
                  <a:lumOff val="60000"/>
                </a:schemeClr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40000"/>
                  <a:lumOff val="60000"/>
                </a:schemeClr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40000"/>
                  <a:lumOff val="60000"/>
                </a:schemeClr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40000"/>
                  <a:lumOff val="60000"/>
                </a:schemeClr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41555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2">
                    <a:lumMod val="2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A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654" y="0"/>
            <a:ext cx="12192000" cy="6871335"/>
          </a:xfrm>
          <a:prstGeom prst="rect">
            <a:avLst/>
          </a:prstGeom>
        </p:spPr>
      </p:pic>
      <p:sp>
        <p:nvSpPr>
          <p:cNvPr id="13" name="平行四边形 12"/>
          <p:cNvSpPr/>
          <p:nvPr>
            <p:custDataLst>
              <p:tags r:id="rId3"/>
            </p:custDataLst>
          </p:nvPr>
        </p:nvSpPr>
        <p:spPr>
          <a:xfrm>
            <a:off x="6501112" y="3700159"/>
            <a:ext cx="4673600" cy="233045"/>
          </a:xfrm>
          <a:prstGeom prst="parallelogram">
            <a:avLst>
              <a:gd name="adj" fmla="val 38188"/>
            </a:avLst>
          </a:prstGeom>
          <a:gradFill>
            <a:gsLst>
              <a:gs pos="100000">
                <a:schemeClr val="accent1">
                  <a:alpha val="25000"/>
                </a:schemeClr>
              </a:gs>
              <a:gs pos="23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节编号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9605355" y="4452317"/>
            <a:ext cx="1540800" cy="424800"/>
          </a:xfrm>
          <a:prstGeom prst="roundRect">
            <a:avLst>
              <a:gd name="adj" fmla="val 18909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400" b="1" i="0" u="none" strike="noStrike" kern="1200" cap="none" spc="150" normalizeH="0" baseline="0" noProof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accent2">
                      <a:alpha val="40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6096000" y="1985038"/>
            <a:ext cx="5079968" cy="186937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A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416903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2">
                    <a:lumMod val="2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A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14" name="标题"/>
          <p:cNvSpPr txBox="1"/>
          <p:nvPr>
            <p:ph type="title" idx="5"/>
            <p:custDataLst>
              <p:tags r:id="rId3"/>
            </p:custDataLst>
          </p:nvPr>
        </p:nvSpPr>
        <p:spPr>
          <a:xfrm>
            <a:off x="608400" y="416903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2">
                    <a:lumMod val="2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正文"/>
          <p:cNvSpPr txBox="1"/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章节页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9525"/>
            <a:ext cx="12192635" cy="6856730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 rot="10800000" flipV="1">
            <a:off x="0" y="-13335"/>
            <a:ext cx="12192635" cy="687133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4000">
                <a:schemeClr val="accent1">
                  <a:alpha val="10000"/>
                </a:scheme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Heavy" panose="00000a00000000000000" charset="-122"/>
            </a:endParaRPr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585992" y="5741854"/>
            <a:ext cx="4345547" cy="249280"/>
          </a:xfrm>
          <a:prstGeom prst="parallelogram">
            <a:avLst>
              <a:gd name="adj" fmla="val 38188"/>
            </a:avLst>
          </a:prstGeom>
          <a:gradFill>
            <a:gsLst>
              <a:gs pos="100000">
                <a:schemeClr val="accent1">
                  <a:alpha val="25000"/>
                </a:schemeClr>
              </a:gs>
              <a:gs pos="23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2454910" y="5417185"/>
            <a:ext cx="3988435" cy="6648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0" u="none" strike="noStrike" kern="1200" cap="none" spc="0" normalizeH="0" baseline="0" noProof="1">
                <a:solidFill>
                  <a:schemeClr val="accent2">
                    <a:lumMod val="40000"/>
                    <a:lumOff val="60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6"/>
            </p:custDataLst>
          </p:nvPr>
        </p:nvSpPr>
        <p:spPr>
          <a:xfrm>
            <a:off x="729762" y="4968875"/>
            <a:ext cx="1725245" cy="13176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416904"/>
            <a:ext cx="10968990" cy="583975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ͼƬ1-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lum contrast="6000"/>
          </a:blip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8" name="署名"/>
          <p:cNvSpPr txBox="1"/>
          <p:nvPr>
            <p:ph type="body" idx="2" hasCustomPrompt="1"/>
            <p:custDataLst>
              <p:tags r:id="rId3"/>
            </p:custDataLst>
          </p:nvPr>
        </p:nvSpPr>
        <p:spPr>
          <a:xfrm>
            <a:off x="907448" y="4113702"/>
            <a:ext cx="2034000" cy="468000"/>
          </a:xfrm>
          <a:prstGeom prst="roundRect">
            <a:avLst>
              <a:gd name="adj" fmla="val 2597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150" normalizeH="0" baseline="0" noProof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accent2">
                      <a:alpha val="40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4"/>
            </p:custDataLst>
          </p:nvPr>
        </p:nvSpPr>
        <p:spPr>
          <a:xfrm>
            <a:off x="907448" y="1809751"/>
            <a:ext cx="6011908" cy="20592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416903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2">
                    <a:lumMod val="2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0.xml" /><Relationship Id="rId21" Type="http://schemas.openxmlformats.org/officeDocument/2006/relationships/tags" Target="../tags/tag181.xml" /><Relationship Id="rId22" Type="http://schemas.openxmlformats.org/officeDocument/2006/relationships/tags" Target="../tags/tag182.xml" /><Relationship Id="rId23" Type="http://schemas.openxmlformats.org/officeDocument/2006/relationships/tags" Target="../tags/tag183.xml" /><Relationship Id="rId24" Type="http://schemas.openxmlformats.org/officeDocument/2006/relationships/tags" Target="../tags/tag184.xml" /><Relationship Id="rId25" Type="http://schemas.openxmlformats.org/officeDocument/2006/relationships/tags" Target="../tags/tag185.xml" /><Relationship Id="rId26" Type="http://schemas.openxmlformats.org/officeDocument/2006/relationships/tags" Target="../tags/tag186.xml" /><Relationship Id="rId27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416903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2">
                    <a:lumMod val="2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jpeg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14" Type="http://schemas.openxmlformats.org/officeDocument/2006/relationships/image" Target="../media/image4.png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17" Type="http://schemas.openxmlformats.org/officeDocument/2006/relationships/tags" Target="../tags/tag217.xml" /><Relationship Id="rId18" Type="http://schemas.openxmlformats.org/officeDocument/2006/relationships/tags" Target="../tags/tag218.xml" /><Relationship Id="rId19" Type="http://schemas.openxmlformats.org/officeDocument/2006/relationships/tags" Target="../tags/tag219.xml" /><Relationship Id="rId2" Type="http://schemas.openxmlformats.org/officeDocument/2006/relationships/image" Target="../media/image2.jpeg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tags" Target="../tags/tag235.xml" /><Relationship Id="rId19" Type="http://schemas.openxmlformats.org/officeDocument/2006/relationships/tags" Target="../tags/tag236.xml" /><Relationship Id="rId2" Type="http://schemas.openxmlformats.org/officeDocument/2006/relationships/image" Target="../media/image2.jpeg" /><Relationship Id="rId20" Type="http://schemas.openxmlformats.org/officeDocument/2006/relationships/tags" Target="../tags/tag237.xml" /><Relationship Id="rId21" Type="http://schemas.openxmlformats.org/officeDocument/2006/relationships/tags" Target="../tags/tag238.xml" /><Relationship Id="rId22" Type="http://schemas.openxmlformats.org/officeDocument/2006/relationships/tags" Target="../tags/tag239.xml" /><Relationship Id="rId23" Type="http://schemas.openxmlformats.org/officeDocument/2006/relationships/tags" Target="../tags/tag240.xml" /><Relationship Id="rId24" Type="http://schemas.openxmlformats.org/officeDocument/2006/relationships/tags" Target="../tags/tag241.xml" /><Relationship Id="rId25" Type="http://schemas.openxmlformats.org/officeDocument/2006/relationships/tags" Target="../tags/tag242.xml" /><Relationship Id="rId26" Type="http://schemas.openxmlformats.org/officeDocument/2006/relationships/tags" Target="../tags/tag243.xml" /><Relationship Id="rId27" Type="http://schemas.openxmlformats.org/officeDocument/2006/relationships/tags" Target="../tags/tag244.xml" /><Relationship Id="rId28" Type="http://schemas.openxmlformats.org/officeDocument/2006/relationships/tags" Target="../tags/tag245.xml" /><Relationship Id="rId29" Type="http://schemas.openxmlformats.org/officeDocument/2006/relationships/tags" Target="../tags/tag246.xml" /><Relationship Id="rId3" Type="http://schemas.openxmlformats.org/officeDocument/2006/relationships/tags" Target="../tags/tag220.xml" /><Relationship Id="rId30" Type="http://schemas.openxmlformats.org/officeDocument/2006/relationships/tags" Target="../tags/tag247.xml" /><Relationship Id="rId31" Type="http://schemas.openxmlformats.org/officeDocument/2006/relationships/tags" Target="../tags/tag248.xml" /><Relationship Id="rId32" Type="http://schemas.openxmlformats.org/officeDocument/2006/relationships/tags" Target="../tags/tag249.xml" /><Relationship Id="rId33" Type="http://schemas.openxmlformats.org/officeDocument/2006/relationships/tags" Target="../tags/tag250.xml" /><Relationship Id="rId34" Type="http://schemas.openxmlformats.org/officeDocument/2006/relationships/tags" Target="../tags/tag251.xml" /><Relationship Id="rId35" Type="http://schemas.openxmlformats.org/officeDocument/2006/relationships/tags" Target="../tags/tag252.xml" /><Relationship Id="rId36" Type="http://schemas.openxmlformats.org/officeDocument/2006/relationships/tags" Target="../tags/tag253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14" Type="http://schemas.openxmlformats.org/officeDocument/2006/relationships/image" Target="../media/image4.png" /><Relationship Id="rId15" Type="http://schemas.openxmlformats.org/officeDocument/2006/relationships/tags" Target="../tags/tag265.xml" /><Relationship Id="rId16" Type="http://schemas.openxmlformats.org/officeDocument/2006/relationships/tags" Target="../tags/tag266.xml" /><Relationship Id="rId17" Type="http://schemas.openxmlformats.org/officeDocument/2006/relationships/tags" Target="../tags/tag267.xml" /><Relationship Id="rId18" Type="http://schemas.openxmlformats.org/officeDocument/2006/relationships/tags" Target="../tags/tag268.xml" /><Relationship Id="rId19" Type="http://schemas.openxmlformats.org/officeDocument/2006/relationships/tags" Target="../tags/tag269.xml" /><Relationship Id="rId2" Type="http://schemas.openxmlformats.org/officeDocument/2006/relationships/image" Target="../media/image2.jpeg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70.xml" /><Relationship Id="rId4" Type="http://schemas.openxmlformats.org/officeDocument/2006/relationships/tags" Target="../tags/tag271.xml" /><Relationship Id="rId5" Type="http://schemas.openxmlformats.org/officeDocument/2006/relationships/tags" Target="../tags/tag27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0.xml" /><Relationship Id="rId11" Type="http://schemas.openxmlformats.org/officeDocument/2006/relationships/tags" Target="../tags/tag281.xml" /><Relationship Id="rId12" Type="http://schemas.openxmlformats.org/officeDocument/2006/relationships/tags" Target="../tags/tag282.xml" /><Relationship Id="rId13" Type="http://schemas.openxmlformats.org/officeDocument/2006/relationships/tags" Target="../tags/tag283.xml" /><Relationship Id="rId14" Type="http://schemas.openxmlformats.org/officeDocument/2006/relationships/tags" Target="../tags/tag284.xml" /><Relationship Id="rId15" Type="http://schemas.openxmlformats.org/officeDocument/2006/relationships/tags" Target="../tags/tag285.xml" /><Relationship Id="rId16" Type="http://schemas.openxmlformats.org/officeDocument/2006/relationships/tags" Target="../tags/tag286.xml" /><Relationship Id="rId17" Type="http://schemas.openxmlformats.org/officeDocument/2006/relationships/tags" Target="../tags/tag287.xml" /><Relationship Id="rId18" Type="http://schemas.openxmlformats.org/officeDocument/2006/relationships/tags" Target="../tags/tag288.xml" /><Relationship Id="rId19" Type="http://schemas.openxmlformats.org/officeDocument/2006/relationships/tags" Target="../tags/tag289.xml" /><Relationship Id="rId2" Type="http://schemas.openxmlformats.org/officeDocument/2006/relationships/image" Target="../media/image2.jpeg" /><Relationship Id="rId20" Type="http://schemas.openxmlformats.org/officeDocument/2006/relationships/tags" Target="../tags/tag290.xml" /><Relationship Id="rId21" Type="http://schemas.openxmlformats.org/officeDocument/2006/relationships/tags" Target="../tags/tag291.xml" /><Relationship Id="rId22" Type="http://schemas.openxmlformats.org/officeDocument/2006/relationships/tags" Target="../tags/tag292.xml" /><Relationship Id="rId23" Type="http://schemas.openxmlformats.org/officeDocument/2006/relationships/tags" Target="../tags/tag293.xml" /><Relationship Id="rId24" Type="http://schemas.openxmlformats.org/officeDocument/2006/relationships/tags" Target="../tags/tag294.xml" /><Relationship Id="rId3" Type="http://schemas.openxmlformats.org/officeDocument/2006/relationships/tags" Target="../tags/tag273.xml" /><Relationship Id="rId4" Type="http://schemas.openxmlformats.org/officeDocument/2006/relationships/tags" Target="../tags/tag274.xml" /><Relationship Id="rId5" Type="http://schemas.openxmlformats.org/officeDocument/2006/relationships/tags" Target="../tags/tag275.xml" /><Relationship Id="rId6" Type="http://schemas.openxmlformats.org/officeDocument/2006/relationships/tags" Target="../tags/tag276.xml" /><Relationship Id="rId7" Type="http://schemas.openxmlformats.org/officeDocument/2006/relationships/tags" Target="../tags/tag277.xml" /><Relationship Id="rId8" Type="http://schemas.openxmlformats.org/officeDocument/2006/relationships/tags" Target="../tags/tag278.xml" /><Relationship Id="rId9" Type="http://schemas.openxmlformats.org/officeDocument/2006/relationships/tags" Target="../tags/tag27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2.xml" /><Relationship Id="rId11" Type="http://schemas.openxmlformats.org/officeDocument/2006/relationships/tags" Target="../tags/tag303.xml" /><Relationship Id="rId12" Type="http://schemas.openxmlformats.org/officeDocument/2006/relationships/tags" Target="../tags/tag304.xml" /><Relationship Id="rId13" Type="http://schemas.openxmlformats.org/officeDocument/2006/relationships/tags" Target="../tags/tag305.xml" /><Relationship Id="rId14" Type="http://schemas.openxmlformats.org/officeDocument/2006/relationships/tags" Target="../tags/tag306.xml" /><Relationship Id="rId15" Type="http://schemas.openxmlformats.org/officeDocument/2006/relationships/tags" Target="../tags/tag307.xml" /><Relationship Id="rId16" Type="http://schemas.openxmlformats.org/officeDocument/2006/relationships/tags" Target="../tags/tag308.xml" /><Relationship Id="rId17" Type="http://schemas.openxmlformats.org/officeDocument/2006/relationships/tags" Target="../tags/tag309.xml" /><Relationship Id="rId18" Type="http://schemas.openxmlformats.org/officeDocument/2006/relationships/tags" Target="../tags/tag310.xml" /><Relationship Id="rId19" Type="http://schemas.openxmlformats.org/officeDocument/2006/relationships/tags" Target="../tags/tag311.xml" /><Relationship Id="rId2" Type="http://schemas.openxmlformats.org/officeDocument/2006/relationships/image" Target="../media/image2.jpeg" /><Relationship Id="rId20" Type="http://schemas.openxmlformats.org/officeDocument/2006/relationships/tags" Target="../tags/tag312.xml" /><Relationship Id="rId21" Type="http://schemas.openxmlformats.org/officeDocument/2006/relationships/tags" Target="../tags/tag313.xml" /><Relationship Id="rId22" Type="http://schemas.openxmlformats.org/officeDocument/2006/relationships/tags" Target="../tags/tag314.xml" /><Relationship Id="rId3" Type="http://schemas.openxmlformats.org/officeDocument/2006/relationships/tags" Target="../tags/tag295.xml" /><Relationship Id="rId4" Type="http://schemas.openxmlformats.org/officeDocument/2006/relationships/tags" Target="../tags/tag296.xml" /><Relationship Id="rId5" Type="http://schemas.openxmlformats.org/officeDocument/2006/relationships/tags" Target="../tags/tag297.xml" /><Relationship Id="rId6" Type="http://schemas.openxmlformats.org/officeDocument/2006/relationships/tags" Target="../tags/tag298.xml" /><Relationship Id="rId7" Type="http://schemas.openxmlformats.org/officeDocument/2006/relationships/tags" Target="../tags/tag299.xml" /><Relationship Id="rId8" Type="http://schemas.openxmlformats.org/officeDocument/2006/relationships/tags" Target="../tags/tag300.xml" /><Relationship Id="rId9" Type="http://schemas.openxmlformats.org/officeDocument/2006/relationships/tags" Target="../tags/tag30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2.xml" /><Relationship Id="rId11" Type="http://schemas.openxmlformats.org/officeDocument/2006/relationships/tags" Target="../tags/tag323.xml" /><Relationship Id="rId12" Type="http://schemas.openxmlformats.org/officeDocument/2006/relationships/tags" Target="../tags/tag324.xml" /><Relationship Id="rId13" Type="http://schemas.openxmlformats.org/officeDocument/2006/relationships/tags" Target="../tags/tag325.xml" /><Relationship Id="rId14" Type="http://schemas.openxmlformats.org/officeDocument/2006/relationships/tags" Target="../tags/tag326.xml" /><Relationship Id="rId15" Type="http://schemas.openxmlformats.org/officeDocument/2006/relationships/tags" Target="../tags/tag327.xml" /><Relationship Id="rId16" Type="http://schemas.openxmlformats.org/officeDocument/2006/relationships/tags" Target="../tags/tag328.xml" /><Relationship Id="rId17" Type="http://schemas.openxmlformats.org/officeDocument/2006/relationships/tags" Target="../tags/tag329.xml" /><Relationship Id="rId18" Type="http://schemas.openxmlformats.org/officeDocument/2006/relationships/tags" Target="../tags/tag330.xml" /><Relationship Id="rId2" Type="http://schemas.openxmlformats.org/officeDocument/2006/relationships/image" Target="../media/image2.jpeg" /><Relationship Id="rId3" Type="http://schemas.openxmlformats.org/officeDocument/2006/relationships/tags" Target="../tags/tag315.xml" /><Relationship Id="rId4" Type="http://schemas.openxmlformats.org/officeDocument/2006/relationships/tags" Target="../tags/tag316.xml" /><Relationship Id="rId5" Type="http://schemas.openxmlformats.org/officeDocument/2006/relationships/tags" Target="../tags/tag317.xml" /><Relationship Id="rId6" Type="http://schemas.openxmlformats.org/officeDocument/2006/relationships/tags" Target="../tags/tag318.xml" /><Relationship Id="rId7" Type="http://schemas.openxmlformats.org/officeDocument/2006/relationships/tags" Target="../tags/tag319.xml" /><Relationship Id="rId8" Type="http://schemas.openxmlformats.org/officeDocument/2006/relationships/tags" Target="../tags/tag320.xml" /><Relationship Id="rId9" Type="http://schemas.openxmlformats.org/officeDocument/2006/relationships/tags" Target="../tags/tag32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31.xml" /><Relationship Id="rId4" Type="http://schemas.openxmlformats.org/officeDocument/2006/relationships/tags" Target="../tags/tag332.xml" /><Relationship Id="rId5" Type="http://schemas.openxmlformats.org/officeDocument/2006/relationships/tags" Target="../tags/tag33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1.xml" /><Relationship Id="rId11" Type="http://schemas.openxmlformats.org/officeDocument/2006/relationships/tags" Target="../tags/tag342.xml" /><Relationship Id="rId12" Type="http://schemas.openxmlformats.org/officeDocument/2006/relationships/tags" Target="../tags/tag343.xml" /><Relationship Id="rId13" Type="http://schemas.openxmlformats.org/officeDocument/2006/relationships/tags" Target="../tags/tag344.xml" /><Relationship Id="rId14" Type="http://schemas.openxmlformats.org/officeDocument/2006/relationships/tags" Target="../tags/tag345.xml" /><Relationship Id="rId15" Type="http://schemas.openxmlformats.org/officeDocument/2006/relationships/tags" Target="../tags/tag346.xml" /><Relationship Id="rId16" Type="http://schemas.openxmlformats.org/officeDocument/2006/relationships/tags" Target="../tags/tag347.xml" /><Relationship Id="rId17" Type="http://schemas.openxmlformats.org/officeDocument/2006/relationships/tags" Target="../tags/tag348.xml" /><Relationship Id="rId18" Type="http://schemas.openxmlformats.org/officeDocument/2006/relationships/tags" Target="../tags/tag349.xml" /><Relationship Id="rId2" Type="http://schemas.openxmlformats.org/officeDocument/2006/relationships/image" Target="../media/image2.jpeg" /><Relationship Id="rId3" Type="http://schemas.openxmlformats.org/officeDocument/2006/relationships/tags" Target="../tags/tag334.xml" /><Relationship Id="rId4" Type="http://schemas.openxmlformats.org/officeDocument/2006/relationships/tags" Target="../tags/tag335.xml" /><Relationship Id="rId5" Type="http://schemas.openxmlformats.org/officeDocument/2006/relationships/tags" Target="../tags/tag336.xml" /><Relationship Id="rId6" Type="http://schemas.openxmlformats.org/officeDocument/2006/relationships/tags" Target="../tags/tag337.xml" /><Relationship Id="rId7" Type="http://schemas.openxmlformats.org/officeDocument/2006/relationships/tags" Target="../tags/tag338.xml" /><Relationship Id="rId8" Type="http://schemas.openxmlformats.org/officeDocument/2006/relationships/tags" Target="../tags/tag339.xml" /><Relationship Id="rId9" Type="http://schemas.openxmlformats.org/officeDocument/2006/relationships/tags" Target="../tags/tag34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7.xml" /><Relationship Id="rId11" Type="http://schemas.openxmlformats.org/officeDocument/2006/relationships/tags" Target="../tags/tag358.xml" /><Relationship Id="rId12" Type="http://schemas.openxmlformats.org/officeDocument/2006/relationships/tags" Target="../tags/tag359.xml" /><Relationship Id="rId13" Type="http://schemas.openxmlformats.org/officeDocument/2006/relationships/tags" Target="../tags/tag360.xml" /><Relationship Id="rId14" Type="http://schemas.openxmlformats.org/officeDocument/2006/relationships/tags" Target="../tags/tag361.xml" /><Relationship Id="rId2" Type="http://schemas.openxmlformats.org/officeDocument/2006/relationships/image" Target="../media/image2.jpeg" /><Relationship Id="rId3" Type="http://schemas.openxmlformats.org/officeDocument/2006/relationships/tags" Target="../tags/tag350.xml" /><Relationship Id="rId4" Type="http://schemas.openxmlformats.org/officeDocument/2006/relationships/tags" Target="../tags/tag351.xml" /><Relationship Id="rId5" Type="http://schemas.openxmlformats.org/officeDocument/2006/relationships/tags" Target="../tags/tag352.xml" /><Relationship Id="rId6" Type="http://schemas.openxmlformats.org/officeDocument/2006/relationships/tags" Target="../tags/tag353.xml" /><Relationship Id="rId7" Type="http://schemas.openxmlformats.org/officeDocument/2006/relationships/tags" Target="../tags/tag354.xml" /><Relationship Id="rId8" Type="http://schemas.openxmlformats.org/officeDocument/2006/relationships/tags" Target="../tags/tag355.xml" /><Relationship Id="rId9" Type="http://schemas.openxmlformats.org/officeDocument/2006/relationships/tags" Target="../tags/tag35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9.xml" /><Relationship Id="rId11" Type="http://schemas.openxmlformats.org/officeDocument/2006/relationships/tags" Target="../tags/tag370.xml" /><Relationship Id="rId12" Type="http://schemas.openxmlformats.org/officeDocument/2006/relationships/tags" Target="../tags/tag371.xml" /><Relationship Id="rId13" Type="http://schemas.openxmlformats.org/officeDocument/2006/relationships/tags" Target="../tags/tag372.xml" /><Relationship Id="rId14" Type="http://schemas.openxmlformats.org/officeDocument/2006/relationships/tags" Target="../tags/tag373.xml" /><Relationship Id="rId15" Type="http://schemas.openxmlformats.org/officeDocument/2006/relationships/tags" Target="../tags/tag374.xml" /><Relationship Id="rId16" Type="http://schemas.openxmlformats.org/officeDocument/2006/relationships/tags" Target="../tags/tag375.xml" /><Relationship Id="rId17" Type="http://schemas.openxmlformats.org/officeDocument/2006/relationships/tags" Target="../tags/tag376.xml" /><Relationship Id="rId18" Type="http://schemas.openxmlformats.org/officeDocument/2006/relationships/tags" Target="../tags/tag377.xml" /><Relationship Id="rId19" Type="http://schemas.openxmlformats.org/officeDocument/2006/relationships/tags" Target="../tags/tag378.xml" /><Relationship Id="rId2" Type="http://schemas.openxmlformats.org/officeDocument/2006/relationships/image" Target="../media/image2.jpeg" /><Relationship Id="rId20" Type="http://schemas.openxmlformats.org/officeDocument/2006/relationships/tags" Target="../tags/tag379.xml" /><Relationship Id="rId21" Type="http://schemas.openxmlformats.org/officeDocument/2006/relationships/tags" Target="../tags/tag380.xml" /><Relationship Id="rId22" Type="http://schemas.openxmlformats.org/officeDocument/2006/relationships/tags" Target="../tags/tag381.xml" /><Relationship Id="rId3" Type="http://schemas.openxmlformats.org/officeDocument/2006/relationships/tags" Target="../tags/tag362.xml" /><Relationship Id="rId4" Type="http://schemas.openxmlformats.org/officeDocument/2006/relationships/tags" Target="../tags/tag363.xml" /><Relationship Id="rId5" Type="http://schemas.openxmlformats.org/officeDocument/2006/relationships/tags" Target="../tags/tag364.xml" /><Relationship Id="rId6" Type="http://schemas.openxmlformats.org/officeDocument/2006/relationships/tags" Target="../tags/tag365.xml" /><Relationship Id="rId7" Type="http://schemas.openxmlformats.org/officeDocument/2006/relationships/tags" Target="../tags/tag366.xml" /><Relationship Id="rId8" Type="http://schemas.openxmlformats.org/officeDocument/2006/relationships/tags" Target="../tags/tag367.xml" /><Relationship Id="rId9" Type="http://schemas.openxmlformats.org/officeDocument/2006/relationships/tags" Target="../tags/tag36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382.xml" /><Relationship Id="rId4" Type="http://schemas.openxmlformats.org/officeDocument/2006/relationships/tags" Target="../tags/tag38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3"/>
            </p:custDataLst>
          </p:nvPr>
        </p:nvSpPr>
        <p:spPr>
          <a:gradFill>
            <a:lin ang="2700000" scaled="0"/>
          </a:gra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  <a:effectLst>
                  <a:outerShdw blurRad="50800" dist="50800" dir="5400000" algn="ctr" rotWithShape="0">
                    <a:schemeClr val="accent2">
                      <a:alpha val="40000"/>
                    </a:schemeClr>
                  </a:outerShdw>
                </a:effectLst>
              </a:rPr>
              <a:t>演讲人</a:t>
            </a:r>
            <a:endParaRPr lang="zh-CN" altLang="en-US" sz="2200">
              <a:solidFill>
                <a:schemeClr val="lt1"/>
              </a:solidFill>
              <a:effectLst>
                <a:outerShdw blurRad="50800" dist="50800" dir="5400000" algn="ctr" rotWithShape="0">
                  <a:schemeClr val="accent2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标题 6"/>
          <p:cNvSpPr/>
          <p:nvPr>
            <p:ph type="title" idx="1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动火安全监护人培训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A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213360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6878955" y="231064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动火安全监护人的职责</a:t>
            </a: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5768975" y="341884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5768975" y="470408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878955" y="359588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动火安全监护人的培训内容</a:t>
            </a: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6878955" y="488112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动火安全监护人的考核与认证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3"/>
            </p:custDataLst>
          </p:nvPr>
        </p:nvSpPr>
        <p:spPr>
          <a:gradFill>
            <a:lin ang="2700000" scaled="0"/>
          </a:gradFill>
        </p:spPr>
        <p:txBody>
          <a:bodyPr/>
          <a:lstStyle/>
          <a:p>
            <a:r>
              <a:rPr lang="zh-CN" altLang="en-US">
                <a:solidFill>
                  <a:schemeClr val="lt1"/>
                </a:solidFill>
                <a:effectLst>
                  <a:outerShdw blurRad="50800" dist="50800" dir="5400000" algn="ctr" rotWithShape="0">
                    <a:schemeClr val="accent2">
                      <a:alpha val="40000"/>
                    </a:schemeClr>
                  </a:outerShdw>
                </a:effectLst>
              </a:rPr>
              <a:t>1</a:t>
            </a:r>
            <a:endParaRPr lang="zh-CN" altLang="en-US">
              <a:solidFill>
                <a:schemeClr val="lt1"/>
              </a:solidFill>
              <a:effectLst>
                <a:outerShdw blurRad="50800" dist="50800" dir="5400000" algn="ctr" rotWithShape="0">
                  <a:schemeClr val="accent2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标题 3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动火安全监护人的职责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动火安全监护人的定义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>
            <p:custDataLst>
              <p:tags r:id="rId6"/>
            </p:custDataLst>
          </p:nvPr>
        </p:nvSpPr>
        <p:spPr>
          <a:xfrm>
            <a:off x="2529323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动火安全监护人是指在动火作业过程中，负责监督、指导、检查动火作业人员操作是否符合安全规定，确保动火作业安全的人员。</a:t>
            </a:r>
          </a:p>
        </p:txBody>
      </p:sp>
      <p:sp>
        <p:nvSpPr>
          <p:cNvPr id="75" name="文本框 74"/>
          <p:cNvSpPr txBox="1"/>
          <p:nvPr>
            <p:custDataLst>
              <p:tags r:id="rId7"/>
            </p:custDataLst>
          </p:nvPr>
        </p:nvSpPr>
        <p:spPr>
          <a:xfrm>
            <a:off x="1513478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24" name="文本框 423"/>
          <p:cNvSpPr txBox="1"/>
          <p:nvPr>
            <p:custDataLst>
              <p:tags r:id="rId8"/>
            </p:custDataLst>
          </p:nvPr>
        </p:nvSpPr>
        <p:spPr>
          <a:xfrm>
            <a:off x="7468031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动火安全监护人需要具备一定的专业知识和技能，能够及时发现并纠正动火作业过程中的安全隐患。</a:t>
            </a:r>
          </a:p>
        </p:txBody>
      </p:sp>
      <p:sp>
        <p:nvSpPr>
          <p:cNvPr id="426" name="文本框 425"/>
          <p:cNvSpPr txBox="1"/>
          <p:nvPr>
            <p:custDataLst>
              <p:tags r:id="rId9"/>
            </p:custDataLst>
          </p:nvPr>
        </p:nvSpPr>
        <p:spPr>
          <a:xfrm>
            <a:off x="6452187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649" name="文本框 648"/>
          <p:cNvSpPr txBox="1"/>
          <p:nvPr>
            <p:custDataLst>
              <p:tags r:id="rId10"/>
            </p:custDataLst>
          </p:nvPr>
        </p:nvSpPr>
        <p:spPr>
          <a:xfrm>
            <a:off x="2527019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动火安全监护人需要具备良好的沟通和协调能力，能够与动火作业人员、现场管理人员以及其他相关人员保持良好的沟通和协作。</a:t>
            </a:r>
          </a:p>
        </p:txBody>
      </p:sp>
      <p:sp>
        <p:nvSpPr>
          <p:cNvPr id="650" name="文本框 649"/>
          <p:cNvSpPr txBox="1"/>
          <p:nvPr>
            <p:custDataLst>
              <p:tags r:id="rId11"/>
            </p:custDataLst>
          </p:nvPr>
        </p:nvSpPr>
        <p:spPr>
          <a:xfrm>
            <a:off x="1511175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30" name="文本框 729"/>
          <p:cNvSpPr txBox="1"/>
          <p:nvPr>
            <p:custDataLst>
              <p:tags r:id="rId12"/>
            </p:custDataLst>
          </p:nvPr>
        </p:nvSpPr>
        <p:spPr>
          <a:xfrm>
            <a:off x="7465728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动火安全监护人需要具备高度的责任心和敬业精神，确保动火作业的安全进行，避免安全事故的发生。</a:t>
            </a:r>
          </a:p>
        </p:txBody>
      </p:sp>
      <p:sp>
        <p:nvSpPr>
          <p:cNvPr id="731" name="文本框 730"/>
          <p:cNvSpPr txBox="1"/>
          <p:nvPr>
            <p:custDataLst>
              <p:tags r:id="rId13"/>
            </p:custDataLst>
          </p:nvPr>
        </p:nvSpPr>
        <p:spPr>
          <a:xfrm>
            <a:off x="6449883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pic>
        <p:nvPicPr>
          <p:cNvPr id="427" name="图片 42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43884" y="4677875"/>
            <a:ext cx="1127893" cy="409138"/>
          </a:xfrm>
          <a:prstGeom prst="rect">
            <a:avLst/>
          </a:prstGeom>
        </p:spPr>
      </p:pic>
      <p:pic>
        <p:nvPicPr>
          <p:cNvPr id="428" name="图片 42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47325" y="4677875"/>
            <a:ext cx="1127893" cy="409138"/>
          </a:xfrm>
          <a:prstGeom prst="rect">
            <a:avLst/>
          </a:prstGeom>
        </p:spPr>
      </p:pic>
      <p:pic>
        <p:nvPicPr>
          <p:cNvPr id="429" name="图片 42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43884" y="2353685"/>
            <a:ext cx="1127893" cy="409138"/>
          </a:xfrm>
          <a:prstGeom prst="rect">
            <a:avLst/>
          </a:prstGeom>
        </p:spPr>
      </p:pic>
      <p:pic>
        <p:nvPicPr>
          <p:cNvPr id="430" name="图片 42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47325" y="2353685"/>
            <a:ext cx="1127893" cy="409138"/>
          </a:xfrm>
          <a:prstGeom prst="rect">
            <a:avLst/>
          </a:prstGeom>
        </p:spPr>
      </p:pic>
    </p:spTree>
    <p:custDataLst>
      <p:tags r:id="rId19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" name="图片 32" descr="A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动火安全监护人的职责范围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306234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306234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5876310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 flipH="1">
            <a:off x="1357815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14" name="TextBox 21"/>
          <p:cNvSpPr txBox="1"/>
          <p:nvPr>
            <p:custDataLst>
              <p:tags r:id="rId10"/>
            </p:custDataLst>
          </p:nvPr>
        </p:nvSpPr>
        <p:spPr>
          <a:xfrm flipH="1">
            <a:off x="2542705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负责动火现场的安全监督和检查</a:t>
            </a:r>
          </a:p>
        </p:txBody>
      </p: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6226246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>
            <a:off x="6226246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10796322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4"/>
            </p:custDataLst>
          </p:nvPr>
        </p:nvSpPr>
        <p:spPr>
          <a:xfrm flipH="1">
            <a:off x="6277827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0" name="TextBox 21"/>
          <p:cNvSpPr txBox="1"/>
          <p:nvPr>
            <p:custDataLst>
              <p:tags r:id="rId15"/>
            </p:custDataLst>
          </p:nvPr>
        </p:nvSpPr>
        <p:spPr>
          <a:xfrm flipH="1">
            <a:off x="7462717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确保动火作业符合安全规定和操作规程</a:t>
            </a:r>
          </a:p>
        </p:txBody>
      </p:sp>
      <p:sp>
        <p:nvSpPr>
          <p:cNvPr id="11" name="矩形 10"/>
          <p:cNvSpPr/>
          <p:nvPr>
            <p:custDataLst>
              <p:tags r:id="rId16"/>
            </p:custDataLst>
          </p:nvPr>
        </p:nvSpPr>
        <p:spPr>
          <a:xfrm>
            <a:off x="1306234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7"/>
            </p:custDataLst>
          </p:nvPr>
        </p:nvSpPr>
        <p:spPr>
          <a:xfrm>
            <a:off x="1306234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18"/>
            </p:custDataLst>
          </p:nvPr>
        </p:nvSpPr>
        <p:spPr>
          <a:xfrm>
            <a:off x="5876310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9"/>
            </p:custDataLst>
          </p:nvPr>
        </p:nvSpPr>
        <p:spPr>
          <a:xfrm flipH="1">
            <a:off x="1357815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17" name="TextBox 21"/>
          <p:cNvSpPr txBox="1"/>
          <p:nvPr>
            <p:custDataLst>
              <p:tags r:id="rId20"/>
            </p:custDataLst>
          </p:nvPr>
        </p:nvSpPr>
        <p:spPr>
          <a:xfrm flipH="1">
            <a:off x="2542705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发现安全隐患及时制止并报告</a:t>
            </a:r>
          </a:p>
        </p:txBody>
      </p:sp>
      <p:sp>
        <p:nvSpPr>
          <p:cNvPr id="18" name="矩形 17"/>
          <p:cNvSpPr/>
          <p:nvPr>
            <p:custDataLst>
              <p:tags r:id="rId21"/>
            </p:custDataLst>
          </p:nvPr>
        </p:nvSpPr>
        <p:spPr>
          <a:xfrm>
            <a:off x="6226246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 18"/>
          <p:cNvSpPr/>
          <p:nvPr>
            <p:custDataLst>
              <p:tags r:id="rId22"/>
            </p:custDataLst>
          </p:nvPr>
        </p:nvSpPr>
        <p:spPr>
          <a:xfrm>
            <a:off x="6226246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矩形 19"/>
          <p:cNvSpPr/>
          <p:nvPr>
            <p:custDataLst>
              <p:tags r:id="rId23"/>
            </p:custDataLst>
          </p:nvPr>
        </p:nvSpPr>
        <p:spPr>
          <a:xfrm>
            <a:off x="10796322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4"/>
            </p:custDataLst>
          </p:nvPr>
        </p:nvSpPr>
        <p:spPr>
          <a:xfrm flipH="1">
            <a:off x="6277827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2" name="TextBox 21"/>
          <p:cNvSpPr txBox="1"/>
          <p:nvPr>
            <p:custDataLst>
              <p:tags r:id="rId25"/>
            </p:custDataLst>
          </p:nvPr>
        </p:nvSpPr>
        <p:spPr>
          <a:xfrm flipH="1">
            <a:off x="7462717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协助处理动火现场的紧急情况</a:t>
            </a:r>
          </a:p>
        </p:txBody>
      </p:sp>
      <p:sp>
        <p:nvSpPr>
          <p:cNvPr id="23" name="矩形 22"/>
          <p:cNvSpPr/>
          <p:nvPr>
            <p:custDataLst>
              <p:tags r:id="rId26"/>
            </p:custDataLst>
          </p:nvPr>
        </p:nvSpPr>
        <p:spPr>
          <a:xfrm>
            <a:off x="1306234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 23"/>
          <p:cNvSpPr/>
          <p:nvPr>
            <p:custDataLst>
              <p:tags r:id="rId27"/>
            </p:custDataLst>
          </p:nvPr>
        </p:nvSpPr>
        <p:spPr>
          <a:xfrm>
            <a:off x="1306234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矩形 24"/>
          <p:cNvSpPr/>
          <p:nvPr>
            <p:custDataLst>
              <p:tags r:id="rId28"/>
            </p:custDataLst>
          </p:nvPr>
        </p:nvSpPr>
        <p:spPr>
          <a:xfrm>
            <a:off x="5876310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9"/>
            </p:custDataLst>
          </p:nvPr>
        </p:nvSpPr>
        <p:spPr>
          <a:xfrm flipH="1">
            <a:off x="1357815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  <p:sp>
        <p:nvSpPr>
          <p:cNvPr id="27" name="TextBox 21"/>
          <p:cNvSpPr txBox="1"/>
          <p:nvPr>
            <p:custDataLst>
              <p:tags r:id="rId30"/>
            </p:custDataLst>
          </p:nvPr>
        </p:nvSpPr>
        <p:spPr>
          <a:xfrm flipH="1">
            <a:off x="2542705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负责动火作业的现场记录和归档</a:t>
            </a:r>
          </a:p>
        </p:txBody>
      </p:sp>
      <p:sp>
        <p:nvSpPr>
          <p:cNvPr id="28" name="矩形 27"/>
          <p:cNvSpPr/>
          <p:nvPr>
            <p:custDataLst>
              <p:tags r:id="rId31"/>
            </p:custDataLst>
          </p:nvPr>
        </p:nvSpPr>
        <p:spPr>
          <a:xfrm>
            <a:off x="6226246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32"/>
            </p:custDataLst>
          </p:nvPr>
        </p:nvSpPr>
        <p:spPr>
          <a:xfrm>
            <a:off x="6226246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矩形 29"/>
          <p:cNvSpPr/>
          <p:nvPr>
            <p:custDataLst>
              <p:tags r:id="rId33"/>
            </p:custDataLst>
          </p:nvPr>
        </p:nvSpPr>
        <p:spPr>
          <a:xfrm>
            <a:off x="10796322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4"/>
            </p:custDataLst>
          </p:nvPr>
        </p:nvSpPr>
        <p:spPr>
          <a:xfrm flipH="1">
            <a:off x="6277827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06</a:t>
            </a:r>
          </a:p>
        </p:txBody>
      </p:sp>
      <p:sp>
        <p:nvSpPr>
          <p:cNvPr id="32" name="TextBox 21"/>
          <p:cNvSpPr txBox="1"/>
          <p:nvPr>
            <p:custDataLst>
              <p:tags r:id="rId35"/>
            </p:custDataLst>
          </p:nvPr>
        </p:nvSpPr>
        <p:spPr>
          <a:xfrm flipH="1">
            <a:off x="7462717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定期参加动火安全培训和考核</a:t>
            </a:r>
          </a:p>
        </p:txBody>
      </p:sp>
    </p:spTree>
    <p:custDataLst>
      <p:tags r:id="rId36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动火安全监护人的重要性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>
            <p:custDataLst>
              <p:tags r:id="rId6"/>
            </p:custDataLst>
          </p:nvPr>
        </p:nvSpPr>
        <p:spPr>
          <a:xfrm>
            <a:off x="2529323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确保动火作业的安全：动火安全监护人负责监督动火作业的实施，确保动火作业的安全性。</a:t>
            </a:r>
          </a:p>
        </p:txBody>
      </p:sp>
      <p:sp>
        <p:nvSpPr>
          <p:cNvPr id="75" name="文本框 74"/>
          <p:cNvSpPr txBox="1"/>
          <p:nvPr>
            <p:custDataLst>
              <p:tags r:id="rId7"/>
            </p:custDataLst>
          </p:nvPr>
        </p:nvSpPr>
        <p:spPr>
          <a:xfrm>
            <a:off x="1513478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24" name="文本框 423"/>
          <p:cNvSpPr txBox="1"/>
          <p:nvPr>
            <p:custDataLst>
              <p:tags r:id="rId8"/>
            </p:custDataLst>
          </p:nvPr>
        </p:nvSpPr>
        <p:spPr>
          <a:xfrm>
            <a:off x="7468031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预防火灾事故：动火安全监护人负责监督动火作业的实施，预防火灾事故的发生。</a:t>
            </a:r>
          </a:p>
        </p:txBody>
      </p:sp>
      <p:sp>
        <p:nvSpPr>
          <p:cNvPr id="426" name="文本框 425"/>
          <p:cNvSpPr txBox="1"/>
          <p:nvPr>
            <p:custDataLst>
              <p:tags r:id="rId9"/>
            </p:custDataLst>
          </p:nvPr>
        </p:nvSpPr>
        <p:spPr>
          <a:xfrm>
            <a:off x="6452187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649" name="文本框 648"/>
          <p:cNvSpPr txBox="1"/>
          <p:nvPr>
            <p:custDataLst>
              <p:tags r:id="rId10"/>
            </p:custDataLst>
          </p:nvPr>
        </p:nvSpPr>
        <p:spPr>
          <a:xfrm>
            <a:off x="2527019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保护员工生命安全：动火安全监护人负责监督动火作业的实施，保护员工的生命安全。</a:t>
            </a:r>
          </a:p>
        </p:txBody>
      </p:sp>
      <p:sp>
        <p:nvSpPr>
          <p:cNvPr id="650" name="文本框 649"/>
          <p:cNvSpPr txBox="1"/>
          <p:nvPr>
            <p:custDataLst>
              <p:tags r:id="rId11"/>
            </p:custDataLst>
          </p:nvPr>
        </p:nvSpPr>
        <p:spPr>
          <a:xfrm>
            <a:off x="1511175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30" name="文本框 729"/>
          <p:cNvSpPr txBox="1"/>
          <p:nvPr>
            <p:custDataLst>
              <p:tags r:id="rId12"/>
            </p:custDataLst>
          </p:nvPr>
        </p:nvSpPr>
        <p:spPr>
          <a:xfrm>
            <a:off x="7465728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保障企业财产安全：动火安全监护人负责监督动火作业的实施，保障企业的财产安全。</a:t>
            </a:r>
          </a:p>
        </p:txBody>
      </p:sp>
      <p:sp>
        <p:nvSpPr>
          <p:cNvPr id="731" name="文本框 730"/>
          <p:cNvSpPr txBox="1"/>
          <p:nvPr>
            <p:custDataLst>
              <p:tags r:id="rId13"/>
            </p:custDataLst>
          </p:nvPr>
        </p:nvSpPr>
        <p:spPr>
          <a:xfrm>
            <a:off x="6449883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pic>
        <p:nvPicPr>
          <p:cNvPr id="427" name="图片 42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43884" y="4677875"/>
            <a:ext cx="1127893" cy="409138"/>
          </a:xfrm>
          <a:prstGeom prst="rect">
            <a:avLst/>
          </a:prstGeom>
        </p:spPr>
      </p:pic>
      <p:pic>
        <p:nvPicPr>
          <p:cNvPr id="428" name="图片 42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47325" y="4677875"/>
            <a:ext cx="1127893" cy="409138"/>
          </a:xfrm>
          <a:prstGeom prst="rect">
            <a:avLst/>
          </a:prstGeom>
        </p:spPr>
      </p:pic>
      <p:pic>
        <p:nvPicPr>
          <p:cNvPr id="429" name="图片 42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43884" y="2353685"/>
            <a:ext cx="1127893" cy="409138"/>
          </a:xfrm>
          <a:prstGeom prst="rect">
            <a:avLst/>
          </a:prstGeom>
        </p:spPr>
      </p:pic>
      <p:pic>
        <p:nvPicPr>
          <p:cNvPr id="430" name="图片 42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47325" y="2353685"/>
            <a:ext cx="1127893" cy="409138"/>
          </a:xfrm>
          <a:prstGeom prst="rect">
            <a:avLst/>
          </a:prstGeom>
        </p:spPr>
      </p:pic>
    </p:spTree>
    <p:custDataLst>
      <p:tags r:id="rId19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3"/>
            </p:custDataLst>
          </p:nvPr>
        </p:nvSpPr>
        <p:spPr>
          <a:gradFill>
            <a:lin ang="2700000" scaled="0"/>
          </a:gradFill>
        </p:spPr>
        <p:txBody>
          <a:bodyPr/>
          <a:lstStyle/>
          <a:p>
            <a:r>
              <a:rPr lang="zh-CN" altLang="en-US">
                <a:solidFill>
                  <a:schemeClr val="lt1"/>
                </a:solidFill>
                <a:effectLst>
                  <a:outerShdw blurRad="50800" dist="50800" dir="5400000" algn="ctr" rotWithShape="0">
                    <a:schemeClr val="accent2">
                      <a:alpha val="40000"/>
                    </a:schemeClr>
                  </a:outerShdw>
                </a:effectLst>
              </a:rPr>
              <a:t>2</a:t>
            </a:r>
            <a:endParaRPr lang="zh-CN" altLang="en-US">
              <a:solidFill>
                <a:schemeClr val="lt1"/>
              </a:solidFill>
              <a:effectLst>
                <a:outerShdw blurRad="50800" dist="50800" dir="5400000" algn="ctr" rotWithShape="0">
                  <a:schemeClr val="accent2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标题 3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动火安全监护人的培训内容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A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动火安全知识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2681646" y="1478280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7"/>
            </p:custDataLst>
          </p:nvPr>
        </p:nvSpPr>
        <p:spPr>
          <a:xfrm>
            <a:off x="2819400" y="2012154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动火作业的定义和分类</a:t>
            </a:r>
          </a:p>
        </p:txBody>
      </p:sp>
      <p:sp>
        <p:nvSpPr>
          <p:cNvPr id="7" name="文本框 58"/>
          <p:cNvSpPr txBox="1"/>
          <p:nvPr>
            <p:custDataLst>
              <p:tags r:id="rId8"/>
            </p:custDataLst>
          </p:nvPr>
        </p:nvSpPr>
        <p:spPr>
          <a:xfrm>
            <a:off x="2870216" y="1580524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2681646" y="3088474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10"/>
            </p:custDataLst>
          </p:nvPr>
        </p:nvSpPr>
        <p:spPr>
          <a:xfrm>
            <a:off x="2819400" y="3621736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动火作业的审批流程和注意事项</a:t>
            </a:r>
          </a:p>
        </p:txBody>
      </p:sp>
      <p:sp>
        <p:nvSpPr>
          <p:cNvPr id="16" name="文本框 58"/>
          <p:cNvSpPr txBox="1"/>
          <p:nvPr>
            <p:custDataLst>
              <p:tags r:id="rId11"/>
            </p:custDataLst>
          </p:nvPr>
        </p:nvSpPr>
        <p:spPr>
          <a:xfrm>
            <a:off x="2870216" y="3190106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6193460" y="1478280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3"/>
            </p:custDataLst>
          </p:nvPr>
        </p:nvSpPr>
        <p:spPr>
          <a:xfrm>
            <a:off x="6331214" y="2012154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动火作业的危险性和危害</a:t>
            </a:r>
          </a:p>
        </p:txBody>
      </p:sp>
      <p:sp>
        <p:nvSpPr>
          <p:cNvPr id="26" name="文本框 58"/>
          <p:cNvSpPr txBox="1"/>
          <p:nvPr>
            <p:custDataLst>
              <p:tags r:id="rId14"/>
            </p:custDataLst>
          </p:nvPr>
        </p:nvSpPr>
        <p:spPr>
          <a:xfrm>
            <a:off x="6382030" y="1580524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5"/>
            </p:custDataLst>
          </p:nvPr>
        </p:nvSpPr>
        <p:spPr>
          <a:xfrm>
            <a:off x="6193460" y="3088474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6"/>
            </p:custDataLst>
          </p:nvPr>
        </p:nvSpPr>
        <p:spPr>
          <a:xfrm>
            <a:off x="6331214" y="3621736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动火作业的安全防护措施和应急处理方法</a:t>
            </a:r>
          </a:p>
        </p:txBody>
      </p:sp>
      <p:sp>
        <p:nvSpPr>
          <p:cNvPr id="23" name="文本框 58"/>
          <p:cNvSpPr txBox="1"/>
          <p:nvPr>
            <p:custDataLst>
              <p:tags r:id="rId17"/>
            </p:custDataLst>
          </p:nvPr>
        </p:nvSpPr>
        <p:spPr>
          <a:xfrm>
            <a:off x="6382030" y="3190106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" name="矩形 1"/>
          <p:cNvSpPr/>
          <p:nvPr>
            <p:custDataLst>
              <p:tags r:id="rId18"/>
            </p:custDataLst>
          </p:nvPr>
        </p:nvSpPr>
        <p:spPr>
          <a:xfrm>
            <a:off x="2681646" y="4698056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61"/>
          <p:cNvSpPr txBox="1"/>
          <p:nvPr>
            <p:custDataLst>
              <p:tags r:id="rId19"/>
            </p:custDataLst>
          </p:nvPr>
        </p:nvSpPr>
        <p:spPr>
          <a:xfrm>
            <a:off x="2819400" y="5231930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动火作业的法律法规和标准规范</a:t>
            </a:r>
          </a:p>
        </p:txBody>
      </p:sp>
      <p:sp>
        <p:nvSpPr>
          <p:cNvPr id="8" name="文本框 58"/>
          <p:cNvSpPr txBox="1"/>
          <p:nvPr>
            <p:custDataLst>
              <p:tags r:id="rId20"/>
            </p:custDataLst>
          </p:nvPr>
        </p:nvSpPr>
        <p:spPr>
          <a:xfrm>
            <a:off x="2870216" y="4800300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9" name="矩形 8"/>
          <p:cNvSpPr/>
          <p:nvPr>
            <p:custDataLst>
              <p:tags r:id="rId21"/>
            </p:custDataLst>
          </p:nvPr>
        </p:nvSpPr>
        <p:spPr>
          <a:xfrm>
            <a:off x="6193460" y="4698056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61"/>
          <p:cNvSpPr txBox="1"/>
          <p:nvPr>
            <p:custDataLst>
              <p:tags r:id="rId22"/>
            </p:custDataLst>
          </p:nvPr>
        </p:nvSpPr>
        <p:spPr>
          <a:xfrm>
            <a:off x="6331214" y="5231930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动火作业的案例分析和经验分享</a:t>
            </a:r>
          </a:p>
        </p:txBody>
      </p:sp>
      <p:sp>
        <p:nvSpPr>
          <p:cNvPr id="11" name="文本框 58"/>
          <p:cNvSpPr txBox="1"/>
          <p:nvPr>
            <p:custDataLst>
              <p:tags r:id="rId23"/>
            </p:custDataLst>
          </p:nvPr>
        </p:nvSpPr>
        <p:spPr>
          <a:xfrm>
            <a:off x="6382030" y="4800300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动火安全操作规程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 24"/>
          <p:cNvSpPr/>
          <p:nvPr>
            <p:custDataLst>
              <p:tags r:id="rId6"/>
            </p:custDataLst>
          </p:nvPr>
        </p:nvSpPr>
        <p:spPr>
          <a:xfrm>
            <a:off x="1306384" y="2064083"/>
            <a:ext cx="2116812" cy="349258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7"/>
            </p:custDataLst>
          </p:nvPr>
        </p:nvSpPr>
        <p:spPr>
          <a:xfrm>
            <a:off x="147939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动火前准备：了解现场情况，制定动火方案，准备灭火器材</a:t>
            </a:r>
          </a:p>
        </p:txBody>
      </p:sp>
      <p:sp>
        <p:nvSpPr>
          <p:cNvPr id="34" name="文本框 33"/>
          <p:cNvSpPr txBox="1"/>
          <p:nvPr>
            <p:custDataLst>
              <p:tags r:id="rId8"/>
            </p:custDataLst>
          </p:nvPr>
        </p:nvSpPr>
        <p:spPr>
          <a:xfrm>
            <a:off x="1428884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45" name="椭圆 44"/>
          <p:cNvSpPr/>
          <p:nvPr>
            <p:custDataLst>
              <p:tags r:id="rId9"/>
            </p:custDataLst>
          </p:nvPr>
        </p:nvSpPr>
        <p:spPr>
          <a:xfrm>
            <a:off x="3042123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圆角矩形 59"/>
          <p:cNvSpPr/>
          <p:nvPr>
            <p:custDataLst>
              <p:tags r:id="rId10"/>
            </p:custDataLst>
          </p:nvPr>
        </p:nvSpPr>
        <p:spPr>
          <a:xfrm>
            <a:off x="3795974" y="2064083"/>
            <a:ext cx="2116812" cy="3492588"/>
          </a:xfrm>
          <a:prstGeom prst="round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outerShdw blurRad="292100" dist="114300" dir="9000000" sx="102000" sy="102000" algn="l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11"/>
            </p:custDataLst>
          </p:nvPr>
        </p:nvSpPr>
        <p:spPr>
          <a:xfrm>
            <a:off x="396898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动火过程中：遵守操作规程，注意安全距离，防止火花飞溅</a:t>
            </a:r>
          </a:p>
        </p:txBody>
      </p:sp>
      <p:sp>
        <p:nvSpPr>
          <p:cNvPr id="46" name="椭圆 45"/>
          <p:cNvSpPr/>
          <p:nvPr>
            <p:custDataLst>
              <p:tags r:id="rId12"/>
            </p:custDataLst>
          </p:nvPr>
        </p:nvSpPr>
        <p:spPr>
          <a:xfrm>
            <a:off x="5513621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13"/>
            </p:custDataLst>
          </p:nvPr>
        </p:nvSpPr>
        <p:spPr>
          <a:xfrm>
            <a:off x="3913197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7" name="圆角矩形 62"/>
          <p:cNvSpPr/>
          <p:nvPr>
            <p:custDataLst>
              <p:tags r:id="rId14"/>
            </p:custDataLst>
          </p:nvPr>
        </p:nvSpPr>
        <p:spPr>
          <a:xfrm>
            <a:off x="6285564" y="2064083"/>
            <a:ext cx="2116812" cy="349258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文本框 37"/>
          <p:cNvSpPr txBox="1"/>
          <p:nvPr>
            <p:custDataLst>
              <p:tags r:id="rId15"/>
            </p:custDataLst>
          </p:nvPr>
        </p:nvSpPr>
        <p:spPr>
          <a:xfrm>
            <a:off x="645857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动火后检查：检查现场情况，确保无火源残留，清理现场</a:t>
            </a:r>
          </a:p>
        </p:txBody>
      </p:sp>
      <p:sp>
        <p:nvSpPr>
          <p:cNvPr id="47" name="椭圆 46"/>
          <p:cNvSpPr/>
          <p:nvPr>
            <p:custDataLst>
              <p:tags r:id="rId16"/>
            </p:custDataLst>
          </p:nvPr>
        </p:nvSpPr>
        <p:spPr>
          <a:xfrm>
            <a:off x="8000949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1"/>
          <p:cNvSpPr txBox="1"/>
          <p:nvPr>
            <p:custDataLst>
              <p:tags r:id="rId17"/>
            </p:custDataLst>
          </p:nvPr>
        </p:nvSpPr>
        <p:spPr>
          <a:xfrm>
            <a:off x="6395248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9" name="圆角矩形 65"/>
          <p:cNvSpPr/>
          <p:nvPr>
            <p:custDataLst>
              <p:tags r:id="rId18"/>
            </p:custDataLst>
          </p:nvPr>
        </p:nvSpPr>
        <p:spPr>
          <a:xfrm>
            <a:off x="8775155" y="2064083"/>
            <a:ext cx="2116812" cy="3492588"/>
          </a:xfrm>
          <a:prstGeom prst="round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outerShdw blurRad="292100" dist="114300" dir="9000000" sx="102000" sy="102000" algn="l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文本框 39"/>
          <p:cNvSpPr txBox="1"/>
          <p:nvPr>
            <p:custDataLst>
              <p:tags r:id="rId19"/>
            </p:custDataLst>
          </p:nvPr>
        </p:nvSpPr>
        <p:spPr>
          <a:xfrm>
            <a:off x="8948163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动火安全注意事项：注意风向，避免高温，防止爆炸，确保人员安全</a:t>
            </a:r>
          </a:p>
        </p:txBody>
      </p:sp>
      <p:sp>
        <p:nvSpPr>
          <p:cNvPr id="48" name="椭圆 47"/>
          <p:cNvSpPr/>
          <p:nvPr>
            <p:custDataLst>
              <p:tags r:id="rId20"/>
            </p:custDataLst>
          </p:nvPr>
        </p:nvSpPr>
        <p:spPr>
          <a:xfrm>
            <a:off x="10470940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文本框 52"/>
          <p:cNvSpPr txBox="1"/>
          <p:nvPr>
            <p:custDataLst>
              <p:tags r:id="rId21"/>
            </p:custDataLst>
          </p:nvPr>
        </p:nvSpPr>
        <p:spPr>
          <a:xfrm>
            <a:off x="8911978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A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动火安全应急预案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6"/>
            </p:custDataLst>
          </p:nvPr>
        </p:nvSpPr>
        <p:spPr>
          <a:xfrm>
            <a:off x="2761202" y="1632786"/>
            <a:ext cx="1170162" cy="5850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7"/>
            </p:custDataLst>
          </p:nvPr>
        </p:nvSpPr>
        <p:spPr>
          <a:xfrm>
            <a:off x="2640744" y="1632786"/>
            <a:ext cx="1170162" cy="58508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4312406" y="1477911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动火安全应急预案的目的：确保动火作业的安全，防止火灾事故的发生</a:t>
            </a:r>
          </a:p>
        </p:txBody>
      </p:sp>
      <p:sp>
        <p:nvSpPr>
          <p:cNvPr id="13" name="五边形 12"/>
          <p:cNvSpPr/>
          <p:nvPr>
            <p:custDataLst>
              <p:tags r:id="rId9"/>
            </p:custDataLst>
          </p:nvPr>
        </p:nvSpPr>
        <p:spPr>
          <a:xfrm>
            <a:off x="2761202" y="2888989"/>
            <a:ext cx="1170162" cy="58508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10"/>
            </p:custDataLst>
          </p:nvPr>
        </p:nvSpPr>
        <p:spPr>
          <a:xfrm>
            <a:off x="2640744" y="2888989"/>
            <a:ext cx="1170162" cy="58508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312406" y="2734115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应急预案的制定：根据动火作业的特点和现场情况，制定详细的应急预案</a:t>
            </a:r>
          </a:p>
        </p:txBody>
      </p:sp>
      <p:sp>
        <p:nvSpPr>
          <p:cNvPr id="14" name="五边形 13"/>
          <p:cNvSpPr/>
          <p:nvPr>
            <p:custDataLst>
              <p:tags r:id="rId12"/>
            </p:custDataLst>
          </p:nvPr>
        </p:nvSpPr>
        <p:spPr>
          <a:xfrm>
            <a:off x="2761202" y="4145193"/>
            <a:ext cx="1170162" cy="58508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3"/>
            </p:custDataLst>
          </p:nvPr>
        </p:nvSpPr>
        <p:spPr>
          <a:xfrm>
            <a:off x="2640744" y="4145193"/>
            <a:ext cx="1170162" cy="58508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4312406" y="3990318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3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应急预案的内容：包括组织机构、应急处置流程、应急物资准备、应急人员培训等</a:t>
            </a:r>
          </a:p>
        </p:txBody>
      </p:sp>
      <p:sp>
        <p:nvSpPr>
          <p:cNvPr id="15" name="五边形 14"/>
          <p:cNvSpPr/>
          <p:nvPr>
            <p:custDataLst>
              <p:tags r:id="rId15"/>
            </p:custDataLst>
          </p:nvPr>
        </p:nvSpPr>
        <p:spPr>
          <a:xfrm>
            <a:off x="2761202" y="5401396"/>
            <a:ext cx="1170162" cy="585081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6"/>
            </p:custDataLst>
          </p:nvPr>
        </p:nvSpPr>
        <p:spPr>
          <a:xfrm>
            <a:off x="2640744" y="5401396"/>
            <a:ext cx="1170162" cy="58508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4312406" y="5246522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应急预案的演练：定期组织应急预案的演练，提高应急处置能力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3"/>
            </p:custDataLst>
          </p:nvPr>
        </p:nvSpPr>
        <p:spPr>
          <a:gradFill>
            <a:lin ang="2700000" scaled="0"/>
          </a:gradFill>
        </p:spPr>
        <p:txBody>
          <a:bodyPr/>
          <a:lstStyle/>
          <a:p>
            <a:r>
              <a:rPr lang="zh-CN" altLang="en-US">
                <a:solidFill>
                  <a:schemeClr val="lt1"/>
                </a:solidFill>
                <a:effectLst>
                  <a:outerShdw blurRad="50800" dist="50800" dir="5400000" algn="ctr" rotWithShape="0">
                    <a:schemeClr val="accent2">
                      <a:alpha val="40000"/>
                    </a:schemeClr>
                  </a:outerShdw>
                </a:effectLst>
              </a:rPr>
              <a:t>3</a:t>
            </a:r>
            <a:endParaRPr lang="zh-CN" altLang="en-US">
              <a:solidFill>
                <a:schemeClr val="lt1"/>
              </a:solidFill>
              <a:effectLst>
                <a:outerShdw blurRad="50800" dist="50800" dir="5400000" algn="ctr" rotWithShape="0">
                  <a:schemeClr val="accent2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标题 3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动火安全监护人的考核与认证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A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考核标准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八角星 11"/>
          <p:cNvSpPr/>
          <p:nvPr>
            <p:custDataLst>
              <p:tags r:id="rId6"/>
            </p:custDataLst>
          </p:nvPr>
        </p:nvSpPr>
        <p:spPr>
          <a:xfrm>
            <a:off x="3592734" y="1542649"/>
            <a:ext cx="738801" cy="738801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3717188" y="174441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8" name="文本框 37"/>
          <p:cNvSpPr txBox="1"/>
          <p:nvPr>
            <p:custDataLst>
              <p:tags r:id="rId8"/>
            </p:custDataLst>
          </p:nvPr>
        </p:nvSpPr>
        <p:spPr>
          <a:xfrm flipH="1">
            <a:off x="4495412" y="147796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理论知识考核：包括动火安全知识、法律法规、安全操作规程等</a:t>
            </a:r>
          </a:p>
        </p:txBody>
      </p:sp>
      <p:sp>
        <p:nvSpPr>
          <p:cNvPr id="2" name="八角星 11"/>
          <p:cNvSpPr/>
          <p:nvPr>
            <p:custDataLst>
              <p:tags r:id="rId9"/>
            </p:custDataLst>
          </p:nvPr>
        </p:nvSpPr>
        <p:spPr>
          <a:xfrm>
            <a:off x="3592734" y="2808193"/>
            <a:ext cx="738801" cy="738801"/>
          </a:xfrm>
          <a:prstGeom prst="star8">
            <a:avLst/>
          </a:prstGeom>
          <a:solidFill>
            <a:schemeClr val="accent2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3717188" y="3009959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 flipH="1">
            <a:off x="4495412" y="2743509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实际操作考核：包括动火安全操作、应急处理、设备操作等</a:t>
            </a:r>
          </a:p>
        </p:txBody>
      </p:sp>
      <p:sp>
        <p:nvSpPr>
          <p:cNvPr id="6" name="八角星 11"/>
          <p:cNvSpPr/>
          <p:nvPr>
            <p:custDataLst>
              <p:tags r:id="rId12"/>
            </p:custDataLst>
          </p:nvPr>
        </p:nvSpPr>
        <p:spPr>
          <a:xfrm>
            <a:off x="3592734" y="4073735"/>
            <a:ext cx="738801" cy="738801"/>
          </a:xfrm>
          <a:prstGeom prst="star8">
            <a:avLst/>
          </a:prstGeom>
          <a:solidFill>
            <a:schemeClr val="accent3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3717188" y="4275501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 flipH="1">
            <a:off x="4495412" y="4009051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安全责任意识考核：包括对动火安全的重视程度、安全意识、风险防范意识等</a:t>
            </a:r>
          </a:p>
        </p:txBody>
      </p:sp>
      <p:sp>
        <p:nvSpPr>
          <p:cNvPr id="9" name="八角星 11"/>
          <p:cNvSpPr/>
          <p:nvPr>
            <p:custDataLst>
              <p:tags r:id="rId15"/>
            </p:custDataLst>
          </p:nvPr>
        </p:nvSpPr>
        <p:spPr>
          <a:xfrm>
            <a:off x="3592734" y="5339278"/>
            <a:ext cx="738801" cy="738801"/>
          </a:xfrm>
          <a:prstGeom prst="star8">
            <a:avLst/>
          </a:prstGeom>
          <a:solidFill>
            <a:schemeClr val="accent4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3717188" y="554104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 flipH="1">
            <a:off x="4495412" y="527459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沟通协调能力考核：包括与相关部门、人员沟通协调，确保动火安全顺利进行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认证流程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本框 112"/>
          <p:cNvSpPr txBox="1"/>
          <p:nvPr>
            <p:custDataLst>
              <p:tags r:id="rId6"/>
            </p:custDataLst>
          </p:nvPr>
        </p:nvSpPr>
        <p:spPr>
          <a:xfrm>
            <a:off x="1305893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报名：提交个人资料和申请表格</a:t>
            </a:r>
          </a:p>
        </p:txBody>
      </p:sp>
      <p:sp>
        <p:nvSpPr>
          <p:cNvPr id="114" name="椭圆 113"/>
          <p:cNvSpPr/>
          <p:nvPr>
            <p:custDataLst>
              <p:tags r:id="rId7"/>
            </p:custDataLst>
          </p:nvPr>
        </p:nvSpPr>
        <p:spPr>
          <a:xfrm flipH="1">
            <a:off x="2038798" y="2868312"/>
            <a:ext cx="519010" cy="5190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3840332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培训：参加动火安全监护人培训课程</a:t>
            </a:r>
          </a:p>
        </p:txBody>
      </p:sp>
      <p:sp>
        <p:nvSpPr>
          <p:cNvPr id="4" name="椭圆 3"/>
          <p:cNvSpPr/>
          <p:nvPr>
            <p:custDataLst>
              <p:tags r:id="rId9"/>
            </p:custDataLst>
          </p:nvPr>
        </p:nvSpPr>
        <p:spPr>
          <a:xfrm flipH="1">
            <a:off x="4573237" y="2868312"/>
            <a:ext cx="519010" cy="5190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6374770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考试：参加动火安全监护人考试</a:t>
            </a:r>
          </a:p>
        </p:txBody>
      </p:sp>
      <p:sp>
        <p:nvSpPr>
          <p:cNvPr id="6" name="椭圆 5"/>
          <p:cNvSpPr/>
          <p:nvPr>
            <p:custDataLst>
              <p:tags r:id="rId11"/>
            </p:custDataLst>
          </p:nvPr>
        </p:nvSpPr>
        <p:spPr>
          <a:xfrm flipH="1">
            <a:off x="7107676" y="2868312"/>
            <a:ext cx="519010" cy="5190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8909209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认证：通过考试后，获得动火安全监护人认证证书</a:t>
            </a:r>
          </a:p>
        </p:txBody>
      </p:sp>
      <p:sp>
        <p:nvSpPr>
          <p:cNvPr id="8" name="椭圆 7"/>
          <p:cNvSpPr/>
          <p:nvPr>
            <p:custDataLst>
              <p:tags r:id="rId13"/>
            </p:custDataLst>
          </p:nvPr>
        </p:nvSpPr>
        <p:spPr>
          <a:xfrm flipH="1">
            <a:off x="9642113" y="2868312"/>
            <a:ext cx="519010" cy="5190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A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5000"/>
          </a:blip>
          <a:stretch>
            <a:fillRect/>
          </a:stretch>
        </p:blipFill>
        <p:spPr>
          <a:xfrm flipH="1">
            <a:off x="0" y="635"/>
            <a:ext cx="12192000" cy="6871335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证书有效期及更新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3277618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文本框 55"/>
          <p:cNvSpPr txBox="1"/>
          <p:nvPr>
            <p:custDataLst>
              <p:tags r:id="rId7"/>
            </p:custDataLst>
          </p:nvPr>
        </p:nvSpPr>
        <p:spPr>
          <a:xfrm>
            <a:off x="2965201" y="1988490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 flipV="1">
            <a:off x="5603392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9"/>
            </p:custDataLst>
          </p:nvPr>
        </p:nvSpPr>
        <p:spPr>
          <a:xfrm>
            <a:off x="3475772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3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证书有效期：一般为3年，具体以证书上标注的日期为准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6636932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6324515" y="1988489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 flipV="1">
            <a:off x="8962705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6835085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3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证书更新：到期前3个月，需提交更新申请，并参加相关培训和考试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flipH="1">
            <a:off x="3277618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2965201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 flipV="1">
            <a:off x="5603392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3475772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更新条件：需满足一定的培训课时和考试合格要求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636932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6324515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 flipV="1">
            <a:off x="8962705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1"/>
            </p:custDataLst>
          </p:nvPr>
        </p:nvSpPr>
        <p:spPr>
          <a:xfrm>
            <a:off x="6835085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更新费用：根据不同地区和机构，费用会有所不同，具体以当地政策为准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92"/>
  <p:tag name="KSO_WM_TEMPLATE_MASTER_TYPE" val="1"/>
  <p:tag name="KSO_WM_TEMPLATE_SUBCATEGORY" val="29"/>
  <p:tag name="KSO_WM_TEMPLATE_THUMBS_INDEX" val="1、9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2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custom20230292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0"/>
  <p:tag name="KSO_WM_UNIT_TYPE" val="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189.xml><?xml version="1.0" encoding="utf-8"?>
<p:tagLst xmlns:p="http://schemas.openxmlformats.org/presentationml/2006/main">
  <p:tag name="KSO_WM_BEAUTIFY_FLAG" val="#wm#"/>
  <p:tag name="KSO_WM_SLIDE_CONTENT_AREA" val="{&quot;left&quot;:&quot;54.6&quot;,&quot;top&quot;:&quot;123.65&quot;,&quot;width&quot;:&quot;574.1&quot;,&quot;height&quot;:&quot;305.6&quot;}"/>
  <p:tag name="KSO_WM_SLIDE_ID" val="custom2023029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92"/>
  <p:tag name="KSO_WM_TEMPLATE_MASTER_TYPE" val="1"/>
  <p:tag name="KSO_WM_TEMPLATE_SUBCATEGORY" val="0"/>
  <p:tag name="KSO_WM_TEMPLATE_THUMBS_INDEX" val="1、9"/>
</p:tagLst>
</file>

<file path=ppt/tags/tag1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2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custom20230292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0"/>
  <p:tag name="KSO_WM_UNIT_TYPE" val="e"/>
  <p:tag name="KSO_WM_UNIT_VALUE" val="6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SLIDE_CONTENT_AREA" val="{&quot;left&quot;:&quot;417.6&quot;,&quot;top&quot;:&quot;135.9&quot;,&quot;width&quot;:&quot;496.35&quot;,&quot;height&quot;:&quot;307.35&quot;}"/>
  <p:tag name="KSO_WM_SLIDE_ID" val="custom2023029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92"/>
  <p:tag name="KSO_WM_TEMPLATE_MASTER_TYPE" val="1"/>
  <p:tag name="KSO_WM_TEMPLATE_SUBCATEGORY" val="0"/>
</p:tagLst>
</file>

<file path=ppt/tags/tag2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1_1"/>
  <p:tag name="KSO_WM_UNIT_INDEX" val="1_1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2_1"/>
  <p:tag name="KSO_WM_UNIT_INDEX" val="1_2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3_1"/>
  <p:tag name="KSO_WM_UNIT_INDEX" val="1_3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4_1"/>
  <p:tag name="KSO_WM_UNIT_INDEX" val="1_4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2"/>
  <p:tag name="KSO_WM_UNIT_INDEX" val="1_3_2"/>
  <p:tag name="KSO_WM_UNIT_LAYERLEVEL" val="1_1_1"/>
  <p:tag name="KSO_WM_UNIT_TYPE" val="l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2"/>
  <p:tag name="KSO_WM_UNIT_INDEX" val="1_4_2"/>
  <p:tag name="KSO_WM_UNIT_LAYERLEVEL" val="1_1_1"/>
  <p:tag name="KSO_WM_UNIT_TYPE" val="l_h_i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2"/>
  <p:tag name="KSO_WM_UNIT_INDEX" val="1_1_2"/>
  <p:tag name="KSO_WM_UNIT_LAYERLEVEL" val="1_1_1"/>
  <p:tag name="KSO_WM_UNIT_TYPE" val="l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2"/>
  <p:tag name="KSO_WM_UNIT_INDEX" val="1_2_2"/>
  <p:tag name="KSO_WM_UNIT_LAYERLEVEL" val="1_1_1"/>
  <p:tag name="KSO_WM_UNIT_TYPE" val="l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3:24:52&quot;,&quot;maxSize&quot;:{&quot;size1&quot;:22.2},&quot;minSize&quot;:{&quot;size1&quot;:13.5},&quot;normalSize&quot;:{&quot;size1&quot;:13.5},&quot;subLayout&quot;:[{&quot;id&quot;:&quot;2023-09-05T03:24:52&quot;,&quot;margin&quot;:{&quot;bottom&quot;:0.025999998673796654,&quot;left&quot;:2.117000102996826,&quot;right&quot;:1.2699999809265137,&quot;top&quot;:0.4230000376701355},&quot;type&quot;:0},{&quot;id&quot;:&quot;2023-09-05T03:24:5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22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22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1_4"/>
  <p:tag name="KSO_WM_UNIT_INDEX" val="1_1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2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2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22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22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23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3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3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23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23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23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3_4"/>
  <p:tag name="KSO_WM_UNIT_INDEX" val="1_3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3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3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23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23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24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4_4"/>
  <p:tag name="KSO_WM_UNIT_INDEX" val="1_4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4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4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24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24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24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5_4"/>
  <p:tag name="KSO_WM_UNIT_INDEX" val="1_5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4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4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24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6_1"/>
  <p:tag name="KSO_WM_UNIT_INDEX" val="1_6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24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25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6_4"/>
  <p:tag name="KSO_WM_UNIT_INDEX" val="1_6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5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5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2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3:24:58&quot;,&quot;maxSize&quot;:{&quot;size1&quot;:22.2},&quot;minSize&quot;:{&quot;size1&quot;:13.5},&quot;normalSize&quot;:{&quot;size1&quot;:13.5},&quot;subLayout&quot;:[{&quot;id&quot;:&quot;2023-09-05T03:24:58&quot;,&quot;margin&quot;:{&quot;bottom&quot;:0.025999998673796654,&quot;left&quot;:2.117000102996826,&quot;right&quot;:1.2699999809265137,&quot;top&quot;:0.4230000376701355},&quot;type&quot;:0},{&quot;id&quot;:&quot;2023-09-05T03:24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1_1"/>
  <p:tag name="KSO_WM_UNIT_INDEX" val="1_1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2_1"/>
  <p:tag name="KSO_WM_UNIT_INDEX" val="1_2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3_1"/>
  <p:tag name="KSO_WM_UNIT_INDEX" val="1_3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4_1"/>
  <p:tag name="KSO_WM_UNIT_INDEX" val="1_4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2"/>
  <p:tag name="KSO_WM_UNIT_INDEX" val="1_3_2"/>
  <p:tag name="KSO_WM_UNIT_LAYERLEVEL" val="1_1_1"/>
  <p:tag name="KSO_WM_UNIT_TYPE" val="l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2"/>
  <p:tag name="KSO_WM_UNIT_INDEX" val="1_4_2"/>
  <p:tag name="KSO_WM_UNIT_LAYERLEVEL" val="1_1_1"/>
  <p:tag name="KSO_WM_UNIT_TYPE" val="l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2"/>
  <p:tag name="KSO_WM_UNIT_INDEX" val="1_1_2"/>
  <p:tag name="KSO_WM_UNIT_LAYERLEVEL" val="1_1_1"/>
  <p:tag name="KSO_WM_UNIT_TYPE" val="l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2"/>
  <p:tag name="KSO_WM_UNIT_INDEX" val="1_2_2"/>
  <p:tag name="KSO_WM_UNIT_LAYERLEVEL" val="1_1_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3:25:05&quot;,&quot;maxSize&quot;:{&quot;size1&quot;:22.2},&quot;minSize&quot;:{&quot;size1&quot;:13.5},&quot;normalSize&quot;:{&quot;size1&quot;:13.5},&quot;subLayout&quot;:[{&quot;id&quot;:&quot;2023-09-05T03:25:05&quot;,&quot;margin&quot;:{&quot;bottom&quot;:0.025999998673796654,&quot;left&quot;:2.117000102996826,&quot;right&quot;:1.2699999809265137,&quot;top&quot;:0.4230000376701355},&quot;type&quot;:0},{&quot;id&quot;:&quot;2023-09-05T03:25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2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custom20230292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0"/>
  <p:tag name="KSO_WM_UNIT_TYPE" val="e"/>
  <p:tag name="KSO_WM_UNIT_VALUE" val="6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272.xml><?xml version="1.0" encoding="utf-8"?>
<p:tagLst xmlns:p="http://schemas.openxmlformats.org/presentationml/2006/main">
  <p:tag name="KSO_WM_BEAUTIFY_FLAG" val="#wm#"/>
  <p:tag name="KSO_WM_SLIDE_CONTENT_AREA" val="{&quot;left&quot;:&quot;417.6&quot;,&quot;top&quot;:&quot;135.9&quot;,&quot;width&quot;:&quot;496.35&quot;,&quot;height&quot;:&quot;307.35&quot;}"/>
  <p:tag name="KSO_WM_SLIDE_ID" val="custom2023029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92"/>
  <p:tag name="KSO_WM_TEMPLATE_MASTER_TYPE" val="1"/>
  <p:tag name="KSO_WM_TEMPLATE_SUBCATEGORY" val="0"/>
</p:tagLst>
</file>

<file path=ppt/tags/tag2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9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7_2"/>
  <p:tag name="KSO_WM_UNIT_INDEX" val="1_7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7_1"/>
  <p:tag name="KSO_WM_UNIT_INDEX" val="1_7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7_1"/>
  <p:tag name="KSO_WM_UNIT_INDEX" val="1_7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8_2"/>
  <p:tag name="KSO_WM_UNIT_INDEX" val="1_8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8_1"/>
  <p:tag name="KSO_WM_UNIT_INDEX" val="1_8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8_1"/>
  <p:tag name="KSO_WM_UNIT_INDEX" val="1_8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3:25:12&quot;,&quot;maxSize&quot;:{&quot;size1&quot;:22.2},&quot;minSize&quot;:{&quot;size1&quot;:13.5},&quot;normalSize&quot;:{&quot;size1&quot;:13.5},&quot;subLayout&quot;:[{&quot;id&quot;:&quot;2023-09-05T03:25:12&quot;,&quot;margin&quot;:{&quot;bottom&quot;:0.025999998673796654,&quot;left&quot;:2.117000102996826,&quot;right&quot;:1.2699999809265137,&quot;top&quot;:0.4230000376701355},&quot;type&quot;:0},{&quot;id&quot;:&quot;2023-09-05T03:25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28770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28770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3:25:19&quot;,&quot;maxSize&quot;:{&quot;size1&quot;:22.2},&quot;minSize&quot;:{&quot;size1&quot;:13.5},&quot;normalSize&quot;:{&quot;size1&quot;:13.5},&quot;subLayout&quot;:[{&quot;id&quot;:&quot;2023-09-05T03:25:19&quot;,&quot;margin&quot;:{&quot;bottom&quot;:0.025999998673796654,&quot;left&quot;:2.117000102996826,&quot;right&quot;:1.2699999809265137,&quot;top&quot;:0.4230000376701355},&quot;type&quot;:0},{&quot;id&quot;:&quot;2023-09-05T03:25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0779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9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7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20210779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9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8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33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3:25:25&quot;,&quot;maxSize&quot;:{&quot;size1&quot;:22.2},&quot;minSize&quot;:{&quot;size1&quot;:13.5},&quot;normalSize&quot;:{&quot;size1&quot;:13.5},&quot;subLayout&quot;:[{&quot;id&quot;:&quot;2023-09-05T03:25:25&quot;,&quot;margin&quot;:{&quot;bottom&quot;:0.025999998673796654,&quot;left&quot;:2.117000102996826,&quot;right&quot;:1.2699999809265137,&quot;top&quot;:0.4230000376701355},&quot;type&quot;:0},{&quot;id&quot;:&quot;2023-09-05T03:25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2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custom20230292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0"/>
  <p:tag name="KSO_WM_UNIT_TYPE" val="e"/>
  <p:tag name="KSO_WM_UNIT_VALUE" val="6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333.xml><?xml version="1.0" encoding="utf-8"?>
<p:tagLst xmlns:p="http://schemas.openxmlformats.org/presentationml/2006/main">
  <p:tag name="KSO_WM_BEAUTIFY_FLAG" val="#wm#"/>
  <p:tag name="KSO_WM_SLIDE_CONTENT_AREA" val="{&quot;left&quot;:&quot;417.6&quot;,&quot;top&quot;:&quot;135.9&quot;,&quot;width&quot;:&quot;496.35&quot;,&quot;height&quot;:&quot;307.35&quot;}"/>
  <p:tag name="KSO_WM_SLIDE_ID" val="custom2023029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92"/>
  <p:tag name="KSO_WM_TEMPLATE_MASTER_TYPE" val="1"/>
  <p:tag name="KSO_WM_TEMPLATE_SUBCATEGORY" val="0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7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88_3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38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39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340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88_3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41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42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343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88_3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44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45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346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88_3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47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48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3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3:25:32&quot;,&quot;maxSize&quot;:{&quot;size1&quot;:22.2},&quot;minSize&quot;:{&quot;size1&quot;:13.5},&quot;normalSize&quot;:{&quot;size1&quot;:13.5},&quot;subLayout&quot;:[{&quot;id&quot;:&quot;2023-09-05T03:25:32&quot;,&quot;margin&quot;:{&quot;bottom&quot;:0.025999998673796654,&quot;left&quot;:2.117000102996826,&quot;right&quot;:1.2699999809265137,&quot;top&quot;:0.4230000376701355},&quot;type&quot;:0},{&quot;id&quot;:&quot;2023-09-05T03:25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3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1_1"/>
  <p:tag name="KSO_WM_UNIT_INDEX" val="1_1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0"/>
</p:tagLst>
</file>

<file path=ppt/tags/tag354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2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55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2_1"/>
  <p:tag name="KSO_WM_UNIT_INDEX" val="1_2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0"/>
</p:tagLst>
</file>

<file path=ppt/tags/tag356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502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57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3_1"/>
  <p:tag name="KSO_WM_UNIT_INDEX" val="1_3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0"/>
</p:tagLst>
</file>

<file path=ppt/tags/tag358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2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59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4_1"/>
  <p:tag name="KSO_WM_UNIT_INDEX" val="1_4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0"/>
</p:tagLst>
</file>

<file path=ppt/tags/tag360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502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6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3:25:37&quot;,&quot;maxSize&quot;:{&quot;size1&quot;:22.2},&quot;minSize&quot;:{&quot;size1&quot;:13.5},&quot;normalSize&quot;:{&quot;size1&quot;:13.5},&quot;subLayout&quot;:[{&quot;id&quot;:&quot;2023-09-05T03:25:37&quot;,&quot;margin&quot;:{&quot;bottom&quot;:0.025999998673796654,&quot;left&quot;:2.117000102996826,&quot;right&quot;:1.2699999809265137,&quot;top&quot;:0.4230000376701355},&quot;type&quot;:0},{&quot;id&quot;:&quot;2023-09-05T03:25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6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6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6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6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7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7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7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7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7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7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7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7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37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7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8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38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3:25:43&quot;,&quot;maxSize&quot;:{&quot;size1&quot;:22.2},&quot;minSize&quot;:{&quot;size1&quot;:13.5},&quot;normalSize&quot;:{&quot;size1&quot;:13.5},&quot;subLayout&quot;:[{&quot;id&quot;:&quot;2023-09-05T03:25:43&quot;,&quot;margin&quot;:{&quot;bottom&quot;:0.025999998673796654,&quot;left&quot;:2.117000102996826,&quot;right&quot;:1.2699999809265137,&quot;top&quot;:0.4230000376701355},&quot;type&quot;:0},{&quot;id&quot;:&quot;2023-09-05T03:25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383.xml><?xml version="1.0" encoding="utf-8"?>
<p:tagLst xmlns:p="http://schemas.openxmlformats.org/presentationml/2006/main">
  <p:tag name="KSO_WM_BEAUTIFY_FLAG" val="#wm#"/>
  <p:tag name="KSO_WM_SLIDE_CONTENT_AREA" val="{&quot;left&quot;:&quot;54.6&quot;,&quot;top&quot;:&quot;123.65&quot;,&quot;width&quot;:&quot;574.1&quot;,&quot;height&quot;:&quot;305.6&quot;}"/>
  <p:tag name="KSO_WM_SLIDE_ID" val="custom20230292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292"/>
  <p:tag name="KSO_WM_TEMPLATE_MASTER_TYPE" val="1"/>
  <p:tag name="KSO_WM_TEMPLATE_SUBCATEGORY" val="0"/>
</p:tagLst>
</file>

<file path=ppt/tags/tag384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">
      <a:dk1>
        <a:srgbClr val="000000"/>
      </a:dk1>
      <a:lt1>
        <a:srgbClr val="FFFFFF"/>
      </a:lt1>
      <a:dk2>
        <a:srgbClr val="88BDF9"/>
      </a:dk2>
      <a:lt2>
        <a:srgbClr val="FFFFFF"/>
      </a:lt2>
      <a:accent1>
        <a:srgbClr val="1DC0FD"/>
      </a:accent1>
      <a:accent2>
        <a:srgbClr val="015BFF"/>
      </a:accent2>
      <a:accent3>
        <a:srgbClr val="22CFD8"/>
      </a:accent3>
      <a:accent4>
        <a:srgbClr val="22B1C4"/>
      </a:accent4>
      <a:accent5>
        <a:srgbClr val="9485FF"/>
      </a:accent5>
      <a:accent6>
        <a:srgbClr val="6F5BFF"/>
      </a:accent6>
      <a:hlink>
        <a:srgbClr val="0563C1"/>
      </a:hlink>
      <a:folHlink>
        <a:srgbClr val="954D72"/>
      </a:folHlink>
    </a:clrScheme>
    <a:fontScheme name="自定义 114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101</Paragraphs>
  <Slides>15</Slides>
  <Notes>6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动火安全监护人培训</vt:lpstr>
      <vt:lpstr>Slide 2</vt:lpstr>
      <vt:lpstr>动火安全监护人的职责</vt:lpstr>
      <vt:lpstr>Slide 4</vt:lpstr>
      <vt:lpstr>Slide 5</vt:lpstr>
      <vt:lpstr>Slide 6</vt:lpstr>
      <vt:lpstr>动火安全监护人的培训内容</vt:lpstr>
      <vt:lpstr>Slide 8</vt:lpstr>
      <vt:lpstr>Slide 9</vt:lpstr>
      <vt:lpstr>Slide 10</vt:lpstr>
      <vt:lpstr>动火安全监护人的考核与认证</vt:lpstr>
      <vt:lpstr>Slide 12</vt:lpstr>
      <vt:lpstr>Slide 13</vt:lpstr>
      <vt:lpstr>Slide 14</vt:lpstr>
      <vt:lpstr>感谢您的观看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2023-09-06T00:33:08Z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A4643ECEA1E34CDFA1350848D162CB27_11</vt:lpwstr>
  </property>
  <property fmtid="{D5CDD505-2E9C-101B-9397-08002B2CF9AE}" pid="3" name="KSOProductBuildVer">
    <vt:lpwstr>2052-12.1.0.15120</vt:lpwstr>
  </property>
</Properties>
</file>