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1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image" Target="../media/image1.png" /><Relationship Id="rId13" Type="http://schemas.openxmlformats.org/officeDocument/2006/relationships/tags" Target="../tags/tag74.xml" /><Relationship Id="rId14" Type="http://schemas.openxmlformats.org/officeDocument/2006/relationships/image" Target="../media/image2.png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image" Target="../media/image3.png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4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23" Type="http://schemas.openxmlformats.org/officeDocument/2006/relationships/tags" Target="../tags/tag82.xml" /><Relationship Id="rId24" Type="http://schemas.openxmlformats.org/officeDocument/2006/relationships/tags" Target="../tags/tag83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10" Type="http://schemas.openxmlformats.org/officeDocument/2006/relationships/tags" Target="../tags/tag12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10" Type="http://schemas.openxmlformats.org/officeDocument/2006/relationships/tags" Target="../tags/tag168.xml" /><Relationship Id="rId11" Type="http://schemas.openxmlformats.org/officeDocument/2006/relationships/image" Target="../media/image1.png" /><Relationship Id="rId12" Type="http://schemas.openxmlformats.org/officeDocument/2006/relationships/tags" Target="../tags/tag169.xml" /><Relationship Id="rId13" Type="http://schemas.openxmlformats.org/officeDocument/2006/relationships/image" Target="../media/image2.png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image" Target="../media/image3.png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60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1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6"/>
          <p:cNvSpPr txBox="1"/>
          <p:nvPr>
            <p:ph type="title" idx="21" hasCustomPrompt="1"/>
            <p:custDataLst>
              <p:tags r:id="rId1"/>
            </p:custDataLst>
          </p:nvPr>
        </p:nvSpPr>
        <p:spPr>
          <a:xfrm>
            <a:off x="804545" y="911225"/>
            <a:ext cx="6309360" cy="234442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>
            <a:off x="0" y="3262537"/>
            <a:ext cx="12192000" cy="3595463"/>
          </a:xfrm>
          <a:custGeom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1" name="任意多边形: 形状 4"/>
          <p:cNvSpPr/>
          <p:nvPr>
            <p:custDataLst>
              <p:tags r:id="rId6"/>
            </p:custDataLst>
          </p:nvPr>
        </p:nvSpPr>
        <p:spPr>
          <a:xfrm>
            <a:off x="9762980" y="3967090"/>
            <a:ext cx="2429021" cy="2890911"/>
          </a:xfrm>
          <a:custGeom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>
            <p:custDataLst>
              <p:tags r:id="rId7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>
            <p:custDataLst>
              <p:tags r:id="rId8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: 空心 39"/>
          <p:cNvSpPr/>
          <p:nvPr>
            <p:custDataLst>
              <p:tags r:id="rId9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6"/>
          <p:cNvSpPr/>
          <p:nvPr>
            <p:custDataLst>
              <p:tags r:id="rId10"/>
            </p:custDataLst>
          </p:nvPr>
        </p:nvSpPr>
        <p:spPr>
          <a:xfrm>
            <a:off x="3549752" y="6349830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5" name="图片 14" descr="图片21" hidden="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 flipH="1">
            <a:off x="8032750" y="1843405"/>
            <a:ext cx="2295525" cy="381889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19"/>
            </p:custDataLst>
          </p:nvPr>
        </p:nvSpPr>
        <p:spPr>
          <a:xfrm>
            <a:off x="0" y="0"/>
            <a:ext cx="1984272" cy="1247459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正文"/>
          <p:cNvSpPr txBox="1"/>
          <p:nvPr>
            <p:ph type="body" idx="2" hasCustomPrompt="1"/>
            <p:custDataLst>
              <p:tags r:id="rId20"/>
            </p:custDataLst>
          </p:nvPr>
        </p:nvSpPr>
        <p:spPr>
          <a:xfrm>
            <a:off x="805180" y="3255645"/>
            <a:ext cx="4867275" cy="108648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21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1490345"/>
            <a:ext cx="10969625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" name="椭圆 46"/>
          <p:cNvSpPr/>
          <p:nvPr>
            <p:custDataLst>
              <p:tags r:id="rId1"/>
            </p:custDataLst>
          </p:nvPr>
        </p:nvSpPr>
        <p:spPr>
          <a:xfrm>
            <a:off x="8746758" y="3135129"/>
            <a:ext cx="587742" cy="587742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/>
          <p:cNvSpPr/>
          <p:nvPr>
            <p:custDataLst>
              <p:tags r:id="rId2"/>
            </p:custDataLst>
          </p:nvPr>
        </p:nvSpPr>
        <p:spPr>
          <a:xfrm>
            <a:off x="0" y="5159862"/>
            <a:ext cx="2777964" cy="1698139"/>
          </a:xfrm>
          <a:custGeom>
            <a:gdLst>
              <a:gd name="connsiteX0" fmla="*/ 0 w 2777964"/>
              <a:gd name="connsiteY0" fmla="*/ 0 h 1698139"/>
              <a:gd name="connsiteX1" fmla="*/ 123711 w 2777964"/>
              <a:gd name="connsiteY1" fmla="*/ 28552 h 1698139"/>
              <a:gd name="connsiteX2" fmla="*/ 2657270 w 2777964"/>
              <a:gd name="connsiteY2" fmla="*/ 1558805 h 1698139"/>
              <a:gd name="connsiteX3" fmla="*/ 2777964 w 2777964"/>
              <a:gd name="connsiteY3" fmla="*/ 1698139 h 1698139"/>
              <a:gd name="connsiteX4" fmla="*/ 0 w 2777964"/>
              <a:gd name="connsiteY4" fmla="*/ 1698139 h 16981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964" h="1698138">
                <a:moveTo>
                  <a:pt x="0" y="0"/>
                </a:moveTo>
                <a:lnTo>
                  <a:pt x="123711" y="28552"/>
                </a:lnTo>
                <a:cubicBezTo>
                  <a:pt x="1114347" y="283430"/>
                  <a:pt x="1990034" y="824684"/>
                  <a:pt x="2657270" y="1558805"/>
                </a:cubicBezTo>
                <a:lnTo>
                  <a:pt x="2777964" y="1698139"/>
                </a:lnTo>
                <a:lnTo>
                  <a:pt x="0" y="1698139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3"/>
            </p:custDataLst>
          </p:nvPr>
        </p:nvSpPr>
        <p:spPr>
          <a:xfrm>
            <a:off x="10234541" y="5115591"/>
            <a:ext cx="1957459" cy="1742409"/>
          </a:xfrm>
          <a:custGeom>
            <a:gdLst>
              <a:gd name="connsiteX0" fmla="*/ 1957459 w 1957459"/>
              <a:gd name="connsiteY0" fmla="*/ 0 h 1742409"/>
              <a:gd name="connsiteX1" fmla="*/ 1957459 w 1957459"/>
              <a:gd name="connsiteY1" fmla="*/ 1742409 h 1742409"/>
              <a:gd name="connsiteX2" fmla="*/ 0 w 1957459"/>
              <a:gd name="connsiteY2" fmla="*/ 1742409 h 1742409"/>
              <a:gd name="connsiteX3" fmla="*/ 25628 w 1957459"/>
              <a:gd name="connsiteY3" fmla="*/ 1574488 h 1742409"/>
              <a:gd name="connsiteX4" fmla="*/ 1957459 w 1957459"/>
              <a:gd name="connsiteY4" fmla="*/ 0 h 17424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7459" h="1742409">
                <a:moveTo>
                  <a:pt x="1957459" y="0"/>
                </a:moveTo>
                <a:lnTo>
                  <a:pt x="1957459" y="1742409"/>
                </a:lnTo>
                <a:lnTo>
                  <a:pt x="0" y="1742409"/>
                </a:lnTo>
                <a:lnTo>
                  <a:pt x="25628" y="1574488"/>
                </a:lnTo>
                <a:cubicBezTo>
                  <a:pt x="209500" y="675930"/>
                  <a:pt x="1004544" y="0"/>
                  <a:pt x="1957459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7" name="任意多边形: 形状 56"/>
          <p:cNvSpPr/>
          <p:nvPr>
            <p:custDataLst>
              <p:tags r:id="rId4"/>
            </p:custDataLst>
          </p:nvPr>
        </p:nvSpPr>
        <p:spPr>
          <a:xfrm>
            <a:off x="9877249" y="0"/>
            <a:ext cx="2314575" cy="1779270"/>
          </a:xfrm>
          <a:custGeom>
            <a:gdLst>
              <a:gd name="connsiteX0" fmla="*/ 3645 w 3645"/>
              <a:gd name="connsiteY0" fmla="*/ 2802 h 2802"/>
              <a:gd name="connsiteX1" fmla="*/ 3426 w 3645"/>
              <a:gd name="connsiteY1" fmla="*/ 2763 h 2802"/>
              <a:gd name="connsiteX2" fmla="*/ 165 w 3645"/>
              <a:gd name="connsiteY2" fmla="*/ 343 h 2802"/>
              <a:gd name="connsiteX3" fmla="*/ 0 w 3645"/>
              <a:gd name="connsiteY3" fmla="*/ 0 h 28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4" h="2802">
                <a:moveTo>
                  <a:pt x="3645" y="2802"/>
                </a:moveTo>
                <a:lnTo>
                  <a:pt x="3426" y="2763"/>
                </a:lnTo>
                <a:cubicBezTo>
                  <a:pt x="2017" y="2475"/>
                  <a:pt x="832" y="1570"/>
                  <a:pt x="165" y="343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accent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4" name="椭圆 33"/>
          <p:cNvSpPr/>
          <p:nvPr>
            <p:custDataLst>
              <p:tags r:id="rId5"/>
            </p:custDataLst>
          </p:nvPr>
        </p:nvSpPr>
        <p:spPr>
          <a:xfrm>
            <a:off x="9920749" y="328049"/>
            <a:ext cx="442452" cy="44245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5" name="任意多边形: 形状 34"/>
          <p:cNvSpPr/>
          <p:nvPr>
            <p:custDataLst>
              <p:tags r:id="rId6"/>
            </p:custDataLst>
          </p:nvPr>
        </p:nvSpPr>
        <p:spPr>
          <a:xfrm flipH="1">
            <a:off x="1042183" y="6308725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1568113" y="1484313"/>
            <a:ext cx="293227" cy="293227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任意多边形: 形状 54"/>
          <p:cNvSpPr/>
          <p:nvPr>
            <p:custDataLst>
              <p:tags r:id="rId8"/>
            </p:custDataLst>
          </p:nvPr>
        </p:nvSpPr>
        <p:spPr>
          <a:xfrm>
            <a:off x="0" y="0"/>
            <a:ext cx="2044125" cy="1484314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44125" h="1484314">
                <a:moveTo>
                  <a:pt x="1518801" y="0"/>
                </a:moveTo>
                <a:lnTo>
                  <a:pt x="2044125" y="0"/>
                </a:lnTo>
                <a:lnTo>
                  <a:pt x="2039461" y="30566"/>
                </a:lnTo>
                <a:cubicBezTo>
                  <a:pt x="1869689" y="860219"/>
                  <a:pt x="1135614" y="1484314"/>
                  <a:pt x="255772" y="1484314"/>
                </a:cubicBezTo>
                <a:cubicBezTo>
                  <a:pt x="192926" y="1484314"/>
                  <a:pt x="130824" y="1481130"/>
                  <a:pt x="69618" y="1474914"/>
                </a:cubicBezTo>
                <a:lnTo>
                  <a:pt x="0" y="1464289"/>
                </a:lnTo>
                <a:lnTo>
                  <a:pt x="0" y="946563"/>
                </a:lnTo>
                <a:lnTo>
                  <a:pt x="122005" y="965184"/>
                </a:lnTo>
                <a:cubicBezTo>
                  <a:pt x="165986" y="969650"/>
                  <a:pt x="210612" y="971938"/>
                  <a:pt x="255771" y="971938"/>
                </a:cubicBezTo>
                <a:cubicBezTo>
                  <a:pt x="842847" y="971938"/>
                  <a:pt x="1339608" y="585254"/>
                  <a:pt x="1505254" y="52685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8" name="圆: 空心 47"/>
          <p:cNvSpPr/>
          <p:nvPr>
            <p:custDataLst>
              <p:tags r:id="rId9"/>
            </p:custDataLst>
          </p:nvPr>
        </p:nvSpPr>
        <p:spPr>
          <a:xfrm>
            <a:off x="10398495" y="5928897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9" name="圆: 空心 48"/>
          <p:cNvSpPr/>
          <p:nvPr>
            <p:custDataLst>
              <p:tags r:id="rId10"/>
            </p:custDataLst>
          </p:nvPr>
        </p:nvSpPr>
        <p:spPr>
          <a:xfrm>
            <a:off x="1102095" y="359361"/>
            <a:ext cx="379828" cy="379828"/>
          </a:xfrm>
          <a:prstGeom prst="donut">
            <a:avLst>
              <a:gd name="adj" fmla="val 25000"/>
            </a:avLst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>
            <p:custDataLst>
              <p:tags r:id="rId11"/>
            </p:custDataLst>
          </p:nvPr>
        </p:nvSpPr>
        <p:spPr>
          <a:xfrm flipH="1">
            <a:off x="726758" y="4695825"/>
            <a:ext cx="590550" cy="590550"/>
          </a:xfrm>
          <a:prstGeom prst="ellipse">
            <a:avLst/>
          </a:prstGeom>
          <a:solidFill>
            <a:schemeClr val="accent1">
              <a:alpha val="53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12"/>
            </p:custDataLst>
          </p:nvPr>
        </p:nvSpPr>
        <p:spPr>
          <a:xfrm>
            <a:off x="2514600" y="1515110"/>
            <a:ext cx="7305040" cy="174561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1500" b="1" i="0" u="none" strike="noStrike" kern="1200" cap="none" spc="0" normalizeH="0" baseline="0" noProof="1">
                <a:ln w="9525">
                  <a:solidFill>
                    <a:schemeClr val="accent1"/>
                  </a:solidFill>
                </a:ln>
                <a:noFill/>
                <a:latin typeface="+mj-lt"/>
                <a:ea typeface="微软雅黑"/>
                <a:cs typeface="+mj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3"/>
            </p:custDataLst>
          </p:nvPr>
        </p:nvSpPr>
        <p:spPr>
          <a:xfrm>
            <a:off x="2708275" y="3261360"/>
            <a:ext cx="6776085" cy="28232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1"/>
            </p:custDataLst>
          </p:nvPr>
        </p:nvSpPr>
        <p:spPr>
          <a:xfrm>
            <a:off x="5177480" y="0"/>
            <a:ext cx="7014520" cy="6858000"/>
          </a:xfrm>
          <a:custGeom>
            <a:gdLst>
              <a:gd name="connsiteX0" fmla="*/ 1955318 w 7014520"/>
              <a:gd name="connsiteY0" fmla="*/ 0 h 6858000"/>
              <a:gd name="connsiteX1" fmla="*/ 7014520 w 7014520"/>
              <a:gd name="connsiteY1" fmla="*/ 0 h 6858000"/>
              <a:gd name="connsiteX2" fmla="*/ 7014520 w 7014520"/>
              <a:gd name="connsiteY2" fmla="*/ 6858000 h 6858000"/>
              <a:gd name="connsiteX3" fmla="*/ 1277802 w 7014520"/>
              <a:gd name="connsiteY3" fmla="*/ 6858000 h 6858000"/>
              <a:gd name="connsiteX4" fmla="*/ 1029914 w 7014520"/>
              <a:gd name="connsiteY4" fmla="*/ 6585255 h 6858000"/>
              <a:gd name="connsiteX5" fmla="*/ 0 w 7014520"/>
              <a:gd name="connsiteY5" fmla="*/ 3716338 h 6858000"/>
              <a:gd name="connsiteX6" fmla="*/ 1811682 w 7014520"/>
              <a:gd name="connsiteY6" fmla="*/ 102142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4520" h="6858000">
                <a:moveTo>
                  <a:pt x="1955318" y="0"/>
                </a:moveTo>
                <a:lnTo>
                  <a:pt x="7014520" y="0"/>
                </a:lnTo>
                <a:lnTo>
                  <a:pt x="7014520" y="6858000"/>
                </a:lnTo>
                <a:lnTo>
                  <a:pt x="1277802" y="6858000"/>
                </a:lnTo>
                <a:lnTo>
                  <a:pt x="1029914" y="6585255"/>
                </a:lnTo>
                <a:cubicBezTo>
                  <a:pt x="386505" y="5805623"/>
                  <a:pt x="0" y="4806118"/>
                  <a:pt x="0" y="3716338"/>
                </a:cubicBezTo>
                <a:cubicBezTo>
                  <a:pt x="0" y="2237352"/>
                  <a:pt x="711880" y="924635"/>
                  <a:pt x="1811682" y="102142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9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"/>
            </p:custDataLst>
          </p:nvPr>
        </p:nvSpPr>
        <p:spPr>
          <a:xfrm>
            <a:off x="10681592" y="3716338"/>
            <a:ext cx="1271391" cy="1271391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文本框 6" hidden="1"/>
          <p:cNvSpPr txBox="1"/>
          <p:nvPr>
            <p:custDataLst>
              <p:tags r:id="rId3"/>
            </p:custDataLst>
          </p:nvPr>
        </p:nvSpPr>
        <p:spPr>
          <a:xfrm>
            <a:off x="6369915" y="2047558"/>
            <a:ext cx="1179195" cy="119888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7200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  <a:latin typeface="+mj-lt"/>
                <a:ea typeface="+mj-ea"/>
              </a:rPr>
              <a:t>01</a:t>
            </a:r>
          </a:p>
        </p:txBody>
      </p:sp>
      <p:sp>
        <p:nvSpPr>
          <p:cNvPr id="20" name="任意多边形: 形状 19"/>
          <p:cNvSpPr/>
          <p:nvPr>
            <p:custDataLst>
              <p:tags r:id="rId4"/>
            </p:custDataLst>
          </p:nvPr>
        </p:nvSpPr>
        <p:spPr>
          <a:xfrm>
            <a:off x="0" y="1"/>
            <a:ext cx="2416088" cy="1905783"/>
          </a:xfrm>
          <a:custGeom>
            <a:gdLst>
              <a:gd name="connsiteX0" fmla="*/ 0 w 2416088"/>
              <a:gd name="connsiteY0" fmla="*/ 0 h 1905783"/>
              <a:gd name="connsiteX1" fmla="*/ 2416088 w 2416088"/>
              <a:gd name="connsiteY1" fmla="*/ 0 h 1905783"/>
              <a:gd name="connsiteX2" fmla="*/ 2397212 w 2416088"/>
              <a:gd name="connsiteY2" fmla="*/ 36856 h 1905783"/>
              <a:gd name="connsiteX3" fmla="*/ 95039 w 2416088"/>
              <a:gd name="connsiteY3" fmla="*/ 1882283 h 1905783"/>
              <a:gd name="connsiteX4" fmla="*/ 0 w 2416088"/>
              <a:gd name="connsiteY4" fmla="*/ 1905783 h 19057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6088" h="1905782">
                <a:moveTo>
                  <a:pt x="0" y="0"/>
                </a:moveTo>
                <a:lnTo>
                  <a:pt x="2416088" y="0"/>
                </a:lnTo>
                <a:lnTo>
                  <a:pt x="2397212" y="36856"/>
                </a:lnTo>
                <a:cubicBezTo>
                  <a:pt x="1914362" y="925700"/>
                  <a:pt x="1087357" y="1600458"/>
                  <a:pt x="95039" y="1882283"/>
                </a:cubicBezTo>
                <a:lnTo>
                  <a:pt x="0" y="1905783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5"/>
            </p:custDataLst>
          </p:nvPr>
        </p:nvCxnSpPr>
        <p:spPr>
          <a:xfrm>
            <a:off x="1065927" y="2387643"/>
            <a:ext cx="381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: 空心 23" hidden="1"/>
          <p:cNvSpPr/>
          <p:nvPr>
            <p:custDataLst>
              <p:tags r:id="rId6"/>
            </p:custDataLst>
          </p:nvPr>
        </p:nvSpPr>
        <p:spPr>
          <a:xfrm>
            <a:off x="3540495" y="2596440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7"/>
            </p:custDataLst>
          </p:nvPr>
        </p:nvSpPr>
        <p:spPr>
          <a:xfrm>
            <a:off x="934720" y="1924685"/>
            <a:ext cx="260604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+mj-lt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8"/>
            </p:custDataLst>
          </p:nvPr>
        </p:nvSpPr>
        <p:spPr>
          <a:xfrm>
            <a:off x="888365" y="629285"/>
            <a:ext cx="2957195" cy="14135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任意多边形: 形状 7"/>
          <p:cNvSpPr/>
          <p:nvPr>
            <p:custDataLst>
              <p:tags r:id="rId9"/>
            </p:custDataLst>
          </p:nvPr>
        </p:nvSpPr>
        <p:spPr>
          <a:xfrm>
            <a:off x="153" y="5145405"/>
            <a:ext cx="1729740" cy="1712595"/>
          </a:xfrm>
          <a:custGeom>
            <a:gdLst>
              <a:gd name="connsiteX0" fmla="*/ 0 w 2724"/>
              <a:gd name="connsiteY0" fmla="*/ 77 h 2697"/>
              <a:gd name="connsiteX1" fmla="*/ 33 w 2724"/>
              <a:gd name="connsiteY1" fmla="*/ 68 h 2697"/>
              <a:gd name="connsiteX2" fmla="*/ 571 w 2724"/>
              <a:gd name="connsiteY2" fmla="*/ 0 h 2697"/>
              <a:gd name="connsiteX3" fmla="*/ 2724 w 2724"/>
              <a:gd name="connsiteY3" fmla="*/ 2153 h 2697"/>
              <a:gd name="connsiteX4" fmla="*/ 2656 w 2724"/>
              <a:gd name="connsiteY4" fmla="*/ 2691 h 2697"/>
              <a:gd name="connsiteX5" fmla="*/ 2654 w 2724"/>
              <a:gd name="connsiteY5" fmla="*/ 2697 h 26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4" h="2697">
                <a:moveTo>
                  <a:pt x="0" y="77"/>
                </a:moveTo>
                <a:lnTo>
                  <a:pt x="33" y="68"/>
                </a:lnTo>
                <a:cubicBezTo>
                  <a:pt x="205" y="24"/>
                  <a:pt x="386" y="0"/>
                  <a:pt x="571" y="0"/>
                </a:cubicBezTo>
                <a:cubicBezTo>
                  <a:pt x="1760" y="0"/>
                  <a:pt x="2724" y="964"/>
                  <a:pt x="2724" y="2153"/>
                </a:cubicBezTo>
                <a:cubicBezTo>
                  <a:pt x="2724" y="2339"/>
                  <a:pt x="2700" y="2519"/>
                  <a:pt x="2656" y="2691"/>
                </a:cubicBezTo>
                <a:lnTo>
                  <a:pt x="2654" y="2697"/>
                </a:lnTo>
              </a:path>
            </a:pathLst>
          </a:custGeom>
          <a:noFill/>
          <a:ln>
            <a:gradFill>
              <a:gsLst>
                <a:gs pos="45000">
                  <a:schemeClr val="accent1">
                    <a:alpha val="65000"/>
                  </a:schemeClr>
                </a:gs>
                <a:gs pos="100000">
                  <a:schemeClr val="accent1">
                    <a:alpha val="30000"/>
                  </a:schemeClr>
                </a:gs>
                <a:gs pos="0">
                  <a:schemeClr val="accent1">
                    <a:alpha val="30000"/>
                  </a:schemeClr>
                </a:gs>
              </a:gsLst>
              <a:lin ang="0" scaled="1"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12"/>
          <p:cNvSpPr/>
          <p:nvPr>
            <p:custDataLst>
              <p:tags r:id="rId1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: 形状 17"/>
          <p:cNvSpPr/>
          <p:nvPr>
            <p:custDataLst>
              <p:tags r:id="rId1"/>
            </p:custDataLst>
          </p:nvPr>
        </p:nvSpPr>
        <p:spPr>
          <a:xfrm>
            <a:off x="0" y="3262537"/>
            <a:ext cx="12192000" cy="3595463"/>
          </a:xfrm>
          <a:custGeom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3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3" name="任意多边形: 形状 4"/>
          <p:cNvSpPr/>
          <p:nvPr>
            <p:custDataLst>
              <p:tags r:id="rId5"/>
            </p:custDataLst>
          </p:nvPr>
        </p:nvSpPr>
        <p:spPr>
          <a:xfrm>
            <a:off x="9762980" y="3967090"/>
            <a:ext cx="2429021" cy="2890911"/>
          </a:xfrm>
          <a:custGeom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>
            <p:custDataLst>
              <p:tags r:id="rId6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>
            <p:custDataLst>
              <p:tags r:id="rId7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0" name="圆: 空心 39"/>
          <p:cNvSpPr/>
          <p:nvPr>
            <p:custDataLst>
              <p:tags r:id="rId8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: 形状 6"/>
          <p:cNvSpPr/>
          <p:nvPr>
            <p:custDataLst>
              <p:tags r:id="rId9"/>
            </p:custDataLst>
          </p:nvPr>
        </p:nvSpPr>
        <p:spPr>
          <a:xfrm>
            <a:off x="3549752" y="6349830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0" name="图片 9" descr="图片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1" name="任意多边形 10"/>
          <p:cNvSpPr/>
          <p:nvPr>
            <p:custDataLst>
              <p:tags r:id="rId15"/>
            </p:custDataLst>
          </p:nvPr>
        </p:nvSpPr>
        <p:spPr>
          <a:xfrm flipH="1">
            <a:off x="8032750" y="1843405"/>
            <a:ext cx="2295525" cy="381889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l="33584" t="1149" r="46722" b="37083"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18"/>
            </p:custDataLst>
          </p:nvPr>
        </p:nvSpPr>
        <p:spPr>
          <a:xfrm>
            <a:off x="0" y="0"/>
            <a:ext cx="1984272" cy="1247459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9"/>
            </p:custDataLst>
          </p:nvPr>
        </p:nvSpPr>
        <p:spPr>
          <a:xfrm>
            <a:off x="805180" y="800735"/>
            <a:ext cx="6360795" cy="2628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20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2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28.xml" /><Relationship Id="rId21" Type="http://schemas.openxmlformats.org/officeDocument/2006/relationships/tags" Target="../tags/tag229.xml" /><Relationship Id="rId22" Type="http://schemas.openxmlformats.org/officeDocument/2006/relationships/tags" Target="../tags/tag230.xml" /><Relationship Id="rId23" Type="http://schemas.openxmlformats.org/officeDocument/2006/relationships/tags" Target="../tags/tag231.xml" /><Relationship Id="rId24" Type="http://schemas.openxmlformats.org/officeDocument/2006/relationships/tags" Target="../tags/tag232.xml" /><Relationship Id="rId25" Type="http://schemas.openxmlformats.org/officeDocument/2006/relationships/tags" Target="../tags/tag233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9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0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19" Type="http://schemas.openxmlformats.org/officeDocument/2006/relationships/tags" Target="../tags/tag271.xml" /><Relationship Id="rId2" Type="http://schemas.openxmlformats.org/officeDocument/2006/relationships/tags" Target="../tags/tag254.xml" /><Relationship Id="rId20" Type="http://schemas.openxmlformats.org/officeDocument/2006/relationships/tags" Target="../tags/tag272.xml" /><Relationship Id="rId21" Type="http://schemas.openxmlformats.org/officeDocument/2006/relationships/tags" Target="../tags/tag273.xml" /><Relationship Id="rId22" Type="http://schemas.openxmlformats.org/officeDocument/2006/relationships/tags" Target="../tags/tag274.xml" /><Relationship Id="rId23" Type="http://schemas.openxmlformats.org/officeDocument/2006/relationships/tags" Target="../tags/tag275.xml" /><Relationship Id="rId24" Type="http://schemas.openxmlformats.org/officeDocument/2006/relationships/tags" Target="../tags/tag276.xml" /><Relationship Id="rId25" Type="http://schemas.openxmlformats.org/officeDocument/2006/relationships/tags" Target="../tags/tag277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tags" Target="../tags/tag315.xml" /><Relationship Id="rId19" Type="http://schemas.openxmlformats.org/officeDocument/2006/relationships/tags" Target="../tags/tag316.xml" /><Relationship Id="rId2" Type="http://schemas.openxmlformats.org/officeDocument/2006/relationships/tags" Target="../tags/tag299.xml" /><Relationship Id="rId20" Type="http://schemas.openxmlformats.org/officeDocument/2006/relationships/tags" Target="../tags/tag317.xml" /><Relationship Id="rId21" Type="http://schemas.openxmlformats.org/officeDocument/2006/relationships/tags" Target="../tags/tag318.xml" /><Relationship Id="rId22" Type="http://schemas.openxmlformats.org/officeDocument/2006/relationships/tags" Target="../tags/tag319.xml" /><Relationship Id="rId23" Type="http://schemas.openxmlformats.org/officeDocument/2006/relationships/tags" Target="../tags/tag320.xml" /><Relationship Id="rId24" Type="http://schemas.openxmlformats.org/officeDocument/2006/relationships/tags" Target="../tags/tag321.xml" /><Relationship Id="rId25" Type="http://schemas.openxmlformats.org/officeDocument/2006/relationships/tags" Target="../tags/tag322.xml" /><Relationship Id="rId26" Type="http://schemas.openxmlformats.org/officeDocument/2006/relationships/tags" Target="../tags/tag323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4.xml" /><Relationship Id="rId3" Type="http://schemas.openxmlformats.org/officeDocument/2006/relationships/tags" Target="../tags/tag325.xml" /><Relationship Id="rId4" Type="http://schemas.openxmlformats.org/officeDocument/2006/relationships/tags" Target="../tags/tag3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tags" Target="../tags/tag339.xml" /><Relationship Id="rId15" Type="http://schemas.openxmlformats.org/officeDocument/2006/relationships/tags" Target="../tags/tag340.xml" /><Relationship Id="rId16" Type="http://schemas.openxmlformats.org/officeDocument/2006/relationships/tags" Target="../tags/tag341.xml" /><Relationship Id="rId17" Type="http://schemas.openxmlformats.org/officeDocument/2006/relationships/tags" Target="../tags/tag342.xml" /><Relationship Id="rId18" Type="http://schemas.openxmlformats.org/officeDocument/2006/relationships/tags" Target="../tags/tag343.xml" /><Relationship Id="rId19" Type="http://schemas.openxmlformats.org/officeDocument/2006/relationships/tags" Target="../tags/tag344.xml" /><Relationship Id="rId2" Type="http://schemas.openxmlformats.org/officeDocument/2006/relationships/tags" Target="../tags/tag327.xml" /><Relationship Id="rId20" Type="http://schemas.openxmlformats.org/officeDocument/2006/relationships/tags" Target="../tags/tag345.xml" /><Relationship Id="rId21" Type="http://schemas.openxmlformats.org/officeDocument/2006/relationships/tags" Target="../tags/tag346.xml" /><Relationship Id="rId22" Type="http://schemas.openxmlformats.org/officeDocument/2006/relationships/tags" Target="../tags/tag347.xml" /><Relationship Id="rId23" Type="http://schemas.openxmlformats.org/officeDocument/2006/relationships/tags" Target="../tags/tag348.xml" /><Relationship Id="rId24" Type="http://schemas.openxmlformats.org/officeDocument/2006/relationships/tags" Target="../tags/tag349.xml" /><Relationship Id="rId25" Type="http://schemas.openxmlformats.org/officeDocument/2006/relationships/tags" Target="../tags/tag350.xml" /><Relationship Id="rId26" Type="http://schemas.openxmlformats.org/officeDocument/2006/relationships/tags" Target="../tags/tag351.xml" /><Relationship Id="rId27" Type="http://schemas.openxmlformats.org/officeDocument/2006/relationships/tags" Target="../tags/tag352.xml" /><Relationship Id="rId28" Type="http://schemas.openxmlformats.org/officeDocument/2006/relationships/tags" Target="../tags/tag353.xml" /><Relationship Id="rId29" Type="http://schemas.openxmlformats.org/officeDocument/2006/relationships/tags" Target="../tags/tag354.xml" /><Relationship Id="rId3" Type="http://schemas.openxmlformats.org/officeDocument/2006/relationships/tags" Target="../tags/tag328.xml" /><Relationship Id="rId30" Type="http://schemas.openxmlformats.org/officeDocument/2006/relationships/tags" Target="../tags/tag355.xml" /><Relationship Id="rId31" Type="http://schemas.openxmlformats.org/officeDocument/2006/relationships/tags" Target="../tags/tag356.xml" /><Relationship Id="rId32" Type="http://schemas.openxmlformats.org/officeDocument/2006/relationships/tags" Target="../tags/tag357.xml" /><Relationship Id="rId33" Type="http://schemas.openxmlformats.org/officeDocument/2006/relationships/tags" Target="../tags/tag358.xml" /><Relationship Id="rId34" Type="http://schemas.openxmlformats.org/officeDocument/2006/relationships/tags" Target="../tags/tag359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tags" Target="../tags/tag333.xml" /><Relationship Id="rId9" Type="http://schemas.openxmlformats.org/officeDocument/2006/relationships/tags" Target="../tags/tag33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16" Type="http://schemas.openxmlformats.org/officeDocument/2006/relationships/tags" Target="../tags/tag374.xml" /><Relationship Id="rId17" Type="http://schemas.openxmlformats.org/officeDocument/2006/relationships/tags" Target="../tags/tag375.xml" /><Relationship Id="rId18" Type="http://schemas.openxmlformats.org/officeDocument/2006/relationships/tags" Target="../tags/tag376.xml" /><Relationship Id="rId19" Type="http://schemas.openxmlformats.org/officeDocument/2006/relationships/tags" Target="../tags/tag377.xml" /><Relationship Id="rId2" Type="http://schemas.openxmlformats.org/officeDocument/2006/relationships/tags" Target="../tags/tag360.xml" /><Relationship Id="rId20" Type="http://schemas.openxmlformats.org/officeDocument/2006/relationships/tags" Target="../tags/tag378.xml" /><Relationship Id="rId21" Type="http://schemas.openxmlformats.org/officeDocument/2006/relationships/tags" Target="../tags/tag379.xml" /><Relationship Id="rId22" Type="http://schemas.openxmlformats.org/officeDocument/2006/relationships/tags" Target="../tags/tag380.xml" /><Relationship Id="rId23" Type="http://schemas.openxmlformats.org/officeDocument/2006/relationships/tags" Target="../tags/tag381.xml" /><Relationship Id="rId24" Type="http://schemas.openxmlformats.org/officeDocument/2006/relationships/tags" Target="../tags/tag382.xml" /><Relationship Id="rId25" Type="http://schemas.openxmlformats.org/officeDocument/2006/relationships/tags" Target="../tags/tag383.xml" /><Relationship Id="rId26" Type="http://schemas.openxmlformats.org/officeDocument/2006/relationships/tags" Target="../tags/tag384.xml" /><Relationship Id="rId27" Type="http://schemas.openxmlformats.org/officeDocument/2006/relationships/tags" Target="../tags/tag385.xml" /><Relationship Id="rId28" Type="http://schemas.openxmlformats.org/officeDocument/2006/relationships/tags" Target="../tags/tag386.xml" /><Relationship Id="rId29" Type="http://schemas.openxmlformats.org/officeDocument/2006/relationships/tags" Target="../tags/tag387.xml" /><Relationship Id="rId3" Type="http://schemas.openxmlformats.org/officeDocument/2006/relationships/tags" Target="../tags/tag361.xml" /><Relationship Id="rId30" Type="http://schemas.openxmlformats.org/officeDocument/2006/relationships/tags" Target="../tags/tag388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6.xml" /><Relationship Id="rId11" Type="http://schemas.openxmlformats.org/officeDocument/2006/relationships/image" Target="../media/image5.png" /><Relationship Id="rId12" Type="http://schemas.openxmlformats.org/officeDocument/2006/relationships/tags" Target="../tags/tag397.xml" /><Relationship Id="rId13" Type="http://schemas.openxmlformats.org/officeDocument/2006/relationships/tags" Target="../tags/tag398.xml" /><Relationship Id="rId14" Type="http://schemas.openxmlformats.org/officeDocument/2006/relationships/tags" Target="../tags/tag399.xml" /><Relationship Id="rId15" Type="http://schemas.openxmlformats.org/officeDocument/2006/relationships/tags" Target="../tags/tag400.xml" /><Relationship Id="rId16" Type="http://schemas.openxmlformats.org/officeDocument/2006/relationships/image" Target="../media/image6.png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tags" Target="../tags/tag389.xml" /><Relationship Id="rId20" Type="http://schemas.openxmlformats.org/officeDocument/2006/relationships/tags" Target="../tags/tag404.xml" /><Relationship Id="rId21" Type="http://schemas.openxmlformats.org/officeDocument/2006/relationships/image" Target="../media/image7.png" /><Relationship Id="rId22" Type="http://schemas.openxmlformats.org/officeDocument/2006/relationships/tags" Target="../tags/tag405.xml" /><Relationship Id="rId23" Type="http://schemas.openxmlformats.org/officeDocument/2006/relationships/tags" Target="../tags/tag406.xml" /><Relationship Id="rId24" Type="http://schemas.openxmlformats.org/officeDocument/2006/relationships/tags" Target="../tags/tag407.xml" /><Relationship Id="rId25" Type="http://schemas.openxmlformats.org/officeDocument/2006/relationships/tags" Target="../tags/tag408.xml" /><Relationship Id="rId26" Type="http://schemas.openxmlformats.org/officeDocument/2006/relationships/tags" Target="../tags/tag409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image" Target="../media/image4.png" /><Relationship Id="rId9" Type="http://schemas.openxmlformats.org/officeDocument/2006/relationships/tags" Target="../tags/tag3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0.xml" /><Relationship Id="rId3" Type="http://schemas.openxmlformats.org/officeDocument/2006/relationships/tags" Target="../tags/tag411.xml" /><Relationship Id="rId4" Type="http://schemas.openxmlformats.org/officeDocument/2006/relationships/tags" Target="../tags/tag4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1.xml" /><Relationship Id="rId11" Type="http://schemas.openxmlformats.org/officeDocument/2006/relationships/tags" Target="../tags/tag422.xml" /><Relationship Id="rId12" Type="http://schemas.openxmlformats.org/officeDocument/2006/relationships/tags" Target="../tags/tag423.xml" /><Relationship Id="rId13" Type="http://schemas.openxmlformats.org/officeDocument/2006/relationships/tags" Target="../tags/tag424.xml" /><Relationship Id="rId14" Type="http://schemas.openxmlformats.org/officeDocument/2006/relationships/tags" Target="../tags/tag425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tags" Target="../tags/tag417.xml" /><Relationship Id="rId7" Type="http://schemas.openxmlformats.org/officeDocument/2006/relationships/tags" Target="../tags/tag418.xml" /><Relationship Id="rId8" Type="http://schemas.openxmlformats.org/officeDocument/2006/relationships/tags" Target="../tags/tag419.xml" /><Relationship Id="rId9" Type="http://schemas.openxmlformats.org/officeDocument/2006/relationships/tags" Target="../tags/tag4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2" Type="http://schemas.openxmlformats.org/officeDocument/2006/relationships/tags" Target="../tags/tag426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7.xml" /><Relationship Id="rId11" Type="http://schemas.openxmlformats.org/officeDocument/2006/relationships/tags" Target="../tags/tag448.xml" /><Relationship Id="rId12" Type="http://schemas.openxmlformats.org/officeDocument/2006/relationships/tags" Target="../tags/tag449.xml" /><Relationship Id="rId13" Type="http://schemas.openxmlformats.org/officeDocument/2006/relationships/tags" Target="../tags/tag450.xml" /><Relationship Id="rId14" Type="http://schemas.openxmlformats.org/officeDocument/2006/relationships/tags" Target="../tags/tag451.xml" /><Relationship Id="rId15" Type="http://schemas.openxmlformats.org/officeDocument/2006/relationships/tags" Target="../tags/tag452.xml" /><Relationship Id="rId16" Type="http://schemas.openxmlformats.org/officeDocument/2006/relationships/tags" Target="../tags/tag453.xml" /><Relationship Id="rId17" Type="http://schemas.openxmlformats.org/officeDocument/2006/relationships/tags" Target="../tags/tag454.xml" /><Relationship Id="rId18" Type="http://schemas.openxmlformats.org/officeDocument/2006/relationships/tags" Target="../tags/tag455.xml" /><Relationship Id="rId19" Type="http://schemas.openxmlformats.org/officeDocument/2006/relationships/tags" Target="../tags/tag456.xml" /><Relationship Id="rId2" Type="http://schemas.openxmlformats.org/officeDocument/2006/relationships/tags" Target="../tags/tag439.xml" /><Relationship Id="rId20" Type="http://schemas.openxmlformats.org/officeDocument/2006/relationships/tags" Target="../tags/tag457.xml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tags" Target="../tags/tag442.xml" /><Relationship Id="rId6" Type="http://schemas.openxmlformats.org/officeDocument/2006/relationships/tags" Target="../tags/tag443.xml" /><Relationship Id="rId7" Type="http://schemas.openxmlformats.org/officeDocument/2006/relationships/tags" Target="../tags/tag444.xml" /><Relationship Id="rId8" Type="http://schemas.openxmlformats.org/officeDocument/2006/relationships/tags" Target="../tags/tag445.xml" /><Relationship Id="rId9" Type="http://schemas.openxmlformats.org/officeDocument/2006/relationships/tags" Target="../tags/tag44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8.xml" /><Relationship Id="rId3" Type="http://schemas.openxmlformats.org/officeDocument/2006/relationships/tags" Target="../tags/tag459.xml" /><Relationship Id="rId4" Type="http://schemas.openxmlformats.org/officeDocument/2006/relationships/tags" Target="../tags/tag46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9.xml" /><Relationship Id="rId11" Type="http://schemas.openxmlformats.org/officeDocument/2006/relationships/tags" Target="../tags/tag470.xml" /><Relationship Id="rId12" Type="http://schemas.openxmlformats.org/officeDocument/2006/relationships/tags" Target="../tags/tag471.xml" /><Relationship Id="rId13" Type="http://schemas.openxmlformats.org/officeDocument/2006/relationships/tags" Target="../tags/tag472.xml" /><Relationship Id="rId14" Type="http://schemas.openxmlformats.org/officeDocument/2006/relationships/tags" Target="../tags/tag473.xml" /><Relationship Id="rId15" Type="http://schemas.openxmlformats.org/officeDocument/2006/relationships/tags" Target="../tags/tag474.xml" /><Relationship Id="rId16" Type="http://schemas.openxmlformats.org/officeDocument/2006/relationships/tags" Target="../tags/tag475.xml" /><Relationship Id="rId17" Type="http://schemas.openxmlformats.org/officeDocument/2006/relationships/tags" Target="../tags/tag476.xml" /><Relationship Id="rId18" Type="http://schemas.openxmlformats.org/officeDocument/2006/relationships/tags" Target="../tags/tag477.xml" /><Relationship Id="rId19" Type="http://schemas.openxmlformats.org/officeDocument/2006/relationships/tags" Target="../tags/tag478.xml" /><Relationship Id="rId2" Type="http://schemas.openxmlformats.org/officeDocument/2006/relationships/tags" Target="../tags/tag461.xml" /><Relationship Id="rId20" Type="http://schemas.openxmlformats.org/officeDocument/2006/relationships/tags" Target="../tags/tag479.xml" /><Relationship Id="rId21" Type="http://schemas.openxmlformats.org/officeDocument/2006/relationships/tags" Target="../tags/tag480.xml" /><Relationship Id="rId22" Type="http://schemas.openxmlformats.org/officeDocument/2006/relationships/tags" Target="../tags/tag481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tags" Target="../tags/tag467.xml" /><Relationship Id="rId9" Type="http://schemas.openxmlformats.org/officeDocument/2006/relationships/tags" Target="../tags/tag46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9.xml" /><Relationship Id="rId11" Type="http://schemas.openxmlformats.org/officeDocument/2006/relationships/tags" Target="../tags/tag490.xml" /><Relationship Id="rId12" Type="http://schemas.openxmlformats.org/officeDocument/2006/relationships/image" Target="../media/image9.png" /><Relationship Id="rId13" Type="http://schemas.openxmlformats.org/officeDocument/2006/relationships/tags" Target="../tags/tag491.xml" /><Relationship Id="rId14" Type="http://schemas.openxmlformats.org/officeDocument/2006/relationships/tags" Target="../tags/tag492.xml" /><Relationship Id="rId15" Type="http://schemas.openxmlformats.org/officeDocument/2006/relationships/tags" Target="../tags/tag493.xml" /><Relationship Id="rId16" Type="http://schemas.openxmlformats.org/officeDocument/2006/relationships/image" Target="../media/image10.png" /><Relationship Id="rId17" Type="http://schemas.openxmlformats.org/officeDocument/2006/relationships/tags" Target="../tags/tag494.xml" /><Relationship Id="rId18" Type="http://schemas.openxmlformats.org/officeDocument/2006/relationships/tags" Target="../tags/tag495.xml" /><Relationship Id="rId19" Type="http://schemas.openxmlformats.org/officeDocument/2006/relationships/tags" Target="../tags/tag496.xml" /><Relationship Id="rId2" Type="http://schemas.openxmlformats.org/officeDocument/2006/relationships/tags" Target="../tags/tag482.xml" /><Relationship Id="rId20" Type="http://schemas.openxmlformats.org/officeDocument/2006/relationships/image" Target="../media/image11.png" /><Relationship Id="rId21" Type="http://schemas.openxmlformats.org/officeDocument/2006/relationships/tags" Target="../tags/tag497.xml" /><Relationship Id="rId22" Type="http://schemas.openxmlformats.org/officeDocument/2006/relationships/tags" Target="../tags/tag498.xml" /><Relationship Id="rId3" Type="http://schemas.openxmlformats.org/officeDocument/2006/relationships/tags" Target="../tags/tag483.xml" /><Relationship Id="rId4" Type="http://schemas.openxmlformats.org/officeDocument/2006/relationships/tags" Target="../tags/tag484.xml" /><Relationship Id="rId5" Type="http://schemas.openxmlformats.org/officeDocument/2006/relationships/tags" Target="../tags/tag485.xml" /><Relationship Id="rId6" Type="http://schemas.openxmlformats.org/officeDocument/2006/relationships/tags" Target="../tags/tag486.xml" /><Relationship Id="rId7" Type="http://schemas.openxmlformats.org/officeDocument/2006/relationships/tags" Target="../tags/tag487.xml" /><Relationship Id="rId8" Type="http://schemas.openxmlformats.org/officeDocument/2006/relationships/image" Target="../media/image8.png" /><Relationship Id="rId9" Type="http://schemas.openxmlformats.org/officeDocument/2006/relationships/tags" Target="../tags/tag48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7.xml" /><Relationship Id="rId11" Type="http://schemas.openxmlformats.org/officeDocument/2006/relationships/tags" Target="../tags/tag508.xml" /><Relationship Id="rId12" Type="http://schemas.openxmlformats.org/officeDocument/2006/relationships/tags" Target="../tags/tag509.xml" /><Relationship Id="rId13" Type="http://schemas.openxmlformats.org/officeDocument/2006/relationships/tags" Target="../tags/tag510.xml" /><Relationship Id="rId14" Type="http://schemas.openxmlformats.org/officeDocument/2006/relationships/tags" Target="../tags/tag511.xml" /><Relationship Id="rId15" Type="http://schemas.openxmlformats.org/officeDocument/2006/relationships/tags" Target="../tags/tag512.xml" /><Relationship Id="rId16" Type="http://schemas.openxmlformats.org/officeDocument/2006/relationships/tags" Target="../tags/tag513.xml" /><Relationship Id="rId17" Type="http://schemas.openxmlformats.org/officeDocument/2006/relationships/tags" Target="../tags/tag514.xml" /><Relationship Id="rId18" Type="http://schemas.openxmlformats.org/officeDocument/2006/relationships/tags" Target="../tags/tag515.xml" /><Relationship Id="rId2" Type="http://schemas.openxmlformats.org/officeDocument/2006/relationships/tags" Target="../tags/tag499.xml" /><Relationship Id="rId3" Type="http://schemas.openxmlformats.org/officeDocument/2006/relationships/tags" Target="../tags/tag500.xml" /><Relationship Id="rId4" Type="http://schemas.openxmlformats.org/officeDocument/2006/relationships/tags" Target="../tags/tag501.xml" /><Relationship Id="rId5" Type="http://schemas.openxmlformats.org/officeDocument/2006/relationships/tags" Target="../tags/tag502.xml" /><Relationship Id="rId6" Type="http://schemas.openxmlformats.org/officeDocument/2006/relationships/tags" Target="../tags/tag503.xml" /><Relationship Id="rId7" Type="http://schemas.openxmlformats.org/officeDocument/2006/relationships/tags" Target="../tags/tag504.xml" /><Relationship Id="rId8" Type="http://schemas.openxmlformats.org/officeDocument/2006/relationships/tags" Target="../tags/tag505.xml" /><Relationship Id="rId9" Type="http://schemas.openxmlformats.org/officeDocument/2006/relationships/tags" Target="../tags/tag50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16.xml" /><Relationship Id="rId3" Type="http://schemas.openxmlformats.org/officeDocument/2006/relationships/tags" Target="../tags/tag5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油库安全生产基础知识培训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/>
          <a:lstStyle/>
          <a:p>
            <a:r>
              <a:rPr lang="zh-CN" altLang="en-US" sz="1700">
                <a:solidFill>
                  <a:schemeClr val="dk1">
                    <a:lumMod val="85000"/>
                    <a:lumOff val="15000"/>
                  </a:schemeClr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3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4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油库安全生产的重要性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油库安全生产的基本要求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油库安全生产的主要内容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油库安全生产的应急处理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1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油库安全生产的重要性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保障员工生命安全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油库安全生产是保障员工生命安全的基础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油库安全生产可以有效降低事故发生率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油库安全生产可以减少员工伤亡和财产损失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油库安全生产可以提高员工的安全意识和自我保护能力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降低企业经济损失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6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7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8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9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油库安全生产事故可能导致企业员工受伤或死亡</a:t>
            </a:r>
          </a:p>
        </p:txBody>
      </p:sp>
      <p:cxnSp>
        <p:nvCxnSpPr>
          <p:cNvPr id="31" name="直接连接符 30"/>
          <p:cNvCxnSpPr/>
          <p:nvPr>
            <p:custDataLst>
              <p:tags r:id="rId12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油库安全生产事故可能导致企业面临法律诉讼</a:t>
            </a:r>
          </a:p>
        </p:txBody>
      </p:sp>
      <p:cxnSp>
        <p:nvCxnSpPr>
          <p:cNvPr id="34" name="直接连接符 33"/>
          <p:cNvCxnSpPr/>
          <p:nvPr>
            <p:custDataLst>
              <p:tags r:id="rId14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油库安全生产事故可能导致企业声誉受损</a:t>
            </a:r>
          </a:p>
        </p:txBody>
      </p:sp>
      <p:cxnSp>
        <p:nvCxnSpPr>
          <p:cNvPr id="37" name="直接连接符 36"/>
          <p:cNvCxnSpPr/>
          <p:nvPr>
            <p:custDataLst>
              <p:tags r:id="rId16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油库安全生产事故可能导致企业财产损失</a:t>
            </a:r>
          </a:p>
        </p:txBody>
      </p:sp>
      <p:sp>
        <p:nvSpPr>
          <p:cNvPr id="22" name="AutoShape 4"/>
          <p:cNvSpPr/>
          <p:nvPr>
            <p:custDataLst>
              <p:tags r:id="rId18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9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20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1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维护社会稳定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50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263" y="4747600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AutoShape 5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13135" y="4854471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AutoShape 5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3527902">
            <a:off x="1413135" y="4854470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8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Oval 5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30455" y="3691780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AutoShape 5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137327" y="3798651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AutoShape 5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3527902">
            <a:off x="3137327" y="3798650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8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Oval 5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754647" y="2657672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9" name="AutoShape 52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61519" y="2764543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AutoShape 52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rot="3527902">
            <a:off x="4861519" y="2764542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8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Oval 52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478836" y="1688706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4" name="AutoShape 52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585708" y="1795577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AutoShape 52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3527902">
            <a:off x="6585708" y="1795576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80000"/>
          </a:bodyPr>
          <a:lstStyle/>
          <a:p>
            <a:endParaRPr lang="ko-KR" altLang="en-US" kern="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AutoShape 53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7429800">
            <a:off x="1738498" y="3670067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AutoShape 54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7429800">
            <a:off x="3462690" y="2657675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AutoShape 54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17429800">
            <a:off x="5184506" y="1688706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21"/>
            </p:custDataLst>
          </p:nvPr>
        </p:nvSpPr>
        <p:spPr>
          <a:xfrm>
            <a:off x="2684965" y="2047316"/>
            <a:ext cx="5362044" cy="3865010"/>
          </a:xfrm>
          <a:custGeom>
            <a:gdLst>
              <a:gd name="connsiteX0" fmla="*/ 0 w 5878286"/>
              <a:gd name="connsiteY0" fmla="*/ 3222171 h 3222171"/>
              <a:gd name="connsiteX1" fmla="*/ 0 w 5878286"/>
              <a:gd name="connsiteY1" fmla="*/ 2612571 h 3222171"/>
              <a:gd name="connsiteX2" fmla="*/ 1277257 w 5878286"/>
              <a:gd name="connsiteY2" fmla="*/ 2612571 h 3222171"/>
              <a:gd name="connsiteX3" fmla="*/ 1277257 w 5878286"/>
              <a:gd name="connsiteY3" fmla="*/ 1944914 h 3222171"/>
              <a:gd name="connsiteX4" fmla="*/ 2452914 w 5878286"/>
              <a:gd name="connsiteY4" fmla="*/ 1944914 h 3222171"/>
              <a:gd name="connsiteX5" fmla="*/ 2452914 w 5878286"/>
              <a:gd name="connsiteY5" fmla="*/ 1291771 h 3222171"/>
              <a:gd name="connsiteX6" fmla="*/ 3585028 w 5878286"/>
              <a:gd name="connsiteY6" fmla="*/ 1291771 h 3222171"/>
              <a:gd name="connsiteX7" fmla="*/ 3585028 w 5878286"/>
              <a:gd name="connsiteY7" fmla="*/ 638629 h 3222171"/>
              <a:gd name="connsiteX8" fmla="*/ 4746171 w 5878286"/>
              <a:gd name="connsiteY8" fmla="*/ 638629 h 3222171"/>
              <a:gd name="connsiteX9" fmla="*/ 4746171 w 5878286"/>
              <a:gd name="connsiteY9" fmla="*/ 0 h 3222171"/>
              <a:gd name="connsiteX10" fmla="*/ 5878286 w 5878286"/>
              <a:gd name="connsiteY10" fmla="*/ 0 h 3222171"/>
              <a:gd name="connsiteX0-1" fmla="*/ 0 w 5878286"/>
              <a:gd name="connsiteY0-2" fmla="*/ 3222171 h 3222171"/>
              <a:gd name="connsiteX1-3" fmla="*/ 0 w 5878286"/>
              <a:gd name="connsiteY1-4" fmla="*/ 2612571 h 3222171"/>
              <a:gd name="connsiteX2-5" fmla="*/ 1277257 w 5878286"/>
              <a:gd name="connsiteY2-6" fmla="*/ 2612571 h 3222171"/>
              <a:gd name="connsiteX3-7" fmla="*/ 1277257 w 5878286"/>
              <a:gd name="connsiteY3-8" fmla="*/ 1944914 h 3222171"/>
              <a:gd name="connsiteX4-9" fmla="*/ 2452914 w 5878286"/>
              <a:gd name="connsiteY4-10" fmla="*/ 1944914 h 3222171"/>
              <a:gd name="connsiteX5-11" fmla="*/ 2452914 w 5878286"/>
              <a:gd name="connsiteY5-12" fmla="*/ 1291771 h 3222171"/>
              <a:gd name="connsiteX6-13" fmla="*/ 3585028 w 5878286"/>
              <a:gd name="connsiteY6-14" fmla="*/ 1291771 h 3222171"/>
              <a:gd name="connsiteX7-15" fmla="*/ 3585028 w 5878286"/>
              <a:gd name="connsiteY7-16" fmla="*/ 638629 h 3222171"/>
              <a:gd name="connsiteX8-17" fmla="*/ 4746171 w 5878286"/>
              <a:gd name="connsiteY8-18" fmla="*/ 638629 h 3222171"/>
              <a:gd name="connsiteX9-19" fmla="*/ 4746171 w 5878286"/>
              <a:gd name="connsiteY9-20" fmla="*/ 0 h 3222171"/>
              <a:gd name="connsiteX10-21" fmla="*/ 5820617 w 5878286"/>
              <a:gd name="connsiteY10-22" fmla="*/ 3064 h 3222171"/>
              <a:gd name="connsiteX11" fmla="*/ 5878286 w 5878286"/>
              <a:gd name="connsiteY11" fmla="*/ 0 h 3222171"/>
              <a:gd name="connsiteX0-23" fmla="*/ 0 w 5820617"/>
              <a:gd name="connsiteY0-24" fmla="*/ 4170127 h 4170127"/>
              <a:gd name="connsiteX1-25" fmla="*/ 0 w 5820617"/>
              <a:gd name="connsiteY1-26" fmla="*/ 3560527 h 4170127"/>
              <a:gd name="connsiteX2-27" fmla="*/ 1277257 w 5820617"/>
              <a:gd name="connsiteY2-28" fmla="*/ 3560527 h 4170127"/>
              <a:gd name="connsiteX3-29" fmla="*/ 1277257 w 5820617"/>
              <a:gd name="connsiteY3-30" fmla="*/ 2892870 h 4170127"/>
              <a:gd name="connsiteX4-31" fmla="*/ 2452914 w 5820617"/>
              <a:gd name="connsiteY4-32" fmla="*/ 2892870 h 4170127"/>
              <a:gd name="connsiteX5-33" fmla="*/ 2452914 w 5820617"/>
              <a:gd name="connsiteY5-34" fmla="*/ 2239727 h 4170127"/>
              <a:gd name="connsiteX6-35" fmla="*/ 3585028 w 5820617"/>
              <a:gd name="connsiteY6-36" fmla="*/ 2239727 h 4170127"/>
              <a:gd name="connsiteX7-37" fmla="*/ 3585028 w 5820617"/>
              <a:gd name="connsiteY7-38" fmla="*/ 1586585 h 4170127"/>
              <a:gd name="connsiteX8-39" fmla="*/ 4746171 w 5820617"/>
              <a:gd name="connsiteY8-40" fmla="*/ 1586585 h 4170127"/>
              <a:gd name="connsiteX9-41" fmla="*/ 4746171 w 5820617"/>
              <a:gd name="connsiteY9-42" fmla="*/ 947956 h 4170127"/>
              <a:gd name="connsiteX10-43" fmla="*/ 5820617 w 5820617"/>
              <a:gd name="connsiteY10-44" fmla="*/ 951020 h 4170127"/>
              <a:gd name="connsiteX11-45" fmla="*/ 5810376 w 5820617"/>
              <a:gd name="connsiteY11-46" fmla="*/ 0 h 4170127"/>
              <a:gd name="connsiteX0-47" fmla="*/ 0 w 5820617"/>
              <a:gd name="connsiteY0-48" fmla="*/ 4023007 h 4023007"/>
              <a:gd name="connsiteX1-49" fmla="*/ 0 w 5820617"/>
              <a:gd name="connsiteY1-50" fmla="*/ 3413407 h 4023007"/>
              <a:gd name="connsiteX2-51" fmla="*/ 1277257 w 5820617"/>
              <a:gd name="connsiteY2-52" fmla="*/ 3413407 h 4023007"/>
              <a:gd name="connsiteX3-53" fmla="*/ 1277257 w 5820617"/>
              <a:gd name="connsiteY3-54" fmla="*/ 2745750 h 4023007"/>
              <a:gd name="connsiteX4-55" fmla="*/ 2452914 w 5820617"/>
              <a:gd name="connsiteY4-56" fmla="*/ 2745750 h 4023007"/>
              <a:gd name="connsiteX5-57" fmla="*/ 2452914 w 5820617"/>
              <a:gd name="connsiteY5-58" fmla="*/ 2092607 h 4023007"/>
              <a:gd name="connsiteX6-59" fmla="*/ 3585028 w 5820617"/>
              <a:gd name="connsiteY6-60" fmla="*/ 2092607 h 4023007"/>
              <a:gd name="connsiteX7-61" fmla="*/ 3585028 w 5820617"/>
              <a:gd name="connsiteY7-62" fmla="*/ 1439465 h 4023007"/>
              <a:gd name="connsiteX8-63" fmla="*/ 4746171 w 5820617"/>
              <a:gd name="connsiteY8-64" fmla="*/ 1439465 h 4023007"/>
              <a:gd name="connsiteX9-65" fmla="*/ 4746171 w 5820617"/>
              <a:gd name="connsiteY9-66" fmla="*/ 800836 h 4023007"/>
              <a:gd name="connsiteX10-67" fmla="*/ 5820617 w 5820617"/>
              <a:gd name="connsiteY10-68" fmla="*/ 803900 h 4023007"/>
              <a:gd name="connsiteX11-69" fmla="*/ 5794025 w 5820617"/>
              <a:gd name="connsiteY11-70" fmla="*/ 0 h 4023007"/>
              <a:gd name="connsiteX0-71" fmla="*/ 0 w 5820617"/>
              <a:gd name="connsiteY0-72" fmla="*/ 3222172 h 3222172"/>
              <a:gd name="connsiteX1-73" fmla="*/ 0 w 5820617"/>
              <a:gd name="connsiteY1-74" fmla="*/ 2612572 h 3222172"/>
              <a:gd name="connsiteX2-75" fmla="*/ 1277257 w 5820617"/>
              <a:gd name="connsiteY2-76" fmla="*/ 2612572 h 3222172"/>
              <a:gd name="connsiteX3-77" fmla="*/ 1277257 w 5820617"/>
              <a:gd name="connsiteY3-78" fmla="*/ 1944915 h 3222172"/>
              <a:gd name="connsiteX4-79" fmla="*/ 2452914 w 5820617"/>
              <a:gd name="connsiteY4-80" fmla="*/ 1944915 h 3222172"/>
              <a:gd name="connsiteX5-81" fmla="*/ 2452914 w 5820617"/>
              <a:gd name="connsiteY5-82" fmla="*/ 1291772 h 3222172"/>
              <a:gd name="connsiteX6-83" fmla="*/ 3585028 w 5820617"/>
              <a:gd name="connsiteY6-84" fmla="*/ 1291772 h 3222172"/>
              <a:gd name="connsiteX7-85" fmla="*/ 3585028 w 5820617"/>
              <a:gd name="connsiteY7-86" fmla="*/ 638630 h 3222172"/>
              <a:gd name="connsiteX8-87" fmla="*/ 4746171 w 5820617"/>
              <a:gd name="connsiteY8-88" fmla="*/ 638630 h 3222172"/>
              <a:gd name="connsiteX9-89" fmla="*/ 4746171 w 5820617"/>
              <a:gd name="connsiteY9-90" fmla="*/ 1 h 3222172"/>
              <a:gd name="connsiteX10-91" fmla="*/ 5820617 w 5820617"/>
              <a:gd name="connsiteY10-92" fmla="*/ 3065 h 3222172"/>
              <a:gd name="connsiteX0-93" fmla="*/ 0 w 4746171"/>
              <a:gd name="connsiteY0-94" fmla="*/ 3222171 h 3222171"/>
              <a:gd name="connsiteX1-95" fmla="*/ 0 w 4746171"/>
              <a:gd name="connsiteY1-96" fmla="*/ 2612571 h 3222171"/>
              <a:gd name="connsiteX2-97" fmla="*/ 1277257 w 4746171"/>
              <a:gd name="connsiteY2-98" fmla="*/ 2612571 h 3222171"/>
              <a:gd name="connsiteX3-99" fmla="*/ 1277257 w 4746171"/>
              <a:gd name="connsiteY3-100" fmla="*/ 1944914 h 3222171"/>
              <a:gd name="connsiteX4-101" fmla="*/ 2452914 w 4746171"/>
              <a:gd name="connsiteY4-102" fmla="*/ 1944914 h 3222171"/>
              <a:gd name="connsiteX5-103" fmla="*/ 2452914 w 4746171"/>
              <a:gd name="connsiteY5-104" fmla="*/ 1291771 h 3222171"/>
              <a:gd name="connsiteX6-105" fmla="*/ 3585028 w 4746171"/>
              <a:gd name="connsiteY6-106" fmla="*/ 1291771 h 3222171"/>
              <a:gd name="connsiteX7-107" fmla="*/ 3585028 w 4746171"/>
              <a:gd name="connsiteY7-108" fmla="*/ 638629 h 3222171"/>
              <a:gd name="connsiteX8-109" fmla="*/ 4746171 w 4746171"/>
              <a:gd name="connsiteY8-110" fmla="*/ 638629 h 3222171"/>
              <a:gd name="connsiteX9-111" fmla="*/ 4746171 w 4746171"/>
              <a:gd name="connsiteY9-112" fmla="*/ 0 h 3222171"/>
              <a:gd name="connsiteX0-113" fmla="*/ 0 w 4746171"/>
              <a:gd name="connsiteY0-114" fmla="*/ 2583542 h 2583542"/>
              <a:gd name="connsiteX1-115" fmla="*/ 0 w 4746171"/>
              <a:gd name="connsiteY1-116" fmla="*/ 1973942 h 2583542"/>
              <a:gd name="connsiteX2-117" fmla="*/ 1277257 w 4746171"/>
              <a:gd name="connsiteY2-118" fmla="*/ 1973942 h 2583542"/>
              <a:gd name="connsiteX3-119" fmla="*/ 1277257 w 4746171"/>
              <a:gd name="connsiteY3-120" fmla="*/ 1306285 h 2583542"/>
              <a:gd name="connsiteX4-121" fmla="*/ 2452914 w 4746171"/>
              <a:gd name="connsiteY4-122" fmla="*/ 1306285 h 2583542"/>
              <a:gd name="connsiteX5-123" fmla="*/ 2452914 w 4746171"/>
              <a:gd name="connsiteY5-124" fmla="*/ 653142 h 2583542"/>
              <a:gd name="connsiteX6-125" fmla="*/ 3585028 w 4746171"/>
              <a:gd name="connsiteY6-126" fmla="*/ 653142 h 2583542"/>
              <a:gd name="connsiteX7-127" fmla="*/ 3585028 w 4746171"/>
              <a:gd name="connsiteY7-128" fmla="*/ 0 h 2583542"/>
              <a:gd name="connsiteX8-129" fmla="*/ 4746171 w 4746171"/>
              <a:gd name="connsiteY8-130" fmla="*/ 0 h 2583542"/>
              <a:gd name="connsiteX0-131" fmla="*/ 0 w 4664420"/>
              <a:gd name="connsiteY0-132" fmla="*/ 2583542 h 2583542"/>
              <a:gd name="connsiteX1-133" fmla="*/ 0 w 4664420"/>
              <a:gd name="connsiteY1-134" fmla="*/ 1973942 h 2583542"/>
              <a:gd name="connsiteX2-135" fmla="*/ 1277257 w 4664420"/>
              <a:gd name="connsiteY2-136" fmla="*/ 1973942 h 2583542"/>
              <a:gd name="connsiteX3-137" fmla="*/ 1277257 w 4664420"/>
              <a:gd name="connsiteY3-138" fmla="*/ 1306285 h 2583542"/>
              <a:gd name="connsiteX4-139" fmla="*/ 2452914 w 4664420"/>
              <a:gd name="connsiteY4-140" fmla="*/ 1306285 h 2583542"/>
              <a:gd name="connsiteX5-141" fmla="*/ 2452914 w 4664420"/>
              <a:gd name="connsiteY5-142" fmla="*/ 653142 h 2583542"/>
              <a:gd name="connsiteX6-143" fmla="*/ 3585028 w 4664420"/>
              <a:gd name="connsiteY6-144" fmla="*/ 653142 h 2583542"/>
              <a:gd name="connsiteX7-145" fmla="*/ 3585028 w 4664420"/>
              <a:gd name="connsiteY7-146" fmla="*/ 0 h 2583542"/>
              <a:gd name="connsiteX8-147" fmla="*/ 4664420 w 4664420"/>
              <a:gd name="connsiteY8-148" fmla="*/ 0 h 2583542"/>
              <a:gd name="connsiteX0-149" fmla="*/ 0 w 3585028"/>
              <a:gd name="connsiteY0-150" fmla="*/ 2583542 h 2583542"/>
              <a:gd name="connsiteX1-151" fmla="*/ 0 w 3585028"/>
              <a:gd name="connsiteY1-152" fmla="*/ 1973942 h 2583542"/>
              <a:gd name="connsiteX2-153" fmla="*/ 1277257 w 3585028"/>
              <a:gd name="connsiteY2-154" fmla="*/ 1973942 h 2583542"/>
              <a:gd name="connsiteX3-155" fmla="*/ 1277257 w 3585028"/>
              <a:gd name="connsiteY3-156" fmla="*/ 1306285 h 2583542"/>
              <a:gd name="connsiteX4-157" fmla="*/ 2452914 w 3585028"/>
              <a:gd name="connsiteY4-158" fmla="*/ 1306285 h 2583542"/>
              <a:gd name="connsiteX5-159" fmla="*/ 2452914 w 3585028"/>
              <a:gd name="connsiteY5-160" fmla="*/ 653142 h 2583542"/>
              <a:gd name="connsiteX6-161" fmla="*/ 3585028 w 3585028"/>
              <a:gd name="connsiteY6-162" fmla="*/ 653142 h 2583542"/>
              <a:gd name="connsiteX7-163" fmla="*/ 3585028 w 3585028"/>
              <a:gd name="connsiteY7-164" fmla="*/ 0 h 2583542"/>
            </a:gdLst>
            <a:cxnLst>
              <a:cxn ang="0">
                <a:pos x="connsiteX0-149" y="connsiteY0-150"/>
              </a:cxn>
              <a:cxn ang="0">
                <a:pos x="connsiteX1-151" y="connsiteY1-152"/>
              </a:cxn>
              <a:cxn ang="0">
                <a:pos x="connsiteX2-153" y="connsiteY2-154"/>
              </a:cxn>
              <a:cxn ang="0">
                <a:pos x="connsiteX3-155" y="connsiteY3-156"/>
              </a:cxn>
              <a:cxn ang="0">
                <a:pos x="connsiteX4-157" y="connsiteY4-158"/>
              </a:cxn>
              <a:cxn ang="0">
                <a:pos x="connsiteX5-159" y="connsiteY5-160"/>
              </a:cxn>
              <a:cxn ang="0">
                <a:pos x="connsiteX6-161" y="connsiteY6-162"/>
              </a:cxn>
              <a:cxn ang="0">
                <a:pos x="connsiteX7-163" y="connsiteY7-164"/>
              </a:cxn>
            </a:cxnLst>
            <a:rect l="l" t="t" r="r" b="b"/>
            <a:pathLst>
              <a:path w="3585028" h="2583542">
                <a:moveTo>
                  <a:pt x="0" y="2583542"/>
                </a:moveTo>
                <a:lnTo>
                  <a:pt x="0" y="1973942"/>
                </a:lnTo>
                <a:lnTo>
                  <a:pt x="1277257" y="1973942"/>
                </a:lnTo>
                <a:lnTo>
                  <a:pt x="1277257" y="1306285"/>
                </a:lnTo>
                <a:lnTo>
                  <a:pt x="2452914" y="1306285"/>
                </a:lnTo>
                <a:lnTo>
                  <a:pt x="2452914" y="653142"/>
                </a:lnTo>
                <a:lnTo>
                  <a:pt x="3585028" y="653142"/>
                </a:lnTo>
                <a:lnTo>
                  <a:pt x="3585028" y="0"/>
                </a:lnTo>
              </a:path>
            </a:pathLst>
          </a:custGeom>
          <a:noFill/>
          <a:ln w="25400"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TextBox 12"/>
          <p:cNvSpPr txBox="1"/>
          <p:nvPr>
            <p:custDataLst>
              <p:tags r:id="rId22"/>
            </p:custDataLst>
          </p:nvPr>
        </p:nvSpPr>
        <p:spPr>
          <a:xfrm>
            <a:off x="2737283" y="5018107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3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油库安全生产是维护社会稳定的重要保障</a:t>
            </a:r>
          </a:p>
        </p:txBody>
      </p:sp>
      <p:sp>
        <p:nvSpPr>
          <p:cNvPr id="28" name="TextBox 12"/>
          <p:cNvSpPr txBox="1"/>
          <p:nvPr>
            <p:custDataLst>
              <p:tags r:id="rId23"/>
            </p:custDataLst>
          </p:nvPr>
        </p:nvSpPr>
        <p:spPr>
          <a:xfrm>
            <a:off x="4632542" y="4004228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油库安全生产事故可能导致社会动荡和恐慌</a:t>
            </a:r>
          </a:p>
        </p:txBody>
      </p:sp>
      <p:sp>
        <p:nvSpPr>
          <p:cNvPr id="31" name="TextBox 12"/>
          <p:cNvSpPr txBox="1"/>
          <p:nvPr>
            <p:custDataLst>
              <p:tags r:id="rId24"/>
            </p:custDataLst>
          </p:nvPr>
        </p:nvSpPr>
        <p:spPr>
          <a:xfrm>
            <a:off x="6375808" y="3047344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油库安全生产是保障人民生命财产安全的重要措施</a:t>
            </a:r>
          </a:p>
        </p:txBody>
      </p:sp>
      <p:sp>
        <p:nvSpPr>
          <p:cNvPr id="33" name="TextBox 12"/>
          <p:cNvSpPr txBox="1"/>
          <p:nvPr>
            <p:custDataLst>
              <p:tags r:id="rId25"/>
            </p:custDataLst>
          </p:nvPr>
        </p:nvSpPr>
        <p:spPr>
          <a:xfrm>
            <a:off x="8043075" y="2052463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油库安全生产是维护社会和谐稳定的重要基础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2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油库安全生产的基本要求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遵守法律法规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7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8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9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遵守企业安全生产规章制度，确保安全生产</a:t>
            </a:r>
          </a:p>
        </p:txBody>
      </p:sp>
      <p:sp>
        <p:nvSpPr>
          <p:cNvPr id="41" name="三角形 33"/>
          <p:cNvSpPr/>
          <p:nvPr>
            <p:custDataLst>
              <p:tags r:id="rId10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11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遵守安全生产操作规程，确保安全生产</a:t>
            </a:r>
          </a:p>
        </p:txBody>
      </p:sp>
      <p:sp>
        <p:nvSpPr>
          <p:cNvPr id="10" name="三角形 33"/>
          <p:cNvSpPr/>
          <p:nvPr>
            <p:custDataLst>
              <p:tags r:id="rId17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18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19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20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21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2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3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遵守国家法律法规，严格执行安全生产规章制度</a:t>
            </a:r>
          </a:p>
        </p:txBody>
      </p:sp>
      <p:sp>
        <p:nvSpPr>
          <p:cNvPr id="20" name="三角形 33"/>
          <p:cNvSpPr/>
          <p:nvPr>
            <p:custDataLst>
              <p:tags r:id="rId24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25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28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29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30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遵守行业标准和规范，确保安全生产</a:t>
            </a:r>
          </a:p>
        </p:txBody>
      </p:sp>
      <p:sp>
        <p:nvSpPr>
          <p:cNvPr id="45" name="三角形 33"/>
          <p:cNvSpPr/>
          <p:nvPr>
            <p:custDataLst>
              <p:tags r:id="rId31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2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3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落实安全责任制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6"/>
            </p:custDataLst>
          </p:nvPr>
        </p:nvSpPr>
        <p:spPr>
          <a:xfrm>
            <a:off x="1459912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1305938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9911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建立健全安全生产责任制，明确各级人员的安全职责</a:t>
            </a: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3606056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0"/>
            </p:custDataLst>
          </p:nvPr>
        </p:nvSpPr>
        <p:spPr>
          <a:xfrm>
            <a:off x="4784823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1"/>
            </p:custDataLst>
          </p:nvPr>
        </p:nvSpPr>
        <p:spPr>
          <a:xfrm>
            <a:off x="4630849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784822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制定安全生产规章制度，确保安全生产有章可循</a:t>
            </a: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6930967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4"/>
            </p:custDataLst>
          </p:nvPr>
        </p:nvSpPr>
        <p:spPr>
          <a:xfrm>
            <a:off x="8079608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5"/>
            </p:custDataLst>
          </p:nvPr>
        </p:nvSpPr>
        <p:spPr>
          <a:xfrm>
            <a:off x="7925635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079608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加强安全培训教育，提高员工的安全意识和技能</a:t>
            </a: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10225752" y="2014202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8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9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定期进行安全检查，及时发现和消除安全隐患</a:t>
            </a:r>
          </a:p>
        </p:txBody>
      </p:sp>
      <p:sp>
        <p:nvSpPr>
          <p:cNvPr id="23" name="椭圆 22"/>
          <p:cNvSpPr/>
          <p:nvPr>
            <p:custDataLst>
              <p:tags r:id="rId21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2"/>
            </p:custDataLst>
          </p:nvPr>
        </p:nvSpPr>
        <p:spPr>
          <a:xfrm>
            <a:off x="4784823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3"/>
            </p:custDataLst>
          </p:nvPr>
        </p:nvSpPr>
        <p:spPr>
          <a:xfrm>
            <a:off x="4630849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4784822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落实安全投入，确保安全生产所需的资金、设施和设备</a:t>
            </a:r>
          </a:p>
        </p:txBody>
      </p:sp>
      <p:sp>
        <p:nvSpPr>
          <p:cNvPr id="27" name="椭圆 26"/>
          <p:cNvSpPr/>
          <p:nvPr>
            <p:custDataLst>
              <p:tags r:id="rId25"/>
            </p:custDataLst>
          </p:nvPr>
        </p:nvSpPr>
        <p:spPr>
          <a:xfrm>
            <a:off x="6930967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28" name="圆角矩形 23"/>
          <p:cNvSpPr/>
          <p:nvPr>
            <p:custDataLst>
              <p:tags r:id="rId26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4"/>
          </a:solidFill>
          <a:ln>
            <a:noFill/>
          </a:ln>
          <a:effectLst>
            <a:outerShdw blurRad="114300" dist="25400" dir="18000000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4"/>
          <p:cNvSpPr/>
          <p:nvPr>
            <p:custDataLst>
              <p:tags r:id="rId27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加强应急管理，建立健全应急预案，提高应急处置能力</a:t>
            </a:r>
          </a:p>
        </p:txBody>
      </p:sp>
      <p:sp>
        <p:nvSpPr>
          <p:cNvPr id="31" name="椭圆 30"/>
          <p:cNvSpPr/>
          <p:nvPr>
            <p:custDataLst>
              <p:tags r:id="rId29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14300" dir="4020000" sx="79000" sy="79000" algn="t" rotWithShape="0">
              <a:schemeClr val="accent4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加强安全培训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定期组织员工进行安全培训，提高安全意识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培训内容应包括油库安全生产的基本要求、操作规程、应急处理等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培训形式可以多样化，如讲座、实操演练、案例分析等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建立员工安全培训档案，记录培训情况，确保培训效果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3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油库安全生产的主要内容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防火防爆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6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油库防火：严禁烟火，定期检查消防设施，确保消防通道畅通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油库防爆：定期检查设备，防止设备老化、漏油、漏气等现象发生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静电防护：使用防静电设备，避免产生静电火花</a:t>
            </a: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安全操作：严格按照操作规程进行操作，避免误操作引发事故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防泄漏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6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油库防泄漏的重要性：防止油品泄漏，保障安全生产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油库防泄漏的措施：加强设备管理，定期检查维护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油库防泄漏的应急处理：制定应急预案，及时报告和处理</a:t>
            </a: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油库防泄漏的培训：加强员工培训，提高防泄漏意识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防静电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3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静电检测：定期对油库进行静电检测，确保防静电措施的有效性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静电的危害：可能导致火灾、爆炸等安全事故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防静电措施：使用防静电设备、穿戴防静电服装、保持环境湿度等</a:t>
            </a:r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静电产生的原因：油品在流动、摩擦、碰撞过程中产生静电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4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油库安全生产的应急处理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应急预案的制定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制定内容：包括组织机构、职责分工、应急响应程序、应急处置措施等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制定流程：风险评估、预案编制、评审、发布、培训、演练、修订等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制定目的：为应对油库安全生产突发事件，保障人员及财产安全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制定依据：国家法律法规、行业标准、企业实际情况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应急演练的实施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6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7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模拟事故场景，参演人员按照应急预案进行应急处置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10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1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制定应急演练计划，明确演练目的、时间、地点、参演人员等</a:t>
            </a:r>
          </a:p>
        </p:txBody>
      </p:sp>
      <p:pic>
        <p:nvPicPr>
          <p:cNvPr id="17" name="图形 16"/>
          <p:cNvPicPr/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4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5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组织参演人员学习应急预案，明确各自职责和任务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8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演练结束后，进行总结和评估，提出改进措施，提高应急处置能力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事故报告与处理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6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事故报告：发现事故后，立即向相关部门报告，并详细说明事故情况</a:t>
            </a:r>
          </a:p>
        </p:txBody>
      </p:sp>
      <p:sp>
        <p:nvSpPr>
          <p:cNvPr id="16" name="等腰三角形 15"/>
          <p:cNvSpPr/>
          <p:nvPr>
            <p:custDataLst>
              <p:tags r:id="rId9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事故调查：对事故原因进行调查，分析事故原因，提出改进措施</a:t>
            </a:r>
          </a:p>
        </p:txBody>
      </p:sp>
      <p:sp>
        <p:nvSpPr>
          <p:cNvPr id="26" name="等腰三角形 25"/>
          <p:cNvSpPr/>
          <p:nvPr>
            <p:custDataLst>
              <p:tags r:id="rId12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3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事故处理：根据事故情况，采取相应措施，如关闭阀门、切断电源等</a:t>
            </a:r>
          </a:p>
        </p:txBody>
      </p:sp>
      <p:sp>
        <p:nvSpPr>
          <p:cNvPr id="31" name="等腰三角形 30"/>
          <p:cNvSpPr/>
          <p:nvPr>
            <p:custDataLst>
              <p:tags r:id="rId15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6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事故处理结果：对事故处理结果进行总结，提出改进措施，防止类似事故再次发生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6"/>
  <p:tag name="PA" val="v5.2.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TYPE" val="b"/>
  <p:tag name="KSO_WM_UNIT_VALUE" val="48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  <p:tag name="PA" val="v5.2.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你的观看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29"/>
  <p:tag name="KSO_WM_TEMPLATE_THUMBS_INDEX" val="1、9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6"/>
  <p:tag name="PA" val="v5.2.10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03_1*f*1"/>
  <p:tag name="KSO_WM_UNIT_INDEX" val="1"/>
  <p:tag name="KSO_WM_UNIT_LAYERLEVEL" val="1"/>
  <p:tag name="KSO_WM_UNIT_NOCLEAR" val="0"/>
  <p:tag name="KSO_WM_UNIT_PRESET_TEXT" val="汇报人：稻小壳"/>
  <p:tag name="KSO_WM_UNIT_SHADOW_SCHEMECOLOR_INDEX" val="5"/>
  <p:tag name="KSO_WM_UNIT_SHADOW_SCHEMECOLOR_INDEX_BRIGHTNESS" val="-0.25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SLIDE_CONTENT_AREA" val="{&quot;left&quot;:&quot;41.4&quot;,&quot;top&quot;:&quot;63.05&quot;,&quot;width&quot;:&quot;615.6&quot;,&quot;height&quot;:&quot;371.45&quot;}"/>
  <p:tag name="KSO_WM_SLIDE_ID" val="custom202309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  <p:tag name="KSO_WM_TEMPLATE_THUMBS_INDEX" val="1、9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3"/>
  <p:tag name="KSO_WM_TEMPLATE_MASTER_TYPE" val="1"/>
  <p:tag name="KSO_WM_TEMPLATE_SUBCATEGORY" val="17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4&quot;,&quot;maxSize&quot;:{&quot;size1&quot;:22.2},&quot;minSize&quot;:{&quot;size1&quot;:13.5},&quot;normalSize&quot;:{&quot;size1&quot;:13.5},&quot;subLayout&quot;:[{&quot;id&quot;:&quot;2023-09-09T20:43:54&quot;,&quot;margin&quot;:{&quot;bottom&quot;:0.025999998673796654,&quot;left&quot;:2.117000102996826,&quot;right&quot;:1.2699999809265137,&quot;top&quot;:0.4230000376701355},&quot;type&quot;:0},{&quot;id&quot;:&quot;2023-09-09T20:43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8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9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9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i*1_4"/>
  <p:tag name="KSO_WM_UNIT_INDEX" val="1_4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1_1"/>
  <p:tag name="KSO_WM_UNIT_INDEX" val="1_1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2_1"/>
  <p:tag name="KSO_WM_UNIT_INDEX" val="1_2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3_1"/>
  <p:tag name="KSO_WM_UNIT_INDEX" val="1_3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4_1"/>
  <p:tag name="KSO_WM_UNIT_INDEX" val="1_4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326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1"/>
  <p:tag name="KSO_WM_UNIT_INDEX" val="1_6_1"/>
  <p:tag name="KSO_WM_UNIT_LAYERLEVEL" val="1_1_1"/>
  <p:tag name="KSO_WM_UNIT_SHADOW_SCHEMECOLOR_INDEX" val="8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2"/>
  <p:tag name="KSO_WM_UNIT_INDEX" val="1_6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6&quot;,&quot;maxSize&quot;:{&quot;size1&quot;:22.2},&quot;minSize&quot;:{&quot;size1&quot;:13.5},&quot;normalSize&quot;:{&quot;size1&quot;:13.5},&quot;subLayout&quot;:[{&quot;id&quot;:&quot;2023-09-09T20:43:56&quot;,&quot;margin&quot;:{&quot;bottom&quot;:0.025999998673796654,&quot;left&quot;:2.117000102996826,&quot;right&quot;:1.2699999809265137,&quot;top&quot;:0.4230000376701355},&quot;type&quot;:0},{&quot;id&quot;:&quot;2023-09-09T20:43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0"/>
  <p:tag name="KSO_WM_UNIT_VALUE" val="129*144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0"/>
  <p:tag name="KSO_WM_UNIT_VALUE" val="127*144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0"/>
  <p:tag name="KSO_WM_UNIT_VALUE" val="129*144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0"/>
  <p:tag name="KSO_WM_UNIT_VALUE" val="125*144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6&quot;,&quot;maxSize&quot;:{&quot;size1&quot;:22.2},&quot;minSize&quot;:{&quot;size1&quot;:13.5},&quot;normalSize&quot;:{&quot;size1&quot;:13.5},&quot;subLayout&quot;:[{&quot;id&quot;:&quot;2023-09-09T20:43:56&quot;,&quot;margin&quot;:{&quot;bottom&quot;:0.025999998673796654,&quot;left&quot;:2.117000102996826,&quot;right&quot;:1.2699999809265137,&quot;top&quot;:0.4230000376701355},&quot;type&quot;:0},{&quot;id&quot;:&quot;2023-09-09T20:43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412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4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1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2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3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4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5&quot;,&quot;maxSize&quot;:{&quot;size1&quot;:22.2},&quot;minSize&quot;:{&quot;size1&quot;:13.5},&quot;normalSize&quot;:{&quot;size1&quot;:13.5},&quot;subLayout&quot;:[{&quot;id&quot;:&quot;2023-09-09T20:43:55&quot;,&quot;margin&quot;:{&quot;bottom&quot;:0.025999998673796654,&quot;left&quot;:2.117000102996826,&quot;right&quot;:1.2699999809265137,&quot;top&quot;:0.4230000376701355},&quot;type&quot;:0},{&quot;id&quot;:&quot;2023-09-09T20:43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460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6&quot;,&quot;maxSize&quot;:{&quot;size1&quot;:22.2},&quot;minSize&quot;:{&quot;size1&quot;:13.5},&quot;normalSize&quot;:{&quot;size1&quot;:13.5},&quot;subLayout&quot;:[{&quot;id&quot;:&quot;2023-09-09T20:43:56&quot;,&quot;margin&quot;:{&quot;bottom&quot;:0.025999998673796654,&quot;left&quot;:2.117000102996826,&quot;right&quot;:1.2699999809265137,&quot;top&quot;:0.4230000376701355},&quot;type&quot;:0},{&quot;id&quot;:&quot;2023-09-09T20:43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4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6&quot;,&quot;maxSize&quot;:{&quot;size1&quot;:22.2},&quot;minSize&quot;:{&quot;size1&quot;:13.5},&quot;normalSize&quot;:{&quot;size1&quot;:13.5},&quot;subLayout&quot;:[{&quot;id&quot;:&quot;2023-09-09T20:43:56&quot;,&quot;margin&quot;:{&quot;bottom&quot;:0.025999998673796654,&quot;left&quot;:2.117000102996826,&quot;right&quot;:1.2699999809265137,&quot;top&quot;:0.4230000376701355},&quot;type&quot;:0},{&quot;id&quot;:&quot;2023-09-09T20:43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43:57&quot;,&quot;maxSize&quot;:{&quot;size1&quot;:22.2},&quot;minSize&quot;:{&quot;size1&quot;:13.5},&quot;normalSize&quot;:{&quot;size1&quot;:13.5},&quot;subLayout&quot;:[{&quot;id&quot;:&quot;2023-09-09T20:43:57&quot;,&quot;margin&quot;:{&quot;bottom&quot;:0.025999998673796654,&quot;left&quot;:2.117000102996826,&quot;right&quot;:1.2699999809265137,&quot;top&quot;:0.4230000376701355},&quot;type&quot;:0},{&quot;id&quot;:&quot;2023-09-09T20:43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你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517.xml><?xml version="1.0" encoding="utf-8"?>
<p:tagLst xmlns:p="http://schemas.openxmlformats.org/presentationml/2006/main">
  <p:tag name="KSO_WM_BEAUTIFY_FLAG" val="#wm#"/>
  <p:tag name="KSO_WM_SLIDE_CONTENT_AREA" val="{&quot;left&quot;:&quot;41.4&quot;,&quot;top&quot;:&quot;63.05&quot;,&quot;width&quot;:&quot;615.6&quot;,&quot;height&quot;:&quot;371.45&quot;}"/>
  <p:tag name="KSO_WM_SLIDE_ID" val="custom2023090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51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FFF0DA"/>
      </a:dk2>
      <a:lt2>
        <a:srgbClr val="FFFDF9"/>
      </a:lt2>
      <a:accent1>
        <a:srgbClr val="FFB245"/>
      </a:accent1>
      <a:accent2>
        <a:srgbClr val="FF881F"/>
      </a:accent2>
      <a:accent3>
        <a:srgbClr val="FA734C"/>
      </a:accent3>
      <a:accent4>
        <a:srgbClr val="F55E79"/>
      </a:accent4>
      <a:accent5>
        <a:srgbClr val="EF49A5"/>
      </a:accent5>
      <a:accent6>
        <a:srgbClr val="EA34D2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油库安全生产基础知识培训</vt:lpstr>
      <vt:lpstr>Slide 2</vt:lpstr>
      <vt:lpstr>油库安全生产的重要性</vt:lpstr>
      <vt:lpstr>Slide 4</vt:lpstr>
      <vt:lpstr>Slide 5</vt:lpstr>
      <vt:lpstr>Slide 6</vt:lpstr>
      <vt:lpstr>油库安全生产的基本要求</vt:lpstr>
      <vt:lpstr>Slide 8</vt:lpstr>
      <vt:lpstr>Slide 9</vt:lpstr>
      <vt:lpstr>Slide 10</vt:lpstr>
      <vt:lpstr>油库安全生产的主要内容</vt:lpstr>
      <vt:lpstr>Slide 12</vt:lpstr>
      <vt:lpstr>Slide 13</vt:lpstr>
      <vt:lpstr>Slide 14</vt:lpstr>
      <vt:lpstr>油库安全生产的应急处理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2023-09-11T04:35:01Z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504BB738EB17443E8B1D3821315E0362_11</vt:lpwstr>
  </property>
  <property fmtid="{D5CDD505-2E9C-101B-9397-08002B2CF9AE}" pid="3" name="KSOProductBuildVer">
    <vt:lpwstr>2052-12.1.0.15374</vt:lpwstr>
  </property>
</Properties>
</file>