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445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tags" Target="../tags/tag63.xml" /><Relationship Id="rId20" Type="http://schemas.openxmlformats.org/officeDocument/2006/relationships/tags" Target="../tags/tag81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3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1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8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" name="图片 30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2" name="标题"/>
          <p:cNvSpPr txBox="1"/>
          <p:nvPr>
            <p:ph type="title" idx="18" hasCustomPrompt="1"/>
            <p:custDataLst>
              <p:tags r:id="rId3"/>
            </p:custDataLst>
          </p:nvPr>
        </p:nvSpPr>
        <p:spPr>
          <a:xfrm>
            <a:off x="1200785" y="1332865"/>
            <a:ext cx="5812790" cy="18707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72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11" name="副标题"/>
          <p:cNvSpPr txBox="1"/>
          <p:nvPr>
            <p:ph type="body" idx="17" hasCustomPrompt="1"/>
            <p:custDataLst>
              <p:tags r:id="rId4"/>
            </p:custDataLst>
          </p:nvPr>
        </p:nvSpPr>
        <p:spPr>
          <a:xfrm>
            <a:off x="1200785" y="3202940"/>
            <a:ext cx="7196455" cy="9188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8" name="署名"/>
          <p:cNvSpPr txBox="1"/>
          <p:nvPr>
            <p:ph type="body" idx="16" hasCustomPrompt="1"/>
            <p:custDataLst>
              <p:tags r:id="rId5"/>
            </p:custDataLst>
          </p:nvPr>
        </p:nvSpPr>
        <p:spPr>
          <a:xfrm>
            <a:off x="970280" y="4163695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4" name="任意多边形: 形状 33"/>
          <p:cNvSpPr/>
          <p:nvPr>
            <p:custDataLst>
              <p:tags r:id="rId6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: 形状 37"/>
          <p:cNvSpPr/>
          <p:nvPr>
            <p:custDataLst>
              <p:tags r:id="rId9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梯形 9"/>
          <p:cNvSpPr/>
          <p:nvPr>
            <p:custDataLst>
              <p:tags r:id="rId11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12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4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5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6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>
            <p:custDataLst>
              <p:tags r:id="rId17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2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节编号"/>
          <p:cNvSpPr txBox="1"/>
          <p:nvPr>
            <p:ph type="body" idx="4" hasCustomPrompt="1"/>
            <p:custDataLst>
              <p:tags r:id="rId1"/>
            </p:custDataLst>
          </p:nvPr>
        </p:nvSpPr>
        <p:spPr>
          <a:xfrm>
            <a:off x="1021080" y="2165350"/>
            <a:ext cx="2999740" cy="10185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节编号</a:t>
            </a:r>
          </a:p>
        </p:txBody>
      </p:sp>
      <p:sp>
        <p:nvSpPr>
          <p:cNvPr id="8" name="标题"/>
          <p:cNvSpPr txBox="1"/>
          <p:nvPr>
            <p:ph type="title" idx="3" hasCustomPrompt="1"/>
            <p:custDataLst>
              <p:tags r:id="rId2"/>
            </p:custDataLst>
          </p:nvPr>
        </p:nvSpPr>
        <p:spPr>
          <a:xfrm>
            <a:off x="1021080" y="3378835"/>
            <a:ext cx="8068945" cy="22421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300" b="1" i="0" u="none" strike="noStrike" kern="1200" cap="none" spc="300" normalizeH="0" baseline="0" noProof="1" err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flipV="1">
            <a:off x="11098318" y="2375536"/>
            <a:ext cx="541020" cy="541020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 rot="6300000">
            <a:off x="8804072" y="-1289760"/>
            <a:ext cx="2116227" cy="367694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332" h="5790">
                <a:moveTo>
                  <a:pt x="304" y="0"/>
                </a:moveTo>
                <a:cubicBezTo>
                  <a:pt x="1977" y="0"/>
                  <a:pt x="3333" y="1356"/>
                  <a:pt x="3333" y="3028"/>
                </a:cubicBezTo>
                <a:cubicBezTo>
                  <a:pt x="3333" y="4257"/>
                  <a:pt x="2601" y="5314"/>
                  <a:pt x="1551" y="5789"/>
                </a:cubicBezTo>
                <a:lnTo>
                  <a:pt x="1547" y="5790"/>
                </a:lnTo>
                <a:lnTo>
                  <a:pt x="0" y="15"/>
                </a:lnTo>
                <a:lnTo>
                  <a:pt x="33" y="12"/>
                </a:lnTo>
                <a:cubicBezTo>
                  <a:pt x="122" y="4"/>
                  <a:pt x="213" y="0"/>
                  <a:pt x="304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6"/>
            <p:custDataLst>
              <p:tags r:id="rId2"/>
            </p:custDataLst>
          </p:nvPr>
        </p:nvSpPr>
        <p:spPr>
          <a:xfrm>
            <a:off x="6235065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08330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5015755" y="60404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2"/>
            </p:custDataLst>
          </p:nvPr>
        </p:nvSpPr>
        <p:spPr>
          <a:xfrm>
            <a:off x="5070793" y="584200"/>
            <a:ext cx="2050415" cy="9639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2"/>
            </p:custDataLst>
          </p:nvPr>
        </p:nvSpPr>
        <p:spPr>
          <a:xfrm>
            <a:off x="608330" y="508635"/>
            <a:ext cx="10968990" cy="57480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r="42208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9" name="任意多边形: 形状 4"/>
          <p:cNvSpPr/>
          <p:nvPr>
            <p:custDataLst>
              <p:tags r:id="rId3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7"/>
          <p:cNvSpPr/>
          <p:nvPr>
            <p:custDataLst>
              <p:tags r:id="rId6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梯形 9"/>
          <p:cNvSpPr/>
          <p:nvPr>
            <p:custDataLst>
              <p:tags r:id="rId8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0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2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>
            <p:custDataLst>
              <p:tags r:id="rId14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5"/>
            </p:custDataLst>
          </p:nvPr>
        </p:nvSpPr>
        <p:spPr>
          <a:xfrm>
            <a:off x="1200785" y="1308735"/>
            <a:ext cx="6117590" cy="2265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72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970280" y="3807460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9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8.xml" /><Relationship Id="rId11" Type="http://schemas.openxmlformats.org/officeDocument/2006/relationships/tags" Target="../tags/tag229.xml" /><Relationship Id="rId12" Type="http://schemas.openxmlformats.org/officeDocument/2006/relationships/tags" Target="../tags/tag230.xml" /><Relationship Id="rId13" Type="http://schemas.openxmlformats.org/officeDocument/2006/relationships/tags" Target="../tags/tag231.xml" /><Relationship Id="rId14" Type="http://schemas.openxmlformats.org/officeDocument/2006/relationships/tags" Target="../tags/tag232.xml" /><Relationship Id="rId15" Type="http://schemas.openxmlformats.org/officeDocument/2006/relationships/tags" Target="../tags/tag233.xml" /><Relationship Id="rId16" Type="http://schemas.openxmlformats.org/officeDocument/2006/relationships/tags" Target="../tags/tag234.xml" /><Relationship Id="rId17" Type="http://schemas.openxmlformats.org/officeDocument/2006/relationships/tags" Target="../tags/tag235.xml" /><Relationship Id="rId18" Type="http://schemas.openxmlformats.org/officeDocument/2006/relationships/tags" Target="../tags/tag236.xml" /><Relationship Id="rId19" Type="http://schemas.openxmlformats.org/officeDocument/2006/relationships/tags" Target="../tags/tag237.xml" /><Relationship Id="rId2" Type="http://schemas.openxmlformats.org/officeDocument/2006/relationships/tags" Target="../tags/tag220.xml" /><Relationship Id="rId20" Type="http://schemas.openxmlformats.org/officeDocument/2006/relationships/tags" Target="../tags/tag238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7.xml" /><Relationship Id="rId11" Type="http://schemas.openxmlformats.org/officeDocument/2006/relationships/tags" Target="../tags/tag248.xml" /><Relationship Id="rId12" Type="http://schemas.openxmlformats.org/officeDocument/2006/relationships/image" Target="../media/image2.png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15" Type="http://schemas.openxmlformats.org/officeDocument/2006/relationships/tags" Target="../tags/tag251.xml" /><Relationship Id="rId16" Type="http://schemas.openxmlformats.org/officeDocument/2006/relationships/tags" Target="../tags/tag252.xml" /><Relationship Id="rId17" Type="http://schemas.openxmlformats.org/officeDocument/2006/relationships/tags" Target="../tags/tag253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tags" Target="../tags/tag266.xml" /><Relationship Id="rId15" Type="http://schemas.openxmlformats.org/officeDocument/2006/relationships/tags" Target="../tags/tag267.xml" /><Relationship Id="rId16" Type="http://schemas.openxmlformats.org/officeDocument/2006/relationships/tags" Target="../tags/tag268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9.xml" /><Relationship Id="rId3" Type="http://schemas.openxmlformats.org/officeDocument/2006/relationships/tags" Target="../tags/tag270.xml" /><Relationship Id="rId4" Type="http://schemas.openxmlformats.org/officeDocument/2006/relationships/tags" Target="../tags/tag27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0.xml" /><Relationship Id="rId11" Type="http://schemas.openxmlformats.org/officeDocument/2006/relationships/tags" Target="../tags/tag281.xml" /><Relationship Id="rId12" Type="http://schemas.openxmlformats.org/officeDocument/2006/relationships/tags" Target="../tags/tag282.xml" /><Relationship Id="rId13" Type="http://schemas.openxmlformats.org/officeDocument/2006/relationships/tags" Target="../tags/tag283.xml" /><Relationship Id="rId14" Type="http://schemas.openxmlformats.org/officeDocument/2006/relationships/tags" Target="../tags/tag284.xml" /><Relationship Id="rId15" Type="http://schemas.openxmlformats.org/officeDocument/2006/relationships/tags" Target="../tags/tag285.xml" /><Relationship Id="rId16" Type="http://schemas.openxmlformats.org/officeDocument/2006/relationships/tags" Target="../tags/tag286.xml" /><Relationship Id="rId2" Type="http://schemas.openxmlformats.org/officeDocument/2006/relationships/tags" Target="../tags/tag272.xml" /><Relationship Id="rId3" Type="http://schemas.openxmlformats.org/officeDocument/2006/relationships/tags" Target="../tags/tag273.xml" /><Relationship Id="rId4" Type="http://schemas.openxmlformats.org/officeDocument/2006/relationships/tags" Target="../tags/tag274.xml" /><Relationship Id="rId5" Type="http://schemas.openxmlformats.org/officeDocument/2006/relationships/tags" Target="../tags/tag275.xml" /><Relationship Id="rId6" Type="http://schemas.openxmlformats.org/officeDocument/2006/relationships/tags" Target="../tags/tag276.xml" /><Relationship Id="rId7" Type="http://schemas.openxmlformats.org/officeDocument/2006/relationships/tags" Target="../tags/tag277.xml" /><Relationship Id="rId8" Type="http://schemas.openxmlformats.org/officeDocument/2006/relationships/tags" Target="../tags/tag278.xml" /><Relationship Id="rId9" Type="http://schemas.openxmlformats.org/officeDocument/2006/relationships/tags" Target="../tags/tag27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5.xml" /><Relationship Id="rId11" Type="http://schemas.openxmlformats.org/officeDocument/2006/relationships/tags" Target="../tags/tag296.xml" /><Relationship Id="rId12" Type="http://schemas.openxmlformats.org/officeDocument/2006/relationships/tags" Target="../tags/tag297.xml" /><Relationship Id="rId13" Type="http://schemas.openxmlformats.org/officeDocument/2006/relationships/tags" Target="../tags/tag298.xml" /><Relationship Id="rId14" Type="http://schemas.openxmlformats.org/officeDocument/2006/relationships/tags" Target="../tags/tag299.xml" /><Relationship Id="rId15" Type="http://schemas.openxmlformats.org/officeDocument/2006/relationships/tags" Target="../tags/tag300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tags" Target="../tags/tag293.xml" /><Relationship Id="rId9" Type="http://schemas.openxmlformats.org/officeDocument/2006/relationships/tags" Target="../tags/tag29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9.xml" /><Relationship Id="rId11" Type="http://schemas.openxmlformats.org/officeDocument/2006/relationships/tags" Target="../tags/tag310.xml" /><Relationship Id="rId12" Type="http://schemas.openxmlformats.org/officeDocument/2006/relationships/tags" Target="../tags/tag311.xml" /><Relationship Id="rId13" Type="http://schemas.openxmlformats.org/officeDocument/2006/relationships/tags" Target="../tags/tag312.xml" /><Relationship Id="rId14" Type="http://schemas.openxmlformats.org/officeDocument/2006/relationships/tags" Target="../tags/tag313.xml" /><Relationship Id="rId15" Type="http://schemas.openxmlformats.org/officeDocument/2006/relationships/tags" Target="../tags/tag314.xml" /><Relationship Id="rId16" Type="http://schemas.openxmlformats.org/officeDocument/2006/relationships/tags" Target="../tags/tag315.xml" /><Relationship Id="rId17" Type="http://schemas.openxmlformats.org/officeDocument/2006/relationships/tags" Target="../tags/tag316.xml" /><Relationship Id="rId18" Type="http://schemas.openxmlformats.org/officeDocument/2006/relationships/tags" Target="../tags/tag317.xml" /><Relationship Id="rId19" Type="http://schemas.openxmlformats.org/officeDocument/2006/relationships/tags" Target="../tags/tag318.xml" /><Relationship Id="rId2" Type="http://schemas.openxmlformats.org/officeDocument/2006/relationships/tags" Target="../tags/tag301.xml" /><Relationship Id="rId20" Type="http://schemas.openxmlformats.org/officeDocument/2006/relationships/tags" Target="../tags/tag319.xml" /><Relationship Id="rId21" Type="http://schemas.openxmlformats.org/officeDocument/2006/relationships/tags" Target="../tags/tag320.xml" /><Relationship Id="rId22" Type="http://schemas.openxmlformats.org/officeDocument/2006/relationships/tags" Target="../tags/tag321.xml" /><Relationship Id="rId3" Type="http://schemas.openxmlformats.org/officeDocument/2006/relationships/tags" Target="../tags/tag302.xml" /><Relationship Id="rId4" Type="http://schemas.openxmlformats.org/officeDocument/2006/relationships/tags" Target="../tags/tag303.xml" /><Relationship Id="rId5" Type="http://schemas.openxmlformats.org/officeDocument/2006/relationships/tags" Target="../tags/tag304.xml" /><Relationship Id="rId6" Type="http://schemas.openxmlformats.org/officeDocument/2006/relationships/tags" Target="../tags/tag305.xml" /><Relationship Id="rId7" Type="http://schemas.openxmlformats.org/officeDocument/2006/relationships/tags" Target="../tags/tag306.xml" /><Relationship Id="rId8" Type="http://schemas.openxmlformats.org/officeDocument/2006/relationships/tags" Target="../tags/tag307.xml" /><Relationship Id="rId9" Type="http://schemas.openxmlformats.org/officeDocument/2006/relationships/tags" Target="../tags/tag30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22.xml" /><Relationship Id="rId3" Type="http://schemas.openxmlformats.org/officeDocument/2006/relationships/tags" Target="../tags/tag323.xml" /><Relationship Id="rId4" Type="http://schemas.openxmlformats.org/officeDocument/2006/relationships/tags" Target="../tags/tag3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3.xml" /><Relationship Id="rId11" Type="http://schemas.openxmlformats.org/officeDocument/2006/relationships/tags" Target="../tags/tag334.xml" /><Relationship Id="rId12" Type="http://schemas.openxmlformats.org/officeDocument/2006/relationships/tags" Target="../tags/tag335.xml" /><Relationship Id="rId13" Type="http://schemas.openxmlformats.org/officeDocument/2006/relationships/tags" Target="../tags/tag336.xml" /><Relationship Id="rId14" Type="http://schemas.openxmlformats.org/officeDocument/2006/relationships/tags" Target="../tags/tag337.xml" /><Relationship Id="rId15" Type="http://schemas.openxmlformats.org/officeDocument/2006/relationships/tags" Target="../tags/tag338.xml" /><Relationship Id="rId16" Type="http://schemas.openxmlformats.org/officeDocument/2006/relationships/tags" Target="../tags/tag339.xml" /><Relationship Id="rId17" Type="http://schemas.openxmlformats.org/officeDocument/2006/relationships/tags" Target="../tags/tag340.xml" /><Relationship Id="rId18" Type="http://schemas.openxmlformats.org/officeDocument/2006/relationships/tags" Target="../tags/tag341.xml" /><Relationship Id="rId19" Type="http://schemas.openxmlformats.org/officeDocument/2006/relationships/tags" Target="../tags/tag342.xml" /><Relationship Id="rId2" Type="http://schemas.openxmlformats.org/officeDocument/2006/relationships/tags" Target="../tags/tag325.xml" /><Relationship Id="rId20" Type="http://schemas.openxmlformats.org/officeDocument/2006/relationships/tags" Target="../tags/tag343.xml" /><Relationship Id="rId3" Type="http://schemas.openxmlformats.org/officeDocument/2006/relationships/tags" Target="../tags/tag326.xml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tags" Target="../tags/tag329.xml" /><Relationship Id="rId7" Type="http://schemas.openxmlformats.org/officeDocument/2006/relationships/tags" Target="../tags/tag330.xml" /><Relationship Id="rId8" Type="http://schemas.openxmlformats.org/officeDocument/2006/relationships/tags" Target="../tags/tag331.xml" /><Relationship Id="rId9" Type="http://schemas.openxmlformats.org/officeDocument/2006/relationships/tags" Target="../tags/tag33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2.xml" /><Relationship Id="rId11" Type="http://schemas.openxmlformats.org/officeDocument/2006/relationships/tags" Target="../tags/tag353.xml" /><Relationship Id="rId12" Type="http://schemas.openxmlformats.org/officeDocument/2006/relationships/tags" Target="../tags/tag354.xml" /><Relationship Id="rId13" Type="http://schemas.openxmlformats.org/officeDocument/2006/relationships/tags" Target="../tags/tag355.xml" /><Relationship Id="rId14" Type="http://schemas.openxmlformats.org/officeDocument/2006/relationships/tags" Target="../tags/tag356.xml" /><Relationship Id="rId15" Type="http://schemas.openxmlformats.org/officeDocument/2006/relationships/tags" Target="../tags/tag357.xml" /><Relationship Id="rId16" Type="http://schemas.openxmlformats.org/officeDocument/2006/relationships/tags" Target="../tags/tag358.xml" /><Relationship Id="rId17" Type="http://schemas.openxmlformats.org/officeDocument/2006/relationships/tags" Target="../tags/tag359.xml" /><Relationship Id="rId18" Type="http://schemas.openxmlformats.org/officeDocument/2006/relationships/tags" Target="../tags/tag360.xml" /><Relationship Id="rId19" Type="http://schemas.openxmlformats.org/officeDocument/2006/relationships/tags" Target="../tags/tag361.xml" /><Relationship Id="rId2" Type="http://schemas.openxmlformats.org/officeDocument/2006/relationships/tags" Target="../tags/tag344.xml" /><Relationship Id="rId20" Type="http://schemas.openxmlformats.org/officeDocument/2006/relationships/tags" Target="../tags/tag362.xml" /><Relationship Id="rId3" Type="http://schemas.openxmlformats.org/officeDocument/2006/relationships/tags" Target="../tags/tag345.xml" /><Relationship Id="rId4" Type="http://schemas.openxmlformats.org/officeDocument/2006/relationships/tags" Target="../tags/tag346.xml" /><Relationship Id="rId5" Type="http://schemas.openxmlformats.org/officeDocument/2006/relationships/tags" Target="../tags/tag347.xml" /><Relationship Id="rId6" Type="http://schemas.openxmlformats.org/officeDocument/2006/relationships/tags" Target="../tags/tag348.xml" /><Relationship Id="rId7" Type="http://schemas.openxmlformats.org/officeDocument/2006/relationships/tags" Target="../tags/tag349.xml" /><Relationship Id="rId8" Type="http://schemas.openxmlformats.org/officeDocument/2006/relationships/tags" Target="../tags/tag350.xml" /><Relationship Id="rId9" Type="http://schemas.openxmlformats.org/officeDocument/2006/relationships/tags" Target="../tags/tag35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1.xml" /><Relationship Id="rId11" Type="http://schemas.openxmlformats.org/officeDocument/2006/relationships/tags" Target="../tags/tag372.xml" /><Relationship Id="rId12" Type="http://schemas.openxmlformats.org/officeDocument/2006/relationships/tags" Target="../tags/tag373.xml" /><Relationship Id="rId13" Type="http://schemas.openxmlformats.org/officeDocument/2006/relationships/tags" Target="../tags/tag374.xml" /><Relationship Id="rId14" Type="http://schemas.openxmlformats.org/officeDocument/2006/relationships/tags" Target="../tags/tag375.xml" /><Relationship Id="rId15" Type="http://schemas.openxmlformats.org/officeDocument/2006/relationships/tags" Target="../tags/tag376.xml" /><Relationship Id="rId16" Type="http://schemas.openxmlformats.org/officeDocument/2006/relationships/tags" Target="../tags/tag377.xml" /><Relationship Id="rId17" Type="http://schemas.openxmlformats.org/officeDocument/2006/relationships/tags" Target="../tags/tag378.xml" /><Relationship Id="rId18" Type="http://schemas.openxmlformats.org/officeDocument/2006/relationships/tags" Target="../tags/tag379.xml" /><Relationship Id="rId19" Type="http://schemas.openxmlformats.org/officeDocument/2006/relationships/tags" Target="../tags/tag380.xml" /><Relationship Id="rId2" Type="http://schemas.openxmlformats.org/officeDocument/2006/relationships/tags" Target="../tags/tag363.xml" /><Relationship Id="rId20" Type="http://schemas.openxmlformats.org/officeDocument/2006/relationships/tags" Target="../tags/tag381.xml" /><Relationship Id="rId21" Type="http://schemas.openxmlformats.org/officeDocument/2006/relationships/tags" Target="../tags/tag382.xml" /><Relationship Id="rId3" Type="http://schemas.openxmlformats.org/officeDocument/2006/relationships/tags" Target="../tags/tag364.xml" /><Relationship Id="rId4" Type="http://schemas.openxmlformats.org/officeDocument/2006/relationships/tags" Target="../tags/tag365.xml" /><Relationship Id="rId5" Type="http://schemas.openxmlformats.org/officeDocument/2006/relationships/tags" Target="../tags/tag366.xml" /><Relationship Id="rId6" Type="http://schemas.openxmlformats.org/officeDocument/2006/relationships/tags" Target="../tags/tag367.xml" /><Relationship Id="rId7" Type="http://schemas.openxmlformats.org/officeDocument/2006/relationships/tags" Target="../tags/tag368.xml" /><Relationship Id="rId8" Type="http://schemas.openxmlformats.org/officeDocument/2006/relationships/tags" Target="../tags/tag369.xml" /><Relationship Id="rId9" Type="http://schemas.openxmlformats.org/officeDocument/2006/relationships/tags" Target="../tags/tag37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3.xml" /><Relationship Id="rId3" Type="http://schemas.openxmlformats.org/officeDocument/2006/relationships/tags" Target="../tags/tag384.xml" /><Relationship Id="rId4" Type="http://schemas.openxmlformats.org/officeDocument/2006/relationships/tags" Target="../tags/tag38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4.xml" /><Relationship Id="rId11" Type="http://schemas.openxmlformats.org/officeDocument/2006/relationships/tags" Target="../tags/tag395.xml" /><Relationship Id="rId12" Type="http://schemas.openxmlformats.org/officeDocument/2006/relationships/tags" Target="../tags/tag396.xml" /><Relationship Id="rId13" Type="http://schemas.openxmlformats.org/officeDocument/2006/relationships/tags" Target="../tags/tag397.xml" /><Relationship Id="rId14" Type="http://schemas.openxmlformats.org/officeDocument/2006/relationships/tags" Target="../tags/tag398.xml" /><Relationship Id="rId15" Type="http://schemas.openxmlformats.org/officeDocument/2006/relationships/tags" Target="../tags/tag399.xml" /><Relationship Id="rId16" Type="http://schemas.openxmlformats.org/officeDocument/2006/relationships/tags" Target="../tags/tag400.xml" /><Relationship Id="rId17" Type="http://schemas.openxmlformats.org/officeDocument/2006/relationships/tags" Target="../tags/tag401.xml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tags" Target="../tags/tag386.xml" /><Relationship Id="rId20" Type="http://schemas.openxmlformats.org/officeDocument/2006/relationships/tags" Target="../tags/tag404.xml" /><Relationship Id="rId21" Type="http://schemas.openxmlformats.org/officeDocument/2006/relationships/tags" Target="../tags/tag405.xml" /><Relationship Id="rId22" Type="http://schemas.openxmlformats.org/officeDocument/2006/relationships/tags" Target="../tags/tag406.xml" /><Relationship Id="rId23" Type="http://schemas.openxmlformats.org/officeDocument/2006/relationships/tags" Target="../tags/tag407.xml" /><Relationship Id="rId24" Type="http://schemas.openxmlformats.org/officeDocument/2006/relationships/tags" Target="../tags/tag408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Relationship Id="rId7" Type="http://schemas.openxmlformats.org/officeDocument/2006/relationships/tags" Target="../tags/tag391.xml" /><Relationship Id="rId8" Type="http://schemas.openxmlformats.org/officeDocument/2006/relationships/tags" Target="../tags/tag392.xml" /><Relationship Id="rId9" Type="http://schemas.openxmlformats.org/officeDocument/2006/relationships/tags" Target="../tags/tag39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5.xml" /><Relationship Id="rId11" Type="http://schemas.openxmlformats.org/officeDocument/2006/relationships/tags" Target="../tags/tag416.xml" /><Relationship Id="rId12" Type="http://schemas.openxmlformats.org/officeDocument/2006/relationships/tags" Target="../tags/tag417.xml" /><Relationship Id="rId13" Type="http://schemas.openxmlformats.org/officeDocument/2006/relationships/tags" Target="../tags/tag418.xml" /><Relationship Id="rId14" Type="http://schemas.openxmlformats.org/officeDocument/2006/relationships/image" Target="../media/image5.png" /><Relationship Id="rId15" Type="http://schemas.openxmlformats.org/officeDocument/2006/relationships/tags" Target="../tags/tag419.xml" /><Relationship Id="rId16" Type="http://schemas.openxmlformats.org/officeDocument/2006/relationships/tags" Target="../tags/tag420.xml" /><Relationship Id="rId17" Type="http://schemas.openxmlformats.org/officeDocument/2006/relationships/tags" Target="../tags/tag421.xml" /><Relationship Id="rId18" Type="http://schemas.openxmlformats.org/officeDocument/2006/relationships/tags" Target="../tags/tag422.xml" /><Relationship Id="rId19" Type="http://schemas.openxmlformats.org/officeDocument/2006/relationships/image" Target="../media/image6.png" /><Relationship Id="rId2" Type="http://schemas.openxmlformats.org/officeDocument/2006/relationships/tags" Target="../tags/tag409.xml" /><Relationship Id="rId20" Type="http://schemas.openxmlformats.org/officeDocument/2006/relationships/tags" Target="../tags/tag423.xml" /><Relationship Id="rId21" Type="http://schemas.openxmlformats.org/officeDocument/2006/relationships/tags" Target="../tags/tag424.xml" /><Relationship Id="rId22" Type="http://schemas.openxmlformats.org/officeDocument/2006/relationships/tags" Target="../tags/tag425.xml" /><Relationship Id="rId23" Type="http://schemas.openxmlformats.org/officeDocument/2006/relationships/tags" Target="../tags/tag426.xml" /><Relationship Id="rId24" Type="http://schemas.openxmlformats.org/officeDocument/2006/relationships/tags" Target="../tags/tag427.xml" /><Relationship Id="rId3" Type="http://schemas.openxmlformats.org/officeDocument/2006/relationships/tags" Target="../tags/tag410.xml" /><Relationship Id="rId4" Type="http://schemas.openxmlformats.org/officeDocument/2006/relationships/tags" Target="../tags/tag411.xml" /><Relationship Id="rId5" Type="http://schemas.openxmlformats.org/officeDocument/2006/relationships/tags" Target="../tags/tag412.xml" /><Relationship Id="rId6" Type="http://schemas.openxmlformats.org/officeDocument/2006/relationships/image" Target="../media/image3.png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6.xml" /><Relationship Id="rId11" Type="http://schemas.openxmlformats.org/officeDocument/2006/relationships/tags" Target="../tags/tag437.xml" /><Relationship Id="rId12" Type="http://schemas.openxmlformats.org/officeDocument/2006/relationships/tags" Target="../tags/tag438.xml" /><Relationship Id="rId13" Type="http://schemas.openxmlformats.org/officeDocument/2006/relationships/tags" Target="../tags/tag439.xml" /><Relationship Id="rId14" Type="http://schemas.openxmlformats.org/officeDocument/2006/relationships/tags" Target="../tags/tag440.xml" /><Relationship Id="rId15" Type="http://schemas.openxmlformats.org/officeDocument/2006/relationships/tags" Target="../tags/tag441.xml" /><Relationship Id="rId16" Type="http://schemas.openxmlformats.org/officeDocument/2006/relationships/tags" Target="../tags/tag442.xml" /><Relationship Id="rId2" Type="http://schemas.openxmlformats.org/officeDocument/2006/relationships/tags" Target="../tags/tag428.xml" /><Relationship Id="rId3" Type="http://schemas.openxmlformats.org/officeDocument/2006/relationships/tags" Target="../tags/tag429.xml" /><Relationship Id="rId4" Type="http://schemas.openxmlformats.org/officeDocument/2006/relationships/tags" Target="../tags/tag430.xml" /><Relationship Id="rId5" Type="http://schemas.openxmlformats.org/officeDocument/2006/relationships/tags" Target="../tags/tag431.xml" /><Relationship Id="rId6" Type="http://schemas.openxmlformats.org/officeDocument/2006/relationships/tags" Target="../tags/tag432.xml" /><Relationship Id="rId7" Type="http://schemas.openxmlformats.org/officeDocument/2006/relationships/tags" Target="../tags/tag433.xml" /><Relationship Id="rId8" Type="http://schemas.openxmlformats.org/officeDocument/2006/relationships/tags" Target="../tags/tag434.xml" /><Relationship Id="rId9" Type="http://schemas.openxmlformats.org/officeDocument/2006/relationships/tags" Target="../tags/tag43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43.xml" /><Relationship Id="rId4" Type="http://schemas.openxmlformats.org/officeDocument/2006/relationships/tags" Target="../tags/tag44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8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725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</a:rPr>
              <a:t>应用信息技术创新教学</a:t>
            </a:r>
          </a:p>
        </p:txBody>
      </p:sp>
      <p:sp>
        <p:nvSpPr>
          <p:cNvPr id="8" name="文本占位符 7"/>
          <p:cNvSpPr/>
          <p:nvPr>
            <p:ph type="body" idx="16"/>
            <p:custDataLst>
              <p:tags r:id="rId4"/>
            </p:custDataLst>
          </p:nvPr>
        </p:nvSpPr>
        <p:spPr>
          <a:gradFill>
            <a:lin ang="10800000" scaled="0"/>
          </a:gra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信息技术与教学的融合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信息技术创新教学的实施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pPr algn="l"/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信息技术创新教学的挑战与对策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信息技术创新教学的未来展望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信息技术与教学的融合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信息技术在教学中的应用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4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5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利用信息技术进行教学资源共享，提高教学效率</a:t>
            </a:r>
          </a:p>
        </p:txBody>
      </p:sp>
      <p:sp>
        <p:nvSpPr>
          <p:cNvPr id="4" name="圆角矩形标注 7"/>
          <p:cNvSpPr/>
          <p:nvPr>
            <p:custDataLst>
              <p:tags r:id="rId8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9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利用信息技术进行教学互动，提高学生的学习兴趣和参与度</a:t>
            </a:r>
          </a:p>
        </p:txBody>
      </p:sp>
      <p:sp>
        <p:nvSpPr>
          <p:cNvPr id="10" name="圆角矩形标注 7"/>
          <p:cNvSpPr/>
          <p:nvPr>
            <p:custDataLst>
              <p:tags r:id="rId12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3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利用信息技术进行教学评价，提高教学效果</a:t>
            </a:r>
          </a:p>
        </p:txBody>
      </p:sp>
      <p:sp>
        <p:nvSpPr>
          <p:cNvPr id="14" name="圆角矩形标注 7"/>
          <p:cNvSpPr/>
          <p:nvPr>
            <p:custDataLst>
              <p:tags r:id="rId16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7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利用信息技术进行教学创新，提高教学质量和效果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创新教学方法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4"/>
            </p:custDataLst>
          </p:nvPr>
        </p:nvSpPr>
        <p:spPr>
          <a:xfrm>
            <a:off x="2529323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翻转课堂：将传统的课堂教学模式翻转，让学生在课前自主学习，课堂上进行讨论和实践。</a:t>
            </a:r>
          </a:p>
        </p:txBody>
      </p:sp>
      <p:sp>
        <p:nvSpPr>
          <p:cNvPr id="75" name="文本框 74"/>
          <p:cNvSpPr txBox="1"/>
          <p:nvPr>
            <p:custDataLst>
              <p:tags r:id="rId5"/>
            </p:custDataLst>
          </p:nvPr>
        </p:nvSpPr>
        <p:spPr>
          <a:xfrm>
            <a:off x="1513478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24" name="文本框 423"/>
          <p:cNvSpPr txBox="1"/>
          <p:nvPr>
            <p:custDataLst>
              <p:tags r:id="rId6"/>
            </p:custDataLst>
          </p:nvPr>
        </p:nvSpPr>
        <p:spPr>
          <a:xfrm>
            <a:off x="7468031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混合式教学：将线上和线下教学相结合，充分利用信息技术的优势，提高教学效果。</a:t>
            </a:r>
          </a:p>
        </p:txBody>
      </p:sp>
      <p:sp>
        <p:nvSpPr>
          <p:cNvPr id="426" name="文本框 425"/>
          <p:cNvSpPr txBox="1"/>
          <p:nvPr>
            <p:custDataLst>
              <p:tags r:id="rId7"/>
            </p:custDataLst>
          </p:nvPr>
        </p:nvSpPr>
        <p:spPr>
          <a:xfrm>
            <a:off x="6452187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49" name="文本框 648"/>
          <p:cNvSpPr txBox="1"/>
          <p:nvPr>
            <p:custDataLst>
              <p:tags r:id="rId8"/>
            </p:custDataLst>
          </p:nvPr>
        </p:nvSpPr>
        <p:spPr>
          <a:xfrm>
            <a:off x="2527019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个性化学习：利用信息技术为学生提供个性化的学习资源，满足不同学生的学习需求。</a:t>
            </a:r>
          </a:p>
        </p:txBody>
      </p:sp>
      <p:sp>
        <p:nvSpPr>
          <p:cNvPr id="650" name="文本框 649"/>
          <p:cNvSpPr txBox="1"/>
          <p:nvPr>
            <p:custDataLst>
              <p:tags r:id="rId9"/>
            </p:custDataLst>
          </p:nvPr>
        </p:nvSpPr>
        <p:spPr>
          <a:xfrm>
            <a:off x="1511175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30" name="文本框 729"/>
          <p:cNvSpPr txBox="1"/>
          <p:nvPr>
            <p:custDataLst>
              <p:tags r:id="rId10"/>
            </p:custDataLst>
          </p:nvPr>
        </p:nvSpPr>
        <p:spPr>
          <a:xfrm>
            <a:off x="7465728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项目式学习：通过完成实际项目，让学生在实践中掌握知识和技能，提高解决问题的能力。</a:t>
            </a:r>
          </a:p>
        </p:txBody>
      </p:sp>
      <p:sp>
        <p:nvSpPr>
          <p:cNvPr id="731" name="文本框 730"/>
          <p:cNvSpPr txBox="1"/>
          <p:nvPr>
            <p:custDataLst>
              <p:tags r:id="rId11"/>
            </p:custDataLst>
          </p:nvPr>
        </p:nvSpPr>
        <p:spPr>
          <a:xfrm>
            <a:off x="6449883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427" name="图片 4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43884" y="4677875"/>
            <a:ext cx="1127893" cy="409138"/>
          </a:xfrm>
          <a:prstGeom prst="rect">
            <a:avLst/>
          </a:prstGeom>
        </p:spPr>
      </p:pic>
      <p:pic>
        <p:nvPicPr>
          <p:cNvPr id="428" name="图片 42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47325" y="4677875"/>
            <a:ext cx="1127893" cy="409138"/>
          </a:xfrm>
          <a:prstGeom prst="rect">
            <a:avLst/>
          </a:prstGeom>
        </p:spPr>
      </p:pic>
      <p:pic>
        <p:nvPicPr>
          <p:cNvPr id="429" name="图片 42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43884" y="2353685"/>
            <a:ext cx="1127893" cy="409138"/>
          </a:xfrm>
          <a:prstGeom prst="rect">
            <a:avLst/>
          </a:prstGeom>
        </p:spPr>
      </p:pic>
      <p:pic>
        <p:nvPicPr>
          <p:cNvPr id="430" name="图片 42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47325" y="2353685"/>
            <a:ext cx="1127893" cy="409138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提高教学效果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燕尾形 3"/>
          <p:cNvSpPr/>
          <p:nvPr>
            <p:custDataLst>
              <p:tags r:id="rId4"/>
            </p:custDataLst>
          </p:nvPr>
        </p:nvSpPr>
        <p:spPr>
          <a:xfrm>
            <a:off x="5694791" y="2433796"/>
            <a:ext cx="1834570" cy="183457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6686742" y="3045318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8" name="燕尾形 7"/>
          <p:cNvSpPr/>
          <p:nvPr>
            <p:custDataLst>
              <p:tags r:id="rId6"/>
            </p:custDataLst>
          </p:nvPr>
        </p:nvSpPr>
        <p:spPr>
          <a:xfrm>
            <a:off x="5694791" y="4269473"/>
            <a:ext cx="1834570" cy="1834570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6686742" y="4880995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14" name="燕尾形 13"/>
          <p:cNvSpPr/>
          <p:nvPr>
            <p:custDataLst>
              <p:tags r:id="rId8"/>
            </p:custDataLst>
          </p:nvPr>
        </p:nvSpPr>
        <p:spPr>
          <a:xfrm flipH="1">
            <a:off x="4670782" y="1515957"/>
            <a:ext cx="1834570" cy="183457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9"/>
            </p:custDataLst>
          </p:nvPr>
        </p:nvSpPr>
        <p:spPr>
          <a:xfrm flipH="1">
            <a:off x="4901875" y="2127480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17" name="燕尾形 16"/>
          <p:cNvSpPr/>
          <p:nvPr>
            <p:custDataLst>
              <p:tags r:id="rId10"/>
            </p:custDataLst>
          </p:nvPr>
        </p:nvSpPr>
        <p:spPr>
          <a:xfrm flipH="1">
            <a:off x="4670782" y="3351634"/>
            <a:ext cx="1834570" cy="1834570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>
            <p:custDataLst>
              <p:tags r:id="rId11"/>
            </p:custDataLst>
          </p:nvPr>
        </p:nvSpPr>
        <p:spPr>
          <a:xfrm flipH="1">
            <a:off x="4901875" y="3963157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1305994" y="1927681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利用信息技术提高教学效率，节省时间</a:t>
            </a:r>
          </a:p>
        </p:txBody>
      </p:sp>
      <p:sp>
        <p:nvSpPr>
          <p:cNvPr id="25" name="矩形 24"/>
          <p:cNvSpPr/>
          <p:nvPr>
            <p:custDataLst>
              <p:tags r:id="rId13"/>
            </p:custDataLst>
          </p:nvPr>
        </p:nvSpPr>
        <p:spPr>
          <a:xfrm>
            <a:off x="1305994" y="3763358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利用信息技术创新教学方法，提高学生的学习兴趣和积极性</a:t>
            </a:r>
          </a:p>
        </p:txBody>
      </p:sp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7529359" y="2845519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利用信息技术丰富教学资源，提高教学质量</a:t>
            </a: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7529359" y="4681197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利用信息技术实现个性化教学，满足不同学生的学习需求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信息技术创新教学的实施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制定教学计划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5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确定教学目标：明确信息技术创新教学的具体目标，如提高教学质量、激发学生兴趣等。</a:t>
            </a:r>
          </a:p>
        </p:txBody>
      </p:sp>
      <p:sp>
        <p:nvSpPr>
          <p:cNvPr id="7" name="文本框 58"/>
          <p:cNvSpPr txBox="1"/>
          <p:nvPr>
            <p:custDataLst>
              <p:tags r:id="rId6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8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设计教学活动：根据教学策略，设计具体的教学活动，如制作多媒体课件、开展在线讨论等。</a:t>
            </a:r>
          </a:p>
        </p:txBody>
      </p:sp>
      <p:sp>
        <p:nvSpPr>
          <p:cNvPr id="16" name="文本框 58"/>
          <p:cNvSpPr txBox="1"/>
          <p:nvPr>
            <p:custDataLst>
              <p:tags r:id="rId9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1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制定教学策略：根据教学目标，制定相应的教学策略，如运用信息技术手段、开展互动式教学等。</a:t>
            </a:r>
          </a:p>
        </p:txBody>
      </p:sp>
      <p:sp>
        <p:nvSpPr>
          <p:cNvPr id="26" name="文本框 58"/>
          <p:cNvSpPr txBox="1"/>
          <p:nvPr>
            <p:custDataLst>
              <p:tags r:id="rId12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4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评估教学效果：在教学过程中，定期评估教学效果，根据实际情况调整教学计划。</a:t>
            </a:r>
          </a:p>
        </p:txBody>
      </p:sp>
      <p:sp>
        <p:nvSpPr>
          <p:cNvPr id="23" name="文本框 58"/>
          <p:cNvSpPr txBox="1"/>
          <p:nvPr>
            <p:custDataLst>
              <p:tags r:id="rId15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设计教学活动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5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6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7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9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0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确定教学目标：明确教学活动的目的和预期效果</a:t>
            </a: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设计教学策略：选择合适的教学方法和教学资源</a:t>
            </a:r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制定教学计划：规划教学活动的内容和时间安排</a:t>
            </a:r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 lnSpcReduction="10000"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实施教学活动：按照教学计划进行教学，关注学生的学习反馈和互动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评估教学效果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5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学生学习成绩：通过考试、作业等方式评估学生的学习效果</a:t>
            </a:r>
          </a:p>
        </p:txBody>
      </p:sp>
      <p:sp>
        <p:nvSpPr>
          <p:cNvPr id="57" name="对角圆角矩形 56"/>
          <p:cNvSpPr/>
          <p:nvPr>
            <p:custDataLst>
              <p:tags r:id="rId7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8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9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学生参与度：观察学生在课堂上的参与度，如提问、讨论等</a:t>
            </a:r>
          </a:p>
        </p:txBody>
      </p:sp>
      <p:sp>
        <p:nvSpPr>
          <p:cNvPr id="70" name="对角圆角矩形 69"/>
          <p:cNvSpPr/>
          <p:nvPr>
            <p:custDataLst>
              <p:tags r:id="rId11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2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3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教师教学反馈：收集教师对教学效果的反馈，如教学反思、教学改进等</a:t>
            </a:r>
          </a:p>
        </p:txBody>
      </p:sp>
      <p:sp>
        <p:nvSpPr>
          <p:cNvPr id="80" name="对角圆角矩形 79"/>
          <p:cNvSpPr/>
          <p:nvPr>
            <p:custDataLst>
              <p:tags r:id="rId15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6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7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学生满意度：通过问卷调查等方式了解学生对教学的满意度</a:t>
            </a:r>
          </a:p>
        </p:txBody>
      </p:sp>
      <p:sp>
        <p:nvSpPr>
          <p:cNvPr id="85" name="对角圆角矩形 84"/>
          <p:cNvSpPr/>
          <p:nvPr>
            <p:custDataLst>
              <p:tags r:id="rId19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0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1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信息技术创新教学的挑战与对策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技术应用挑战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4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技术更新速度快，教师需要不断学习和适应</a:t>
            </a:r>
          </a:p>
        </p:txBody>
      </p:sp>
      <p:sp>
        <p:nvSpPr>
          <p:cNvPr id="138" name="文本框 137"/>
          <p:cNvSpPr txBox="1"/>
          <p:nvPr>
            <p:custDataLst>
              <p:tags r:id="rId5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技术应用效果难以评估，教师需要不断尝试和改进</a:t>
            </a:r>
          </a:p>
        </p:txBody>
      </p:sp>
      <p:sp>
        <p:nvSpPr>
          <p:cNvPr id="144" name="文本框 143"/>
          <p:cNvSpPr txBox="1"/>
          <p:nvPr>
            <p:custDataLst>
              <p:tags r:id="rId6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技术应用成本高，学校需要投入大量资金</a:t>
            </a:r>
          </a:p>
        </p:txBody>
      </p:sp>
      <p:sp>
        <p:nvSpPr>
          <p:cNvPr id="148" name="文本框 147"/>
          <p:cNvSpPr txBox="1"/>
          <p:nvPr>
            <p:custDataLst>
              <p:tags r:id="rId7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技术应用需要教师具备一定的信息技术素养，教师需要不断提高自己的信息技术能力</a:t>
            </a:r>
          </a:p>
        </p:txBody>
      </p: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9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0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1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2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3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4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5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6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7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18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19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教师培训需求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圆角矩形 5"/>
          <p:cNvSpPr/>
          <p:nvPr>
            <p:custDataLst>
              <p:tags r:id="rId4"/>
            </p:custDataLst>
          </p:nvPr>
        </p:nvSpPr>
        <p:spPr>
          <a:xfrm>
            <a:off x="1350699" y="2562105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圆角矩形 3"/>
          <p:cNvSpPr/>
          <p:nvPr>
            <p:custDataLst>
              <p:tags r:id="rId5"/>
            </p:custDataLst>
          </p:nvPr>
        </p:nvSpPr>
        <p:spPr>
          <a:xfrm>
            <a:off x="1306418" y="2516577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文本框 87"/>
          <p:cNvSpPr txBox="1"/>
          <p:nvPr>
            <p:custDataLst>
              <p:tags r:id="rId6"/>
            </p:custDataLst>
          </p:nvPr>
        </p:nvSpPr>
        <p:spPr>
          <a:xfrm>
            <a:off x="1403712" y="2704304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教师需要掌握信息技术的基本原理和应用方法</a:t>
            </a:r>
          </a:p>
        </p:txBody>
      </p:sp>
      <p:sp>
        <p:nvSpPr>
          <p:cNvPr id="89" name="圆角矩形 16"/>
          <p:cNvSpPr/>
          <p:nvPr>
            <p:custDataLst>
              <p:tags r:id="rId7"/>
            </p:custDataLst>
          </p:nvPr>
        </p:nvSpPr>
        <p:spPr>
          <a:xfrm>
            <a:off x="1489156" y="4563494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90" name="圆角矩形 12"/>
          <p:cNvSpPr/>
          <p:nvPr>
            <p:custDataLst>
              <p:tags r:id="rId8"/>
            </p:custDataLst>
          </p:nvPr>
        </p:nvSpPr>
        <p:spPr>
          <a:xfrm>
            <a:off x="3849874" y="2562105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圆角矩形 13"/>
          <p:cNvSpPr/>
          <p:nvPr>
            <p:custDataLst>
              <p:tags r:id="rId9"/>
            </p:custDataLst>
          </p:nvPr>
        </p:nvSpPr>
        <p:spPr>
          <a:xfrm>
            <a:off x="3805593" y="2516577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文本框 91"/>
          <p:cNvSpPr txBox="1"/>
          <p:nvPr>
            <p:custDataLst>
              <p:tags r:id="rId10"/>
            </p:custDataLst>
          </p:nvPr>
        </p:nvSpPr>
        <p:spPr>
          <a:xfrm>
            <a:off x="3902887" y="2704304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教师需要了解信息技术在教育教学中的应用场景和案例</a:t>
            </a:r>
          </a:p>
        </p:txBody>
      </p:sp>
      <p:sp>
        <p:nvSpPr>
          <p:cNvPr id="93" name="圆角矩形 15"/>
          <p:cNvSpPr/>
          <p:nvPr>
            <p:custDataLst>
              <p:tags r:id="rId11"/>
            </p:custDataLst>
          </p:nvPr>
        </p:nvSpPr>
        <p:spPr>
          <a:xfrm>
            <a:off x="3988331" y="4563494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4" name="圆角矩形 17"/>
          <p:cNvSpPr/>
          <p:nvPr>
            <p:custDataLst>
              <p:tags r:id="rId12"/>
            </p:custDataLst>
          </p:nvPr>
        </p:nvSpPr>
        <p:spPr>
          <a:xfrm>
            <a:off x="6313142" y="2557562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5" name="圆角矩形 18"/>
          <p:cNvSpPr/>
          <p:nvPr>
            <p:custDataLst>
              <p:tags r:id="rId13"/>
            </p:custDataLst>
          </p:nvPr>
        </p:nvSpPr>
        <p:spPr>
          <a:xfrm>
            <a:off x="6268861" y="2512033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6" name="文本框 95"/>
          <p:cNvSpPr txBox="1"/>
          <p:nvPr>
            <p:custDataLst>
              <p:tags r:id="rId14"/>
            </p:custDataLst>
          </p:nvPr>
        </p:nvSpPr>
        <p:spPr>
          <a:xfrm>
            <a:off x="6366155" y="2699761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教师需要具备信息技术与教育教学融合的能力</a:t>
            </a:r>
          </a:p>
        </p:txBody>
      </p:sp>
      <p:sp>
        <p:nvSpPr>
          <p:cNvPr id="97" name="圆角矩形 20"/>
          <p:cNvSpPr/>
          <p:nvPr>
            <p:custDataLst>
              <p:tags r:id="rId15"/>
            </p:custDataLst>
          </p:nvPr>
        </p:nvSpPr>
        <p:spPr>
          <a:xfrm>
            <a:off x="6451599" y="4558951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8" name="圆角矩形 2"/>
          <p:cNvSpPr/>
          <p:nvPr>
            <p:custDataLst>
              <p:tags r:id="rId16"/>
            </p:custDataLst>
          </p:nvPr>
        </p:nvSpPr>
        <p:spPr>
          <a:xfrm>
            <a:off x="8776411" y="2557562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9" name="圆角矩形 6"/>
          <p:cNvSpPr/>
          <p:nvPr>
            <p:custDataLst>
              <p:tags r:id="rId17"/>
            </p:custDataLst>
          </p:nvPr>
        </p:nvSpPr>
        <p:spPr>
          <a:xfrm>
            <a:off x="8732130" y="2512033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0" name="文本框 99"/>
          <p:cNvSpPr txBox="1"/>
          <p:nvPr>
            <p:custDataLst>
              <p:tags r:id="rId18"/>
            </p:custDataLst>
          </p:nvPr>
        </p:nvSpPr>
        <p:spPr>
          <a:xfrm>
            <a:off x="8829424" y="2699761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教师需要具备信息技术与教育教学创新的意识和能力</a:t>
            </a:r>
          </a:p>
        </p:txBody>
      </p:sp>
      <p:sp>
        <p:nvSpPr>
          <p:cNvPr id="101" name="圆角矩形 9"/>
          <p:cNvSpPr/>
          <p:nvPr>
            <p:custDataLst>
              <p:tags r:id="rId19"/>
            </p:custDataLst>
          </p:nvPr>
        </p:nvSpPr>
        <p:spPr>
          <a:xfrm>
            <a:off x="8914868" y="4558951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资源整合与共享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4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5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6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7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8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9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0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1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2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3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资源整合：将不同来源、不同形式的教育资源进行整合，提高资源利用率</a:t>
            </a:r>
          </a:p>
        </p:txBody>
      </p:sp>
      <p:sp>
        <p:nvSpPr>
          <p:cNvPr id="36" name="TextBox 21"/>
          <p:cNvSpPr txBox="1"/>
          <p:nvPr>
            <p:custDataLst>
              <p:tags r:id="rId14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资源共享：通过互联网、云计算等技术，实现教育资源的共享，降低获取成本</a:t>
            </a:r>
          </a:p>
        </p:txBody>
      </p:sp>
      <p:sp>
        <p:nvSpPr>
          <p:cNvPr id="45" name="TextBox"/>
          <p:cNvSpPr txBox="1"/>
          <p:nvPr>
            <p:custDataLst>
              <p:tags r:id="rId15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资源更新：及时更新教育资源，确保内容的时效性和准确性</a:t>
            </a:r>
          </a:p>
        </p:txBody>
      </p:sp>
      <p:sp>
        <p:nvSpPr>
          <p:cNvPr id="50" name="TextBox"/>
          <p:cNvSpPr txBox="1"/>
          <p:nvPr>
            <p:custDataLst>
              <p:tags r:id="rId16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资源评价：建立资源评价体系，对教育资源进行评价和筛选，提高资源质量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信息技术创新教学的未来展望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技术发展趋势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4"/>
            </p:custDataLst>
          </p:nvPr>
        </p:nvSpPr>
        <p:spPr>
          <a:xfrm>
            <a:off x="3751565" y="1478280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人工智能与教育深度融合：AI技术将广泛应用于教育领域，提高教学效果</a:t>
            </a:r>
          </a:p>
        </p:txBody>
      </p:sp>
      <p:grpSp>
        <p:nvGrpSpPr>
          <p:cNvPr id="5" name="组合 4"/>
          <p:cNvGrpSpPr/>
          <p:nvPr>
            <p:custDataLst>
              <p:tags r:id="rId5"/>
            </p:custDataLst>
          </p:nvPr>
        </p:nvGrpSpPr>
        <p:grpSpPr>
          <a:xfrm>
            <a:off x="2844166" y="1512764"/>
            <a:ext cx="813414" cy="436120"/>
            <a:chOff x="3045460" y="1230630"/>
            <a:chExt cx="763905" cy="409575"/>
          </a:xfrm>
        </p:grpSpPr>
        <p:sp>
          <p:nvSpPr>
            <p:cNvPr id="75" name="文本框 74"/>
            <p:cNvSpPr txBox="1"/>
            <p:nvPr>
              <p:custDataLst>
                <p:tags r:id="rId6"/>
              </p:custDataLst>
            </p:nvPr>
          </p:nvSpPr>
          <p:spPr>
            <a:xfrm>
              <a:off x="3251835" y="1230630"/>
              <a:ext cx="415925" cy="40957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9"/>
            </p:custDataLst>
          </p:nvPr>
        </p:nvSpPr>
        <p:spPr>
          <a:xfrm>
            <a:off x="3751565" y="2708882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虚拟现实技术：VR/AR技术将带来沉浸式学习体验，提高学习兴趣</a:t>
            </a:r>
          </a:p>
        </p:txBody>
      </p: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2844166" y="2742690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1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2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4"/>
            </p:custDataLst>
          </p:nvPr>
        </p:nvSpPr>
        <p:spPr>
          <a:xfrm>
            <a:off x="3751565" y="3969911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物联网技术：物联网技术将实现教学设备、资源的互联互通，提高教学效率</a:t>
            </a:r>
          </a:p>
        </p:txBody>
      </p:sp>
      <p:grpSp>
        <p:nvGrpSpPr>
          <p:cNvPr id="2" name="组合 1"/>
          <p:cNvGrpSpPr/>
          <p:nvPr>
            <p:custDataLst>
              <p:tags r:id="rId15"/>
            </p:custDataLst>
          </p:nvPr>
        </p:nvGrpSpPr>
        <p:grpSpPr>
          <a:xfrm>
            <a:off x="2844166" y="4004395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16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19"/>
            </p:custDataLst>
          </p:nvPr>
        </p:nvSpPr>
        <p:spPr>
          <a:xfrm>
            <a:off x="3751565" y="5239729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大数据技术：大数据技术将帮助教师更好地了解学生的学习情况，实现个性化教学</a:t>
            </a:r>
          </a:p>
        </p:txBody>
      </p:sp>
      <p:grpSp>
        <p:nvGrpSpPr>
          <p:cNvPr id="6" name="组合 5"/>
          <p:cNvGrpSpPr/>
          <p:nvPr>
            <p:custDataLst>
              <p:tags r:id="rId20"/>
            </p:custDataLst>
          </p:nvPr>
        </p:nvGrpSpPr>
        <p:grpSpPr>
          <a:xfrm>
            <a:off x="2844166" y="5274213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1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4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教学模式创新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4"/>
            </p:custDataLst>
          </p:nvPr>
        </p:nvSpPr>
        <p:spPr>
          <a:xfrm>
            <a:off x="3368678" y="1478414"/>
            <a:ext cx="5449867" cy="1049071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5"/>
            </p:custDataLst>
          </p:nvPr>
        </p:nvSpPr>
        <p:spPr>
          <a:xfrm>
            <a:off x="4364319" y="1535754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混合式教学：线上线下相结合，提高教学效果</a:t>
            </a:r>
          </a:p>
        </p:txBody>
      </p:sp>
      <p:pic>
        <p:nvPicPr>
          <p:cNvPr id="37" name="图形 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89131" y="1751947"/>
            <a:ext cx="500827" cy="445963"/>
          </a:xfrm>
          <a:prstGeom prst="rect">
            <a:avLst/>
          </a:prstGeom>
        </p:spPr>
      </p:pic>
      <p:sp>
        <p:nvSpPr>
          <p:cNvPr id="7" name="直角三角形 6"/>
          <p:cNvSpPr/>
          <p:nvPr>
            <p:custDataLst>
              <p:tags r:id="rId8"/>
            </p:custDataLst>
          </p:nvPr>
        </p:nvSpPr>
        <p:spPr>
          <a:xfrm rot="16200000">
            <a:off x="8630996" y="2340177"/>
            <a:ext cx="190348" cy="20767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89131" y="2974807"/>
            <a:ext cx="500827" cy="43894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3368678" y="2679340"/>
            <a:ext cx="5449867" cy="1049071"/>
          </a:xfrm>
          <a:prstGeom prst="rect">
            <a:avLst/>
          </a:prstGeom>
          <a:noFill/>
          <a:ln w="222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4364319" y="2736681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个性化学习：利用大数据分析，为每个学生提供个性化的学习方案</a:t>
            </a:r>
          </a:p>
        </p:txBody>
      </p:sp>
      <p:sp>
        <p:nvSpPr>
          <p:cNvPr id="8" name="直角三角形 7"/>
          <p:cNvSpPr/>
          <p:nvPr>
            <p:custDataLst>
              <p:tags r:id="rId13"/>
            </p:custDataLst>
          </p:nvPr>
        </p:nvSpPr>
        <p:spPr>
          <a:xfrm rot="16200000">
            <a:off x="8630996" y="3540898"/>
            <a:ext cx="190348" cy="20767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" name="图形 3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689131" y="4179019"/>
            <a:ext cx="500827" cy="445962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6"/>
            </p:custDataLst>
          </p:nvPr>
        </p:nvSpPr>
        <p:spPr>
          <a:xfrm>
            <a:off x="3368678" y="3880062"/>
            <a:ext cx="5449867" cy="1049071"/>
          </a:xfrm>
          <a:prstGeom prst="rect">
            <a:avLst/>
          </a:prstGeom>
          <a:noFill/>
          <a:ln w="2222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7"/>
            </p:custDataLst>
          </p:nvPr>
        </p:nvSpPr>
        <p:spPr>
          <a:xfrm>
            <a:off x="4364319" y="3937402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虚拟现实教学：利用VR技术，让学生身临其境地体验教学内容</a:t>
            </a:r>
          </a:p>
        </p:txBody>
      </p:sp>
      <p:sp>
        <p:nvSpPr>
          <p:cNvPr id="12" name="直角三角形 11"/>
          <p:cNvSpPr/>
          <p:nvPr>
            <p:custDataLst>
              <p:tags r:id="rId18"/>
            </p:custDataLst>
          </p:nvPr>
        </p:nvSpPr>
        <p:spPr>
          <a:xfrm rot="16200000">
            <a:off x="8630996" y="4742311"/>
            <a:ext cx="190348" cy="20767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6" name="图形 2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689132" y="5385132"/>
            <a:ext cx="500827" cy="431934"/>
          </a:xfrm>
          <a:prstGeom prst="rect">
            <a:avLst/>
          </a:prstGeom>
        </p:spPr>
      </p:pic>
      <p:sp>
        <p:nvSpPr>
          <p:cNvPr id="50" name="矩形 49"/>
          <p:cNvSpPr/>
          <p:nvPr>
            <p:custDataLst>
              <p:tags r:id="rId21"/>
            </p:custDataLst>
          </p:nvPr>
        </p:nvSpPr>
        <p:spPr>
          <a:xfrm>
            <a:off x="3368679" y="5081475"/>
            <a:ext cx="5449867" cy="1049071"/>
          </a:xfrm>
          <a:prstGeom prst="rect">
            <a:avLst/>
          </a:prstGeom>
          <a:noFill/>
          <a:ln w="222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2"/>
            </p:custDataLst>
          </p:nvPr>
        </p:nvSpPr>
        <p:spPr>
          <a:xfrm>
            <a:off x="4364320" y="5138816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人工智能教学：利用AI技术，实现智能辅导和评估</a:t>
            </a:r>
          </a:p>
        </p:txBody>
      </p:sp>
      <p:sp>
        <p:nvSpPr>
          <p:cNvPr id="13" name="直角三角形 12"/>
          <p:cNvSpPr/>
          <p:nvPr>
            <p:custDataLst>
              <p:tags r:id="rId23"/>
            </p:custDataLst>
          </p:nvPr>
        </p:nvSpPr>
        <p:spPr>
          <a:xfrm rot="16200000">
            <a:off x="8630996" y="5943033"/>
            <a:ext cx="190348" cy="2076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教育信息化建设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4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教育信息化建设的重要性：提高教育质量，促进教育公平</a:t>
            </a:r>
          </a:p>
        </p:txBody>
      </p:sp>
      <p:sp>
        <p:nvSpPr>
          <p:cNvPr id="16" name="等腰三角形 15"/>
          <p:cNvSpPr/>
          <p:nvPr>
            <p:custDataLst>
              <p:tags r:id="rId7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8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教育信息化建设的途径：加强基础设施建设，推广信息技术应用</a:t>
            </a:r>
          </a:p>
        </p:txBody>
      </p:sp>
      <p:sp>
        <p:nvSpPr>
          <p:cNvPr id="26" name="等腰三角形 25"/>
          <p:cNvSpPr/>
          <p:nvPr>
            <p:custDataLst>
              <p:tags r:id="rId10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1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2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教育信息化建设的目标：实现教育资源共享，提高教育效率</a:t>
            </a:r>
          </a:p>
        </p:txBody>
      </p:sp>
      <p:sp>
        <p:nvSpPr>
          <p:cNvPr id="31" name="等腰三角形 30"/>
          <p:cNvSpPr/>
          <p:nvPr>
            <p:custDataLst>
              <p:tags r:id="rId13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4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5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教育信息化建设的挑战：技术更新换代，教师信息化素养提升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标题 17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29"/>
  <p:tag name="KSO_WM_TEMPLATE_THUMBS_INDEX" val="1、1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315"/>
  <p:tag name="KSO_WM_UNIT_TEXT_FILL_GRADIENT_DIRECTION" val="5"/>
  <p:tag name="KSO_WM_UNIT_TEXT_FILL_GRADIENT_TYPE" val="0"/>
  <p:tag name="KSO_WM_UNIT_TEXT_FILL_TYPE" val="3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12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custom20230828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  <p:tag name="KSO_WM_TEMPLATE_THUMBS_INDEX" val="1、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28"/>
  <p:tag name="KSO_WM_TEMPLATE_MASTER_TYPE" val="1"/>
  <p:tag name="KSO_WM_TEMPLATE_SUBCATEGORY" val="17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219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2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2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2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2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2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3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3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3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3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4&quot;,&quot;maxSize&quot;:{&quot;size1&quot;:22.2},&quot;minSize&quot;:{&quot;size1&quot;:13.5},&quot;normalSize&quot;:{&quot;size1&quot;:13.5},&quot;subLayout&quot;:[{&quot;id&quot;:&quot;2023-09-08T14:45:54&quot;,&quot;margin&quot;:{&quot;bottom&quot;:0.025999998673796654,&quot;left&quot;:2.117000102996826,&quot;right&quot;:1.2699999809265137,&quot;top&quot;:0.4230000376701355},&quot;type&quot;:0},{&quot;id&quot;:&quot;2023-09-08T14:45:5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1_1"/>
  <p:tag name="KSO_WM_UNIT_INDEX" val="1_1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2_1"/>
  <p:tag name="KSO_WM_UNIT_INDEX" val="1_2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3_1"/>
  <p:tag name="KSO_WM_UNIT_INDEX" val="1_3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4_1"/>
  <p:tag name="KSO_WM_UNIT_INDEX" val="1_4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2"/>
  <p:tag name="KSO_WM_UNIT_INDEX" val="1_3_2"/>
  <p:tag name="KSO_WM_UNIT_LAYERLEVEL" val="1_1_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2"/>
  <p:tag name="KSO_WM_UNIT_INDEX" val="1_4_2"/>
  <p:tag name="KSO_WM_UNIT_LAYERLEVEL" val="1_1_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2"/>
  <p:tag name="KSO_WM_UNIT_INDEX" val="1_1_2"/>
  <p:tag name="KSO_WM_UNIT_LAYERLEVEL" val="1_1_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2"/>
  <p:tag name="KSO_WM_UNIT_INDEX" val="1_2_2"/>
  <p:tag name="KSO_WM_UNIT_LAYERLEVEL" val="1_1_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5&quot;,&quot;maxSize&quot;:{&quot;size1&quot;:22.2},&quot;minSize&quot;:{&quot;size1&quot;:13.5},&quot;normalSize&quot;:{&quot;size1&quot;:13.5},&quot;subLayout&quot;:[{&quot;id&quot;:&quot;2023-09-08T14:45:55&quot;,&quot;margin&quot;:{&quot;bottom&quot;:0.025999998673796654,&quot;left&quot;:2.117000102996826,&quot;right&quot;:1.2699999809265137,&quot;top&quot;:0.4230000376701355},&quot;type&quot;:0},{&quot;id&quot;:&quot;2023-09-08T14:45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0783_4*m_h_i*1_2_1"/>
  <p:tag name="KSO_WM_UNIT_INDEX" val="1_2_1"/>
  <p:tag name="KSO_WM_UNIT_LAYERLEVEL" val="1_1_1"/>
  <p:tag name="KSO_WM_UNIT_TYPE" val="m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2_2"/>
  <p:tag name="KSO_WM_UNIT_INDEX" val="1_2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3_4*m_h_i*1_4_1"/>
  <p:tag name="KSO_WM_UNIT_INDEX" val="1_4_1"/>
  <p:tag name="KSO_WM_UNIT_LAYERLEVEL" val="1_1_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4_2"/>
  <p:tag name="KSO_WM_UNIT_INDEX" val="1_4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83_4*m_h_i*1_1_1"/>
  <p:tag name="KSO_WM_UNIT_INDEX" val="1_1_1"/>
  <p:tag name="KSO_WM_UNIT_LAYERLEVEL" val="1_1_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1_2"/>
  <p:tag name="KSO_WM_UNIT_INDEX" val="1_1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3_4*m_h_i*1_3_1"/>
  <p:tag name="KSO_WM_UNIT_INDEX" val="1_3_1"/>
  <p:tag name="KSO_WM_UNIT_LAYERLEVEL" val="1_1_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3_2"/>
  <p:tag name="KSO_WM_UNIT_INDEX" val="1_3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26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5&quot;,&quot;maxSize&quot;:{&quot;size1&quot;:22.2},&quot;minSize&quot;:{&quot;size1&quot;:13.5},&quot;normalSize&quot;:{&quot;size1&quot;:13.5},&quot;subLayout&quot;:[{&quot;id&quot;:&quot;2023-09-08T14:45:55&quot;,&quot;margin&quot;:{&quot;bottom&quot;:0.025999998673796654,&quot;left&quot;:2.117000102996826,&quot;right&quot;:1.2699999809265137,&quot;top&quot;:0.4230000376701355},&quot;type&quot;:0},{&quot;id&quot;:&quot;2023-09-08T14:45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271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8&quot;,&quot;maxSize&quot;:{&quot;size1&quot;:22.2},&quot;minSize&quot;:{&quot;size1&quot;:13.5},&quot;normalSize&quot;:{&quot;size1&quot;:13.5},&quot;subLayout&quot;:[{&quot;id&quot;:&quot;2023-09-08T14:45:58&quot;,&quot;margin&quot;:{&quot;bottom&quot;:0.025999998673796654,&quot;left&quot;:2.117000102996826,&quot;right&quot;:1.2699999809265137,&quot;top&quot;:0.4230000376701355},&quot;type&quot;:0},{&quot;id&quot;:&quot;2023-09-08T14:45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0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4&quot;,&quot;maxSize&quot;:{&quot;size1&quot;:22.2},&quot;minSize&quot;:{&quot;size1&quot;:13.5},&quot;normalSize&quot;:{&quot;size1&quot;:13.5},&quot;subLayout&quot;:[{&quot;id&quot;:&quot;2023-09-08T14:45:54&quot;,&quot;margin&quot;:{&quot;bottom&quot;:0.025999998673796654,&quot;left&quot;:2.117000102996826,&quot;right&quot;:1.2699999809265137,&quot;top&quot;:0.4230000376701355},&quot;type&quot;:0},{&quot;id&quot;:&quot;2023-09-08T14:45:5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8&quot;,&quot;maxSize&quot;:{&quot;size1&quot;:22.2},&quot;minSize&quot;:{&quot;size1&quot;:13.5},&quot;normalSize&quot;:{&quot;size1&quot;:13.5},&quot;subLayout&quot;:[{&quot;id&quot;:&quot;2023-09-08T14:45:58&quot;,&quot;margin&quot;:{&quot;bottom&quot;:0.025999998673796654,&quot;left&quot;:2.117000102996826,&quot;right&quot;:1.2699999809265137,&quot;top&quot;:0.4230000376701355},&quot;type&quot;:0},{&quot;id&quot;:&quot;2023-09-08T14:45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324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4&quot;,&quot;maxSize&quot;:{&quot;size1&quot;:22.2},&quot;minSize&quot;:{&quot;size1&quot;:13.5},&quot;normalSize&quot;:{&quot;size1&quot;:13.5},&quot;subLayout&quot;:[{&quot;id&quot;:&quot;2023-09-08T14:45:54&quot;,&quot;margin&quot;:{&quot;bottom&quot;:0.025999998673796654,&quot;left&quot;:2.117000102996826,&quot;right&quot;:1.2699999809265137,&quot;top&quot;:0.4230000376701355},&quot;type&quot;:0},{&quot;id&quot;:&quot;2023-09-08T14:45:5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4&quot;,&quot;maxSize&quot;:{&quot;size1&quot;:22.2},&quot;minSize&quot;:{&quot;size1&quot;:13.5},&quot;normalSize&quot;:{&quot;size1&quot;:13.5},&quot;subLayout&quot;:[{&quot;id&quot;:&quot;2023-09-08T14:45:54&quot;,&quot;margin&quot;:{&quot;bottom&quot;:0.025999998673796654,&quot;left&quot;:2.117000102996826,&quot;right&quot;:1.2699999809265137,&quot;top&quot;:0.4230000376701355},&quot;type&quot;:0},{&quot;id&quot;:&quot;2023-09-08T14:45:5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14*114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0"/>
  <p:tag name="KSO_WM_UNIT_VALUE" val="101*103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0"/>
  <p:tag name="KSO_WM_UNIT_VALUE" val="99*9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0"/>
  <p:tag name="KSO_WM_UNIT_VALUE" val="116*112"/>
</p:tagLst>
</file>

<file path=ppt/tags/tag38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8&quot;,&quot;maxSize&quot;:{&quot;size1&quot;:22.2},&quot;minSize&quot;:{&quot;size1&quot;:13.5},&quot;normalSize&quot;:{&quot;size1&quot;:13.5},&quot;subLayout&quot;:[{&quot;id&quot;:&quot;2023-09-08T14:45:58&quot;,&quot;margin&quot;:{&quot;bottom&quot;:0.025999998673796654,&quot;left&quot;:2.117000102996826,&quot;right&quot;:1.2699999809265137,&quot;top&quot;:0.4230000376701355},&quot;type&quot;:0},{&quot;id&quot;:&quot;2023-09-08T14:45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385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5&quot;,&quot;maxSize&quot;:{&quot;size1&quot;:22.2},&quot;minSize&quot;:{&quot;size1&quot;:13.5},&quot;normalSize&quot;:{&quot;size1&quot;:13.5},&quot;subLayout&quot;:[{&quot;id&quot;:&quot;2023-09-08T14:45:55&quot;,&quot;margin&quot;:{&quot;bottom&quot;:0.025999998673796654,&quot;left&quot;:2.117000102996826,&quot;right&quot;:1.2699999809265137,&quot;top&quot;:0.4230000376701355},&quot;type&quot;:0},{&quot;id&quot;:&quot;2023-09-08T14:45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1_1"/>
  <p:tag name="KSO_WM_UNIT_INDEX" val="1_1_1"/>
  <p:tag name="KSO_WM_UNIT_LAYERLEVEL" val="1_1_1"/>
  <p:tag name="KSO_WM_UNIT_TYPE" val="l_h_x"/>
  <p:tag name="KSO_WM_UNIT_USESOURCEFORMAT_APPLY" val="0"/>
  <p:tag name="KSO_WM_UNIT_VALUE" val="129*144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171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2_1"/>
  <p:tag name="KSO_WM_UNIT_INDEX" val="1_2_1"/>
  <p:tag name="KSO_WM_UNIT_LAYERLEVEL" val="1_1_1"/>
  <p:tag name="KSO_WM_UNIT_TYPE" val="l_h_x"/>
  <p:tag name="KSO_WM_UNIT_USESOURCEFORMAT_APPLY" val="0"/>
  <p:tag name="KSO_WM_UNIT_VALUE" val="127*144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171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3_1"/>
  <p:tag name="KSO_WM_UNIT_INDEX" val="1_3_1"/>
  <p:tag name="KSO_WM_UNIT_LAYERLEVEL" val="1_1_1"/>
  <p:tag name="KSO_WM_UNIT_TYPE" val="l_h_x"/>
  <p:tag name="KSO_WM_UNIT_USESOURCEFORMAT_APPLY" val="0"/>
  <p:tag name="KSO_WM_UNIT_VALUE" val="129*144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171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4_1"/>
  <p:tag name="KSO_WM_UNIT_INDEX" val="1_4_1"/>
  <p:tag name="KSO_WM_UNIT_LAYERLEVEL" val="1_1_1"/>
  <p:tag name="KSO_WM_UNIT_TYPE" val="l_h_x"/>
  <p:tag name="KSO_WM_UNIT_USESOURCEFORMAT_APPLY" val="0"/>
  <p:tag name="KSO_WM_UNIT_VALUE" val="125*144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171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5&quot;,&quot;maxSize&quot;:{&quot;size1&quot;:22.2},&quot;minSize&quot;:{&quot;size1&quot;:13.5},&quot;normalSize&quot;:{&quot;size1&quot;:13.5},&quot;subLayout&quot;:[{&quot;id&quot;:&quot;2023-09-08T14:45:55&quot;,&quot;margin&quot;:{&quot;bottom&quot;:0.025999998673796654,&quot;left&quot;:2.117000102996826,&quot;right&quot;:1.2699999809265137,&quot;top&quot;:0.4230000376701355},&quot;type&quot;:0},{&quot;id&quot;:&quot;2023-09-08T14:45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45:58&quot;,&quot;maxSize&quot;:{&quot;size1&quot;:22.2},&quot;minSize&quot;:{&quot;size1&quot;:13.5},&quot;normalSize&quot;:{&quot;size1&quot;:13.5},&quot;subLayout&quot;:[{&quot;id&quot;:&quot;2023-09-08T14:45:58&quot;,&quot;margin&quot;:{&quot;bottom&quot;:0.025999998673796654,&quot;left&quot;:2.117000102996826,&quot;right&quot;:1.2699999809265137,&quot;top&quot;:0.4230000376701355},&quot;type&quot;:0},{&quot;id&quot;:&quot;2023-09-08T14:45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444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445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5">
      <a:dk1>
        <a:srgbClr val="000000"/>
      </a:dk1>
      <a:lt1>
        <a:srgbClr val="FFFFFF"/>
      </a:lt1>
      <a:dk2>
        <a:srgbClr val="230B09"/>
      </a:dk2>
      <a:lt2>
        <a:srgbClr val="FFFFFF"/>
      </a:lt2>
      <a:accent1>
        <a:srgbClr val="FACA60"/>
      </a:accent1>
      <a:accent2>
        <a:srgbClr val="FD6E38"/>
      </a:accent2>
      <a:accent3>
        <a:srgbClr val="A85501"/>
      </a:accent3>
      <a:accent4>
        <a:srgbClr val="FFA523"/>
      </a:accent4>
      <a:accent5>
        <a:srgbClr val="CB7D23"/>
      </a:accent5>
      <a:accent6>
        <a:srgbClr val="DC9233"/>
      </a:accent6>
      <a:hlink>
        <a:srgbClr val="0563C1"/>
      </a:hlink>
      <a:folHlink>
        <a:srgbClr val="954D72"/>
      </a:folHlink>
    </a:clrScheme>
    <a:fontScheme name="自定义 5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116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应用信息技术创新教学</vt:lpstr>
      <vt:lpstr>Slide 2</vt:lpstr>
      <vt:lpstr>信息技术与教学的融合</vt:lpstr>
      <vt:lpstr>Slide 4</vt:lpstr>
      <vt:lpstr>Slide 5</vt:lpstr>
      <vt:lpstr>Slide 6</vt:lpstr>
      <vt:lpstr>信息技术创新教学的实施</vt:lpstr>
      <vt:lpstr>Slide 8</vt:lpstr>
      <vt:lpstr>Slide 9</vt:lpstr>
      <vt:lpstr>Slide 10</vt:lpstr>
      <vt:lpstr>信息技术创新教学的挑战与对策</vt:lpstr>
      <vt:lpstr>Slide 12</vt:lpstr>
      <vt:lpstr>Slide 13</vt:lpstr>
      <vt:lpstr>Slide 14</vt:lpstr>
      <vt:lpstr>信息技术创新教学的未来展望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2023-09-11T04:30:35Z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EF49C37EDD1941D58BD87E4651483A42_11</vt:lpwstr>
  </property>
  <property fmtid="{D5CDD505-2E9C-101B-9397-08002B2CF9AE}" pid="3" name="KSOProductBuildVer">
    <vt:lpwstr>2052-12.1.0.15374</vt:lpwstr>
  </property>
</Properties>
</file>