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62" r:id="rId1"/>
    <p:sldMasterId id="2147485299" r:id="rId2"/>
  </p:sldMasterIdLst>
  <p:notesMasterIdLst>
    <p:notesMasterId r:id="rId3"/>
  </p:notesMasterIdLst>
  <p:sldIdLst>
    <p:sldId id="990" r:id="rId4"/>
    <p:sldId id="993" r:id="rId5"/>
    <p:sldId id="996" r:id="rId6"/>
    <p:sldId id="999" r:id="rId7"/>
    <p:sldId id="1005" r:id="rId9"/>
    <p:sldId id="1008" r:id="rId10"/>
    <p:sldId id="1011" r:id="rId11"/>
    <p:sldId id="1014" r:id="rId12"/>
    <p:sldId id="1020" r:id="rId14"/>
    <p:sldId id="1023" r:id="rId15"/>
    <p:sldId id="1026" r:id="rId16"/>
    <p:sldId id="1029" r:id="rId17"/>
    <p:sldId id="1032" r:id="rId18"/>
    <p:sldId id="1038" r:id="rId20"/>
    <p:sldId id="1041" r:id="rId21"/>
    <p:sldId id="1044" r:id="rId22"/>
    <p:sldId id="1047" r:id="rId23"/>
    <p:sldId id="1050" r:id="rId24"/>
    <p:sldId id="1056" r:id="rId26"/>
    <p:sldId id="1059" r:id="rId27"/>
    <p:sldId id="1062" r:id="rId28"/>
    <p:sldId id="1065" r:id="rId29"/>
    <p:sldId id="1068" r:id="rId30"/>
    <p:sldId id="1074" r:id="rId32"/>
    <p:sldId id="1077" r:id="rId33"/>
    <p:sldId id="1080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300" r:id="rId1"/>
    <p:sldLayoutId id="2147485301" r:id="rId2"/>
    <p:sldLayoutId id="2147485302" r:id="rId3"/>
    <p:sldLayoutId id="2147485303" r:id="rId4"/>
    <p:sldLayoutId id="2147485304" r:id="rId5"/>
    <p:sldLayoutId id="2147485305" r:id="rId6"/>
    <p:sldLayoutId id="2147485306" r:id="rId7"/>
    <p:sldLayoutId id="2147485307" r:id="rId8"/>
    <p:sldLayoutId id="2147485308" r:id="rId9"/>
    <p:sldLayoutId id="2147485309" r:id="rId10"/>
    <p:sldLayoutId id="21474853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tags" Target="../tags/tag308.xml"/><Relationship Id="rId18" Type="http://schemas.openxmlformats.org/officeDocument/2006/relationships/tags" Target="../tags/tag309.xml"/><Relationship Id="rId19" Type="http://schemas.openxmlformats.org/officeDocument/2006/relationships/tags" Target="../tags/tag310.xml"/><Relationship Id="rId20" Type="http://schemas.openxmlformats.org/officeDocument/2006/relationships/tags" Target="../tags/tag311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tags" Target="../tags/tag359.xml"/><Relationship Id="rId18" Type="http://schemas.openxmlformats.org/officeDocument/2006/relationships/tags" Target="../tags/tag360.xml"/><Relationship Id="rId19" Type="http://schemas.openxmlformats.org/officeDocument/2006/relationships/tags" Target="../tags/tag361.xml"/><Relationship Id="rId20" Type="http://schemas.openxmlformats.org/officeDocument/2006/relationships/tags" Target="../tags/tag362.xml"/><Relationship Id="rId21" Type="http://schemas.openxmlformats.org/officeDocument/2006/relationships/tags" Target="../tags/tag363.xml"/><Relationship Id="rId22" Type="http://schemas.openxmlformats.org/officeDocument/2006/relationships/tags" Target="../tags/tag364.xml"/><Relationship Id="rId23" Type="http://schemas.openxmlformats.org/officeDocument/2006/relationships/tags" Target="../tags/tag365.xml"/><Relationship Id="rId24" Type="http://schemas.openxmlformats.org/officeDocument/2006/relationships/tags" Target="../tags/tag366.xml"/><Relationship Id="rId25" Type="http://schemas.openxmlformats.org/officeDocument/2006/relationships/tags" Target="../tags/tag367.xml"/><Relationship Id="rId26" Type="http://schemas.openxmlformats.org/officeDocument/2006/relationships/tags" Target="../tags/tag368.xml"/><Relationship Id="rId27" Type="http://schemas.openxmlformats.org/officeDocument/2006/relationships/tags" Target="../tags/tag369.xml"/><Relationship Id="rId28" Type="http://schemas.openxmlformats.org/officeDocument/2006/relationships/tags" Target="../tags/tag370.xml"/><Relationship Id="rId29" Type="http://schemas.openxmlformats.org/officeDocument/2006/relationships/tags" Target="../tags/tag371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基于人工智能的智能聊天机器人设计与应用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智能聊天机器人的概述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智能聊天机器人的设计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智能聊天机器人的应用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智能聊天机器人的挑战与未来发展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智能聊天机器人的概述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定义与背景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智能聊天机器人的定义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智能聊天机器人的发展历程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智能聊天机器人在不同领域的应用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智能聊天机器人的未来发展趋势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智能聊天机器人的发展历程</a:t>
            </a:r>
            <a:endParaRPr altLang="en-US" lang="zh-CN"/>
          </a:p>
        </p:txBody>
      </p:sp>
      <p:sp>
        <p:nvSpPr>
          <p:cNvPr id="104901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面临的挑战与机遇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现代的智能聊天机器人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早期的聊天机器人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智能聊天机器人的应用领域</a:t>
            </a:r>
            <a:endParaRPr altLang="en-US" lang="zh-CN"/>
          </a:p>
        </p:txBody>
      </p:sp>
      <p:sp>
        <p:nvSpPr>
          <p:cNvPr id="104908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2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教育培训：辅助教师进行教学和管理，提高学生的学习效果和兴趣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8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智能家居：与智能家居设备配合使用，实现语音控制和自动化管理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2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4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娱乐产业：为游戏、电影等娱乐产业提供智能对话和角色扮演等服务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8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0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客户服务：提供24/7的在线客户服务，解决客户的问题和疑虑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4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6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市场营销：通过智能聊天机器人进行产品推广和销售，提高品牌知名度和销售额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0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2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虚拟导游：为旅游景点提供智能导游服务，帮助游客了解景点信息和历史背景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智能聊天机器人的设计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自然语言处理技术</a:t>
            </a:r>
            <a:endParaRPr altLang="en-US" lang="zh-CN"/>
          </a:p>
        </p:txBody>
      </p:sp>
      <p:sp>
        <p:nvSpPr>
          <p:cNvPr id="10492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自然语言处理技术的实现原理和关键技术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自然语言处理技术的定义和重要性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自然语言处理技术在智能聊天机器人中的应用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自然语言处理技术的发展趋势和未来挑战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深度学习技术</a:t>
            </a:r>
            <a:endParaRPr altLang="en-US" lang="zh-CN"/>
          </a:p>
        </p:txBody>
      </p:sp>
      <p:sp>
        <p:nvSpPr>
          <p:cNvPr id="10492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深度学习技术简介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深度学习在智能聊天机器人设计中的应用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深度学习模型的训练与优化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深度学习技术的挑战与未来发展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语音识别与合成技术</a:t>
            </a:r>
            <a:endParaRPr altLang="en-US" lang="zh-CN"/>
          </a:p>
        </p:txBody>
      </p:sp>
      <p:sp>
        <p:nvSpPr>
          <p:cNvPr id="10493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技术原理：基于深度学习和神经网络算法，提高语音识别的准确性和合成质量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语音识别技术：将语音转换为文本，实现语音输入和识别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语音合成技术：将文本转换为语音，实现语音输出和合成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应用场景：智能客服、智能家居、智能教育等领域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知识图谱技术</a:t>
            </a:r>
            <a:endParaRPr altLang="en-US" lang="zh-CN"/>
          </a:p>
        </p:txBody>
      </p:sp>
      <p:sp>
        <p:nvSpPr>
          <p:cNvPr id="10494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知识图谱的定义和作用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知识图谱的构建方法和流程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知识图谱在智能聊天机器人中的应用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知识图谱技术的优势和挑战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7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智能聊天机器人的应用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在线客服领域的应用</a:t>
            </a:r>
            <a:endParaRPr altLang="en-US" lang="zh-CN"/>
          </a:p>
        </p:txBody>
      </p:sp>
      <p:sp>
        <p:nvSpPr>
          <p:cNvPr id="10495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智能聊天机器人能够自动回答客户问题，提高客户满意度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智能聊天机器人应用于在线客服领域，能够提供高效、便捷的客户服务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智能聊天机器人能够自动分类客户需求，提高客户服务效率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智能聊天机器人能够自动记录客户需求，为后续客户服务提供参考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在社交媒体领域的应用</a:t>
            </a:r>
            <a:endParaRPr altLang="en-US" lang="zh-CN"/>
          </a:p>
        </p:txBody>
      </p:sp>
      <p:sp>
        <p:nvSpPr>
          <p:cNvPr id="10495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智能聊天机器人可以作为社交媒体客服，提供24/7的服务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智能聊天机器人可以用于社交媒体营销，提高品牌知名度和用户参与度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智能聊天机器人可以用于社交媒体内容创作，生成有趣、有吸引力的内容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智能聊天机器人可以用于社交媒体情感分析，了解用户的情感和情绪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在教育领域的应用</a:t>
            </a:r>
            <a:endParaRPr altLang="en-US" lang="zh-CN"/>
          </a:p>
        </p:txBody>
      </p:sp>
      <p:sp>
        <p:nvSpPr>
          <p:cNvPr id="10496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智能答疑：智能聊天机器人能够快速回答学生的问题，提高学生的学习效率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个性化教学：根据学生的学习情况和需求，智能聊天机器人能够提供个性化的教学方案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语言学习：智能聊天机器人能够帮助学生练习口语和听力，提高语言学习效果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知识普及：智能聊天机器人能够向学生普及各种知识，拓宽学生的视野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在娱乐领域的应用</a:t>
            </a:r>
            <a:endParaRPr altLang="en-US" lang="zh-CN"/>
          </a:p>
        </p:txBody>
      </p:sp>
      <p:sp>
        <p:nvSpPr>
          <p:cNvPr id="10497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智能聊天机器人可以与用户进行语音或文字交互，提供个性化的娱乐体验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智能聊天机器人可以为用户推荐电影、音乐、游戏等娱乐内容，并与其进行互动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智能聊天机器人可以模拟人类情感，与用户进行情感交流，增强用户的沉浸感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智能聊天机器人可以在社交媒体上与用户进行互动，增加用户参与度和粘性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6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智能聊天机器人的挑战与未来发展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技术挑战</a:t>
            </a:r>
            <a:endParaRPr altLang="en-US" lang="zh-CN"/>
          </a:p>
        </p:txBody>
      </p:sp>
      <p:sp>
        <p:nvSpPr>
          <p:cNvPr id="10498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自然语言处理技术：实现自然、流畅的对话体验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深度学习技术：提高机器人的智能水平和学习能力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语音识别技术：准确识别语音输入，提高用户体验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隐私和安全问题：保护用户隐私和数据安全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隐私与安全挑战</a:t>
            </a:r>
            <a:endParaRPr altLang="en-US" lang="zh-CN"/>
          </a:p>
        </p:txBody>
      </p:sp>
      <p:sp>
        <p:nvSpPr>
          <p:cNvPr id="10498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法律与道德责任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未来发展策略与建议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用户隐私泄露风险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信息安全问题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法律与伦理挑战</a:t>
            </a:r>
            <a:endParaRPr altLang="en-US" lang="zh-CN"/>
          </a:p>
        </p:txBody>
      </p:sp>
      <p:sp>
        <p:nvSpPr>
          <p:cNvPr id="10499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隐私保护：智能聊天机器人可能收集用户的个人信息，如何保护用户隐私是一个重要挑战。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道德规范：智能聊天机器人需要遵循一定的道德规范，以确保其行为符合社会伦理和价值观。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法律监管：随着智能聊天机器人的普及，需要建立相应的法律监管机制，以确保其合法、合规地使用。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责任归属：如果智能聊天机器人做出错误决策或造成损失，如何确定责任归属是一个需要解决的问题。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02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人工智能技术的不断进步将推动智能聊天机器人的发展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自然语言处理技术的提升将提高智能聊天机器人的理解和表达能力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深度学习技术的广泛应用将加速智能聊天机器人的智能化进程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跨领域合作将为智能聊天机器人的应用拓展提供更多可能性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1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未来智能聊天机器人将会在更多领域得到应用，并带来更多创新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智能聊天机器人的设计与应用在人工智能领域具有重要意义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通过对智能聊天机器人的研究，可以发现其具有广泛的应用前景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针对智能聊天机器人的设计与应用，提出了一些建议和展望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2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持续优化算法和模型，提高智能聊天机器人的性能和准确性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推动相关政策和法规的制定和完善，为智能聊天机器人的发展提供有力保障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加强隐私保护和数据安全，确保用户信息安全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拓展应用场景，将智能聊天机器人应用于更多领域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0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7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74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2023-12-16T21:59:58Z</dcterms:created>
  <dcterms:modified xsi:type="dcterms:W3CDTF">2023-12-16T21:59:58Z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118bcc113e8d495294eb8092109ab04b_21</vt:lpwstr>
  </property>
</Properties>
</file>