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6.9.0.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  <p:sldMasterId id="2147483660" r:id="rId2"/>
  </p:sldMasterIdLst>
  <p:notesMasterIdLst>
    <p:notesMasterId r:id="rId3"/>
  </p:notesMasterIdLst>
  <p:sldIdLst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tags" Target="tags/tag522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3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64.xml" /><Relationship Id="rId3" Type="http://schemas.openxmlformats.org/officeDocument/2006/relationships/tags" Target="../tags/tag65.xml" /><Relationship Id="rId4" Type="http://schemas.openxmlformats.org/officeDocument/2006/relationships/tags" Target="../tags/tag66.xml" /><Relationship Id="rId5" Type="http://schemas.openxmlformats.org/officeDocument/2006/relationships/tags" Target="../tags/tag67.xml" /><Relationship Id="rId6" Type="http://schemas.openxmlformats.org/officeDocument/2006/relationships/tags" Target="../tags/tag68.xml" /><Relationship Id="rId7" Type="http://schemas.openxmlformats.org/officeDocument/2006/relationships/tags" Target="../tags/tag69.xml" /><Relationship Id="rId8" Type="http://schemas.openxmlformats.org/officeDocument/2006/relationships/tags" Target="../tags/tag70.xml" /><Relationship Id="rId9" Type="http://schemas.openxmlformats.org/officeDocument/2006/relationships/tags" Target="../tags/tag7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2.xml" /><Relationship Id="rId2" Type="http://schemas.openxmlformats.org/officeDocument/2006/relationships/tags" Target="../tags/tag73.xml" /><Relationship Id="rId3" Type="http://schemas.openxmlformats.org/officeDocument/2006/relationships/tags" Target="../tags/tag74.xml" /><Relationship Id="rId4" Type="http://schemas.openxmlformats.org/officeDocument/2006/relationships/tags" Target="../tags/tag75.xml" /><Relationship Id="rId5" Type="http://schemas.openxmlformats.org/officeDocument/2006/relationships/tags" Target="../tags/tag76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7.xml" /><Relationship Id="rId2" Type="http://schemas.openxmlformats.org/officeDocument/2006/relationships/tags" Target="../tags/tag78.xml" /><Relationship Id="rId3" Type="http://schemas.openxmlformats.org/officeDocument/2006/relationships/tags" Target="../tags/tag79.xml" /><Relationship Id="rId4" Type="http://schemas.openxmlformats.org/officeDocument/2006/relationships/tags" Target="../tags/tag80.xml" /><Relationship Id="rId5" Type="http://schemas.openxmlformats.org/officeDocument/2006/relationships/tags" Target="../tags/tag81.xml" /><Relationship Id="rId6" Type="http://schemas.openxmlformats.org/officeDocument/2006/relationships/tags" Target="../tags/tag82.xml" /><Relationship Id="rId7" Type="http://schemas.openxmlformats.org/officeDocument/2006/relationships/tags" Target="../tags/tag83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4.xml" /><Relationship Id="rId2" Type="http://schemas.openxmlformats.org/officeDocument/2006/relationships/tags" Target="../tags/tag85.xml" /><Relationship Id="rId3" Type="http://schemas.openxmlformats.org/officeDocument/2006/relationships/tags" Target="../tags/tag86.xml" /><Relationship Id="rId4" Type="http://schemas.openxmlformats.org/officeDocument/2006/relationships/tags" Target="../tags/tag87.xml" /><Relationship Id="rId5" Type="http://schemas.openxmlformats.org/officeDocument/2006/relationships/tags" Target="../tags/tag88.xml" /><Relationship Id="rId6" Type="http://schemas.openxmlformats.org/officeDocument/2006/relationships/tags" Target="../tags/tag89.xml" /><Relationship Id="rId7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0.xml" /><Relationship Id="rId2" Type="http://schemas.openxmlformats.org/officeDocument/2006/relationships/tags" Target="../tags/tag91.xml" /><Relationship Id="rId3" Type="http://schemas.openxmlformats.org/officeDocument/2006/relationships/tags" Target="../tags/tag92.xml" /><Relationship Id="rId4" Type="http://schemas.openxmlformats.org/officeDocument/2006/relationships/tags" Target="../tags/tag93.xml" /><Relationship Id="rId5" Type="http://schemas.openxmlformats.org/officeDocument/2006/relationships/tags" Target="../tags/tag94.xml" /><Relationship Id="rId6" Type="http://schemas.openxmlformats.org/officeDocument/2006/relationships/tags" Target="../tags/tag95.xml" /><Relationship Id="rId7" Type="http://schemas.openxmlformats.org/officeDocument/2006/relationships/tags" Target="../tags/tag96.xml" /><Relationship Id="rId8" Type="http://schemas.openxmlformats.org/officeDocument/2006/relationships/tags" Target="../tags/tag97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8.xml" /><Relationship Id="rId2" Type="http://schemas.openxmlformats.org/officeDocument/2006/relationships/tags" Target="../tags/tag99.xml" /><Relationship Id="rId3" Type="http://schemas.openxmlformats.org/officeDocument/2006/relationships/tags" Target="../tags/tag100.xml" /><Relationship Id="rId4" Type="http://schemas.openxmlformats.org/officeDocument/2006/relationships/tags" Target="../tags/tag101.xml" /><Relationship Id="rId5" Type="http://schemas.openxmlformats.org/officeDocument/2006/relationships/tags" Target="../tags/tag102.xml" /><Relationship Id="rId6" Type="http://schemas.openxmlformats.org/officeDocument/2006/relationships/tags" Target="../tags/tag103.xml" /><Relationship Id="rId7" Type="http://schemas.openxmlformats.org/officeDocument/2006/relationships/tags" Target="../tags/tag104.xml" /><Relationship Id="rId8" Type="http://schemas.openxmlformats.org/officeDocument/2006/relationships/tags" Target="../tags/tag105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6.xml" /><Relationship Id="rId2" Type="http://schemas.openxmlformats.org/officeDocument/2006/relationships/tags" Target="../tags/tag107.xml" /><Relationship Id="rId3" Type="http://schemas.openxmlformats.org/officeDocument/2006/relationships/tags" Target="../tags/tag108.xml" /><Relationship Id="rId4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9.xml" /><Relationship Id="rId2" Type="http://schemas.openxmlformats.org/officeDocument/2006/relationships/tags" Target="../tags/tag110.xml" /><Relationship Id="rId3" Type="http://schemas.openxmlformats.org/officeDocument/2006/relationships/tags" Target="../tags/tag111.xml" /><Relationship Id="rId4" Type="http://schemas.openxmlformats.org/officeDocument/2006/relationships/tags" Target="../tags/tag112.xml" /><Relationship Id="rId5" Type="http://schemas.openxmlformats.org/officeDocument/2006/relationships/tags" Target="../tags/tag113.xml" /><Relationship Id="rId6" Type="http://schemas.openxmlformats.org/officeDocument/2006/relationships/tags" Target="../tags/tag114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5.xml" /><Relationship Id="rId2" Type="http://schemas.openxmlformats.org/officeDocument/2006/relationships/tags" Target="../tags/tag116.xml" /><Relationship Id="rId3" Type="http://schemas.openxmlformats.org/officeDocument/2006/relationships/tags" Target="../tags/tag117.xml" /><Relationship Id="rId4" Type="http://schemas.openxmlformats.org/officeDocument/2006/relationships/tags" Target="../tags/tag118.xml" /><Relationship Id="rId5" Type="http://schemas.openxmlformats.org/officeDocument/2006/relationships/tags" Target="../tags/tag119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0.xml" /><Relationship Id="rId2" Type="http://schemas.openxmlformats.org/officeDocument/2006/relationships/tags" Target="../tags/tag121.xml" /><Relationship Id="rId3" Type="http://schemas.openxmlformats.org/officeDocument/2006/relationships/tags" Target="../tags/tag122.xml" /><Relationship Id="rId4" Type="http://schemas.openxmlformats.org/officeDocument/2006/relationships/tags" Target="../tags/tag123.xml" /><Relationship Id="rId5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4.xml" /><Relationship Id="rId10" Type="http://schemas.openxmlformats.org/officeDocument/2006/relationships/tags" Target="../tags/tag133.xml" /><Relationship Id="rId11" Type="http://schemas.openxmlformats.org/officeDocument/2006/relationships/tags" Target="../tags/tag134.xml" /><Relationship Id="rId12" Type="http://schemas.openxmlformats.org/officeDocument/2006/relationships/tags" Target="../tags/tag135.xml" /><Relationship Id="rId13" Type="http://schemas.openxmlformats.org/officeDocument/2006/relationships/tags" Target="../tags/tag136.xml" /><Relationship Id="rId14" Type="http://schemas.openxmlformats.org/officeDocument/2006/relationships/tags" Target="../tags/tag137.xml" /><Relationship Id="rId15" Type="http://schemas.openxmlformats.org/officeDocument/2006/relationships/tags" Target="../tags/tag138.xml" /><Relationship Id="rId16" Type="http://schemas.openxmlformats.org/officeDocument/2006/relationships/tags" Target="../tags/tag139.xml" /><Relationship Id="rId17" Type="http://schemas.openxmlformats.org/officeDocument/2006/relationships/tags" Target="../tags/tag140.xml" /><Relationship Id="rId18" Type="http://schemas.openxmlformats.org/officeDocument/2006/relationships/tags" Target="../tags/tag141.xml" /><Relationship Id="rId19" Type="http://schemas.openxmlformats.org/officeDocument/2006/relationships/tags" Target="../tags/tag142.xml" /><Relationship Id="rId2" Type="http://schemas.openxmlformats.org/officeDocument/2006/relationships/tags" Target="../tags/tag125.xml" /><Relationship Id="rId20" Type="http://schemas.openxmlformats.org/officeDocument/2006/relationships/tags" Target="../tags/tag143.xml" /><Relationship Id="rId21" Type="http://schemas.openxmlformats.org/officeDocument/2006/relationships/tags" Target="../tags/tag144.xml" /><Relationship Id="rId22" Type="http://schemas.openxmlformats.org/officeDocument/2006/relationships/tags" Target="../tags/tag145.xml" /><Relationship Id="rId23" Type="http://schemas.openxmlformats.org/officeDocument/2006/relationships/slideMaster" Target="../slideMasters/slideMaster2.xml" /><Relationship Id="rId3" Type="http://schemas.openxmlformats.org/officeDocument/2006/relationships/tags" Target="../tags/tag126.xml" /><Relationship Id="rId4" Type="http://schemas.openxmlformats.org/officeDocument/2006/relationships/tags" Target="../tags/tag127.xml" /><Relationship Id="rId5" Type="http://schemas.openxmlformats.org/officeDocument/2006/relationships/tags" Target="../tags/tag128.xml" /><Relationship Id="rId6" Type="http://schemas.openxmlformats.org/officeDocument/2006/relationships/tags" Target="../tags/tag129.xml" /><Relationship Id="rId7" Type="http://schemas.openxmlformats.org/officeDocument/2006/relationships/tags" Target="../tags/tag130.xml" /><Relationship Id="rId8" Type="http://schemas.openxmlformats.org/officeDocument/2006/relationships/tags" Target="../tags/tag131.xml" /><Relationship Id="rId9" Type="http://schemas.openxmlformats.org/officeDocument/2006/relationships/tags" Target="../tags/tag13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6.xml" /><Relationship Id="rId2" Type="http://schemas.openxmlformats.org/officeDocument/2006/relationships/tags" Target="../tags/tag147.xml" /><Relationship Id="rId3" Type="http://schemas.openxmlformats.org/officeDocument/2006/relationships/tags" Target="../tags/tag148.xml" /><Relationship Id="rId4" Type="http://schemas.openxmlformats.org/officeDocument/2006/relationships/tags" Target="../tags/tag149.xml" /><Relationship Id="rId5" Type="http://schemas.openxmlformats.org/officeDocument/2006/relationships/tags" Target="../tags/tag150.xml" /><Relationship Id="rId6" Type="http://schemas.openxmlformats.org/officeDocument/2006/relationships/tags" Target="../tags/tag151.xml" /><Relationship Id="rId7" Type="http://schemas.openxmlformats.org/officeDocument/2006/relationships/tags" Target="../tags/tag152.xml" /><Relationship Id="rId8" Type="http://schemas.openxmlformats.org/officeDocument/2006/relationships/tags" Target="../tags/tag153.xml" /><Relationship Id="rId9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4.xml" /><Relationship Id="rId2" Type="http://schemas.openxmlformats.org/officeDocument/2006/relationships/tags" Target="../tags/tag155.xml" /><Relationship Id="rId3" Type="http://schemas.openxmlformats.org/officeDocument/2006/relationships/tags" Target="../tags/tag156.xml" /><Relationship Id="rId4" Type="http://schemas.openxmlformats.org/officeDocument/2006/relationships/tags" Target="../tags/tag157.xml" /><Relationship Id="rId5" Type="http://schemas.openxmlformats.org/officeDocument/2006/relationships/tags" Target="../tags/tag158.xml" /><Relationship Id="rId6" Type="http://schemas.openxmlformats.org/officeDocument/2006/relationships/tags" Target="../tags/tag159.xml" /><Relationship Id="rId7" Type="http://schemas.openxmlformats.org/officeDocument/2006/relationships/tags" Target="../tags/tag160.xml" /><Relationship Id="rId8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1.xml" /><Relationship Id="rId10" Type="http://schemas.openxmlformats.org/officeDocument/2006/relationships/tags" Target="../tags/tag170.xml" /><Relationship Id="rId11" Type="http://schemas.openxmlformats.org/officeDocument/2006/relationships/tags" Target="../tags/tag171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162.xml" /><Relationship Id="rId3" Type="http://schemas.openxmlformats.org/officeDocument/2006/relationships/tags" Target="../tags/tag163.xml" /><Relationship Id="rId4" Type="http://schemas.openxmlformats.org/officeDocument/2006/relationships/tags" Target="../tags/tag164.xml" /><Relationship Id="rId5" Type="http://schemas.openxmlformats.org/officeDocument/2006/relationships/tags" Target="../tags/tag165.xml" /><Relationship Id="rId6" Type="http://schemas.openxmlformats.org/officeDocument/2006/relationships/tags" Target="../tags/tag166.xml" /><Relationship Id="rId7" Type="http://schemas.openxmlformats.org/officeDocument/2006/relationships/tags" Target="../tags/tag167.xml" /><Relationship Id="rId8" Type="http://schemas.openxmlformats.org/officeDocument/2006/relationships/tags" Target="../tags/tag168.xml" /><Relationship Id="rId9" Type="http://schemas.openxmlformats.org/officeDocument/2006/relationships/tags" Target="../tags/tag169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2.xml" /><Relationship Id="rId10" Type="http://schemas.openxmlformats.org/officeDocument/2006/relationships/tags" Target="../tags/tag181.xml" /><Relationship Id="rId11" Type="http://schemas.openxmlformats.org/officeDocument/2006/relationships/tags" Target="../tags/tag182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173.xml" /><Relationship Id="rId3" Type="http://schemas.openxmlformats.org/officeDocument/2006/relationships/tags" Target="../tags/tag174.xml" /><Relationship Id="rId4" Type="http://schemas.openxmlformats.org/officeDocument/2006/relationships/tags" Target="../tags/tag175.xml" /><Relationship Id="rId5" Type="http://schemas.openxmlformats.org/officeDocument/2006/relationships/tags" Target="../tags/tag176.xml" /><Relationship Id="rId6" Type="http://schemas.openxmlformats.org/officeDocument/2006/relationships/tags" Target="../tags/tag177.xml" /><Relationship Id="rId7" Type="http://schemas.openxmlformats.org/officeDocument/2006/relationships/tags" Target="../tags/tag178.xml" /><Relationship Id="rId8" Type="http://schemas.openxmlformats.org/officeDocument/2006/relationships/tags" Target="../tags/tag179.xml" /><Relationship Id="rId9" Type="http://schemas.openxmlformats.org/officeDocument/2006/relationships/tags" Target="../tags/tag180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3.xml" /><Relationship Id="rId10" Type="http://schemas.openxmlformats.org/officeDocument/2006/relationships/tags" Target="../tags/tag192.xml" /><Relationship Id="rId11" Type="http://schemas.openxmlformats.org/officeDocument/2006/relationships/tags" Target="../tags/tag193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184.xml" /><Relationship Id="rId3" Type="http://schemas.openxmlformats.org/officeDocument/2006/relationships/tags" Target="../tags/tag185.xml" /><Relationship Id="rId4" Type="http://schemas.openxmlformats.org/officeDocument/2006/relationships/tags" Target="../tags/tag186.xml" /><Relationship Id="rId5" Type="http://schemas.openxmlformats.org/officeDocument/2006/relationships/tags" Target="../tags/tag187.xml" /><Relationship Id="rId6" Type="http://schemas.openxmlformats.org/officeDocument/2006/relationships/tags" Target="../tags/tag188.xml" /><Relationship Id="rId7" Type="http://schemas.openxmlformats.org/officeDocument/2006/relationships/tags" Target="../tags/tag189.xml" /><Relationship Id="rId8" Type="http://schemas.openxmlformats.org/officeDocument/2006/relationships/tags" Target="../tags/tag190.xml" /><Relationship Id="rId9" Type="http://schemas.openxmlformats.org/officeDocument/2006/relationships/tags" Target="../tags/tag191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94.xml" /><Relationship Id="rId10" Type="http://schemas.openxmlformats.org/officeDocument/2006/relationships/tags" Target="../tags/tag203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195.xml" /><Relationship Id="rId3" Type="http://schemas.openxmlformats.org/officeDocument/2006/relationships/tags" Target="../tags/tag196.xml" /><Relationship Id="rId4" Type="http://schemas.openxmlformats.org/officeDocument/2006/relationships/tags" Target="../tags/tag197.xml" /><Relationship Id="rId5" Type="http://schemas.openxmlformats.org/officeDocument/2006/relationships/tags" Target="../tags/tag198.xml" /><Relationship Id="rId6" Type="http://schemas.openxmlformats.org/officeDocument/2006/relationships/tags" Target="../tags/tag199.xml" /><Relationship Id="rId7" Type="http://schemas.openxmlformats.org/officeDocument/2006/relationships/tags" Target="../tags/tag200.xml" /><Relationship Id="rId8" Type="http://schemas.openxmlformats.org/officeDocument/2006/relationships/tags" Target="../tags/tag201.xml" /><Relationship Id="rId9" Type="http://schemas.openxmlformats.org/officeDocument/2006/relationships/tags" Target="../tags/tag202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04.xml" /><Relationship Id="rId10" Type="http://schemas.openxmlformats.org/officeDocument/2006/relationships/tags" Target="../tags/tag213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205.xml" /><Relationship Id="rId3" Type="http://schemas.openxmlformats.org/officeDocument/2006/relationships/tags" Target="../tags/tag206.xml" /><Relationship Id="rId4" Type="http://schemas.openxmlformats.org/officeDocument/2006/relationships/tags" Target="../tags/tag207.xml" /><Relationship Id="rId5" Type="http://schemas.openxmlformats.org/officeDocument/2006/relationships/tags" Target="../tags/tag208.xml" /><Relationship Id="rId6" Type="http://schemas.openxmlformats.org/officeDocument/2006/relationships/tags" Target="../tags/tag209.xml" /><Relationship Id="rId7" Type="http://schemas.openxmlformats.org/officeDocument/2006/relationships/tags" Target="../tags/tag210.xml" /><Relationship Id="rId8" Type="http://schemas.openxmlformats.org/officeDocument/2006/relationships/tags" Target="../tags/tag211.xml" /><Relationship Id="rId9" Type="http://schemas.openxmlformats.org/officeDocument/2006/relationships/tags" Target="../tags/tag21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任意多边形 10"/>
          <p:cNvSpPr/>
          <p:nvPr userDrawn="1">
            <p:custDataLst>
              <p:tags r:id="rId1"/>
            </p:custDataLst>
          </p:nvPr>
        </p:nvSpPr>
        <p:spPr>
          <a:xfrm>
            <a:off x="5340985" y="3441065"/>
            <a:ext cx="6816725" cy="3439795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735" h="5417">
                <a:moveTo>
                  <a:pt x="2710" y="0"/>
                </a:moveTo>
                <a:lnTo>
                  <a:pt x="8027" y="0"/>
                </a:lnTo>
                <a:cubicBezTo>
                  <a:pt x="9522" y="0"/>
                  <a:pt x="10735" y="1213"/>
                  <a:pt x="10735" y="2709"/>
                </a:cubicBezTo>
                <a:cubicBezTo>
                  <a:pt x="10735" y="4204"/>
                  <a:pt x="9522" y="5417"/>
                  <a:pt x="8027" y="5417"/>
                </a:cubicBezTo>
                <a:lnTo>
                  <a:pt x="2710" y="5417"/>
                </a:lnTo>
                <a:cubicBezTo>
                  <a:pt x="2674" y="5417"/>
                  <a:pt x="2640" y="5416"/>
                  <a:pt x="2605" y="5415"/>
                </a:cubicBezTo>
                <a:lnTo>
                  <a:pt x="2604" y="5415"/>
                </a:lnTo>
                <a:lnTo>
                  <a:pt x="0" y="5415"/>
                </a:lnTo>
                <a:lnTo>
                  <a:pt x="0" y="2598"/>
                </a:lnTo>
                <a:lnTo>
                  <a:pt x="3" y="2598"/>
                </a:lnTo>
                <a:lnTo>
                  <a:pt x="5" y="2569"/>
                </a:lnTo>
                <a:cubicBezTo>
                  <a:pt x="77" y="1138"/>
                  <a:pt x="1260" y="0"/>
                  <a:pt x="2710" y="0"/>
                </a:cubicBezTo>
                <a:close/>
              </a:path>
            </a:pathLst>
          </a:custGeom>
          <a:pattFill prst="lgConfetti">
            <a:fgClr>
              <a:schemeClr val="accent2"/>
            </a:fgClr>
            <a:bgClr>
              <a:schemeClr val="tx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4" name="圆角矩形 11"/>
          <p:cNvSpPr/>
          <p:nvPr userDrawn="1">
            <p:custDataLst>
              <p:tags r:id="rId2"/>
            </p:custDataLst>
          </p:nvPr>
        </p:nvSpPr>
        <p:spPr>
          <a:xfrm>
            <a:off x="8776965" y="5720"/>
            <a:ext cx="3415033" cy="6819898"/>
          </a:xfrm>
          <a:custGeom>
            <a:gdLst>
              <a:gd name="connsiteX0" fmla="*/ 1707518 w 3415033"/>
              <a:gd name="connsiteY0" fmla="*/ 1 h 6819898"/>
              <a:gd name="connsiteX1" fmla="*/ 3415033 w 3415033"/>
              <a:gd name="connsiteY1" fmla="*/ 1707516 h 6819898"/>
              <a:gd name="connsiteX2" fmla="*/ 3415032 w 3415033"/>
              <a:gd name="connsiteY2" fmla="*/ 5112383 h 6819898"/>
              <a:gd name="connsiteX3" fmla="*/ 1707517 w 3415033"/>
              <a:gd name="connsiteY3" fmla="*/ 6819898 h 6819898"/>
              <a:gd name="connsiteX4" fmla="*/ 2 w 3415033"/>
              <a:gd name="connsiteY4" fmla="*/ 5112383 h 6819898"/>
              <a:gd name="connsiteX5" fmla="*/ 0 w 3415033"/>
              <a:gd name="connsiteY5" fmla="*/ 1707516 h 6819898"/>
              <a:gd name="connsiteX6" fmla="*/ 1707518 w 3415033"/>
              <a:gd name="connsiteY6" fmla="*/ 1 h 681989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15033" h="6819897">
                <a:moveTo>
                  <a:pt x="1707518" y="1"/>
                </a:moveTo>
                <a:cubicBezTo>
                  <a:pt x="2650552" y="1"/>
                  <a:pt x="3415034" y="764482"/>
                  <a:pt x="3415033" y="1707516"/>
                </a:cubicBezTo>
                <a:lnTo>
                  <a:pt x="3415032" y="5112383"/>
                </a:lnTo>
                <a:cubicBezTo>
                  <a:pt x="3415032" y="6055417"/>
                  <a:pt x="2650551" y="6819898"/>
                  <a:pt x="1707517" y="6819898"/>
                </a:cubicBezTo>
                <a:cubicBezTo>
                  <a:pt x="764483" y="6819901"/>
                  <a:pt x="5" y="6055419"/>
                  <a:pt x="2" y="5112383"/>
                </a:cubicBezTo>
                <a:lnTo>
                  <a:pt x="0" y="1707516"/>
                </a:lnTo>
                <a:cubicBezTo>
                  <a:pt x="1" y="764482"/>
                  <a:pt x="764485" y="0"/>
                  <a:pt x="1707518" y="1"/>
                </a:cubicBez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3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9" name="对角圆角矩形 6"/>
          <p:cNvSpPr/>
          <p:nvPr userDrawn="1">
            <p:custDataLst>
              <p:tags r:id="rId3"/>
            </p:custDataLst>
          </p:nvPr>
        </p:nvSpPr>
        <p:spPr>
          <a:xfrm>
            <a:off x="8776970" y="3441065"/>
            <a:ext cx="3415030" cy="3439160"/>
          </a:xfrm>
          <a:prstGeom prst="round2DiagRect">
            <a:avLst>
              <a:gd name="adj1" fmla="val 50000"/>
              <a:gd name="adj2" fmla="val 0"/>
            </a:avLst>
          </a:prstGeom>
          <a:pattFill prst="dashHorz">
            <a:fgClr>
              <a:schemeClr val="bg1"/>
            </a:fgClr>
            <a:bgClr>
              <a:schemeClr val="accen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770890" y="593090"/>
            <a:ext cx="6755130" cy="3583305"/>
          </a:xfrm>
        </p:spPr>
        <p:txBody>
          <a:bodyPr lIns="101600" tIns="38100" rIns="25400" bIns="38100" anchor="b" anchorCtr="0">
            <a:normAutofit/>
          </a:bodyPr>
          <a:lstStyle>
            <a:lvl1pPr algn="l">
              <a:defRPr sz="8000" spc="600"/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1022985" y="5246370"/>
            <a:ext cx="4185285" cy="820420"/>
          </a:xfrm>
        </p:spPr>
        <p:txBody>
          <a:bodyPr lIns="101600" tIns="38100" rIns="76200" bIns="38100" anchor="ctr">
            <a:normAutofit/>
          </a:bodyPr>
          <a:lstStyle>
            <a:lvl1pPr marL="0" indent="0" algn="l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sz="1800" b="1" u="none" strike="noStrike" kern="1200" cap="none" spc="200" normalizeH="0" baseline="0">
                <a:solidFill>
                  <a:schemeClr val="bg1"/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单击此处编辑副标题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3" name="圆角矩形 22"/>
          <p:cNvSpPr/>
          <p:nvPr userDrawn="1">
            <p:custDataLst>
              <p:tags r:id="rId9"/>
            </p:custDataLst>
          </p:nvPr>
        </p:nvSpPr>
        <p:spPr>
          <a:xfrm>
            <a:off x="922655" y="5497195"/>
            <a:ext cx="92075" cy="29273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圆角矩形 1"/>
          <p:cNvSpPr/>
          <p:nvPr userDrawn="1">
            <p:custDataLst>
              <p:tags r:id="rId1"/>
            </p:custDataLst>
          </p:nvPr>
        </p:nvSpPr>
        <p:spPr>
          <a:xfrm>
            <a:off x="0" y="4964430"/>
            <a:ext cx="12192000" cy="189357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62" name="圆角矩形 60"/>
          <p:cNvSpPr/>
          <p:nvPr userDrawn="1">
            <p:custDataLst>
              <p:tags r:id="rId2"/>
            </p:custDataLst>
          </p:nvPr>
        </p:nvSpPr>
        <p:spPr>
          <a:xfrm>
            <a:off x="8373743" y="932821"/>
            <a:ext cx="2276650" cy="4539778"/>
          </a:xfrm>
          <a:custGeom>
            <a:gdLst>
              <a:gd name="connsiteX0" fmla="*/ 1138324 w 2276650"/>
              <a:gd name="connsiteY0" fmla="*/ 1 h 4539778"/>
              <a:gd name="connsiteX1" fmla="*/ 1138325 w 2276650"/>
              <a:gd name="connsiteY1" fmla="*/ 1 h 4539778"/>
              <a:gd name="connsiteX2" fmla="*/ 2276650 w 2276650"/>
              <a:gd name="connsiteY2" fmla="*/ 1138319 h 4539778"/>
              <a:gd name="connsiteX3" fmla="*/ 2276645 w 2276650"/>
              <a:gd name="connsiteY3" fmla="*/ 3401457 h 4539778"/>
              <a:gd name="connsiteX4" fmla="*/ 1254710 w 2276650"/>
              <a:gd name="connsiteY4" fmla="*/ 4533901 h 4539778"/>
              <a:gd name="connsiteX5" fmla="*/ 1138324 w 2276650"/>
              <a:gd name="connsiteY5" fmla="*/ 4539778 h 4539778"/>
              <a:gd name="connsiteX6" fmla="*/ 1021939 w 2276650"/>
              <a:gd name="connsiteY6" fmla="*/ 4533900 h 4539778"/>
              <a:gd name="connsiteX7" fmla="*/ 3 w 2276650"/>
              <a:gd name="connsiteY7" fmla="*/ 3401457 h 4539778"/>
              <a:gd name="connsiteX8" fmla="*/ 1 w 2276650"/>
              <a:gd name="connsiteY8" fmla="*/ 1138319 h 4539778"/>
              <a:gd name="connsiteX9" fmla="*/ 1138324 w 2276650"/>
              <a:gd name="connsiteY9" fmla="*/ 1 h 453977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76650" h="4539778">
                <a:moveTo>
                  <a:pt x="1138324" y="1"/>
                </a:moveTo>
                <a:lnTo>
                  <a:pt x="1138325" y="1"/>
                </a:lnTo>
                <a:cubicBezTo>
                  <a:pt x="1767004" y="-2"/>
                  <a:pt x="2276646" y="509646"/>
                  <a:pt x="2276650" y="1138319"/>
                </a:cubicBezTo>
                <a:lnTo>
                  <a:pt x="2276645" y="3401457"/>
                </a:lnTo>
                <a:cubicBezTo>
                  <a:pt x="2276642" y="3990844"/>
                  <a:pt x="1828716" y="4475609"/>
                  <a:pt x="1254710" y="4533901"/>
                </a:cubicBezTo>
                <a:lnTo>
                  <a:pt x="1138324" y="4539778"/>
                </a:lnTo>
                <a:lnTo>
                  <a:pt x="1021939" y="4533900"/>
                </a:lnTo>
                <a:cubicBezTo>
                  <a:pt x="447934" y="4475609"/>
                  <a:pt x="1" y="3990843"/>
                  <a:pt x="3" y="3401457"/>
                </a:cubicBezTo>
                <a:lnTo>
                  <a:pt x="1" y="1138319"/>
                </a:lnTo>
                <a:cubicBezTo>
                  <a:pt x="0" y="509643"/>
                  <a:pt x="509645" y="0"/>
                  <a:pt x="1138324" y="1"/>
                </a:cubicBezTo>
                <a:close/>
              </a:path>
            </a:pathLst>
          </a:custGeom>
          <a:pattFill prst="lgConfetti">
            <a:fgClr>
              <a:schemeClr val="accent3"/>
            </a:fgClr>
            <a:bgClr>
              <a:schemeClr val="accent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53" name="椭圆 52"/>
          <p:cNvSpPr/>
          <p:nvPr>
            <p:custDataLst>
              <p:tags r:id="rId3"/>
            </p:custDataLst>
          </p:nvPr>
        </p:nvSpPr>
        <p:spPr>
          <a:xfrm>
            <a:off x="8373745" y="3197694"/>
            <a:ext cx="2276643" cy="227490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8000" b="1">
              <a:solidFill>
                <a:schemeClr val="accent4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4"/>
            </p:custDataLst>
          </p:nvPr>
        </p:nvSpPr>
        <p:spPr>
          <a:xfrm>
            <a:off x="606425" y="932180"/>
            <a:ext cx="6924675" cy="3527425"/>
          </a:xfrm>
        </p:spPr>
        <p:txBody>
          <a:bodyPr lIns="101600" tIns="38100" rIns="63500" bIns="38100" anchor="ctr" anchorCtr="0">
            <a:noAutofit/>
          </a:bodyPr>
          <a:lstStyle>
            <a:lvl1pPr>
              <a:defRPr sz="7200" u="none" strike="noStrike" kern="1200" cap="none" spc="300" normalizeH="0">
                <a:solidFill>
                  <a:schemeClr val="bg1"/>
                </a:solidFill>
                <a:uFillTx/>
                <a:latin typeface="微软雅黑" panose="020b0503020204020204" charset="-122"/>
                <a:ea typeface="微软雅黑"/>
              </a:defRPr>
            </a:lvl1pPr>
          </a:lstStyle>
          <a:p>
            <a:r>
              <a:rPr lang="zh-CN" altLang="en-US"/>
              <a:t>编辑标题</a:t>
            </a:r>
          </a:p>
        </p:txBody>
      </p:sp>
      <p:sp>
        <p:nvSpPr>
          <p:cNvPr id="7" name="日期占位符 6"/>
          <p:cNvSpPr>
            <a:spLocks noGrp="1"/>
          </p:cNvSpPr>
          <p:nvPr userDrawn="1"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 userDrawn="1"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 userDrawn="1"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bg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rmAutofit/>
          </a:bodyPr>
          <a:lstStyle>
            <a:lvl1pPr>
              <a:defRPr sz="1600">
                <a:latin typeface="微软雅黑" panose="020b0503020204020204" charset="-122"/>
                <a:ea typeface="微软雅黑"/>
              </a:defRPr>
            </a:lvl1pPr>
            <a:lvl2pPr>
              <a:defRPr sz="1600">
                <a:latin typeface="微软雅黑" panose="020b0503020204020204" charset="-122"/>
                <a:ea typeface="微软雅黑"/>
              </a:defRPr>
            </a:lvl2pPr>
            <a:lvl3pPr>
              <a:defRPr sz="1600">
                <a:latin typeface="微软雅黑" panose="020b0503020204020204" charset="-122"/>
                <a:ea typeface="微软雅黑"/>
              </a:defRPr>
            </a:lvl3pPr>
            <a:lvl4pPr>
              <a:defRPr sz="1600">
                <a:latin typeface="微软雅黑" panose="020b0503020204020204" charset="-122"/>
                <a:ea typeface="微软雅黑"/>
              </a:defRPr>
            </a:lvl4pPr>
            <a:lvl5pPr>
              <a:defRPr sz="1600">
                <a:latin typeface="微软雅黑" panose="020b0503020204020204" charset="-122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bg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sz="2000" b="0" u="none" strike="noStrike" kern="1200" cap="none" spc="200" normalizeH="0" baseline="0">
                <a:solidFill>
                  <a:schemeClr val="bg1"/>
                </a:solidFill>
                <a:uFillTx/>
                <a:latin typeface="微软雅黑" panose="020b0503020204020204" charset="-122"/>
                <a:ea typeface="微软雅黑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>
                <a:solidFill>
                  <a:schemeClr val="bg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1" name="页脚占位符 10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7" name="任意多边形 120"/>
          <p:cNvSpPr/>
          <p:nvPr userDrawn="1">
            <p:custDataLst>
              <p:tags r:id="rId1"/>
            </p:custDataLst>
          </p:nvPr>
        </p:nvSpPr>
        <p:spPr>
          <a:xfrm>
            <a:off x="9963781" y="648"/>
            <a:ext cx="1069344" cy="1638935"/>
          </a:xfrm>
          <a:custGeom>
            <a:gdLst>
              <a:gd name="connsiteX0" fmla="*/ 1069344 w 1069344"/>
              <a:gd name="connsiteY0" fmla="*/ 0 h 1638935"/>
              <a:gd name="connsiteX1" fmla="*/ 1069344 w 1069344"/>
              <a:gd name="connsiteY1" fmla="*/ 1104266 h 1638935"/>
              <a:gd name="connsiteX2" fmla="*/ 534674 w 1069344"/>
              <a:gd name="connsiteY2" fmla="*/ 1638935 h 1638935"/>
              <a:gd name="connsiteX3" fmla="*/ 4 w 1069344"/>
              <a:gd name="connsiteY3" fmla="*/ 1104266 h 1638935"/>
              <a:gd name="connsiteX4" fmla="*/ 0 w 1069344"/>
              <a:gd name="connsiteY4" fmla="*/ 4 h 16389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9344" h="1638935">
                <a:moveTo>
                  <a:pt x="1069344" y="0"/>
                </a:moveTo>
                <a:lnTo>
                  <a:pt x="1069344" y="1104266"/>
                </a:lnTo>
                <a:cubicBezTo>
                  <a:pt x="1069340" y="1399540"/>
                  <a:pt x="829947" y="1638937"/>
                  <a:pt x="534674" y="1638935"/>
                </a:cubicBezTo>
                <a:cubicBezTo>
                  <a:pt x="239397" y="1638936"/>
                  <a:pt x="1" y="1399540"/>
                  <a:pt x="4" y="1104266"/>
                </a:cubicBezTo>
                <a:lnTo>
                  <a:pt x="0" y="4"/>
                </a:lnTo>
                <a:close/>
              </a:path>
            </a:pathLst>
          </a:custGeom>
          <a:pattFill prst="openDmnd">
            <a:fgClr>
              <a:schemeClr val="accent3">
                <a:lumMod val="50000"/>
              </a:schemeClr>
            </a:fgClr>
            <a:bgClr>
              <a:schemeClr val="accent4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89" name="任意多边形 135"/>
          <p:cNvSpPr/>
          <p:nvPr userDrawn="1">
            <p:custDataLst>
              <p:tags r:id="rId2"/>
            </p:custDataLst>
          </p:nvPr>
        </p:nvSpPr>
        <p:spPr>
          <a:xfrm>
            <a:off x="904261" y="665"/>
            <a:ext cx="1069341" cy="1638937"/>
          </a:xfrm>
          <a:custGeom>
            <a:gdLst>
              <a:gd name="connsiteX0" fmla="*/ 0 w 1069341"/>
              <a:gd name="connsiteY0" fmla="*/ 0 h 1638937"/>
              <a:gd name="connsiteX1" fmla="*/ 1069341 w 1069341"/>
              <a:gd name="connsiteY1" fmla="*/ 2 h 1638937"/>
              <a:gd name="connsiteX2" fmla="*/ 1069338 w 1069341"/>
              <a:gd name="connsiteY2" fmla="*/ 1104264 h 1638937"/>
              <a:gd name="connsiteX3" fmla="*/ 534671 w 1069341"/>
              <a:gd name="connsiteY3" fmla="*/ 1638937 h 1638937"/>
              <a:gd name="connsiteX4" fmla="*/ 2 w 1069341"/>
              <a:gd name="connsiteY4" fmla="*/ 1104266 h 16389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9341" h="1638937">
                <a:moveTo>
                  <a:pt x="0" y="0"/>
                </a:moveTo>
                <a:lnTo>
                  <a:pt x="1069341" y="2"/>
                </a:lnTo>
                <a:lnTo>
                  <a:pt x="1069338" y="1104264"/>
                </a:lnTo>
                <a:cubicBezTo>
                  <a:pt x="1069340" y="1399540"/>
                  <a:pt x="829947" y="1638938"/>
                  <a:pt x="534671" y="1638937"/>
                </a:cubicBezTo>
                <a:cubicBezTo>
                  <a:pt x="239397" y="1638937"/>
                  <a:pt x="1" y="1399542"/>
                  <a:pt x="2" y="1104266"/>
                </a:cubicBezTo>
                <a:close/>
              </a:path>
            </a:pathLst>
          </a:custGeom>
          <a:pattFill prst="dashUpDiag">
            <a:fgClr>
              <a:schemeClr val="accent2"/>
            </a:fgClr>
            <a:bgClr>
              <a:schemeClr val="accent4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63" name="任意多边形 137"/>
          <p:cNvSpPr/>
          <p:nvPr userDrawn="1">
            <p:custDataLst>
              <p:tags r:id="rId3"/>
            </p:custDataLst>
          </p:nvPr>
        </p:nvSpPr>
        <p:spPr>
          <a:xfrm>
            <a:off x="2221876" y="639"/>
            <a:ext cx="1069341" cy="745490"/>
          </a:xfrm>
          <a:custGeom>
            <a:gdLst>
              <a:gd name="connsiteX0" fmla="*/ 3 w 1069341"/>
              <a:gd name="connsiteY0" fmla="*/ 0 h 745490"/>
              <a:gd name="connsiteX1" fmla="*/ 1069341 w 1069341"/>
              <a:gd name="connsiteY1" fmla="*/ 2 h 745490"/>
              <a:gd name="connsiteX2" fmla="*/ 1069339 w 1069341"/>
              <a:gd name="connsiteY2" fmla="*/ 210820 h 745490"/>
              <a:gd name="connsiteX3" fmla="*/ 534671 w 1069341"/>
              <a:gd name="connsiteY3" fmla="*/ 745490 h 745490"/>
              <a:gd name="connsiteX4" fmla="*/ 1 w 1069341"/>
              <a:gd name="connsiteY4" fmla="*/ 210822 h 74549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9341" h="745490">
                <a:moveTo>
                  <a:pt x="3" y="0"/>
                </a:moveTo>
                <a:lnTo>
                  <a:pt x="1069341" y="2"/>
                </a:lnTo>
                <a:lnTo>
                  <a:pt x="1069339" y="210820"/>
                </a:lnTo>
                <a:cubicBezTo>
                  <a:pt x="1069339" y="506095"/>
                  <a:pt x="829947" y="745492"/>
                  <a:pt x="534671" y="745490"/>
                </a:cubicBezTo>
                <a:cubicBezTo>
                  <a:pt x="239397" y="745491"/>
                  <a:pt x="0" y="506097"/>
                  <a:pt x="1" y="210822"/>
                </a:cubicBezTo>
                <a:close/>
              </a:path>
            </a:pathLst>
          </a:custGeom>
          <a:pattFill prst="solidDmnd">
            <a:fgClr>
              <a:schemeClr val="accent2"/>
            </a:fgClr>
            <a:bgClr>
              <a:schemeClr val="accent3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239" name="任意多边形 139"/>
          <p:cNvSpPr/>
          <p:nvPr userDrawn="1">
            <p:custDataLst>
              <p:tags r:id="rId4"/>
            </p:custDataLst>
          </p:nvPr>
        </p:nvSpPr>
        <p:spPr>
          <a:xfrm>
            <a:off x="8646154" y="635"/>
            <a:ext cx="1069346" cy="745490"/>
          </a:xfrm>
          <a:custGeom>
            <a:gdLst>
              <a:gd name="connsiteX0" fmla="*/ 0 w 1069346"/>
              <a:gd name="connsiteY0" fmla="*/ 0 h 745490"/>
              <a:gd name="connsiteX1" fmla="*/ 1069346 w 1069346"/>
              <a:gd name="connsiteY1" fmla="*/ 2 h 745490"/>
              <a:gd name="connsiteX2" fmla="*/ 1069343 w 1069346"/>
              <a:gd name="connsiteY2" fmla="*/ 210820 h 745490"/>
              <a:gd name="connsiteX3" fmla="*/ 534676 w 1069346"/>
              <a:gd name="connsiteY3" fmla="*/ 745490 h 745490"/>
              <a:gd name="connsiteX4" fmla="*/ 6 w 1069346"/>
              <a:gd name="connsiteY4" fmla="*/ 210820 h 74549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9346" h="745490">
                <a:moveTo>
                  <a:pt x="0" y="0"/>
                </a:moveTo>
                <a:lnTo>
                  <a:pt x="1069346" y="2"/>
                </a:lnTo>
                <a:lnTo>
                  <a:pt x="1069343" y="210820"/>
                </a:lnTo>
                <a:cubicBezTo>
                  <a:pt x="1069344" y="506094"/>
                  <a:pt x="829952" y="745488"/>
                  <a:pt x="534676" y="745490"/>
                </a:cubicBezTo>
                <a:cubicBezTo>
                  <a:pt x="239402" y="745490"/>
                  <a:pt x="2" y="506094"/>
                  <a:pt x="6" y="210820"/>
                </a:cubicBez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3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/>
        <p:txBody>
          <a:bodyPr vert="horz" lIns="101600" tIns="38100" rIns="76200" bIns="381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bg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bg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bg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1pPr>
            <a:lvl2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2pPr>
            <a:lvl3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3pPr>
            <a:lvl4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4pPr>
            <a:lvl5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4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5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6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3" name="组合 2"/>
          <p:cNvGrpSpPr/>
          <p:nvPr userDrawn="1">
            <p:custDataLst>
              <p:tags r:id="rId1"/>
            </p:custDataLst>
          </p:nvPr>
        </p:nvGrpSpPr>
        <p:grpSpPr>
          <a:xfrm>
            <a:off x="5361305" y="6120130"/>
            <a:ext cx="1470025" cy="177800"/>
            <a:chOff x="8279" y="8486"/>
            <a:chExt cx="2315" cy="280"/>
          </a:xfrm>
        </p:grpSpPr>
        <p:sp>
          <p:nvSpPr>
            <p:cNvPr id="4" name="圆角矩形 10"/>
            <p:cNvSpPr/>
            <p:nvPr>
              <p:custDataLst>
                <p:tags r:id="rId2"/>
              </p:custDataLst>
            </p:nvPr>
          </p:nvSpPr>
          <p:spPr>
            <a:xfrm>
              <a:off x="9109" y="8486"/>
              <a:ext cx="655" cy="281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>
              <p:custDataLst>
                <p:tags r:id="rId3"/>
              </p:custDataLst>
            </p:nvPr>
          </p:nvSpPr>
          <p:spPr>
            <a:xfrm>
              <a:off x="9907" y="8491"/>
              <a:ext cx="272" cy="27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2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/>
            <p:cNvSpPr/>
            <p:nvPr>
              <p:custDataLst>
                <p:tags r:id="rId4"/>
              </p:custDataLst>
            </p:nvPr>
          </p:nvSpPr>
          <p:spPr>
            <a:xfrm>
              <a:off x="8694" y="8491"/>
              <a:ext cx="272" cy="27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2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/>
            <p:cNvSpPr/>
            <p:nvPr>
              <p:custDataLst>
                <p:tags r:id="rId5"/>
              </p:custDataLst>
            </p:nvPr>
          </p:nvSpPr>
          <p:spPr>
            <a:xfrm>
              <a:off x="8279" y="8491"/>
              <a:ext cx="272" cy="27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2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>
              <p:custDataLst>
                <p:tags r:id="rId6"/>
              </p:custDataLst>
            </p:nvPr>
          </p:nvSpPr>
          <p:spPr>
            <a:xfrm>
              <a:off x="10322" y="8491"/>
              <a:ext cx="272" cy="27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2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26" name="Freeform 14"/>
          <p:cNvSpPr/>
          <p:nvPr userDrawn="1">
            <p:custDataLst>
              <p:tags r:id="rId7"/>
            </p:custDataLst>
          </p:nvPr>
        </p:nvSpPr>
        <p:spPr>
          <a:xfrm>
            <a:off x="591505" y="5168592"/>
            <a:ext cx="1069340" cy="1689418"/>
          </a:xfrm>
          <a:custGeom>
            <a:gdLst>
              <a:gd name="connsiteX0" fmla="*/ 534670 w 1069340"/>
              <a:gd name="connsiteY0" fmla="*/ 1 h 1689418"/>
              <a:gd name="connsiteX1" fmla="*/ 1069339 w 1069340"/>
              <a:gd name="connsiteY1" fmla="*/ 534673 h 1689418"/>
              <a:gd name="connsiteX2" fmla="*/ 1069340 w 1069340"/>
              <a:gd name="connsiteY2" fmla="*/ 1595755 h 1689418"/>
              <a:gd name="connsiteX3" fmla="*/ 1059900 w 1069340"/>
              <a:gd name="connsiteY3" fmla="*/ 1689416 h 1689418"/>
              <a:gd name="connsiteX4" fmla="*/ 9444 w 1069340"/>
              <a:gd name="connsiteY4" fmla="*/ 1689418 h 1689418"/>
              <a:gd name="connsiteX5" fmla="*/ 3 w 1069340"/>
              <a:gd name="connsiteY5" fmla="*/ 1595756 h 1689418"/>
              <a:gd name="connsiteX6" fmla="*/ 0 w 1069340"/>
              <a:gd name="connsiteY6" fmla="*/ 534670 h 1689418"/>
              <a:gd name="connsiteX7" fmla="*/ 534670 w 1069340"/>
              <a:gd name="connsiteY7" fmla="*/ 1 h 168941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69340" h="1689417">
                <a:moveTo>
                  <a:pt x="534670" y="1"/>
                </a:moveTo>
                <a:cubicBezTo>
                  <a:pt x="829960" y="1"/>
                  <a:pt x="1069340" y="239381"/>
                  <a:pt x="1069339" y="534673"/>
                </a:cubicBezTo>
                <a:lnTo>
                  <a:pt x="1069340" y="1595755"/>
                </a:lnTo>
                <a:lnTo>
                  <a:pt x="1059900" y="1689416"/>
                </a:lnTo>
                <a:lnTo>
                  <a:pt x="9444" y="1689418"/>
                </a:lnTo>
                <a:lnTo>
                  <a:pt x="3" y="1595756"/>
                </a:lnTo>
                <a:lnTo>
                  <a:pt x="0" y="534670"/>
                </a:lnTo>
                <a:cubicBezTo>
                  <a:pt x="3" y="239382"/>
                  <a:pt x="239380" y="0"/>
                  <a:pt x="534670" y="1"/>
                </a:cubicBezTo>
                <a:close/>
              </a:path>
            </a:pathLst>
          </a:custGeom>
          <a:pattFill prst="solidDmnd">
            <a:fgClr>
              <a:schemeClr val="accent2"/>
            </a:fgClr>
            <a:bgClr>
              <a:schemeClr val="accent4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352" name="Freeform 15"/>
          <p:cNvSpPr/>
          <p:nvPr userDrawn="1">
            <p:custDataLst>
              <p:tags r:id="rId8"/>
            </p:custDataLst>
          </p:nvPr>
        </p:nvSpPr>
        <p:spPr>
          <a:xfrm>
            <a:off x="1849128" y="3241049"/>
            <a:ext cx="1069338" cy="3616961"/>
          </a:xfrm>
          <a:custGeom>
            <a:gdLst>
              <a:gd name="connsiteX0" fmla="*/ 534668 w 1069338"/>
              <a:gd name="connsiteY0" fmla="*/ 0 h 3616961"/>
              <a:gd name="connsiteX1" fmla="*/ 1069338 w 1069338"/>
              <a:gd name="connsiteY1" fmla="*/ 534669 h 3616961"/>
              <a:gd name="connsiteX2" fmla="*/ 1069337 w 1069338"/>
              <a:gd name="connsiteY2" fmla="*/ 3522980 h 3616961"/>
              <a:gd name="connsiteX3" fmla="*/ 1059862 w 1069338"/>
              <a:gd name="connsiteY3" fmla="*/ 3616960 h 3616961"/>
              <a:gd name="connsiteX4" fmla="*/ 9475 w 1069338"/>
              <a:gd name="connsiteY4" fmla="*/ 3616961 h 3616961"/>
              <a:gd name="connsiteX5" fmla="*/ 1 w 1069338"/>
              <a:gd name="connsiteY5" fmla="*/ 3522980 h 3616961"/>
              <a:gd name="connsiteX6" fmla="*/ 0 w 1069338"/>
              <a:gd name="connsiteY6" fmla="*/ 534670 h 3616961"/>
              <a:gd name="connsiteX7" fmla="*/ 534668 w 1069338"/>
              <a:gd name="connsiteY7" fmla="*/ 0 h 36169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69338" h="3616960">
                <a:moveTo>
                  <a:pt x="534668" y="0"/>
                </a:moveTo>
                <a:cubicBezTo>
                  <a:pt x="829955" y="2"/>
                  <a:pt x="1069336" y="239383"/>
                  <a:pt x="1069338" y="534669"/>
                </a:cubicBezTo>
                <a:lnTo>
                  <a:pt x="1069337" y="3522980"/>
                </a:lnTo>
                <a:lnTo>
                  <a:pt x="1059862" y="3616960"/>
                </a:lnTo>
                <a:lnTo>
                  <a:pt x="9475" y="3616961"/>
                </a:lnTo>
                <a:lnTo>
                  <a:pt x="1" y="3522980"/>
                </a:lnTo>
                <a:lnTo>
                  <a:pt x="0" y="534670"/>
                </a:lnTo>
                <a:cubicBezTo>
                  <a:pt x="1" y="239379"/>
                  <a:pt x="239377" y="1"/>
                  <a:pt x="534668" y="0"/>
                </a:cubicBez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3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284" name="Freeform 16"/>
          <p:cNvSpPr/>
          <p:nvPr userDrawn="1">
            <p:custDataLst>
              <p:tags r:id="rId9"/>
            </p:custDataLst>
          </p:nvPr>
        </p:nvSpPr>
        <p:spPr>
          <a:xfrm>
            <a:off x="3108329" y="4608198"/>
            <a:ext cx="1069341" cy="2249806"/>
          </a:xfrm>
          <a:custGeom>
            <a:gdLst>
              <a:gd name="connsiteX0" fmla="*/ 534668 w 1069341"/>
              <a:gd name="connsiteY0" fmla="*/ 1 h 2249806"/>
              <a:gd name="connsiteX1" fmla="*/ 1069341 w 1069341"/>
              <a:gd name="connsiteY1" fmla="*/ 534668 h 2249806"/>
              <a:gd name="connsiteX2" fmla="*/ 1069339 w 1069341"/>
              <a:gd name="connsiteY2" fmla="*/ 2156463 h 2249806"/>
              <a:gd name="connsiteX3" fmla="*/ 1059929 w 1069341"/>
              <a:gd name="connsiteY3" fmla="*/ 2249805 h 2249806"/>
              <a:gd name="connsiteX4" fmla="*/ 9411 w 1069341"/>
              <a:gd name="connsiteY4" fmla="*/ 2249806 h 2249806"/>
              <a:gd name="connsiteX5" fmla="*/ 0 w 1069341"/>
              <a:gd name="connsiteY5" fmla="*/ 2156462 h 2249806"/>
              <a:gd name="connsiteX6" fmla="*/ 2 w 1069341"/>
              <a:gd name="connsiteY6" fmla="*/ 534671 h 2249806"/>
              <a:gd name="connsiteX7" fmla="*/ 534668 w 1069341"/>
              <a:gd name="connsiteY7" fmla="*/ 1 h 224980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69341" h="2249806">
                <a:moveTo>
                  <a:pt x="534668" y="1"/>
                </a:moveTo>
                <a:cubicBezTo>
                  <a:pt x="829960" y="0"/>
                  <a:pt x="1069340" y="239381"/>
                  <a:pt x="1069341" y="534668"/>
                </a:cubicBezTo>
                <a:lnTo>
                  <a:pt x="1069339" y="2156463"/>
                </a:lnTo>
                <a:lnTo>
                  <a:pt x="1059929" y="2249805"/>
                </a:lnTo>
                <a:lnTo>
                  <a:pt x="9411" y="2249806"/>
                </a:lnTo>
                <a:lnTo>
                  <a:pt x="0" y="2156462"/>
                </a:lnTo>
                <a:lnTo>
                  <a:pt x="2" y="534671"/>
                </a:lnTo>
                <a:cubicBezTo>
                  <a:pt x="-2" y="239382"/>
                  <a:pt x="239379" y="0"/>
                  <a:pt x="534668" y="1"/>
                </a:cubicBezTo>
                <a:close/>
              </a:path>
            </a:pathLst>
          </a:custGeom>
          <a:pattFill prst="lgGrid">
            <a:fgClr>
              <a:schemeClr val="accent2"/>
            </a:fgClr>
            <a:bgClr>
              <a:schemeClr val="accent4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04" name="Freeform 17"/>
          <p:cNvSpPr/>
          <p:nvPr userDrawn="1">
            <p:custDataLst>
              <p:tags r:id="rId10"/>
            </p:custDataLst>
          </p:nvPr>
        </p:nvSpPr>
        <p:spPr>
          <a:xfrm>
            <a:off x="10594657" y="5168589"/>
            <a:ext cx="1069342" cy="1689418"/>
          </a:xfrm>
          <a:custGeom>
            <a:gdLst>
              <a:gd name="connsiteX0" fmla="*/ 534670 w 1069342"/>
              <a:gd name="connsiteY0" fmla="*/ 0 h 1689418"/>
              <a:gd name="connsiteX1" fmla="*/ 1069341 w 1069342"/>
              <a:gd name="connsiteY1" fmla="*/ 534671 h 1689418"/>
              <a:gd name="connsiteX2" fmla="*/ 1069342 w 1069342"/>
              <a:gd name="connsiteY2" fmla="*/ 1595756 h 1689418"/>
              <a:gd name="connsiteX3" fmla="*/ 1059897 w 1069342"/>
              <a:gd name="connsiteY3" fmla="*/ 1689418 h 1689418"/>
              <a:gd name="connsiteX4" fmla="*/ 9443 w 1069342"/>
              <a:gd name="connsiteY4" fmla="*/ 1689418 h 1689418"/>
              <a:gd name="connsiteX5" fmla="*/ 4 w 1069342"/>
              <a:gd name="connsiteY5" fmla="*/ 1595754 h 1689418"/>
              <a:gd name="connsiteX6" fmla="*/ 0 w 1069342"/>
              <a:gd name="connsiteY6" fmla="*/ 534672 h 1689418"/>
              <a:gd name="connsiteX7" fmla="*/ 534670 w 1069342"/>
              <a:gd name="connsiteY7" fmla="*/ 0 h 168941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69342" h="1689417">
                <a:moveTo>
                  <a:pt x="534670" y="0"/>
                </a:moveTo>
                <a:cubicBezTo>
                  <a:pt x="829961" y="1"/>
                  <a:pt x="1069343" y="239383"/>
                  <a:pt x="1069341" y="534671"/>
                </a:cubicBezTo>
                <a:lnTo>
                  <a:pt x="1069342" y="1595756"/>
                </a:lnTo>
                <a:lnTo>
                  <a:pt x="1059897" y="1689418"/>
                </a:lnTo>
                <a:lnTo>
                  <a:pt x="9443" y="1689418"/>
                </a:lnTo>
                <a:lnTo>
                  <a:pt x="4" y="1595754"/>
                </a:lnTo>
                <a:lnTo>
                  <a:pt x="0" y="534672"/>
                </a:lnTo>
                <a:cubicBezTo>
                  <a:pt x="2" y="239381"/>
                  <a:pt x="239379" y="1"/>
                  <a:pt x="534670" y="0"/>
                </a:cubicBezTo>
                <a:close/>
              </a:path>
            </a:pathLst>
          </a:custGeom>
          <a:pattFill prst="lgCheck">
            <a:fgClr>
              <a:schemeClr val="accent2"/>
            </a:fgClr>
            <a:bgClr>
              <a:schemeClr val="accent4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50" name="Freeform 18"/>
          <p:cNvSpPr/>
          <p:nvPr userDrawn="1">
            <p:custDataLst>
              <p:tags r:id="rId11"/>
            </p:custDataLst>
          </p:nvPr>
        </p:nvSpPr>
        <p:spPr>
          <a:xfrm>
            <a:off x="9337049" y="3241044"/>
            <a:ext cx="1069341" cy="3616962"/>
          </a:xfrm>
          <a:custGeom>
            <a:gdLst>
              <a:gd name="connsiteX0" fmla="*/ 534670 w 1069341"/>
              <a:gd name="connsiteY0" fmla="*/ 0 h 3616962"/>
              <a:gd name="connsiteX1" fmla="*/ 1069341 w 1069341"/>
              <a:gd name="connsiteY1" fmla="*/ 534672 h 3616962"/>
              <a:gd name="connsiteX2" fmla="*/ 1069341 w 1069341"/>
              <a:gd name="connsiteY2" fmla="*/ 3522980 h 3616962"/>
              <a:gd name="connsiteX3" fmla="*/ 1059864 w 1069341"/>
              <a:gd name="connsiteY3" fmla="*/ 3616962 h 3616962"/>
              <a:gd name="connsiteX4" fmla="*/ 9474 w 1069341"/>
              <a:gd name="connsiteY4" fmla="*/ 3616961 h 3616962"/>
              <a:gd name="connsiteX5" fmla="*/ 2 w 1069341"/>
              <a:gd name="connsiteY5" fmla="*/ 3522980 h 3616962"/>
              <a:gd name="connsiteX6" fmla="*/ 1 w 1069341"/>
              <a:gd name="connsiteY6" fmla="*/ 534671 h 3616962"/>
              <a:gd name="connsiteX7" fmla="*/ 534670 w 1069341"/>
              <a:gd name="connsiteY7" fmla="*/ 0 h 36169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69341" h="3616962">
                <a:moveTo>
                  <a:pt x="534670" y="0"/>
                </a:moveTo>
                <a:cubicBezTo>
                  <a:pt x="829958" y="0"/>
                  <a:pt x="1069341" y="239381"/>
                  <a:pt x="1069341" y="534672"/>
                </a:cubicBezTo>
                <a:lnTo>
                  <a:pt x="1069341" y="3522980"/>
                </a:lnTo>
                <a:lnTo>
                  <a:pt x="1059864" y="3616962"/>
                </a:lnTo>
                <a:lnTo>
                  <a:pt x="9474" y="3616961"/>
                </a:lnTo>
                <a:lnTo>
                  <a:pt x="2" y="3522980"/>
                </a:lnTo>
                <a:lnTo>
                  <a:pt x="1" y="534671"/>
                </a:lnTo>
                <a:cubicBezTo>
                  <a:pt x="-2" y="239381"/>
                  <a:pt x="239380" y="1"/>
                  <a:pt x="534670" y="0"/>
                </a:cubicBezTo>
                <a:close/>
              </a:path>
            </a:pathLst>
          </a:custGeom>
          <a:pattFill prst="lgConfetti">
            <a:fgClr>
              <a:schemeClr val="accent3"/>
            </a:fgClr>
            <a:bgClr>
              <a:schemeClr val="accent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222" name="Freeform 19"/>
          <p:cNvSpPr/>
          <p:nvPr userDrawn="1">
            <p:custDataLst>
              <p:tags r:id="rId12"/>
            </p:custDataLst>
          </p:nvPr>
        </p:nvSpPr>
        <p:spPr>
          <a:xfrm>
            <a:off x="8077835" y="4608201"/>
            <a:ext cx="1069341" cy="2249805"/>
          </a:xfrm>
          <a:custGeom>
            <a:gdLst>
              <a:gd name="connsiteX0" fmla="*/ 534673 w 1069341"/>
              <a:gd name="connsiteY0" fmla="*/ 1 h 2249805"/>
              <a:gd name="connsiteX1" fmla="*/ 1069340 w 1069341"/>
              <a:gd name="connsiteY1" fmla="*/ 534669 h 2249805"/>
              <a:gd name="connsiteX2" fmla="*/ 1069341 w 1069341"/>
              <a:gd name="connsiteY2" fmla="*/ 2156460 h 2249805"/>
              <a:gd name="connsiteX3" fmla="*/ 1059934 w 1069341"/>
              <a:gd name="connsiteY3" fmla="*/ 2249805 h 2249805"/>
              <a:gd name="connsiteX4" fmla="*/ 9411 w 1069341"/>
              <a:gd name="connsiteY4" fmla="*/ 2249805 h 2249805"/>
              <a:gd name="connsiteX5" fmla="*/ 4 w 1069341"/>
              <a:gd name="connsiteY5" fmla="*/ 2156462 h 2249805"/>
              <a:gd name="connsiteX6" fmla="*/ 0 w 1069341"/>
              <a:gd name="connsiteY6" fmla="*/ 534673 h 2249805"/>
              <a:gd name="connsiteX7" fmla="*/ 534673 w 1069341"/>
              <a:gd name="connsiteY7" fmla="*/ 1 h 224980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69341" h="2249805">
                <a:moveTo>
                  <a:pt x="534673" y="1"/>
                </a:moveTo>
                <a:cubicBezTo>
                  <a:pt x="829961" y="0"/>
                  <a:pt x="1069340" y="239381"/>
                  <a:pt x="1069340" y="534669"/>
                </a:cubicBezTo>
                <a:lnTo>
                  <a:pt x="1069341" y="2156460"/>
                </a:lnTo>
                <a:lnTo>
                  <a:pt x="1059934" y="2249805"/>
                </a:lnTo>
                <a:lnTo>
                  <a:pt x="9411" y="2249805"/>
                </a:lnTo>
                <a:lnTo>
                  <a:pt x="4" y="2156462"/>
                </a:lnTo>
                <a:lnTo>
                  <a:pt x="0" y="534673"/>
                </a:lnTo>
                <a:cubicBezTo>
                  <a:pt x="2" y="239382"/>
                  <a:pt x="239380" y="1"/>
                  <a:pt x="534673" y="1"/>
                </a:cubicBezTo>
                <a:close/>
              </a:path>
            </a:pathLst>
          </a:custGeom>
          <a:pattFill prst="dashVert">
            <a:fgClr>
              <a:schemeClr val="accent2"/>
            </a:fgClr>
            <a:bgClr>
              <a:schemeClr val="accent4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21" name="椭圆 20"/>
          <p:cNvSpPr/>
          <p:nvPr userDrawn="1">
            <p:custDataLst>
              <p:tags r:id="rId13"/>
            </p:custDataLst>
          </p:nvPr>
        </p:nvSpPr>
        <p:spPr>
          <a:xfrm>
            <a:off x="598170" y="5168900"/>
            <a:ext cx="1062990" cy="106299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 userDrawn="1">
            <p:custDataLst>
              <p:tags r:id="rId14"/>
            </p:custDataLst>
          </p:nvPr>
        </p:nvSpPr>
        <p:spPr>
          <a:xfrm>
            <a:off x="10596245" y="5168900"/>
            <a:ext cx="1062990" cy="106299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2" name="任意多边形 120"/>
          <p:cNvSpPr/>
          <p:nvPr userDrawn="1">
            <p:custDataLst>
              <p:tags r:id="rId15"/>
            </p:custDataLst>
          </p:nvPr>
        </p:nvSpPr>
        <p:spPr>
          <a:xfrm>
            <a:off x="9963775" y="638"/>
            <a:ext cx="1069342" cy="1638934"/>
          </a:xfrm>
          <a:custGeom>
            <a:gdLst>
              <a:gd name="connsiteX0" fmla="*/ 1069342 w 1069342"/>
              <a:gd name="connsiteY0" fmla="*/ 0 h 1638934"/>
              <a:gd name="connsiteX1" fmla="*/ 1069341 w 1069342"/>
              <a:gd name="connsiteY1" fmla="*/ 1104264 h 1638934"/>
              <a:gd name="connsiteX2" fmla="*/ 534673 w 1069342"/>
              <a:gd name="connsiteY2" fmla="*/ 1638934 h 1638934"/>
              <a:gd name="connsiteX3" fmla="*/ 0 w 1069342"/>
              <a:gd name="connsiteY3" fmla="*/ 1104264 h 1638934"/>
              <a:gd name="connsiteX4" fmla="*/ 1 w 1069342"/>
              <a:gd name="connsiteY4" fmla="*/ 1 h 163893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9342" h="1638933">
                <a:moveTo>
                  <a:pt x="1069342" y="0"/>
                </a:moveTo>
                <a:lnTo>
                  <a:pt x="1069341" y="1104264"/>
                </a:lnTo>
                <a:cubicBezTo>
                  <a:pt x="1069342" y="1399539"/>
                  <a:pt x="829949" y="1638934"/>
                  <a:pt x="534673" y="1638934"/>
                </a:cubicBezTo>
                <a:cubicBezTo>
                  <a:pt x="239394" y="1638935"/>
                  <a:pt x="5" y="1399538"/>
                  <a:pt x="0" y="1104264"/>
                </a:cubicBezTo>
                <a:lnTo>
                  <a:pt x="1" y="1"/>
                </a:lnTo>
                <a:close/>
              </a:path>
            </a:pathLst>
          </a:custGeom>
          <a:pattFill prst="openDmnd">
            <a:fgClr>
              <a:schemeClr val="accent2"/>
            </a:fgClr>
            <a:bgClr>
              <a:schemeClr val="accent4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692" name="任意多边形 135"/>
          <p:cNvSpPr/>
          <p:nvPr userDrawn="1">
            <p:custDataLst>
              <p:tags r:id="rId16"/>
            </p:custDataLst>
          </p:nvPr>
        </p:nvSpPr>
        <p:spPr>
          <a:xfrm>
            <a:off x="904236" y="635"/>
            <a:ext cx="1069340" cy="1638934"/>
          </a:xfrm>
          <a:custGeom>
            <a:gdLst>
              <a:gd name="connsiteX0" fmla="*/ 3 w 1069340"/>
              <a:gd name="connsiteY0" fmla="*/ 0 h 1638934"/>
              <a:gd name="connsiteX1" fmla="*/ 1069340 w 1069340"/>
              <a:gd name="connsiteY1" fmla="*/ 1 h 1638934"/>
              <a:gd name="connsiteX2" fmla="*/ 1069339 w 1069340"/>
              <a:gd name="connsiteY2" fmla="*/ 1104267 h 1638934"/>
              <a:gd name="connsiteX3" fmla="*/ 534669 w 1069340"/>
              <a:gd name="connsiteY3" fmla="*/ 1638934 h 1638934"/>
              <a:gd name="connsiteX4" fmla="*/ 0 w 1069340"/>
              <a:gd name="connsiteY4" fmla="*/ 1104265 h 163893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9340" h="1638933">
                <a:moveTo>
                  <a:pt x="3" y="0"/>
                </a:moveTo>
                <a:lnTo>
                  <a:pt x="1069340" y="1"/>
                </a:lnTo>
                <a:lnTo>
                  <a:pt x="1069339" y="1104267"/>
                </a:lnTo>
                <a:cubicBezTo>
                  <a:pt x="1069340" y="1399540"/>
                  <a:pt x="829945" y="1638935"/>
                  <a:pt x="534669" y="1638934"/>
                </a:cubicBezTo>
                <a:cubicBezTo>
                  <a:pt x="239395" y="1638935"/>
                  <a:pt x="1" y="1399540"/>
                  <a:pt x="0" y="1104265"/>
                </a:cubicBezTo>
                <a:close/>
              </a:path>
            </a:pathLst>
          </a:custGeom>
          <a:pattFill prst="dashUpDiag">
            <a:fgClr>
              <a:schemeClr val="accent2"/>
            </a:fgClr>
            <a:bgClr>
              <a:schemeClr val="accent4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620" name="任意多边形 137"/>
          <p:cNvSpPr/>
          <p:nvPr userDrawn="1">
            <p:custDataLst>
              <p:tags r:id="rId17"/>
            </p:custDataLst>
          </p:nvPr>
        </p:nvSpPr>
        <p:spPr>
          <a:xfrm>
            <a:off x="2221863" y="637"/>
            <a:ext cx="1069341" cy="745488"/>
          </a:xfrm>
          <a:custGeom>
            <a:gdLst>
              <a:gd name="connsiteX0" fmla="*/ 1 w 1069341"/>
              <a:gd name="connsiteY0" fmla="*/ 0 h 745488"/>
              <a:gd name="connsiteX1" fmla="*/ 1069341 w 1069341"/>
              <a:gd name="connsiteY1" fmla="*/ 0 h 745488"/>
              <a:gd name="connsiteX2" fmla="*/ 1069338 w 1069341"/>
              <a:gd name="connsiteY2" fmla="*/ 210820 h 745488"/>
              <a:gd name="connsiteX3" fmla="*/ 534671 w 1069341"/>
              <a:gd name="connsiteY3" fmla="*/ 745488 h 745488"/>
              <a:gd name="connsiteX4" fmla="*/ 1 w 1069341"/>
              <a:gd name="connsiteY4" fmla="*/ 210821 h 74548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9341" h="745488">
                <a:moveTo>
                  <a:pt x="1" y="0"/>
                </a:moveTo>
                <a:lnTo>
                  <a:pt x="1069341" y="0"/>
                </a:lnTo>
                <a:lnTo>
                  <a:pt x="1069338" y="210820"/>
                </a:lnTo>
                <a:cubicBezTo>
                  <a:pt x="1069341" y="506094"/>
                  <a:pt x="829944" y="745490"/>
                  <a:pt x="534671" y="745488"/>
                </a:cubicBezTo>
                <a:cubicBezTo>
                  <a:pt x="239396" y="745490"/>
                  <a:pt x="-1" y="506094"/>
                  <a:pt x="1" y="210821"/>
                </a:cubicBezTo>
                <a:close/>
              </a:path>
            </a:pathLst>
          </a:custGeom>
          <a:pattFill prst="solidDmnd">
            <a:fgClr>
              <a:schemeClr val="accent2"/>
            </a:fgClr>
            <a:bgClr>
              <a:schemeClr val="accent3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558" name="任意多边形 139"/>
          <p:cNvSpPr/>
          <p:nvPr userDrawn="1">
            <p:custDataLst>
              <p:tags r:id="rId18"/>
            </p:custDataLst>
          </p:nvPr>
        </p:nvSpPr>
        <p:spPr>
          <a:xfrm>
            <a:off x="8646156" y="636"/>
            <a:ext cx="1069343" cy="745488"/>
          </a:xfrm>
          <a:custGeom>
            <a:gdLst>
              <a:gd name="connsiteX0" fmla="*/ 0 w 1069343"/>
              <a:gd name="connsiteY0" fmla="*/ 0 h 745488"/>
              <a:gd name="connsiteX1" fmla="*/ 1069340 w 1069343"/>
              <a:gd name="connsiteY1" fmla="*/ 0 h 745488"/>
              <a:gd name="connsiteX2" fmla="*/ 1069343 w 1069343"/>
              <a:gd name="connsiteY2" fmla="*/ 210819 h 745488"/>
              <a:gd name="connsiteX3" fmla="*/ 534671 w 1069343"/>
              <a:gd name="connsiteY3" fmla="*/ 745488 h 745488"/>
              <a:gd name="connsiteX4" fmla="*/ 2 w 1069343"/>
              <a:gd name="connsiteY4" fmla="*/ 210820 h 74548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9343" h="745488">
                <a:moveTo>
                  <a:pt x="0" y="0"/>
                </a:moveTo>
                <a:lnTo>
                  <a:pt x="1069340" y="0"/>
                </a:lnTo>
                <a:lnTo>
                  <a:pt x="1069343" y="210819"/>
                </a:lnTo>
                <a:cubicBezTo>
                  <a:pt x="1069344" y="506093"/>
                  <a:pt x="829948" y="745487"/>
                  <a:pt x="534671" y="745488"/>
                </a:cubicBezTo>
                <a:cubicBezTo>
                  <a:pt x="239395" y="745491"/>
                  <a:pt x="3" y="506091"/>
                  <a:pt x="2" y="210820"/>
                </a:cubicBez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3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9"/>
            </p:custDataLst>
          </p:nvPr>
        </p:nvSpPr>
        <p:spPr>
          <a:xfrm>
            <a:off x="1240155" y="751840"/>
            <a:ext cx="9711690" cy="2489200"/>
          </a:xfrm>
        </p:spPr>
        <p:txBody>
          <a:bodyPr vert="horz" lIns="101600" tIns="38100" rIns="25400" bIns="381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8000" b="1" i="0" u="none" strike="noStrike" kern="1200" cap="none" spc="600" normalizeH="0" baseline="0" noProof="1">
                <a:solidFill>
                  <a:schemeClr val="bg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  <p:custDataLst>
              <p:tags r:id="rId20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  <p:custDataLst>
              <p:tags r:id="rId2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  <p:custDataLst>
              <p:tags r:id="rId22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通用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任意多边形 120"/>
          <p:cNvSpPr/>
          <p:nvPr userDrawn="1">
            <p:custDataLst>
              <p:tags r:id="rId1"/>
            </p:custDataLst>
          </p:nvPr>
        </p:nvSpPr>
        <p:spPr>
          <a:xfrm rot="10800000">
            <a:off x="11401318" y="5956098"/>
            <a:ext cx="588452" cy="901894"/>
          </a:xfrm>
          <a:custGeom>
            <a:gdLst>
              <a:gd name="connsiteX0" fmla="*/ 1069344 w 1069344"/>
              <a:gd name="connsiteY0" fmla="*/ 0 h 1638935"/>
              <a:gd name="connsiteX1" fmla="*/ 1069344 w 1069344"/>
              <a:gd name="connsiteY1" fmla="*/ 1104266 h 1638935"/>
              <a:gd name="connsiteX2" fmla="*/ 534674 w 1069344"/>
              <a:gd name="connsiteY2" fmla="*/ 1638935 h 1638935"/>
              <a:gd name="connsiteX3" fmla="*/ 4 w 1069344"/>
              <a:gd name="connsiteY3" fmla="*/ 1104266 h 1638935"/>
              <a:gd name="connsiteX4" fmla="*/ 0 w 1069344"/>
              <a:gd name="connsiteY4" fmla="*/ 4 h 16389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9344" h="1638935">
                <a:moveTo>
                  <a:pt x="1069344" y="0"/>
                </a:moveTo>
                <a:lnTo>
                  <a:pt x="1069344" y="1104266"/>
                </a:lnTo>
                <a:cubicBezTo>
                  <a:pt x="1069340" y="1399540"/>
                  <a:pt x="829947" y="1638937"/>
                  <a:pt x="534674" y="1638935"/>
                </a:cubicBezTo>
                <a:cubicBezTo>
                  <a:pt x="239397" y="1638936"/>
                  <a:pt x="1" y="1399540"/>
                  <a:pt x="4" y="1104266"/>
                </a:cubicBezTo>
                <a:lnTo>
                  <a:pt x="0" y="4"/>
                </a:lnTo>
                <a:close/>
              </a:path>
            </a:pathLst>
          </a:custGeom>
          <a:pattFill prst="openDmnd">
            <a:fgClr>
              <a:schemeClr val="accent2"/>
            </a:fgClr>
            <a:bgClr>
              <a:schemeClr val="accent4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2" name="任意多边形 139"/>
          <p:cNvSpPr/>
          <p:nvPr userDrawn="1">
            <p:custDataLst>
              <p:tags r:id="rId2"/>
            </p:custDataLst>
          </p:nvPr>
        </p:nvSpPr>
        <p:spPr>
          <a:xfrm rot="10800000">
            <a:off x="10676237" y="6447761"/>
            <a:ext cx="588453" cy="410238"/>
          </a:xfrm>
          <a:custGeom>
            <a:gdLst>
              <a:gd name="connsiteX0" fmla="*/ 0 w 1069346"/>
              <a:gd name="connsiteY0" fmla="*/ 0 h 745490"/>
              <a:gd name="connsiteX1" fmla="*/ 1069346 w 1069346"/>
              <a:gd name="connsiteY1" fmla="*/ 2 h 745490"/>
              <a:gd name="connsiteX2" fmla="*/ 1069343 w 1069346"/>
              <a:gd name="connsiteY2" fmla="*/ 210820 h 745490"/>
              <a:gd name="connsiteX3" fmla="*/ 534676 w 1069346"/>
              <a:gd name="connsiteY3" fmla="*/ 745490 h 745490"/>
              <a:gd name="connsiteX4" fmla="*/ 6 w 1069346"/>
              <a:gd name="connsiteY4" fmla="*/ 210820 h 74549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9346" h="745490">
                <a:moveTo>
                  <a:pt x="0" y="0"/>
                </a:moveTo>
                <a:lnTo>
                  <a:pt x="1069346" y="2"/>
                </a:lnTo>
                <a:lnTo>
                  <a:pt x="1069343" y="210820"/>
                </a:lnTo>
                <a:cubicBezTo>
                  <a:pt x="1069344" y="506094"/>
                  <a:pt x="829952" y="745488"/>
                  <a:pt x="534676" y="745490"/>
                </a:cubicBezTo>
                <a:cubicBezTo>
                  <a:pt x="239402" y="745490"/>
                  <a:pt x="2" y="506094"/>
                  <a:pt x="6" y="210820"/>
                </a:cubicBez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3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4" name="任意多边形 135"/>
          <p:cNvSpPr/>
          <p:nvPr userDrawn="1">
            <p:custDataLst>
              <p:tags r:id="rId3"/>
            </p:custDataLst>
          </p:nvPr>
        </p:nvSpPr>
        <p:spPr>
          <a:xfrm>
            <a:off x="274066" y="15"/>
            <a:ext cx="630082" cy="965702"/>
          </a:xfrm>
          <a:custGeom>
            <a:gdLst>
              <a:gd name="connsiteX0" fmla="*/ 0 w 1069341"/>
              <a:gd name="connsiteY0" fmla="*/ 0 h 1638937"/>
              <a:gd name="connsiteX1" fmla="*/ 1069341 w 1069341"/>
              <a:gd name="connsiteY1" fmla="*/ 2 h 1638937"/>
              <a:gd name="connsiteX2" fmla="*/ 1069338 w 1069341"/>
              <a:gd name="connsiteY2" fmla="*/ 1104264 h 1638937"/>
              <a:gd name="connsiteX3" fmla="*/ 534671 w 1069341"/>
              <a:gd name="connsiteY3" fmla="*/ 1638937 h 1638937"/>
              <a:gd name="connsiteX4" fmla="*/ 2 w 1069341"/>
              <a:gd name="connsiteY4" fmla="*/ 1104266 h 16389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9341" h="1638937">
                <a:moveTo>
                  <a:pt x="0" y="0"/>
                </a:moveTo>
                <a:lnTo>
                  <a:pt x="1069341" y="2"/>
                </a:lnTo>
                <a:lnTo>
                  <a:pt x="1069338" y="1104264"/>
                </a:lnTo>
                <a:cubicBezTo>
                  <a:pt x="1069340" y="1399540"/>
                  <a:pt x="829947" y="1638938"/>
                  <a:pt x="534671" y="1638937"/>
                </a:cubicBezTo>
                <a:cubicBezTo>
                  <a:pt x="239397" y="1638937"/>
                  <a:pt x="1" y="1399542"/>
                  <a:pt x="2" y="1104266"/>
                </a:cubicBezTo>
                <a:close/>
              </a:path>
            </a:pathLst>
          </a:custGeom>
          <a:pattFill prst="dashUpDiag">
            <a:fgClr>
              <a:schemeClr val="accent2"/>
            </a:fgClr>
            <a:bgClr>
              <a:schemeClr val="accent4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5" name="任意多边形 137"/>
          <p:cNvSpPr/>
          <p:nvPr userDrawn="1">
            <p:custDataLst>
              <p:tags r:id="rId4"/>
            </p:custDataLst>
          </p:nvPr>
        </p:nvSpPr>
        <p:spPr>
          <a:xfrm>
            <a:off x="1050437" y="0"/>
            <a:ext cx="630082" cy="439261"/>
          </a:xfrm>
          <a:custGeom>
            <a:gdLst>
              <a:gd name="connsiteX0" fmla="*/ 3 w 1069341"/>
              <a:gd name="connsiteY0" fmla="*/ 0 h 745490"/>
              <a:gd name="connsiteX1" fmla="*/ 1069341 w 1069341"/>
              <a:gd name="connsiteY1" fmla="*/ 2 h 745490"/>
              <a:gd name="connsiteX2" fmla="*/ 1069339 w 1069341"/>
              <a:gd name="connsiteY2" fmla="*/ 210820 h 745490"/>
              <a:gd name="connsiteX3" fmla="*/ 534671 w 1069341"/>
              <a:gd name="connsiteY3" fmla="*/ 745490 h 745490"/>
              <a:gd name="connsiteX4" fmla="*/ 1 w 1069341"/>
              <a:gd name="connsiteY4" fmla="*/ 210822 h 74549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9341" h="745490">
                <a:moveTo>
                  <a:pt x="3" y="0"/>
                </a:moveTo>
                <a:lnTo>
                  <a:pt x="1069341" y="2"/>
                </a:lnTo>
                <a:lnTo>
                  <a:pt x="1069339" y="210820"/>
                </a:lnTo>
                <a:cubicBezTo>
                  <a:pt x="1069339" y="506095"/>
                  <a:pt x="829947" y="745492"/>
                  <a:pt x="534671" y="745490"/>
                </a:cubicBezTo>
                <a:cubicBezTo>
                  <a:pt x="239397" y="745491"/>
                  <a:pt x="0" y="506097"/>
                  <a:pt x="1" y="210822"/>
                </a:cubicBezTo>
                <a:close/>
              </a:path>
            </a:pathLst>
          </a:custGeom>
          <a:pattFill prst="solidDmnd">
            <a:fgClr>
              <a:schemeClr val="accent2"/>
            </a:fgClr>
            <a:bgClr>
              <a:schemeClr val="accent3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 userDrawn="1">
            <p:ph type="title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6" name="日期占位符 5"/>
          <p:cNvSpPr>
            <a:spLocks noGrp="1"/>
          </p:cNvSpPr>
          <p:nvPr userDrawn="1"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页脚占位符 6"/>
          <p:cNvSpPr>
            <a:spLocks noGrp="1"/>
          </p:cNvSpPr>
          <p:nvPr userDrawn="1"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灯片编号占位符 7"/>
          <p:cNvSpPr>
            <a:spLocks noGrp="1"/>
          </p:cNvSpPr>
          <p:nvPr userDrawn="1"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任意多边形 2"/>
          <p:cNvSpPr/>
          <p:nvPr userDrawn="1">
            <p:custDataLst>
              <p:tags r:id="rId2"/>
            </p:custDataLst>
          </p:nvPr>
        </p:nvSpPr>
        <p:spPr>
          <a:xfrm rot="5400000">
            <a:off x="489903" y="375603"/>
            <a:ext cx="600075" cy="457200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44" h="720">
                <a:moveTo>
                  <a:pt x="0" y="0"/>
                </a:moveTo>
                <a:lnTo>
                  <a:pt x="585" y="0"/>
                </a:lnTo>
                <a:cubicBezTo>
                  <a:pt x="784" y="0"/>
                  <a:pt x="945" y="161"/>
                  <a:pt x="945" y="360"/>
                </a:cubicBezTo>
                <a:cubicBezTo>
                  <a:pt x="945" y="559"/>
                  <a:pt x="784" y="720"/>
                  <a:pt x="585" y="720"/>
                </a:cubicBezTo>
                <a:lnTo>
                  <a:pt x="0" y="720"/>
                </a:lnTo>
                <a:lnTo>
                  <a:pt x="0" y="0"/>
                </a:lnTo>
                <a:close/>
              </a:path>
            </a:pathLst>
          </a:custGeom>
          <a:pattFill prst="lgConfetti">
            <a:fgClr>
              <a:schemeClr val="accent3"/>
            </a:fgClr>
            <a:bgClr>
              <a:schemeClr val="accent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2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4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5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6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3" name="任意多边形 120"/>
          <p:cNvSpPr/>
          <p:nvPr userDrawn="1">
            <p:custDataLst>
              <p:tags r:id="rId2"/>
            </p:custDataLst>
          </p:nvPr>
        </p:nvSpPr>
        <p:spPr>
          <a:xfrm rot="10800000">
            <a:off x="11401318" y="5956098"/>
            <a:ext cx="588452" cy="901894"/>
          </a:xfrm>
          <a:custGeom>
            <a:gdLst>
              <a:gd name="connsiteX0" fmla="*/ 1069344 w 1069344"/>
              <a:gd name="connsiteY0" fmla="*/ 0 h 1638935"/>
              <a:gd name="connsiteX1" fmla="*/ 1069344 w 1069344"/>
              <a:gd name="connsiteY1" fmla="*/ 1104266 h 1638935"/>
              <a:gd name="connsiteX2" fmla="*/ 534674 w 1069344"/>
              <a:gd name="connsiteY2" fmla="*/ 1638935 h 1638935"/>
              <a:gd name="connsiteX3" fmla="*/ 4 w 1069344"/>
              <a:gd name="connsiteY3" fmla="*/ 1104266 h 1638935"/>
              <a:gd name="connsiteX4" fmla="*/ 0 w 1069344"/>
              <a:gd name="connsiteY4" fmla="*/ 4 h 16389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9344" h="1638935">
                <a:moveTo>
                  <a:pt x="1069344" y="0"/>
                </a:moveTo>
                <a:lnTo>
                  <a:pt x="1069344" y="1104266"/>
                </a:lnTo>
                <a:cubicBezTo>
                  <a:pt x="1069340" y="1399540"/>
                  <a:pt x="829947" y="1638937"/>
                  <a:pt x="534674" y="1638935"/>
                </a:cubicBezTo>
                <a:cubicBezTo>
                  <a:pt x="239397" y="1638936"/>
                  <a:pt x="1" y="1399540"/>
                  <a:pt x="4" y="1104266"/>
                </a:cubicBezTo>
                <a:lnTo>
                  <a:pt x="0" y="4"/>
                </a:lnTo>
                <a:close/>
              </a:path>
            </a:pathLst>
          </a:custGeom>
          <a:pattFill prst="openDmnd">
            <a:fgClr>
              <a:schemeClr val="accent2"/>
            </a:fgClr>
            <a:bgClr>
              <a:schemeClr val="accent4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4" name="任意多边形 139"/>
          <p:cNvSpPr/>
          <p:nvPr userDrawn="1">
            <p:custDataLst>
              <p:tags r:id="rId3"/>
            </p:custDataLst>
          </p:nvPr>
        </p:nvSpPr>
        <p:spPr>
          <a:xfrm rot="10800000">
            <a:off x="10676237" y="6447761"/>
            <a:ext cx="588453" cy="410238"/>
          </a:xfrm>
          <a:custGeom>
            <a:gdLst>
              <a:gd name="connsiteX0" fmla="*/ 0 w 1069346"/>
              <a:gd name="connsiteY0" fmla="*/ 0 h 745490"/>
              <a:gd name="connsiteX1" fmla="*/ 1069346 w 1069346"/>
              <a:gd name="connsiteY1" fmla="*/ 2 h 745490"/>
              <a:gd name="connsiteX2" fmla="*/ 1069343 w 1069346"/>
              <a:gd name="connsiteY2" fmla="*/ 210820 h 745490"/>
              <a:gd name="connsiteX3" fmla="*/ 534676 w 1069346"/>
              <a:gd name="connsiteY3" fmla="*/ 745490 h 745490"/>
              <a:gd name="connsiteX4" fmla="*/ 6 w 1069346"/>
              <a:gd name="connsiteY4" fmla="*/ 210820 h 74549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9346" h="745490">
                <a:moveTo>
                  <a:pt x="0" y="0"/>
                </a:moveTo>
                <a:lnTo>
                  <a:pt x="1069346" y="2"/>
                </a:lnTo>
                <a:lnTo>
                  <a:pt x="1069343" y="210820"/>
                </a:lnTo>
                <a:cubicBezTo>
                  <a:pt x="1069344" y="506094"/>
                  <a:pt x="829952" y="745488"/>
                  <a:pt x="534676" y="745490"/>
                </a:cubicBezTo>
                <a:cubicBezTo>
                  <a:pt x="239402" y="745490"/>
                  <a:pt x="2" y="506094"/>
                  <a:pt x="6" y="210820"/>
                </a:cubicBez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3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5" name="任意多边形 135"/>
          <p:cNvSpPr/>
          <p:nvPr userDrawn="1">
            <p:custDataLst>
              <p:tags r:id="rId4"/>
            </p:custDataLst>
          </p:nvPr>
        </p:nvSpPr>
        <p:spPr>
          <a:xfrm>
            <a:off x="274066" y="15"/>
            <a:ext cx="630082" cy="965702"/>
          </a:xfrm>
          <a:custGeom>
            <a:gdLst>
              <a:gd name="connsiteX0" fmla="*/ 0 w 1069341"/>
              <a:gd name="connsiteY0" fmla="*/ 0 h 1638937"/>
              <a:gd name="connsiteX1" fmla="*/ 1069341 w 1069341"/>
              <a:gd name="connsiteY1" fmla="*/ 2 h 1638937"/>
              <a:gd name="connsiteX2" fmla="*/ 1069338 w 1069341"/>
              <a:gd name="connsiteY2" fmla="*/ 1104264 h 1638937"/>
              <a:gd name="connsiteX3" fmla="*/ 534671 w 1069341"/>
              <a:gd name="connsiteY3" fmla="*/ 1638937 h 1638937"/>
              <a:gd name="connsiteX4" fmla="*/ 2 w 1069341"/>
              <a:gd name="connsiteY4" fmla="*/ 1104266 h 16389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9341" h="1638937">
                <a:moveTo>
                  <a:pt x="0" y="0"/>
                </a:moveTo>
                <a:lnTo>
                  <a:pt x="1069341" y="2"/>
                </a:lnTo>
                <a:lnTo>
                  <a:pt x="1069338" y="1104264"/>
                </a:lnTo>
                <a:cubicBezTo>
                  <a:pt x="1069340" y="1399540"/>
                  <a:pt x="829947" y="1638938"/>
                  <a:pt x="534671" y="1638937"/>
                </a:cubicBezTo>
                <a:cubicBezTo>
                  <a:pt x="239397" y="1638937"/>
                  <a:pt x="1" y="1399542"/>
                  <a:pt x="2" y="1104266"/>
                </a:cubicBezTo>
                <a:close/>
              </a:path>
            </a:pathLst>
          </a:custGeom>
          <a:pattFill prst="dashUpDiag">
            <a:fgClr>
              <a:schemeClr val="accent2"/>
            </a:fgClr>
            <a:bgClr>
              <a:schemeClr val="accent4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2" name="任意多边形 137"/>
          <p:cNvSpPr/>
          <p:nvPr userDrawn="1">
            <p:custDataLst>
              <p:tags r:id="rId5"/>
            </p:custDataLst>
          </p:nvPr>
        </p:nvSpPr>
        <p:spPr>
          <a:xfrm>
            <a:off x="1050437" y="0"/>
            <a:ext cx="630082" cy="439261"/>
          </a:xfrm>
          <a:custGeom>
            <a:gdLst>
              <a:gd name="connsiteX0" fmla="*/ 3 w 1069341"/>
              <a:gd name="connsiteY0" fmla="*/ 0 h 745490"/>
              <a:gd name="connsiteX1" fmla="*/ 1069341 w 1069341"/>
              <a:gd name="connsiteY1" fmla="*/ 2 h 745490"/>
              <a:gd name="connsiteX2" fmla="*/ 1069339 w 1069341"/>
              <a:gd name="connsiteY2" fmla="*/ 210820 h 745490"/>
              <a:gd name="connsiteX3" fmla="*/ 534671 w 1069341"/>
              <a:gd name="connsiteY3" fmla="*/ 745490 h 745490"/>
              <a:gd name="connsiteX4" fmla="*/ 1 w 1069341"/>
              <a:gd name="connsiteY4" fmla="*/ 210822 h 74549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9341" h="745490">
                <a:moveTo>
                  <a:pt x="3" y="0"/>
                </a:moveTo>
                <a:lnTo>
                  <a:pt x="1069341" y="2"/>
                </a:lnTo>
                <a:lnTo>
                  <a:pt x="1069339" y="210820"/>
                </a:lnTo>
                <a:cubicBezTo>
                  <a:pt x="1069339" y="506095"/>
                  <a:pt x="829947" y="745492"/>
                  <a:pt x="534671" y="745490"/>
                </a:cubicBezTo>
                <a:cubicBezTo>
                  <a:pt x="239397" y="745491"/>
                  <a:pt x="0" y="506097"/>
                  <a:pt x="1" y="210822"/>
                </a:cubicBezTo>
                <a:close/>
              </a:path>
            </a:pathLst>
          </a:custGeom>
          <a:pattFill prst="solidDmnd">
            <a:fgClr>
              <a:schemeClr val="accent2"/>
            </a:fgClr>
            <a:bgClr>
              <a:schemeClr val="accent3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9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1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3" name="任意多边形 120"/>
          <p:cNvSpPr/>
          <p:nvPr userDrawn="1">
            <p:custDataLst>
              <p:tags r:id="rId2"/>
            </p:custDataLst>
          </p:nvPr>
        </p:nvSpPr>
        <p:spPr>
          <a:xfrm rot="10800000">
            <a:off x="11401318" y="5956098"/>
            <a:ext cx="588452" cy="901894"/>
          </a:xfrm>
          <a:custGeom>
            <a:gdLst>
              <a:gd name="connsiteX0" fmla="*/ 1069344 w 1069344"/>
              <a:gd name="connsiteY0" fmla="*/ 0 h 1638935"/>
              <a:gd name="connsiteX1" fmla="*/ 1069344 w 1069344"/>
              <a:gd name="connsiteY1" fmla="*/ 1104266 h 1638935"/>
              <a:gd name="connsiteX2" fmla="*/ 534674 w 1069344"/>
              <a:gd name="connsiteY2" fmla="*/ 1638935 h 1638935"/>
              <a:gd name="connsiteX3" fmla="*/ 4 w 1069344"/>
              <a:gd name="connsiteY3" fmla="*/ 1104266 h 1638935"/>
              <a:gd name="connsiteX4" fmla="*/ 0 w 1069344"/>
              <a:gd name="connsiteY4" fmla="*/ 4 h 16389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9344" h="1638935">
                <a:moveTo>
                  <a:pt x="1069344" y="0"/>
                </a:moveTo>
                <a:lnTo>
                  <a:pt x="1069344" y="1104266"/>
                </a:lnTo>
                <a:cubicBezTo>
                  <a:pt x="1069340" y="1399540"/>
                  <a:pt x="829947" y="1638937"/>
                  <a:pt x="534674" y="1638935"/>
                </a:cubicBezTo>
                <a:cubicBezTo>
                  <a:pt x="239397" y="1638936"/>
                  <a:pt x="1" y="1399540"/>
                  <a:pt x="4" y="1104266"/>
                </a:cubicBezTo>
                <a:lnTo>
                  <a:pt x="0" y="4"/>
                </a:lnTo>
                <a:close/>
              </a:path>
            </a:pathLst>
          </a:custGeom>
          <a:pattFill prst="openDmnd">
            <a:fgClr>
              <a:schemeClr val="accent2"/>
            </a:fgClr>
            <a:bgClr>
              <a:schemeClr val="accent4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4" name="任意多边形 139"/>
          <p:cNvSpPr/>
          <p:nvPr userDrawn="1">
            <p:custDataLst>
              <p:tags r:id="rId3"/>
            </p:custDataLst>
          </p:nvPr>
        </p:nvSpPr>
        <p:spPr>
          <a:xfrm rot="10800000">
            <a:off x="10676237" y="6447761"/>
            <a:ext cx="588453" cy="410238"/>
          </a:xfrm>
          <a:custGeom>
            <a:gdLst>
              <a:gd name="connsiteX0" fmla="*/ 0 w 1069346"/>
              <a:gd name="connsiteY0" fmla="*/ 0 h 745490"/>
              <a:gd name="connsiteX1" fmla="*/ 1069346 w 1069346"/>
              <a:gd name="connsiteY1" fmla="*/ 2 h 745490"/>
              <a:gd name="connsiteX2" fmla="*/ 1069343 w 1069346"/>
              <a:gd name="connsiteY2" fmla="*/ 210820 h 745490"/>
              <a:gd name="connsiteX3" fmla="*/ 534676 w 1069346"/>
              <a:gd name="connsiteY3" fmla="*/ 745490 h 745490"/>
              <a:gd name="connsiteX4" fmla="*/ 6 w 1069346"/>
              <a:gd name="connsiteY4" fmla="*/ 210820 h 74549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9346" h="745490">
                <a:moveTo>
                  <a:pt x="0" y="0"/>
                </a:moveTo>
                <a:lnTo>
                  <a:pt x="1069346" y="2"/>
                </a:lnTo>
                <a:lnTo>
                  <a:pt x="1069343" y="210820"/>
                </a:lnTo>
                <a:cubicBezTo>
                  <a:pt x="1069344" y="506094"/>
                  <a:pt x="829952" y="745488"/>
                  <a:pt x="534676" y="745490"/>
                </a:cubicBezTo>
                <a:cubicBezTo>
                  <a:pt x="239402" y="745490"/>
                  <a:pt x="2" y="506094"/>
                  <a:pt x="6" y="210820"/>
                </a:cubicBez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3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5" name="任意多边形 135"/>
          <p:cNvSpPr/>
          <p:nvPr userDrawn="1">
            <p:custDataLst>
              <p:tags r:id="rId4"/>
            </p:custDataLst>
          </p:nvPr>
        </p:nvSpPr>
        <p:spPr>
          <a:xfrm>
            <a:off x="274066" y="15"/>
            <a:ext cx="630082" cy="965702"/>
          </a:xfrm>
          <a:custGeom>
            <a:gdLst>
              <a:gd name="connsiteX0" fmla="*/ 0 w 1069341"/>
              <a:gd name="connsiteY0" fmla="*/ 0 h 1638937"/>
              <a:gd name="connsiteX1" fmla="*/ 1069341 w 1069341"/>
              <a:gd name="connsiteY1" fmla="*/ 2 h 1638937"/>
              <a:gd name="connsiteX2" fmla="*/ 1069338 w 1069341"/>
              <a:gd name="connsiteY2" fmla="*/ 1104264 h 1638937"/>
              <a:gd name="connsiteX3" fmla="*/ 534671 w 1069341"/>
              <a:gd name="connsiteY3" fmla="*/ 1638937 h 1638937"/>
              <a:gd name="connsiteX4" fmla="*/ 2 w 1069341"/>
              <a:gd name="connsiteY4" fmla="*/ 1104266 h 16389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9341" h="1638937">
                <a:moveTo>
                  <a:pt x="0" y="0"/>
                </a:moveTo>
                <a:lnTo>
                  <a:pt x="1069341" y="2"/>
                </a:lnTo>
                <a:lnTo>
                  <a:pt x="1069338" y="1104264"/>
                </a:lnTo>
                <a:cubicBezTo>
                  <a:pt x="1069340" y="1399540"/>
                  <a:pt x="829947" y="1638938"/>
                  <a:pt x="534671" y="1638937"/>
                </a:cubicBezTo>
                <a:cubicBezTo>
                  <a:pt x="239397" y="1638937"/>
                  <a:pt x="1" y="1399542"/>
                  <a:pt x="2" y="1104266"/>
                </a:cubicBezTo>
                <a:close/>
              </a:path>
            </a:pathLst>
          </a:custGeom>
          <a:pattFill prst="dashUpDiag">
            <a:fgClr>
              <a:schemeClr val="accent2"/>
            </a:fgClr>
            <a:bgClr>
              <a:schemeClr val="accent4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2" name="任意多边形 137"/>
          <p:cNvSpPr/>
          <p:nvPr userDrawn="1">
            <p:custDataLst>
              <p:tags r:id="rId5"/>
            </p:custDataLst>
          </p:nvPr>
        </p:nvSpPr>
        <p:spPr>
          <a:xfrm>
            <a:off x="1050437" y="0"/>
            <a:ext cx="630082" cy="439261"/>
          </a:xfrm>
          <a:custGeom>
            <a:gdLst>
              <a:gd name="connsiteX0" fmla="*/ 3 w 1069341"/>
              <a:gd name="connsiteY0" fmla="*/ 0 h 745490"/>
              <a:gd name="connsiteX1" fmla="*/ 1069341 w 1069341"/>
              <a:gd name="connsiteY1" fmla="*/ 2 h 745490"/>
              <a:gd name="connsiteX2" fmla="*/ 1069339 w 1069341"/>
              <a:gd name="connsiteY2" fmla="*/ 210820 h 745490"/>
              <a:gd name="connsiteX3" fmla="*/ 534671 w 1069341"/>
              <a:gd name="connsiteY3" fmla="*/ 745490 h 745490"/>
              <a:gd name="connsiteX4" fmla="*/ 1 w 1069341"/>
              <a:gd name="connsiteY4" fmla="*/ 210822 h 74549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9341" h="745490">
                <a:moveTo>
                  <a:pt x="3" y="0"/>
                </a:moveTo>
                <a:lnTo>
                  <a:pt x="1069341" y="2"/>
                </a:lnTo>
                <a:lnTo>
                  <a:pt x="1069339" y="210820"/>
                </a:lnTo>
                <a:cubicBezTo>
                  <a:pt x="1069339" y="506095"/>
                  <a:pt x="829947" y="745492"/>
                  <a:pt x="534671" y="745490"/>
                </a:cubicBezTo>
                <a:cubicBezTo>
                  <a:pt x="239397" y="745491"/>
                  <a:pt x="0" y="506097"/>
                  <a:pt x="1" y="210822"/>
                </a:cubicBezTo>
                <a:close/>
              </a:path>
            </a:pathLst>
          </a:custGeom>
          <a:pattFill prst="solidDmnd">
            <a:fgClr>
              <a:schemeClr val="accent2"/>
            </a:fgClr>
            <a:bgClr>
              <a:schemeClr val="accent3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9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6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1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3" name="任意多边形 120"/>
          <p:cNvSpPr/>
          <p:nvPr userDrawn="1">
            <p:custDataLst>
              <p:tags r:id="rId2"/>
            </p:custDataLst>
          </p:nvPr>
        </p:nvSpPr>
        <p:spPr>
          <a:xfrm rot="10800000">
            <a:off x="11401318" y="5956098"/>
            <a:ext cx="588452" cy="901894"/>
          </a:xfrm>
          <a:custGeom>
            <a:gdLst>
              <a:gd name="connsiteX0" fmla="*/ 1069344 w 1069344"/>
              <a:gd name="connsiteY0" fmla="*/ 0 h 1638935"/>
              <a:gd name="connsiteX1" fmla="*/ 1069344 w 1069344"/>
              <a:gd name="connsiteY1" fmla="*/ 1104266 h 1638935"/>
              <a:gd name="connsiteX2" fmla="*/ 534674 w 1069344"/>
              <a:gd name="connsiteY2" fmla="*/ 1638935 h 1638935"/>
              <a:gd name="connsiteX3" fmla="*/ 4 w 1069344"/>
              <a:gd name="connsiteY3" fmla="*/ 1104266 h 1638935"/>
              <a:gd name="connsiteX4" fmla="*/ 0 w 1069344"/>
              <a:gd name="connsiteY4" fmla="*/ 4 h 16389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9344" h="1638935">
                <a:moveTo>
                  <a:pt x="1069344" y="0"/>
                </a:moveTo>
                <a:lnTo>
                  <a:pt x="1069344" y="1104266"/>
                </a:lnTo>
                <a:cubicBezTo>
                  <a:pt x="1069340" y="1399540"/>
                  <a:pt x="829947" y="1638937"/>
                  <a:pt x="534674" y="1638935"/>
                </a:cubicBezTo>
                <a:cubicBezTo>
                  <a:pt x="239397" y="1638936"/>
                  <a:pt x="1" y="1399540"/>
                  <a:pt x="4" y="1104266"/>
                </a:cubicBezTo>
                <a:lnTo>
                  <a:pt x="0" y="4"/>
                </a:lnTo>
                <a:close/>
              </a:path>
            </a:pathLst>
          </a:custGeom>
          <a:pattFill prst="openDmnd">
            <a:fgClr>
              <a:schemeClr val="accent2"/>
            </a:fgClr>
            <a:bgClr>
              <a:schemeClr val="accent4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4" name="任意多边形 139"/>
          <p:cNvSpPr/>
          <p:nvPr userDrawn="1">
            <p:custDataLst>
              <p:tags r:id="rId3"/>
            </p:custDataLst>
          </p:nvPr>
        </p:nvSpPr>
        <p:spPr>
          <a:xfrm rot="10800000">
            <a:off x="10676237" y="6447761"/>
            <a:ext cx="588453" cy="410238"/>
          </a:xfrm>
          <a:custGeom>
            <a:gdLst>
              <a:gd name="connsiteX0" fmla="*/ 0 w 1069346"/>
              <a:gd name="connsiteY0" fmla="*/ 0 h 745490"/>
              <a:gd name="connsiteX1" fmla="*/ 1069346 w 1069346"/>
              <a:gd name="connsiteY1" fmla="*/ 2 h 745490"/>
              <a:gd name="connsiteX2" fmla="*/ 1069343 w 1069346"/>
              <a:gd name="connsiteY2" fmla="*/ 210820 h 745490"/>
              <a:gd name="connsiteX3" fmla="*/ 534676 w 1069346"/>
              <a:gd name="connsiteY3" fmla="*/ 745490 h 745490"/>
              <a:gd name="connsiteX4" fmla="*/ 6 w 1069346"/>
              <a:gd name="connsiteY4" fmla="*/ 210820 h 74549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9346" h="745490">
                <a:moveTo>
                  <a:pt x="0" y="0"/>
                </a:moveTo>
                <a:lnTo>
                  <a:pt x="1069346" y="2"/>
                </a:lnTo>
                <a:lnTo>
                  <a:pt x="1069343" y="210820"/>
                </a:lnTo>
                <a:cubicBezTo>
                  <a:pt x="1069344" y="506094"/>
                  <a:pt x="829952" y="745488"/>
                  <a:pt x="534676" y="745490"/>
                </a:cubicBezTo>
                <a:cubicBezTo>
                  <a:pt x="239402" y="745490"/>
                  <a:pt x="2" y="506094"/>
                  <a:pt x="6" y="210820"/>
                </a:cubicBez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3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5" name="任意多边形 135"/>
          <p:cNvSpPr/>
          <p:nvPr userDrawn="1">
            <p:custDataLst>
              <p:tags r:id="rId4"/>
            </p:custDataLst>
          </p:nvPr>
        </p:nvSpPr>
        <p:spPr>
          <a:xfrm>
            <a:off x="274066" y="15"/>
            <a:ext cx="630082" cy="965702"/>
          </a:xfrm>
          <a:custGeom>
            <a:gdLst>
              <a:gd name="connsiteX0" fmla="*/ 0 w 1069341"/>
              <a:gd name="connsiteY0" fmla="*/ 0 h 1638937"/>
              <a:gd name="connsiteX1" fmla="*/ 1069341 w 1069341"/>
              <a:gd name="connsiteY1" fmla="*/ 2 h 1638937"/>
              <a:gd name="connsiteX2" fmla="*/ 1069338 w 1069341"/>
              <a:gd name="connsiteY2" fmla="*/ 1104264 h 1638937"/>
              <a:gd name="connsiteX3" fmla="*/ 534671 w 1069341"/>
              <a:gd name="connsiteY3" fmla="*/ 1638937 h 1638937"/>
              <a:gd name="connsiteX4" fmla="*/ 2 w 1069341"/>
              <a:gd name="connsiteY4" fmla="*/ 1104266 h 16389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9341" h="1638937">
                <a:moveTo>
                  <a:pt x="0" y="0"/>
                </a:moveTo>
                <a:lnTo>
                  <a:pt x="1069341" y="2"/>
                </a:lnTo>
                <a:lnTo>
                  <a:pt x="1069338" y="1104264"/>
                </a:lnTo>
                <a:cubicBezTo>
                  <a:pt x="1069340" y="1399540"/>
                  <a:pt x="829947" y="1638938"/>
                  <a:pt x="534671" y="1638937"/>
                </a:cubicBezTo>
                <a:cubicBezTo>
                  <a:pt x="239397" y="1638937"/>
                  <a:pt x="1" y="1399542"/>
                  <a:pt x="2" y="1104266"/>
                </a:cubicBezTo>
                <a:close/>
              </a:path>
            </a:pathLst>
          </a:custGeom>
          <a:pattFill prst="dashUpDiag">
            <a:fgClr>
              <a:schemeClr val="accent2"/>
            </a:fgClr>
            <a:bgClr>
              <a:schemeClr val="accent4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2" name="任意多边形 137"/>
          <p:cNvSpPr/>
          <p:nvPr userDrawn="1">
            <p:custDataLst>
              <p:tags r:id="rId5"/>
            </p:custDataLst>
          </p:nvPr>
        </p:nvSpPr>
        <p:spPr>
          <a:xfrm>
            <a:off x="1050437" y="0"/>
            <a:ext cx="630082" cy="439261"/>
          </a:xfrm>
          <a:custGeom>
            <a:gdLst>
              <a:gd name="connsiteX0" fmla="*/ 3 w 1069341"/>
              <a:gd name="connsiteY0" fmla="*/ 0 h 745490"/>
              <a:gd name="connsiteX1" fmla="*/ 1069341 w 1069341"/>
              <a:gd name="connsiteY1" fmla="*/ 2 h 745490"/>
              <a:gd name="connsiteX2" fmla="*/ 1069339 w 1069341"/>
              <a:gd name="connsiteY2" fmla="*/ 210820 h 745490"/>
              <a:gd name="connsiteX3" fmla="*/ 534671 w 1069341"/>
              <a:gd name="connsiteY3" fmla="*/ 745490 h 745490"/>
              <a:gd name="connsiteX4" fmla="*/ 1 w 1069341"/>
              <a:gd name="connsiteY4" fmla="*/ 210822 h 74549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9341" h="745490">
                <a:moveTo>
                  <a:pt x="3" y="0"/>
                </a:moveTo>
                <a:lnTo>
                  <a:pt x="1069341" y="2"/>
                </a:lnTo>
                <a:lnTo>
                  <a:pt x="1069339" y="210820"/>
                </a:lnTo>
                <a:cubicBezTo>
                  <a:pt x="1069339" y="506095"/>
                  <a:pt x="829947" y="745492"/>
                  <a:pt x="534671" y="745490"/>
                </a:cubicBezTo>
                <a:cubicBezTo>
                  <a:pt x="239397" y="745491"/>
                  <a:pt x="0" y="506097"/>
                  <a:pt x="1" y="210822"/>
                </a:cubicBezTo>
                <a:close/>
              </a:path>
            </a:pathLst>
          </a:custGeom>
          <a:pattFill prst="solidDmnd">
            <a:fgClr>
              <a:schemeClr val="accent2"/>
            </a:fgClr>
            <a:bgClr>
              <a:schemeClr val="accent3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9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1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6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7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8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9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任意多边形 2"/>
          <p:cNvSpPr/>
          <p:nvPr userDrawn="1">
            <p:custDataLst>
              <p:tags r:id="rId10"/>
            </p:custDataLst>
          </p:nvPr>
        </p:nvSpPr>
        <p:spPr>
          <a:xfrm>
            <a:off x="-635" y="237490"/>
            <a:ext cx="553085" cy="444500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02" h="725">
                <a:moveTo>
                  <a:pt x="0" y="0"/>
                </a:moveTo>
                <a:lnTo>
                  <a:pt x="540" y="0"/>
                </a:lnTo>
                <a:cubicBezTo>
                  <a:pt x="740" y="0"/>
                  <a:pt x="902" y="162"/>
                  <a:pt x="902" y="363"/>
                </a:cubicBezTo>
                <a:cubicBezTo>
                  <a:pt x="902" y="563"/>
                  <a:pt x="740" y="725"/>
                  <a:pt x="540" y="725"/>
                </a:cubicBezTo>
                <a:lnTo>
                  <a:pt x="0" y="725"/>
                </a:lnTo>
                <a:lnTo>
                  <a:pt x="0" y="0"/>
                </a:lnTo>
                <a:close/>
              </a:path>
            </a:pathLst>
          </a:custGeom>
          <a:pattFill prst="lgConfetti">
            <a:fgClr>
              <a:schemeClr val="accent3"/>
            </a:fgClr>
            <a:bgClr>
              <a:schemeClr val="accent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3" name="Freeform 18"/>
          <p:cNvSpPr/>
          <p:nvPr userDrawn="1">
            <p:custDataLst>
              <p:tags r:id="rId2"/>
            </p:custDataLst>
          </p:nvPr>
        </p:nvSpPr>
        <p:spPr>
          <a:xfrm>
            <a:off x="11171042" y="3217894"/>
            <a:ext cx="792592" cy="2680881"/>
          </a:xfrm>
          <a:custGeom>
            <a:gdLst>
              <a:gd name="connsiteX0" fmla="*/ 534670 w 1069341"/>
              <a:gd name="connsiteY0" fmla="*/ 0 h 3616962"/>
              <a:gd name="connsiteX1" fmla="*/ 1069341 w 1069341"/>
              <a:gd name="connsiteY1" fmla="*/ 534672 h 3616962"/>
              <a:gd name="connsiteX2" fmla="*/ 1069341 w 1069341"/>
              <a:gd name="connsiteY2" fmla="*/ 3522980 h 3616962"/>
              <a:gd name="connsiteX3" fmla="*/ 1059864 w 1069341"/>
              <a:gd name="connsiteY3" fmla="*/ 3616962 h 3616962"/>
              <a:gd name="connsiteX4" fmla="*/ 9474 w 1069341"/>
              <a:gd name="connsiteY4" fmla="*/ 3616961 h 3616962"/>
              <a:gd name="connsiteX5" fmla="*/ 2 w 1069341"/>
              <a:gd name="connsiteY5" fmla="*/ 3522980 h 3616962"/>
              <a:gd name="connsiteX6" fmla="*/ 1 w 1069341"/>
              <a:gd name="connsiteY6" fmla="*/ 534671 h 3616962"/>
              <a:gd name="connsiteX7" fmla="*/ 534670 w 1069341"/>
              <a:gd name="connsiteY7" fmla="*/ 0 h 36169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69341" h="3616962">
                <a:moveTo>
                  <a:pt x="534670" y="0"/>
                </a:moveTo>
                <a:cubicBezTo>
                  <a:pt x="829958" y="0"/>
                  <a:pt x="1069341" y="239381"/>
                  <a:pt x="1069341" y="534672"/>
                </a:cubicBezTo>
                <a:lnTo>
                  <a:pt x="1069341" y="3522980"/>
                </a:lnTo>
                <a:lnTo>
                  <a:pt x="1059864" y="3616962"/>
                </a:lnTo>
                <a:lnTo>
                  <a:pt x="9474" y="3616961"/>
                </a:lnTo>
                <a:lnTo>
                  <a:pt x="2" y="3522980"/>
                </a:lnTo>
                <a:lnTo>
                  <a:pt x="1" y="534671"/>
                </a:lnTo>
                <a:cubicBezTo>
                  <a:pt x="-2" y="239381"/>
                  <a:pt x="239380" y="1"/>
                  <a:pt x="534670" y="0"/>
                </a:cubicBezTo>
                <a:close/>
              </a:path>
            </a:pathLst>
          </a:custGeom>
          <a:pattFill prst="lgConfetti">
            <a:fgClr>
              <a:schemeClr val="accent3"/>
            </a:fgClr>
            <a:bgClr>
              <a:schemeClr val="accent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4" name="Freeform 19"/>
          <p:cNvSpPr/>
          <p:nvPr userDrawn="1">
            <p:custDataLst>
              <p:tags r:id="rId3"/>
            </p:custDataLst>
          </p:nvPr>
        </p:nvSpPr>
        <p:spPr>
          <a:xfrm>
            <a:off x="10212946" y="4231228"/>
            <a:ext cx="792592" cy="1667548"/>
          </a:xfrm>
          <a:custGeom>
            <a:gdLst>
              <a:gd name="connsiteX0" fmla="*/ 534673 w 1069341"/>
              <a:gd name="connsiteY0" fmla="*/ 1 h 2249805"/>
              <a:gd name="connsiteX1" fmla="*/ 1069340 w 1069341"/>
              <a:gd name="connsiteY1" fmla="*/ 534669 h 2249805"/>
              <a:gd name="connsiteX2" fmla="*/ 1069341 w 1069341"/>
              <a:gd name="connsiteY2" fmla="*/ 2156460 h 2249805"/>
              <a:gd name="connsiteX3" fmla="*/ 1059934 w 1069341"/>
              <a:gd name="connsiteY3" fmla="*/ 2249805 h 2249805"/>
              <a:gd name="connsiteX4" fmla="*/ 9411 w 1069341"/>
              <a:gd name="connsiteY4" fmla="*/ 2249805 h 2249805"/>
              <a:gd name="connsiteX5" fmla="*/ 4 w 1069341"/>
              <a:gd name="connsiteY5" fmla="*/ 2156462 h 2249805"/>
              <a:gd name="connsiteX6" fmla="*/ 0 w 1069341"/>
              <a:gd name="connsiteY6" fmla="*/ 534673 h 2249805"/>
              <a:gd name="connsiteX7" fmla="*/ 534673 w 1069341"/>
              <a:gd name="connsiteY7" fmla="*/ 1 h 224980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69341" h="2249805">
                <a:moveTo>
                  <a:pt x="534673" y="1"/>
                </a:moveTo>
                <a:cubicBezTo>
                  <a:pt x="829961" y="0"/>
                  <a:pt x="1069340" y="239381"/>
                  <a:pt x="1069340" y="534669"/>
                </a:cubicBezTo>
                <a:lnTo>
                  <a:pt x="1069341" y="2156460"/>
                </a:lnTo>
                <a:lnTo>
                  <a:pt x="1059934" y="2249805"/>
                </a:lnTo>
                <a:lnTo>
                  <a:pt x="9411" y="2249805"/>
                </a:lnTo>
                <a:lnTo>
                  <a:pt x="4" y="2156462"/>
                </a:lnTo>
                <a:lnTo>
                  <a:pt x="0" y="534673"/>
                </a:lnTo>
                <a:cubicBezTo>
                  <a:pt x="2" y="239382"/>
                  <a:pt x="239380" y="1"/>
                  <a:pt x="534673" y="1"/>
                </a:cubicBezTo>
                <a:close/>
              </a:path>
            </a:pathLst>
          </a:custGeom>
          <a:pattFill prst="dashVert">
            <a:fgClr>
              <a:schemeClr val="accent2"/>
            </a:fgClr>
            <a:bgClr>
              <a:schemeClr val="accent4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5" name="任意多边形 135"/>
          <p:cNvSpPr/>
          <p:nvPr userDrawn="1">
            <p:custDataLst>
              <p:tags r:id="rId4"/>
            </p:custDataLst>
          </p:nvPr>
        </p:nvSpPr>
        <p:spPr>
          <a:xfrm>
            <a:off x="150822" y="959221"/>
            <a:ext cx="888384" cy="1361590"/>
          </a:xfrm>
          <a:custGeom>
            <a:gdLst>
              <a:gd name="connsiteX0" fmla="*/ 3 w 1069340"/>
              <a:gd name="connsiteY0" fmla="*/ 0 h 1638934"/>
              <a:gd name="connsiteX1" fmla="*/ 1069340 w 1069340"/>
              <a:gd name="connsiteY1" fmla="*/ 1 h 1638934"/>
              <a:gd name="connsiteX2" fmla="*/ 1069339 w 1069340"/>
              <a:gd name="connsiteY2" fmla="*/ 1104267 h 1638934"/>
              <a:gd name="connsiteX3" fmla="*/ 534669 w 1069340"/>
              <a:gd name="connsiteY3" fmla="*/ 1638934 h 1638934"/>
              <a:gd name="connsiteX4" fmla="*/ 0 w 1069340"/>
              <a:gd name="connsiteY4" fmla="*/ 1104265 h 163893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9340" h="1638933">
                <a:moveTo>
                  <a:pt x="3" y="0"/>
                </a:moveTo>
                <a:lnTo>
                  <a:pt x="1069340" y="1"/>
                </a:lnTo>
                <a:lnTo>
                  <a:pt x="1069339" y="1104267"/>
                </a:lnTo>
                <a:cubicBezTo>
                  <a:pt x="1069340" y="1399540"/>
                  <a:pt x="829945" y="1638935"/>
                  <a:pt x="534669" y="1638934"/>
                </a:cubicBezTo>
                <a:cubicBezTo>
                  <a:pt x="239395" y="1638935"/>
                  <a:pt x="1" y="1399540"/>
                  <a:pt x="0" y="1104265"/>
                </a:cubicBezTo>
                <a:close/>
              </a:path>
            </a:pathLst>
          </a:custGeom>
          <a:pattFill prst="dashUpDiag">
            <a:fgClr>
              <a:schemeClr val="accent2"/>
            </a:fgClr>
            <a:bgClr>
              <a:schemeClr val="accent4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1" name="任意多边形 137"/>
          <p:cNvSpPr/>
          <p:nvPr userDrawn="1">
            <p:custDataLst>
              <p:tags r:id="rId5"/>
            </p:custDataLst>
          </p:nvPr>
        </p:nvSpPr>
        <p:spPr>
          <a:xfrm>
            <a:off x="1190028" y="959223"/>
            <a:ext cx="888385" cy="619335"/>
          </a:xfrm>
          <a:custGeom>
            <a:gdLst>
              <a:gd name="connsiteX0" fmla="*/ 1 w 1069341"/>
              <a:gd name="connsiteY0" fmla="*/ 0 h 745488"/>
              <a:gd name="connsiteX1" fmla="*/ 1069341 w 1069341"/>
              <a:gd name="connsiteY1" fmla="*/ 0 h 745488"/>
              <a:gd name="connsiteX2" fmla="*/ 1069338 w 1069341"/>
              <a:gd name="connsiteY2" fmla="*/ 210820 h 745488"/>
              <a:gd name="connsiteX3" fmla="*/ 534671 w 1069341"/>
              <a:gd name="connsiteY3" fmla="*/ 745488 h 745488"/>
              <a:gd name="connsiteX4" fmla="*/ 1 w 1069341"/>
              <a:gd name="connsiteY4" fmla="*/ 210821 h 74548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9341" h="745488">
                <a:moveTo>
                  <a:pt x="1" y="0"/>
                </a:moveTo>
                <a:lnTo>
                  <a:pt x="1069341" y="0"/>
                </a:lnTo>
                <a:lnTo>
                  <a:pt x="1069338" y="210820"/>
                </a:lnTo>
                <a:cubicBezTo>
                  <a:pt x="1069341" y="506094"/>
                  <a:pt x="829944" y="745490"/>
                  <a:pt x="534671" y="745488"/>
                </a:cubicBezTo>
                <a:cubicBezTo>
                  <a:pt x="239396" y="745490"/>
                  <a:pt x="-1" y="506094"/>
                  <a:pt x="1" y="210821"/>
                </a:cubicBezTo>
                <a:close/>
              </a:path>
            </a:pathLst>
          </a:custGeom>
          <a:pattFill prst="solidDmnd">
            <a:fgClr>
              <a:schemeClr val="accent2"/>
            </a:fgClr>
            <a:bgClr>
              <a:schemeClr val="accent3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4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5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6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tags" Target="../tags/tag62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tags" Target="../tags/tag214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215.xml" /><Relationship Id="rId21" Type="http://schemas.openxmlformats.org/officeDocument/2006/relationships/tags" Target="../tags/tag216.xml" /><Relationship Id="rId22" Type="http://schemas.openxmlformats.org/officeDocument/2006/relationships/tags" Target="../tags/tag217.xml" /><Relationship Id="rId23" Type="http://schemas.openxmlformats.org/officeDocument/2006/relationships/tags" Target="../tags/tag218.xml" /><Relationship Id="rId24" Type="http://schemas.openxmlformats.org/officeDocument/2006/relationships/tags" Target="../tags/tag219.xml" /><Relationship Id="rId25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>
          <a:solidFill>
            <a:schemeClr val="bg1"/>
          </a:solidFill>
          <a:uFillTx/>
          <a:latin typeface="微软雅黑" panose="020b0503020204020204" charset="-122"/>
          <a:ea typeface="微软雅黑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bg1"/>
          </a:solidFill>
          <a:uFillTx/>
          <a:latin typeface="微软雅黑" panose="020b0503020204020204" charset="-122"/>
          <a:ea typeface="微软雅黑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tabLst>
          <a:tab pos="1609725"/>
        </a:tabLst>
        <a:defRPr sz="1600" u="none" strike="noStrike" kern="1200" cap="none" spc="150" normalizeH="0" baseline="0">
          <a:solidFill>
            <a:schemeClr val="bg1"/>
          </a:solidFill>
          <a:uFillTx/>
          <a:latin typeface="微软雅黑" panose="020b0503020204020204" charset="-122"/>
          <a:ea typeface="微软雅黑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bg1"/>
          </a:solidFill>
          <a:uFillTx/>
          <a:latin typeface="微软雅黑" panose="020b0503020204020204" charset="-122"/>
          <a:ea typeface="微软雅黑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bg1"/>
          </a:solidFill>
          <a:uFillTx/>
          <a:latin typeface="微软雅黑" panose="020b0503020204020204" charset="-122"/>
          <a:ea typeface="微软雅黑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bg1"/>
          </a:solidFill>
          <a:uFillTx/>
          <a:latin typeface="微软雅黑" panose="020b0503020204020204" charset="-122"/>
          <a:ea typeface="微软雅黑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220.xml" /><Relationship Id="rId3" Type="http://schemas.openxmlformats.org/officeDocument/2006/relationships/tags" Target="../tags/tag221.xml" /><Relationship Id="rId4" Type="http://schemas.openxmlformats.org/officeDocument/2006/relationships/tags" Target="../tags/tag22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30.xml" /><Relationship Id="rId11" Type="http://schemas.openxmlformats.org/officeDocument/2006/relationships/tags" Target="../tags/tag231.xml" /><Relationship Id="rId12" Type="http://schemas.openxmlformats.org/officeDocument/2006/relationships/tags" Target="../tags/tag232.xml" /><Relationship Id="rId13" Type="http://schemas.openxmlformats.org/officeDocument/2006/relationships/tags" Target="../tags/tag233.xml" /><Relationship Id="rId14" Type="http://schemas.openxmlformats.org/officeDocument/2006/relationships/tags" Target="../tags/tag234.xml" /><Relationship Id="rId15" Type="http://schemas.openxmlformats.org/officeDocument/2006/relationships/tags" Target="../tags/tag235.xml" /><Relationship Id="rId16" Type="http://schemas.openxmlformats.org/officeDocument/2006/relationships/tags" Target="../tags/tag236.xml" /><Relationship Id="rId17" Type="http://schemas.openxmlformats.org/officeDocument/2006/relationships/tags" Target="../tags/tag237.xml" /><Relationship Id="rId18" Type="http://schemas.openxmlformats.org/officeDocument/2006/relationships/tags" Target="../tags/tag238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223.xml" /><Relationship Id="rId4" Type="http://schemas.openxmlformats.org/officeDocument/2006/relationships/tags" Target="../tags/tag224.xml" /><Relationship Id="rId5" Type="http://schemas.openxmlformats.org/officeDocument/2006/relationships/tags" Target="../tags/tag225.xml" /><Relationship Id="rId6" Type="http://schemas.openxmlformats.org/officeDocument/2006/relationships/tags" Target="../tags/tag226.xml" /><Relationship Id="rId7" Type="http://schemas.openxmlformats.org/officeDocument/2006/relationships/tags" Target="../tags/tag227.xml" /><Relationship Id="rId8" Type="http://schemas.openxmlformats.org/officeDocument/2006/relationships/tags" Target="../tags/tag228.xml" /><Relationship Id="rId9" Type="http://schemas.openxmlformats.org/officeDocument/2006/relationships/tags" Target="../tags/tag229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39.xml" /><Relationship Id="rId3" Type="http://schemas.openxmlformats.org/officeDocument/2006/relationships/tags" Target="../tags/tag240.xml" /><Relationship Id="rId4" Type="http://schemas.openxmlformats.org/officeDocument/2006/relationships/tags" Target="../tags/tag241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50.xml" /><Relationship Id="rId11" Type="http://schemas.openxmlformats.org/officeDocument/2006/relationships/tags" Target="../tags/tag251.xml" /><Relationship Id="rId12" Type="http://schemas.openxmlformats.org/officeDocument/2006/relationships/tags" Target="../tags/tag252.xml" /><Relationship Id="rId13" Type="http://schemas.openxmlformats.org/officeDocument/2006/relationships/tags" Target="../tags/tag253.xml" /><Relationship Id="rId14" Type="http://schemas.openxmlformats.org/officeDocument/2006/relationships/tags" Target="../tags/tag254.xml" /><Relationship Id="rId15" Type="http://schemas.openxmlformats.org/officeDocument/2006/relationships/tags" Target="../tags/tag255.xml" /><Relationship Id="rId16" Type="http://schemas.openxmlformats.org/officeDocument/2006/relationships/tags" Target="../tags/tag256.xml" /><Relationship Id="rId17" Type="http://schemas.openxmlformats.org/officeDocument/2006/relationships/tags" Target="../tags/tag257.xml" /><Relationship Id="rId18" Type="http://schemas.openxmlformats.org/officeDocument/2006/relationships/tags" Target="../tags/tag258.xml" /><Relationship Id="rId2" Type="http://schemas.openxmlformats.org/officeDocument/2006/relationships/tags" Target="../tags/tag242.xml" /><Relationship Id="rId3" Type="http://schemas.openxmlformats.org/officeDocument/2006/relationships/tags" Target="../tags/tag243.xml" /><Relationship Id="rId4" Type="http://schemas.openxmlformats.org/officeDocument/2006/relationships/tags" Target="../tags/tag244.xml" /><Relationship Id="rId5" Type="http://schemas.openxmlformats.org/officeDocument/2006/relationships/tags" Target="../tags/tag245.xml" /><Relationship Id="rId6" Type="http://schemas.openxmlformats.org/officeDocument/2006/relationships/tags" Target="../tags/tag246.xml" /><Relationship Id="rId7" Type="http://schemas.openxmlformats.org/officeDocument/2006/relationships/tags" Target="../tags/tag247.xml" /><Relationship Id="rId8" Type="http://schemas.openxmlformats.org/officeDocument/2006/relationships/tags" Target="../tags/tag248.xml" /><Relationship Id="rId9" Type="http://schemas.openxmlformats.org/officeDocument/2006/relationships/tags" Target="../tags/tag249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67.xml" /><Relationship Id="rId11" Type="http://schemas.openxmlformats.org/officeDocument/2006/relationships/tags" Target="../tags/tag268.xml" /><Relationship Id="rId12" Type="http://schemas.openxmlformats.org/officeDocument/2006/relationships/tags" Target="../tags/tag269.xml" /><Relationship Id="rId2" Type="http://schemas.openxmlformats.org/officeDocument/2006/relationships/tags" Target="../tags/tag259.xml" /><Relationship Id="rId3" Type="http://schemas.openxmlformats.org/officeDocument/2006/relationships/tags" Target="../tags/tag260.xml" /><Relationship Id="rId4" Type="http://schemas.openxmlformats.org/officeDocument/2006/relationships/tags" Target="../tags/tag261.xml" /><Relationship Id="rId5" Type="http://schemas.openxmlformats.org/officeDocument/2006/relationships/tags" Target="../tags/tag262.xml" /><Relationship Id="rId6" Type="http://schemas.openxmlformats.org/officeDocument/2006/relationships/tags" Target="../tags/tag263.xml" /><Relationship Id="rId7" Type="http://schemas.openxmlformats.org/officeDocument/2006/relationships/tags" Target="../tags/tag264.xml" /><Relationship Id="rId8" Type="http://schemas.openxmlformats.org/officeDocument/2006/relationships/tags" Target="../tags/tag265.xml" /><Relationship Id="rId9" Type="http://schemas.openxmlformats.org/officeDocument/2006/relationships/tags" Target="../tags/tag266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78.xml" /><Relationship Id="rId11" Type="http://schemas.openxmlformats.org/officeDocument/2006/relationships/tags" Target="../tags/tag279.xml" /><Relationship Id="rId12" Type="http://schemas.openxmlformats.org/officeDocument/2006/relationships/tags" Target="../tags/tag280.xml" /><Relationship Id="rId13" Type="http://schemas.openxmlformats.org/officeDocument/2006/relationships/tags" Target="../tags/tag281.xml" /><Relationship Id="rId14" Type="http://schemas.openxmlformats.org/officeDocument/2006/relationships/tags" Target="../tags/tag282.xml" /><Relationship Id="rId15" Type="http://schemas.openxmlformats.org/officeDocument/2006/relationships/tags" Target="../tags/tag283.xml" /><Relationship Id="rId16" Type="http://schemas.openxmlformats.org/officeDocument/2006/relationships/tags" Target="../tags/tag284.xml" /><Relationship Id="rId17" Type="http://schemas.openxmlformats.org/officeDocument/2006/relationships/tags" Target="../tags/tag285.xml" /><Relationship Id="rId18" Type="http://schemas.openxmlformats.org/officeDocument/2006/relationships/tags" Target="../tags/tag286.xml" /><Relationship Id="rId19" Type="http://schemas.openxmlformats.org/officeDocument/2006/relationships/tags" Target="../tags/tag287.xml" /><Relationship Id="rId2" Type="http://schemas.openxmlformats.org/officeDocument/2006/relationships/tags" Target="../tags/tag270.xml" /><Relationship Id="rId20" Type="http://schemas.openxmlformats.org/officeDocument/2006/relationships/tags" Target="../tags/tag288.xml" /><Relationship Id="rId21" Type="http://schemas.openxmlformats.org/officeDocument/2006/relationships/tags" Target="../tags/tag289.xml" /><Relationship Id="rId22" Type="http://schemas.openxmlformats.org/officeDocument/2006/relationships/tags" Target="../tags/tag290.xml" /><Relationship Id="rId23" Type="http://schemas.openxmlformats.org/officeDocument/2006/relationships/tags" Target="../tags/tag291.xml" /><Relationship Id="rId24" Type="http://schemas.openxmlformats.org/officeDocument/2006/relationships/tags" Target="../tags/tag292.xml" /><Relationship Id="rId3" Type="http://schemas.openxmlformats.org/officeDocument/2006/relationships/tags" Target="../tags/tag271.xml" /><Relationship Id="rId4" Type="http://schemas.openxmlformats.org/officeDocument/2006/relationships/tags" Target="../tags/tag272.xml" /><Relationship Id="rId5" Type="http://schemas.openxmlformats.org/officeDocument/2006/relationships/tags" Target="../tags/tag273.xml" /><Relationship Id="rId6" Type="http://schemas.openxmlformats.org/officeDocument/2006/relationships/tags" Target="../tags/tag274.xml" /><Relationship Id="rId7" Type="http://schemas.openxmlformats.org/officeDocument/2006/relationships/tags" Target="../tags/tag275.xml" /><Relationship Id="rId8" Type="http://schemas.openxmlformats.org/officeDocument/2006/relationships/tags" Target="../tags/tag276.xml" /><Relationship Id="rId9" Type="http://schemas.openxmlformats.org/officeDocument/2006/relationships/tags" Target="../tags/tag27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93.xml" /><Relationship Id="rId3" Type="http://schemas.openxmlformats.org/officeDocument/2006/relationships/tags" Target="../tags/tag294.xml" /><Relationship Id="rId4" Type="http://schemas.openxmlformats.org/officeDocument/2006/relationships/tags" Target="../tags/tag295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04.xml" /><Relationship Id="rId11" Type="http://schemas.openxmlformats.org/officeDocument/2006/relationships/image" Target="../media/image1.png" /><Relationship Id="rId12" Type="http://schemas.openxmlformats.org/officeDocument/2006/relationships/tags" Target="../tags/tag305.xml" /><Relationship Id="rId13" Type="http://schemas.openxmlformats.org/officeDocument/2006/relationships/tags" Target="../tags/tag306.xml" /><Relationship Id="rId14" Type="http://schemas.openxmlformats.org/officeDocument/2006/relationships/tags" Target="../tags/tag307.xml" /><Relationship Id="rId15" Type="http://schemas.openxmlformats.org/officeDocument/2006/relationships/tags" Target="../tags/tag308.xml" /><Relationship Id="rId16" Type="http://schemas.openxmlformats.org/officeDocument/2006/relationships/image" Target="../media/image2.png" /><Relationship Id="rId17" Type="http://schemas.openxmlformats.org/officeDocument/2006/relationships/tags" Target="../tags/tag309.xml" /><Relationship Id="rId18" Type="http://schemas.openxmlformats.org/officeDocument/2006/relationships/tags" Target="../tags/tag310.xml" /><Relationship Id="rId19" Type="http://schemas.openxmlformats.org/officeDocument/2006/relationships/tags" Target="../tags/tag311.xml" /><Relationship Id="rId2" Type="http://schemas.openxmlformats.org/officeDocument/2006/relationships/tags" Target="../tags/tag296.xml" /><Relationship Id="rId20" Type="http://schemas.openxmlformats.org/officeDocument/2006/relationships/tags" Target="../tags/tag312.xml" /><Relationship Id="rId21" Type="http://schemas.openxmlformats.org/officeDocument/2006/relationships/image" Target="../media/image3.png" /><Relationship Id="rId22" Type="http://schemas.openxmlformats.org/officeDocument/2006/relationships/tags" Target="../tags/tag313.xml" /><Relationship Id="rId23" Type="http://schemas.openxmlformats.org/officeDocument/2006/relationships/tags" Target="../tags/tag314.xml" /><Relationship Id="rId24" Type="http://schemas.openxmlformats.org/officeDocument/2006/relationships/tags" Target="../tags/tag315.xml" /><Relationship Id="rId25" Type="http://schemas.openxmlformats.org/officeDocument/2006/relationships/tags" Target="../tags/tag316.xml" /><Relationship Id="rId26" Type="http://schemas.openxmlformats.org/officeDocument/2006/relationships/image" Target="../media/image4.png" /><Relationship Id="rId27" Type="http://schemas.openxmlformats.org/officeDocument/2006/relationships/tags" Target="../tags/tag317.xml" /><Relationship Id="rId28" Type="http://schemas.openxmlformats.org/officeDocument/2006/relationships/tags" Target="../tags/tag318.xml" /><Relationship Id="rId3" Type="http://schemas.openxmlformats.org/officeDocument/2006/relationships/tags" Target="../tags/tag297.xml" /><Relationship Id="rId4" Type="http://schemas.openxmlformats.org/officeDocument/2006/relationships/tags" Target="../tags/tag298.xml" /><Relationship Id="rId5" Type="http://schemas.openxmlformats.org/officeDocument/2006/relationships/tags" Target="../tags/tag299.xml" /><Relationship Id="rId6" Type="http://schemas.openxmlformats.org/officeDocument/2006/relationships/tags" Target="../tags/tag300.xml" /><Relationship Id="rId7" Type="http://schemas.openxmlformats.org/officeDocument/2006/relationships/tags" Target="../tags/tag301.xml" /><Relationship Id="rId8" Type="http://schemas.openxmlformats.org/officeDocument/2006/relationships/tags" Target="../tags/tag302.xml" /><Relationship Id="rId9" Type="http://schemas.openxmlformats.org/officeDocument/2006/relationships/tags" Target="../tags/tag30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27.xml" /><Relationship Id="rId11" Type="http://schemas.openxmlformats.org/officeDocument/2006/relationships/tags" Target="../tags/tag328.xml" /><Relationship Id="rId12" Type="http://schemas.openxmlformats.org/officeDocument/2006/relationships/tags" Target="../tags/tag329.xml" /><Relationship Id="rId13" Type="http://schemas.openxmlformats.org/officeDocument/2006/relationships/tags" Target="../tags/tag330.xml" /><Relationship Id="rId14" Type="http://schemas.openxmlformats.org/officeDocument/2006/relationships/tags" Target="../tags/tag331.xml" /><Relationship Id="rId15" Type="http://schemas.openxmlformats.org/officeDocument/2006/relationships/tags" Target="../tags/tag332.xml" /><Relationship Id="rId16" Type="http://schemas.openxmlformats.org/officeDocument/2006/relationships/tags" Target="../tags/tag333.xml" /><Relationship Id="rId17" Type="http://schemas.openxmlformats.org/officeDocument/2006/relationships/tags" Target="../tags/tag334.xml" /><Relationship Id="rId18" Type="http://schemas.openxmlformats.org/officeDocument/2006/relationships/tags" Target="../tags/tag335.xml" /><Relationship Id="rId19" Type="http://schemas.openxmlformats.org/officeDocument/2006/relationships/tags" Target="../tags/tag336.xml" /><Relationship Id="rId2" Type="http://schemas.openxmlformats.org/officeDocument/2006/relationships/tags" Target="../tags/tag319.xml" /><Relationship Id="rId20" Type="http://schemas.openxmlformats.org/officeDocument/2006/relationships/tags" Target="../tags/tag337.xml" /><Relationship Id="rId21" Type="http://schemas.openxmlformats.org/officeDocument/2006/relationships/tags" Target="../tags/tag338.xml" /><Relationship Id="rId22" Type="http://schemas.openxmlformats.org/officeDocument/2006/relationships/tags" Target="../tags/tag339.xml" /><Relationship Id="rId3" Type="http://schemas.openxmlformats.org/officeDocument/2006/relationships/tags" Target="../tags/tag320.xml" /><Relationship Id="rId4" Type="http://schemas.openxmlformats.org/officeDocument/2006/relationships/tags" Target="../tags/tag321.xml" /><Relationship Id="rId5" Type="http://schemas.openxmlformats.org/officeDocument/2006/relationships/tags" Target="../tags/tag322.xml" /><Relationship Id="rId6" Type="http://schemas.openxmlformats.org/officeDocument/2006/relationships/tags" Target="../tags/tag323.xml" /><Relationship Id="rId7" Type="http://schemas.openxmlformats.org/officeDocument/2006/relationships/tags" Target="../tags/tag324.xml" /><Relationship Id="rId8" Type="http://schemas.openxmlformats.org/officeDocument/2006/relationships/tags" Target="../tags/tag325.xml" /><Relationship Id="rId9" Type="http://schemas.openxmlformats.org/officeDocument/2006/relationships/tags" Target="../tags/tag326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48.xml" /><Relationship Id="rId11" Type="http://schemas.openxmlformats.org/officeDocument/2006/relationships/tags" Target="../tags/tag349.xml" /><Relationship Id="rId12" Type="http://schemas.openxmlformats.org/officeDocument/2006/relationships/tags" Target="../tags/tag350.xml" /><Relationship Id="rId13" Type="http://schemas.openxmlformats.org/officeDocument/2006/relationships/tags" Target="../tags/tag351.xml" /><Relationship Id="rId14" Type="http://schemas.openxmlformats.org/officeDocument/2006/relationships/tags" Target="../tags/tag352.xml" /><Relationship Id="rId15" Type="http://schemas.openxmlformats.org/officeDocument/2006/relationships/tags" Target="../tags/tag353.xml" /><Relationship Id="rId16" Type="http://schemas.openxmlformats.org/officeDocument/2006/relationships/tags" Target="../tags/tag354.xml" /><Relationship Id="rId17" Type="http://schemas.openxmlformats.org/officeDocument/2006/relationships/tags" Target="../tags/tag355.xml" /><Relationship Id="rId18" Type="http://schemas.openxmlformats.org/officeDocument/2006/relationships/tags" Target="../tags/tag356.xml" /><Relationship Id="rId19" Type="http://schemas.openxmlformats.org/officeDocument/2006/relationships/tags" Target="../tags/tag357.xml" /><Relationship Id="rId2" Type="http://schemas.openxmlformats.org/officeDocument/2006/relationships/tags" Target="../tags/tag340.xml" /><Relationship Id="rId3" Type="http://schemas.openxmlformats.org/officeDocument/2006/relationships/tags" Target="../tags/tag341.xml" /><Relationship Id="rId4" Type="http://schemas.openxmlformats.org/officeDocument/2006/relationships/tags" Target="../tags/tag342.xml" /><Relationship Id="rId5" Type="http://schemas.openxmlformats.org/officeDocument/2006/relationships/tags" Target="../tags/tag343.xml" /><Relationship Id="rId6" Type="http://schemas.openxmlformats.org/officeDocument/2006/relationships/tags" Target="../tags/tag344.xml" /><Relationship Id="rId7" Type="http://schemas.openxmlformats.org/officeDocument/2006/relationships/tags" Target="../tags/tag345.xml" /><Relationship Id="rId8" Type="http://schemas.openxmlformats.org/officeDocument/2006/relationships/tags" Target="../tags/tag346.xml" /><Relationship Id="rId9" Type="http://schemas.openxmlformats.org/officeDocument/2006/relationships/tags" Target="../tags/tag34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358.xml" /><Relationship Id="rId3" Type="http://schemas.openxmlformats.org/officeDocument/2006/relationships/tags" Target="../tags/tag359.xml" /><Relationship Id="rId4" Type="http://schemas.openxmlformats.org/officeDocument/2006/relationships/tags" Target="../tags/tag360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69.xml" /><Relationship Id="rId11" Type="http://schemas.openxmlformats.org/officeDocument/2006/relationships/tags" Target="../tags/tag370.xml" /><Relationship Id="rId12" Type="http://schemas.openxmlformats.org/officeDocument/2006/relationships/tags" Target="../tags/tag371.xml" /><Relationship Id="rId13" Type="http://schemas.openxmlformats.org/officeDocument/2006/relationships/tags" Target="../tags/tag372.xml" /><Relationship Id="rId14" Type="http://schemas.openxmlformats.org/officeDocument/2006/relationships/tags" Target="../tags/tag373.xml" /><Relationship Id="rId15" Type="http://schemas.openxmlformats.org/officeDocument/2006/relationships/tags" Target="../tags/tag374.xml" /><Relationship Id="rId16" Type="http://schemas.openxmlformats.org/officeDocument/2006/relationships/tags" Target="../tags/tag375.xml" /><Relationship Id="rId17" Type="http://schemas.openxmlformats.org/officeDocument/2006/relationships/tags" Target="../tags/tag376.xml" /><Relationship Id="rId18" Type="http://schemas.openxmlformats.org/officeDocument/2006/relationships/tags" Target="../tags/tag377.xml" /><Relationship Id="rId19" Type="http://schemas.openxmlformats.org/officeDocument/2006/relationships/tags" Target="../tags/tag378.xml" /><Relationship Id="rId2" Type="http://schemas.openxmlformats.org/officeDocument/2006/relationships/tags" Target="../tags/tag361.xml" /><Relationship Id="rId20" Type="http://schemas.openxmlformats.org/officeDocument/2006/relationships/tags" Target="../tags/tag379.xml" /><Relationship Id="rId3" Type="http://schemas.openxmlformats.org/officeDocument/2006/relationships/tags" Target="../tags/tag362.xml" /><Relationship Id="rId4" Type="http://schemas.openxmlformats.org/officeDocument/2006/relationships/tags" Target="../tags/tag363.xml" /><Relationship Id="rId5" Type="http://schemas.openxmlformats.org/officeDocument/2006/relationships/tags" Target="../tags/tag364.xml" /><Relationship Id="rId6" Type="http://schemas.openxmlformats.org/officeDocument/2006/relationships/tags" Target="../tags/tag365.xml" /><Relationship Id="rId7" Type="http://schemas.openxmlformats.org/officeDocument/2006/relationships/tags" Target="../tags/tag366.xml" /><Relationship Id="rId8" Type="http://schemas.openxmlformats.org/officeDocument/2006/relationships/tags" Target="../tags/tag367.xml" /><Relationship Id="rId9" Type="http://schemas.openxmlformats.org/officeDocument/2006/relationships/tags" Target="../tags/tag368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88.xml" /><Relationship Id="rId11" Type="http://schemas.openxmlformats.org/officeDocument/2006/relationships/tags" Target="../tags/tag389.xml" /><Relationship Id="rId12" Type="http://schemas.openxmlformats.org/officeDocument/2006/relationships/tags" Target="../tags/tag390.xml" /><Relationship Id="rId13" Type="http://schemas.openxmlformats.org/officeDocument/2006/relationships/tags" Target="../tags/tag391.xml" /><Relationship Id="rId14" Type="http://schemas.openxmlformats.org/officeDocument/2006/relationships/tags" Target="../tags/tag392.xml" /><Relationship Id="rId15" Type="http://schemas.openxmlformats.org/officeDocument/2006/relationships/tags" Target="../tags/tag393.xml" /><Relationship Id="rId16" Type="http://schemas.openxmlformats.org/officeDocument/2006/relationships/tags" Target="../tags/tag394.xml" /><Relationship Id="rId17" Type="http://schemas.openxmlformats.org/officeDocument/2006/relationships/tags" Target="../tags/tag395.xml" /><Relationship Id="rId18" Type="http://schemas.openxmlformats.org/officeDocument/2006/relationships/tags" Target="../tags/tag396.xml" /><Relationship Id="rId19" Type="http://schemas.openxmlformats.org/officeDocument/2006/relationships/tags" Target="../tags/tag397.xml" /><Relationship Id="rId2" Type="http://schemas.openxmlformats.org/officeDocument/2006/relationships/tags" Target="../tags/tag380.xml" /><Relationship Id="rId20" Type="http://schemas.openxmlformats.org/officeDocument/2006/relationships/tags" Target="../tags/tag398.xml" /><Relationship Id="rId21" Type="http://schemas.openxmlformats.org/officeDocument/2006/relationships/tags" Target="../tags/tag399.xml" /><Relationship Id="rId22" Type="http://schemas.openxmlformats.org/officeDocument/2006/relationships/tags" Target="../tags/tag400.xml" /><Relationship Id="rId23" Type="http://schemas.openxmlformats.org/officeDocument/2006/relationships/tags" Target="../tags/tag401.xml" /><Relationship Id="rId24" Type="http://schemas.openxmlformats.org/officeDocument/2006/relationships/tags" Target="../tags/tag402.xml" /><Relationship Id="rId25" Type="http://schemas.openxmlformats.org/officeDocument/2006/relationships/tags" Target="../tags/tag403.xml" /><Relationship Id="rId26" Type="http://schemas.openxmlformats.org/officeDocument/2006/relationships/tags" Target="../tags/tag404.xml" /><Relationship Id="rId27" Type="http://schemas.openxmlformats.org/officeDocument/2006/relationships/tags" Target="../tags/tag405.xml" /><Relationship Id="rId28" Type="http://schemas.openxmlformats.org/officeDocument/2006/relationships/tags" Target="../tags/tag406.xml" /><Relationship Id="rId29" Type="http://schemas.openxmlformats.org/officeDocument/2006/relationships/tags" Target="../tags/tag407.xml" /><Relationship Id="rId3" Type="http://schemas.openxmlformats.org/officeDocument/2006/relationships/tags" Target="../tags/tag381.xml" /><Relationship Id="rId30" Type="http://schemas.openxmlformats.org/officeDocument/2006/relationships/tags" Target="../tags/tag408.xml" /><Relationship Id="rId31" Type="http://schemas.openxmlformats.org/officeDocument/2006/relationships/tags" Target="../tags/tag409.xml" /><Relationship Id="rId32" Type="http://schemas.openxmlformats.org/officeDocument/2006/relationships/tags" Target="../tags/tag410.xml" /><Relationship Id="rId33" Type="http://schemas.openxmlformats.org/officeDocument/2006/relationships/tags" Target="../tags/tag411.xml" /><Relationship Id="rId34" Type="http://schemas.openxmlformats.org/officeDocument/2006/relationships/tags" Target="../tags/tag412.xml" /><Relationship Id="rId35" Type="http://schemas.openxmlformats.org/officeDocument/2006/relationships/tags" Target="../tags/tag413.xml" /><Relationship Id="rId36" Type="http://schemas.openxmlformats.org/officeDocument/2006/relationships/tags" Target="../tags/tag414.xml" /><Relationship Id="rId37" Type="http://schemas.openxmlformats.org/officeDocument/2006/relationships/tags" Target="../tags/tag415.xml" /><Relationship Id="rId38" Type="http://schemas.openxmlformats.org/officeDocument/2006/relationships/tags" Target="../tags/tag416.xml" /><Relationship Id="rId39" Type="http://schemas.openxmlformats.org/officeDocument/2006/relationships/tags" Target="../tags/tag417.xml" /><Relationship Id="rId4" Type="http://schemas.openxmlformats.org/officeDocument/2006/relationships/tags" Target="../tags/tag382.xml" /><Relationship Id="rId40" Type="http://schemas.openxmlformats.org/officeDocument/2006/relationships/tags" Target="../tags/tag418.xml" /><Relationship Id="rId5" Type="http://schemas.openxmlformats.org/officeDocument/2006/relationships/tags" Target="../tags/tag383.xml" /><Relationship Id="rId6" Type="http://schemas.openxmlformats.org/officeDocument/2006/relationships/tags" Target="../tags/tag384.xml" /><Relationship Id="rId7" Type="http://schemas.openxmlformats.org/officeDocument/2006/relationships/tags" Target="../tags/tag385.xml" /><Relationship Id="rId8" Type="http://schemas.openxmlformats.org/officeDocument/2006/relationships/tags" Target="../tags/tag386.xml" /><Relationship Id="rId9" Type="http://schemas.openxmlformats.org/officeDocument/2006/relationships/tags" Target="../tags/tag387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27.xml" /><Relationship Id="rId11" Type="http://schemas.openxmlformats.org/officeDocument/2006/relationships/tags" Target="../tags/tag428.xml" /><Relationship Id="rId12" Type="http://schemas.openxmlformats.org/officeDocument/2006/relationships/tags" Target="../tags/tag429.xml" /><Relationship Id="rId13" Type="http://schemas.openxmlformats.org/officeDocument/2006/relationships/tags" Target="../tags/tag430.xml" /><Relationship Id="rId14" Type="http://schemas.openxmlformats.org/officeDocument/2006/relationships/tags" Target="../tags/tag431.xml" /><Relationship Id="rId15" Type="http://schemas.openxmlformats.org/officeDocument/2006/relationships/tags" Target="../tags/tag432.xml" /><Relationship Id="rId16" Type="http://schemas.openxmlformats.org/officeDocument/2006/relationships/tags" Target="../tags/tag433.xml" /><Relationship Id="rId17" Type="http://schemas.openxmlformats.org/officeDocument/2006/relationships/tags" Target="../tags/tag434.xml" /><Relationship Id="rId18" Type="http://schemas.openxmlformats.org/officeDocument/2006/relationships/tags" Target="../tags/tag435.xml" /><Relationship Id="rId19" Type="http://schemas.openxmlformats.org/officeDocument/2006/relationships/tags" Target="../tags/tag436.xml" /><Relationship Id="rId2" Type="http://schemas.openxmlformats.org/officeDocument/2006/relationships/tags" Target="../tags/tag419.xml" /><Relationship Id="rId20" Type="http://schemas.openxmlformats.org/officeDocument/2006/relationships/tags" Target="../tags/tag437.xml" /><Relationship Id="rId3" Type="http://schemas.openxmlformats.org/officeDocument/2006/relationships/tags" Target="../tags/tag420.xml" /><Relationship Id="rId4" Type="http://schemas.openxmlformats.org/officeDocument/2006/relationships/tags" Target="../tags/tag421.xml" /><Relationship Id="rId5" Type="http://schemas.openxmlformats.org/officeDocument/2006/relationships/tags" Target="../tags/tag422.xml" /><Relationship Id="rId6" Type="http://schemas.openxmlformats.org/officeDocument/2006/relationships/tags" Target="../tags/tag423.xml" /><Relationship Id="rId7" Type="http://schemas.openxmlformats.org/officeDocument/2006/relationships/tags" Target="../tags/tag424.xml" /><Relationship Id="rId8" Type="http://schemas.openxmlformats.org/officeDocument/2006/relationships/tags" Target="../tags/tag425.xml" /><Relationship Id="rId9" Type="http://schemas.openxmlformats.org/officeDocument/2006/relationships/tags" Target="../tags/tag426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438.xml" /><Relationship Id="rId3" Type="http://schemas.openxmlformats.org/officeDocument/2006/relationships/tags" Target="../tags/tag439.xml" /><Relationship Id="rId4" Type="http://schemas.openxmlformats.org/officeDocument/2006/relationships/tags" Target="../tags/tag440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49.xml" /><Relationship Id="rId11" Type="http://schemas.openxmlformats.org/officeDocument/2006/relationships/tags" Target="../tags/tag450.xml" /><Relationship Id="rId12" Type="http://schemas.openxmlformats.org/officeDocument/2006/relationships/tags" Target="../tags/tag451.xml" /><Relationship Id="rId13" Type="http://schemas.openxmlformats.org/officeDocument/2006/relationships/tags" Target="../tags/tag452.xml" /><Relationship Id="rId14" Type="http://schemas.openxmlformats.org/officeDocument/2006/relationships/tags" Target="../tags/tag453.xml" /><Relationship Id="rId15" Type="http://schemas.openxmlformats.org/officeDocument/2006/relationships/tags" Target="../tags/tag454.xml" /><Relationship Id="rId16" Type="http://schemas.openxmlformats.org/officeDocument/2006/relationships/tags" Target="../tags/tag455.xml" /><Relationship Id="rId17" Type="http://schemas.openxmlformats.org/officeDocument/2006/relationships/tags" Target="../tags/tag456.xml" /><Relationship Id="rId18" Type="http://schemas.openxmlformats.org/officeDocument/2006/relationships/tags" Target="../tags/tag457.xml" /><Relationship Id="rId19" Type="http://schemas.openxmlformats.org/officeDocument/2006/relationships/tags" Target="../tags/tag458.xml" /><Relationship Id="rId2" Type="http://schemas.openxmlformats.org/officeDocument/2006/relationships/tags" Target="../tags/tag441.xml" /><Relationship Id="rId20" Type="http://schemas.openxmlformats.org/officeDocument/2006/relationships/tags" Target="../tags/tag459.xml" /><Relationship Id="rId21" Type="http://schemas.openxmlformats.org/officeDocument/2006/relationships/tags" Target="../tags/tag460.xml" /><Relationship Id="rId22" Type="http://schemas.openxmlformats.org/officeDocument/2006/relationships/tags" Target="../tags/tag461.xml" /><Relationship Id="rId23" Type="http://schemas.openxmlformats.org/officeDocument/2006/relationships/tags" Target="../tags/tag462.xml" /><Relationship Id="rId24" Type="http://schemas.openxmlformats.org/officeDocument/2006/relationships/tags" Target="../tags/tag463.xml" /><Relationship Id="rId25" Type="http://schemas.openxmlformats.org/officeDocument/2006/relationships/tags" Target="../tags/tag464.xml" /><Relationship Id="rId26" Type="http://schemas.openxmlformats.org/officeDocument/2006/relationships/tags" Target="../tags/tag465.xml" /><Relationship Id="rId27" Type="http://schemas.openxmlformats.org/officeDocument/2006/relationships/tags" Target="../tags/tag466.xml" /><Relationship Id="rId28" Type="http://schemas.openxmlformats.org/officeDocument/2006/relationships/tags" Target="../tags/tag467.xml" /><Relationship Id="rId29" Type="http://schemas.openxmlformats.org/officeDocument/2006/relationships/tags" Target="../tags/tag468.xml" /><Relationship Id="rId3" Type="http://schemas.openxmlformats.org/officeDocument/2006/relationships/tags" Target="../tags/tag442.xml" /><Relationship Id="rId30" Type="http://schemas.openxmlformats.org/officeDocument/2006/relationships/tags" Target="../tags/tag469.xml" /><Relationship Id="rId4" Type="http://schemas.openxmlformats.org/officeDocument/2006/relationships/tags" Target="../tags/tag443.xml" /><Relationship Id="rId5" Type="http://schemas.openxmlformats.org/officeDocument/2006/relationships/tags" Target="../tags/tag444.xml" /><Relationship Id="rId6" Type="http://schemas.openxmlformats.org/officeDocument/2006/relationships/tags" Target="../tags/tag445.xml" /><Relationship Id="rId7" Type="http://schemas.openxmlformats.org/officeDocument/2006/relationships/tags" Target="../tags/tag446.xml" /><Relationship Id="rId8" Type="http://schemas.openxmlformats.org/officeDocument/2006/relationships/tags" Target="../tags/tag447.xml" /><Relationship Id="rId9" Type="http://schemas.openxmlformats.org/officeDocument/2006/relationships/tags" Target="../tags/tag448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78.xml" /><Relationship Id="rId11" Type="http://schemas.openxmlformats.org/officeDocument/2006/relationships/tags" Target="../tags/tag479.xml" /><Relationship Id="rId12" Type="http://schemas.openxmlformats.org/officeDocument/2006/relationships/tags" Target="../tags/tag480.xml" /><Relationship Id="rId13" Type="http://schemas.openxmlformats.org/officeDocument/2006/relationships/tags" Target="../tags/tag481.xml" /><Relationship Id="rId14" Type="http://schemas.openxmlformats.org/officeDocument/2006/relationships/tags" Target="../tags/tag482.xml" /><Relationship Id="rId15" Type="http://schemas.openxmlformats.org/officeDocument/2006/relationships/tags" Target="../tags/tag483.xml" /><Relationship Id="rId16" Type="http://schemas.openxmlformats.org/officeDocument/2006/relationships/tags" Target="../tags/tag484.xml" /><Relationship Id="rId17" Type="http://schemas.openxmlformats.org/officeDocument/2006/relationships/tags" Target="../tags/tag485.xml" /><Relationship Id="rId18" Type="http://schemas.openxmlformats.org/officeDocument/2006/relationships/tags" Target="../tags/tag486.xml" /><Relationship Id="rId19" Type="http://schemas.openxmlformats.org/officeDocument/2006/relationships/tags" Target="../tags/tag487.xml" /><Relationship Id="rId2" Type="http://schemas.openxmlformats.org/officeDocument/2006/relationships/tags" Target="../tags/tag470.xml" /><Relationship Id="rId20" Type="http://schemas.openxmlformats.org/officeDocument/2006/relationships/tags" Target="../tags/tag488.xml" /><Relationship Id="rId21" Type="http://schemas.openxmlformats.org/officeDocument/2006/relationships/tags" Target="../tags/tag489.xml" /><Relationship Id="rId22" Type="http://schemas.openxmlformats.org/officeDocument/2006/relationships/tags" Target="../tags/tag490.xml" /><Relationship Id="rId23" Type="http://schemas.openxmlformats.org/officeDocument/2006/relationships/tags" Target="../tags/tag491.xml" /><Relationship Id="rId3" Type="http://schemas.openxmlformats.org/officeDocument/2006/relationships/tags" Target="../tags/tag471.xml" /><Relationship Id="rId4" Type="http://schemas.openxmlformats.org/officeDocument/2006/relationships/tags" Target="../tags/tag472.xml" /><Relationship Id="rId5" Type="http://schemas.openxmlformats.org/officeDocument/2006/relationships/tags" Target="../tags/tag473.xml" /><Relationship Id="rId6" Type="http://schemas.openxmlformats.org/officeDocument/2006/relationships/tags" Target="../tags/tag474.xml" /><Relationship Id="rId7" Type="http://schemas.openxmlformats.org/officeDocument/2006/relationships/tags" Target="../tags/tag475.xml" /><Relationship Id="rId8" Type="http://schemas.openxmlformats.org/officeDocument/2006/relationships/tags" Target="../tags/tag476.xml" /><Relationship Id="rId9" Type="http://schemas.openxmlformats.org/officeDocument/2006/relationships/tags" Target="../tags/tag477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500.xml" /><Relationship Id="rId11" Type="http://schemas.openxmlformats.org/officeDocument/2006/relationships/tags" Target="../tags/tag501.xml" /><Relationship Id="rId12" Type="http://schemas.openxmlformats.org/officeDocument/2006/relationships/tags" Target="../tags/tag502.xml" /><Relationship Id="rId13" Type="http://schemas.openxmlformats.org/officeDocument/2006/relationships/tags" Target="../tags/tag503.xml" /><Relationship Id="rId14" Type="http://schemas.openxmlformats.org/officeDocument/2006/relationships/tags" Target="../tags/tag504.xml" /><Relationship Id="rId15" Type="http://schemas.openxmlformats.org/officeDocument/2006/relationships/tags" Target="../tags/tag505.xml" /><Relationship Id="rId16" Type="http://schemas.openxmlformats.org/officeDocument/2006/relationships/tags" Target="../tags/tag506.xml" /><Relationship Id="rId17" Type="http://schemas.openxmlformats.org/officeDocument/2006/relationships/tags" Target="../tags/tag507.xml" /><Relationship Id="rId18" Type="http://schemas.openxmlformats.org/officeDocument/2006/relationships/tags" Target="../tags/tag508.xml" /><Relationship Id="rId19" Type="http://schemas.openxmlformats.org/officeDocument/2006/relationships/tags" Target="../tags/tag509.xml" /><Relationship Id="rId2" Type="http://schemas.openxmlformats.org/officeDocument/2006/relationships/tags" Target="../tags/tag492.xml" /><Relationship Id="rId20" Type="http://schemas.openxmlformats.org/officeDocument/2006/relationships/tags" Target="../tags/tag510.xml" /><Relationship Id="rId21" Type="http://schemas.openxmlformats.org/officeDocument/2006/relationships/tags" Target="../tags/tag511.xml" /><Relationship Id="rId22" Type="http://schemas.openxmlformats.org/officeDocument/2006/relationships/tags" Target="../tags/tag512.xml" /><Relationship Id="rId23" Type="http://schemas.openxmlformats.org/officeDocument/2006/relationships/tags" Target="../tags/tag513.xml" /><Relationship Id="rId24" Type="http://schemas.openxmlformats.org/officeDocument/2006/relationships/tags" Target="../tags/tag514.xml" /><Relationship Id="rId25" Type="http://schemas.openxmlformats.org/officeDocument/2006/relationships/tags" Target="../tags/tag515.xml" /><Relationship Id="rId26" Type="http://schemas.openxmlformats.org/officeDocument/2006/relationships/tags" Target="../tags/tag516.xml" /><Relationship Id="rId27" Type="http://schemas.openxmlformats.org/officeDocument/2006/relationships/tags" Target="../tags/tag517.xml" /><Relationship Id="rId28" Type="http://schemas.openxmlformats.org/officeDocument/2006/relationships/tags" Target="../tags/tag518.xml" /><Relationship Id="rId3" Type="http://schemas.openxmlformats.org/officeDocument/2006/relationships/tags" Target="../tags/tag493.xml" /><Relationship Id="rId4" Type="http://schemas.openxmlformats.org/officeDocument/2006/relationships/tags" Target="../tags/tag494.xml" /><Relationship Id="rId5" Type="http://schemas.openxmlformats.org/officeDocument/2006/relationships/tags" Target="../tags/tag495.xml" /><Relationship Id="rId6" Type="http://schemas.openxmlformats.org/officeDocument/2006/relationships/tags" Target="../tags/tag496.xml" /><Relationship Id="rId7" Type="http://schemas.openxmlformats.org/officeDocument/2006/relationships/tags" Target="../tags/tag497.xml" /><Relationship Id="rId8" Type="http://schemas.openxmlformats.org/officeDocument/2006/relationships/tags" Target="../tags/tag498.xml" /><Relationship Id="rId9" Type="http://schemas.openxmlformats.org/officeDocument/2006/relationships/tags" Target="../tags/tag499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tags" Target="../tags/tag519.xml" /><Relationship Id="rId3" Type="http://schemas.openxmlformats.org/officeDocument/2006/relationships/tags" Target="../tags/tag520.xml" /><Relationship Id="rId4" Type="http://schemas.openxmlformats.org/officeDocument/2006/relationships/tags" Target="../tags/tag521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3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>
                <a:solidFill>
                  <a:schemeClr val="lt1"/>
                </a:solidFill>
              </a:rPr>
              <a:t>成人机械通气患者俯卧位护理</a:t>
            </a:r>
          </a:p>
        </p:txBody>
      </p:sp>
      <p:sp>
        <p:nvSpPr>
          <p:cNvPr id="5" name="副标题 4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 b="1" u="none">
                <a:solidFill>
                  <a:schemeClr val="lt1"/>
                </a:solidFill>
                <a:latin typeface="微软雅黑" panose="020b0503020204020204" charset="-122"/>
                <a:cs typeface="微软雅黑" panose="020b0503020204020204" charset="-122"/>
              </a:rPr>
              <a:t>演讲人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任意多边形 120"/>
          <p:cNvSpPr/>
          <p:nvPr userDrawn="1">
            <p:custDataLst>
              <p:tags r:id="rId3"/>
            </p:custDataLst>
          </p:nvPr>
        </p:nvSpPr>
        <p:spPr>
          <a:xfrm rot="10800000">
            <a:off x="11401318" y="5956098"/>
            <a:ext cx="588452" cy="901894"/>
          </a:xfrm>
          <a:custGeom>
            <a:gdLst>
              <a:gd name="connsiteX0" fmla="*/ 1069344 w 1069344"/>
              <a:gd name="connsiteY0" fmla="*/ 0 h 1638935"/>
              <a:gd name="connsiteX1" fmla="*/ 1069344 w 1069344"/>
              <a:gd name="connsiteY1" fmla="*/ 1104266 h 1638935"/>
              <a:gd name="connsiteX2" fmla="*/ 534674 w 1069344"/>
              <a:gd name="connsiteY2" fmla="*/ 1638935 h 1638935"/>
              <a:gd name="connsiteX3" fmla="*/ 4 w 1069344"/>
              <a:gd name="connsiteY3" fmla="*/ 1104266 h 1638935"/>
              <a:gd name="connsiteX4" fmla="*/ 0 w 1069344"/>
              <a:gd name="connsiteY4" fmla="*/ 4 h 16389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9344" h="1638935">
                <a:moveTo>
                  <a:pt x="1069344" y="0"/>
                </a:moveTo>
                <a:lnTo>
                  <a:pt x="1069344" y="1104266"/>
                </a:lnTo>
                <a:cubicBezTo>
                  <a:pt x="1069340" y="1399540"/>
                  <a:pt x="829947" y="1638937"/>
                  <a:pt x="534674" y="1638935"/>
                </a:cubicBezTo>
                <a:cubicBezTo>
                  <a:pt x="239397" y="1638936"/>
                  <a:pt x="1" y="1399540"/>
                  <a:pt x="4" y="1104266"/>
                </a:cubicBezTo>
                <a:lnTo>
                  <a:pt x="0" y="4"/>
                </a:lnTo>
                <a:close/>
              </a:path>
            </a:pathLst>
          </a:custGeom>
          <a:pattFill prst="openDmnd">
            <a:fgClr>
              <a:schemeClr val="accent2"/>
            </a:fgClr>
            <a:bgClr>
              <a:schemeClr val="accent4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任意多边形 139"/>
          <p:cNvSpPr/>
          <p:nvPr userDrawn="1">
            <p:custDataLst>
              <p:tags r:id="rId4"/>
            </p:custDataLst>
          </p:nvPr>
        </p:nvSpPr>
        <p:spPr>
          <a:xfrm rot="10800000">
            <a:off x="10676237" y="6447761"/>
            <a:ext cx="588453" cy="410238"/>
          </a:xfrm>
          <a:custGeom>
            <a:gdLst>
              <a:gd name="connsiteX0" fmla="*/ 0 w 1069346"/>
              <a:gd name="connsiteY0" fmla="*/ 0 h 745490"/>
              <a:gd name="connsiteX1" fmla="*/ 1069346 w 1069346"/>
              <a:gd name="connsiteY1" fmla="*/ 2 h 745490"/>
              <a:gd name="connsiteX2" fmla="*/ 1069343 w 1069346"/>
              <a:gd name="connsiteY2" fmla="*/ 210820 h 745490"/>
              <a:gd name="connsiteX3" fmla="*/ 534676 w 1069346"/>
              <a:gd name="connsiteY3" fmla="*/ 745490 h 745490"/>
              <a:gd name="connsiteX4" fmla="*/ 6 w 1069346"/>
              <a:gd name="connsiteY4" fmla="*/ 210820 h 74549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9346" h="745490">
                <a:moveTo>
                  <a:pt x="0" y="0"/>
                </a:moveTo>
                <a:lnTo>
                  <a:pt x="1069346" y="2"/>
                </a:lnTo>
                <a:lnTo>
                  <a:pt x="1069343" y="210820"/>
                </a:lnTo>
                <a:cubicBezTo>
                  <a:pt x="1069344" y="506094"/>
                  <a:pt x="829952" y="745488"/>
                  <a:pt x="534676" y="745490"/>
                </a:cubicBezTo>
                <a:cubicBezTo>
                  <a:pt x="239402" y="745490"/>
                  <a:pt x="2" y="506094"/>
                  <a:pt x="6" y="210820"/>
                </a:cubicBez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3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" name="任意多边形 135"/>
          <p:cNvSpPr/>
          <p:nvPr userDrawn="1">
            <p:custDataLst>
              <p:tags r:id="rId5"/>
            </p:custDataLst>
          </p:nvPr>
        </p:nvSpPr>
        <p:spPr>
          <a:xfrm>
            <a:off x="274066" y="15"/>
            <a:ext cx="630082" cy="965702"/>
          </a:xfrm>
          <a:custGeom>
            <a:gdLst>
              <a:gd name="connsiteX0" fmla="*/ 0 w 1069341"/>
              <a:gd name="connsiteY0" fmla="*/ 0 h 1638937"/>
              <a:gd name="connsiteX1" fmla="*/ 1069341 w 1069341"/>
              <a:gd name="connsiteY1" fmla="*/ 2 h 1638937"/>
              <a:gd name="connsiteX2" fmla="*/ 1069338 w 1069341"/>
              <a:gd name="connsiteY2" fmla="*/ 1104264 h 1638937"/>
              <a:gd name="connsiteX3" fmla="*/ 534671 w 1069341"/>
              <a:gd name="connsiteY3" fmla="*/ 1638937 h 1638937"/>
              <a:gd name="connsiteX4" fmla="*/ 2 w 1069341"/>
              <a:gd name="connsiteY4" fmla="*/ 1104266 h 16389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9341" h="1638937">
                <a:moveTo>
                  <a:pt x="0" y="0"/>
                </a:moveTo>
                <a:lnTo>
                  <a:pt x="1069341" y="2"/>
                </a:lnTo>
                <a:lnTo>
                  <a:pt x="1069338" y="1104264"/>
                </a:lnTo>
                <a:cubicBezTo>
                  <a:pt x="1069340" y="1399540"/>
                  <a:pt x="829947" y="1638938"/>
                  <a:pt x="534671" y="1638937"/>
                </a:cubicBezTo>
                <a:cubicBezTo>
                  <a:pt x="239397" y="1638937"/>
                  <a:pt x="1" y="1399542"/>
                  <a:pt x="2" y="1104266"/>
                </a:cubicBezTo>
                <a:close/>
              </a:path>
            </a:pathLst>
          </a:custGeom>
          <a:pattFill prst="dashUpDiag">
            <a:fgClr>
              <a:schemeClr val="accent2"/>
            </a:fgClr>
            <a:bgClr>
              <a:schemeClr val="accent4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任意多边形 137"/>
          <p:cNvSpPr/>
          <p:nvPr userDrawn="1">
            <p:custDataLst>
              <p:tags r:id="rId6"/>
            </p:custDataLst>
          </p:nvPr>
        </p:nvSpPr>
        <p:spPr>
          <a:xfrm>
            <a:off x="1050437" y="0"/>
            <a:ext cx="630082" cy="439261"/>
          </a:xfrm>
          <a:custGeom>
            <a:gdLst>
              <a:gd name="connsiteX0" fmla="*/ 3 w 1069341"/>
              <a:gd name="connsiteY0" fmla="*/ 0 h 745490"/>
              <a:gd name="connsiteX1" fmla="*/ 1069341 w 1069341"/>
              <a:gd name="connsiteY1" fmla="*/ 2 h 745490"/>
              <a:gd name="connsiteX2" fmla="*/ 1069339 w 1069341"/>
              <a:gd name="connsiteY2" fmla="*/ 210820 h 745490"/>
              <a:gd name="connsiteX3" fmla="*/ 534671 w 1069341"/>
              <a:gd name="connsiteY3" fmla="*/ 745490 h 745490"/>
              <a:gd name="connsiteX4" fmla="*/ 1 w 1069341"/>
              <a:gd name="connsiteY4" fmla="*/ 210822 h 74549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9341" h="745490">
                <a:moveTo>
                  <a:pt x="3" y="0"/>
                </a:moveTo>
                <a:lnTo>
                  <a:pt x="1069341" y="2"/>
                </a:lnTo>
                <a:lnTo>
                  <a:pt x="1069339" y="210820"/>
                </a:lnTo>
                <a:cubicBezTo>
                  <a:pt x="1069339" y="506095"/>
                  <a:pt x="829947" y="745492"/>
                  <a:pt x="534671" y="745490"/>
                </a:cubicBezTo>
                <a:cubicBezTo>
                  <a:pt x="239397" y="745491"/>
                  <a:pt x="0" y="506097"/>
                  <a:pt x="1" y="210822"/>
                </a:cubicBezTo>
                <a:close/>
              </a:path>
            </a:pathLst>
          </a:custGeom>
          <a:pattFill prst="solidDmnd">
            <a:fgClr>
              <a:schemeClr val="accent2"/>
            </a:fgClr>
            <a:bgClr>
              <a:schemeClr val="accent3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2897505" y="1515110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8"/>
            </p:custDataLst>
          </p:nvPr>
        </p:nvSpPr>
        <p:spPr>
          <a:xfrm>
            <a:off x="5768975" y="193611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01.</a:t>
            </a:r>
          </a:p>
        </p:txBody>
      </p:sp>
      <p:sp>
        <p:nvSpPr>
          <p:cNvPr id="26" name="文本框 25"/>
          <p:cNvSpPr txBox="1"/>
          <p:nvPr>
            <p:custDataLst>
              <p:tags r:id="rId9"/>
            </p:custDataLst>
          </p:nvPr>
        </p:nvSpPr>
        <p:spPr>
          <a:xfrm>
            <a:off x="5768975" y="294830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02.</a:t>
            </a:r>
          </a:p>
        </p:txBody>
      </p:sp>
      <p:sp>
        <p:nvSpPr>
          <p:cNvPr id="29" name="文本框 28"/>
          <p:cNvSpPr txBox="1"/>
          <p:nvPr>
            <p:custDataLst>
              <p:tags r:id="rId10"/>
            </p:custDataLst>
          </p:nvPr>
        </p:nvSpPr>
        <p:spPr>
          <a:xfrm>
            <a:off x="5768975" y="396049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03.</a:t>
            </a:r>
          </a:p>
        </p:txBody>
      </p:sp>
      <p:sp>
        <p:nvSpPr>
          <p:cNvPr id="32" name="文本框 31"/>
          <p:cNvSpPr txBox="1"/>
          <p:nvPr>
            <p:custDataLst>
              <p:tags r:id="rId11"/>
            </p:custDataLst>
          </p:nvPr>
        </p:nvSpPr>
        <p:spPr>
          <a:xfrm>
            <a:off x="5768975" y="497268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04.</a:t>
            </a:r>
          </a:p>
        </p:txBody>
      </p:sp>
      <p:cxnSp>
        <p:nvCxnSpPr>
          <p:cNvPr id="38" name="直接连接符 37"/>
          <p:cNvCxnSpPr/>
          <p:nvPr>
            <p:custDataLst>
              <p:tags r:id="rId12"/>
            </p:custDataLst>
          </p:nvPr>
        </p:nvCxnSpPr>
        <p:spPr>
          <a:xfrm>
            <a:off x="5876925" y="1515110"/>
            <a:ext cx="5248275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>
            <p:custDataLst>
              <p:tags r:id="rId13"/>
            </p:custDataLst>
          </p:nvPr>
        </p:nvSpPr>
        <p:spPr>
          <a:xfrm>
            <a:off x="1212215" y="1592262"/>
            <a:ext cx="1526540" cy="76835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algn="r"/>
            <a:r>
              <a:rPr lang="zh-CN" altLang="en-US" sz="4400" b="1" spc="3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目录</a:t>
            </a:r>
          </a:p>
        </p:txBody>
      </p:sp>
      <p:sp>
        <p:nvSpPr>
          <p:cNvPr id="14" name="文本框 13"/>
          <p:cNvSpPr txBox="1"/>
          <p:nvPr>
            <p:custDataLst>
              <p:tags r:id="rId14"/>
            </p:custDataLst>
          </p:nvPr>
        </p:nvSpPr>
        <p:spPr>
          <a:xfrm>
            <a:off x="6878956" y="206725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俯卧位护理的重要性</a:t>
            </a:r>
          </a:p>
        </p:txBody>
      </p:sp>
      <p:sp>
        <p:nvSpPr>
          <p:cNvPr id="20" name="文本框 19"/>
          <p:cNvSpPr txBox="1"/>
          <p:nvPr>
            <p:custDataLst>
              <p:tags r:id="rId15"/>
            </p:custDataLst>
          </p:nvPr>
        </p:nvSpPr>
        <p:spPr>
          <a:xfrm>
            <a:off x="6878956" y="307944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俯卧位护理的操作步骤</a:t>
            </a:r>
          </a:p>
        </p:txBody>
      </p:sp>
      <p:sp>
        <p:nvSpPr>
          <p:cNvPr id="22" name="文本框 21"/>
          <p:cNvSpPr txBox="1"/>
          <p:nvPr>
            <p:custDataLst>
              <p:tags r:id="rId16"/>
            </p:custDataLst>
          </p:nvPr>
        </p:nvSpPr>
        <p:spPr>
          <a:xfrm>
            <a:off x="6878956" y="409163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俯卧位护理的注意事项</a:t>
            </a:r>
          </a:p>
        </p:txBody>
      </p:sp>
      <p:sp>
        <p:nvSpPr>
          <p:cNvPr id="24" name="文本框 23"/>
          <p:cNvSpPr txBox="1"/>
          <p:nvPr>
            <p:custDataLst>
              <p:tags r:id="rId17"/>
            </p:custDataLst>
          </p:nvPr>
        </p:nvSpPr>
        <p:spPr>
          <a:xfrm>
            <a:off x="6878956" y="510382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俯卧位护理的效果评估</a:t>
            </a:r>
          </a:p>
        </p:txBody>
      </p:sp>
    </p:spTree>
    <p:custDataLst>
      <p:tags r:id="rId18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>
                <a:solidFill>
                  <a:schemeClr val="lt1"/>
                </a:solidFill>
              </a:rPr>
              <a:t>俯卧位护理的重要性</a:t>
            </a:r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8401685" y="3467100"/>
            <a:ext cx="2198370" cy="185039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/>
            <a:r>
              <a:rPr lang="en-US" altLang="zh-CN" sz="8800" b="1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  <a:sym typeface="+mn-ea"/>
              </a:rPr>
              <a:t>1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任意多边形 120"/>
          <p:cNvSpPr/>
          <p:nvPr userDrawn="1">
            <p:custDataLst>
              <p:tags r:id="rId2"/>
            </p:custDataLst>
          </p:nvPr>
        </p:nvSpPr>
        <p:spPr>
          <a:xfrm rot="10800000">
            <a:off x="11401318" y="5956098"/>
            <a:ext cx="588452" cy="901894"/>
          </a:xfrm>
          <a:custGeom>
            <a:gdLst>
              <a:gd name="connsiteX0" fmla="*/ 1069344 w 1069344"/>
              <a:gd name="connsiteY0" fmla="*/ 0 h 1638935"/>
              <a:gd name="connsiteX1" fmla="*/ 1069344 w 1069344"/>
              <a:gd name="connsiteY1" fmla="*/ 1104266 h 1638935"/>
              <a:gd name="connsiteX2" fmla="*/ 534674 w 1069344"/>
              <a:gd name="connsiteY2" fmla="*/ 1638935 h 1638935"/>
              <a:gd name="connsiteX3" fmla="*/ 4 w 1069344"/>
              <a:gd name="connsiteY3" fmla="*/ 1104266 h 1638935"/>
              <a:gd name="connsiteX4" fmla="*/ 0 w 1069344"/>
              <a:gd name="connsiteY4" fmla="*/ 4 h 16389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9344" h="1638935">
                <a:moveTo>
                  <a:pt x="1069344" y="0"/>
                </a:moveTo>
                <a:lnTo>
                  <a:pt x="1069344" y="1104266"/>
                </a:lnTo>
                <a:cubicBezTo>
                  <a:pt x="1069340" y="1399540"/>
                  <a:pt x="829947" y="1638937"/>
                  <a:pt x="534674" y="1638935"/>
                </a:cubicBezTo>
                <a:cubicBezTo>
                  <a:pt x="239397" y="1638936"/>
                  <a:pt x="1" y="1399540"/>
                  <a:pt x="4" y="1104266"/>
                </a:cubicBezTo>
                <a:lnTo>
                  <a:pt x="0" y="4"/>
                </a:lnTo>
                <a:close/>
              </a:path>
            </a:pathLst>
          </a:custGeom>
          <a:pattFill prst="openDmnd">
            <a:fgClr>
              <a:schemeClr val="accent2"/>
            </a:fgClr>
            <a:bgClr>
              <a:schemeClr val="accent4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任意多边形 139"/>
          <p:cNvSpPr/>
          <p:nvPr userDrawn="1">
            <p:custDataLst>
              <p:tags r:id="rId3"/>
            </p:custDataLst>
          </p:nvPr>
        </p:nvSpPr>
        <p:spPr>
          <a:xfrm rot="10800000">
            <a:off x="10676237" y="6447761"/>
            <a:ext cx="588453" cy="410238"/>
          </a:xfrm>
          <a:custGeom>
            <a:gdLst>
              <a:gd name="connsiteX0" fmla="*/ 0 w 1069346"/>
              <a:gd name="connsiteY0" fmla="*/ 0 h 745490"/>
              <a:gd name="connsiteX1" fmla="*/ 1069346 w 1069346"/>
              <a:gd name="connsiteY1" fmla="*/ 2 h 745490"/>
              <a:gd name="connsiteX2" fmla="*/ 1069343 w 1069346"/>
              <a:gd name="connsiteY2" fmla="*/ 210820 h 745490"/>
              <a:gd name="connsiteX3" fmla="*/ 534676 w 1069346"/>
              <a:gd name="connsiteY3" fmla="*/ 745490 h 745490"/>
              <a:gd name="connsiteX4" fmla="*/ 6 w 1069346"/>
              <a:gd name="connsiteY4" fmla="*/ 210820 h 74549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9346" h="745490">
                <a:moveTo>
                  <a:pt x="0" y="0"/>
                </a:moveTo>
                <a:lnTo>
                  <a:pt x="1069346" y="2"/>
                </a:lnTo>
                <a:lnTo>
                  <a:pt x="1069343" y="210820"/>
                </a:lnTo>
                <a:cubicBezTo>
                  <a:pt x="1069344" y="506094"/>
                  <a:pt x="829952" y="745488"/>
                  <a:pt x="534676" y="745490"/>
                </a:cubicBezTo>
                <a:cubicBezTo>
                  <a:pt x="239402" y="745490"/>
                  <a:pt x="2" y="506094"/>
                  <a:pt x="6" y="210820"/>
                </a:cubicBez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3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任意多边形 135"/>
          <p:cNvSpPr/>
          <p:nvPr userDrawn="1">
            <p:custDataLst>
              <p:tags r:id="rId4"/>
            </p:custDataLst>
          </p:nvPr>
        </p:nvSpPr>
        <p:spPr>
          <a:xfrm>
            <a:off x="274066" y="15"/>
            <a:ext cx="630082" cy="965702"/>
          </a:xfrm>
          <a:custGeom>
            <a:gdLst>
              <a:gd name="connsiteX0" fmla="*/ 0 w 1069341"/>
              <a:gd name="connsiteY0" fmla="*/ 0 h 1638937"/>
              <a:gd name="connsiteX1" fmla="*/ 1069341 w 1069341"/>
              <a:gd name="connsiteY1" fmla="*/ 2 h 1638937"/>
              <a:gd name="connsiteX2" fmla="*/ 1069338 w 1069341"/>
              <a:gd name="connsiteY2" fmla="*/ 1104264 h 1638937"/>
              <a:gd name="connsiteX3" fmla="*/ 534671 w 1069341"/>
              <a:gd name="connsiteY3" fmla="*/ 1638937 h 1638937"/>
              <a:gd name="connsiteX4" fmla="*/ 2 w 1069341"/>
              <a:gd name="connsiteY4" fmla="*/ 1104266 h 16389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9341" h="1638937">
                <a:moveTo>
                  <a:pt x="0" y="0"/>
                </a:moveTo>
                <a:lnTo>
                  <a:pt x="1069341" y="2"/>
                </a:lnTo>
                <a:lnTo>
                  <a:pt x="1069338" y="1104264"/>
                </a:lnTo>
                <a:cubicBezTo>
                  <a:pt x="1069340" y="1399540"/>
                  <a:pt x="829947" y="1638938"/>
                  <a:pt x="534671" y="1638937"/>
                </a:cubicBezTo>
                <a:cubicBezTo>
                  <a:pt x="239397" y="1638937"/>
                  <a:pt x="1" y="1399542"/>
                  <a:pt x="2" y="1104266"/>
                </a:cubicBezTo>
                <a:close/>
              </a:path>
            </a:pathLst>
          </a:custGeom>
          <a:pattFill prst="dashUpDiag">
            <a:fgClr>
              <a:schemeClr val="accent2"/>
            </a:fgClr>
            <a:bgClr>
              <a:schemeClr val="accent4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任意多边形 137"/>
          <p:cNvSpPr/>
          <p:nvPr userDrawn="1">
            <p:custDataLst>
              <p:tags r:id="rId5"/>
            </p:custDataLst>
          </p:nvPr>
        </p:nvSpPr>
        <p:spPr>
          <a:xfrm>
            <a:off x="1050437" y="0"/>
            <a:ext cx="630082" cy="439261"/>
          </a:xfrm>
          <a:custGeom>
            <a:gdLst>
              <a:gd name="connsiteX0" fmla="*/ 3 w 1069341"/>
              <a:gd name="connsiteY0" fmla="*/ 0 h 745490"/>
              <a:gd name="connsiteX1" fmla="*/ 1069341 w 1069341"/>
              <a:gd name="connsiteY1" fmla="*/ 2 h 745490"/>
              <a:gd name="connsiteX2" fmla="*/ 1069339 w 1069341"/>
              <a:gd name="connsiteY2" fmla="*/ 210820 h 745490"/>
              <a:gd name="connsiteX3" fmla="*/ 534671 w 1069341"/>
              <a:gd name="connsiteY3" fmla="*/ 745490 h 745490"/>
              <a:gd name="connsiteX4" fmla="*/ 1 w 1069341"/>
              <a:gd name="connsiteY4" fmla="*/ 210822 h 74549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9341" h="745490">
                <a:moveTo>
                  <a:pt x="3" y="0"/>
                </a:moveTo>
                <a:lnTo>
                  <a:pt x="1069341" y="2"/>
                </a:lnTo>
                <a:lnTo>
                  <a:pt x="1069339" y="210820"/>
                </a:lnTo>
                <a:cubicBezTo>
                  <a:pt x="1069339" y="506095"/>
                  <a:pt x="829947" y="745492"/>
                  <a:pt x="534671" y="745490"/>
                </a:cubicBezTo>
                <a:cubicBezTo>
                  <a:pt x="239397" y="745491"/>
                  <a:pt x="0" y="506097"/>
                  <a:pt x="1" y="210822"/>
                </a:cubicBezTo>
                <a:close/>
              </a:path>
            </a:pathLst>
          </a:custGeom>
          <a:pattFill prst="solidDmnd">
            <a:fgClr>
              <a:schemeClr val="accent2"/>
            </a:fgClr>
            <a:bgClr>
              <a:schemeClr val="accent3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6" name="文本框 6"/>
          <p:cNvSpPr txBox="1"/>
          <p:nvPr>
            <p:custDataLst>
              <p:tags r:id="rId6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改善呼吸功能</a:t>
            </a:r>
          </a:p>
        </p:txBody>
      </p:sp>
      <p:cxnSp>
        <p:nvCxnSpPr>
          <p:cNvPr id="3" name="直接连接符 2"/>
          <p:cNvCxnSpPr/>
          <p:nvPr>
            <p:custDataLst>
              <p:tags r:id="rId7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等腰三角形 1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 rot="5400000">
            <a:off x="2034575" y="3265130"/>
            <a:ext cx="1308302" cy="1127994"/>
          </a:xfrm>
          <a:prstGeom prst="triangl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anchor="ctr">
            <a:norm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" name="等腰三角形 3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 rot="5400000">
            <a:off x="1768092" y="3265132"/>
            <a:ext cx="1308302" cy="1127995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anchor="ctr">
            <a:norm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" name="KSO_Shape"/>
          <p:cNvSpPr/>
          <p:nvPr>
            <p:custDataLst>
              <p:tags r:id="rId10"/>
            </p:custDataLst>
          </p:nvPr>
        </p:nvSpPr>
        <p:spPr bwMode="auto">
          <a:xfrm>
            <a:off x="3711607" y="1687694"/>
            <a:ext cx="515709" cy="515709"/>
          </a:xfrm>
          <a:custGeom>
            <a:gdLst>
              <a:gd name="T0" fmla="*/ 956359 w 1647825"/>
              <a:gd name="T1" fmla="*/ 1636826 h 1647826"/>
              <a:gd name="T2" fmla="*/ 747857 w 1647825"/>
              <a:gd name="T3" fmla="*/ 1644290 h 1647826"/>
              <a:gd name="T4" fmla="*/ 552064 w 1647825"/>
              <a:gd name="T5" fmla="*/ 1602253 h 1647826"/>
              <a:gd name="T6" fmla="*/ 715689 w 1647825"/>
              <a:gd name="T7" fmla="*/ 1601861 h 1647826"/>
              <a:gd name="T8" fmla="*/ 887256 w 1647825"/>
              <a:gd name="T9" fmla="*/ 1606575 h 1647826"/>
              <a:gd name="T10" fmla="*/ 1054454 w 1647825"/>
              <a:gd name="T11" fmla="*/ 1574360 h 1647826"/>
              <a:gd name="T12" fmla="*/ 824299 w 1647825"/>
              <a:gd name="T13" fmla="*/ 1511300 h 1647826"/>
              <a:gd name="T14" fmla="*/ 704546 w 1647825"/>
              <a:gd name="T15" fmla="*/ 1461552 h 1647826"/>
              <a:gd name="T16" fmla="*/ 930127 w 1647825"/>
              <a:gd name="T17" fmla="*/ 1463902 h 1647826"/>
              <a:gd name="T18" fmla="*/ 1356122 w 1647825"/>
              <a:gd name="T19" fmla="*/ 1452828 h 1647826"/>
              <a:gd name="T20" fmla="*/ 1149747 w 1647825"/>
              <a:gd name="T21" fmla="*/ 1581151 h 1647826"/>
              <a:gd name="T22" fmla="*/ 515270 w 1647825"/>
              <a:gd name="T23" fmla="*/ 1266356 h 1647826"/>
              <a:gd name="T24" fmla="*/ 425814 w 1647825"/>
              <a:gd name="T25" fmla="*/ 1545074 h 1647826"/>
              <a:gd name="T26" fmla="*/ 236961 w 1647825"/>
              <a:gd name="T27" fmla="*/ 1401552 h 1647826"/>
              <a:gd name="T28" fmla="*/ 652180 w 1647825"/>
              <a:gd name="T29" fmla="*/ 1071563 h 1647826"/>
              <a:gd name="T30" fmla="*/ 198520 w 1647825"/>
              <a:gd name="T31" fmla="*/ 994251 h 1647826"/>
              <a:gd name="T32" fmla="*/ 228545 w 1647825"/>
              <a:gd name="T33" fmla="*/ 1165580 h 1647826"/>
              <a:gd name="T34" fmla="*/ 158888 w 1647825"/>
              <a:gd name="T35" fmla="*/ 998634 h 1647826"/>
              <a:gd name="T36" fmla="*/ 1499776 w 1647825"/>
              <a:gd name="T37" fmla="*/ 943174 h 1647826"/>
              <a:gd name="T38" fmla="*/ 1443657 w 1647825"/>
              <a:gd name="T39" fmla="*/ 1118941 h 1647826"/>
              <a:gd name="T40" fmla="*/ 1430523 w 1647825"/>
              <a:gd name="T41" fmla="*/ 1050060 h 1647826"/>
              <a:gd name="T42" fmla="*/ 1647825 w 1647825"/>
              <a:gd name="T43" fmla="*/ 804876 h 1647826"/>
              <a:gd name="T44" fmla="*/ 1627188 w 1647825"/>
              <a:gd name="T45" fmla="*/ 1006630 h 1647826"/>
              <a:gd name="T46" fmla="*/ 1562100 w 1647825"/>
              <a:gd name="T47" fmla="*/ 1190116 h 1647826"/>
              <a:gd name="T48" fmla="*/ 1456928 w 1647825"/>
              <a:gd name="T49" fmla="*/ 1350963 h 1647826"/>
              <a:gd name="T50" fmla="*/ 1529556 w 1647825"/>
              <a:gd name="T51" fmla="*/ 1167081 h 1647826"/>
              <a:gd name="T52" fmla="*/ 1588294 w 1647825"/>
              <a:gd name="T53" fmla="*/ 1003056 h 1647826"/>
              <a:gd name="T54" fmla="*/ 1608931 w 1647825"/>
              <a:gd name="T55" fmla="*/ 823940 h 1647826"/>
              <a:gd name="T56" fmla="*/ 45244 w 1647825"/>
              <a:gd name="T57" fmla="*/ 926307 h 1647826"/>
              <a:gd name="T58" fmla="*/ 89297 w 1647825"/>
              <a:gd name="T59" fmla="*/ 1101726 h 1647826"/>
              <a:gd name="T60" fmla="*/ 170260 w 1647825"/>
              <a:gd name="T61" fmla="*/ 1259285 h 1647826"/>
              <a:gd name="T62" fmla="*/ 135335 w 1647825"/>
              <a:gd name="T63" fmla="*/ 1276748 h 1647826"/>
              <a:gd name="T64" fmla="*/ 46831 w 1647825"/>
              <a:gd name="T65" fmla="*/ 1098948 h 1647826"/>
              <a:gd name="T66" fmla="*/ 3175 w 1647825"/>
              <a:gd name="T67" fmla="*/ 900907 h 1647826"/>
              <a:gd name="T68" fmla="*/ 1314889 w 1647825"/>
              <a:gd name="T69" fmla="*/ 671513 h 1647826"/>
              <a:gd name="T70" fmla="*/ 987105 w 1647825"/>
              <a:gd name="T71" fmla="*/ 1046163 h 1647826"/>
              <a:gd name="T72" fmla="*/ 1540533 w 1647825"/>
              <a:gd name="T73" fmla="*/ 418281 h 1647826"/>
              <a:gd name="T74" fmla="*/ 1626767 w 1647825"/>
              <a:gd name="T75" fmla="*/ 640748 h 1647826"/>
              <a:gd name="T76" fmla="*/ 1341437 w 1647825"/>
              <a:gd name="T77" fmla="*/ 662559 h 1647826"/>
              <a:gd name="T78" fmla="*/ 175991 w 1647825"/>
              <a:gd name="T79" fmla="*/ 833870 h 1647826"/>
              <a:gd name="T80" fmla="*/ 31713 w 1647825"/>
              <a:gd name="T81" fmla="*/ 595541 h 1647826"/>
              <a:gd name="T82" fmla="*/ 293316 w 1647825"/>
              <a:gd name="T83" fmla="*/ 387350 h 1647826"/>
              <a:gd name="T84" fmla="*/ 1155020 w 1647825"/>
              <a:gd name="T85" fmla="*/ 223001 h 1647826"/>
              <a:gd name="T86" fmla="*/ 1312138 w 1647825"/>
              <a:gd name="T87" fmla="*/ 341854 h 1647826"/>
              <a:gd name="T88" fmla="*/ 1208052 w 1647825"/>
              <a:gd name="T89" fmla="*/ 302633 h 1647826"/>
              <a:gd name="T90" fmla="*/ 598488 w 1647825"/>
              <a:gd name="T91" fmla="*/ 217164 h 1647826"/>
              <a:gd name="T92" fmla="*/ 395220 w 1647825"/>
              <a:gd name="T93" fmla="*/ 338651 h 1647826"/>
              <a:gd name="T94" fmla="*/ 380872 w 1647825"/>
              <a:gd name="T95" fmla="*/ 299616 h 1647826"/>
              <a:gd name="T96" fmla="*/ 545878 w 1647825"/>
              <a:gd name="T97" fmla="*/ 196850 h 1647826"/>
              <a:gd name="T98" fmla="*/ 1212850 w 1647825"/>
              <a:gd name="T99" fmla="*/ 97392 h 1647826"/>
              <a:gd name="T100" fmla="*/ 1386682 w 1647825"/>
              <a:gd name="T101" fmla="*/ 223079 h 1647826"/>
              <a:gd name="T102" fmla="*/ 1522413 w 1647825"/>
              <a:gd name="T103" fmla="*/ 388938 h 1647826"/>
              <a:gd name="T104" fmla="*/ 1364457 w 1647825"/>
              <a:gd name="T105" fmla="*/ 255694 h 1647826"/>
              <a:gd name="T106" fmla="*/ 1221582 w 1647825"/>
              <a:gd name="T107" fmla="*/ 147507 h 1647826"/>
              <a:gd name="T108" fmla="*/ 1055291 w 1647825"/>
              <a:gd name="T109" fmla="*/ 73527 h 1647826"/>
              <a:gd name="T110" fmla="*/ 470813 w 1647825"/>
              <a:gd name="T111" fmla="*/ 122846 h 1647826"/>
              <a:gd name="T112" fmla="*/ 319328 w 1647825"/>
              <a:gd name="T113" fmla="*/ 222679 h 1647826"/>
              <a:gd name="T114" fmla="*/ 195602 w 1647825"/>
              <a:gd name="T115" fmla="*/ 354728 h 1647826"/>
              <a:gd name="T116" fmla="*/ 218602 w 1647825"/>
              <a:gd name="T117" fmla="*/ 265635 h 1647826"/>
              <a:gd name="T118" fmla="*/ 383174 w 1647825"/>
              <a:gd name="T119" fmla="*/ 127619 h 1647826"/>
              <a:gd name="T120" fmla="*/ 580263 w 1647825"/>
              <a:gd name="T121" fmla="*/ 36139 h 1647826"/>
              <a:gd name="T122" fmla="*/ 995500 w 1647825"/>
              <a:gd name="T123" fmla="*/ 18230 h 1647826"/>
              <a:gd name="T124" fmla="*/ 630147 w 1647825"/>
              <a:gd name="T125" fmla="*/ 63409 h 16478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47825" h="1647826">
                <a:moveTo>
                  <a:pt x="1069148" y="1570038"/>
                </a:moveTo>
                <a:lnTo>
                  <a:pt x="1117600" y="1593610"/>
                </a:lnTo>
                <a:lnTo>
                  <a:pt x="1100126" y="1600289"/>
                </a:lnTo>
                <a:lnTo>
                  <a:pt x="1082651" y="1606182"/>
                </a:lnTo>
                <a:lnTo>
                  <a:pt x="1065177" y="1611682"/>
                </a:lnTo>
                <a:lnTo>
                  <a:pt x="1047305" y="1616790"/>
                </a:lnTo>
                <a:lnTo>
                  <a:pt x="1029831" y="1621504"/>
                </a:lnTo>
                <a:lnTo>
                  <a:pt x="1011562" y="1626218"/>
                </a:lnTo>
                <a:lnTo>
                  <a:pt x="993293" y="1630147"/>
                </a:lnTo>
                <a:lnTo>
                  <a:pt x="974628" y="1634076"/>
                </a:lnTo>
                <a:lnTo>
                  <a:pt x="956359" y="1636826"/>
                </a:lnTo>
                <a:lnTo>
                  <a:pt x="937693" y="1639969"/>
                </a:lnTo>
                <a:lnTo>
                  <a:pt x="919027" y="1641933"/>
                </a:lnTo>
                <a:lnTo>
                  <a:pt x="899964" y="1644290"/>
                </a:lnTo>
                <a:lnTo>
                  <a:pt x="880901" y="1645469"/>
                </a:lnTo>
                <a:lnTo>
                  <a:pt x="862235" y="1646648"/>
                </a:lnTo>
                <a:lnTo>
                  <a:pt x="842775" y="1647826"/>
                </a:lnTo>
                <a:lnTo>
                  <a:pt x="823315" y="1647826"/>
                </a:lnTo>
                <a:lnTo>
                  <a:pt x="804252" y="1647826"/>
                </a:lnTo>
                <a:lnTo>
                  <a:pt x="785586" y="1646648"/>
                </a:lnTo>
                <a:lnTo>
                  <a:pt x="766523" y="1645862"/>
                </a:lnTo>
                <a:lnTo>
                  <a:pt x="747857" y="1644290"/>
                </a:lnTo>
                <a:lnTo>
                  <a:pt x="729986" y="1642326"/>
                </a:lnTo>
                <a:lnTo>
                  <a:pt x="711320" y="1640362"/>
                </a:lnTo>
                <a:lnTo>
                  <a:pt x="693051" y="1637219"/>
                </a:lnTo>
                <a:lnTo>
                  <a:pt x="674782" y="1634469"/>
                </a:lnTo>
                <a:lnTo>
                  <a:pt x="656911" y="1630933"/>
                </a:lnTo>
                <a:lnTo>
                  <a:pt x="639039" y="1627004"/>
                </a:lnTo>
                <a:lnTo>
                  <a:pt x="621168" y="1622683"/>
                </a:lnTo>
                <a:lnTo>
                  <a:pt x="603693" y="1617968"/>
                </a:lnTo>
                <a:lnTo>
                  <a:pt x="586219" y="1613254"/>
                </a:lnTo>
                <a:lnTo>
                  <a:pt x="569142" y="1607754"/>
                </a:lnTo>
                <a:lnTo>
                  <a:pt x="552064" y="1602253"/>
                </a:lnTo>
                <a:lnTo>
                  <a:pt x="534987" y="1596360"/>
                </a:lnTo>
                <a:lnTo>
                  <a:pt x="583439" y="1572003"/>
                </a:lnTo>
                <a:lnTo>
                  <a:pt x="597736" y="1576324"/>
                </a:lnTo>
                <a:lnTo>
                  <a:pt x="612033" y="1580646"/>
                </a:lnTo>
                <a:lnTo>
                  <a:pt x="626728" y="1584182"/>
                </a:lnTo>
                <a:lnTo>
                  <a:pt x="640628" y="1587717"/>
                </a:lnTo>
                <a:lnTo>
                  <a:pt x="655322" y="1591253"/>
                </a:lnTo>
                <a:lnTo>
                  <a:pt x="670811" y="1594396"/>
                </a:lnTo>
                <a:lnTo>
                  <a:pt x="685505" y="1597146"/>
                </a:lnTo>
                <a:lnTo>
                  <a:pt x="700597" y="1599896"/>
                </a:lnTo>
                <a:lnTo>
                  <a:pt x="715689" y="1601861"/>
                </a:lnTo>
                <a:lnTo>
                  <a:pt x="730780" y="1603432"/>
                </a:lnTo>
                <a:lnTo>
                  <a:pt x="745872" y="1605396"/>
                </a:lnTo>
                <a:lnTo>
                  <a:pt x="760963" y="1606575"/>
                </a:lnTo>
                <a:lnTo>
                  <a:pt x="776452" y="1607754"/>
                </a:lnTo>
                <a:lnTo>
                  <a:pt x="791941" y="1608932"/>
                </a:lnTo>
                <a:lnTo>
                  <a:pt x="807429" y="1609325"/>
                </a:lnTo>
                <a:lnTo>
                  <a:pt x="823315" y="1609325"/>
                </a:lnTo>
                <a:lnTo>
                  <a:pt x="839201" y="1609325"/>
                </a:lnTo>
                <a:lnTo>
                  <a:pt x="855087" y="1608147"/>
                </a:lnTo>
                <a:lnTo>
                  <a:pt x="870973" y="1607754"/>
                </a:lnTo>
                <a:lnTo>
                  <a:pt x="887256" y="1606575"/>
                </a:lnTo>
                <a:lnTo>
                  <a:pt x="902744" y="1605396"/>
                </a:lnTo>
                <a:lnTo>
                  <a:pt x="918233" y="1603432"/>
                </a:lnTo>
                <a:lnTo>
                  <a:pt x="933722" y="1601468"/>
                </a:lnTo>
                <a:lnTo>
                  <a:pt x="949210" y="1598718"/>
                </a:lnTo>
                <a:lnTo>
                  <a:pt x="964699" y="1596360"/>
                </a:lnTo>
                <a:lnTo>
                  <a:pt x="980188" y="1593218"/>
                </a:lnTo>
                <a:lnTo>
                  <a:pt x="995279" y="1590467"/>
                </a:lnTo>
                <a:lnTo>
                  <a:pt x="1010371" y="1586932"/>
                </a:lnTo>
                <a:lnTo>
                  <a:pt x="1025065" y="1583003"/>
                </a:lnTo>
                <a:lnTo>
                  <a:pt x="1039760" y="1578681"/>
                </a:lnTo>
                <a:lnTo>
                  <a:pt x="1054454" y="1574360"/>
                </a:lnTo>
                <a:lnTo>
                  <a:pt x="1069148" y="1570038"/>
                </a:lnTo>
                <a:close/>
                <a:moveTo>
                  <a:pt x="990600" y="1450975"/>
                </a:moveTo>
                <a:lnTo>
                  <a:pt x="960761" y="1497590"/>
                </a:lnTo>
                <a:lnTo>
                  <a:pt x="944450" y="1500332"/>
                </a:lnTo>
                <a:lnTo>
                  <a:pt x="927740" y="1503466"/>
                </a:lnTo>
                <a:lnTo>
                  <a:pt x="910632" y="1505424"/>
                </a:lnTo>
                <a:lnTo>
                  <a:pt x="893923" y="1507775"/>
                </a:lnTo>
                <a:lnTo>
                  <a:pt x="876417" y="1508950"/>
                </a:lnTo>
                <a:lnTo>
                  <a:pt x="859310" y="1510125"/>
                </a:lnTo>
                <a:lnTo>
                  <a:pt x="841804" y="1510909"/>
                </a:lnTo>
                <a:lnTo>
                  <a:pt x="824299" y="1511300"/>
                </a:lnTo>
                <a:lnTo>
                  <a:pt x="807589" y="1510909"/>
                </a:lnTo>
                <a:lnTo>
                  <a:pt x="791675" y="1510125"/>
                </a:lnTo>
                <a:lnTo>
                  <a:pt x="775363" y="1508950"/>
                </a:lnTo>
                <a:lnTo>
                  <a:pt x="759051" y="1507775"/>
                </a:lnTo>
                <a:lnTo>
                  <a:pt x="743137" y="1506208"/>
                </a:lnTo>
                <a:lnTo>
                  <a:pt x="727223" y="1503858"/>
                </a:lnTo>
                <a:lnTo>
                  <a:pt x="711707" y="1501899"/>
                </a:lnTo>
                <a:lnTo>
                  <a:pt x="695395" y="1498765"/>
                </a:lnTo>
                <a:lnTo>
                  <a:pt x="666750" y="1453326"/>
                </a:lnTo>
                <a:lnTo>
                  <a:pt x="685449" y="1458026"/>
                </a:lnTo>
                <a:lnTo>
                  <a:pt x="704546" y="1461552"/>
                </a:lnTo>
                <a:lnTo>
                  <a:pt x="724041" y="1465077"/>
                </a:lnTo>
                <a:lnTo>
                  <a:pt x="743933" y="1467819"/>
                </a:lnTo>
                <a:lnTo>
                  <a:pt x="763428" y="1469778"/>
                </a:lnTo>
                <a:lnTo>
                  <a:pt x="783718" y="1471345"/>
                </a:lnTo>
                <a:lnTo>
                  <a:pt x="803611" y="1472520"/>
                </a:lnTo>
                <a:lnTo>
                  <a:pt x="824299" y="1472520"/>
                </a:lnTo>
                <a:lnTo>
                  <a:pt x="845783" y="1472520"/>
                </a:lnTo>
                <a:lnTo>
                  <a:pt x="866869" y="1470953"/>
                </a:lnTo>
                <a:lnTo>
                  <a:pt x="888353" y="1469386"/>
                </a:lnTo>
                <a:lnTo>
                  <a:pt x="909439" y="1467428"/>
                </a:lnTo>
                <a:lnTo>
                  <a:pt x="930127" y="1463902"/>
                </a:lnTo>
                <a:lnTo>
                  <a:pt x="950417" y="1460377"/>
                </a:lnTo>
                <a:lnTo>
                  <a:pt x="970708" y="1456068"/>
                </a:lnTo>
                <a:lnTo>
                  <a:pt x="990600" y="1450975"/>
                </a:lnTo>
                <a:close/>
                <a:moveTo>
                  <a:pt x="1402556" y="1195388"/>
                </a:moveTo>
                <a:lnTo>
                  <a:pt x="1425972" y="1326889"/>
                </a:lnTo>
                <a:lnTo>
                  <a:pt x="1435100" y="1376153"/>
                </a:lnTo>
                <a:lnTo>
                  <a:pt x="1420019" y="1392044"/>
                </a:lnTo>
                <a:lnTo>
                  <a:pt x="1404541" y="1408333"/>
                </a:lnTo>
                <a:lnTo>
                  <a:pt x="1389063" y="1423429"/>
                </a:lnTo>
                <a:lnTo>
                  <a:pt x="1372394" y="1438526"/>
                </a:lnTo>
                <a:lnTo>
                  <a:pt x="1356122" y="1452828"/>
                </a:lnTo>
                <a:lnTo>
                  <a:pt x="1339056" y="1467131"/>
                </a:lnTo>
                <a:lnTo>
                  <a:pt x="1321594" y="1480241"/>
                </a:lnTo>
                <a:lnTo>
                  <a:pt x="1303734" y="1493749"/>
                </a:lnTo>
                <a:lnTo>
                  <a:pt x="1285875" y="1506462"/>
                </a:lnTo>
                <a:lnTo>
                  <a:pt x="1267619" y="1518380"/>
                </a:lnTo>
                <a:lnTo>
                  <a:pt x="1248569" y="1529902"/>
                </a:lnTo>
                <a:lnTo>
                  <a:pt x="1229519" y="1541423"/>
                </a:lnTo>
                <a:lnTo>
                  <a:pt x="1210072" y="1552149"/>
                </a:lnTo>
                <a:lnTo>
                  <a:pt x="1190228" y="1562082"/>
                </a:lnTo>
                <a:lnTo>
                  <a:pt x="1170384" y="1572014"/>
                </a:lnTo>
                <a:lnTo>
                  <a:pt x="1149747" y="1581151"/>
                </a:lnTo>
                <a:lnTo>
                  <a:pt x="1103709" y="1557711"/>
                </a:lnTo>
                <a:lnTo>
                  <a:pt x="989012" y="1500503"/>
                </a:lnTo>
                <a:lnTo>
                  <a:pt x="996553" y="1489379"/>
                </a:lnTo>
                <a:lnTo>
                  <a:pt x="1027906" y="1439321"/>
                </a:lnTo>
                <a:lnTo>
                  <a:pt x="1136253" y="1267694"/>
                </a:lnTo>
                <a:lnTo>
                  <a:pt x="1342628" y="1211279"/>
                </a:lnTo>
                <a:lnTo>
                  <a:pt x="1400969" y="1195785"/>
                </a:lnTo>
                <a:lnTo>
                  <a:pt x="1402556" y="1195388"/>
                </a:lnTo>
                <a:close/>
                <a:moveTo>
                  <a:pt x="252864" y="1195388"/>
                </a:moveTo>
                <a:lnTo>
                  <a:pt x="302960" y="1209265"/>
                </a:lnTo>
                <a:lnTo>
                  <a:pt x="515270" y="1266356"/>
                </a:lnTo>
                <a:lnTo>
                  <a:pt x="518849" y="1267545"/>
                </a:lnTo>
                <a:lnTo>
                  <a:pt x="537137" y="1295695"/>
                </a:lnTo>
                <a:lnTo>
                  <a:pt x="629775" y="1441992"/>
                </a:lnTo>
                <a:lnTo>
                  <a:pt x="660786" y="1491154"/>
                </a:lnTo>
                <a:lnTo>
                  <a:pt x="666750" y="1500669"/>
                </a:lnTo>
                <a:lnTo>
                  <a:pt x="550655" y="1559743"/>
                </a:lnTo>
                <a:lnTo>
                  <a:pt x="504138" y="1582738"/>
                </a:lnTo>
                <a:lnTo>
                  <a:pt x="484259" y="1574412"/>
                </a:lnTo>
                <a:lnTo>
                  <a:pt x="464379" y="1564897"/>
                </a:lnTo>
                <a:lnTo>
                  <a:pt x="444898" y="1555382"/>
                </a:lnTo>
                <a:lnTo>
                  <a:pt x="425814" y="1545074"/>
                </a:lnTo>
                <a:lnTo>
                  <a:pt x="407127" y="1533973"/>
                </a:lnTo>
                <a:lnTo>
                  <a:pt x="388441" y="1522871"/>
                </a:lnTo>
                <a:lnTo>
                  <a:pt x="370152" y="1511374"/>
                </a:lnTo>
                <a:lnTo>
                  <a:pt x="352260" y="1498687"/>
                </a:lnTo>
                <a:lnTo>
                  <a:pt x="334767" y="1486396"/>
                </a:lnTo>
                <a:lnTo>
                  <a:pt x="317671" y="1473313"/>
                </a:lnTo>
                <a:lnTo>
                  <a:pt x="300972" y="1459833"/>
                </a:lnTo>
                <a:lnTo>
                  <a:pt x="284671" y="1445560"/>
                </a:lnTo>
                <a:lnTo>
                  <a:pt x="267972" y="1431287"/>
                </a:lnTo>
                <a:lnTo>
                  <a:pt x="252467" y="1416618"/>
                </a:lnTo>
                <a:lnTo>
                  <a:pt x="236961" y="1401552"/>
                </a:lnTo>
                <a:lnTo>
                  <a:pt x="222250" y="1386090"/>
                </a:lnTo>
                <a:lnTo>
                  <a:pt x="230202" y="1336531"/>
                </a:lnTo>
                <a:lnTo>
                  <a:pt x="251671" y="1203318"/>
                </a:lnTo>
                <a:lnTo>
                  <a:pt x="252864" y="1195388"/>
                </a:lnTo>
                <a:close/>
                <a:moveTo>
                  <a:pt x="950912" y="1071563"/>
                </a:moveTo>
                <a:lnTo>
                  <a:pt x="998316" y="1071563"/>
                </a:lnTo>
                <a:lnTo>
                  <a:pt x="1120775" y="1245264"/>
                </a:lnTo>
                <a:lnTo>
                  <a:pt x="1119590" y="1245662"/>
                </a:lnTo>
                <a:lnTo>
                  <a:pt x="1095888" y="1279526"/>
                </a:lnTo>
                <a:lnTo>
                  <a:pt x="950912" y="1071563"/>
                </a:lnTo>
                <a:close/>
                <a:moveTo>
                  <a:pt x="652180" y="1071563"/>
                </a:moveTo>
                <a:lnTo>
                  <a:pt x="700087" y="1071563"/>
                </a:lnTo>
                <a:lnTo>
                  <a:pt x="554783" y="1276351"/>
                </a:lnTo>
                <a:lnTo>
                  <a:pt x="534987" y="1244662"/>
                </a:lnTo>
                <a:lnTo>
                  <a:pt x="652180" y="1071563"/>
                </a:lnTo>
                <a:close/>
                <a:moveTo>
                  <a:pt x="177703" y="873125"/>
                </a:moveTo>
                <a:lnTo>
                  <a:pt x="179305" y="893844"/>
                </a:lnTo>
                <a:lnTo>
                  <a:pt x="182107" y="914164"/>
                </a:lnTo>
                <a:lnTo>
                  <a:pt x="185710" y="934485"/>
                </a:lnTo>
                <a:lnTo>
                  <a:pt x="188913" y="954805"/>
                </a:lnTo>
                <a:lnTo>
                  <a:pt x="193716" y="974727"/>
                </a:lnTo>
                <a:lnTo>
                  <a:pt x="198520" y="994251"/>
                </a:lnTo>
                <a:lnTo>
                  <a:pt x="204125" y="1013774"/>
                </a:lnTo>
                <a:lnTo>
                  <a:pt x="210931" y="1032899"/>
                </a:lnTo>
                <a:lnTo>
                  <a:pt x="217336" y="1052025"/>
                </a:lnTo>
                <a:lnTo>
                  <a:pt x="224942" y="1070751"/>
                </a:lnTo>
                <a:lnTo>
                  <a:pt x="232949" y="1089478"/>
                </a:lnTo>
                <a:lnTo>
                  <a:pt x="241356" y="1107009"/>
                </a:lnTo>
                <a:lnTo>
                  <a:pt x="250563" y="1124939"/>
                </a:lnTo>
                <a:lnTo>
                  <a:pt x="260171" y="1142470"/>
                </a:lnTo>
                <a:lnTo>
                  <a:pt x="270179" y="1159603"/>
                </a:lnTo>
                <a:lnTo>
                  <a:pt x="280988" y="1176338"/>
                </a:lnTo>
                <a:lnTo>
                  <a:pt x="228545" y="1165580"/>
                </a:lnTo>
                <a:lnTo>
                  <a:pt x="220538" y="1151236"/>
                </a:lnTo>
                <a:lnTo>
                  <a:pt x="212532" y="1136494"/>
                </a:lnTo>
                <a:lnTo>
                  <a:pt x="205326" y="1121752"/>
                </a:lnTo>
                <a:lnTo>
                  <a:pt x="198120" y="1107009"/>
                </a:lnTo>
                <a:lnTo>
                  <a:pt x="191315" y="1091869"/>
                </a:lnTo>
                <a:lnTo>
                  <a:pt x="185310" y="1076728"/>
                </a:lnTo>
                <a:lnTo>
                  <a:pt x="178904" y="1061587"/>
                </a:lnTo>
                <a:lnTo>
                  <a:pt x="173300" y="1046048"/>
                </a:lnTo>
                <a:lnTo>
                  <a:pt x="168096" y="1030509"/>
                </a:lnTo>
                <a:lnTo>
                  <a:pt x="163292" y="1014571"/>
                </a:lnTo>
                <a:lnTo>
                  <a:pt x="158888" y="998634"/>
                </a:lnTo>
                <a:lnTo>
                  <a:pt x="154885" y="982297"/>
                </a:lnTo>
                <a:lnTo>
                  <a:pt x="151282" y="966360"/>
                </a:lnTo>
                <a:lnTo>
                  <a:pt x="148079" y="949227"/>
                </a:lnTo>
                <a:lnTo>
                  <a:pt x="144877" y="932492"/>
                </a:lnTo>
                <a:lnTo>
                  <a:pt x="142875" y="915360"/>
                </a:lnTo>
                <a:lnTo>
                  <a:pt x="143275" y="915758"/>
                </a:lnTo>
                <a:lnTo>
                  <a:pt x="177703" y="873125"/>
                </a:lnTo>
                <a:close/>
                <a:moveTo>
                  <a:pt x="1469926" y="865188"/>
                </a:moveTo>
                <a:lnTo>
                  <a:pt x="1504950" y="909130"/>
                </a:lnTo>
                <a:lnTo>
                  <a:pt x="1502960" y="925756"/>
                </a:lnTo>
                <a:lnTo>
                  <a:pt x="1499776" y="943174"/>
                </a:lnTo>
                <a:lnTo>
                  <a:pt x="1496990" y="959801"/>
                </a:lnTo>
                <a:lnTo>
                  <a:pt x="1493408" y="976428"/>
                </a:lnTo>
                <a:lnTo>
                  <a:pt x="1489428" y="993054"/>
                </a:lnTo>
                <a:lnTo>
                  <a:pt x="1484652" y="1009285"/>
                </a:lnTo>
                <a:lnTo>
                  <a:pt x="1479876" y="1025516"/>
                </a:lnTo>
                <a:lnTo>
                  <a:pt x="1474702" y="1041350"/>
                </a:lnTo>
                <a:lnTo>
                  <a:pt x="1469528" y="1057185"/>
                </a:lnTo>
                <a:lnTo>
                  <a:pt x="1463558" y="1073020"/>
                </a:lnTo>
                <a:lnTo>
                  <a:pt x="1457190" y="1088855"/>
                </a:lnTo>
                <a:lnTo>
                  <a:pt x="1450423" y="1103898"/>
                </a:lnTo>
                <a:lnTo>
                  <a:pt x="1443657" y="1118941"/>
                </a:lnTo>
                <a:lnTo>
                  <a:pt x="1435697" y="1133984"/>
                </a:lnTo>
                <a:lnTo>
                  <a:pt x="1428533" y="1148631"/>
                </a:lnTo>
                <a:lnTo>
                  <a:pt x="1420175" y="1162883"/>
                </a:lnTo>
                <a:lnTo>
                  <a:pt x="1365250" y="1177926"/>
                </a:lnTo>
                <a:lnTo>
                  <a:pt x="1376394" y="1160508"/>
                </a:lnTo>
                <a:lnTo>
                  <a:pt x="1386743" y="1143089"/>
                </a:lnTo>
                <a:lnTo>
                  <a:pt x="1396693" y="1124879"/>
                </a:lnTo>
                <a:lnTo>
                  <a:pt x="1405847" y="1106669"/>
                </a:lnTo>
                <a:lnTo>
                  <a:pt x="1414603" y="1088063"/>
                </a:lnTo>
                <a:lnTo>
                  <a:pt x="1422961" y="1069457"/>
                </a:lnTo>
                <a:lnTo>
                  <a:pt x="1430523" y="1050060"/>
                </a:lnTo>
                <a:lnTo>
                  <a:pt x="1437687" y="1030662"/>
                </a:lnTo>
                <a:lnTo>
                  <a:pt x="1444055" y="1010868"/>
                </a:lnTo>
                <a:lnTo>
                  <a:pt x="1449627" y="990283"/>
                </a:lnTo>
                <a:lnTo>
                  <a:pt x="1454802" y="970094"/>
                </a:lnTo>
                <a:lnTo>
                  <a:pt x="1459180" y="949508"/>
                </a:lnTo>
                <a:lnTo>
                  <a:pt x="1463160" y="928923"/>
                </a:lnTo>
                <a:lnTo>
                  <a:pt x="1466344" y="907942"/>
                </a:lnTo>
                <a:lnTo>
                  <a:pt x="1468334" y="886565"/>
                </a:lnTo>
                <a:lnTo>
                  <a:pt x="1469926" y="865188"/>
                </a:lnTo>
                <a:close/>
                <a:moveTo>
                  <a:pt x="1646635" y="785813"/>
                </a:moveTo>
                <a:lnTo>
                  <a:pt x="1647825" y="804876"/>
                </a:lnTo>
                <a:lnTo>
                  <a:pt x="1647825" y="823940"/>
                </a:lnTo>
                <a:lnTo>
                  <a:pt x="1647825" y="842606"/>
                </a:lnTo>
                <a:lnTo>
                  <a:pt x="1646635" y="861669"/>
                </a:lnTo>
                <a:lnTo>
                  <a:pt x="1645841" y="879938"/>
                </a:lnTo>
                <a:lnTo>
                  <a:pt x="1644650" y="898605"/>
                </a:lnTo>
                <a:lnTo>
                  <a:pt x="1642269" y="916477"/>
                </a:lnTo>
                <a:lnTo>
                  <a:pt x="1640285" y="934746"/>
                </a:lnTo>
                <a:lnTo>
                  <a:pt x="1637506" y="953015"/>
                </a:lnTo>
                <a:lnTo>
                  <a:pt x="1634728" y="970887"/>
                </a:lnTo>
                <a:lnTo>
                  <a:pt x="1631156" y="988759"/>
                </a:lnTo>
                <a:lnTo>
                  <a:pt x="1627188" y="1006630"/>
                </a:lnTo>
                <a:lnTo>
                  <a:pt x="1623616" y="1023708"/>
                </a:lnTo>
                <a:lnTo>
                  <a:pt x="1618853" y="1041183"/>
                </a:lnTo>
                <a:lnTo>
                  <a:pt x="1614091" y="1058260"/>
                </a:lnTo>
                <a:lnTo>
                  <a:pt x="1608931" y="1075735"/>
                </a:lnTo>
                <a:lnTo>
                  <a:pt x="1602978" y="1092416"/>
                </a:lnTo>
                <a:lnTo>
                  <a:pt x="1597025" y="1109096"/>
                </a:lnTo>
                <a:lnTo>
                  <a:pt x="1590675" y="1125777"/>
                </a:lnTo>
                <a:lnTo>
                  <a:pt x="1584325" y="1142060"/>
                </a:lnTo>
                <a:lnTo>
                  <a:pt x="1576785" y="1158343"/>
                </a:lnTo>
                <a:lnTo>
                  <a:pt x="1569641" y="1174229"/>
                </a:lnTo>
                <a:lnTo>
                  <a:pt x="1562100" y="1190116"/>
                </a:lnTo>
                <a:lnTo>
                  <a:pt x="1553766" y="1205605"/>
                </a:lnTo>
                <a:lnTo>
                  <a:pt x="1545828" y="1221094"/>
                </a:lnTo>
                <a:lnTo>
                  <a:pt x="1537097" y="1236980"/>
                </a:lnTo>
                <a:lnTo>
                  <a:pt x="1527969" y="1251675"/>
                </a:lnTo>
                <a:lnTo>
                  <a:pt x="1518841" y="1266767"/>
                </a:lnTo>
                <a:lnTo>
                  <a:pt x="1508919" y="1281461"/>
                </a:lnTo>
                <a:lnTo>
                  <a:pt x="1499394" y="1295759"/>
                </a:lnTo>
                <a:lnTo>
                  <a:pt x="1489075" y="1309659"/>
                </a:lnTo>
                <a:lnTo>
                  <a:pt x="1478756" y="1323560"/>
                </a:lnTo>
                <a:lnTo>
                  <a:pt x="1468041" y="1337460"/>
                </a:lnTo>
                <a:lnTo>
                  <a:pt x="1456928" y="1350963"/>
                </a:lnTo>
                <a:lnTo>
                  <a:pt x="1447800" y="1300525"/>
                </a:lnTo>
                <a:lnTo>
                  <a:pt x="1457325" y="1287816"/>
                </a:lnTo>
                <a:lnTo>
                  <a:pt x="1466453" y="1274710"/>
                </a:lnTo>
                <a:lnTo>
                  <a:pt x="1474788" y="1262398"/>
                </a:lnTo>
                <a:lnTo>
                  <a:pt x="1483519" y="1248895"/>
                </a:lnTo>
                <a:lnTo>
                  <a:pt x="1492250" y="1235789"/>
                </a:lnTo>
                <a:lnTo>
                  <a:pt x="1499791" y="1222682"/>
                </a:lnTo>
                <a:lnTo>
                  <a:pt x="1508125" y="1208782"/>
                </a:lnTo>
                <a:lnTo>
                  <a:pt x="1515666" y="1195279"/>
                </a:lnTo>
                <a:lnTo>
                  <a:pt x="1522810" y="1180981"/>
                </a:lnTo>
                <a:lnTo>
                  <a:pt x="1529556" y="1167081"/>
                </a:lnTo>
                <a:lnTo>
                  <a:pt x="1536700" y="1153180"/>
                </a:lnTo>
                <a:lnTo>
                  <a:pt x="1543050" y="1138883"/>
                </a:lnTo>
                <a:lnTo>
                  <a:pt x="1549003" y="1124188"/>
                </a:lnTo>
                <a:lnTo>
                  <a:pt x="1555353" y="1109493"/>
                </a:lnTo>
                <a:lnTo>
                  <a:pt x="1560910" y="1094799"/>
                </a:lnTo>
                <a:lnTo>
                  <a:pt x="1566069" y="1079707"/>
                </a:lnTo>
                <a:lnTo>
                  <a:pt x="1571228" y="1064218"/>
                </a:lnTo>
                <a:lnTo>
                  <a:pt x="1575991" y="1049126"/>
                </a:lnTo>
                <a:lnTo>
                  <a:pt x="1580356" y="1034034"/>
                </a:lnTo>
                <a:lnTo>
                  <a:pt x="1584722" y="1018545"/>
                </a:lnTo>
                <a:lnTo>
                  <a:pt x="1588294" y="1003056"/>
                </a:lnTo>
                <a:lnTo>
                  <a:pt x="1591866" y="987170"/>
                </a:lnTo>
                <a:lnTo>
                  <a:pt x="1595041" y="971681"/>
                </a:lnTo>
                <a:lnTo>
                  <a:pt x="1597819" y="955398"/>
                </a:lnTo>
                <a:lnTo>
                  <a:pt x="1600597" y="939511"/>
                </a:lnTo>
                <a:lnTo>
                  <a:pt x="1602581" y="923228"/>
                </a:lnTo>
                <a:lnTo>
                  <a:pt x="1604566" y="906945"/>
                </a:lnTo>
                <a:lnTo>
                  <a:pt x="1606153" y="890662"/>
                </a:lnTo>
                <a:lnTo>
                  <a:pt x="1606947" y="874378"/>
                </a:lnTo>
                <a:lnTo>
                  <a:pt x="1607741" y="857301"/>
                </a:lnTo>
                <a:lnTo>
                  <a:pt x="1608931" y="841017"/>
                </a:lnTo>
                <a:lnTo>
                  <a:pt x="1608931" y="823940"/>
                </a:lnTo>
                <a:lnTo>
                  <a:pt x="1608931" y="822351"/>
                </a:lnTo>
                <a:lnTo>
                  <a:pt x="1646635" y="785813"/>
                </a:lnTo>
                <a:close/>
                <a:moveTo>
                  <a:pt x="1191" y="779463"/>
                </a:moveTo>
                <a:lnTo>
                  <a:pt x="39291" y="816372"/>
                </a:lnTo>
                <a:lnTo>
                  <a:pt x="38894" y="824707"/>
                </a:lnTo>
                <a:lnTo>
                  <a:pt x="39291" y="842169"/>
                </a:lnTo>
                <a:lnTo>
                  <a:pt x="39687" y="858838"/>
                </a:lnTo>
                <a:lnTo>
                  <a:pt x="40481" y="876300"/>
                </a:lnTo>
                <a:lnTo>
                  <a:pt x="41672" y="892969"/>
                </a:lnTo>
                <a:lnTo>
                  <a:pt x="43656" y="910035"/>
                </a:lnTo>
                <a:lnTo>
                  <a:pt x="45244" y="926307"/>
                </a:lnTo>
                <a:lnTo>
                  <a:pt x="47625" y="943372"/>
                </a:lnTo>
                <a:lnTo>
                  <a:pt x="50403" y="959644"/>
                </a:lnTo>
                <a:lnTo>
                  <a:pt x="53578" y="975519"/>
                </a:lnTo>
                <a:lnTo>
                  <a:pt x="56753" y="992188"/>
                </a:lnTo>
                <a:lnTo>
                  <a:pt x="60325" y="1008063"/>
                </a:lnTo>
                <a:lnTo>
                  <a:pt x="64691" y="1023938"/>
                </a:lnTo>
                <a:lnTo>
                  <a:pt x="69056" y="1039813"/>
                </a:lnTo>
                <a:lnTo>
                  <a:pt x="73819" y="1055688"/>
                </a:lnTo>
                <a:lnTo>
                  <a:pt x="78581" y="1071166"/>
                </a:lnTo>
                <a:lnTo>
                  <a:pt x="83741" y="1086644"/>
                </a:lnTo>
                <a:lnTo>
                  <a:pt x="89297" y="1101726"/>
                </a:lnTo>
                <a:lnTo>
                  <a:pt x="95250" y="1116807"/>
                </a:lnTo>
                <a:lnTo>
                  <a:pt x="101203" y="1131888"/>
                </a:lnTo>
                <a:lnTo>
                  <a:pt x="108347" y="1146573"/>
                </a:lnTo>
                <a:lnTo>
                  <a:pt x="114697" y="1161257"/>
                </a:lnTo>
                <a:lnTo>
                  <a:pt x="122238" y="1175941"/>
                </a:lnTo>
                <a:lnTo>
                  <a:pt x="129381" y="1190229"/>
                </a:lnTo>
                <a:lnTo>
                  <a:pt x="137319" y="1204517"/>
                </a:lnTo>
                <a:lnTo>
                  <a:pt x="144860" y="1218407"/>
                </a:lnTo>
                <a:lnTo>
                  <a:pt x="153194" y="1232298"/>
                </a:lnTo>
                <a:lnTo>
                  <a:pt x="161925" y="1245792"/>
                </a:lnTo>
                <a:lnTo>
                  <a:pt x="170260" y="1259285"/>
                </a:lnTo>
                <a:lnTo>
                  <a:pt x="179388" y="1272382"/>
                </a:lnTo>
                <a:lnTo>
                  <a:pt x="188913" y="1285479"/>
                </a:lnTo>
                <a:lnTo>
                  <a:pt x="198438" y="1298179"/>
                </a:lnTo>
                <a:lnTo>
                  <a:pt x="207963" y="1311276"/>
                </a:lnTo>
                <a:lnTo>
                  <a:pt x="199628" y="1362076"/>
                </a:lnTo>
                <a:lnTo>
                  <a:pt x="188516" y="1348186"/>
                </a:lnTo>
                <a:lnTo>
                  <a:pt x="177403" y="1334295"/>
                </a:lnTo>
                <a:lnTo>
                  <a:pt x="166291" y="1320404"/>
                </a:lnTo>
                <a:lnTo>
                  <a:pt x="155575" y="1306117"/>
                </a:lnTo>
                <a:lnTo>
                  <a:pt x="145256" y="1291432"/>
                </a:lnTo>
                <a:lnTo>
                  <a:pt x="135335" y="1276748"/>
                </a:lnTo>
                <a:lnTo>
                  <a:pt x="125413" y="1261667"/>
                </a:lnTo>
                <a:lnTo>
                  <a:pt x="115888" y="1245792"/>
                </a:lnTo>
                <a:lnTo>
                  <a:pt x="106760" y="1230710"/>
                </a:lnTo>
                <a:lnTo>
                  <a:pt x="98425" y="1214835"/>
                </a:lnTo>
                <a:lnTo>
                  <a:pt x="90091" y="1198960"/>
                </a:lnTo>
                <a:lnTo>
                  <a:pt x="81756" y="1183085"/>
                </a:lnTo>
                <a:lnTo>
                  <a:pt x="74216" y="1166416"/>
                </a:lnTo>
                <a:lnTo>
                  <a:pt x="66675" y="1150144"/>
                </a:lnTo>
                <a:lnTo>
                  <a:pt x="59928" y="1133079"/>
                </a:lnTo>
                <a:lnTo>
                  <a:pt x="53578" y="1116410"/>
                </a:lnTo>
                <a:lnTo>
                  <a:pt x="46831" y="1098948"/>
                </a:lnTo>
                <a:lnTo>
                  <a:pt x="41275" y="1081882"/>
                </a:lnTo>
                <a:lnTo>
                  <a:pt x="35719" y="1064419"/>
                </a:lnTo>
                <a:lnTo>
                  <a:pt x="30559" y="1046957"/>
                </a:lnTo>
                <a:lnTo>
                  <a:pt x="25797" y="1029097"/>
                </a:lnTo>
                <a:lnTo>
                  <a:pt x="21431" y="1011635"/>
                </a:lnTo>
                <a:lnTo>
                  <a:pt x="17066" y="993379"/>
                </a:lnTo>
                <a:lnTo>
                  <a:pt x="13494" y="975122"/>
                </a:lnTo>
                <a:lnTo>
                  <a:pt x="10716" y="956469"/>
                </a:lnTo>
                <a:lnTo>
                  <a:pt x="7541" y="938610"/>
                </a:lnTo>
                <a:lnTo>
                  <a:pt x="5556" y="919957"/>
                </a:lnTo>
                <a:lnTo>
                  <a:pt x="3175" y="900907"/>
                </a:lnTo>
                <a:lnTo>
                  <a:pt x="1984" y="882254"/>
                </a:lnTo>
                <a:lnTo>
                  <a:pt x="794" y="863204"/>
                </a:lnTo>
                <a:lnTo>
                  <a:pt x="397" y="844154"/>
                </a:lnTo>
                <a:lnTo>
                  <a:pt x="0" y="824707"/>
                </a:lnTo>
                <a:lnTo>
                  <a:pt x="397" y="802085"/>
                </a:lnTo>
                <a:lnTo>
                  <a:pt x="1191" y="779463"/>
                </a:lnTo>
                <a:close/>
                <a:moveTo>
                  <a:pt x="1314889" y="671513"/>
                </a:moveTo>
                <a:lnTo>
                  <a:pt x="1339850" y="701729"/>
                </a:lnTo>
                <a:lnTo>
                  <a:pt x="1101725" y="776288"/>
                </a:lnTo>
                <a:lnTo>
                  <a:pt x="1116385" y="730768"/>
                </a:lnTo>
                <a:lnTo>
                  <a:pt x="1314889" y="671513"/>
                </a:lnTo>
                <a:close/>
                <a:moveTo>
                  <a:pt x="339763" y="668338"/>
                </a:moveTo>
                <a:lnTo>
                  <a:pt x="538932" y="730250"/>
                </a:lnTo>
                <a:lnTo>
                  <a:pt x="554038" y="776288"/>
                </a:lnTo>
                <a:lnTo>
                  <a:pt x="317500" y="698500"/>
                </a:lnTo>
                <a:lnTo>
                  <a:pt x="339763" y="668338"/>
                </a:lnTo>
                <a:close/>
                <a:moveTo>
                  <a:pt x="828080" y="554038"/>
                </a:moveTo>
                <a:lnTo>
                  <a:pt x="847512" y="567940"/>
                </a:lnTo>
                <a:lnTo>
                  <a:pt x="1087438" y="737939"/>
                </a:lnTo>
                <a:lnTo>
                  <a:pt x="1086645" y="741117"/>
                </a:lnTo>
                <a:lnTo>
                  <a:pt x="1086249" y="742308"/>
                </a:lnTo>
                <a:lnTo>
                  <a:pt x="987105" y="1046163"/>
                </a:lnTo>
                <a:lnTo>
                  <a:pt x="980364" y="1046163"/>
                </a:lnTo>
                <a:lnTo>
                  <a:pt x="935551" y="1046163"/>
                </a:lnTo>
                <a:lnTo>
                  <a:pt x="669054" y="1046163"/>
                </a:lnTo>
                <a:lnTo>
                  <a:pt x="570308" y="742308"/>
                </a:lnTo>
                <a:lnTo>
                  <a:pt x="569911" y="741117"/>
                </a:lnTo>
                <a:lnTo>
                  <a:pt x="568325" y="737939"/>
                </a:lnTo>
                <a:lnTo>
                  <a:pt x="808648" y="567940"/>
                </a:lnTo>
                <a:lnTo>
                  <a:pt x="828080" y="554038"/>
                </a:lnTo>
                <a:close/>
                <a:moveTo>
                  <a:pt x="1360910" y="387350"/>
                </a:moveTo>
                <a:lnTo>
                  <a:pt x="1489666" y="409557"/>
                </a:lnTo>
                <a:lnTo>
                  <a:pt x="1540533" y="418281"/>
                </a:lnTo>
                <a:lnTo>
                  <a:pt x="1550865" y="437316"/>
                </a:lnTo>
                <a:lnTo>
                  <a:pt x="1560800" y="456747"/>
                </a:lnTo>
                <a:lnTo>
                  <a:pt x="1570337" y="476178"/>
                </a:lnTo>
                <a:lnTo>
                  <a:pt x="1579477" y="495213"/>
                </a:lnTo>
                <a:lnTo>
                  <a:pt x="1587425" y="515834"/>
                </a:lnTo>
                <a:lnTo>
                  <a:pt x="1595373" y="536058"/>
                </a:lnTo>
                <a:lnTo>
                  <a:pt x="1602924" y="556282"/>
                </a:lnTo>
                <a:lnTo>
                  <a:pt x="1609679" y="577300"/>
                </a:lnTo>
                <a:lnTo>
                  <a:pt x="1616038" y="597920"/>
                </a:lnTo>
                <a:lnTo>
                  <a:pt x="1621601" y="619731"/>
                </a:lnTo>
                <a:lnTo>
                  <a:pt x="1626767" y="640748"/>
                </a:lnTo>
                <a:lnTo>
                  <a:pt x="1631536" y="662955"/>
                </a:lnTo>
                <a:lnTo>
                  <a:pt x="1635908" y="684369"/>
                </a:lnTo>
                <a:lnTo>
                  <a:pt x="1639484" y="706973"/>
                </a:lnTo>
                <a:lnTo>
                  <a:pt x="1641868" y="728783"/>
                </a:lnTo>
                <a:lnTo>
                  <a:pt x="1644650" y="751387"/>
                </a:lnTo>
                <a:lnTo>
                  <a:pt x="1607692" y="786680"/>
                </a:lnTo>
                <a:lnTo>
                  <a:pt x="1513510" y="877888"/>
                </a:lnTo>
                <a:lnTo>
                  <a:pt x="1508343" y="871543"/>
                </a:lnTo>
                <a:lnTo>
                  <a:pt x="1471386" y="825146"/>
                </a:lnTo>
                <a:lnTo>
                  <a:pt x="1363691" y="689921"/>
                </a:lnTo>
                <a:lnTo>
                  <a:pt x="1341437" y="662559"/>
                </a:lnTo>
                <a:lnTo>
                  <a:pt x="1341835" y="656214"/>
                </a:lnTo>
                <a:lnTo>
                  <a:pt x="1355743" y="455557"/>
                </a:lnTo>
                <a:lnTo>
                  <a:pt x="1360115" y="396074"/>
                </a:lnTo>
                <a:lnTo>
                  <a:pt x="1360910" y="387350"/>
                </a:lnTo>
                <a:close/>
                <a:moveTo>
                  <a:pt x="293316" y="387350"/>
                </a:moveTo>
                <a:lnTo>
                  <a:pt x="293316" y="388143"/>
                </a:lnTo>
                <a:lnTo>
                  <a:pt x="297280" y="446040"/>
                </a:lnTo>
                <a:lnTo>
                  <a:pt x="311549" y="656214"/>
                </a:lnTo>
                <a:lnTo>
                  <a:pt x="312738" y="662559"/>
                </a:lnTo>
                <a:lnTo>
                  <a:pt x="290145" y="689921"/>
                </a:lnTo>
                <a:lnTo>
                  <a:pt x="175991" y="833870"/>
                </a:lnTo>
                <a:lnTo>
                  <a:pt x="141111" y="877888"/>
                </a:lnTo>
                <a:lnTo>
                  <a:pt x="138733" y="875509"/>
                </a:lnTo>
                <a:lnTo>
                  <a:pt x="39641" y="779939"/>
                </a:lnTo>
                <a:lnTo>
                  <a:pt x="3175" y="744646"/>
                </a:lnTo>
                <a:lnTo>
                  <a:pt x="5949" y="722835"/>
                </a:lnTo>
                <a:lnTo>
                  <a:pt x="8724" y="701025"/>
                </a:lnTo>
                <a:lnTo>
                  <a:pt x="12291" y="679611"/>
                </a:lnTo>
                <a:lnTo>
                  <a:pt x="16255" y="658197"/>
                </a:lnTo>
                <a:lnTo>
                  <a:pt x="21011" y="636783"/>
                </a:lnTo>
                <a:lnTo>
                  <a:pt x="26164" y="616162"/>
                </a:lnTo>
                <a:lnTo>
                  <a:pt x="31713" y="595541"/>
                </a:lnTo>
                <a:lnTo>
                  <a:pt x="38452" y="574920"/>
                </a:lnTo>
                <a:lnTo>
                  <a:pt x="44793" y="554696"/>
                </a:lnTo>
                <a:lnTo>
                  <a:pt x="51928" y="534472"/>
                </a:lnTo>
                <a:lnTo>
                  <a:pt x="59855" y="514644"/>
                </a:lnTo>
                <a:lnTo>
                  <a:pt x="68179" y="495213"/>
                </a:lnTo>
                <a:lnTo>
                  <a:pt x="77296" y="476178"/>
                </a:lnTo>
                <a:lnTo>
                  <a:pt x="86016" y="457143"/>
                </a:lnTo>
                <a:lnTo>
                  <a:pt x="95528" y="438109"/>
                </a:lnTo>
                <a:lnTo>
                  <a:pt x="105834" y="419867"/>
                </a:lnTo>
                <a:lnTo>
                  <a:pt x="156173" y="410747"/>
                </a:lnTo>
                <a:lnTo>
                  <a:pt x="293316" y="387350"/>
                </a:lnTo>
                <a:close/>
                <a:moveTo>
                  <a:pt x="808037" y="298450"/>
                </a:moveTo>
                <a:lnTo>
                  <a:pt x="827881" y="306401"/>
                </a:lnTo>
                <a:lnTo>
                  <a:pt x="847725" y="298450"/>
                </a:lnTo>
                <a:lnTo>
                  <a:pt x="847725" y="536575"/>
                </a:lnTo>
                <a:lnTo>
                  <a:pt x="827881" y="522661"/>
                </a:lnTo>
                <a:lnTo>
                  <a:pt x="808037" y="536575"/>
                </a:lnTo>
                <a:lnTo>
                  <a:pt x="808037" y="298450"/>
                </a:lnTo>
                <a:close/>
                <a:moveTo>
                  <a:pt x="1106341" y="198438"/>
                </a:moveTo>
                <a:lnTo>
                  <a:pt x="1122567" y="205965"/>
                </a:lnTo>
                <a:lnTo>
                  <a:pt x="1139189" y="214285"/>
                </a:lnTo>
                <a:lnTo>
                  <a:pt x="1155020" y="223001"/>
                </a:lnTo>
                <a:lnTo>
                  <a:pt x="1170455" y="231717"/>
                </a:lnTo>
                <a:lnTo>
                  <a:pt x="1185889" y="241225"/>
                </a:lnTo>
                <a:lnTo>
                  <a:pt x="1200928" y="251129"/>
                </a:lnTo>
                <a:lnTo>
                  <a:pt x="1216363" y="261034"/>
                </a:lnTo>
                <a:lnTo>
                  <a:pt x="1231006" y="271335"/>
                </a:lnTo>
                <a:lnTo>
                  <a:pt x="1244858" y="282031"/>
                </a:lnTo>
                <a:lnTo>
                  <a:pt x="1258710" y="293520"/>
                </a:lnTo>
                <a:lnTo>
                  <a:pt x="1272562" y="305010"/>
                </a:lnTo>
                <a:lnTo>
                  <a:pt x="1286018" y="316895"/>
                </a:lnTo>
                <a:lnTo>
                  <a:pt x="1299078" y="328780"/>
                </a:lnTo>
                <a:lnTo>
                  <a:pt x="1312138" y="341854"/>
                </a:lnTo>
                <a:lnTo>
                  <a:pt x="1324407" y="354928"/>
                </a:lnTo>
                <a:lnTo>
                  <a:pt x="1336675" y="367606"/>
                </a:lnTo>
                <a:lnTo>
                  <a:pt x="1332322" y="423863"/>
                </a:lnTo>
                <a:lnTo>
                  <a:pt x="1318470" y="406827"/>
                </a:lnTo>
                <a:lnTo>
                  <a:pt x="1304618" y="390584"/>
                </a:lnTo>
                <a:lnTo>
                  <a:pt x="1289975" y="374737"/>
                </a:lnTo>
                <a:lnTo>
                  <a:pt x="1274145" y="359286"/>
                </a:lnTo>
                <a:lnTo>
                  <a:pt x="1258314" y="344231"/>
                </a:lnTo>
                <a:lnTo>
                  <a:pt x="1242088" y="329969"/>
                </a:lnTo>
                <a:lnTo>
                  <a:pt x="1225070" y="316103"/>
                </a:lnTo>
                <a:lnTo>
                  <a:pt x="1208052" y="302633"/>
                </a:lnTo>
                <a:lnTo>
                  <a:pt x="1189847" y="290351"/>
                </a:lnTo>
                <a:lnTo>
                  <a:pt x="1171642" y="278070"/>
                </a:lnTo>
                <a:lnTo>
                  <a:pt x="1153437" y="266580"/>
                </a:lnTo>
                <a:lnTo>
                  <a:pt x="1134440" y="255884"/>
                </a:lnTo>
                <a:lnTo>
                  <a:pt x="1114652" y="245187"/>
                </a:lnTo>
                <a:lnTo>
                  <a:pt x="1094864" y="235679"/>
                </a:lnTo>
                <a:lnTo>
                  <a:pt x="1074680" y="227359"/>
                </a:lnTo>
                <a:lnTo>
                  <a:pt x="1054100" y="218643"/>
                </a:lnTo>
                <a:lnTo>
                  <a:pt x="1106341" y="198438"/>
                </a:lnTo>
                <a:close/>
                <a:moveTo>
                  <a:pt x="545878" y="196850"/>
                </a:moveTo>
                <a:lnTo>
                  <a:pt x="598488" y="217164"/>
                </a:lnTo>
                <a:lnTo>
                  <a:pt x="577763" y="225130"/>
                </a:lnTo>
                <a:lnTo>
                  <a:pt x="557835" y="233495"/>
                </a:lnTo>
                <a:lnTo>
                  <a:pt x="538305" y="243055"/>
                </a:lnTo>
                <a:lnTo>
                  <a:pt x="518775" y="253013"/>
                </a:lnTo>
                <a:lnTo>
                  <a:pt x="500441" y="263369"/>
                </a:lnTo>
                <a:lnTo>
                  <a:pt x="481709" y="274522"/>
                </a:lnTo>
                <a:lnTo>
                  <a:pt x="463375" y="286471"/>
                </a:lnTo>
                <a:lnTo>
                  <a:pt x="446236" y="298421"/>
                </a:lnTo>
                <a:lnTo>
                  <a:pt x="428700" y="311566"/>
                </a:lnTo>
                <a:lnTo>
                  <a:pt x="411960" y="325108"/>
                </a:lnTo>
                <a:lnTo>
                  <a:pt x="395220" y="338651"/>
                </a:lnTo>
                <a:lnTo>
                  <a:pt x="379676" y="352991"/>
                </a:lnTo>
                <a:lnTo>
                  <a:pt x="364132" y="368127"/>
                </a:lnTo>
                <a:lnTo>
                  <a:pt x="349385" y="383263"/>
                </a:lnTo>
                <a:lnTo>
                  <a:pt x="335037" y="399594"/>
                </a:lnTo>
                <a:lnTo>
                  <a:pt x="321087" y="415925"/>
                </a:lnTo>
                <a:lnTo>
                  <a:pt x="317500" y="360957"/>
                </a:lnTo>
                <a:lnTo>
                  <a:pt x="329457" y="347812"/>
                </a:lnTo>
                <a:lnTo>
                  <a:pt x="341414" y="335465"/>
                </a:lnTo>
                <a:lnTo>
                  <a:pt x="354567" y="323117"/>
                </a:lnTo>
                <a:lnTo>
                  <a:pt x="367719" y="311566"/>
                </a:lnTo>
                <a:lnTo>
                  <a:pt x="380872" y="299616"/>
                </a:lnTo>
                <a:lnTo>
                  <a:pt x="394423" y="288463"/>
                </a:lnTo>
                <a:lnTo>
                  <a:pt x="408373" y="277708"/>
                </a:lnTo>
                <a:lnTo>
                  <a:pt x="422721" y="267352"/>
                </a:lnTo>
                <a:lnTo>
                  <a:pt x="437069" y="256996"/>
                </a:lnTo>
                <a:lnTo>
                  <a:pt x="451816" y="247436"/>
                </a:lnTo>
                <a:lnTo>
                  <a:pt x="466962" y="237877"/>
                </a:lnTo>
                <a:lnTo>
                  <a:pt x="482107" y="228715"/>
                </a:lnTo>
                <a:lnTo>
                  <a:pt x="497651" y="219952"/>
                </a:lnTo>
                <a:lnTo>
                  <a:pt x="513195" y="211986"/>
                </a:lnTo>
                <a:lnTo>
                  <a:pt x="529536" y="204020"/>
                </a:lnTo>
                <a:lnTo>
                  <a:pt x="545878" y="196850"/>
                </a:lnTo>
                <a:close/>
                <a:moveTo>
                  <a:pt x="1028700" y="25400"/>
                </a:moveTo>
                <a:lnTo>
                  <a:pt x="1048147" y="30571"/>
                </a:lnTo>
                <a:lnTo>
                  <a:pt x="1067197" y="36139"/>
                </a:lnTo>
                <a:lnTo>
                  <a:pt x="1086247" y="42503"/>
                </a:lnTo>
                <a:lnTo>
                  <a:pt x="1104900" y="49265"/>
                </a:lnTo>
                <a:lnTo>
                  <a:pt x="1123553" y="56026"/>
                </a:lnTo>
                <a:lnTo>
                  <a:pt x="1142207" y="63186"/>
                </a:lnTo>
                <a:lnTo>
                  <a:pt x="1160066" y="71538"/>
                </a:lnTo>
                <a:lnTo>
                  <a:pt x="1177925" y="79891"/>
                </a:lnTo>
                <a:lnTo>
                  <a:pt x="1195388" y="88641"/>
                </a:lnTo>
                <a:lnTo>
                  <a:pt x="1212850" y="97392"/>
                </a:lnTo>
                <a:lnTo>
                  <a:pt x="1230313" y="106937"/>
                </a:lnTo>
                <a:lnTo>
                  <a:pt x="1246982" y="116881"/>
                </a:lnTo>
                <a:lnTo>
                  <a:pt x="1263650" y="127620"/>
                </a:lnTo>
                <a:lnTo>
                  <a:pt x="1280319" y="138359"/>
                </a:lnTo>
                <a:lnTo>
                  <a:pt x="1296194" y="149098"/>
                </a:lnTo>
                <a:lnTo>
                  <a:pt x="1312069" y="160633"/>
                </a:lnTo>
                <a:lnTo>
                  <a:pt x="1327547" y="172565"/>
                </a:lnTo>
                <a:lnTo>
                  <a:pt x="1342629" y="184497"/>
                </a:lnTo>
                <a:lnTo>
                  <a:pt x="1358107" y="197225"/>
                </a:lnTo>
                <a:lnTo>
                  <a:pt x="1372791" y="209953"/>
                </a:lnTo>
                <a:lnTo>
                  <a:pt x="1386682" y="223079"/>
                </a:lnTo>
                <a:lnTo>
                  <a:pt x="1400572" y="237000"/>
                </a:lnTo>
                <a:lnTo>
                  <a:pt x="1414463" y="250921"/>
                </a:lnTo>
                <a:lnTo>
                  <a:pt x="1427957" y="264444"/>
                </a:lnTo>
                <a:lnTo>
                  <a:pt x="1440657" y="279161"/>
                </a:lnTo>
                <a:lnTo>
                  <a:pt x="1453754" y="293877"/>
                </a:lnTo>
                <a:lnTo>
                  <a:pt x="1466454" y="309389"/>
                </a:lnTo>
                <a:lnTo>
                  <a:pt x="1477963" y="324901"/>
                </a:lnTo>
                <a:lnTo>
                  <a:pt x="1489473" y="340413"/>
                </a:lnTo>
                <a:lnTo>
                  <a:pt x="1501379" y="356323"/>
                </a:lnTo>
                <a:lnTo>
                  <a:pt x="1512094" y="372233"/>
                </a:lnTo>
                <a:lnTo>
                  <a:pt x="1522413" y="388938"/>
                </a:lnTo>
                <a:lnTo>
                  <a:pt x="1470026" y="380187"/>
                </a:lnTo>
                <a:lnTo>
                  <a:pt x="1460501" y="366664"/>
                </a:lnTo>
                <a:lnTo>
                  <a:pt x="1451373" y="353539"/>
                </a:lnTo>
                <a:lnTo>
                  <a:pt x="1441451" y="340413"/>
                </a:lnTo>
                <a:lnTo>
                  <a:pt x="1430735" y="327685"/>
                </a:lnTo>
                <a:lnTo>
                  <a:pt x="1420416" y="315355"/>
                </a:lnTo>
                <a:lnTo>
                  <a:pt x="1409701" y="302627"/>
                </a:lnTo>
                <a:lnTo>
                  <a:pt x="1398985" y="290695"/>
                </a:lnTo>
                <a:lnTo>
                  <a:pt x="1387872" y="278763"/>
                </a:lnTo>
                <a:lnTo>
                  <a:pt x="1375966" y="267228"/>
                </a:lnTo>
                <a:lnTo>
                  <a:pt x="1364457" y="255694"/>
                </a:lnTo>
                <a:lnTo>
                  <a:pt x="1352154" y="244557"/>
                </a:lnTo>
                <a:lnTo>
                  <a:pt x="1340247" y="233420"/>
                </a:lnTo>
                <a:lnTo>
                  <a:pt x="1327944" y="223079"/>
                </a:lnTo>
                <a:lnTo>
                  <a:pt x="1315244" y="212737"/>
                </a:lnTo>
                <a:lnTo>
                  <a:pt x="1302544" y="202396"/>
                </a:lnTo>
                <a:lnTo>
                  <a:pt x="1289844" y="192452"/>
                </a:lnTo>
                <a:lnTo>
                  <a:pt x="1276350" y="182906"/>
                </a:lnTo>
                <a:lnTo>
                  <a:pt x="1262857" y="173758"/>
                </a:lnTo>
                <a:lnTo>
                  <a:pt x="1248966" y="164610"/>
                </a:lnTo>
                <a:lnTo>
                  <a:pt x="1235472" y="155462"/>
                </a:lnTo>
                <a:lnTo>
                  <a:pt x="1221582" y="147507"/>
                </a:lnTo>
                <a:lnTo>
                  <a:pt x="1207294" y="139155"/>
                </a:lnTo>
                <a:lnTo>
                  <a:pt x="1192610" y="130802"/>
                </a:lnTo>
                <a:lnTo>
                  <a:pt x="1178322" y="123643"/>
                </a:lnTo>
                <a:lnTo>
                  <a:pt x="1163241" y="116085"/>
                </a:lnTo>
                <a:lnTo>
                  <a:pt x="1148557" y="108926"/>
                </a:lnTo>
                <a:lnTo>
                  <a:pt x="1133475" y="102164"/>
                </a:lnTo>
                <a:lnTo>
                  <a:pt x="1117997" y="95801"/>
                </a:lnTo>
                <a:lnTo>
                  <a:pt x="1102916" y="89834"/>
                </a:lnTo>
                <a:lnTo>
                  <a:pt x="1087041" y="84266"/>
                </a:lnTo>
                <a:lnTo>
                  <a:pt x="1071166" y="78698"/>
                </a:lnTo>
                <a:lnTo>
                  <a:pt x="1055291" y="73527"/>
                </a:lnTo>
                <a:lnTo>
                  <a:pt x="1028700" y="25400"/>
                </a:lnTo>
                <a:close/>
                <a:moveTo>
                  <a:pt x="619125" y="25400"/>
                </a:moveTo>
                <a:lnTo>
                  <a:pt x="594935" y="72333"/>
                </a:lnTo>
                <a:lnTo>
                  <a:pt x="579073" y="77504"/>
                </a:lnTo>
                <a:lnTo>
                  <a:pt x="563211" y="82674"/>
                </a:lnTo>
                <a:lnTo>
                  <a:pt x="546952" y="89038"/>
                </a:lnTo>
                <a:lnTo>
                  <a:pt x="531486" y="95004"/>
                </a:lnTo>
                <a:lnTo>
                  <a:pt x="516020" y="101368"/>
                </a:lnTo>
                <a:lnTo>
                  <a:pt x="500951" y="108130"/>
                </a:lnTo>
                <a:lnTo>
                  <a:pt x="485882" y="115289"/>
                </a:lnTo>
                <a:lnTo>
                  <a:pt x="470813" y="122846"/>
                </a:lnTo>
                <a:lnTo>
                  <a:pt x="456140" y="130005"/>
                </a:lnTo>
                <a:lnTo>
                  <a:pt x="441467" y="138358"/>
                </a:lnTo>
                <a:lnTo>
                  <a:pt x="427191" y="146313"/>
                </a:lnTo>
                <a:lnTo>
                  <a:pt x="412915" y="155063"/>
                </a:lnTo>
                <a:lnTo>
                  <a:pt x="399036" y="163813"/>
                </a:lnTo>
                <a:lnTo>
                  <a:pt x="385156" y="172961"/>
                </a:lnTo>
                <a:lnTo>
                  <a:pt x="371277" y="182507"/>
                </a:lnTo>
                <a:lnTo>
                  <a:pt x="358190" y="192053"/>
                </a:lnTo>
                <a:lnTo>
                  <a:pt x="345104" y="201996"/>
                </a:lnTo>
                <a:lnTo>
                  <a:pt x="332018" y="212338"/>
                </a:lnTo>
                <a:lnTo>
                  <a:pt x="319328" y="222679"/>
                </a:lnTo>
                <a:lnTo>
                  <a:pt x="307035" y="233418"/>
                </a:lnTo>
                <a:lnTo>
                  <a:pt x="294741" y="244554"/>
                </a:lnTo>
                <a:lnTo>
                  <a:pt x="282448" y="256089"/>
                </a:lnTo>
                <a:lnTo>
                  <a:pt x="270948" y="267226"/>
                </a:lnTo>
                <a:lnTo>
                  <a:pt x="259448" y="278760"/>
                </a:lnTo>
                <a:lnTo>
                  <a:pt x="247948" y="291090"/>
                </a:lnTo>
                <a:lnTo>
                  <a:pt x="236844" y="303022"/>
                </a:lnTo>
                <a:lnTo>
                  <a:pt x="226137" y="315750"/>
                </a:lnTo>
                <a:lnTo>
                  <a:pt x="215826" y="328477"/>
                </a:lnTo>
                <a:lnTo>
                  <a:pt x="205516" y="341205"/>
                </a:lnTo>
                <a:lnTo>
                  <a:pt x="195602" y="354728"/>
                </a:lnTo>
                <a:lnTo>
                  <a:pt x="185688" y="367854"/>
                </a:lnTo>
                <a:lnTo>
                  <a:pt x="176170" y="381377"/>
                </a:lnTo>
                <a:lnTo>
                  <a:pt x="123825" y="390525"/>
                </a:lnTo>
                <a:lnTo>
                  <a:pt x="134135" y="373820"/>
                </a:lnTo>
                <a:lnTo>
                  <a:pt x="145239" y="357512"/>
                </a:lnTo>
                <a:lnTo>
                  <a:pt x="156739" y="341205"/>
                </a:lnTo>
                <a:lnTo>
                  <a:pt x="168239" y="325693"/>
                </a:lnTo>
                <a:lnTo>
                  <a:pt x="180136" y="310181"/>
                </a:lnTo>
                <a:lnTo>
                  <a:pt x="192826" y="295067"/>
                </a:lnTo>
                <a:lnTo>
                  <a:pt x="205516" y="280351"/>
                </a:lnTo>
                <a:lnTo>
                  <a:pt x="218602" y="265635"/>
                </a:lnTo>
                <a:lnTo>
                  <a:pt x="232085" y="251316"/>
                </a:lnTo>
                <a:lnTo>
                  <a:pt x="245965" y="237395"/>
                </a:lnTo>
                <a:lnTo>
                  <a:pt x="259844" y="223872"/>
                </a:lnTo>
                <a:lnTo>
                  <a:pt x="274517" y="210349"/>
                </a:lnTo>
                <a:lnTo>
                  <a:pt x="289190" y="197621"/>
                </a:lnTo>
                <a:lnTo>
                  <a:pt x="303862" y="184893"/>
                </a:lnTo>
                <a:lnTo>
                  <a:pt x="319328" y="172961"/>
                </a:lnTo>
                <a:lnTo>
                  <a:pt x="334794" y="160631"/>
                </a:lnTo>
                <a:lnTo>
                  <a:pt x="350656" y="149495"/>
                </a:lnTo>
                <a:lnTo>
                  <a:pt x="366518" y="138358"/>
                </a:lnTo>
                <a:lnTo>
                  <a:pt x="383174" y="127619"/>
                </a:lnTo>
                <a:lnTo>
                  <a:pt x="399829" y="116880"/>
                </a:lnTo>
                <a:lnTo>
                  <a:pt x="416881" y="106936"/>
                </a:lnTo>
                <a:lnTo>
                  <a:pt x="433933" y="97391"/>
                </a:lnTo>
                <a:lnTo>
                  <a:pt x="451778" y="88640"/>
                </a:lnTo>
                <a:lnTo>
                  <a:pt x="469227" y="79890"/>
                </a:lnTo>
                <a:lnTo>
                  <a:pt x="487072" y="71140"/>
                </a:lnTo>
                <a:lnTo>
                  <a:pt x="505710" y="63185"/>
                </a:lnTo>
                <a:lnTo>
                  <a:pt x="523951" y="56026"/>
                </a:lnTo>
                <a:lnTo>
                  <a:pt x="542193" y="48867"/>
                </a:lnTo>
                <a:lnTo>
                  <a:pt x="561228" y="42105"/>
                </a:lnTo>
                <a:lnTo>
                  <a:pt x="580263" y="36139"/>
                </a:lnTo>
                <a:lnTo>
                  <a:pt x="599694" y="30570"/>
                </a:lnTo>
                <a:lnTo>
                  <a:pt x="619125" y="25400"/>
                </a:lnTo>
                <a:close/>
                <a:moveTo>
                  <a:pt x="824315" y="0"/>
                </a:moveTo>
                <a:lnTo>
                  <a:pt x="846110" y="792"/>
                </a:lnTo>
                <a:lnTo>
                  <a:pt x="868300" y="1585"/>
                </a:lnTo>
                <a:lnTo>
                  <a:pt x="889699" y="2774"/>
                </a:lnTo>
                <a:lnTo>
                  <a:pt x="911097" y="4756"/>
                </a:lnTo>
                <a:lnTo>
                  <a:pt x="932495" y="7530"/>
                </a:lnTo>
                <a:lnTo>
                  <a:pt x="953497" y="10700"/>
                </a:lnTo>
                <a:lnTo>
                  <a:pt x="974499" y="13871"/>
                </a:lnTo>
                <a:lnTo>
                  <a:pt x="995500" y="18230"/>
                </a:lnTo>
                <a:lnTo>
                  <a:pt x="1020861" y="63806"/>
                </a:lnTo>
                <a:lnTo>
                  <a:pt x="1084263" y="178339"/>
                </a:lnTo>
                <a:lnTo>
                  <a:pt x="1071187" y="183491"/>
                </a:lnTo>
                <a:lnTo>
                  <a:pt x="1015710" y="204892"/>
                </a:lnTo>
                <a:lnTo>
                  <a:pt x="847298" y="270679"/>
                </a:lnTo>
                <a:lnTo>
                  <a:pt x="827882" y="277813"/>
                </a:lnTo>
                <a:lnTo>
                  <a:pt x="808465" y="270679"/>
                </a:lnTo>
                <a:lnTo>
                  <a:pt x="636883" y="203703"/>
                </a:lnTo>
                <a:lnTo>
                  <a:pt x="581010" y="181906"/>
                </a:lnTo>
                <a:lnTo>
                  <a:pt x="571500" y="178339"/>
                </a:lnTo>
                <a:lnTo>
                  <a:pt x="630147" y="63409"/>
                </a:lnTo>
                <a:lnTo>
                  <a:pt x="653130" y="18230"/>
                </a:lnTo>
                <a:lnTo>
                  <a:pt x="673736" y="13871"/>
                </a:lnTo>
                <a:lnTo>
                  <a:pt x="694738" y="10700"/>
                </a:lnTo>
                <a:lnTo>
                  <a:pt x="716136" y="7530"/>
                </a:lnTo>
                <a:lnTo>
                  <a:pt x="737534" y="4756"/>
                </a:lnTo>
                <a:lnTo>
                  <a:pt x="758932" y="2774"/>
                </a:lnTo>
                <a:lnTo>
                  <a:pt x="780726" y="1585"/>
                </a:lnTo>
                <a:lnTo>
                  <a:pt x="802125" y="792"/>
                </a:lnTo>
                <a:lnTo>
                  <a:pt x="82431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normAutofit/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>
            <p:custDataLst>
              <p:tags r:id="rId11"/>
            </p:custDataLst>
          </p:nvPr>
        </p:nvSpPr>
        <p:spPr>
          <a:xfrm>
            <a:off x="4353559" y="1478504"/>
            <a:ext cx="5987149" cy="89643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增加肺活量：俯卧位可以增加胸腔容积，提高肺活量，改善呼吸功能。</a:t>
            </a:r>
          </a:p>
        </p:txBody>
      </p:sp>
      <p:sp>
        <p:nvSpPr>
          <p:cNvPr id="10" name="KSO_Shape"/>
          <p:cNvSpPr/>
          <p:nvPr>
            <p:custDataLst>
              <p:tags r:id="rId12"/>
            </p:custDataLst>
          </p:nvPr>
        </p:nvSpPr>
        <p:spPr bwMode="auto">
          <a:xfrm>
            <a:off x="3711607" y="2943415"/>
            <a:ext cx="515709" cy="515709"/>
          </a:xfrm>
          <a:custGeom>
            <a:gdLst>
              <a:gd name="T0" fmla="*/ 956359 w 1647825"/>
              <a:gd name="T1" fmla="*/ 1636826 h 1647826"/>
              <a:gd name="T2" fmla="*/ 747857 w 1647825"/>
              <a:gd name="T3" fmla="*/ 1644290 h 1647826"/>
              <a:gd name="T4" fmla="*/ 552064 w 1647825"/>
              <a:gd name="T5" fmla="*/ 1602253 h 1647826"/>
              <a:gd name="T6" fmla="*/ 715689 w 1647825"/>
              <a:gd name="T7" fmla="*/ 1601861 h 1647826"/>
              <a:gd name="T8" fmla="*/ 887256 w 1647825"/>
              <a:gd name="T9" fmla="*/ 1606575 h 1647826"/>
              <a:gd name="T10" fmla="*/ 1054454 w 1647825"/>
              <a:gd name="T11" fmla="*/ 1574360 h 1647826"/>
              <a:gd name="T12" fmla="*/ 824299 w 1647825"/>
              <a:gd name="T13" fmla="*/ 1511300 h 1647826"/>
              <a:gd name="T14" fmla="*/ 704546 w 1647825"/>
              <a:gd name="T15" fmla="*/ 1461552 h 1647826"/>
              <a:gd name="T16" fmla="*/ 930127 w 1647825"/>
              <a:gd name="T17" fmla="*/ 1463902 h 1647826"/>
              <a:gd name="T18" fmla="*/ 1356122 w 1647825"/>
              <a:gd name="T19" fmla="*/ 1452828 h 1647826"/>
              <a:gd name="T20" fmla="*/ 1149747 w 1647825"/>
              <a:gd name="T21" fmla="*/ 1581151 h 1647826"/>
              <a:gd name="T22" fmla="*/ 515270 w 1647825"/>
              <a:gd name="T23" fmla="*/ 1266356 h 1647826"/>
              <a:gd name="T24" fmla="*/ 425814 w 1647825"/>
              <a:gd name="T25" fmla="*/ 1545074 h 1647826"/>
              <a:gd name="T26" fmla="*/ 236961 w 1647825"/>
              <a:gd name="T27" fmla="*/ 1401552 h 1647826"/>
              <a:gd name="T28" fmla="*/ 652180 w 1647825"/>
              <a:gd name="T29" fmla="*/ 1071563 h 1647826"/>
              <a:gd name="T30" fmla="*/ 198520 w 1647825"/>
              <a:gd name="T31" fmla="*/ 994251 h 1647826"/>
              <a:gd name="T32" fmla="*/ 228545 w 1647825"/>
              <a:gd name="T33" fmla="*/ 1165580 h 1647826"/>
              <a:gd name="T34" fmla="*/ 158888 w 1647825"/>
              <a:gd name="T35" fmla="*/ 998634 h 1647826"/>
              <a:gd name="T36" fmla="*/ 1499776 w 1647825"/>
              <a:gd name="T37" fmla="*/ 943174 h 1647826"/>
              <a:gd name="T38" fmla="*/ 1443657 w 1647825"/>
              <a:gd name="T39" fmla="*/ 1118941 h 1647826"/>
              <a:gd name="T40" fmla="*/ 1430523 w 1647825"/>
              <a:gd name="T41" fmla="*/ 1050060 h 1647826"/>
              <a:gd name="T42" fmla="*/ 1647825 w 1647825"/>
              <a:gd name="T43" fmla="*/ 804876 h 1647826"/>
              <a:gd name="T44" fmla="*/ 1627188 w 1647825"/>
              <a:gd name="T45" fmla="*/ 1006630 h 1647826"/>
              <a:gd name="T46" fmla="*/ 1562100 w 1647825"/>
              <a:gd name="T47" fmla="*/ 1190116 h 1647826"/>
              <a:gd name="T48" fmla="*/ 1456928 w 1647825"/>
              <a:gd name="T49" fmla="*/ 1350963 h 1647826"/>
              <a:gd name="T50" fmla="*/ 1529556 w 1647825"/>
              <a:gd name="T51" fmla="*/ 1167081 h 1647826"/>
              <a:gd name="T52" fmla="*/ 1588294 w 1647825"/>
              <a:gd name="T53" fmla="*/ 1003056 h 1647826"/>
              <a:gd name="T54" fmla="*/ 1608931 w 1647825"/>
              <a:gd name="T55" fmla="*/ 823940 h 1647826"/>
              <a:gd name="T56" fmla="*/ 45244 w 1647825"/>
              <a:gd name="T57" fmla="*/ 926307 h 1647826"/>
              <a:gd name="T58" fmla="*/ 89297 w 1647825"/>
              <a:gd name="T59" fmla="*/ 1101726 h 1647826"/>
              <a:gd name="T60" fmla="*/ 170260 w 1647825"/>
              <a:gd name="T61" fmla="*/ 1259285 h 1647826"/>
              <a:gd name="T62" fmla="*/ 135335 w 1647825"/>
              <a:gd name="T63" fmla="*/ 1276748 h 1647826"/>
              <a:gd name="T64" fmla="*/ 46831 w 1647825"/>
              <a:gd name="T65" fmla="*/ 1098948 h 1647826"/>
              <a:gd name="T66" fmla="*/ 3175 w 1647825"/>
              <a:gd name="T67" fmla="*/ 900907 h 1647826"/>
              <a:gd name="T68" fmla="*/ 1314889 w 1647825"/>
              <a:gd name="T69" fmla="*/ 671513 h 1647826"/>
              <a:gd name="T70" fmla="*/ 987105 w 1647825"/>
              <a:gd name="T71" fmla="*/ 1046163 h 1647826"/>
              <a:gd name="T72" fmla="*/ 1540533 w 1647825"/>
              <a:gd name="T73" fmla="*/ 418281 h 1647826"/>
              <a:gd name="T74" fmla="*/ 1626767 w 1647825"/>
              <a:gd name="T75" fmla="*/ 640748 h 1647826"/>
              <a:gd name="T76" fmla="*/ 1341437 w 1647825"/>
              <a:gd name="T77" fmla="*/ 662559 h 1647826"/>
              <a:gd name="T78" fmla="*/ 175991 w 1647825"/>
              <a:gd name="T79" fmla="*/ 833870 h 1647826"/>
              <a:gd name="T80" fmla="*/ 31713 w 1647825"/>
              <a:gd name="T81" fmla="*/ 595541 h 1647826"/>
              <a:gd name="T82" fmla="*/ 293316 w 1647825"/>
              <a:gd name="T83" fmla="*/ 387350 h 1647826"/>
              <a:gd name="T84" fmla="*/ 1155020 w 1647825"/>
              <a:gd name="T85" fmla="*/ 223001 h 1647826"/>
              <a:gd name="T86" fmla="*/ 1312138 w 1647825"/>
              <a:gd name="T87" fmla="*/ 341854 h 1647826"/>
              <a:gd name="T88" fmla="*/ 1208052 w 1647825"/>
              <a:gd name="T89" fmla="*/ 302633 h 1647826"/>
              <a:gd name="T90" fmla="*/ 598488 w 1647825"/>
              <a:gd name="T91" fmla="*/ 217164 h 1647826"/>
              <a:gd name="T92" fmla="*/ 395220 w 1647825"/>
              <a:gd name="T93" fmla="*/ 338651 h 1647826"/>
              <a:gd name="T94" fmla="*/ 380872 w 1647825"/>
              <a:gd name="T95" fmla="*/ 299616 h 1647826"/>
              <a:gd name="T96" fmla="*/ 545878 w 1647825"/>
              <a:gd name="T97" fmla="*/ 196850 h 1647826"/>
              <a:gd name="T98" fmla="*/ 1212850 w 1647825"/>
              <a:gd name="T99" fmla="*/ 97392 h 1647826"/>
              <a:gd name="T100" fmla="*/ 1386682 w 1647825"/>
              <a:gd name="T101" fmla="*/ 223079 h 1647826"/>
              <a:gd name="T102" fmla="*/ 1522413 w 1647825"/>
              <a:gd name="T103" fmla="*/ 388938 h 1647826"/>
              <a:gd name="T104" fmla="*/ 1364457 w 1647825"/>
              <a:gd name="T105" fmla="*/ 255694 h 1647826"/>
              <a:gd name="T106" fmla="*/ 1221582 w 1647825"/>
              <a:gd name="T107" fmla="*/ 147507 h 1647826"/>
              <a:gd name="T108" fmla="*/ 1055291 w 1647825"/>
              <a:gd name="T109" fmla="*/ 73527 h 1647826"/>
              <a:gd name="T110" fmla="*/ 470813 w 1647825"/>
              <a:gd name="T111" fmla="*/ 122846 h 1647826"/>
              <a:gd name="T112" fmla="*/ 319328 w 1647825"/>
              <a:gd name="T113" fmla="*/ 222679 h 1647826"/>
              <a:gd name="T114" fmla="*/ 195602 w 1647825"/>
              <a:gd name="T115" fmla="*/ 354728 h 1647826"/>
              <a:gd name="T116" fmla="*/ 218602 w 1647825"/>
              <a:gd name="T117" fmla="*/ 265635 h 1647826"/>
              <a:gd name="T118" fmla="*/ 383174 w 1647825"/>
              <a:gd name="T119" fmla="*/ 127619 h 1647826"/>
              <a:gd name="T120" fmla="*/ 580263 w 1647825"/>
              <a:gd name="T121" fmla="*/ 36139 h 1647826"/>
              <a:gd name="T122" fmla="*/ 995500 w 1647825"/>
              <a:gd name="T123" fmla="*/ 18230 h 1647826"/>
              <a:gd name="T124" fmla="*/ 630147 w 1647825"/>
              <a:gd name="T125" fmla="*/ 63409 h 16478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47825" h="1647826">
                <a:moveTo>
                  <a:pt x="1069148" y="1570038"/>
                </a:moveTo>
                <a:lnTo>
                  <a:pt x="1117600" y="1593610"/>
                </a:lnTo>
                <a:lnTo>
                  <a:pt x="1100126" y="1600289"/>
                </a:lnTo>
                <a:lnTo>
                  <a:pt x="1082651" y="1606182"/>
                </a:lnTo>
                <a:lnTo>
                  <a:pt x="1065177" y="1611682"/>
                </a:lnTo>
                <a:lnTo>
                  <a:pt x="1047305" y="1616790"/>
                </a:lnTo>
                <a:lnTo>
                  <a:pt x="1029831" y="1621504"/>
                </a:lnTo>
                <a:lnTo>
                  <a:pt x="1011562" y="1626218"/>
                </a:lnTo>
                <a:lnTo>
                  <a:pt x="993293" y="1630147"/>
                </a:lnTo>
                <a:lnTo>
                  <a:pt x="974628" y="1634076"/>
                </a:lnTo>
                <a:lnTo>
                  <a:pt x="956359" y="1636826"/>
                </a:lnTo>
                <a:lnTo>
                  <a:pt x="937693" y="1639969"/>
                </a:lnTo>
                <a:lnTo>
                  <a:pt x="919027" y="1641933"/>
                </a:lnTo>
                <a:lnTo>
                  <a:pt x="899964" y="1644290"/>
                </a:lnTo>
                <a:lnTo>
                  <a:pt x="880901" y="1645469"/>
                </a:lnTo>
                <a:lnTo>
                  <a:pt x="862235" y="1646648"/>
                </a:lnTo>
                <a:lnTo>
                  <a:pt x="842775" y="1647826"/>
                </a:lnTo>
                <a:lnTo>
                  <a:pt x="823315" y="1647826"/>
                </a:lnTo>
                <a:lnTo>
                  <a:pt x="804252" y="1647826"/>
                </a:lnTo>
                <a:lnTo>
                  <a:pt x="785586" y="1646648"/>
                </a:lnTo>
                <a:lnTo>
                  <a:pt x="766523" y="1645862"/>
                </a:lnTo>
                <a:lnTo>
                  <a:pt x="747857" y="1644290"/>
                </a:lnTo>
                <a:lnTo>
                  <a:pt x="729986" y="1642326"/>
                </a:lnTo>
                <a:lnTo>
                  <a:pt x="711320" y="1640362"/>
                </a:lnTo>
                <a:lnTo>
                  <a:pt x="693051" y="1637219"/>
                </a:lnTo>
                <a:lnTo>
                  <a:pt x="674782" y="1634469"/>
                </a:lnTo>
                <a:lnTo>
                  <a:pt x="656911" y="1630933"/>
                </a:lnTo>
                <a:lnTo>
                  <a:pt x="639039" y="1627004"/>
                </a:lnTo>
                <a:lnTo>
                  <a:pt x="621168" y="1622683"/>
                </a:lnTo>
                <a:lnTo>
                  <a:pt x="603693" y="1617968"/>
                </a:lnTo>
                <a:lnTo>
                  <a:pt x="586219" y="1613254"/>
                </a:lnTo>
                <a:lnTo>
                  <a:pt x="569142" y="1607754"/>
                </a:lnTo>
                <a:lnTo>
                  <a:pt x="552064" y="1602253"/>
                </a:lnTo>
                <a:lnTo>
                  <a:pt x="534987" y="1596360"/>
                </a:lnTo>
                <a:lnTo>
                  <a:pt x="583439" y="1572003"/>
                </a:lnTo>
                <a:lnTo>
                  <a:pt x="597736" y="1576324"/>
                </a:lnTo>
                <a:lnTo>
                  <a:pt x="612033" y="1580646"/>
                </a:lnTo>
                <a:lnTo>
                  <a:pt x="626728" y="1584182"/>
                </a:lnTo>
                <a:lnTo>
                  <a:pt x="640628" y="1587717"/>
                </a:lnTo>
                <a:lnTo>
                  <a:pt x="655322" y="1591253"/>
                </a:lnTo>
                <a:lnTo>
                  <a:pt x="670811" y="1594396"/>
                </a:lnTo>
                <a:lnTo>
                  <a:pt x="685505" y="1597146"/>
                </a:lnTo>
                <a:lnTo>
                  <a:pt x="700597" y="1599896"/>
                </a:lnTo>
                <a:lnTo>
                  <a:pt x="715689" y="1601861"/>
                </a:lnTo>
                <a:lnTo>
                  <a:pt x="730780" y="1603432"/>
                </a:lnTo>
                <a:lnTo>
                  <a:pt x="745872" y="1605396"/>
                </a:lnTo>
                <a:lnTo>
                  <a:pt x="760963" y="1606575"/>
                </a:lnTo>
                <a:lnTo>
                  <a:pt x="776452" y="1607754"/>
                </a:lnTo>
                <a:lnTo>
                  <a:pt x="791941" y="1608932"/>
                </a:lnTo>
                <a:lnTo>
                  <a:pt x="807429" y="1609325"/>
                </a:lnTo>
                <a:lnTo>
                  <a:pt x="823315" y="1609325"/>
                </a:lnTo>
                <a:lnTo>
                  <a:pt x="839201" y="1609325"/>
                </a:lnTo>
                <a:lnTo>
                  <a:pt x="855087" y="1608147"/>
                </a:lnTo>
                <a:lnTo>
                  <a:pt x="870973" y="1607754"/>
                </a:lnTo>
                <a:lnTo>
                  <a:pt x="887256" y="1606575"/>
                </a:lnTo>
                <a:lnTo>
                  <a:pt x="902744" y="1605396"/>
                </a:lnTo>
                <a:lnTo>
                  <a:pt x="918233" y="1603432"/>
                </a:lnTo>
                <a:lnTo>
                  <a:pt x="933722" y="1601468"/>
                </a:lnTo>
                <a:lnTo>
                  <a:pt x="949210" y="1598718"/>
                </a:lnTo>
                <a:lnTo>
                  <a:pt x="964699" y="1596360"/>
                </a:lnTo>
                <a:lnTo>
                  <a:pt x="980188" y="1593218"/>
                </a:lnTo>
                <a:lnTo>
                  <a:pt x="995279" y="1590467"/>
                </a:lnTo>
                <a:lnTo>
                  <a:pt x="1010371" y="1586932"/>
                </a:lnTo>
                <a:lnTo>
                  <a:pt x="1025065" y="1583003"/>
                </a:lnTo>
                <a:lnTo>
                  <a:pt x="1039760" y="1578681"/>
                </a:lnTo>
                <a:lnTo>
                  <a:pt x="1054454" y="1574360"/>
                </a:lnTo>
                <a:lnTo>
                  <a:pt x="1069148" y="1570038"/>
                </a:lnTo>
                <a:close/>
                <a:moveTo>
                  <a:pt x="990600" y="1450975"/>
                </a:moveTo>
                <a:lnTo>
                  <a:pt x="960761" y="1497590"/>
                </a:lnTo>
                <a:lnTo>
                  <a:pt x="944450" y="1500332"/>
                </a:lnTo>
                <a:lnTo>
                  <a:pt x="927740" y="1503466"/>
                </a:lnTo>
                <a:lnTo>
                  <a:pt x="910632" y="1505424"/>
                </a:lnTo>
                <a:lnTo>
                  <a:pt x="893923" y="1507775"/>
                </a:lnTo>
                <a:lnTo>
                  <a:pt x="876417" y="1508950"/>
                </a:lnTo>
                <a:lnTo>
                  <a:pt x="859310" y="1510125"/>
                </a:lnTo>
                <a:lnTo>
                  <a:pt x="841804" y="1510909"/>
                </a:lnTo>
                <a:lnTo>
                  <a:pt x="824299" y="1511300"/>
                </a:lnTo>
                <a:lnTo>
                  <a:pt x="807589" y="1510909"/>
                </a:lnTo>
                <a:lnTo>
                  <a:pt x="791675" y="1510125"/>
                </a:lnTo>
                <a:lnTo>
                  <a:pt x="775363" y="1508950"/>
                </a:lnTo>
                <a:lnTo>
                  <a:pt x="759051" y="1507775"/>
                </a:lnTo>
                <a:lnTo>
                  <a:pt x="743137" y="1506208"/>
                </a:lnTo>
                <a:lnTo>
                  <a:pt x="727223" y="1503858"/>
                </a:lnTo>
                <a:lnTo>
                  <a:pt x="711707" y="1501899"/>
                </a:lnTo>
                <a:lnTo>
                  <a:pt x="695395" y="1498765"/>
                </a:lnTo>
                <a:lnTo>
                  <a:pt x="666750" y="1453326"/>
                </a:lnTo>
                <a:lnTo>
                  <a:pt x="685449" y="1458026"/>
                </a:lnTo>
                <a:lnTo>
                  <a:pt x="704546" y="1461552"/>
                </a:lnTo>
                <a:lnTo>
                  <a:pt x="724041" y="1465077"/>
                </a:lnTo>
                <a:lnTo>
                  <a:pt x="743933" y="1467819"/>
                </a:lnTo>
                <a:lnTo>
                  <a:pt x="763428" y="1469778"/>
                </a:lnTo>
                <a:lnTo>
                  <a:pt x="783718" y="1471345"/>
                </a:lnTo>
                <a:lnTo>
                  <a:pt x="803611" y="1472520"/>
                </a:lnTo>
                <a:lnTo>
                  <a:pt x="824299" y="1472520"/>
                </a:lnTo>
                <a:lnTo>
                  <a:pt x="845783" y="1472520"/>
                </a:lnTo>
                <a:lnTo>
                  <a:pt x="866869" y="1470953"/>
                </a:lnTo>
                <a:lnTo>
                  <a:pt x="888353" y="1469386"/>
                </a:lnTo>
                <a:lnTo>
                  <a:pt x="909439" y="1467428"/>
                </a:lnTo>
                <a:lnTo>
                  <a:pt x="930127" y="1463902"/>
                </a:lnTo>
                <a:lnTo>
                  <a:pt x="950417" y="1460377"/>
                </a:lnTo>
                <a:lnTo>
                  <a:pt x="970708" y="1456068"/>
                </a:lnTo>
                <a:lnTo>
                  <a:pt x="990600" y="1450975"/>
                </a:lnTo>
                <a:close/>
                <a:moveTo>
                  <a:pt x="1402556" y="1195388"/>
                </a:moveTo>
                <a:lnTo>
                  <a:pt x="1425972" y="1326889"/>
                </a:lnTo>
                <a:lnTo>
                  <a:pt x="1435100" y="1376153"/>
                </a:lnTo>
                <a:lnTo>
                  <a:pt x="1420019" y="1392044"/>
                </a:lnTo>
                <a:lnTo>
                  <a:pt x="1404541" y="1408333"/>
                </a:lnTo>
                <a:lnTo>
                  <a:pt x="1389063" y="1423429"/>
                </a:lnTo>
                <a:lnTo>
                  <a:pt x="1372394" y="1438526"/>
                </a:lnTo>
                <a:lnTo>
                  <a:pt x="1356122" y="1452828"/>
                </a:lnTo>
                <a:lnTo>
                  <a:pt x="1339056" y="1467131"/>
                </a:lnTo>
                <a:lnTo>
                  <a:pt x="1321594" y="1480241"/>
                </a:lnTo>
                <a:lnTo>
                  <a:pt x="1303734" y="1493749"/>
                </a:lnTo>
                <a:lnTo>
                  <a:pt x="1285875" y="1506462"/>
                </a:lnTo>
                <a:lnTo>
                  <a:pt x="1267619" y="1518380"/>
                </a:lnTo>
                <a:lnTo>
                  <a:pt x="1248569" y="1529902"/>
                </a:lnTo>
                <a:lnTo>
                  <a:pt x="1229519" y="1541423"/>
                </a:lnTo>
                <a:lnTo>
                  <a:pt x="1210072" y="1552149"/>
                </a:lnTo>
                <a:lnTo>
                  <a:pt x="1190228" y="1562082"/>
                </a:lnTo>
                <a:lnTo>
                  <a:pt x="1170384" y="1572014"/>
                </a:lnTo>
                <a:lnTo>
                  <a:pt x="1149747" y="1581151"/>
                </a:lnTo>
                <a:lnTo>
                  <a:pt x="1103709" y="1557711"/>
                </a:lnTo>
                <a:lnTo>
                  <a:pt x="989012" y="1500503"/>
                </a:lnTo>
                <a:lnTo>
                  <a:pt x="996553" y="1489379"/>
                </a:lnTo>
                <a:lnTo>
                  <a:pt x="1027906" y="1439321"/>
                </a:lnTo>
                <a:lnTo>
                  <a:pt x="1136253" y="1267694"/>
                </a:lnTo>
                <a:lnTo>
                  <a:pt x="1342628" y="1211279"/>
                </a:lnTo>
                <a:lnTo>
                  <a:pt x="1400969" y="1195785"/>
                </a:lnTo>
                <a:lnTo>
                  <a:pt x="1402556" y="1195388"/>
                </a:lnTo>
                <a:close/>
                <a:moveTo>
                  <a:pt x="252864" y="1195388"/>
                </a:moveTo>
                <a:lnTo>
                  <a:pt x="302960" y="1209265"/>
                </a:lnTo>
                <a:lnTo>
                  <a:pt x="515270" y="1266356"/>
                </a:lnTo>
                <a:lnTo>
                  <a:pt x="518849" y="1267545"/>
                </a:lnTo>
                <a:lnTo>
                  <a:pt x="537137" y="1295695"/>
                </a:lnTo>
                <a:lnTo>
                  <a:pt x="629775" y="1441992"/>
                </a:lnTo>
                <a:lnTo>
                  <a:pt x="660786" y="1491154"/>
                </a:lnTo>
                <a:lnTo>
                  <a:pt x="666750" y="1500669"/>
                </a:lnTo>
                <a:lnTo>
                  <a:pt x="550655" y="1559743"/>
                </a:lnTo>
                <a:lnTo>
                  <a:pt x="504138" y="1582738"/>
                </a:lnTo>
                <a:lnTo>
                  <a:pt x="484259" y="1574412"/>
                </a:lnTo>
                <a:lnTo>
                  <a:pt x="464379" y="1564897"/>
                </a:lnTo>
                <a:lnTo>
                  <a:pt x="444898" y="1555382"/>
                </a:lnTo>
                <a:lnTo>
                  <a:pt x="425814" y="1545074"/>
                </a:lnTo>
                <a:lnTo>
                  <a:pt x="407127" y="1533973"/>
                </a:lnTo>
                <a:lnTo>
                  <a:pt x="388441" y="1522871"/>
                </a:lnTo>
                <a:lnTo>
                  <a:pt x="370152" y="1511374"/>
                </a:lnTo>
                <a:lnTo>
                  <a:pt x="352260" y="1498687"/>
                </a:lnTo>
                <a:lnTo>
                  <a:pt x="334767" y="1486396"/>
                </a:lnTo>
                <a:lnTo>
                  <a:pt x="317671" y="1473313"/>
                </a:lnTo>
                <a:lnTo>
                  <a:pt x="300972" y="1459833"/>
                </a:lnTo>
                <a:lnTo>
                  <a:pt x="284671" y="1445560"/>
                </a:lnTo>
                <a:lnTo>
                  <a:pt x="267972" y="1431287"/>
                </a:lnTo>
                <a:lnTo>
                  <a:pt x="252467" y="1416618"/>
                </a:lnTo>
                <a:lnTo>
                  <a:pt x="236961" y="1401552"/>
                </a:lnTo>
                <a:lnTo>
                  <a:pt x="222250" y="1386090"/>
                </a:lnTo>
                <a:lnTo>
                  <a:pt x="230202" y="1336531"/>
                </a:lnTo>
                <a:lnTo>
                  <a:pt x="251671" y="1203318"/>
                </a:lnTo>
                <a:lnTo>
                  <a:pt x="252864" y="1195388"/>
                </a:lnTo>
                <a:close/>
                <a:moveTo>
                  <a:pt x="950912" y="1071563"/>
                </a:moveTo>
                <a:lnTo>
                  <a:pt x="998316" y="1071563"/>
                </a:lnTo>
                <a:lnTo>
                  <a:pt x="1120775" y="1245264"/>
                </a:lnTo>
                <a:lnTo>
                  <a:pt x="1119590" y="1245662"/>
                </a:lnTo>
                <a:lnTo>
                  <a:pt x="1095888" y="1279526"/>
                </a:lnTo>
                <a:lnTo>
                  <a:pt x="950912" y="1071563"/>
                </a:lnTo>
                <a:close/>
                <a:moveTo>
                  <a:pt x="652180" y="1071563"/>
                </a:moveTo>
                <a:lnTo>
                  <a:pt x="700087" y="1071563"/>
                </a:lnTo>
                <a:lnTo>
                  <a:pt x="554783" y="1276351"/>
                </a:lnTo>
                <a:lnTo>
                  <a:pt x="534987" y="1244662"/>
                </a:lnTo>
                <a:lnTo>
                  <a:pt x="652180" y="1071563"/>
                </a:lnTo>
                <a:close/>
                <a:moveTo>
                  <a:pt x="177703" y="873125"/>
                </a:moveTo>
                <a:lnTo>
                  <a:pt x="179305" y="893844"/>
                </a:lnTo>
                <a:lnTo>
                  <a:pt x="182107" y="914164"/>
                </a:lnTo>
                <a:lnTo>
                  <a:pt x="185710" y="934485"/>
                </a:lnTo>
                <a:lnTo>
                  <a:pt x="188913" y="954805"/>
                </a:lnTo>
                <a:lnTo>
                  <a:pt x="193716" y="974727"/>
                </a:lnTo>
                <a:lnTo>
                  <a:pt x="198520" y="994251"/>
                </a:lnTo>
                <a:lnTo>
                  <a:pt x="204125" y="1013774"/>
                </a:lnTo>
                <a:lnTo>
                  <a:pt x="210931" y="1032899"/>
                </a:lnTo>
                <a:lnTo>
                  <a:pt x="217336" y="1052025"/>
                </a:lnTo>
                <a:lnTo>
                  <a:pt x="224942" y="1070751"/>
                </a:lnTo>
                <a:lnTo>
                  <a:pt x="232949" y="1089478"/>
                </a:lnTo>
                <a:lnTo>
                  <a:pt x="241356" y="1107009"/>
                </a:lnTo>
                <a:lnTo>
                  <a:pt x="250563" y="1124939"/>
                </a:lnTo>
                <a:lnTo>
                  <a:pt x="260171" y="1142470"/>
                </a:lnTo>
                <a:lnTo>
                  <a:pt x="270179" y="1159603"/>
                </a:lnTo>
                <a:lnTo>
                  <a:pt x="280988" y="1176338"/>
                </a:lnTo>
                <a:lnTo>
                  <a:pt x="228545" y="1165580"/>
                </a:lnTo>
                <a:lnTo>
                  <a:pt x="220538" y="1151236"/>
                </a:lnTo>
                <a:lnTo>
                  <a:pt x="212532" y="1136494"/>
                </a:lnTo>
                <a:lnTo>
                  <a:pt x="205326" y="1121752"/>
                </a:lnTo>
                <a:lnTo>
                  <a:pt x="198120" y="1107009"/>
                </a:lnTo>
                <a:lnTo>
                  <a:pt x="191315" y="1091869"/>
                </a:lnTo>
                <a:lnTo>
                  <a:pt x="185310" y="1076728"/>
                </a:lnTo>
                <a:lnTo>
                  <a:pt x="178904" y="1061587"/>
                </a:lnTo>
                <a:lnTo>
                  <a:pt x="173300" y="1046048"/>
                </a:lnTo>
                <a:lnTo>
                  <a:pt x="168096" y="1030509"/>
                </a:lnTo>
                <a:lnTo>
                  <a:pt x="163292" y="1014571"/>
                </a:lnTo>
                <a:lnTo>
                  <a:pt x="158888" y="998634"/>
                </a:lnTo>
                <a:lnTo>
                  <a:pt x="154885" y="982297"/>
                </a:lnTo>
                <a:lnTo>
                  <a:pt x="151282" y="966360"/>
                </a:lnTo>
                <a:lnTo>
                  <a:pt x="148079" y="949227"/>
                </a:lnTo>
                <a:lnTo>
                  <a:pt x="144877" y="932492"/>
                </a:lnTo>
                <a:lnTo>
                  <a:pt x="142875" y="915360"/>
                </a:lnTo>
                <a:lnTo>
                  <a:pt x="143275" y="915758"/>
                </a:lnTo>
                <a:lnTo>
                  <a:pt x="177703" y="873125"/>
                </a:lnTo>
                <a:close/>
                <a:moveTo>
                  <a:pt x="1469926" y="865188"/>
                </a:moveTo>
                <a:lnTo>
                  <a:pt x="1504950" y="909130"/>
                </a:lnTo>
                <a:lnTo>
                  <a:pt x="1502960" y="925756"/>
                </a:lnTo>
                <a:lnTo>
                  <a:pt x="1499776" y="943174"/>
                </a:lnTo>
                <a:lnTo>
                  <a:pt x="1496990" y="959801"/>
                </a:lnTo>
                <a:lnTo>
                  <a:pt x="1493408" y="976428"/>
                </a:lnTo>
                <a:lnTo>
                  <a:pt x="1489428" y="993054"/>
                </a:lnTo>
                <a:lnTo>
                  <a:pt x="1484652" y="1009285"/>
                </a:lnTo>
                <a:lnTo>
                  <a:pt x="1479876" y="1025516"/>
                </a:lnTo>
                <a:lnTo>
                  <a:pt x="1474702" y="1041350"/>
                </a:lnTo>
                <a:lnTo>
                  <a:pt x="1469528" y="1057185"/>
                </a:lnTo>
                <a:lnTo>
                  <a:pt x="1463558" y="1073020"/>
                </a:lnTo>
                <a:lnTo>
                  <a:pt x="1457190" y="1088855"/>
                </a:lnTo>
                <a:lnTo>
                  <a:pt x="1450423" y="1103898"/>
                </a:lnTo>
                <a:lnTo>
                  <a:pt x="1443657" y="1118941"/>
                </a:lnTo>
                <a:lnTo>
                  <a:pt x="1435697" y="1133984"/>
                </a:lnTo>
                <a:lnTo>
                  <a:pt x="1428533" y="1148631"/>
                </a:lnTo>
                <a:lnTo>
                  <a:pt x="1420175" y="1162883"/>
                </a:lnTo>
                <a:lnTo>
                  <a:pt x="1365250" y="1177926"/>
                </a:lnTo>
                <a:lnTo>
                  <a:pt x="1376394" y="1160508"/>
                </a:lnTo>
                <a:lnTo>
                  <a:pt x="1386743" y="1143089"/>
                </a:lnTo>
                <a:lnTo>
                  <a:pt x="1396693" y="1124879"/>
                </a:lnTo>
                <a:lnTo>
                  <a:pt x="1405847" y="1106669"/>
                </a:lnTo>
                <a:lnTo>
                  <a:pt x="1414603" y="1088063"/>
                </a:lnTo>
                <a:lnTo>
                  <a:pt x="1422961" y="1069457"/>
                </a:lnTo>
                <a:lnTo>
                  <a:pt x="1430523" y="1050060"/>
                </a:lnTo>
                <a:lnTo>
                  <a:pt x="1437687" y="1030662"/>
                </a:lnTo>
                <a:lnTo>
                  <a:pt x="1444055" y="1010868"/>
                </a:lnTo>
                <a:lnTo>
                  <a:pt x="1449627" y="990283"/>
                </a:lnTo>
                <a:lnTo>
                  <a:pt x="1454802" y="970094"/>
                </a:lnTo>
                <a:lnTo>
                  <a:pt x="1459180" y="949508"/>
                </a:lnTo>
                <a:lnTo>
                  <a:pt x="1463160" y="928923"/>
                </a:lnTo>
                <a:lnTo>
                  <a:pt x="1466344" y="907942"/>
                </a:lnTo>
                <a:lnTo>
                  <a:pt x="1468334" y="886565"/>
                </a:lnTo>
                <a:lnTo>
                  <a:pt x="1469926" y="865188"/>
                </a:lnTo>
                <a:close/>
                <a:moveTo>
                  <a:pt x="1646635" y="785813"/>
                </a:moveTo>
                <a:lnTo>
                  <a:pt x="1647825" y="804876"/>
                </a:lnTo>
                <a:lnTo>
                  <a:pt x="1647825" y="823940"/>
                </a:lnTo>
                <a:lnTo>
                  <a:pt x="1647825" y="842606"/>
                </a:lnTo>
                <a:lnTo>
                  <a:pt x="1646635" y="861669"/>
                </a:lnTo>
                <a:lnTo>
                  <a:pt x="1645841" y="879938"/>
                </a:lnTo>
                <a:lnTo>
                  <a:pt x="1644650" y="898605"/>
                </a:lnTo>
                <a:lnTo>
                  <a:pt x="1642269" y="916477"/>
                </a:lnTo>
                <a:lnTo>
                  <a:pt x="1640285" y="934746"/>
                </a:lnTo>
                <a:lnTo>
                  <a:pt x="1637506" y="953015"/>
                </a:lnTo>
                <a:lnTo>
                  <a:pt x="1634728" y="970887"/>
                </a:lnTo>
                <a:lnTo>
                  <a:pt x="1631156" y="988759"/>
                </a:lnTo>
                <a:lnTo>
                  <a:pt x="1627188" y="1006630"/>
                </a:lnTo>
                <a:lnTo>
                  <a:pt x="1623616" y="1023708"/>
                </a:lnTo>
                <a:lnTo>
                  <a:pt x="1618853" y="1041183"/>
                </a:lnTo>
                <a:lnTo>
                  <a:pt x="1614091" y="1058260"/>
                </a:lnTo>
                <a:lnTo>
                  <a:pt x="1608931" y="1075735"/>
                </a:lnTo>
                <a:lnTo>
                  <a:pt x="1602978" y="1092416"/>
                </a:lnTo>
                <a:lnTo>
                  <a:pt x="1597025" y="1109096"/>
                </a:lnTo>
                <a:lnTo>
                  <a:pt x="1590675" y="1125777"/>
                </a:lnTo>
                <a:lnTo>
                  <a:pt x="1584325" y="1142060"/>
                </a:lnTo>
                <a:lnTo>
                  <a:pt x="1576785" y="1158343"/>
                </a:lnTo>
                <a:lnTo>
                  <a:pt x="1569641" y="1174229"/>
                </a:lnTo>
                <a:lnTo>
                  <a:pt x="1562100" y="1190116"/>
                </a:lnTo>
                <a:lnTo>
                  <a:pt x="1553766" y="1205605"/>
                </a:lnTo>
                <a:lnTo>
                  <a:pt x="1545828" y="1221094"/>
                </a:lnTo>
                <a:lnTo>
                  <a:pt x="1537097" y="1236980"/>
                </a:lnTo>
                <a:lnTo>
                  <a:pt x="1527969" y="1251675"/>
                </a:lnTo>
                <a:lnTo>
                  <a:pt x="1518841" y="1266767"/>
                </a:lnTo>
                <a:lnTo>
                  <a:pt x="1508919" y="1281461"/>
                </a:lnTo>
                <a:lnTo>
                  <a:pt x="1499394" y="1295759"/>
                </a:lnTo>
                <a:lnTo>
                  <a:pt x="1489075" y="1309659"/>
                </a:lnTo>
                <a:lnTo>
                  <a:pt x="1478756" y="1323560"/>
                </a:lnTo>
                <a:lnTo>
                  <a:pt x="1468041" y="1337460"/>
                </a:lnTo>
                <a:lnTo>
                  <a:pt x="1456928" y="1350963"/>
                </a:lnTo>
                <a:lnTo>
                  <a:pt x="1447800" y="1300525"/>
                </a:lnTo>
                <a:lnTo>
                  <a:pt x="1457325" y="1287816"/>
                </a:lnTo>
                <a:lnTo>
                  <a:pt x="1466453" y="1274710"/>
                </a:lnTo>
                <a:lnTo>
                  <a:pt x="1474788" y="1262398"/>
                </a:lnTo>
                <a:lnTo>
                  <a:pt x="1483519" y="1248895"/>
                </a:lnTo>
                <a:lnTo>
                  <a:pt x="1492250" y="1235789"/>
                </a:lnTo>
                <a:lnTo>
                  <a:pt x="1499791" y="1222682"/>
                </a:lnTo>
                <a:lnTo>
                  <a:pt x="1508125" y="1208782"/>
                </a:lnTo>
                <a:lnTo>
                  <a:pt x="1515666" y="1195279"/>
                </a:lnTo>
                <a:lnTo>
                  <a:pt x="1522810" y="1180981"/>
                </a:lnTo>
                <a:lnTo>
                  <a:pt x="1529556" y="1167081"/>
                </a:lnTo>
                <a:lnTo>
                  <a:pt x="1536700" y="1153180"/>
                </a:lnTo>
                <a:lnTo>
                  <a:pt x="1543050" y="1138883"/>
                </a:lnTo>
                <a:lnTo>
                  <a:pt x="1549003" y="1124188"/>
                </a:lnTo>
                <a:lnTo>
                  <a:pt x="1555353" y="1109493"/>
                </a:lnTo>
                <a:lnTo>
                  <a:pt x="1560910" y="1094799"/>
                </a:lnTo>
                <a:lnTo>
                  <a:pt x="1566069" y="1079707"/>
                </a:lnTo>
                <a:lnTo>
                  <a:pt x="1571228" y="1064218"/>
                </a:lnTo>
                <a:lnTo>
                  <a:pt x="1575991" y="1049126"/>
                </a:lnTo>
                <a:lnTo>
                  <a:pt x="1580356" y="1034034"/>
                </a:lnTo>
                <a:lnTo>
                  <a:pt x="1584722" y="1018545"/>
                </a:lnTo>
                <a:lnTo>
                  <a:pt x="1588294" y="1003056"/>
                </a:lnTo>
                <a:lnTo>
                  <a:pt x="1591866" y="987170"/>
                </a:lnTo>
                <a:lnTo>
                  <a:pt x="1595041" y="971681"/>
                </a:lnTo>
                <a:lnTo>
                  <a:pt x="1597819" y="955398"/>
                </a:lnTo>
                <a:lnTo>
                  <a:pt x="1600597" y="939511"/>
                </a:lnTo>
                <a:lnTo>
                  <a:pt x="1602581" y="923228"/>
                </a:lnTo>
                <a:lnTo>
                  <a:pt x="1604566" y="906945"/>
                </a:lnTo>
                <a:lnTo>
                  <a:pt x="1606153" y="890662"/>
                </a:lnTo>
                <a:lnTo>
                  <a:pt x="1606947" y="874378"/>
                </a:lnTo>
                <a:lnTo>
                  <a:pt x="1607741" y="857301"/>
                </a:lnTo>
                <a:lnTo>
                  <a:pt x="1608931" y="841017"/>
                </a:lnTo>
                <a:lnTo>
                  <a:pt x="1608931" y="823940"/>
                </a:lnTo>
                <a:lnTo>
                  <a:pt x="1608931" y="822351"/>
                </a:lnTo>
                <a:lnTo>
                  <a:pt x="1646635" y="785813"/>
                </a:lnTo>
                <a:close/>
                <a:moveTo>
                  <a:pt x="1191" y="779463"/>
                </a:moveTo>
                <a:lnTo>
                  <a:pt x="39291" y="816372"/>
                </a:lnTo>
                <a:lnTo>
                  <a:pt x="38894" y="824707"/>
                </a:lnTo>
                <a:lnTo>
                  <a:pt x="39291" y="842169"/>
                </a:lnTo>
                <a:lnTo>
                  <a:pt x="39687" y="858838"/>
                </a:lnTo>
                <a:lnTo>
                  <a:pt x="40481" y="876300"/>
                </a:lnTo>
                <a:lnTo>
                  <a:pt x="41672" y="892969"/>
                </a:lnTo>
                <a:lnTo>
                  <a:pt x="43656" y="910035"/>
                </a:lnTo>
                <a:lnTo>
                  <a:pt x="45244" y="926307"/>
                </a:lnTo>
                <a:lnTo>
                  <a:pt x="47625" y="943372"/>
                </a:lnTo>
                <a:lnTo>
                  <a:pt x="50403" y="959644"/>
                </a:lnTo>
                <a:lnTo>
                  <a:pt x="53578" y="975519"/>
                </a:lnTo>
                <a:lnTo>
                  <a:pt x="56753" y="992188"/>
                </a:lnTo>
                <a:lnTo>
                  <a:pt x="60325" y="1008063"/>
                </a:lnTo>
                <a:lnTo>
                  <a:pt x="64691" y="1023938"/>
                </a:lnTo>
                <a:lnTo>
                  <a:pt x="69056" y="1039813"/>
                </a:lnTo>
                <a:lnTo>
                  <a:pt x="73819" y="1055688"/>
                </a:lnTo>
                <a:lnTo>
                  <a:pt x="78581" y="1071166"/>
                </a:lnTo>
                <a:lnTo>
                  <a:pt x="83741" y="1086644"/>
                </a:lnTo>
                <a:lnTo>
                  <a:pt x="89297" y="1101726"/>
                </a:lnTo>
                <a:lnTo>
                  <a:pt x="95250" y="1116807"/>
                </a:lnTo>
                <a:lnTo>
                  <a:pt x="101203" y="1131888"/>
                </a:lnTo>
                <a:lnTo>
                  <a:pt x="108347" y="1146573"/>
                </a:lnTo>
                <a:lnTo>
                  <a:pt x="114697" y="1161257"/>
                </a:lnTo>
                <a:lnTo>
                  <a:pt x="122238" y="1175941"/>
                </a:lnTo>
                <a:lnTo>
                  <a:pt x="129381" y="1190229"/>
                </a:lnTo>
                <a:lnTo>
                  <a:pt x="137319" y="1204517"/>
                </a:lnTo>
                <a:lnTo>
                  <a:pt x="144860" y="1218407"/>
                </a:lnTo>
                <a:lnTo>
                  <a:pt x="153194" y="1232298"/>
                </a:lnTo>
                <a:lnTo>
                  <a:pt x="161925" y="1245792"/>
                </a:lnTo>
                <a:lnTo>
                  <a:pt x="170260" y="1259285"/>
                </a:lnTo>
                <a:lnTo>
                  <a:pt x="179388" y="1272382"/>
                </a:lnTo>
                <a:lnTo>
                  <a:pt x="188913" y="1285479"/>
                </a:lnTo>
                <a:lnTo>
                  <a:pt x="198438" y="1298179"/>
                </a:lnTo>
                <a:lnTo>
                  <a:pt x="207963" y="1311276"/>
                </a:lnTo>
                <a:lnTo>
                  <a:pt x="199628" y="1362076"/>
                </a:lnTo>
                <a:lnTo>
                  <a:pt x="188516" y="1348186"/>
                </a:lnTo>
                <a:lnTo>
                  <a:pt x="177403" y="1334295"/>
                </a:lnTo>
                <a:lnTo>
                  <a:pt x="166291" y="1320404"/>
                </a:lnTo>
                <a:lnTo>
                  <a:pt x="155575" y="1306117"/>
                </a:lnTo>
                <a:lnTo>
                  <a:pt x="145256" y="1291432"/>
                </a:lnTo>
                <a:lnTo>
                  <a:pt x="135335" y="1276748"/>
                </a:lnTo>
                <a:lnTo>
                  <a:pt x="125413" y="1261667"/>
                </a:lnTo>
                <a:lnTo>
                  <a:pt x="115888" y="1245792"/>
                </a:lnTo>
                <a:lnTo>
                  <a:pt x="106760" y="1230710"/>
                </a:lnTo>
                <a:lnTo>
                  <a:pt x="98425" y="1214835"/>
                </a:lnTo>
                <a:lnTo>
                  <a:pt x="90091" y="1198960"/>
                </a:lnTo>
                <a:lnTo>
                  <a:pt x="81756" y="1183085"/>
                </a:lnTo>
                <a:lnTo>
                  <a:pt x="74216" y="1166416"/>
                </a:lnTo>
                <a:lnTo>
                  <a:pt x="66675" y="1150144"/>
                </a:lnTo>
                <a:lnTo>
                  <a:pt x="59928" y="1133079"/>
                </a:lnTo>
                <a:lnTo>
                  <a:pt x="53578" y="1116410"/>
                </a:lnTo>
                <a:lnTo>
                  <a:pt x="46831" y="1098948"/>
                </a:lnTo>
                <a:lnTo>
                  <a:pt x="41275" y="1081882"/>
                </a:lnTo>
                <a:lnTo>
                  <a:pt x="35719" y="1064419"/>
                </a:lnTo>
                <a:lnTo>
                  <a:pt x="30559" y="1046957"/>
                </a:lnTo>
                <a:lnTo>
                  <a:pt x="25797" y="1029097"/>
                </a:lnTo>
                <a:lnTo>
                  <a:pt x="21431" y="1011635"/>
                </a:lnTo>
                <a:lnTo>
                  <a:pt x="17066" y="993379"/>
                </a:lnTo>
                <a:lnTo>
                  <a:pt x="13494" y="975122"/>
                </a:lnTo>
                <a:lnTo>
                  <a:pt x="10716" y="956469"/>
                </a:lnTo>
                <a:lnTo>
                  <a:pt x="7541" y="938610"/>
                </a:lnTo>
                <a:lnTo>
                  <a:pt x="5556" y="919957"/>
                </a:lnTo>
                <a:lnTo>
                  <a:pt x="3175" y="900907"/>
                </a:lnTo>
                <a:lnTo>
                  <a:pt x="1984" y="882254"/>
                </a:lnTo>
                <a:lnTo>
                  <a:pt x="794" y="863204"/>
                </a:lnTo>
                <a:lnTo>
                  <a:pt x="397" y="844154"/>
                </a:lnTo>
                <a:lnTo>
                  <a:pt x="0" y="824707"/>
                </a:lnTo>
                <a:lnTo>
                  <a:pt x="397" y="802085"/>
                </a:lnTo>
                <a:lnTo>
                  <a:pt x="1191" y="779463"/>
                </a:lnTo>
                <a:close/>
                <a:moveTo>
                  <a:pt x="1314889" y="671513"/>
                </a:moveTo>
                <a:lnTo>
                  <a:pt x="1339850" y="701729"/>
                </a:lnTo>
                <a:lnTo>
                  <a:pt x="1101725" y="776288"/>
                </a:lnTo>
                <a:lnTo>
                  <a:pt x="1116385" y="730768"/>
                </a:lnTo>
                <a:lnTo>
                  <a:pt x="1314889" y="671513"/>
                </a:lnTo>
                <a:close/>
                <a:moveTo>
                  <a:pt x="339763" y="668338"/>
                </a:moveTo>
                <a:lnTo>
                  <a:pt x="538932" y="730250"/>
                </a:lnTo>
                <a:lnTo>
                  <a:pt x="554038" y="776288"/>
                </a:lnTo>
                <a:lnTo>
                  <a:pt x="317500" y="698500"/>
                </a:lnTo>
                <a:lnTo>
                  <a:pt x="339763" y="668338"/>
                </a:lnTo>
                <a:close/>
                <a:moveTo>
                  <a:pt x="828080" y="554038"/>
                </a:moveTo>
                <a:lnTo>
                  <a:pt x="847512" y="567940"/>
                </a:lnTo>
                <a:lnTo>
                  <a:pt x="1087438" y="737939"/>
                </a:lnTo>
                <a:lnTo>
                  <a:pt x="1086645" y="741117"/>
                </a:lnTo>
                <a:lnTo>
                  <a:pt x="1086249" y="742308"/>
                </a:lnTo>
                <a:lnTo>
                  <a:pt x="987105" y="1046163"/>
                </a:lnTo>
                <a:lnTo>
                  <a:pt x="980364" y="1046163"/>
                </a:lnTo>
                <a:lnTo>
                  <a:pt x="935551" y="1046163"/>
                </a:lnTo>
                <a:lnTo>
                  <a:pt x="669054" y="1046163"/>
                </a:lnTo>
                <a:lnTo>
                  <a:pt x="570308" y="742308"/>
                </a:lnTo>
                <a:lnTo>
                  <a:pt x="569911" y="741117"/>
                </a:lnTo>
                <a:lnTo>
                  <a:pt x="568325" y="737939"/>
                </a:lnTo>
                <a:lnTo>
                  <a:pt x="808648" y="567940"/>
                </a:lnTo>
                <a:lnTo>
                  <a:pt x="828080" y="554038"/>
                </a:lnTo>
                <a:close/>
                <a:moveTo>
                  <a:pt x="1360910" y="387350"/>
                </a:moveTo>
                <a:lnTo>
                  <a:pt x="1489666" y="409557"/>
                </a:lnTo>
                <a:lnTo>
                  <a:pt x="1540533" y="418281"/>
                </a:lnTo>
                <a:lnTo>
                  <a:pt x="1550865" y="437316"/>
                </a:lnTo>
                <a:lnTo>
                  <a:pt x="1560800" y="456747"/>
                </a:lnTo>
                <a:lnTo>
                  <a:pt x="1570337" y="476178"/>
                </a:lnTo>
                <a:lnTo>
                  <a:pt x="1579477" y="495213"/>
                </a:lnTo>
                <a:lnTo>
                  <a:pt x="1587425" y="515834"/>
                </a:lnTo>
                <a:lnTo>
                  <a:pt x="1595373" y="536058"/>
                </a:lnTo>
                <a:lnTo>
                  <a:pt x="1602924" y="556282"/>
                </a:lnTo>
                <a:lnTo>
                  <a:pt x="1609679" y="577300"/>
                </a:lnTo>
                <a:lnTo>
                  <a:pt x="1616038" y="597920"/>
                </a:lnTo>
                <a:lnTo>
                  <a:pt x="1621601" y="619731"/>
                </a:lnTo>
                <a:lnTo>
                  <a:pt x="1626767" y="640748"/>
                </a:lnTo>
                <a:lnTo>
                  <a:pt x="1631536" y="662955"/>
                </a:lnTo>
                <a:lnTo>
                  <a:pt x="1635908" y="684369"/>
                </a:lnTo>
                <a:lnTo>
                  <a:pt x="1639484" y="706973"/>
                </a:lnTo>
                <a:lnTo>
                  <a:pt x="1641868" y="728783"/>
                </a:lnTo>
                <a:lnTo>
                  <a:pt x="1644650" y="751387"/>
                </a:lnTo>
                <a:lnTo>
                  <a:pt x="1607692" y="786680"/>
                </a:lnTo>
                <a:lnTo>
                  <a:pt x="1513510" y="877888"/>
                </a:lnTo>
                <a:lnTo>
                  <a:pt x="1508343" y="871543"/>
                </a:lnTo>
                <a:lnTo>
                  <a:pt x="1471386" y="825146"/>
                </a:lnTo>
                <a:lnTo>
                  <a:pt x="1363691" y="689921"/>
                </a:lnTo>
                <a:lnTo>
                  <a:pt x="1341437" y="662559"/>
                </a:lnTo>
                <a:lnTo>
                  <a:pt x="1341835" y="656214"/>
                </a:lnTo>
                <a:lnTo>
                  <a:pt x="1355743" y="455557"/>
                </a:lnTo>
                <a:lnTo>
                  <a:pt x="1360115" y="396074"/>
                </a:lnTo>
                <a:lnTo>
                  <a:pt x="1360910" y="387350"/>
                </a:lnTo>
                <a:close/>
                <a:moveTo>
                  <a:pt x="293316" y="387350"/>
                </a:moveTo>
                <a:lnTo>
                  <a:pt x="293316" y="388143"/>
                </a:lnTo>
                <a:lnTo>
                  <a:pt x="297280" y="446040"/>
                </a:lnTo>
                <a:lnTo>
                  <a:pt x="311549" y="656214"/>
                </a:lnTo>
                <a:lnTo>
                  <a:pt x="312738" y="662559"/>
                </a:lnTo>
                <a:lnTo>
                  <a:pt x="290145" y="689921"/>
                </a:lnTo>
                <a:lnTo>
                  <a:pt x="175991" y="833870"/>
                </a:lnTo>
                <a:lnTo>
                  <a:pt x="141111" y="877888"/>
                </a:lnTo>
                <a:lnTo>
                  <a:pt x="138733" y="875509"/>
                </a:lnTo>
                <a:lnTo>
                  <a:pt x="39641" y="779939"/>
                </a:lnTo>
                <a:lnTo>
                  <a:pt x="3175" y="744646"/>
                </a:lnTo>
                <a:lnTo>
                  <a:pt x="5949" y="722835"/>
                </a:lnTo>
                <a:lnTo>
                  <a:pt x="8724" y="701025"/>
                </a:lnTo>
                <a:lnTo>
                  <a:pt x="12291" y="679611"/>
                </a:lnTo>
                <a:lnTo>
                  <a:pt x="16255" y="658197"/>
                </a:lnTo>
                <a:lnTo>
                  <a:pt x="21011" y="636783"/>
                </a:lnTo>
                <a:lnTo>
                  <a:pt x="26164" y="616162"/>
                </a:lnTo>
                <a:lnTo>
                  <a:pt x="31713" y="595541"/>
                </a:lnTo>
                <a:lnTo>
                  <a:pt x="38452" y="574920"/>
                </a:lnTo>
                <a:lnTo>
                  <a:pt x="44793" y="554696"/>
                </a:lnTo>
                <a:lnTo>
                  <a:pt x="51928" y="534472"/>
                </a:lnTo>
                <a:lnTo>
                  <a:pt x="59855" y="514644"/>
                </a:lnTo>
                <a:lnTo>
                  <a:pt x="68179" y="495213"/>
                </a:lnTo>
                <a:lnTo>
                  <a:pt x="77296" y="476178"/>
                </a:lnTo>
                <a:lnTo>
                  <a:pt x="86016" y="457143"/>
                </a:lnTo>
                <a:lnTo>
                  <a:pt x="95528" y="438109"/>
                </a:lnTo>
                <a:lnTo>
                  <a:pt x="105834" y="419867"/>
                </a:lnTo>
                <a:lnTo>
                  <a:pt x="156173" y="410747"/>
                </a:lnTo>
                <a:lnTo>
                  <a:pt x="293316" y="387350"/>
                </a:lnTo>
                <a:close/>
                <a:moveTo>
                  <a:pt x="808037" y="298450"/>
                </a:moveTo>
                <a:lnTo>
                  <a:pt x="827881" y="306401"/>
                </a:lnTo>
                <a:lnTo>
                  <a:pt x="847725" y="298450"/>
                </a:lnTo>
                <a:lnTo>
                  <a:pt x="847725" y="536575"/>
                </a:lnTo>
                <a:lnTo>
                  <a:pt x="827881" y="522661"/>
                </a:lnTo>
                <a:lnTo>
                  <a:pt x="808037" y="536575"/>
                </a:lnTo>
                <a:lnTo>
                  <a:pt x="808037" y="298450"/>
                </a:lnTo>
                <a:close/>
                <a:moveTo>
                  <a:pt x="1106341" y="198438"/>
                </a:moveTo>
                <a:lnTo>
                  <a:pt x="1122567" y="205965"/>
                </a:lnTo>
                <a:lnTo>
                  <a:pt x="1139189" y="214285"/>
                </a:lnTo>
                <a:lnTo>
                  <a:pt x="1155020" y="223001"/>
                </a:lnTo>
                <a:lnTo>
                  <a:pt x="1170455" y="231717"/>
                </a:lnTo>
                <a:lnTo>
                  <a:pt x="1185889" y="241225"/>
                </a:lnTo>
                <a:lnTo>
                  <a:pt x="1200928" y="251129"/>
                </a:lnTo>
                <a:lnTo>
                  <a:pt x="1216363" y="261034"/>
                </a:lnTo>
                <a:lnTo>
                  <a:pt x="1231006" y="271335"/>
                </a:lnTo>
                <a:lnTo>
                  <a:pt x="1244858" y="282031"/>
                </a:lnTo>
                <a:lnTo>
                  <a:pt x="1258710" y="293520"/>
                </a:lnTo>
                <a:lnTo>
                  <a:pt x="1272562" y="305010"/>
                </a:lnTo>
                <a:lnTo>
                  <a:pt x="1286018" y="316895"/>
                </a:lnTo>
                <a:lnTo>
                  <a:pt x="1299078" y="328780"/>
                </a:lnTo>
                <a:lnTo>
                  <a:pt x="1312138" y="341854"/>
                </a:lnTo>
                <a:lnTo>
                  <a:pt x="1324407" y="354928"/>
                </a:lnTo>
                <a:lnTo>
                  <a:pt x="1336675" y="367606"/>
                </a:lnTo>
                <a:lnTo>
                  <a:pt x="1332322" y="423863"/>
                </a:lnTo>
                <a:lnTo>
                  <a:pt x="1318470" y="406827"/>
                </a:lnTo>
                <a:lnTo>
                  <a:pt x="1304618" y="390584"/>
                </a:lnTo>
                <a:lnTo>
                  <a:pt x="1289975" y="374737"/>
                </a:lnTo>
                <a:lnTo>
                  <a:pt x="1274145" y="359286"/>
                </a:lnTo>
                <a:lnTo>
                  <a:pt x="1258314" y="344231"/>
                </a:lnTo>
                <a:lnTo>
                  <a:pt x="1242088" y="329969"/>
                </a:lnTo>
                <a:lnTo>
                  <a:pt x="1225070" y="316103"/>
                </a:lnTo>
                <a:lnTo>
                  <a:pt x="1208052" y="302633"/>
                </a:lnTo>
                <a:lnTo>
                  <a:pt x="1189847" y="290351"/>
                </a:lnTo>
                <a:lnTo>
                  <a:pt x="1171642" y="278070"/>
                </a:lnTo>
                <a:lnTo>
                  <a:pt x="1153437" y="266580"/>
                </a:lnTo>
                <a:lnTo>
                  <a:pt x="1134440" y="255884"/>
                </a:lnTo>
                <a:lnTo>
                  <a:pt x="1114652" y="245187"/>
                </a:lnTo>
                <a:lnTo>
                  <a:pt x="1094864" y="235679"/>
                </a:lnTo>
                <a:lnTo>
                  <a:pt x="1074680" y="227359"/>
                </a:lnTo>
                <a:lnTo>
                  <a:pt x="1054100" y="218643"/>
                </a:lnTo>
                <a:lnTo>
                  <a:pt x="1106341" y="198438"/>
                </a:lnTo>
                <a:close/>
                <a:moveTo>
                  <a:pt x="545878" y="196850"/>
                </a:moveTo>
                <a:lnTo>
                  <a:pt x="598488" y="217164"/>
                </a:lnTo>
                <a:lnTo>
                  <a:pt x="577763" y="225130"/>
                </a:lnTo>
                <a:lnTo>
                  <a:pt x="557835" y="233495"/>
                </a:lnTo>
                <a:lnTo>
                  <a:pt x="538305" y="243055"/>
                </a:lnTo>
                <a:lnTo>
                  <a:pt x="518775" y="253013"/>
                </a:lnTo>
                <a:lnTo>
                  <a:pt x="500441" y="263369"/>
                </a:lnTo>
                <a:lnTo>
                  <a:pt x="481709" y="274522"/>
                </a:lnTo>
                <a:lnTo>
                  <a:pt x="463375" y="286471"/>
                </a:lnTo>
                <a:lnTo>
                  <a:pt x="446236" y="298421"/>
                </a:lnTo>
                <a:lnTo>
                  <a:pt x="428700" y="311566"/>
                </a:lnTo>
                <a:lnTo>
                  <a:pt x="411960" y="325108"/>
                </a:lnTo>
                <a:lnTo>
                  <a:pt x="395220" y="338651"/>
                </a:lnTo>
                <a:lnTo>
                  <a:pt x="379676" y="352991"/>
                </a:lnTo>
                <a:lnTo>
                  <a:pt x="364132" y="368127"/>
                </a:lnTo>
                <a:lnTo>
                  <a:pt x="349385" y="383263"/>
                </a:lnTo>
                <a:lnTo>
                  <a:pt x="335037" y="399594"/>
                </a:lnTo>
                <a:lnTo>
                  <a:pt x="321087" y="415925"/>
                </a:lnTo>
                <a:lnTo>
                  <a:pt x="317500" y="360957"/>
                </a:lnTo>
                <a:lnTo>
                  <a:pt x="329457" y="347812"/>
                </a:lnTo>
                <a:lnTo>
                  <a:pt x="341414" y="335465"/>
                </a:lnTo>
                <a:lnTo>
                  <a:pt x="354567" y="323117"/>
                </a:lnTo>
                <a:lnTo>
                  <a:pt x="367719" y="311566"/>
                </a:lnTo>
                <a:lnTo>
                  <a:pt x="380872" y="299616"/>
                </a:lnTo>
                <a:lnTo>
                  <a:pt x="394423" y="288463"/>
                </a:lnTo>
                <a:lnTo>
                  <a:pt x="408373" y="277708"/>
                </a:lnTo>
                <a:lnTo>
                  <a:pt x="422721" y="267352"/>
                </a:lnTo>
                <a:lnTo>
                  <a:pt x="437069" y="256996"/>
                </a:lnTo>
                <a:lnTo>
                  <a:pt x="451816" y="247436"/>
                </a:lnTo>
                <a:lnTo>
                  <a:pt x="466962" y="237877"/>
                </a:lnTo>
                <a:lnTo>
                  <a:pt x="482107" y="228715"/>
                </a:lnTo>
                <a:lnTo>
                  <a:pt x="497651" y="219952"/>
                </a:lnTo>
                <a:lnTo>
                  <a:pt x="513195" y="211986"/>
                </a:lnTo>
                <a:lnTo>
                  <a:pt x="529536" y="204020"/>
                </a:lnTo>
                <a:lnTo>
                  <a:pt x="545878" y="196850"/>
                </a:lnTo>
                <a:close/>
                <a:moveTo>
                  <a:pt x="1028700" y="25400"/>
                </a:moveTo>
                <a:lnTo>
                  <a:pt x="1048147" y="30571"/>
                </a:lnTo>
                <a:lnTo>
                  <a:pt x="1067197" y="36139"/>
                </a:lnTo>
                <a:lnTo>
                  <a:pt x="1086247" y="42503"/>
                </a:lnTo>
                <a:lnTo>
                  <a:pt x="1104900" y="49265"/>
                </a:lnTo>
                <a:lnTo>
                  <a:pt x="1123553" y="56026"/>
                </a:lnTo>
                <a:lnTo>
                  <a:pt x="1142207" y="63186"/>
                </a:lnTo>
                <a:lnTo>
                  <a:pt x="1160066" y="71538"/>
                </a:lnTo>
                <a:lnTo>
                  <a:pt x="1177925" y="79891"/>
                </a:lnTo>
                <a:lnTo>
                  <a:pt x="1195388" y="88641"/>
                </a:lnTo>
                <a:lnTo>
                  <a:pt x="1212850" y="97392"/>
                </a:lnTo>
                <a:lnTo>
                  <a:pt x="1230313" y="106937"/>
                </a:lnTo>
                <a:lnTo>
                  <a:pt x="1246982" y="116881"/>
                </a:lnTo>
                <a:lnTo>
                  <a:pt x="1263650" y="127620"/>
                </a:lnTo>
                <a:lnTo>
                  <a:pt x="1280319" y="138359"/>
                </a:lnTo>
                <a:lnTo>
                  <a:pt x="1296194" y="149098"/>
                </a:lnTo>
                <a:lnTo>
                  <a:pt x="1312069" y="160633"/>
                </a:lnTo>
                <a:lnTo>
                  <a:pt x="1327547" y="172565"/>
                </a:lnTo>
                <a:lnTo>
                  <a:pt x="1342629" y="184497"/>
                </a:lnTo>
                <a:lnTo>
                  <a:pt x="1358107" y="197225"/>
                </a:lnTo>
                <a:lnTo>
                  <a:pt x="1372791" y="209953"/>
                </a:lnTo>
                <a:lnTo>
                  <a:pt x="1386682" y="223079"/>
                </a:lnTo>
                <a:lnTo>
                  <a:pt x="1400572" y="237000"/>
                </a:lnTo>
                <a:lnTo>
                  <a:pt x="1414463" y="250921"/>
                </a:lnTo>
                <a:lnTo>
                  <a:pt x="1427957" y="264444"/>
                </a:lnTo>
                <a:lnTo>
                  <a:pt x="1440657" y="279161"/>
                </a:lnTo>
                <a:lnTo>
                  <a:pt x="1453754" y="293877"/>
                </a:lnTo>
                <a:lnTo>
                  <a:pt x="1466454" y="309389"/>
                </a:lnTo>
                <a:lnTo>
                  <a:pt x="1477963" y="324901"/>
                </a:lnTo>
                <a:lnTo>
                  <a:pt x="1489473" y="340413"/>
                </a:lnTo>
                <a:lnTo>
                  <a:pt x="1501379" y="356323"/>
                </a:lnTo>
                <a:lnTo>
                  <a:pt x="1512094" y="372233"/>
                </a:lnTo>
                <a:lnTo>
                  <a:pt x="1522413" y="388938"/>
                </a:lnTo>
                <a:lnTo>
                  <a:pt x="1470026" y="380187"/>
                </a:lnTo>
                <a:lnTo>
                  <a:pt x="1460501" y="366664"/>
                </a:lnTo>
                <a:lnTo>
                  <a:pt x="1451373" y="353539"/>
                </a:lnTo>
                <a:lnTo>
                  <a:pt x="1441451" y="340413"/>
                </a:lnTo>
                <a:lnTo>
                  <a:pt x="1430735" y="327685"/>
                </a:lnTo>
                <a:lnTo>
                  <a:pt x="1420416" y="315355"/>
                </a:lnTo>
                <a:lnTo>
                  <a:pt x="1409701" y="302627"/>
                </a:lnTo>
                <a:lnTo>
                  <a:pt x="1398985" y="290695"/>
                </a:lnTo>
                <a:lnTo>
                  <a:pt x="1387872" y="278763"/>
                </a:lnTo>
                <a:lnTo>
                  <a:pt x="1375966" y="267228"/>
                </a:lnTo>
                <a:lnTo>
                  <a:pt x="1364457" y="255694"/>
                </a:lnTo>
                <a:lnTo>
                  <a:pt x="1352154" y="244557"/>
                </a:lnTo>
                <a:lnTo>
                  <a:pt x="1340247" y="233420"/>
                </a:lnTo>
                <a:lnTo>
                  <a:pt x="1327944" y="223079"/>
                </a:lnTo>
                <a:lnTo>
                  <a:pt x="1315244" y="212737"/>
                </a:lnTo>
                <a:lnTo>
                  <a:pt x="1302544" y="202396"/>
                </a:lnTo>
                <a:lnTo>
                  <a:pt x="1289844" y="192452"/>
                </a:lnTo>
                <a:lnTo>
                  <a:pt x="1276350" y="182906"/>
                </a:lnTo>
                <a:lnTo>
                  <a:pt x="1262857" y="173758"/>
                </a:lnTo>
                <a:lnTo>
                  <a:pt x="1248966" y="164610"/>
                </a:lnTo>
                <a:lnTo>
                  <a:pt x="1235472" y="155462"/>
                </a:lnTo>
                <a:lnTo>
                  <a:pt x="1221582" y="147507"/>
                </a:lnTo>
                <a:lnTo>
                  <a:pt x="1207294" y="139155"/>
                </a:lnTo>
                <a:lnTo>
                  <a:pt x="1192610" y="130802"/>
                </a:lnTo>
                <a:lnTo>
                  <a:pt x="1178322" y="123643"/>
                </a:lnTo>
                <a:lnTo>
                  <a:pt x="1163241" y="116085"/>
                </a:lnTo>
                <a:lnTo>
                  <a:pt x="1148557" y="108926"/>
                </a:lnTo>
                <a:lnTo>
                  <a:pt x="1133475" y="102164"/>
                </a:lnTo>
                <a:lnTo>
                  <a:pt x="1117997" y="95801"/>
                </a:lnTo>
                <a:lnTo>
                  <a:pt x="1102916" y="89834"/>
                </a:lnTo>
                <a:lnTo>
                  <a:pt x="1087041" y="84266"/>
                </a:lnTo>
                <a:lnTo>
                  <a:pt x="1071166" y="78698"/>
                </a:lnTo>
                <a:lnTo>
                  <a:pt x="1055291" y="73527"/>
                </a:lnTo>
                <a:lnTo>
                  <a:pt x="1028700" y="25400"/>
                </a:lnTo>
                <a:close/>
                <a:moveTo>
                  <a:pt x="619125" y="25400"/>
                </a:moveTo>
                <a:lnTo>
                  <a:pt x="594935" y="72333"/>
                </a:lnTo>
                <a:lnTo>
                  <a:pt x="579073" y="77504"/>
                </a:lnTo>
                <a:lnTo>
                  <a:pt x="563211" y="82674"/>
                </a:lnTo>
                <a:lnTo>
                  <a:pt x="546952" y="89038"/>
                </a:lnTo>
                <a:lnTo>
                  <a:pt x="531486" y="95004"/>
                </a:lnTo>
                <a:lnTo>
                  <a:pt x="516020" y="101368"/>
                </a:lnTo>
                <a:lnTo>
                  <a:pt x="500951" y="108130"/>
                </a:lnTo>
                <a:lnTo>
                  <a:pt x="485882" y="115289"/>
                </a:lnTo>
                <a:lnTo>
                  <a:pt x="470813" y="122846"/>
                </a:lnTo>
                <a:lnTo>
                  <a:pt x="456140" y="130005"/>
                </a:lnTo>
                <a:lnTo>
                  <a:pt x="441467" y="138358"/>
                </a:lnTo>
                <a:lnTo>
                  <a:pt x="427191" y="146313"/>
                </a:lnTo>
                <a:lnTo>
                  <a:pt x="412915" y="155063"/>
                </a:lnTo>
                <a:lnTo>
                  <a:pt x="399036" y="163813"/>
                </a:lnTo>
                <a:lnTo>
                  <a:pt x="385156" y="172961"/>
                </a:lnTo>
                <a:lnTo>
                  <a:pt x="371277" y="182507"/>
                </a:lnTo>
                <a:lnTo>
                  <a:pt x="358190" y="192053"/>
                </a:lnTo>
                <a:lnTo>
                  <a:pt x="345104" y="201996"/>
                </a:lnTo>
                <a:lnTo>
                  <a:pt x="332018" y="212338"/>
                </a:lnTo>
                <a:lnTo>
                  <a:pt x="319328" y="222679"/>
                </a:lnTo>
                <a:lnTo>
                  <a:pt x="307035" y="233418"/>
                </a:lnTo>
                <a:lnTo>
                  <a:pt x="294741" y="244554"/>
                </a:lnTo>
                <a:lnTo>
                  <a:pt x="282448" y="256089"/>
                </a:lnTo>
                <a:lnTo>
                  <a:pt x="270948" y="267226"/>
                </a:lnTo>
                <a:lnTo>
                  <a:pt x="259448" y="278760"/>
                </a:lnTo>
                <a:lnTo>
                  <a:pt x="247948" y="291090"/>
                </a:lnTo>
                <a:lnTo>
                  <a:pt x="236844" y="303022"/>
                </a:lnTo>
                <a:lnTo>
                  <a:pt x="226137" y="315750"/>
                </a:lnTo>
                <a:lnTo>
                  <a:pt x="215826" y="328477"/>
                </a:lnTo>
                <a:lnTo>
                  <a:pt x="205516" y="341205"/>
                </a:lnTo>
                <a:lnTo>
                  <a:pt x="195602" y="354728"/>
                </a:lnTo>
                <a:lnTo>
                  <a:pt x="185688" y="367854"/>
                </a:lnTo>
                <a:lnTo>
                  <a:pt x="176170" y="381377"/>
                </a:lnTo>
                <a:lnTo>
                  <a:pt x="123825" y="390525"/>
                </a:lnTo>
                <a:lnTo>
                  <a:pt x="134135" y="373820"/>
                </a:lnTo>
                <a:lnTo>
                  <a:pt x="145239" y="357512"/>
                </a:lnTo>
                <a:lnTo>
                  <a:pt x="156739" y="341205"/>
                </a:lnTo>
                <a:lnTo>
                  <a:pt x="168239" y="325693"/>
                </a:lnTo>
                <a:lnTo>
                  <a:pt x="180136" y="310181"/>
                </a:lnTo>
                <a:lnTo>
                  <a:pt x="192826" y="295067"/>
                </a:lnTo>
                <a:lnTo>
                  <a:pt x="205516" y="280351"/>
                </a:lnTo>
                <a:lnTo>
                  <a:pt x="218602" y="265635"/>
                </a:lnTo>
                <a:lnTo>
                  <a:pt x="232085" y="251316"/>
                </a:lnTo>
                <a:lnTo>
                  <a:pt x="245965" y="237395"/>
                </a:lnTo>
                <a:lnTo>
                  <a:pt x="259844" y="223872"/>
                </a:lnTo>
                <a:lnTo>
                  <a:pt x="274517" y="210349"/>
                </a:lnTo>
                <a:lnTo>
                  <a:pt x="289190" y="197621"/>
                </a:lnTo>
                <a:lnTo>
                  <a:pt x="303862" y="184893"/>
                </a:lnTo>
                <a:lnTo>
                  <a:pt x="319328" y="172961"/>
                </a:lnTo>
                <a:lnTo>
                  <a:pt x="334794" y="160631"/>
                </a:lnTo>
                <a:lnTo>
                  <a:pt x="350656" y="149495"/>
                </a:lnTo>
                <a:lnTo>
                  <a:pt x="366518" y="138358"/>
                </a:lnTo>
                <a:lnTo>
                  <a:pt x="383174" y="127619"/>
                </a:lnTo>
                <a:lnTo>
                  <a:pt x="399829" y="116880"/>
                </a:lnTo>
                <a:lnTo>
                  <a:pt x="416881" y="106936"/>
                </a:lnTo>
                <a:lnTo>
                  <a:pt x="433933" y="97391"/>
                </a:lnTo>
                <a:lnTo>
                  <a:pt x="451778" y="88640"/>
                </a:lnTo>
                <a:lnTo>
                  <a:pt x="469227" y="79890"/>
                </a:lnTo>
                <a:lnTo>
                  <a:pt x="487072" y="71140"/>
                </a:lnTo>
                <a:lnTo>
                  <a:pt x="505710" y="63185"/>
                </a:lnTo>
                <a:lnTo>
                  <a:pt x="523951" y="56026"/>
                </a:lnTo>
                <a:lnTo>
                  <a:pt x="542193" y="48867"/>
                </a:lnTo>
                <a:lnTo>
                  <a:pt x="561228" y="42105"/>
                </a:lnTo>
                <a:lnTo>
                  <a:pt x="580263" y="36139"/>
                </a:lnTo>
                <a:lnTo>
                  <a:pt x="599694" y="30570"/>
                </a:lnTo>
                <a:lnTo>
                  <a:pt x="619125" y="25400"/>
                </a:lnTo>
                <a:close/>
                <a:moveTo>
                  <a:pt x="824315" y="0"/>
                </a:moveTo>
                <a:lnTo>
                  <a:pt x="846110" y="792"/>
                </a:lnTo>
                <a:lnTo>
                  <a:pt x="868300" y="1585"/>
                </a:lnTo>
                <a:lnTo>
                  <a:pt x="889699" y="2774"/>
                </a:lnTo>
                <a:lnTo>
                  <a:pt x="911097" y="4756"/>
                </a:lnTo>
                <a:lnTo>
                  <a:pt x="932495" y="7530"/>
                </a:lnTo>
                <a:lnTo>
                  <a:pt x="953497" y="10700"/>
                </a:lnTo>
                <a:lnTo>
                  <a:pt x="974499" y="13871"/>
                </a:lnTo>
                <a:lnTo>
                  <a:pt x="995500" y="18230"/>
                </a:lnTo>
                <a:lnTo>
                  <a:pt x="1020861" y="63806"/>
                </a:lnTo>
                <a:lnTo>
                  <a:pt x="1084263" y="178339"/>
                </a:lnTo>
                <a:lnTo>
                  <a:pt x="1071187" y="183491"/>
                </a:lnTo>
                <a:lnTo>
                  <a:pt x="1015710" y="204892"/>
                </a:lnTo>
                <a:lnTo>
                  <a:pt x="847298" y="270679"/>
                </a:lnTo>
                <a:lnTo>
                  <a:pt x="827882" y="277813"/>
                </a:lnTo>
                <a:lnTo>
                  <a:pt x="808465" y="270679"/>
                </a:lnTo>
                <a:lnTo>
                  <a:pt x="636883" y="203703"/>
                </a:lnTo>
                <a:lnTo>
                  <a:pt x="581010" y="181906"/>
                </a:lnTo>
                <a:lnTo>
                  <a:pt x="571500" y="178339"/>
                </a:lnTo>
                <a:lnTo>
                  <a:pt x="630147" y="63409"/>
                </a:lnTo>
                <a:lnTo>
                  <a:pt x="653130" y="18230"/>
                </a:lnTo>
                <a:lnTo>
                  <a:pt x="673736" y="13871"/>
                </a:lnTo>
                <a:lnTo>
                  <a:pt x="694738" y="10700"/>
                </a:lnTo>
                <a:lnTo>
                  <a:pt x="716136" y="7530"/>
                </a:lnTo>
                <a:lnTo>
                  <a:pt x="737534" y="4756"/>
                </a:lnTo>
                <a:lnTo>
                  <a:pt x="758932" y="2774"/>
                </a:lnTo>
                <a:lnTo>
                  <a:pt x="780726" y="1585"/>
                </a:lnTo>
                <a:lnTo>
                  <a:pt x="802125" y="792"/>
                </a:lnTo>
                <a:lnTo>
                  <a:pt x="82431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normAutofit/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>
            <p:custDataLst>
              <p:tags r:id="rId13"/>
            </p:custDataLst>
          </p:nvPr>
        </p:nvSpPr>
        <p:spPr>
          <a:xfrm>
            <a:off x="4353559" y="2734225"/>
            <a:ext cx="5987149" cy="89643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减少气道阻力：俯卧位可以减少气道阻力，使呼吸更加顺畅。</a:t>
            </a:r>
          </a:p>
        </p:txBody>
      </p:sp>
      <p:sp>
        <p:nvSpPr>
          <p:cNvPr id="13" name="KSO_Shape"/>
          <p:cNvSpPr/>
          <p:nvPr>
            <p:custDataLst>
              <p:tags r:id="rId14"/>
            </p:custDataLst>
          </p:nvPr>
        </p:nvSpPr>
        <p:spPr bwMode="auto">
          <a:xfrm>
            <a:off x="3711607" y="4199136"/>
            <a:ext cx="515709" cy="515709"/>
          </a:xfrm>
          <a:custGeom>
            <a:gdLst>
              <a:gd name="T0" fmla="*/ 956359 w 1647825"/>
              <a:gd name="T1" fmla="*/ 1636826 h 1647826"/>
              <a:gd name="T2" fmla="*/ 747857 w 1647825"/>
              <a:gd name="T3" fmla="*/ 1644290 h 1647826"/>
              <a:gd name="T4" fmla="*/ 552064 w 1647825"/>
              <a:gd name="T5" fmla="*/ 1602253 h 1647826"/>
              <a:gd name="T6" fmla="*/ 715689 w 1647825"/>
              <a:gd name="T7" fmla="*/ 1601861 h 1647826"/>
              <a:gd name="T8" fmla="*/ 887256 w 1647825"/>
              <a:gd name="T9" fmla="*/ 1606575 h 1647826"/>
              <a:gd name="T10" fmla="*/ 1054454 w 1647825"/>
              <a:gd name="T11" fmla="*/ 1574360 h 1647826"/>
              <a:gd name="T12" fmla="*/ 824299 w 1647825"/>
              <a:gd name="T13" fmla="*/ 1511300 h 1647826"/>
              <a:gd name="T14" fmla="*/ 704546 w 1647825"/>
              <a:gd name="T15" fmla="*/ 1461552 h 1647826"/>
              <a:gd name="T16" fmla="*/ 930127 w 1647825"/>
              <a:gd name="T17" fmla="*/ 1463902 h 1647826"/>
              <a:gd name="T18" fmla="*/ 1356122 w 1647825"/>
              <a:gd name="T19" fmla="*/ 1452828 h 1647826"/>
              <a:gd name="T20" fmla="*/ 1149747 w 1647825"/>
              <a:gd name="T21" fmla="*/ 1581151 h 1647826"/>
              <a:gd name="T22" fmla="*/ 515270 w 1647825"/>
              <a:gd name="T23" fmla="*/ 1266356 h 1647826"/>
              <a:gd name="T24" fmla="*/ 425814 w 1647825"/>
              <a:gd name="T25" fmla="*/ 1545074 h 1647826"/>
              <a:gd name="T26" fmla="*/ 236961 w 1647825"/>
              <a:gd name="T27" fmla="*/ 1401552 h 1647826"/>
              <a:gd name="T28" fmla="*/ 652180 w 1647825"/>
              <a:gd name="T29" fmla="*/ 1071563 h 1647826"/>
              <a:gd name="T30" fmla="*/ 198520 w 1647825"/>
              <a:gd name="T31" fmla="*/ 994251 h 1647826"/>
              <a:gd name="T32" fmla="*/ 228545 w 1647825"/>
              <a:gd name="T33" fmla="*/ 1165580 h 1647826"/>
              <a:gd name="T34" fmla="*/ 158888 w 1647825"/>
              <a:gd name="T35" fmla="*/ 998634 h 1647826"/>
              <a:gd name="T36" fmla="*/ 1499776 w 1647825"/>
              <a:gd name="T37" fmla="*/ 943174 h 1647826"/>
              <a:gd name="T38" fmla="*/ 1443657 w 1647825"/>
              <a:gd name="T39" fmla="*/ 1118941 h 1647826"/>
              <a:gd name="T40" fmla="*/ 1430523 w 1647825"/>
              <a:gd name="T41" fmla="*/ 1050060 h 1647826"/>
              <a:gd name="T42" fmla="*/ 1647825 w 1647825"/>
              <a:gd name="T43" fmla="*/ 804876 h 1647826"/>
              <a:gd name="T44" fmla="*/ 1627188 w 1647825"/>
              <a:gd name="T45" fmla="*/ 1006630 h 1647826"/>
              <a:gd name="T46" fmla="*/ 1562100 w 1647825"/>
              <a:gd name="T47" fmla="*/ 1190116 h 1647826"/>
              <a:gd name="T48" fmla="*/ 1456928 w 1647825"/>
              <a:gd name="T49" fmla="*/ 1350963 h 1647826"/>
              <a:gd name="T50" fmla="*/ 1529556 w 1647825"/>
              <a:gd name="T51" fmla="*/ 1167081 h 1647826"/>
              <a:gd name="T52" fmla="*/ 1588294 w 1647825"/>
              <a:gd name="T53" fmla="*/ 1003056 h 1647826"/>
              <a:gd name="T54" fmla="*/ 1608931 w 1647825"/>
              <a:gd name="T55" fmla="*/ 823940 h 1647826"/>
              <a:gd name="T56" fmla="*/ 45244 w 1647825"/>
              <a:gd name="T57" fmla="*/ 926307 h 1647826"/>
              <a:gd name="T58" fmla="*/ 89297 w 1647825"/>
              <a:gd name="T59" fmla="*/ 1101726 h 1647826"/>
              <a:gd name="T60" fmla="*/ 170260 w 1647825"/>
              <a:gd name="T61" fmla="*/ 1259285 h 1647826"/>
              <a:gd name="T62" fmla="*/ 135335 w 1647825"/>
              <a:gd name="T63" fmla="*/ 1276748 h 1647826"/>
              <a:gd name="T64" fmla="*/ 46831 w 1647825"/>
              <a:gd name="T65" fmla="*/ 1098948 h 1647826"/>
              <a:gd name="T66" fmla="*/ 3175 w 1647825"/>
              <a:gd name="T67" fmla="*/ 900907 h 1647826"/>
              <a:gd name="T68" fmla="*/ 1314889 w 1647825"/>
              <a:gd name="T69" fmla="*/ 671513 h 1647826"/>
              <a:gd name="T70" fmla="*/ 987105 w 1647825"/>
              <a:gd name="T71" fmla="*/ 1046163 h 1647826"/>
              <a:gd name="T72" fmla="*/ 1540533 w 1647825"/>
              <a:gd name="T73" fmla="*/ 418281 h 1647826"/>
              <a:gd name="T74" fmla="*/ 1626767 w 1647825"/>
              <a:gd name="T75" fmla="*/ 640748 h 1647826"/>
              <a:gd name="T76" fmla="*/ 1341437 w 1647825"/>
              <a:gd name="T77" fmla="*/ 662559 h 1647826"/>
              <a:gd name="T78" fmla="*/ 175991 w 1647825"/>
              <a:gd name="T79" fmla="*/ 833870 h 1647826"/>
              <a:gd name="T80" fmla="*/ 31713 w 1647825"/>
              <a:gd name="T81" fmla="*/ 595541 h 1647826"/>
              <a:gd name="T82" fmla="*/ 293316 w 1647825"/>
              <a:gd name="T83" fmla="*/ 387350 h 1647826"/>
              <a:gd name="T84" fmla="*/ 1155020 w 1647825"/>
              <a:gd name="T85" fmla="*/ 223001 h 1647826"/>
              <a:gd name="T86" fmla="*/ 1312138 w 1647825"/>
              <a:gd name="T87" fmla="*/ 341854 h 1647826"/>
              <a:gd name="T88" fmla="*/ 1208052 w 1647825"/>
              <a:gd name="T89" fmla="*/ 302633 h 1647826"/>
              <a:gd name="T90" fmla="*/ 598488 w 1647825"/>
              <a:gd name="T91" fmla="*/ 217164 h 1647826"/>
              <a:gd name="T92" fmla="*/ 395220 w 1647825"/>
              <a:gd name="T93" fmla="*/ 338651 h 1647826"/>
              <a:gd name="T94" fmla="*/ 380872 w 1647825"/>
              <a:gd name="T95" fmla="*/ 299616 h 1647826"/>
              <a:gd name="T96" fmla="*/ 545878 w 1647825"/>
              <a:gd name="T97" fmla="*/ 196850 h 1647826"/>
              <a:gd name="T98" fmla="*/ 1212850 w 1647825"/>
              <a:gd name="T99" fmla="*/ 97392 h 1647826"/>
              <a:gd name="T100" fmla="*/ 1386682 w 1647825"/>
              <a:gd name="T101" fmla="*/ 223079 h 1647826"/>
              <a:gd name="T102" fmla="*/ 1522413 w 1647825"/>
              <a:gd name="T103" fmla="*/ 388938 h 1647826"/>
              <a:gd name="T104" fmla="*/ 1364457 w 1647825"/>
              <a:gd name="T105" fmla="*/ 255694 h 1647826"/>
              <a:gd name="T106" fmla="*/ 1221582 w 1647825"/>
              <a:gd name="T107" fmla="*/ 147507 h 1647826"/>
              <a:gd name="T108" fmla="*/ 1055291 w 1647825"/>
              <a:gd name="T109" fmla="*/ 73527 h 1647826"/>
              <a:gd name="T110" fmla="*/ 470813 w 1647825"/>
              <a:gd name="T111" fmla="*/ 122846 h 1647826"/>
              <a:gd name="T112" fmla="*/ 319328 w 1647825"/>
              <a:gd name="T113" fmla="*/ 222679 h 1647826"/>
              <a:gd name="T114" fmla="*/ 195602 w 1647825"/>
              <a:gd name="T115" fmla="*/ 354728 h 1647826"/>
              <a:gd name="T116" fmla="*/ 218602 w 1647825"/>
              <a:gd name="T117" fmla="*/ 265635 h 1647826"/>
              <a:gd name="T118" fmla="*/ 383174 w 1647825"/>
              <a:gd name="T119" fmla="*/ 127619 h 1647826"/>
              <a:gd name="T120" fmla="*/ 580263 w 1647825"/>
              <a:gd name="T121" fmla="*/ 36139 h 1647826"/>
              <a:gd name="T122" fmla="*/ 995500 w 1647825"/>
              <a:gd name="T123" fmla="*/ 18230 h 1647826"/>
              <a:gd name="T124" fmla="*/ 630147 w 1647825"/>
              <a:gd name="T125" fmla="*/ 63409 h 16478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47825" h="1647826">
                <a:moveTo>
                  <a:pt x="1069148" y="1570038"/>
                </a:moveTo>
                <a:lnTo>
                  <a:pt x="1117600" y="1593610"/>
                </a:lnTo>
                <a:lnTo>
                  <a:pt x="1100126" y="1600289"/>
                </a:lnTo>
                <a:lnTo>
                  <a:pt x="1082651" y="1606182"/>
                </a:lnTo>
                <a:lnTo>
                  <a:pt x="1065177" y="1611682"/>
                </a:lnTo>
                <a:lnTo>
                  <a:pt x="1047305" y="1616790"/>
                </a:lnTo>
                <a:lnTo>
                  <a:pt x="1029831" y="1621504"/>
                </a:lnTo>
                <a:lnTo>
                  <a:pt x="1011562" y="1626218"/>
                </a:lnTo>
                <a:lnTo>
                  <a:pt x="993293" y="1630147"/>
                </a:lnTo>
                <a:lnTo>
                  <a:pt x="974628" y="1634076"/>
                </a:lnTo>
                <a:lnTo>
                  <a:pt x="956359" y="1636826"/>
                </a:lnTo>
                <a:lnTo>
                  <a:pt x="937693" y="1639969"/>
                </a:lnTo>
                <a:lnTo>
                  <a:pt x="919027" y="1641933"/>
                </a:lnTo>
                <a:lnTo>
                  <a:pt x="899964" y="1644290"/>
                </a:lnTo>
                <a:lnTo>
                  <a:pt x="880901" y="1645469"/>
                </a:lnTo>
                <a:lnTo>
                  <a:pt x="862235" y="1646648"/>
                </a:lnTo>
                <a:lnTo>
                  <a:pt x="842775" y="1647826"/>
                </a:lnTo>
                <a:lnTo>
                  <a:pt x="823315" y="1647826"/>
                </a:lnTo>
                <a:lnTo>
                  <a:pt x="804252" y="1647826"/>
                </a:lnTo>
                <a:lnTo>
                  <a:pt x="785586" y="1646648"/>
                </a:lnTo>
                <a:lnTo>
                  <a:pt x="766523" y="1645862"/>
                </a:lnTo>
                <a:lnTo>
                  <a:pt x="747857" y="1644290"/>
                </a:lnTo>
                <a:lnTo>
                  <a:pt x="729986" y="1642326"/>
                </a:lnTo>
                <a:lnTo>
                  <a:pt x="711320" y="1640362"/>
                </a:lnTo>
                <a:lnTo>
                  <a:pt x="693051" y="1637219"/>
                </a:lnTo>
                <a:lnTo>
                  <a:pt x="674782" y="1634469"/>
                </a:lnTo>
                <a:lnTo>
                  <a:pt x="656911" y="1630933"/>
                </a:lnTo>
                <a:lnTo>
                  <a:pt x="639039" y="1627004"/>
                </a:lnTo>
                <a:lnTo>
                  <a:pt x="621168" y="1622683"/>
                </a:lnTo>
                <a:lnTo>
                  <a:pt x="603693" y="1617968"/>
                </a:lnTo>
                <a:lnTo>
                  <a:pt x="586219" y="1613254"/>
                </a:lnTo>
                <a:lnTo>
                  <a:pt x="569142" y="1607754"/>
                </a:lnTo>
                <a:lnTo>
                  <a:pt x="552064" y="1602253"/>
                </a:lnTo>
                <a:lnTo>
                  <a:pt x="534987" y="1596360"/>
                </a:lnTo>
                <a:lnTo>
                  <a:pt x="583439" y="1572003"/>
                </a:lnTo>
                <a:lnTo>
                  <a:pt x="597736" y="1576324"/>
                </a:lnTo>
                <a:lnTo>
                  <a:pt x="612033" y="1580646"/>
                </a:lnTo>
                <a:lnTo>
                  <a:pt x="626728" y="1584182"/>
                </a:lnTo>
                <a:lnTo>
                  <a:pt x="640628" y="1587717"/>
                </a:lnTo>
                <a:lnTo>
                  <a:pt x="655322" y="1591253"/>
                </a:lnTo>
                <a:lnTo>
                  <a:pt x="670811" y="1594396"/>
                </a:lnTo>
                <a:lnTo>
                  <a:pt x="685505" y="1597146"/>
                </a:lnTo>
                <a:lnTo>
                  <a:pt x="700597" y="1599896"/>
                </a:lnTo>
                <a:lnTo>
                  <a:pt x="715689" y="1601861"/>
                </a:lnTo>
                <a:lnTo>
                  <a:pt x="730780" y="1603432"/>
                </a:lnTo>
                <a:lnTo>
                  <a:pt x="745872" y="1605396"/>
                </a:lnTo>
                <a:lnTo>
                  <a:pt x="760963" y="1606575"/>
                </a:lnTo>
                <a:lnTo>
                  <a:pt x="776452" y="1607754"/>
                </a:lnTo>
                <a:lnTo>
                  <a:pt x="791941" y="1608932"/>
                </a:lnTo>
                <a:lnTo>
                  <a:pt x="807429" y="1609325"/>
                </a:lnTo>
                <a:lnTo>
                  <a:pt x="823315" y="1609325"/>
                </a:lnTo>
                <a:lnTo>
                  <a:pt x="839201" y="1609325"/>
                </a:lnTo>
                <a:lnTo>
                  <a:pt x="855087" y="1608147"/>
                </a:lnTo>
                <a:lnTo>
                  <a:pt x="870973" y="1607754"/>
                </a:lnTo>
                <a:lnTo>
                  <a:pt x="887256" y="1606575"/>
                </a:lnTo>
                <a:lnTo>
                  <a:pt x="902744" y="1605396"/>
                </a:lnTo>
                <a:lnTo>
                  <a:pt x="918233" y="1603432"/>
                </a:lnTo>
                <a:lnTo>
                  <a:pt x="933722" y="1601468"/>
                </a:lnTo>
                <a:lnTo>
                  <a:pt x="949210" y="1598718"/>
                </a:lnTo>
                <a:lnTo>
                  <a:pt x="964699" y="1596360"/>
                </a:lnTo>
                <a:lnTo>
                  <a:pt x="980188" y="1593218"/>
                </a:lnTo>
                <a:lnTo>
                  <a:pt x="995279" y="1590467"/>
                </a:lnTo>
                <a:lnTo>
                  <a:pt x="1010371" y="1586932"/>
                </a:lnTo>
                <a:lnTo>
                  <a:pt x="1025065" y="1583003"/>
                </a:lnTo>
                <a:lnTo>
                  <a:pt x="1039760" y="1578681"/>
                </a:lnTo>
                <a:lnTo>
                  <a:pt x="1054454" y="1574360"/>
                </a:lnTo>
                <a:lnTo>
                  <a:pt x="1069148" y="1570038"/>
                </a:lnTo>
                <a:close/>
                <a:moveTo>
                  <a:pt x="990600" y="1450975"/>
                </a:moveTo>
                <a:lnTo>
                  <a:pt x="960761" y="1497590"/>
                </a:lnTo>
                <a:lnTo>
                  <a:pt x="944450" y="1500332"/>
                </a:lnTo>
                <a:lnTo>
                  <a:pt x="927740" y="1503466"/>
                </a:lnTo>
                <a:lnTo>
                  <a:pt x="910632" y="1505424"/>
                </a:lnTo>
                <a:lnTo>
                  <a:pt x="893923" y="1507775"/>
                </a:lnTo>
                <a:lnTo>
                  <a:pt x="876417" y="1508950"/>
                </a:lnTo>
                <a:lnTo>
                  <a:pt x="859310" y="1510125"/>
                </a:lnTo>
                <a:lnTo>
                  <a:pt x="841804" y="1510909"/>
                </a:lnTo>
                <a:lnTo>
                  <a:pt x="824299" y="1511300"/>
                </a:lnTo>
                <a:lnTo>
                  <a:pt x="807589" y="1510909"/>
                </a:lnTo>
                <a:lnTo>
                  <a:pt x="791675" y="1510125"/>
                </a:lnTo>
                <a:lnTo>
                  <a:pt x="775363" y="1508950"/>
                </a:lnTo>
                <a:lnTo>
                  <a:pt x="759051" y="1507775"/>
                </a:lnTo>
                <a:lnTo>
                  <a:pt x="743137" y="1506208"/>
                </a:lnTo>
                <a:lnTo>
                  <a:pt x="727223" y="1503858"/>
                </a:lnTo>
                <a:lnTo>
                  <a:pt x="711707" y="1501899"/>
                </a:lnTo>
                <a:lnTo>
                  <a:pt x="695395" y="1498765"/>
                </a:lnTo>
                <a:lnTo>
                  <a:pt x="666750" y="1453326"/>
                </a:lnTo>
                <a:lnTo>
                  <a:pt x="685449" y="1458026"/>
                </a:lnTo>
                <a:lnTo>
                  <a:pt x="704546" y="1461552"/>
                </a:lnTo>
                <a:lnTo>
                  <a:pt x="724041" y="1465077"/>
                </a:lnTo>
                <a:lnTo>
                  <a:pt x="743933" y="1467819"/>
                </a:lnTo>
                <a:lnTo>
                  <a:pt x="763428" y="1469778"/>
                </a:lnTo>
                <a:lnTo>
                  <a:pt x="783718" y="1471345"/>
                </a:lnTo>
                <a:lnTo>
                  <a:pt x="803611" y="1472520"/>
                </a:lnTo>
                <a:lnTo>
                  <a:pt x="824299" y="1472520"/>
                </a:lnTo>
                <a:lnTo>
                  <a:pt x="845783" y="1472520"/>
                </a:lnTo>
                <a:lnTo>
                  <a:pt x="866869" y="1470953"/>
                </a:lnTo>
                <a:lnTo>
                  <a:pt x="888353" y="1469386"/>
                </a:lnTo>
                <a:lnTo>
                  <a:pt x="909439" y="1467428"/>
                </a:lnTo>
                <a:lnTo>
                  <a:pt x="930127" y="1463902"/>
                </a:lnTo>
                <a:lnTo>
                  <a:pt x="950417" y="1460377"/>
                </a:lnTo>
                <a:lnTo>
                  <a:pt x="970708" y="1456068"/>
                </a:lnTo>
                <a:lnTo>
                  <a:pt x="990600" y="1450975"/>
                </a:lnTo>
                <a:close/>
                <a:moveTo>
                  <a:pt x="1402556" y="1195388"/>
                </a:moveTo>
                <a:lnTo>
                  <a:pt x="1425972" y="1326889"/>
                </a:lnTo>
                <a:lnTo>
                  <a:pt x="1435100" y="1376153"/>
                </a:lnTo>
                <a:lnTo>
                  <a:pt x="1420019" y="1392044"/>
                </a:lnTo>
                <a:lnTo>
                  <a:pt x="1404541" y="1408333"/>
                </a:lnTo>
                <a:lnTo>
                  <a:pt x="1389063" y="1423429"/>
                </a:lnTo>
                <a:lnTo>
                  <a:pt x="1372394" y="1438526"/>
                </a:lnTo>
                <a:lnTo>
                  <a:pt x="1356122" y="1452828"/>
                </a:lnTo>
                <a:lnTo>
                  <a:pt x="1339056" y="1467131"/>
                </a:lnTo>
                <a:lnTo>
                  <a:pt x="1321594" y="1480241"/>
                </a:lnTo>
                <a:lnTo>
                  <a:pt x="1303734" y="1493749"/>
                </a:lnTo>
                <a:lnTo>
                  <a:pt x="1285875" y="1506462"/>
                </a:lnTo>
                <a:lnTo>
                  <a:pt x="1267619" y="1518380"/>
                </a:lnTo>
                <a:lnTo>
                  <a:pt x="1248569" y="1529902"/>
                </a:lnTo>
                <a:lnTo>
                  <a:pt x="1229519" y="1541423"/>
                </a:lnTo>
                <a:lnTo>
                  <a:pt x="1210072" y="1552149"/>
                </a:lnTo>
                <a:lnTo>
                  <a:pt x="1190228" y="1562082"/>
                </a:lnTo>
                <a:lnTo>
                  <a:pt x="1170384" y="1572014"/>
                </a:lnTo>
                <a:lnTo>
                  <a:pt x="1149747" y="1581151"/>
                </a:lnTo>
                <a:lnTo>
                  <a:pt x="1103709" y="1557711"/>
                </a:lnTo>
                <a:lnTo>
                  <a:pt x="989012" y="1500503"/>
                </a:lnTo>
                <a:lnTo>
                  <a:pt x="996553" y="1489379"/>
                </a:lnTo>
                <a:lnTo>
                  <a:pt x="1027906" y="1439321"/>
                </a:lnTo>
                <a:lnTo>
                  <a:pt x="1136253" y="1267694"/>
                </a:lnTo>
                <a:lnTo>
                  <a:pt x="1342628" y="1211279"/>
                </a:lnTo>
                <a:lnTo>
                  <a:pt x="1400969" y="1195785"/>
                </a:lnTo>
                <a:lnTo>
                  <a:pt x="1402556" y="1195388"/>
                </a:lnTo>
                <a:close/>
                <a:moveTo>
                  <a:pt x="252864" y="1195388"/>
                </a:moveTo>
                <a:lnTo>
                  <a:pt x="302960" y="1209265"/>
                </a:lnTo>
                <a:lnTo>
                  <a:pt x="515270" y="1266356"/>
                </a:lnTo>
                <a:lnTo>
                  <a:pt x="518849" y="1267545"/>
                </a:lnTo>
                <a:lnTo>
                  <a:pt x="537137" y="1295695"/>
                </a:lnTo>
                <a:lnTo>
                  <a:pt x="629775" y="1441992"/>
                </a:lnTo>
                <a:lnTo>
                  <a:pt x="660786" y="1491154"/>
                </a:lnTo>
                <a:lnTo>
                  <a:pt x="666750" y="1500669"/>
                </a:lnTo>
                <a:lnTo>
                  <a:pt x="550655" y="1559743"/>
                </a:lnTo>
                <a:lnTo>
                  <a:pt x="504138" y="1582738"/>
                </a:lnTo>
                <a:lnTo>
                  <a:pt x="484259" y="1574412"/>
                </a:lnTo>
                <a:lnTo>
                  <a:pt x="464379" y="1564897"/>
                </a:lnTo>
                <a:lnTo>
                  <a:pt x="444898" y="1555382"/>
                </a:lnTo>
                <a:lnTo>
                  <a:pt x="425814" y="1545074"/>
                </a:lnTo>
                <a:lnTo>
                  <a:pt x="407127" y="1533973"/>
                </a:lnTo>
                <a:lnTo>
                  <a:pt x="388441" y="1522871"/>
                </a:lnTo>
                <a:lnTo>
                  <a:pt x="370152" y="1511374"/>
                </a:lnTo>
                <a:lnTo>
                  <a:pt x="352260" y="1498687"/>
                </a:lnTo>
                <a:lnTo>
                  <a:pt x="334767" y="1486396"/>
                </a:lnTo>
                <a:lnTo>
                  <a:pt x="317671" y="1473313"/>
                </a:lnTo>
                <a:lnTo>
                  <a:pt x="300972" y="1459833"/>
                </a:lnTo>
                <a:lnTo>
                  <a:pt x="284671" y="1445560"/>
                </a:lnTo>
                <a:lnTo>
                  <a:pt x="267972" y="1431287"/>
                </a:lnTo>
                <a:lnTo>
                  <a:pt x="252467" y="1416618"/>
                </a:lnTo>
                <a:lnTo>
                  <a:pt x="236961" y="1401552"/>
                </a:lnTo>
                <a:lnTo>
                  <a:pt x="222250" y="1386090"/>
                </a:lnTo>
                <a:lnTo>
                  <a:pt x="230202" y="1336531"/>
                </a:lnTo>
                <a:lnTo>
                  <a:pt x="251671" y="1203318"/>
                </a:lnTo>
                <a:lnTo>
                  <a:pt x="252864" y="1195388"/>
                </a:lnTo>
                <a:close/>
                <a:moveTo>
                  <a:pt x="950912" y="1071563"/>
                </a:moveTo>
                <a:lnTo>
                  <a:pt x="998316" y="1071563"/>
                </a:lnTo>
                <a:lnTo>
                  <a:pt x="1120775" y="1245264"/>
                </a:lnTo>
                <a:lnTo>
                  <a:pt x="1119590" y="1245662"/>
                </a:lnTo>
                <a:lnTo>
                  <a:pt x="1095888" y="1279526"/>
                </a:lnTo>
                <a:lnTo>
                  <a:pt x="950912" y="1071563"/>
                </a:lnTo>
                <a:close/>
                <a:moveTo>
                  <a:pt x="652180" y="1071563"/>
                </a:moveTo>
                <a:lnTo>
                  <a:pt x="700087" y="1071563"/>
                </a:lnTo>
                <a:lnTo>
                  <a:pt x="554783" y="1276351"/>
                </a:lnTo>
                <a:lnTo>
                  <a:pt x="534987" y="1244662"/>
                </a:lnTo>
                <a:lnTo>
                  <a:pt x="652180" y="1071563"/>
                </a:lnTo>
                <a:close/>
                <a:moveTo>
                  <a:pt x="177703" y="873125"/>
                </a:moveTo>
                <a:lnTo>
                  <a:pt x="179305" y="893844"/>
                </a:lnTo>
                <a:lnTo>
                  <a:pt x="182107" y="914164"/>
                </a:lnTo>
                <a:lnTo>
                  <a:pt x="185710" y="934485"/>
                </a:lnTo>
                <a:lnTo>
                  <a:pt x="188913" y="954805"/>
                </a:lnTo>
                <a:lnTo>
                  <a:pt x="193716" y="974727"/>
                </a:lnTo>
                <a:lnTo>
                  <a:pt x="198520" y="994251"/>
                </a:lnTo>
                <a:lnTo>
                  <a:pt x="204125" y="1013774"/>
                </a:lnTo>
                <a:lnTo>
                  <a:pt x="210931" y="1032899"/>
                </a:lnTo>
                <a:lnTo>
                  <a:pt x="217336" y="1052025"/>
                </a:lnTo>
                <a:lnTo>
                  <a:pt x="224942" y="1070751"/>
                </a:lnTo>
                <a:lnTo>
                  <a:pt x="232949" y="1089478"/>
                </a:lnTo>
                <a:lnTo>
                  <a:pt x="241356" y="1107009"/>
                </a:lnTo>
                <a:lnTo>
                  <a:pt x="250563" y="1124939"/>
                </a:lnTo>
                <a:lnTo>
                  <a:pt x="260171" y="1142470"/>
                </a:lnTo>
                <a:lnTo>
                  <a:pt x="270179" y="1159603"/>
                </a:lnTo>
                <a:lnTo>
                  <a:pt x="280988" y="1176338"/>
                </a:lnTo>
                <a:lnTo>
                  <a:pt x="228545" y="1165580"/>
                </a:lnTo>
                <a:lnTo>
                  <a:pt x="220538" y="1151236"/>
                </a:lnTo>
                <a:lnTo>
                  <a:pt x="212532" y="1136494"/>
                </a:lnTo>
                <a:lnTo>
                  <a:pt x="205326" y="1121752"/>
                </a:lnTo>
                <a:lnTo>
                  <a:pt x="198120" y="1107009"/>
                </a:lnTo>
                <a:lnTo>
                  <a:pt x="191315" y="1091869"/>
                </a:lnTo>
                <a:lnTo>
                  <a:pt x="185310" y="1076728"/>
                </a:lnTo>
                <a:lnTo>
                  <a:pt x="178904" y="1061587"/>
                </a:lnTo>
                <a:lnTo>
                  <a:pt x="173300" y="1046048"/>
                </a:lnTo>
                <a:lnTo>
                  <a:pt x="168096" y="1030509"/>
                </a:lnTo>
                <a:lnTo>
                  <a:pt x="163292" y="1014571"/>
                </a:lnTo>
                <a:lnTo>
                  <a:pt x="158888" y="998634"/>
                </a:lnTo>
                <a:lnTo>
                  <a:pt x="154885" y="982297"/>
                </a:lnTo>
                <a:lnTo>
                  <a:pt x="151282" y="966360"/>
                </a:lnTo>
                <a:lnTo>
                  <a:pt x="148079" y="949227"/>
                </a:lnTo>
                <a:lnTo>
                  <a:pt x="144877" y="932492"/>
                </a:lnTo>
                <a:lnTo>
                  <a:pt x="142875" y="915360"/>
                </a:lnTo>
                <a:lnTo>
                  <a:pt x="143275" y="915758"/>
                </a:lnTo>
                <a:lnTo>
                  <a:pt x="177703" y="873125"/>
                </a:lnTo>
                <a:close/>
                <a:moveTo>
                  <a:pt x="1469926" y="865188"/>
                </a:moveTo>
                <a:lnTo>
                  <a:pt x="1504950" y="909130"/>
                </a:lnTo>
                <a:lnTo>
                  <a:pt x="1502960" y="925756"/>
                </a:lnTo>
                <a:lnTo>
                  <a:pt x="1499776" y="943174"/>
                </a:lnTo>
                <a:lnTo>
                  <a:pt x="1496990" y="959801"/>
                </a:lnTo>
                <a:lnTo>
                  <a:pt x="1493408" y="976428"/>
                </a:lnTo>
                <a:lnTo>
                  <a:pt x="1489428" y="993054"/>
                </a:lnTo>
                <a:lnTo>
                  <a:pt x="1484652" y="1009285"/>
                </a:lnTo>
                <a:lnTo>
                  <a:pt x="1479876" y="1025516"/>
                </a:lnTo>
                <a:lnTo>
                  <a:pt x="1474702" y="1041350"/>
                </a:lnTo>
                <a:lnTo>
                  <a:pt x="1469528" y="1057185"/>
                </a:lnTo>
                <a:lnTo>
                  <a:pt x="1463558" y="1073020"/>
                </a:lnTo>
                <a:lnTo>
                  <a:pt x="1457190" y="1088855"/>
                </a:lnTo>
                <a:lnTo>
                  <a:pt x="1450423" y="1103898"/>
                </a:lnTo>
                <a:lnTo>
                  <a:pt x="1443657" y="1118941"/>
                </a:lnTo>
                <a:lnTo>
                  <a:pt x="1435697" y="1133984"/>
                </a:lnTo>
                <a:lnTo>
                  <a:pt x="1428533" y="1148631"/>
                </a:lnTo>
                <a:lnTo>
                  <a:pt x="1420175" y="1162883"/>
                </a:lnTo>
                <a:lnTo>
                  <a:pt x="1365250" y="1177926"/>
                </a:lnTo>
                <a:lnTo>
                  <a:pt x="1376394" y="1160508"/>
                </a:lnTo>
                <a:lnTo>
                  <a:pt x="1386743" y="1143089"/>
                </a:lnTo>
                <a:lnTo>
                  <a:pt x="1396693" y="1124879"/>
                </a:lnTo>
                <a:lnTo>
                  <a:pt x="1405847" y="1106669"/>
                </a:lnTo>
                <a:lnTo>
                  <a:pt x="1414603" y="1088063"/>
                </a:lnTo>
                <a:lnTo>
                  <a:pt x="1422961" y="1069457"/>
                </a:lnTo>
                <a:lnTo>
                  <a:pt x="1430523" y="1050060"/>
                </a:lnTo>
                <a:lnTo>
                  <a:pt x="1437687" y="1030662"/>
                </a:lnTo>
                <a:lnTo>
                  <a:pt x="1444055" y="1010868"/>
                </a:lnTo>
                <a:lnTo>
                  <a:pt x="1449627" y="990283"/>
                </a:lnTo>
                <a:lnTo>
                  <a:pt x="1454802" y="970094"/>
                </a:lnTo>
                <a:lnTo>
                  <a:pt x="1459180" y="949508"/>
                </a:lnTo>
                <a:lnTo>
                  <a:pt x="1463160" y="928923"/>
                </a:lnTo>
                <a:lnTo>
                  <a:pt x="1466344" y="907942"/>
                </a:lnTo>
                <a:lnTo>
                  <a:pt x="1468334" y="886565"/>
                </a:lnTo>
                <a:lnTo>
                  <a:pt x="1469926" y="865188"/>
                </a:lnTo>
                <a:close/>
                <a:moveTo>
                  <a:pt x="1646635" y="785813"/>
                </a:moveTo>
                <a:lnTo>
                  <a:pt x="1647825" y="804876"/>
                </a:lnTo>
                <a:lnTo>
                  <a:pt x="1647825" y="823940"/>
                </a:lnTo>
                <a:lnTo>
                  <a:pt x="1647825" y="842606"/>
                </a:lnTo>
                <a:lnTo>
                  <a:pt x="1646635" y="861669"/>
                </a:lnTo>
                <a:lnTo>
                  <a:pt x="1645841" y="879938"/>
                </a:lnTo>
                <a:lnTo>
                  <a:pt x="1644650" y="898605"/>
                </a:lnTo>
                <a:lnTo>
                  <a:pt x="1642269" y="916477"/>
                </a:lnTo>
                <a:lnTo>
                  <a:pt x="1640285" y="934746"/>
                </a:lnTo>
                <a:lnTo>
                  <a:pt x="1637506" y="953015"/>
                </a:lnTo>
                <a:lnTo>
                  <a:pt x="1634728" y="970887"/>
                </a:lnTo>
                <a:lnTo>
                  <a:pt x="1631156" y="988759"/>
                </a:lnTo>
                <a:lnTo>
                  <a:pt x="1627188" y="1006630"/>
                </a:lnTo>
                <a:lnTo>
                  <a:pt x="1623616" y="1023708"/>
                </a:lnTo>
                <a:lnTo>
                  <a:pt x="1618853" y="1041183"/>
                </a:lnTo>
                <a:lnTo>
                  <a:pt x="1614091" y="1058260"/>
                </a:lnTo>
                <a:lnTo>
                  <a:pt x="1608931" y="1075735"/>
                </a:lnTo>
                <a:lnTo>
                  <a:pt x="1602978" y="1092416"/>
                </a:lnTo>
                <a:lnTo>
                  <a:pt x="1597025" y="1109096"/>
                </a:lnTo>
                <a:lnTo>
                  <a:pt x="1590675" y="1125777"/>
                </a:lnTo>
                <a:lnTo>
                  <a:pt x="1584325" y="1142060"/>
                </a:lnTo>
                <a:lnTo>
                  <a:pt x="1576785" y="1158343"/>
                </a:lnTo>
                <a:lnTo>
                  <a:pt x="1569641" y="1174229"/>
                </a:lnTo>
                <a:lnTo>
                  <a:pt x="1562100" y="1190116"/>
                </a:lnTo>
                <a:lnTo>
                  <a:pt x="1553766" y="1205605"/>
                </a:lnTo>
                <a:lnTo>
                  <a:pt x="1545828" y="1221094"/>
                </a:lnTo>
                <a:lnTo>
                  <a:pt x="1537097" y="1236980"/>
                </a:lnTo>
                <a:lnTo>
                  <a:pt x="1527969" y="1251675"/>
                </a:lnTo>
                <a:lnTo>
                  <a:pt x="1518841" y="1266767"/>
                </a:lnTo>
                <a:lnTo>
                  <a:pt x="1508919" y="1281461"/>
                </a:lnTo>
                <a:lnTo>
                  <a:pt x="1499394" y="1295759"/>
                </a:lnTo>
                <a:lnTo>
                  <a:pt x="1489075" y="1309659"/>
                </a:lnTo>
                <a:lnTo>
                  <a:pt x="1478756" y="1323560"/>
                </a:lnTo>
                <a:lnTo>
                  <a:pt x="1468041" y="1337460"/>
                </a:lnTo>
                <a:lnTo>
                  <a:pt x="1456928" y="1350963"/>
                </a:lnTo>
                <a:lnTo>
                  <a:pt x="1447800" y="1300525"/>
                </a:lnTo>
                <a:lnTo>
                  <a:pt x="1457325" y="1287816"/>
                </a:lnTo>
                <a:lnTo>
                  <a:pt x="1466453" y="1274710"/>
                </a:lnTo>
                <a:lnTo>
                  <a:pt x="1474788" y="1262398"/>
                </a:lnTo>
                <a:lnTo>
                  <a:pt x="1483519" y="1248895"/>
                </a:lnTo>
                <a:lnTo>
                  <a:pt x="1492250" y="1235789"/>
                </a:lnTo>
                <a:lnTo>
                  <a:pt x="1499791" y="1222682"/>
                </a:lnTo>
                <a:lnTo>
                  <a:pt x="1508125" y="1208782"/>
                </a:lnTo>
                <a:lnTo>
                  <a:pt x="1515666" y="1195279"/>
                </a:lnTo>
                <a:lnTo>
                  <a:pt x="1522810" y="1180981"/>
                </a:lnTo>
                <a:lnTo>
                  <a:pt x="1529556" y="1167081"/>
                </a:lnTo>
                <a:lnTo>
                  <a:pt x="1536700" y="1153180"/>
                </a:lnTo>
                <a:lnTo>
                  <a:pt x="1543050" y="1138883"/>
                </a:lnTo>
                <a:lnTo>
                  <a:pt x="1549003" y="1124188"/>
                </a:lnTo>
                <a:lnTo>
                  <a:pt x="1555353" y="1109493"/>
                </a:lnTo>
                <a:lnTo>
                  <a:pt x="1560910" y="1094799"/>
                </a:lnTo>
                <a:lnTo>
                  <a:pt x="1566069" y="1079707"/>
                </a:lnTo>
                <a:lnTo>
                  <a:pt x="1571228" y="1064218"/>
                </a:lnTo>
                <a:lnTo>
                  <a:pt x="1575991" y="1049126"/>
                </a:lnTo>
                <a:lnTo>
                  <a:pt x="1580356" y="1034034"/>
                </a:lnTo>
                <a:lnTo>
                  <a:pt x="1584722" y="1018545"/>
                </a:lnTo>
                <a:lnTo>
                  <a:pt x="1588294" y="1003056"/>
                </a:lnTo>
                <a:lnTo>
                  <a:pt x="1591866" y="987170"/>
                </a:lnTo>
                <a:lnTo>
                  <a:pt x="1595041" y="971681"/>
                </a:lnTo>
                <a:lnTo>
                  <a:pt x="1597819" y="955398"/>
                </a:lnTo>
                <a:lnTo>
                  <a:pt x="1600597" y="939511"/>
                </a:lnTo>
                <a:lnTo>
                  <a:pt x="1602581" y="923228"/>
                </a:lnTo>
                <a:lnTo>
                  <a:pt x="1604566" y="906945"/>
                </a:lnTo>
                <a:lnTo>
                  <a:pt x="1606153" y="890662"/>
                </a:lnTo>
                <a:lnTo>
                  <a:pt x="1606947" y="874378"/>
                </a:lnTo>
                <a:lnTo>
                  <a:pt x="1607741" y="857301"/>
                </a:lnTo>
                <a:lnTo>
                  <a:pt x="1608931" y="841017"/>
                </a:lnTo>
                <a:lnTo>
                  <a:pt x="1608931" y="823940"/>
                </a:lnTo>
                <a:lnTo>
                  <a:pt x="1608931" y="822351"/>
                </a:lnTo>
                <a:lnTo>
                  <a:pt x="1646635" y="785813"/>
                </a:lnTo>
                <a:close/>
                <a:moveTo>
                  <a:pt x="1191" y="779463"/>
                </a:moveTo>
                <a:lnTo>
                  <a:pt x="39291" y="816372"/>
                </a:lnTo>
                <a:lnTo>
                  <a:pt x="38894" y="824707"/>
                </a:lnTo>
                <a:lnTo>
                  <a:pt x="39291" y="842169"/>
                </a:lnTo>
                <a:lnTo>
                  <a:pt x="39687" y="858838"/>
                </a:lnTo>
                <a:lnTo>
                  <a:pt x="40481" y="876300"/>
                </a:lnTo>
                <a:lnTo>
                  <a:pt x="41672" y="892969"/>
                </a:lnTo>
                <a:lnTo>
                  <a:pt x="43656" y="910035"/>
                </a:lnTo>
                <a:lnTo>
                  <a:pt x="45244" y="926307"/>
                </a:lnTo>
                <a:lnTo>
                  <a:pt x="47625" y="943372"/>
                </a:lnTo>
                <a:lnTo>
                  <a:pt x="50403" y="959644"/>
                </a:lnTo>
                <a:lnTo>
                  <a:pt x="53578" y="975519"/>
                </a:lnTo>
                <a:lnTo>
                  <a:pt x="56753" y="992188"/>
                </a:lnTo>
                <a:lnTo>
                  <a:pt x="60325" y="1008063"/>
                </a:lnTo>
                <a:lnTo>
                  <a:pt x="64691" y="1023938"/>
                </a:lnTo>
                <a:lnTo>
                  <a:pt x="69056" y="1039813"/>
                </a:lnTo>
                <a:lnTo>
                  <a:pt x="73819" y="1055688"/>
                </a:lnTo>
                <a:lnTo>
                  <a:pt x="78581" y="1071166"/>
                </a:lnTo>
                <a:lnTo>
                  <a:pt x="83741" y="1086644"/>
                </a:lnTo>
                <a:lnTo>
                  <a:pt x="89297" y="1101726"/>
                </a:lnTo>
                <a:lnTo>
                  <a:pt x="95250" y="1116807"/>
                </a:lnTo>
                <a:lnTo>
                  <a:pt x="101203" y="1131888"/>
                </a:lnTo>
                <a:lnTo>
                  <a:pt x="108347" y="1146573"/>
                </a:lnTo>
                <a:lnTo>
                  <a:pt x="114697" y="1161257"/>
                </a:lnTo>
                <a:lnTo>
                  <a:pt x="122238" y="1175941"/>
                </a:lnTo>
                <a:lnTo>
                  <a:pt x="129381" y="1190229"/>
                </a:lnTo>
                <a:lnTo>
                  <a:pt x="137319" y="1204517"/>
                </a:lnTo>
                <a:lnTo>
                  <a:pt x="144860" y="1218407"/>
                </a:lnTo>
                <a:lnTo>
                  <a:pt x="153194" y="1232298"/>
                </a:lnTo>
                <a:lnTo>
                  <a:pt x="161925" y="1245792"/>
                </a:lnTo>
                <a:lnTo>
                  <a:pt x="170260" y="1259285"/>
                </a:lnTo>
                <a:lnTo>
                  <a:pt x="179388" y="1272382"/>
                </a:lnTo>
                <a:lnTo>
                  <a:pt x="188913" y="1285479"/>
                </a:lnTo>
                <a:lnTo>
                  <a:pt x="198438" y="1298179"/>
                </a:lnTo>
                <a:lnTo>
                  <a:pt x="207963" y="1311276"/>
                </a:lnTo>
                <a:lnTo>
                  <a:pt x="199628" y="1362076"/>
                </a:lnTo>
                <a:lnTo>
                  <a:pt x="188516" y="1348186"/>
                </a:lnTo>
                <a:lnTo>
                  <a:pt x="177403" y="1334295"/>
                </a:lnTo>
                <a:lnTo>
                  <a:pt x="166291" y="1320404"/>
                </a:lnTo>
                <a:lnTo>
                  <a:pt x="155575" y="1306117"/>
                </a:lnTo>
                <a:lnTo>
                  <a:pt x="145256" y="1291432"/>
                </a:lnTo>
                <a:lnTo>
                  <a:pt x="135335" y="1276748"/>
                </a:lnTo>
                <a:lnTo>
                  <a:pt x="125413" y="1261667"/>
                </a:lnTo>
                <a:lnTo>
                  <a:pt x="115888" y="1245792"/>
                </a:lnTo>
                <a:lnTo>
                  <a:pt x="106760" y="1230710"/>
                </a:lnTo>
                <a:lnTo>
                  <a:pt x="98425" y="1214835"/>
                </a:lnTo>
                <a:lnTo>
                  <a:pt x="90091" y="1198960"/>
                </a:lnTo>
                <a:lnTo>
                  <a:pt x="81756" y="1183085"/>
                </a:lnTo>
                <a:lnTo>
                  <a:pt x="74216" y="1166416"/>
                </a:lnTo>
                <a:lnTo>
                  <a:pt x="66675" y="1150144"/>
                </a:lnTo>
                <a:lnTo>
                  <a:pt x="59928" y="1133079"/>
                </a:lnTo>
                <a:lnTo>
                  <a:pt x="53578" y="1116410"/>
                </a:lnTo>
                <a:lnTo>
                  <a:pt x="46831" y="1098948"/>
                </a:lnTo>
                <a:lnTo>
                  <a:pt x="41275" y="1081882"/>
                </a:lnTo>
                <a:lnTo>
                  <a:pt x="35719" y="1064419"/>
                </a:lnTo>
                <a:lnTo>
                  <a:pt x="30559" y="1046957"/>
                </a:lnTo>
                <a:lnTo>
                  <a:pt x="25797" y="1029097"/>
                </a:lnTo>
                <a:lnTo>
                  <a:pt x="21431" y="1011635"/>
                </a:lnTo>
                <a:lnTo>
                  <a:pt x="17066" y="993379"/>
                </a:lnTo>
                <a:lnTo>
                  <a:pt x="13494" y="975122"/>
                </a:lnTo>
                <a:lnTo>
                  <a:pt x="10716" y="956469"/>
                </a:lnTo>
                <a:lnTo>
                  <a:pt x="7541" y="938610"/>
                </a:lnTo>
                <a:lnTo>
                  <a:pt x="5556" y="919957"/>
                </a:lnTo>
                <a:lnTo>
                  <a:pt x="3175" y="900907"/>
                </a:lnTo>
                <a:lnTo>
                  <a:pt x="1984" y="882254"/>
                </a:lnTo>
                <a:lnTo>
                  <a:pt x="794" y="863204"/>
                </a:lnTo>
                <a:lnTo>
                  <a:pt x="397" y="844154"/>
                </a:lnTo>
                <a:lnTo>
                  <a:pt x="0" y="824707"/>
                </a:lnTo>
                <a:lnTo>
                  <a:pt x="397" y="802085"/>
                </a:lnTo>
                <a:lnTo>
                  <a:pt x="1191" y="779463"/>
                </a:lnTo>
                <a:close/>
                <a:moveTo>
                  <a:pt x="1314889" y="671513"/>
                </a:moveTo>
                <a:lnTo>
                  <a:pt x="1339850" y="701729"/>
                </a:lnTo>
                <a:lnTo>
                  <a:pt x="1101725" y="776288"/>
                </a:lnTo>
                <a:lnTo>
                  <a:pt x="1116385" y="730768"/>
                </a:lnTo>
                <a:lnTo>
                  <a:pt x="1314889" y="671513"/>
                </a:lnTo>
                <a:close/>
                <a:moveTo>
                  <a:pt x="339763" y="668338"/>
                </a:moveTo>
                <a:lnTo>
                  <a:pt x="538932" y="730250"/>
                </a:lnTo>
                <a:lnTo>
                  <a:pt x="554038" y="776288"/>
                </a:lnTo>
                <a:lnTo>
                  <a:pt x="317500" y="698500"/>
                </a:lnTo>
                <a:lnTo>
                  <a:pt x="339763" y="668338"/>
                </a:lnTo>
                <a:close/>
                <a:moveTo>
                  <a:pt x="828080" y="554038"/>
                </a:moveTo>
                <a:lnTo>
                  <a:pt x="847512" y="567940"/>
                </a:lnTo>
                <a:lnTo>
                  <a:pt x="1087438" y="737939"/>
                </a:lnTo>
                <a:lnTo>
                  <a:pt x="1086645" y="741117"/>
                </a:lnTo>
                <a:lnTo>
                  <a:pt x="1086249" y="742308"/>
                </a:lnTo>
                <a:lnTo>
                  <a:pt x="987105" y="1046163"/>
                </a:lnTo>
                <a:lnTo>
                  <a:pt x="980364" y="1046163"/>
                </a:lnTo>
                <a:lnTo>
                  <a:pt x="935551" y="1046163"/>
                </a:lnTo>
                <a:lnTo>
                  <a:pt x="669054" y="1046163"/>
                </a:lnTo>
                <a:lnTo>
                  <a:pt x="570308" y="742308"/>
                </a:lnTo>
                <a:lnTo>
                  <a:pt x="569911" y="741117"/>
                </a:lnTo>
                <a:lnTo>
                  <a:pt x="568325" y="737939"/>
                </a:lnTo>
                <a:lnTo>
                  <a:pt x="808648" y="567940"/>
                </a:lnTo>
                <a:lnTo>
                  <a:pt x="828080" y="554038"/>
                </a:lnTo>
                <a:close/>
                <a:moveTo>
                  <a:pt x="1360910" y="387350"/>
                </a:moveTo>
                <a:lnTo>
                  <a:pt x="1489666" y="409557"/>
                </a:lnTo>
                <a:lnTo>
                  <a:pt x="1540533" y="418281"/>
                </a:lnTo>
                <a:lnTo>
                  <a:pt x="1550865" y="437316"/>
                </a:lnTo>
                <a:lnTo>
                  <a:pt x="1560800" y="456747"/>
                </a:lnTo>
                <a:lnTo>
                  <a:pt x="1570337" y="476178"/>
                </a:lnTo>
                <a:lnTo>
                  <a:pt x="1579477" y="495213"/>
                </a:lnTo>
                <a:lnTo>
                  <a:pt x="1587425" y="515834"/>
                </a:lnTo>
                <a:lnTo>
                  <a:pt x="1595373" y="536058"/>
                </a:lnTo>
                <a:lnTo>
                  <a:pt x="1602924" y="556282"/>
                </a:lnTo>
                <a:lnTo>
                  <a:pt x="1609679" y="577300"/>
                </a:lnTo>
                <a:lnTo>
                  <a:pt x="1616038" y="597920"/>
                </a:lnTo>
                <a:lnTo>
                  <a:pt x="1621601" y="619731"/>
                </a:lnTo>
                <a:lnTo>
                  <a:pt x="1626767" y="640748"/>
                </a:lnTo>
                <a:lnTo>
                  <a:pt x="1631536" y="662955"/>
                </a:lnTo>
                <a:lnTo>
                  <a:pt x="1635908" y="684369"/>
                </a:lnTo>
                <a:lnTo>
                  <a:pt x="1639484" y="706973"/>
                </a:lnTo>
                <a:lnTo>
                  <a:pt x="1641868" y="728783"/>
                </a:lnTo>
                <a:lnTo>
                  <a:pt x="1644650" y="751387"/>
                </a:lnTo>
                <a:lnTo>
                  <a:pt x="1607692" y="786680"/>
                </a:lnTo>
                <a:lnTo>
                  <a:pt x="1513510" y="877888"/>
                </a:lnTo>
                <a:lnTo>
                  <a:pt x="1508343" y="871543"/>
                </a:lnTo>
                <a:lnTo>
                  <a:pt x="1471386" y="825146"/>
                </a:lnTo>
                <a:lnTo>
                  <a:pt x="1363691" y="689921"/>
                </a:lnTo>
                <a:lnTo>
                  <a:pt x="1341437" y="662559"/>
                </a:lnTo>
                <a:lnTo>
                  <a:pt x="1341835" y="656214"/>
                </a:lnTo>
                <a:lnTo>
                  <a:pt x="1355743" y="455557"/>
                </a:lnTo>
                <a:lnTo>
                  <a:pt x="1360115" y="396074"/>
                </a:lnTo>
                <a:lnTo>
                  <a:pt x="1360910" y="387350"/>
                </a:lnTo>
                <a:close/>
                <a:moveTo>
                  <a:pt x="293316" y="387350"/>
                </a:moveTo>
                <a:lnTo>
                  <a:pt x="293316" y="388143"/>
                </a:lnTo>
                <a:lnTo>
                  <a:pt x="297280" y="446040"/>
                </a:lnTo>
                <a:lnTo>
                  <a:pt x="311549" y="656214"/>
                </a:lnTo>
                <a:lnTo>
                  <a:pt x="312738" y="662559"/>
                </a:lnTo>
                <a:lnTo>
                  <a:pt x="290145" y="689921"/>
                </a:lnTo>
                <a:lnTo>
                  <a:pt x="175991" y="833870"/>
                </a:lnTo>
                <a:lnTo>
                  <a:pt x="141111" y="877888"/>
                </a:lnTo>
                <a:lnTo>
                  <a:pt x="138733" y="875509"/>
                </a:lnTo>
                <a:lnTo>
                  <a:pt x="39641" y="779939"/>
                </a:lnTo>
                <a:lnTo>
                  <a:pt x="3175" y="744646"/>
                </a:lnTo>
                <a:lnTo>
                  <a:pt x="5949" y="722835"/>
                </a:lnTo>
                <a:lnTo>
                  <a:pt x="8724" y="701025"/>
                </a:lnTo>
                <a:lnTo>
                  <a:pt x="12291" y="679611"/>
                </a:lnTo>
                <a:lnTo>
                  <a:pt x="16255" y="658197"/>
                </a:lnTo>
                <a:lnTo>
                  <a:pt x="21011" y="636783"/>
                </a:lnTo>
                <a:lnTo>
                  <a:pt x="26164" y="616162"/>
                </a:lnTo>
                <a:lnTo>
                  <a:pt x="31713" y="595541"/>
                </a:lnTo>
                <a:lnTo>
                  <a:pt x="38452" y="574920"/>
                </a:lnTo>
                <a:lnTo>
                  <a:pt x="44793" y="554696"/>
                </a:lnTo>
                <a:lnTo>
                  <a:pt x="51928" y="534472"/>
                </a:lnTo>
                <a:lnTo>
                  <a:pt x="59855" y="514644"/>
                </a:lnTo>
                <a:lnTo>
                  <a:pt x="68179" y="495213"/>
                </a:lnTo>
                <a:lnTo>
                  <a:pt x="77296" y="476178"/>
                </a:lnTo>
                <a:lnTo>
                  <a:pt x="86016" y="457143"/>
                </a:lnTo>
                <a:lnTo>
                  <a:pt x="95528" y="438109"/>
                </a:lnTo>
                <a:lnTo>
                  <a:pt x="105834" y="419867"/>
                </a:lnTo>
                <a:lnTo>
                  <a:pt x="156173" y="410747"/>
                </a:lnTo>
                <a:lnTo>
                  <a:pt x="293316" y="387350"/>
                </a:lnTo>
                <a:close/>
                <a:moveTo>
                  <a:pt x="808037" y="298450"/>
                </a:moveTo>
                <a:lnTo>
                  <a:pt x="827881" y="306401"/>
                </a:lnTo>
                <a:lnTo>
                  <a:pt x="847725" y="298450"/>
                </a:lnTo>
                <a:lnTo>
                  <a:pt x="847725" y="536575"/>
                </a:lnTo>
                <a:lnTo>
                  <a:pt x="827881" y="522661"/>
                </a:lnTo>
                <a:lnTo>
                  <a:pt x="808037" y="536575"/>
                </a:lnTo>
                <a:lnTo>
                  <a:pt x="808037" y="298450"/>
                </a:lnTo>
                <a:close/>
                <a:moveTo>
                  <a:pt x="1106341" y="198438"/>
                </a:moveTo>
                <a:lnTo>
                  <a:pt x="1122567" y="205965"/>
                </a:lnTo>
                <a:lnTo>
                  <a:pt x="1139189" y="214285"/>
                </a:lnTo>
                <a:lnTo>
                  <a:pt x="1155020" y="223001"/>
                </a:lnTo>
                <a:lnTo>
                  <a:pt x="1170455" y="231717"/>
                </a:lnTo>
                <a:lnTo>
                  <a:pt x="1185889" y="241225"/>
                </a:lnTo>
                <a:lnTo>
                  <a:pt x="1200928" y="251129"/>
                </a:lnTo>
                <a:lnTo>
                  <a:pt x="1216363" y="261034"/>
                </a:lnTo>
                <a:lnTo>
                  <a:pt x="1231006" y="271335"/>
                </a:lnTo>
                <a:lnTo>
                  <a:pt x="1244858" y="282031"/>
                </a:lnTo>
                <a:lnTo>
                  <a:pt x="1258710" y="293520"/>
                </a:lnTo>
                <a:lnTo>
                  <a:pt x="1272562" y="305010"/>
                </a:lnTo>
                <a:lnTo>
                  <a:pt x="1286018" y="316895"/>
                </a:lnTo>
                <a:lnTo>
                  <a:pt x="1299078" y="328780"/>
                </a:lnTo>
                <a:lnTo>
                  <a:pt x="1312138" y="341854"/>
                </a:lnTo>
                <a:lnTo>
                  <a:pt x="1324407" y="354928"/>
                </a:lnTo>
                <a:lnTo>
                  <a:pt x="1336675" y="367606"/>
                </a:lnTo>
                <a:lnTo>
                  <a:pt x="1332322" y="423863"/>
                </a:lnTo>
                <a:lnTo>
                  <a:pt x="1318470" y="406827"/>
                </a:lnTo>
                <a:lnTo>
                  <a:pt x="1304618" y="390584"/>
                </a:lnTo>
                <a:lnTo>
                  <a:pt x="1289975" y="374737"/>
                </a:lnTo>
                <a:lnTo>
                  <a:pt x="1274145" y="359286"/>
                </a:lnTo>
                <a:lnTo>
                  <a:pt x="1258314" y="344231"/>
                </a:lnTo>
                <a:lnTo>
                  <a:pt x="1242088" y="329969"/>
                </a:lnTo>
                <a:lnTo>
                  <a:pt x="1225070" y="316103"/>
                </a:lnTo>
                <a:lnTo>
                  <a:pt x="1208052" y="302633"/>
                </a:lnTo>
                <a:lnTo>
                  <a:pt x="1189847" y="290351"/>
                </a:lnTo>
                <a:lnTo>
                  <a:pt x="1171642" y="278070"/>
                </a:lnTo>
                <a:lnTo>
                  <a:pt x="1153437" y="266580"/>
                </a:lnTo>
                <a:lnTo>
                  <a:pt x="1134440" y="255884"/>
                </a:lnTo>
                <a:lnTo>
                  <a:pt x="1114652" y="245187"/>
                </a:lnTo>
                <a:lnTo>
                  <a:pt x="1094864" y="235679"/>
                </a:lnTo>
                <a:lnTo>
                  <a:pt x="1074680" y="227359"/>
                </a:lnTo>
                <a:lnTo>
                  <a:pt x="1054100" y="218643"/>
                </a:lnTo>
                <a:lnTo>
                  <a:pt x="1106341" y="198438"/>
                </a:lnTo>
                <a:close/>
                <a:moveTo>
                  <a:pt x="545878" y="196850"/>
                </a:moveTo>
                <a:lnTo>
                  <a:pt x="598488" y="217164"/>
                </a:lnTo>
                <a:lnTo>
                  <a:pt x="577763" y="225130"/>
                </a:lnTo>
                <a:lnTo>
                  <a:pt x="557835" y="233495"/>
                </a:lnTo>
                <a:lnTo>
                  <a:pt x="538305" y="243055"/>
                </a:lnTo>
                <a:lnTo>
                  <a:pt x="518775" y="253013"/>
                </a:lnTo>
                <a:lnTo>
                  <a:pt x="500441" y="263369"/>
                </a:lnTo>
                <a:lnTo>
                  <a:pt x="481709" y="274522"/>
                </a:lnTo>
                <a:lnTo>
                  <a:pt x="463375" y="286471"/>
                </a:lnTo>
                <a:lnTo>
                  <a:pt x="446236" y="298421"/>
                </a:lnTo>
                <a:lnTo>
                  <a:pt x="428700" y="311566"/>
                </a:lnTo>
                <a:lnTo>
                  <a:pt x="411960" y="325108"/>
                </a:lnTo>
                <a:lnTo>
                  <a:pt x="395220" y="338651"/>
                </a:lnTo>
                <a:lnTo>
                  <a:pt x="379676" y="352991"/>
                </a:lnTo>
                <a:lnTo>
                  <a:pt x="364132" y="368127"/>
                </a:lnTo>
                <a:lnTo>
                  <a:pt x="349385" y="383263"/>
                </a:lnTo>
                <a:lnTo>
                  <a:pt x="335037" y="399594"/>
                </a:lnTo>
                <a:lnTo>
                  <a:pt x="321087" y="415925"/>
                </a:lnTo>
                <a:lnTo>
                  <a:pt x="317500" y="360957"/>
                </a:lnTo>
                <a:lnTo>
                  <a:pt x="329457" y="347812"/>
                </a:lnTo>
                <a:lnTo>
                  <a:pt x="341414" y="335465"/>
                </a:lnTo>
                <a:lnTo>
                  <a:pt x="354567" y="323117"/>
                </a:lnTo>
                <a:lnTo>
                  <a:pt x="367719" y="311566"/>
                </a:lnTo>
                <a:lnTo>
                  <a:pt x="380872" y="299616"/>
                </a:lnTo>
                <a:lnTo>
                  <a:pt x="394423" y="288463"/>
                </a:lnTo>
                <a:lnTo>
                  <a:pt x="408373" y="277708"/>
                </a:lnTo>
                <a:lnTo>
                  <a:pt x="422721" y="267352"/>
                </a:lnTo>
                <a:lnTo>
                  <a:pt x="437069" y="256996"/>
                </a:lnTo>
                <a:lnTo>
                  <a:pt x="451816" y="247436"/>
                </a:lnTo>
                <a:lnTo>
                  <a:pt x="466962" y="237877"/>
                </a:lnTo>
                <a:lnTo>
                  <a:pt x="482107" y="228715"/>
                </a:lnTo>
                <a:lnTo>
                  <a:pt x="497651" y="219952"/>
                </a:lnTo>
                <a:lnTo>
                  <a:pt x="513195" y="211986"/>
                </a:lnTo>
                <a:lnTo>
                  <a:pt x="529536" y="204020"/>
                </a:lnTo>
                <a:lnTo>
                  <a:pt x="545878" y="196850"/>
                </a:lnTo>
                <a:close/>
                <a:moveTo>
                  <a:pt x="1028700" y="25400"/>
                </a:moveTo>
                <a:lnTo>
                  <a:pt x="1048147" y="30571"/>
                </a:lnTo>
                <a:lnTo>
                  <a:pt x="1067197" y="36139"/>
                </a:lnTo>
                <a:lnTo>
                  <a:pt x="1086247" y="42503"/>
                </a:lnTo>
                <a:lnTo>
                  <a:pt x="1104900" y="49265"/>
                </a:lnTo>
                <a:lnTo>
                  <a:pt x="1123553" y="56026"/>
                </a:lnTo>
                <a:lnTo>
                  <a:pt x="1142207" y="63186"/>
                </a:lnTo>
                <a:lnTo>
                  <a:pt x="1160066" y="71538"/>
                </a:lnTo>
                <a:lnTo>
                  <a:pt x="1177925" y="79891"/>
                </a:lnTo>
                <a:lnTo>
                  <a:pt x="1195388" y="88641"/>
                </a:lnTo>
                <a:lnTo>
                  <a:pt x="1212850" y="97392"/>
                </a:lnTo>
                <a:lnTo>
                  <a:pt x="1230313" y="106937"/>
                </a:lnTo>
                <a:lnTo>
                  <a:pt x="1246982" y="116881"/>
                </a:lnTo>
                <a:lnTo>
                  <a:pt x="1263650" y="127620"/>
                </a:lnTo>
                <a:lnTo>
                  <a:pt x="1280319" y="138359"/>
                </a:lnTo>
                <a:lnTo>
                  <a:pt x="1296194" y="149098"/>
                </a:lnTo>
                <a:lnTo>
                  <a:pt x="1312069" y="160633"/>
                </a:lnTo>
                <a:lnTo>
                  <a:pt x="1327547" y="172565"/>
                </a:lnTo>
                <a:lnTo>
                  <a:pt x="1342629" y="184497"/>
                </a:lnTo>
                <a:lnTo>
                  <a:pt x="1358107" y="197225"/>
                </a:lnTo>
                <a:lnTo>
                  <a:pt x="1372791" y="209953"/>
                </a:lnTo>
                <a:lnTo>
                  <a:pt x="1386682" y="223079"/>
                </a:lnTo>
                <a:lnTo>
                  <a:pt x="1400572" y="237000"/>
                </a:lnTo>
                <a:lnTo>
                  <a:pt x="1414463" y="250921"/>
                </a:lnTo>
                <a:lnTo>
                  <a:pt x="1427957" y="264444"/>
                </a:lnTo>
                <a:lnTo>
                  <a:pt x="1440657" y="279161"/>
                </a:lnTo>
                <a:lnTo>
                  <a:pt x="1453754" y="293877"/>
                </a:lnTo>
                <a:lnTo>
                  <a:pt x="1466454" y="309389"/>
                </a:lnTo>
                <a:lnTo>
                  <a:pt x="1477963" y="324901"/>
                </a:lnTo>
                <a:lnTo>
                  <a:pt x="1489473" y="340413"/>
                </a:lnTo>
                <a:lnTo>
                  <a:pt x="1501379" y="356323"/>
                </a:lnTo>
                <a:lnTo>
                  <a:pt x="1512094" y="372233"/>
                </a:lnTo>
                <a:lnTo>
                  <a:pt x="1522413" y="388938"/>
                </a:lnTo>
                <a:lnTo>
                  <a:pt x="1470026" y="380187"/>
                </a:lnTo>
                <a:lnTo>
                  <a:pt x="1460501" y="366664"/>
                </a:lnTo>
                <a:lnTo>
                  <a:pt x="1451373" y="353539"/>
                </a:lnTo>
                <a:lnTo>
                  <a:pt x="1441451" y="340413"/>
                </a:lnTo>
                <a:lnTo>
                  <a:pt x="1430735" y="327685"/>
                </a:lnTo>
                <a:lnTo>
                  <a:pt x="1420416" y="315355"/>
                </a:lnTo>
                <a:lnTo>
                  <a:pt x="1409701" y="302627"/>
                </a:lnTo>
                <a:lnTo>
                  <a:pt x="1398985" y="290695"/>
                </a:lnTo>
                <a:lnTo>
                  <a:pt x="1387872" y="278763"/>
                </a:lnTo>
                <a:lnTo>
                  <a:pt x="1375966" y="267228"/>
                </a:lnTo>
                <a:lnTo>
                  <a:pt x="1364457" y="255694"/>
                </a:lnTo>
                <a:lnTo>
                  <a:pt x="1352154" y="244557"/>
                </a:lnTo>
                <a:lnTo>
                  <a:pt x="1340247" y="233420"/>
                </a:lnTo>
                <a:lnTo>
                  <a:pt x="1327944" y="223079"/>
                </a:lnTo>
                <a:lnTo>
                  <a:pt x="1315244" y="212737"/>
                </a:lnTo>
                <a:lnTo>
                  <a:pt x="1302544" y="202396"/>
                </a:lnTo>
                <a:lnTo>
                  <a:pt x="1289844" y="192452"/>
                </a:lnTo>
                <a:lnTo>
                  <a:pt x="1276350" y="182906"/>
                </a:lnTo>
                <a:lnTo>
                  <a:pt x="1262857" y="173758"/>
                </a:lnTo>
                <a:lnTo>
                  <a:pt x="1248966" y="164610"/>
                </a:lnTo>
                <a:lnTo>
                  <a:pt x="1235472" y="155462"/>
                </a:lnTo>
                <a:lnTo>
                  <a:pt x="1221582" y="147507"/>
                </a:lnTo>
                <a:lnTo>
                  <a:pt x="1207294" y="139155"/>
                </a:lnTo>
                <a:lnTo>
                  <a:pt x="1192610" y="130802"/>
                </a:lnTo>
                <a:lnTo>
                  <a:pt x="1178322" y="123643"/>
                </a:lnTo>
                <a:lnTo>
                  <a:pt x="1163241" y="116085"/>
                </a:lnTo>
                <a:lnTo>
                  <a:pt x="1148557" y="108926"/>
                </a:lnTo>
                <a:lnTo>
                  <a:pt x="1133475" y="102164"/>
                </a:lnTo>
                <a:lnTo>
                  <a:pt x="1117997" y="95801"/>
                </a:lnTo>
                <a:lnTo>
                  <a:pt x="1102916" y="89834"/>
                </a:lnTo>
                <a:lnTo>
                  <a:pt x="1087041" y="84266"/>
                </a:lnTo>
                <a:lnTo>
                  <a:pt x="1071166" y="78698"/>
                </a:lnTo>
                <a:lnTo>
                  <a:pt x="1055291" y="73527"/>
                </a:lnTo>
                <a:lnTo>
                  <a:pt x="1028700" y="25400"/>
                </a:lnTo>
                <a:close/>
                <a:moveTo>
                  <a:pt x="619125" y="25400"/>
                </a:moveTo>
                <a:lnTo>
                  <a:pt x="594935" y="72333"/>
                </a:lnTo>
                <a:lnTo>
                  <a:pt x="579073" y="77504"/>
                </a:lnTo>
                <a:lnTo>
                  <a:pt x="563211" y="82674"/>
                </a:lnTo>
                <a:lnTo>
                  <a:pt x="546952" y="89038"/>
                </a:lnTo>
                <a:lnTo>
                  <a:pt x="531486" y="95004"/>
                </a:lnTo>
                <a:lnTo>
                  <a:pt x="516020" y="101368"/>
                </a:lnTo>
                <a:lnTo>
                  <a:pt x="500951" y="108130"/>
                </a:lnTo>
                <a:lnTo>
                  <a:pt x="485882" y="115289"/>
                </a:lnTo>
                <a:lnTo>
                  <a:pt x="470813" y="122846"/>
                </a:lnTo>
                <a:lnTo>
                  <a:pt x="456140" y="130005"/>
                </a:lnTo>
                <a:lnTo>
                  <a:pt x="441467" y="138358"/>
                </a:lnTo>
                <a:lnTo>
                  <a:pt x="427191" y="146313"/>
                </a:lnTo>
                <a:lnTo>
                  <a:pt x="412915" y="155063"/>
                </a:lnTo>
                <a:lnTo>
                  <a:pt x="399036" y="163813"/>
                </a:lnTo>
                <a:lnTo>
                  <a:pt x="385156" y="172961"/>
                </a:lnTo>
                <a:lnTo>
                  <a:pt x="371277" y="182507"/>
                </a:lnTo>
                <a:lnTo>
                  <a:pt x="358190" y="192053"/>
                </a:lnTo>
                <a:lnTo>
                  <a:pt x="345104" y="201996"/>
                </a:lnTo>
                <a:lnTo>
                  <a:pt x="332018" y="212338"/>
                </a:lnTo>
                <a:lnTo>
                  <a:pt x="319328" y="222679"/>
                </a:lnTo>
                <a:lnTo>
                  <a:pt x="307035" y="233418"/>
                </a:lnTo>
                <a:lnTo>
                  <a:pt x="294741" y="244554"/>
                </a:lnTo>
                <a:lnTo>
                  <a:pt x="282448" y="256089"/>
                </a:lnTo>
                <a:lnTo>
                  <a:pt x="270948" y="267226"/>
                </a:lnTo>
                <a:lnTo>
                  <a:pt x="259448" y="278760"/>
                </a:lnTo>
                <a:lnTo>
                  <a:pt x="247948" y="291090"/>
                </a:lnTo>
                <a:lnTo>
                  <a:pt x="236844" y="303022"/>
                </a:lnTo>
                <a:lnTo>
                  <a:pt x="226137" y="315750"/>
                </a:lnTo>
                <a:lnTo>
                  <a:pt x="215826" y="328477"/>
                </a:lnTo>
                <a:lnTo>
                  <a:pt x="205516" y="341205"/>
                </a:lnTo>
                <a:lnTo>
                  <a:pt x="195602" y="354728"/>
                </a:lnTo>
                <a:lnTo>
                  <a:pt x="185688" y="367854"/>
                </a:lnTo>
                <a:lnTo>
                  <a:pt x="176170" y="381377"/>
                </a:lnTo>
                <a:lnTo>
                  <a:pt x="123825" y="390525"/>
                </a:lnTo>
                <a:lnTo>
                  <a:pt x="134135" y="373820"/>
                </a:lnTo>
                <a:lnTo>
                  <a:pt x="145239" y="357512"/>
                </a:lnTo>
                <a:lnTo>
                  <a:pt x="156739" y="341205"/>
                </a:lnTo>
                <a:lnTo>
                  <a:pt x="168239" y="325693"/>
                </a:lnTo>
                <a:lnTo>
                  <a:pt x="180136" y="310181"/>
                </a:lnTo>
                <a:lnTo>
                  <a:pt x="192826" y="295067"/>
                </a:lnTo>
                <a:lnTo>
                  <a:pt x="205516" y="280351"/>
                </a:lnTo>
                <a:lnTo>
                  <a:pt x="218602" y="265635"/>
                </a:lnTo>
                <a:lnTo>
                  <a:pt x="232085" y="251316"/>
                </a:lnTo>
                <a:lnTo>
                  <a:pt x="245965" y="237395"/>
                </a:lnTo>
                <a:lnTo>
                  <a:pt x="259844" y="223872"/>
                </a:lnTo>
                <a:lnTo>
                  <a:pt x="274517" y="210349"/>
                </a:lnTo>
                <a:lnTo>
                  <a:pt x="289190" y="197621"/>
                </a:lnTo>
                <a:lnTo>
                  <a:pt x="303862" y="184893"/>
                </a:lnTo>
                <a:lnTo>
                  <a:pt x="319328" y="172961"/>
                </a:lnTo>
                <a:lnTo>
                  <a:pt x="334794" y="160631"/>
                </a:lnTo>
                <a:lnTo>
                  <a:pt x="350656" y="149495"/>
                </a:lnTo>
                <a:lnTo>
                  <a:pt x="366518" y="138358"/>
                </a:lnTo>
                <a:lnTo>
                  <a:pt x="383174" y="127619"/>
                </a:lnTo>
                <a:lnTo>
                  <a:pt x="399829" y="116880"/>
                </a:lnTo>
                <a:lnTo>
                  <a:pt x="416881" y="106936"/>
                </a:lnTo>
                <a:lnTo>
                  <a:pt x="433933" y="97391"/>
                </a:lnTo>
                <a:lnTo>
                  <a:pt x="451778" y="88640"/>
                </a:lnTo>
                <a:lnTo>
                  <a:pt x="469227" y="79890"/>
                </a:lnTo>
                <a:lnTo>
                  <a:pt x="487072" y="71140"/>
                </a:lnTo>
                <a:lnTo>
                  <a:pt x="505710" y="63185"/>
                </a:lnTo>
                <a:lnTo>
                  <a:pt x="523951" y="56026"/>
                </a:lnTo>
                <a:lnTo>
                  <a:pt x="542193" y="48867"/>
                </a:lnTo>
                <a:lnTo>
                  <a:pt x="561228" y="42105"/>
                </a:lnTo>
                <a:lnTo>
                  <a:pt x="580263" y="36139"/>
                </a:lnTo>
                <a:lnTo>
                  <a:pt x="599694" y="30570"/>
                </a:lnTo>
                <a:lnTo>
                  <a:pt x="619125" y="25400"/>
                </a:lnTo>
                <a:close/>
                <a:moveTo>
                  <a:pt x="824315" y="0"/>
                </a:moveTo>
                <a:lnTo>
                  <a:pt x="846110" y="792"/>
                </a:lnTo>
                <a:lnTo>
                  <a:pt x="868300" y="1585"/>
                </a:lnTo>
                <a:lnTo>
                  <a:pt x="889699" y="2774"/>
                </a:lnTo>
                <a:lnTo>
                  <a:pt x="911097" y="4756"/>
                </a:lnTo>
                <a:lnTo>
                  <a:pt x="932495" y="7530"/>
                </a:lnTo>
                <a:lnTo>
                  <a:pt x="953497" y="10700"/>
                </a:lnTo>
                <a:lnTo>
                  <a:pt x="974499" y="13871"/>
                </a:lnTo>
                <a:lnTo>
                  <a:pt x="995500" y="18230"/>
                </a:lnTo>
                <a:lnTo>
                  <a:pt x="1020861" y="63806"/>
                </a:lnTo>
                <a:lnTo>
                  <a:pt x="1084263" y="178339"/>
                </a:lnTo>
                <a:lnTo>
                  <a:pt x="1071187" y="183491"/>
                </a:lnTo>
                <a:lnTo>
                  <a:pt x="1015710" y="204892"/>
                </a:lnTo>
                <a:lnTo>
                  <a:pt x="847298" y="270679"/>
                </a:lnTo>
                <a:lnTo>
                  <a:pt x="827882" y="277813"/>
                </a:lnTo>
                <a:lnTo>
                  <a:pt x="808465" y="270679"/>
                </a:lnTo>
                <a:lnTo>
                  <a:pt x="636883" y="203703"/>
                </a:lnTo>
                <a:lnTo>
                  <a:pt x="581010" y="181906"/>
                </a:lnTo>
                <a:lnTo>
                  <a:pt x="571500" y="178339"/>
                </a:lnTo>
                <a:lnTo>
                  <a:pt x="630147" y="63409"/>
                </a:lnTo>
                <a:lnTo>
                  <a:pt x="653130" y="18230"/>
                </a:lnTo>
                <a:lnTo>
                  <a:pt x="673736" y="13871"/>
                </a:lnTo>
                <a:lnTo>
                  <a:pt x="694738" y="10700"/>
                </a:lnTo>
                <a:lnTo>
                  <a:pt x="716136" y="7530"/>
                </a:lnTo>
                <a:lnTo>
                  <a:pt x="737534" y="4756"/>
                </a:lnTo>
                <a:lnTo>
                  <a:pt x="758932" y="2774"/>
                </a:lnTo>
                <a:lnTo>
                  <a:pt x="780726" y="1585"/>
                </a:lnTo>
                <a:lnTo>
                  <a:pt x="802125" y="792"/>
                </a:lnTo>
                <a:lnTo>
                  <a:pt x="82431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normAutofit/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>
            <p:custDataLst>
              <p:tags r:id="rId15"/>
            </p:custDataLst>
          </p:nvPr>
        </p:nvSpPr>
        <p:spPr>
          <a:xfrm>
            <a:off x="4353559" y="3989946"/>
            <a:ext cx="5987149" cy="89643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促进痰液排出：俯卧位可以促进痰液排出，减少肺部感染的风险。</a:t>
            </a:r>
          </a:p>
        </p:txBody>
      </p:sp>
      <p:sp>
        <p:nvSpPr>
          <p:cNvPr id="18" name="KSO_Shape"/>
          <p:cNvSpPr/>
          <p:nvPr>
            <p:custDataLst>
              <p:tags r:id="rId16"/>
            </p:custDataLst>
          </p:nvPr>
        </p:nvSpPr>
        <p:spPr bwMode="auto">
          <a:xfrm>
            <a:off x="3711607" y="5454856"/>
            <a:ext cx="515709" cy="515709"/>
          </a:xfrm>
          <a:custGeom>
            <a:gdLst>
              <a:gd name="T0" fmla="*/ 956359 w 1647825"/>
              <a:gd name="T1" fmla="*/ 1636826 h 1647826"/>
              <a:gd name="T2" fmla="*/ 747857 w 1647825"/>
              <a:gd name="T3" fmla="*/ 1644290 h 1647826"/>
              <a:gd name="T4" fmla="*/ 552064 w 1647825"/>
              <a:gd name="T5" fmla="*/ 1602253 h 1647826"/>
              <a:gd name="T6" fmla="*/ 715689 w 1647825"/>
              <a:gd name="T7" fmla="*/ 1601861 h 1647826"/>
              <a:gd name="T8" fmla="*/ 887256 w 1647825"/>
              <a:gd name="T9" fmla="*/ 1606575 h 1647826"/>
              <a:gd name="T10" fmla="*/ 1054454 w 1647825"/>
              <a:gd name="T11" fmla="*/ 1574360 h 1647826"/>
              <a:gd name="T12" fmla="*/ 824299 w 1647825"/>
              <a:gd name="T13" fmla="*/ 1511300 h 1647826"/>
              <a:gd name="T14" fmla="*/ 704546 w 1647825"/>
              <a:gd name="T15" fmla="*/ 1461552 h 1647826"/>
              <a:gd name="T16" fmla="*/ 930127 w 1647825"/>
              <a:gd name="T17" fmla="*/ 1463902 h 1647826"/>
              <a:gd name="T18" fmla="*/ 1356122 w 1647825"/>
              <a:gd name="T19" fmla="*/ 1452828 h 1647826"/>
              <a:gd name="T20" fmla="*/ 1149747 w 1647825"/>
              <a:gd name="T21" fmla="*/ 1581151 h 1647826"/>
              <a:gd name="T22" fmla="*/ 515270 w 1647825"/>
              <a:gd name="T23" fmla="*/ 1266356 h 1647826"/>
              <a:gd name="T24" fmla="*/ 425814 w 1647825"/>
              <a:gd name="T25" fmla="*/ 1545074 h 1647826"/>
              <a:gd name="T26" fmla="*/ 236961 w 1647825"/>
              <a:gd name="T27" fmla="*/ 1401552 h 1647826"/>
              <a:gd name="T28" fmla="*/ 652180 w 1647825"/>
              <a:gd name="T29" fmla="*/ 1071563 h 1647826"/>
              <a:gd name="T30" fmla="*/ 198520 w 1647825"/>
              <a:gd name="T31" fmla="*/ 994251 h 1647826"/>
              <a:gd name="T32" fmla="*/ 228545 w 1647825"/>
              <a:gd name="T33" fmla="*/ 1165580 h 1647826"/>
              <a:gd name="T34" fmla="*/ 158888 w 1647825"/>
              <a:gd name="T35" fmla="*/ 998634 h 1647826"/>
              <a:gd name="T36" fmla="*/ 1499776 w 1647825"/>
              <a:gd name="T37" fmla="*/ 943174 h 1647826"/>
              <a:gd name="T38" fmla="*/ 1443657 w 1647825"/>
              <a:gd name="T39" fmla="*/ 1118941 h 1647826"/>
              <a:gd name="T40" fmla="*/ 1430523 w 1647825"/>
              <a:gd name="T41" fmla="*/ 1050060 h 1647826"/>
              <a:gd name="T42" fmla="*/ 1647825 w 1647825"/>
              <a:gd name="T43" fmla="*/ 804876 h 1647826"/>
              <a:gd name="T44" fmla="*/ 1627188 w 1647825"/>
              <a:gd name="T45" fmla="*/ 1006630 h 1647826"/>
              <a:gd name="T46" fmla="*/ 1562100 w 1647825"/>
              <a:gd name="T47" fmla="*/ 1190116 h 1647826"/>
              <a:gd name="T48" fmla="*/ 1456928 w 1647825"/>
              <a:gd name="T49" fmla="*/ 1350963 h 1647826"/>
              <a:gd name="T50" fmla="*/ 1529556 w 1647825"/>
              <a:gd name="T51" fmla="*/ 1167081 h 1647826"/>
              <a:gd name="T52" fmla="*/ 1588294 w 1647825"/>
              <a:gd name="T53" fmla="*/ 1003056 h 1647826"/>
              <a:gd name="T54" fmla="*/ 1608931 w 1647825"/>
              <a:gd name="T55" fmla="*/ 823940 h 1647826"/>
              <a:gd name="T56" fmla="*/ 45244 w 1647825"/>
              <a:gd name="T57" fmla="*/ 926307 h 1647826"/>
              <a:gd name="T58" fmla="*/ 89297 w 1647825"/>
              <a:gd name="T59" fmla="*/ 1101726 h 1647826"/>
              <a:gd name="T60" fmla="*/ 170260 w 1647825"/>
              <a:gd name="T61" fmla="*/ 1259285 h 1647826"/>
              <a:gd name="T62" fmla="*/ 135335 w 1647825"/>
              <a:gd name="T63" fmla="*/ 1276748 h 1647826"/>
              <a:gd name="T64" fmla="*/ 46831 w 1647825"/>
              <a:gd name="T65" fmla="*/ 1098948 h 1647826"/>
              <a:gd name="T66" fmla="*/ 3175 w 1647825"/>
              <a:gd name="T67" fmla="*/ 900907 h 1647826"/>
              <a:gd name="T68" fmla="*/ 1314889 w 1647825"/>
              <a:gd name="T69" fmla="*/ 671513 h 1647826"/>
              <a:gd name="T70" fmla="*/ 987105 w 1647825"/>
              <a:gd name="T71" fmla="*/ 1046163 h 1647826"/>
              <a:gd name="T72" fmla="*/ 1540533 w 1647825"/>
              <a:gd name="T73" fmla="*/ 418281 h 1647826"/>
              <a:gd name="T74" fmla="*/ 1626767 w 1647825"/>
              <a:gd name="T75" fmla="*/ 640748 h 1647826"/>
              <a:gd name="T76" fmla="*/ 1341437 w 1647825"/>
              <a:gd name="T77" fmla="*/ 662559 h 1647826"/>
              <a:gd name="T78" fmla="*/ 175991 w 1647825"/>
              <a:gd name="T79" fmla="*/ 833870 h 1647826"/>
              <a:gd name="T80" fmla="*/ 31713 w 1647825"/>
              <a:gd name="T81" fmla="*/ 595541 h 1647826"/>
              <a:gd name="T82" fmla="*/ 293316 w 1647825"/>
              <a:gd name="T83" fmla="*/ 387350 h 1647826"/>
              <a:gd name="T84" fmla="*/ 1155020 w 1647825"/>
              <a:gd name="T85" fmla="*/ 223001 h 1647826"/>
              <a:gd name="T86" fmla="*/ 1312138 w 1647825"/>
              <a:gd name="T87" fmla="*/ 341854 h 1647826"/>
              <a:gd name="T88" fmla="*/ 1208052 w 1647825"/>
              <a:gd name="T89" fmla="*/ 302633 h 1647826"/>
              <a:gd name="T90" fmla="*/ 598488 w 1647825"/>
              <a:gd name="T91" fmla="*/ 217164 h 1647826"/>
              <a:gd name="T92" fmla="*/ 395220 w 1647825"/>
              <a:gd name="T93" fmla="*/ 338651 h 1647826"/>
              <a:gd name="T94" fmla="*/ 380872 w 1647825"/>
              <a:gd name="T95" fmla="*/ 299616 h 1647826"/>
              <a:gd name="T96" fmla="*/ 545878 w 1647825"/>
              <a:gd name="T97" fmla="*/ 196850 h 1647826"/>
              <a:gd name="T98" fmla="*/ 1212850 w 1647825"/>
              <a:gd name="T99" fmla="*/ 97392 h 1647826"/>
              <a:gd name="T100" fmla="*/ 1386682 w 1647825"/>
              <a:gd name="T101" fmla="*/ 223079 h 1647826"/>
              <a:gd name="T102" fmla="*/ 1522413 w 1647825"/>
              <a:gd name="T103" fmla="*/ 388938 h 1647826"/>
              <a:gd name="T104" fmla="*/ 1364457 w 1647825"/>
              <a:gd name="T105" fmla="*/ 255694 h 1647826"/>
              <a:gd name="T106" fmla="*/ 1221582 w 1647825"/>
              <a:gd name="T107" fmla="*/ 147507 h 1647826"/>
              <a:gd name="T108" fmla="*/ 1055291 w 1647825"/>
              <a:gd name="T109" fmla="*/ 73527 h 1647826"/>
              <a:gd name="T110" fmla="*/ 470813 w 1647825"/>
              <a:gd name="T111" fmla="*/ 122846 h 1647826"/>
              <a:gd name="T112" fmla="*/ 319328 w 1647825"/>
              <a:gd name="T113" fmla="*/ 222679 h 1647826"/>
              <a:gd name="T114" fmla="*/ 195602 w 1647825"/>
              <a:gd name="T115" fmla="*/ 354728 h 1647826"/>
              <a:gd name="T116" fmla="*/ 218602 w 1647825"/>
              <a:gd name="T117" fmla="*/ 265635 h 1647826"/>
              <a:gd name="T118" fmla="*/ 383174 w 1647825"/>
              <a:gd name="T119" fmla="*/ 127619 h 1647826"/>
              <a:gd name="T120" fmla="*/ 580263 w 1647825"/>
              <a:gd name="T121" fmla="*/ 36139 h 1647826"/>
              <a:gd name="T122" fmla="*/ 995500 w 1647825"/>
              <a:gd name="T123" fmla="*/ 18230 h 1647826"/>
              <a:gd name="T124" fmla="*/ 630147 w 1647825"/>
              <a:gd name="T125" fmla="*/ 63409 h 16478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47825" h="1647826">
                <a:moveTo>
                  <a:pt x="1069148" y="1570038"/>
                </a:moveTo>
                <a:lnTo>
                  <a:pt x="1117600" y="1593610"/>
                </a:lnTo>
                <a:lnTo>
                  <a:pt x="1100126" y="1600289"/>
                </a:lnTo>
                <a:lnTo>
                  <a:pt x="1082651" y="1606182"/>
                </a:lnTo>
                <a:lnTo>
                  <a:pt x="1065177" y="1611682"/>
                </a:lnTo>
                <a:lnTo>
                  <a:pt x="1047305" y="1616790"/>
                </a:lnTo>
                <a:lnTo>
                  <a:pt x="1029831" y="1621504"/>
                </a:lnTo>
                <a:lnTo>
                  <a:pt x="1011562" y="1626218"/>
                </a:lnTo>
                <a:lnTo>
                  <a:pt x="993293" y="1630147"/>
                </a:lnTo>
                <a:lnTo>
                  <a:pt x="974628" y="1634076"/>
                </a:lnTo>
                <a:lnTo>
                  <a:pt x="956359" y="1636826"/>
                </a:lnTo>
                <a:lnTo>
                  <a:pt x="937693" y="1639969"/>
                </a:lnTo>
                <a:lnTo>
                  <a:pt x="919027" y="1641933"/>
                </a:lnTo>
                <a:lnTo>
                  <a:pt x="899964" y="1644290"/>
                </a:lnTo>
                <a:lnTo>
                  <a:pt x="880901" y="1645469"/>
                </a:lnTo>
                <a:lnTo>
                  <a:pt x="862235" y="1646648"/>
                </a:lnTo>
                <a:lnTo>
                  <a:pt x="842775" y="1647826"/>
                </a:lnTo>
                <a:lnTo>
                  <a:pt x="823315" y="1647826"/>
                </a:lnTo>
                <a:lnTo>
                  <a:pt x="804252" y="1647826"/>
                </a:lnTo>
                <a:lnTo>
                  <a:pt x="785586" y="1646648"/>
                </a:lnTo>
                <a:lnTo>
                  <a:pt x="766523" y="1645862"/>
                </a:lnTo>
                <a:lnTo>
                  <a:pt x="747857" y="1644290"/>
                </a:lnTo>
                <a:lnTo>
                  <a:pt x="729986" y="1642326"/>
                </a:lnTo>
                <a:lnTo>
                  <a:pt x="711320" y="1640362"/>
                </a:lnTo>
                <a:lnTo>
                  <a:pt x="693051" y="1637219"/>
                </a:lnTo>
                <a:lnTo>
                  <a:pt x="674782" y="1634469"/>
                </a:lnTo>
                <a:lnTo>
                  <a:pt x="656911" y="1630933"/>
                </a:lnTo>
                <a:lnTo>
                  <a:pt x="639039" y="1627004"/>
                </a:lnTo>
                <a:lnTo>
                  <a:pt x="621168" y="1622683"/>
                </a:lnTo>
                <a:lnTo>
                  <a:pt x="603693" y="1617968"/>
                </a:lnTo>
                <a:lnTo>
                  <a:pt x="586219" y="1613254"/>
                </a:lnTo>
                <a:lnTo>
                  <a:pt x="569142" y="1607754"/>
                </a:lnTo>
                <a:lnTo>
                  <a:pt x="552064" y="1602253"/>
                </a:lnTo>
                <a:lnTo>
                  <a:pt x="534987" y="1596360"/>
                </a:lnTo>
                <a:lnTo>
                  <a:pt x="583439" y="1572003"/>
                </a:lnTo>
                <a:lnTo>
                  <a:pt x="597736" y="1576324"/>
                </a:lnTo>
                <a:lnTo>
                  <a:pt x="612033" y="1580646"/>
                </a:lnTo>
                <a:lnTo>
                  <a:pt x="626728" y="1584182"/>
                </a:lnTo>
                <a:lnTo>
                  <a:pt x="640628" y="1587717"/>
                </a:lnTo>
                <a:lnTo>
                  <a:pt x="655322" y="1591253"/>
                </a:lnTo>
                <a:lnTo>
                  <a:pt x="670811" y="1594396"/>
                </a:lnTo>
                <a:lnTo>
                  <a:pt x="685505" y="1597146"/>
                </a:lnTo>
                <a:lnTo>
                  <a:pt x="700597" y="1599896"/>
                </a:lnTo>
                <a:lnTo>
                  <a:pt x="715689" y="1601861"/>
                </a:lnTo>
                <a:lnTo>
                  <a:pt x="730780" y="1603432"/>
                </a:lnTo>
                <a:lnTo>
                  <a:pt x="745872" y="1605396"/>
                </a:lnTo>
                <a:lnTo>
                  <a:pt x="760963" y="1606575"/>
                </a:lnTo>
                <a:lnTo>
                  <a:pt x="776452" y="1607754"/>
                </a:lnTo>
                <a:lnTo>
                  <a:pt x="791941" y="1608932"/>
                </a:lnTo>
                <a:lnTo>
                  <a:pt x="807429" y="1609325"/>
                </a:lnTo>
                <a:lnTo>
                  <a:pt x="823315" y="1609325"/>
                </a:lnTo>
                <a:lnTo>
                  <a:pt x="839201" y="1609325"/>
                </a:lnTo>
                <a:lnTo>
                  <a:pt x="855087" y="1608147"/>
                </a:lnTo>
                <a:lnTo>
                  <a:pt x="870973" y="1607754"/>
                </a:lnTo>
                <a:lnTo>
                  <a:pt x="887256" y="1606575"/>
                </a:lnTo>
                <a:lnTo>
                  <a:pt x="902744" y="1605396"/>
                </a:lnTo>
                <a:lnTo>
                  <a:pt x="918233" y="1603432"/>
                </a:lnTo>
                <a:lnTo>
                  <a:pt x="933722" y="1601468"/>
                </a:lnTo>
                <a:lnTo>
                  <a:pt x="949210" y="1598718"/>
                </a:lnTo>
                <a:lnTo>
                  <a:pt x="964699" y="1596360"/>
                </a:lnTo>
                <a:lnTo>
                  <a:pt x="980188" y="1593218"/>
                </a:lnTo>
                <a:lnTo>
                  <a:pt x="995279" y="1590467"/>
                </a:lnTo>
                <a:lnTo>
                  <a:pt x="1010371" y="1586932"/>
                </a:lnTo>
                <a:lnTo>
                  <a:pt x="1025065" y="1583003"/>
                </a:lnTo>
                <a:lnTo>
                  <a:pt x="1039760" y="1578681"/>
                </a:lnTo>
                <a:lnTo>
                  <a:pt x="1054454" y="1574360"/>
                </a:lnTo>
                <a:lnTo>
                  <a:pt x="1069148" y="1570038"/>
                </a:lnTo>
                <a:close/>
                <a:moveTo>
                  <a:pt x="990600" y="1450975"/>
                </a:moveTo>
                <a:lnTo>
                  <a:pt x="960761" y="1497590"/>
                </a:lnTo>
                <a:lnTo>
                  <a:pt x="944450" y="1500332"/>
                </a:lnTo>
                <a:lnTo>
                  <a:pt x="927740" y="1503466"/>
                </a:lnTo>
                <a:lnTo>
                  <a:pt x="910632" y="1505424"/>
                </a:lnTo>
                <a:lnTo>
                  <a:pt x="893923" y="1507775"/>
                </a:lnTo>
                <a:lnTo>
                  <a:pt x="876417" y="1508950"/>
                </a:lnTo>
                <a:lnTo>
                  <a:pt x="859310" y="1510125"/>
                </a:lnTo>
                <a:lnTo>
                  <a:pt x="841804" y="1510909"/>
                </a:lnTo>
                <a:lnTo>
                  <a:pt x="824299" y="1511300"/>
                </a:lnTo>
                <a:lnTo>
                  <a:pt x="807589" y="1510909"/>
                </a:lnTo>
                <a:lnTo>
                  <a:pt x="791675" y="1510125"/>
                </a:lnTo>
                <a:lnTo>
                  <a:pt x="775363" y="1508950"/>
                </a:lnTo>
                <a:lnTo>
                  <a:pt x="759051" y="1507775"/>
                </a:lnTo>
                <a:lnTo>
                  <a:pt x="743137" y="1506208"/>
                </a:lnTo>
                <a:lnTo>
                  <a:pt x="727223" y="1503858"/>
                </a:lnTo>
                <a:lnTo>
                  <a:pt x="711707" y="1501899"/>
                </a:lnTo>
                <a:lnTo>
                  <a:pt x="695395" y="1498765"/>
                </a:lnTo>
                <a:lnTo>
                  <a:pt x="666750" y="1453326"/>
                </a:lnTo>
                <a:lnTo>
                  <a:pt x="685449" y="1458026"/>
                </a:lnTo>
                <a:lnTo>
                  <a:pt x="704546" y="1461552"/>
                </a:lnTo>
                <a:lnTo>
                  <a:pt x="724041" y="1465077"/>
                </a:lnTo>
                <a:lnTo>
                  <a:pt x="743933" y="1467819"/>
                </a:lnTo>
                <a:lnTo>
                  <a:pt x="763428" y="1469778"/>
                </a:lnTo>
                <a:lnTo>
                  <a:pt x="783718" y="1471345"/>
                </a:lnTo>
                <a:lnTo>
                  <a:pt x="803611" y="1472520"/>
                </a:lnTo>
                <a:lnTo>
                  <a:pt x="824299" y="1472520"/>
                </a:lnTo>
                <a:lnTo>
                  <a:pt x="845783" y="1472520"/>
                </a:lnTo>
                <a:lnTo>
                  <a:pt x="866869" y="1470953"/>
                </a:lnTo>
                <a:lnTo>
                  <a:pt x="888353" y="1469386"/>
                </a:lnTo>
                <a:lnTo>
                  <a:pt x="909439" y="1467428"/>
                </a:lnTo>
                <a:lnTo>
                  <a:pt x="930127" y="1463902"/>
                </a:lnTo>
                <a:lnTo>
                  <a:pt x="950417" y="1460377"/>
                </a:lnTo>
                <a:lnTo>
                  <a:pt x="970708" y="1456068"/>
                </a:lnTo>
                <a:lnTo>
                  <a:pt x="990600" y="1450975"/>
                </a:lnTo>
                <a:close/>
                <a:moveTo>
                  <a:pt x="1402556" y="1195388"/>
                </a:moveTo>
                <a:lnTo>
                  <a:pt x="1425972" y="1326889"/>
                </a:lnTo>
                <a:lnTo>
                  <a:pt x="1435100" y="1376153"/>
                </a:lnTo>
                <a:lnTo>
                  <a:pt x="1420019" y="1392044"/>
                </a:lnTo>
                <a:lnTo>
                  <a:pt x="1404541" y="1408333"/>
                </a:lnTo>
                <a:lnTo>
                  <a:pt x="1389063" y="1423429"/>
                </a:lnTo>
                <a:lnTo>
                  <a:pt x="1372394" y="1438526"/>
                </a:lnTo>
                <a:lnTo>
                  <a:pt x="1356122" y="1452828"/>
                </a:lnTo>
                <a:lnTo>
                  <a:pt x="1339056" y="1467131"/>
                </a:lnTo>
                <a:lnTo>
                  <a:pt x="1321594" y="1480241"/>
                </a:lnTo>
                <a:lnTo>
                  <a:pt x="1303734" y="1493749"/>
                </a:lnTo>
                <a:lnTo>
                  <a:pt x="1285875" y="1506462"/>
                </a:lnTo>
                <a:lnTo>
                  <a:pt x="1267619" y="1518380"/>
                </a:lnTo>
                <a:lnTo>
                  <a:pt x="1248569" y="1529902"/>
                </a:lnTo>
                <a:lnTo>
                  <a:pt x="1229519" y="1541423"/>
                </a:lnTo>
                <a:lnTo>
                  <a:pt x="1210072" y="1552149"/>
                </a:lnTo>
                <a:lnTo>
                  <a:pt x="1190228" y="1562082"/>
                </a:lnTo>
                <a:lnTo>
                  <a:pt x="1170384" y="1572014"/>
                </a:lnTo>
                <a:lnTo>
                  <a:pt x="1149747" y="1581151"/>
                </a:lnTo>
                <a:lnTo>
                  <a:pt x="1103709" y="1557711"/>
                </a:lnTo>
                <a:lnTo>
                  <a:pt x="989012" y="1500503"/>
                </a:lnTo>
                <a:lnTo>
                  <a:pt x="996553" y="1489379"/>
                </a:lnTo>
                <a:lnTo>
                  <a:pt x="1027906" y="1439321"/>
                </a:lnTo>
                <a:lnTo>
                  <a:pt x="1136253" y="1267694"/>
                </a:lnTo>
                <a:lnTo>
                  <a:pt x="1342628" y="1211279"/>
                </a:lnTo>
                <a:lnTo>
                  <a:pt x="1400969" y="1195785"/>
                </a:lnTo>
                <a:lnTo>
                  <a:pt x="1402556" y="1195388"/>
                </a:lnTo>
                <a:close/>
                <a:moveTo>
                  <a:pt x="252864" y="1195388"/>
                </a:moveTo>
                <a:lnTo>
                  <a:pt x="302960" y="1209265"/>
                </a:lnTo>
                <a:lnTo>
                  <a:pt x="515270" y="1266356"/>
                </a:lnTo>
                <a:lnTo>
                  <a:pt x="518849" y="1267545"/>
                </a:lnTo>
                <a:lnTo>
                  <a:pt x="537137" y="1295695"/>
                </a:lnTo>
                <a:lnTo>
                  <a:pt x="629775" y="1441992"/>
                </a:lnTo>
                <a:lnTo>
                  <a:pt x="660786" y="1491154"/>
                </a:lnTo>
                <a:lnTo>
                  <a:pt x="666750" y="1500669"/>
                </a:lnTo>
                <a:lnTo>
                  <a:pt x="550655" y="1559743"/>
                </a:lnTo>
                <a:lnTo>
                  <a:pt x="504138" y="1582738"/>
                </a:lnTo>
                <a:lnTo>
                  <a:pt x="484259" y="1574412"/>
                </a:lnTo>
                <a:lnTo>
                  <a:pt x="464379" y="1564897"/>
                </a:lnTo>
                <a:lnTo>
                  <a:pt x="444898" y="1555382"/>
                </a:lnTo>
                <a:lnTo>
                  <a:pt x="425814" y="1545074"/>
                </a:lnTo>
                <a:lnTo>
                  <a:pt x="407127" y="1533973"/>
                </a:lnTo>
                <a:lnTo>
                  <a:pt x="388441" y="1522871"/>
                </a:lnTo>
                <a:lnTo>
                  <a:pt x="370152" y="1511374"/>
                </a:lnTo>
                <a:lnTo>
                  <a:pt x="352260" y="1498687"/>
                </a:lnTo>
                <a:lnTo>
                  <a:pt x="334767" y="1486396"/>
                </a:lnTo>
                <a:lnTo>
                  <a:pt x="317671" y="1473313"/>
                </a:lnTo>
                <a:lnTo>
                  <a:pt x="300972" y="1459833"/>
                </a:lnTo>
                <a:lnTo>
                  <a:pt x="284671" y="1445560"/>
                </a:lnTo>
                <a:lnTo>
                  <a:pt x="267972" y="1431287"/>
                </a:lnTo>
                <a:lnTo>
                  <a:pt x="252467" y="1416618"/>
                </a:lnTo>
                <a:lnTo>
                  <a:pt x="236961" y="1401552"/>
                </a:lnTo>
                <a:lnTo>
                  <a:pt x="222250" y="1386090"/>
                </a:lnTo>
                <a:lnTo>
                  <a:pt x="230202" y="1336531"/>
                </a:lnTo>
                <a:lnTo>
                  <a:pt x="251671" y="1203318"/>
                </a:lnTo>
                <a:lnTo>
                  <a:pt x="252864" y="1195388"/>
                </a:lnTo>
                <a:close/>
                <a:moveTo>
                  <a:pt x="950912" y="1071563"/>
                </a:moveTo>
                <a:lnTo>
                  <a:pt x="998316" y="1071563"/>
                </a:lnTo>
                <a:lnTo>
                  <a:pt x="1120775" y="1245264"/>
                </a:lnTo>
                <a:lnTo>
                  <a:pt x="1119590" y="1245662"/>
                </a:lnTo>
                <a:lnTo>
                  <a:pt x="1095888" y="1279526"/>
                </a:lnTo>
                <a:lnTo>
                  <a:pt x="950912" y="1071563"/>
                </a:lnTo>
                <a:close/>
                <a:moveTo>
                  <a:pt x="652180" y="1071563"/>
                </a:moveTo>
                <a:lnTo>
                  <a:pt x="700087" y="1071563"/>
                </a:lnTo>
                <a:lnTo>
                  <a:pt x="554783" y="1276351"/>
                </a:lnTo>
                <a:lnTo>
                  <a:pt x="534987" y="1244662"/>
                </a:lnTo>
                <a:lnTo>
                  <a:pt x="652180" y="1071563"/>
                </a:lnTo>
                <a:close/>
                <a:moveTo>
                  <a:pt x="177703" y="873125"/>
                </a:moveTo>
                <a:lnTo>
                  <a:pt x="179305" y="893844"/>
                </a:lnTo>
                <a:lnTo>
                  <a:pt x="182107" y="914164"/>
                </a:lnTo>
                <a:lnTo>
                  <a:pt x="185710" y="934485"/>
                </a:lnTo>
                <a:lnTo>
                  <a:pt x="188913" y="954805"/>
                </a:lnTo>
                <a:lnTo>
                  <a:pt x="193716" y="974727"/>
                </a:lnTo>
                <a:lnTo>
                  <a:pt x="198520" y="994251"/>
                </a:lnTo>
                <a:lnTo>
                  <a:pt x="204125" y="1013774"/>
                </a:lnTo>
                <a:lnTo>
                  <a:pt x="210931" y="1032899"/>
                </a:lnTo>
                <a:lnTo>
                  <a:pt x="217336" y="1052025"/>
                </a:lnTo>
                <a:lnTo>
                  <a:pt x="224942" y="1070751"/>
                </a:lnTo>
                <a:lnTo>
                  <a:pt x="232949" y="1089478"/>
                </a:lnTo>
                <a:lnTo>
                  <a:pt x="241356" y="1107009"/>
                </a:lnTo>
                <a:lnTo>
                  <a:pt x="250563" y="1124939"/>
                </a:lnTo>
                <a:lnTo>
                  <a:pt x="260171" y="1142470"/>
                </a:lnTo>
                <a:lnTo>
                  <a:pt x="270179" y="1159603"/>
                </a:lnTo>
                <a:lnTo>
                  <a:pt x="280988" y="1176338"/>
                </a:lnTo>
                <a:lnTo>
                  <a:pt x="228545" y="1165580"/>
                </a:lnTo>
                <a:lnTo>
                  <a:pt x="220538" y="1151236"/>
                </a:lnTo>
                <a:lnTo>
                  <a:pt x="212532" y="1136494"/>
                </a:lnTo>
                <a:lnTo>
                  <a:pt x="205326" y="1121752"/>
                </a:lnTo>
                <a:lnTo>
                  <a:pt x="198120" y="1107009"/>
                </a:lnTo>
                <a:lnTo>
                  <a:pt x="191315" y="1091869"/>
                </a:lnTo>
                <a:lnTo>
                  <a:pt x="185310" y="1076728"/>
                </a:lnTo>
                <a:lnTo>
                  <a:pt x="178904" y="1061587"/>
                </a:lnTo>
                <a:lnTo>
                  <a:pt x="173300" y="1046048"/>
                </a:lnTo>
                <a:lnTo>
                  <a:pt x="168096" y="1030509"/>
                </a:lnTo>
                <a:lnTo>
                  <a:pt x="163292" y="1014571"/>
                </a:lnTo>
                <a:lnTo>
                  <a:pt x="158888" y="998634"/>
                </a:lnTo>
                <a:lnTo>
                  <a:pt x="154885" y="982297"/>
                </a:lnTo>
                <a:lnTo>
                  <a:pt x="151282" y="966360"/>
                </a:lnTo>
                <a:lnTo>
                  <a:pt x="148079" y="949227"/>
                </a:lnTo>
                <a:lnTo>
                  <a:pt x="144877" y="932492"/>
                </a:lnTo>
                <a:lnTo>
                  <a:pt x="142875" y="915360"/>
                </a:lnTo>
                <a:lnTo>
                  <a:pt x="143275" y="915758"/>
                </a:lnTo>
                <a:lnTo>
                  <a:pt x="177703" y="873125"/>
                </a:lnTo>
                <a:close/>
                <a:moveTo>
                  <a:pt x="1469926" y="865188"/>
                </a:moveTo>
                <a:lnTo>
                  <a:pt x="1504950" y="909130"/>
                </a:lnTo>
                <a:lnTo>
                  <a:pt x="1502960" y="925756"/>
                </a:lnTo>
                <a:lnTo>
                  <a:pt x="1499776" y="943174"/>
                </a:lnTo>
                <a:lnTo>
                  <a:pt x="1496990" y="959801"/>
                </a:lnTo>
                <a:lnTo>
                  <a:pt x="1493408" y="976428"/>
                </a:lnTo>
                <a:lnTo>
                  <a:pt x="1489428" y="993054"/>
                </a:lnTo>
                <a:lnTo>
                  <a:pt x="1484652" y="1009285"/>
                </a:lnTo>
                <a:lnTo>
                  <a:pt x="1479876" y="1025516"/>
                </a:lnTo>
                <a:lnTo>
                  <a:pt x="1474702" y="1041350"/>
                </a:lnTo>
                <a:lnTo>
                  <a:pt x="1469528" y="1057185"/>
                </a:lnTo>
                <a:lnTo>
                  <a:pt x="1463558" y="1073020"/>
                </a:lnTo>
                <a:lnTo>
                  <a:pt x="1457190" y="1088855"/>
                </a:lnTo>
                <a:lnTo>
                  <a:pt x="1450423" y="1103898"/>
                </a:lnTo>
                <a:lnTo>
                  <a:pt x="1443657" y="1118941"/>
                </a:lnTo>
                <a:lnTo>
                  <a:pt x="1435697" y="1133984"/>
                </a:lnTo>
                <a:lnTo>
                  <a:pt x="1428533" y="1148631"/>
                </a:lnTo>
                <a:lnTo>
                  <a:pt x="1420175" y="1162883"/>
                </a:lnTo>
                <a:lnTo>
                  <a:pt x="1365250" y="1177926"/>
                </a:lnTo>
                <a:lnTo>
                  <a:pt x="1376394" y="1160508"/>
                </a:lnTo>
                <a:lnTo>
                  <a:pt x="1386743" y="1143089"/>
                </a:lnTo>
                <a:lnTo>
                  <a:pt x="1396693" y="1124879"/>
                </a:lnTo>
                <a:lnTo>
                  <a:pt x="1405847" y="1106669"/>
                </a:lnTo>
                <a:lnTo>
                  <a:pt x="1414603" y="1088063"/>
                </a:lnTo>
                <a:lnTo>
                  <a:pt x="1422961" y="1069457"/>
                </a:lnTo>
                <a:lnTo>
                  <a:pt x="1430523" y="1050060"/>
                </a:lnTo>
                <a:lnTo>
                  <a:pt x="1437687" y="1030662"/>
                </a:lnTo>
                <a:lnTo>
                  <a:pt x="1444055" y="1010868"/>
                </a:lnTo>
                <a:lnTo>
                  <a:pt x="1449627" y="990283"/>
                </a:lnTo>
                <a:lnTo>
                  <a:pt x="1454802" y="970094"/>
                </a:lnTo>
                <a:lnTo>
                  <a:pt x="1459180" y="949508"/>
                </a:lnTo>
                <a:lnTo>
                  <a:pt x="1463160" y="928923"/>
                </a:lnTo>
                <a:lnTo>
                  <a:pt x="1466344" y="907942"/>
                </a:lnTo>
                <a:lnTo>
                  <a:pt x="1468334" y="886565"/>
                </a:lnTo>
                <a:lnTo>
                  <a:pt x="1469926" y="865188"/>
                </a:lnTo>
                <a:close/>
                <a:moveTo>
                  <a:pt x="1646635" y="785813"/>
                </a:moveTo>
                <a:lnTo>
                  <a:pt x="1647825" y="804876"/>
                </a:lnTo>
                <a:lnTo>
                  <a:pt x="1647825" y="823940"/>
                </a:lnTo>
                <a:lnTo>
                  <a:pt x="1647825" y="842606"/>
                </a:lnTo>
                <a:lnTo>
                  <a:pt x="1646635" y="861669"/>
                </a:lnTo>
                <a:lnTo>
                  <a:pt x="1645841" y="879938"/>
                </a:lnTo>
                <a:lnTo>
                  <a:pt x="1644650" y="898605"/>
                </a:lnTo>
                <a:lnTo>
                  <a:pt x="1642269" y="916477"/>
                </a:lnTo>
                <a:lnTo>
                  <a:pt x="1640285" y="934746"/>
                </a:lnTo>
                <a:lnTo>
                  <a:pt x="1637506" y="953015"/>
                </a:lnTo>
                <a:lnTo>
                  <a:pt x="1634728" y="970887"/>
                </a:lnTo>
                <a:lnTo>
                  <a:pt x="1631156" y="988759"/>
                </a:lnTo>
                <a:lnTo>
                  <a:pt x="1627188" y="1006630"/>
                </a:lnTo>
                <a:lnTo>
                  <a:pt x="1623616" y="1023708"/>
                </a:lnTo>
                <a:lnTo>
                  <a:pt x="1618853" y="1041183"/>
                </a:lnTo>
                <a:lnTo>
                  <a:pt x="1614091" y="1058260"/>
                </a:lnTo>
                <a:lnTo>
                  <a:pt x="1608931" y="1075735"/>
                </a:lnTo>
                <a:lnTo>
                  <a:pt x="1602978" y="1092416"/>
                </a:lnTo>
                <a:lnTo>
                  <a:pt x="1597025" y="1109096"/>
                </a:lnTo>
                <a:lnTo>
                  <a:pt x="1590675" y="1125777"/>
                </a:lnTo>
                <a:lnTo>
                  <a:pt x="1584325" y="1142060"/>
                </a:lnTo>
                <a:lnTo>
                  <a:pt x="1576785" y="1158343"/>
                </a:lnTo>
                <a:lnTo>
                  <a:pt x="1569641" y="1174229"/>
                </a:lnTo>
                <a:lnTo>
                  <a:pt x="1562100" y="1190116"/>
                </a:lnTo>
                <a:lnTo>
                  <a:pt x="1553766" y="1205605"/>
                </a:lnTo>
                <a:lnTo>
                  <a:pt x="1545828" y="1221094"/>
                </a:lnTo>
                <a:lnTo>
                  <a:pt x="1537097" y="1236980"/>
                </a:lnTo>
                <a:lnTo>
                  <a:pt x="1527969" y="1251675"/>
                </a:lnTo>
                <a:lnTo>
                  <a:pt x="1518841" y="1266767"/>
                </a:lnTo>
                <a:lnTo>
                  <a:pt x="1508919" y="1281461"/>
                </a:lnTo>
                <a:lnTo>
                  <a:pt x="1499394" y="1295759"/>
                </a:lnTo>
                <a:lnTo>
                  <a:pt x="1489075" y="1309659"/>
                </a:lnTo>
                <a:lnTo>
                  <a:pt x="1478756" y="1323560"/>
                </a:lnTo>
                <a:lnTo>
                  <a:pt x="1468041" y="1337460"/>
                </a:lnTo>
                <a:lnTo>
                  <a:pt x="1456928" y="1350963"/>
                </a:lnTo>
                <a:lnTo>
                  <a:pt x="1447800" y="1300525"/>
                </a:lnTo>
                <a:lnTo>
                  <a:pt x="1457325" y="1287816"/>
                </a:lnTo>
                <a:lnTo>
                  <a:pt x="1466453" y="1274710"/>
                </a:lnTo>
                <a:lnTo>
                  <a:pt x="1474788" y="1262398"/>
                </a:lnTo>
                <a:lnTo>
                  <a:pt x="1483519" y="1248895"/>
                </a:lnTo>
                <a:lnTo>
                  <a:pt x="1492250" y="1235789"/>
                </a:lnTo>
                <a:lnTo>
                  <a:pt x="1499791" y="1222682"/>
                </a:lnTo>
                <a:lnTo>
                  <a:pt x="1508125" y="1208782"/>
                </a:lnTo>
                <a:lnTo>
                  <a:pt x="1515666" y="1195279"/>
                </a:lnTo>
                <a:lnTo>
                  <a:pt x="1522810" y="1180981"/>
                </a:lnTo>
                <a:lnTo>
                  <a:pt x="1529556" y="1167081"/>
                </a:lnTo>
                <a:lnTo>
                  <a:pt x="1536700" y="1153180"/>
                </a:lnTo>
                <a:lnTo>
                  <a:pt x="1543050" y="1138883"/>
                </a:lnTo>
                <a:lnTo>
                  <a:pt x="1549003" y="1124188"/>
                </a:lnTo>
                <a:lnTo>
                  <a:pt x="1555353" y="1109493"/>
                </a:lnTo>
                <a:lnTo>
                  <a:pt x="1560910" y="1094799"/>
                </a:lnTo>
                <a:lnTo>
                  <a:pt x="1566069" y="1079707"/>
                </a:lnTo>
                <a:lnTo>
                  <a:pt x="1571228" y="1064218"/>
                </a:lnTo>
                <a:lnTo>
                  <a:pt x="1575991" y="1049126"/>
                </a:lnTo>
                <a:lnTo>
                  <a:pt x="1580356" y="1034034"/>
                </a:lnTo>
                <a:lnTo>
                  <a:pt x="1584722" y="1018545"/>
                </a:lnTo>
                <a:lnTo>
                  <a:pt x="1588294" y="1003056"/>
                </a:lnTo>
                <a:lnTo>
                  <a:pt x="1591866" y="987170"/>
                </a:lnTo>
                <a:lnTo>
                  <a:pt x="1595041" y="971681"/>
                </a:lnTo>
                <a:lnTo>
                  <a:pt x="1597819" y="955398"/>
                </a:lnTo>
                <a:lnTo>
                  <a:pt x="1600597" y="939511"/>
                </a:lnTo>
                <a:lnTo>
                  <a:pt x="1602581" y="923228"/>
                </a:lnTo>
                <a:lnTo>
                  <a:pt x="1604566" y="906945"/>
                </a:lnTo>
                <a:lnTo>
                  <a:pt x="1606153" y="890662"/>
                </a:lnTo>
                <a:lnTo>
                  <a:pt x="1606947" y="874378"/>
                </a:lnTo>
                <a:lnTo>
                  <a:pt x="1607741" y="857301"/>
                </a:lnTo>
                <a:lnTo>
                  <a:pt x="1608931" y="841017"/>
                </a:lnTo>
                <a:lnTo>
                  <a:pt x="1608931" y="823940"/>
                </a:lnTo>
                <a:lnTo>
                  <a:pt x="1608931" y="822351"/>
                </a:lnTo>
                <a:lnTo>
                  <a:pt x="1646635" y="785813"/>
                </a:lnTo>
                <a:close/>
                <a:moveTo>
                  <a:pt x="1191" y="779463"/>
                </a:moveTo>
                <a:lnTo>
                  <a:pt x="39291" y="816372"/>
                </a:lnTo>
                <a:lnTo>
                  <a:pt x="38894" y="824707"/>
                </a:lnTo>
                <a:lnTo>
                  <a:pt x="39291" y="842169"/>
                </a:lnTo>
                <a:lnTo>
                  <a:pt x="39687" y="858838"/>
                </a:lnTo>
                <a:lnTo>
                  <a:pt x="40481" y="876300"/>
                </a:lnTo>
                <a:lnTo>
                  <a:pt x="41672" y="892969"/>
                </a:lnTo>
                <a:lnTo>
                  <a:pt x="43656" y="910035"/>
                </a:lnTo>
                <a:lnTo>
                  <a:pt x="45244" y="926307"/>
                </a:lnTo>
                <a:lnTo>
                  <a:pt x="47625" y="943372"/>
                </a:lnTo>
                <a:lnTo>
                  <a:pt x="50403" y="959644"/>
                </a:lnTo>
                <a:lnTo>
                  <a:pt x="53578" y="975519"/>
                </a:lnTo>
                <a:lnTo>
                  <a:pt x="56753" y="992188"/>
                </a:lnTo>
                <a:lnTo>
                  <a:pt x="60325" y="1008063"/>
                </a:lnTo>
                <a:lnTo>
                  <a:pt x="64691" y="1023938"/>
                </a:lnTo>
                <a:lnTo>
                  <a:pt x="69056" y="1039813"/>
                </a:lnTo>
                <a:lnTo>
                  <a:pt x="73819" y="1055688"/>
                </a:lnTo>
                <a:lnTo>
                  <a:pt x="78581" y="1071166"/>
                </a:lnTo>
                <a:lnTo>
                  <a:pt x="83741" y="1086644"/>
                </a:lnTo>
                <a:lnTo>
                  <a:pt x="89297" y="1101726"/>
                </a:lnTo>
                <a:lnTo>
                  <a:pt x="95250" y="1116807"/>
                </a:lnTo>
                <a:lnTo>
                  <a:pt x="101203" y="1131888"/>
                </a:lnTo>
                <a:lnTo>
                  <a:pt x="108347" y="1146573"/>
                </a:lnTo>
                <a:lnTo>
                  <a:pt x="114697" y="1161257"/>
                </a:lnTo>
                <a:lnTo>
                  <a:pt x="122238" y="1175941"/>
                </a:lnTo>
                <a:lnTo>
                  <a:pt x="129381" y="1190229"/>
                </a:lnTo>
                <a:lnTo>
                  <a:pt x="137319" y="1204517"/>
                </a:lnTo>
                <a:lnTo>
                  <a:pt x="144860" y="1218407"/>
                </a:lnTo>
                <a:lnTo>
                  <a:pt x="153194" y="1232298"/>
                </a:lnTo>
                <a:lnTo>
                  <a:pt x="161925" y="1245792"/>
                </a:lnTo>
                <a:lnTo>
                  <a:pt x="170260" y="1259285"/>
                </a:lnTo>
                <a:lnTo>
                  <a:pt x="179388" y="1272382"/>
                </a:lnTo>
                <a:lnTo>
                  <a:pt x="188913" y="1285479"/>
                </a:lnTo>
                <a:lnTo>
                  <a:pt x="198438" y="1298179"/>
                </a:lnTo>
                <a:lnTo>
                  <a:pt x="207963" y="1311276"/>
                </a:lnTo>
                <a:lnTo>
                  <a:pt x="199628" y="1362076"/>
                </a:lnTo>
                <a:lnTo>
                  <a:pt x="188516" y="1348186"/>
                </a:lnTo>
                <a:lnTo>
                  <a:pt x="177403" y="1334295"/>
                </a:lnTo>
                <a:lnTo>
                  <a:pt x="166291" y="1320404"/>
                </a:lnTo>
                <a:lnTo>
                  <a:pt x="155575" y="1306117"/>
                </a:lnTo>
                <a:lnTo>
                  <a:pt x="145256" y="1291432"/>
                </a:lnTo>
                <a:lnTo>
                  <a:pt x="135335" y="1276748"/>
                </a:lnTo>
                <a:lnTo>
                  <a:pt x="125413" y="1261667"/>
                </a:lnTo>
                <a:lnTo>
                  <a:pt x="115888" y="1245792"/>
                </a:lnTo>
                <a:lnTo>
                  <a:pt x="106760" y="1230710"/>
                </a:lnTo>
                <a:lnTo>
                  <a:pt x="98425" y="1214835"/>
                </a:lnTo>
                <a:lnTo>
                  <a:pt x="90091" y="1198960"/>
                </a:lnTo>
                <a:lnTo>
                  <a:pt x="81756" y="1183085"/>
                </a:lnTo>
                <a:lnTo>
                  <a:pt x="74216" y="1166416"/>
                </a:lnTo>
                <a:lnTo>
                  <a:pt x="66675" y="1150144"/>
                </a:lnTo>
                <a:lnTo>
                  <a:pt x="59928" y="1133079"/>
                </a:lnTo>
                <a:lnTo>
                  <a:pt x="53578" y="1116410"/>
                </a:lnTo>
                <a:lnTo>
                  <a:pt x="46831" y="1098948"/>
                </a:lnTo>
                <a:lnTo>
                  <a:pt x="41275" y="1081882"/>
                </a:lnTo>
                <a:lnTo>
                  <a:pt x="35719" y="1064419"/>
                </a:lnTo>
                <a:lnTo>
                  <a:pt x="30559" y="1046957"/>
                </a:lnTo>
                <a:lnTo>
                  <a:pt x="25797" y="1029097"/>
                </a:lnTo>
                <a:lnTo>
                  <a:pt x="21431" y="1011635"/>
                </a:lnTo>
                <a:lnTo>
                  <a:pt x="17066" y="993379"/>
                </a:lnTo>
                <a:lnTo>
                  <a:pt x="13494" y="975122"/>
                </a:lnTo>
                <a:lnTo>
                  <a:pt x="10716" y="956469"/>
                </a:lnTo>
                <a:lnTo>
                  <a:pt x="7541" y="938610"/>
                </a:lnTo>
                <a:lnTo>
                  <a:pt x="5556" y="919957"/>
                </a:lnTo>
                <a:lnTo>
                  <a:pt x="3175" y="900907"/>
                </a:lnTo>
                <a:lnTo>
                  <a:pt x="1984" y="882254"/>
                </a:lnTo>
                <a:lnTo>
                  <a:pt x="794" y="863204"/>
                </a:lnTo>
                <a:lnTo>
                  <a:pt x="397" y="844154"/>
                </a:lnTo>
                <a:lnTo>
                  <a:pt x="0" y="824707"/>
                </a:lnTo>
                <a:lnTo>
                  <a:pt x="397" y="802085"/>
                </a:lnTo>
                <a:lnTo>
                  <a:pt x="1191" y="779463"/>
                </a:lnTo>
                <a:close/>
                <a:moveTo>
                  <a:pt x="1314889" y="671513"/>
                </a:moveTo>
                <a:lnTo>
                  <a:pt x="1339850" y="701729"/>
                </a:lnTo>
                <a:lnTo>
                  <a:pt x="1101725" y="776288"/>
                </a:lnTo>
                <a:lnTo>
                  <a:pt x="1116385" y="730768"/>
                </a:lnTo>
                <a:lnTo>
                  <a:pt x="1314889" y="671513"/>
                </a:lnTo>
                <a:close/>
                <a:moveTo>
                  <a:pt x="339763" y="668338"/>
                </a:moveTo>
                <a:lnTo>
                  <a:pt x="538932" y="730250"/>
                </a:lnTo>
                <a:lnTo>
                  <a:pt x="554038" y="776288"/>
                </a:lnTo>
                <a:lnTo>
                  <a:pt x="317500" y="698500"/>
                </a:lnTo>
                <a:lnTo>
                  <a:pt x="339763" y="668338"/>
                </a:lnTo>
                <a:close/>
                <a:moveTo>
                  <a:pt x="828080" y="554038"/>
                </a:moveTo>
                <a:lnTo>
                  <a:pt x="847512" y="567940"/>
                </a:lnTo>
                <a:lnTo>
                  <a:pt x="1087438" y="737939"/>
                </a:lnTo>
                <a:lnTo>
                  <a:pt x="1086645" y="741117"/>
                </a:lnTo>
                <a:lnTo>
                  <a:pt x="1086249" y="742308"/>
                </a:lnTo>
                <a:lnTo>
                  <a:pt x="987105" y="1046163"/>
                </a:lnTo>
                <a:lnTo>
                  <a:pt x="980364" y="1046163"/>
                </a:lnTo>
                <a:lnTo>
                  <a:pt x="935551" y="1046163"/>
                </a:lnTo>
                <a:lnTo>
                  <a:pt x="669054" y="1046163"/>
                </a:lnTo>
                <a:lnTo>
                  <a:pt x="570308" y="742308"/>
                </a:lnTo>
                <a:lnTo>
                  <a:pt x="569911" y="741117"/>
                </a:lnTo>
                <a:lnTo>
                  <a:pt x="568325" y="737939"/>
                </a:lnTo>
                <a:lnTo>
                  <a:pt x="808648" y="567940"/>
                </a:lnTo>
                <a:lnTo>
                  <a:pt x="828080" y="554038"/>
                </a:lnTo>
                <a:close/>
                <a:moveTo>
                  <a:pt x="1360910" y="387350"/>
                </a:moveTo>
                <a:lnTo>
                  <a:pt x="1489666" y="409557"/>
                </a:lnTo>
                <a:lnTo>
                  <a:pt x="1540533" y="418281"/>
                </a:lnTo>
                <a:lnTo>
                  <a:pt x="1550865" y="437316"/>
                </a:lnTo>
                <a:lnTo>
                  <a:pt x="1560800" y="456747"/>
                </a:lnTo>
                <a:lnTo>
                  <a:pt x="1570337" y="476178"/>
                </a:lnTo>
                <a:lnTo>
                  <a:pt x="1579477" y="495213"/>
                </a:lnTo>
                <a:lnTo>
                  <a:pt x="1587425" y="515834"/>
                </a:lnTo>
                <a:lnTo>
                  <a:pt x="1595373" y="536058"/>
                </a:lnTo>
                <a:lnTo>
                  <a:pt x="1602924" y="556282"/>
                </a:lnTo>
                <a:lnTo>
                  <a:pt x="1609679" y="577300"/>
                </a:lnTo>
                <a:lnTo>
                  <a:pt x="1616038" y="597920"/>
                </a:lnTo>
                <a:lnTo>
                  <a:pt x="1621601" y="619731"/>
                </a:lnTo>
                <a:lnTo>
                  <a:pt x="1626767" y="640748"/>
                </a:lnTo>
                <a:lnTo>
                  <a:pt x="1631536" y="662955"/>
                </a:lnTo>
                <a:lnTo>
                  <a:pt x="1635908" y="684369"/>
                </a:lnTo>
                <a:lnTo>
                  <a:pt x="1639484" y="706973"/>
                </a:lnTo>
                <a:lnTo>
                  <a:pt x="1641868" y="728783"/>
                </a:lnTo>
                <a:lnTo>
                  <a:pt x="1644650" y="751387"/>
                </a:lnTo>
                <a:lnTo>
                  <a:pt x="1607692" y="786680"/>
                </a:lnTo>
                <a:lnTo>
                  <a:pt x="1513510" y="877888"/>
                </a:lnTo>
                <a:lnTo>
                  <a:pt x="1508343" y="871543"/>
                </a:lnTo>
                <a:lnTo>
                  <a:pt x="1471386" y="825146"/>
                </a:lnTo>
                <a:lnTo>
                  <a:pt x="1363691" y="689921"/>
                </a:lnTo>
                <a:lnTo>
                  <a:pt x="1341437" y="662559"/>
                </a:lnTo>
                <a:lnTo>
                  <a:pt x="1341835" y="656214"/>
                </a:lnTo>
                <a:lnTo>
                  <a:pt x="1355743" y="455557"/>
                </a:lnTo>
                <a:lnTo>
                  <a:pt x="1360115" y="396074"/>
                </a:lnTo>
                <a:lnTo>
                  <a:pt x="1360910" y="387350"/>
                </a:lnTo>
                <a:close/>
                <a:moveTo>
                  <a:pt x="293316" y="387350"/>
                </a:moveTo>
                <a:lnTo>
                  <a:pt x="293316" y="388143"/>
                </a:lnTo>
                <a:lnTo>
                  <a:pt x="297280" y="446040"/>
                </a:lnTo>
                <a:lnTo>
                  <a:pt x="311549" y="656214"/>
                </a:lnTo>
                <a:lnTo>
                  <a:pt x="312738" y="662559"/>
                </a:lnTo>
                <a:lnTo>
                  <a:pt x="290145" y="689921"/>
                </a:lnTo>
                <a:lnTo>
                  <a:pt x="175991" y="833870"/>
                </a:lnTo>
                <a:lnTo>
                  <a:pt x="141111" y="877888"/>
                </a:lnTo>
                <a:lnTo>
                  <a:pt x="138733" y="875509"/>
                </a:lnTo>
                <a:lnTo>
                  <a:pt x="39641" y="779939"/>
                </a:lnTo>
                <a:lnTo>
                  <a:pt x="3175" y="744646"/>
                </a:lnTo>
                <a:lnTo>
                  <a:pt x="5949" y="722835"/>
                </a:lnTo>
                <a:lnTo>
                  <a:pt x="8724" y="701025"/>
                </a:lnTo>
                <a:lnTo>
                  <a:pt x="12291" y="679611"/>
                </a:lnTo>
                <a:lnTo>
                  <a:pt x="16255" y="658197"/>
                </a:lnTo>
                <a:lnTo>
                  <a:pt x="21011" y="636783"/>
                </a:lnTo>
                <a:lnTo>
                  <a:pt x="26164" y="616162"/>
                </a:lnTo>
                <a:lnTo>
                  <a:pt x="31713" y="595541"/>
                </a:lnTo>
                <a:lnTo>
                  <a:pt x="38452" y="574920"/>
                </a:lnTo>
                <a:lnTo>
                  <a:pt x="44793" y="554696"/>
                </a:lnTo>
                <a:lnTo>
                  <a:pt x="51928" y="534472"/>
                </a:lnTo>
                <a:lnTo>
                  <a:pt x="59855" y="514644"/>
                </a:lnTo>
                <a:lnTo>
                  <a:pt x="68179" y="495213"/>
                </a:lnTo>
                <a:lnTo>
                  <a:pt x="77296" y="476178"/>
                </a:lnTo>
                <a:lnTo>
                  <a:pt x="86016" y="457143"/>
                </a:lnTo>
                <a:lnTo>
                  <a:pt x="95528" y="438109"/>
                </a:lnTo>
                <a:lnTo>
                  <a:pt x="105834" y="419867"/>
                </a:lnTo>
                <a:lnTo>
                  <a:pt x="156173" y="410747"/>
                </a:lnTo>
                <a:lnTo>
                  <a:pt x="293316" y="387350"/>
                </a:lnTo>
                <a:close/>
                <a:moveTo>
                  <a:pt x="808037" y="298450"/>
                </a:moveTo>
                <a:lnTo>
                  <a:pt x="827881" y="306401"/>
                </a:lnTo>
                <a:lnTo>
                  <a:pt x="847725" y="298450"/>
                </a:lnTo>
                <a:lnTo>
                  <a:pt x="847725" y="536575"/>
                </a:lnTo>
                <a:lnTo>
                  <a:pt x="827881" y="522661"/>
                </a:lnTo>
                <a:lnTo>
                  <a:pt x="808037" y="536575"/>
                </a:lnTo>
                <a:lnTo>
                  <a:pt x="808037" y="298450"/>
                </a:lnTo>
                <a:close/>
                <a:moveTo>
                  <a:pt x="1106341" y="198438"/>
                </a:moveTo>
                <a:lnTo>
                  <a:pt x="1122567" y="205965"/>
                </a:lnTo>
                <a:lnTo>
                  <a:pt x="1139189" y="214285"/>
                </a:lnTo>
                <a:lnTo>
                  <a:pt x="1155020" y="223001"/>
                </a:lnTo>
                <a:lnTo>
                  <a:pt x="1170455" y="231717"/>
                </a:lnTo>
                <a:lnTo>
                  <a:pt x="1185889" y="241225"/>
                </a:lnTo>
                <a:lnTo>
                  <a:pt x="1200928" y="251129"/>
                </a:lnTo>
                <a:lnTo>
                  <a:pt x="1216363" y="261034"/>
                </a:lnTo>
                <a:lnTo>
                  <a:pt x="1231006" y="271335"/>
                </a:lnTo>
                <a:lnTo>
                  <a:pt x="1244858" y="282031"/>
                </a:lnTo>
                <a:lnTo>
                  <a:pt x="1258710" y="293520"/>
                </a:lnTo>
                <a:lnTo>
                  <a:pt x="1272562" y="305010"/>
                </a:lnTo>
                <a:lnTo>
                  <a:pt x="1286018" y="316895"/>
                </a:lnTo>
                <a:lnTo>
                  <a:pt x="1299078" y="328780"/>
                </a:lnTo>
                <a:lnTo>
                  <a:pt x="1312138" y="341854"/>
                </a:lnTo>
                <a:lnTo>
                  <a:pt x="1324407" y="354928"/>
                </a:lnTo>
                <a:lnTo>
                  <a:pt x="1336675" y="367606"/>
                </a:lnTo>
                <a:lnTo>
                  <a:pt x="1332322" y="423863"/>
                </a:lnTo>
                <a:lnTo>
                  <a:pt x="1318470" y="406827"/>
                </a:lnTo>
                <a:lnTo>
                  <a:pt x="1304618" y="390584"/>
                </a:lnTo>
                <a:lnTo>
                  <a:pt x="1289975" y="374737"/>
                </a:lnTo>
                <a:lnTo>
                  <a:pt x="1274145" y="359286"/>
                </a:lnTo>
                <a:lnTo>
                  <a:pt x="1258314" y="344231"/>
                </a:lnTo>
                <a:lnTo>
                  <a:pt x="1242088" y="329969"/>
                </a:lnTo>
                <a:lnTo>
                  <a:pt x="1225070" y="316103"/>
                </a:lnTo>
                <a:lnTo>
                  <a:pt x="1208052" y="302633"/>
                </a:lnTo>
                <a:lnTo>
                  <a:pt x="1189847" y="290351"/>
                </a:lnTo>
                <a:lnTo>
                  <a:pt x="1171642" y="278070"/>
                </a:lnTo>
                <a:lnTo>
                  <a:pt x="1153437" y="266580"/>
                </a:lnTo>
                <a:lnTo>
                  <a:pt x="1134440" y="255884"/>
                </a:lnTo>
                <a:lnTo>
                  <a:pt x="1114652" y="245187"/>
                </a:lnTo>
                <a:lnTo>
                  <a:pt x="1094864" y="235679"/>
                </a:lnTo>
                <a:lnTo>
                  <a:pt x="1074680" y="227359"/>
                </a:lnTo>
                <a:lnTo>
                  <a:pt x="1054100" y="218643"/>
                </a:lnTo>
                <a:lnTo>
                  <a:pt x="1106341" y="198438"/>
                </a:lnTo>
                <a:close/>
                <a:moveTo>
                  <a:pt x="545878" y="196850"/>
                </a:moveTo>
                <a:lnTo>
                  <a:pt x="598488" y="217164"/>
                </a:lnTo>
                <a:lnTo>
                  <a:pt x="577763" y="225130"/>
                </a:lnTo>
                <a:lnTo>
                  <a:pt x="557835" y="233495"/>
                </a:lnTo>
                <a:lnTo>
                  <a:pt x="538305" y="243055"/>
                </a:lnTo>
                <a:lnTo>
                  <a:pt x="518775" y="253013"/>
                </a:lnTo>
                <a:lnTo>
                  <a:pt x="500441" y="263369"/>
                </a:lnTo>
                <a:lnTo>
                  <a:pt x="481709" y="274522"/>
                </a:lnTo>
                <a:lnTo>
                  <a:pt x="463375" y="286471"/>
                </a:lnTo>
                <a:lnTo>
                  <a:pt x="446236" y="298421"/>
                </a:lnTo>
                <a:lnTo>
                  <a:pt x="428700" y="311566"/>
                </a:lnTo>
                <a:lnTo>
                  <a:pt x="411960" y="325108"/>
                </a:lnTo>
                <a:lnTo>
                  <a:pt x="395220" y="338651"/>
                </a:lnTo>
                <a:lnTo>
                  <a:pt x="379676" y="352991"/>
                </a:lnTo>
                <a:lnTo>
                  <a:pt x="364132" y="368127"/>
                </a:lnTo>
                <a:lnTo>
                  <a:pt x="349385" y="383263"/>
                </a:lnTo>
                <a:lnTo>
                  <a:pt x="335037" y="399594"/>
                </a:lnTo>
                <a:lnTo>
                  <a:pt x="321087" y="415925"/>
                </a:lnTo>
                <a:lnTo>
                  <a:pt x="317500" y="360957"/>
                </a:lnTo>
                <a:lnTo>
                  <a:pt x="329457" y="347812"/>
                </a:lnTo>
                <a:lnTo>
                  <a:pt x="341414" y="335465"/>
                </a:lnTo>
                <a:lnTo>
                  <a:pt x="354567" y="323117"/>
                </a:lnTo>
                <a:lnTo>
                  <a:pt x="367719" y="311566"/>
                </a:lnTo>
                <a:lnTo>
                  <a:pt x="380872" y="299616"/>
                </a:lnTo>
                <a:lnTo>
                  <a:pt x="394423" y="288463"/>
                </a:lnTo>
                <a:lnTo>
                  <a:pt x="408373" y="277708"/>
                </a:lnTo>
                <a:lnTo>
                  <a:pt x="422721" y="267352"/>
                </a:lnTo>
                <a:lnTo>
                  <a:pt x="437069" y="256996"/>
                </a:lnTo>
                <a:lnTo>
                  <a:pt x="451816" y="247436"/>
                </a:lnTo>
                <a:lnTo>
                  <a:pt x="466962" y="237877"/>
                </a:lnTo>
                <a:lnTo>
                  <a:pt x="482107" y="228715"/>
                </a:lnTo>
                <a:lnTo>
                  <a:pt x="497651" y="219952"/>
                </a:lnTo>
                <a:lnTo>
                  <a:pt x="513195" y="211986"/>
                </a:lnTo>
                <a:lnTo>
                  <a:pt x="529536" y="204020"/>
                </a:lnTo>
                <a:lnTo>
                  <a:pt x="545878" y="196850"/>
                </a:lnTo>
                <a:close/>
                <a:moveTo>
                  <a:pt x="1028700" y="25400"/>
                </a:moveTo>
                <a:lnTo>
                  <a:pt x="1048147" y="30571"/>
                </a:lnTo>
                <a:lnTo>
                  <a:pt x="1067197" y="36139"/>
                </a:lnTo>
                <a:lnTo>
                  <a:pt x="1086247" y="42503"/>
                </a:lnTo>
                <a:lnTo>
                  <a:pt x="1104900" y="49265"/>
                </a:lnTo>
                <a:lnTo>
                  <a:pt x="1123553" y="56026"/>
                </a:lnTo>
                <a:lnTo>
                  <a:pt x="1142207" y="63186"/>
                </a:lnTo>
                <a:lnTo>
                  <a:pt x="1160066" y="71538"/>
                </a:lnTo>
                <a:lnTo>
                  <a:pt x="1177925" y="79891"/>
                </a:lnTo>
                <a:lnTo>
                  <a:pt x="1195388" y="88641"/>
                </a:lnTo>
                <a:lnTo>
                  <a:pt x="1212850" y="97392"/>
                </a:lnTo>
                <a:lnTo>
                  <a:pt x="1230313" y="106937"/>
                </a:lnTo>
                <a:lnTo>
                  <a:pt x="1246982" y="116881"/>
                </a:lnTo>
                <a:lnTo>
                  <a:pt x="1263650" y="127620"/>
                </a:lnTo>
                <a:lnTo>
                  <a:pt x="1280319" y="138359"/>
                </a:lnTo>
                <a:lnTo>
                  <a:pt x="1296194" y="149098"/>
                </a:lnTo>
                <a:lnTo>
                  <a:pt x="1312069" y="160633"/>
                </a:lnTo>
                <a:lnTo>
                  <a:pt x="1327547" y="172565"/>
                </a:lnTo>
                <a:lnTo>
                  <a:pt x="1342629" y="184497"/>
                </a:lnTo>
                <a:lnTo>
                  <a:pt x="1358107" y="197225"/>
                </a:lnTo>
                <a:lnTo>
                  <a:pt x="1372791" y="209953"/>
                </a:lnTo>
                <a:lnTo>
                  <a:pt x="1386682" y="223079"/>
                </a:lnTo>
                <a:lnTo>
                  <a:pt x="1400572" y="237000"/>
                </a:lnTo>
                <a:lnTo>
                  <a:pt x="1414463" y="250921"/>
                </a:lnTo>
                <a:lnTo>
                  <a:pt x="1427957" y="264444"/>
                </a:lnTo>
                <a:lnTo>
                  <a:pt x="1440657" y="279161"/>
                </a:lnTo>
                <a:lnTo>
                  <a:pt x="1453754" y="293877"/>
                </a:lnTo>
                <a:lnTo>
                  <a:pt x="1466454" y="309389"/>
                </a:lnTo>
                <a:lnTo>
                  <a:pt x="1477963" y="324901"/>
                </a:lnTo>
                <a:lnTo>
                  <a:pt x="1489473" y="340413"/>
                </a:lnTo>
                <a:lnTo>
                  <a:pt x="1501379" y="356323"/>
                </a:lnTo>
                <a:lnTo>
                  <a:pt x="1512094" y="372233"/>
                </a:lnTo>
                <a:lnTo>
                  <a:pt x="1522413" y="388938"/>
                </a:lnTo>
                <a:lnTo>
                  <a:pt x="1470026" y="380187"/>
                </a:lnTo>
                <a:lnTo>
                  <a:pt x="1460501" y="366664"/>
                </a:lnTo>
                <a:lnTo>
                  <a:pt x="1451373" y="353539"/>
                </a:lnTo>
                <a:lnTo>
                  <a:pt x="1441451" y="340413"/>
                </a:lnTo>
                <a:lnTo>
                  <a:pt x="1430735" y="327685"/>
                </a:lnTo>
                <a:lnTo>
                  <a:pt x="1420416" y="315355"/>
                </a:lnTo>
                <a:lnTo>
                  <a:pt x="1409701" y="302627"/>
                </a:lnTo>
                <a:lnTo>
                  <a:pt x="1398985" y="290695"/>
                </a:lnTo>
                <a:lnTo>
                  <a:pt x="1387872" y="278763"/>
                </a:lnTo>
                <a:lnTo>
                  <a:pt x="1375966" y="267228"/>
                </a:lnTo>
                <a:lnTo>
                  <a:pt x="1364457" y="255694"/>
                </a:lnTo>
                <a:lnTo>
                  <a:pt x="1352154" y="244557"/>
                </a:lnTo>
                <a:lnTo>
                  <a:pt x="1340247" y="233420"/>
                </a:lnTo>
                <a:lnTo>
                  <a:pt x="1327944" y="223079"/>
                </a:lnTo>
                <a:lnTo>
                  <a:pt x="1315244" y="212737"/>
                </a:lnTo>
                <a:lnTo>
                  <a:pt x="1302544" y="202396"/>
                </a:lnTo>
                <a:lnTo>
                  <a:pt x="1289844" y="192452"/>
                </a:lnTo>
                <a:lnTo>
                  <a:pt x="1276350" y="182906"/>
                </a:lnTo>
                <a:lnTo>
                  <a:pt x="1262857" y="173758"/>
                </a:lnTo>
                <a:lnTo>
                  <a:pt x="1248966" y="164610"/>
                </a:lnTo>
                <a:lnTo>
                  <a:pt x="1235472" y="155462"/>
                </a:lnTo>
                <a:lnTo>
                  <a:pt x="1221582" y="147507"/>
                </a:lnTo>
                <a:lnTo>
                  <a:pt x="1207294" y="139155"/>
                </a:lnTo>
                <a:lnTo>
                  <a:pt x="1192610" y="130802"/>
                </a:lnTo>
                <a:lnTo>
                  <a:pt x="1178322" y="123643"/>
                </a:lnTo>
                <a:lnTo>
                  <a:pt x="1163241" y="116085"/>
                </a:lnTo>
                <a:lnTo>
                  <a:pt x="1148557" y="108926"/>
                </a:lnTo>
                <a:lnTo>
                  <a:pt x="1133475" y="102164"/>
                </a:lnTo>
                <a:lnTo>
                  <a:pt x="1117997" y="95801"/>
                </a:lnTo>
                <a:lnTo>
                  <a:pt x="1102916" y="89834"/>
                </a:lnTo>
                <a:lnTo>
                  <a:pt x="1087041" y="84266"/>
                </a:lnTo>
                <a:lnTo>
                  <a:pt x="1071166" y="78698"/>
                </a:lnTo>
                <a:lnTo>
                  <a:pt x="1055291" y="73527"/>
                </a:lnTo>
                <a:lnTo>
                  <a:pt x="1028700" y="25400"/>
                </a:lnTo>
                <a:close/>
                <a:moveTo>
                  <a:pt x="619125" y="25400"/>
                </a:moveTo>
                <a:lnTo>
                  <a:pt x="594935" y="72333"/>
                </a:lnTo>
                <a:lnTo>
                  <a:pt x="579073" y="77504"/>
                </a:lnTo>
                <a:lnTo>
                  <a:pt x="563211" y="82674"/>
                </a:lnTo>
                <a:lnTo>
                  <a:pt x="546952" y="89038"/>
                </a:lnTo>
                <a:lnTo>
                  <a:pt x="531486" y="95004"/>
                </a:lnTo>
                <a:lnTo>
                  <a:pt x="516020" y="101368"/>
                </a:lnTo>
                <a:lnTo>
                  <a:pt x="500951" y="108130"/>
                </a:lnTo>
                <a:lnTo>
                  <a:pt x="485882" y="115289"/>
                </a:lnTo>
                <a:lnTo>
                  <a:pt x="470813" y="122846"/>
                </a:lnTo>
                <a:lnTo>
                  <a:pt x="456140" y="130005"/>
                </a:lnTo>
                <a:lnTo>
                  <a:pt x="441467" y="138358"/>
                </a:lnTo>
                <a:lnTo>
                  <a:pt x="427191" y="146313"/>
                </a:lnTo>
                <a:lnTo>
                  <a:pt x="412915" y="155063"/>
                </a:lnTo>
                <a:lnTo>
                  <a:pt x="399036" y="163813"/>
                </a:lnTo>
                <a:lnTo>
                  <a:pt x="385156" y="172961"/>
                </a:lnTo>
                <a:lnTo>
                  <a:pt x="371277" y="182507"/>
                </a:lnTo>
                <a:lnTo>
                  <a:pt x="358190" y="192053"/>
                </a:lnTo>
                <a:lnTo>
                  <a:pt x="345104" y="201996"/>
                </a:lnTo>
                <a:lnTo>
                  <a:pt x="332018" y="212338"/>
                </a:lnTo>
                <a:lnTo>
                  <a:pt x="319328" y="222679"/>
                </a:lnTo>
                <a:lnTo>
                  <a:pt x="307035" y="233418"/>
                </a:lnTo>
                <a:lnTo>
                  <a:pt x="294741" y="244554"/>
                </a:lnTo>
                <a:lnTo>
                  <a:pt x="282448" y="256089"/>
                </a:lnTo>
                <a:lnTo>
                  <a:pt x="270948" y="267226"/>
                </a:lnTo>
                <a:lnTo>
                  <a:pt x="259448" y="278760"/>
                </a:lnTo>
                <a:lnTo>
                  <a:pt x="247948" y="291090"/>
                </a:lnTo>
                <a:lnTo>
                  <a:pt x="236844" y="303022"/>
                </a:lnTo>
                <a:lnTo>
                  <a:pt x="226137" y="315750"/>
                </a:lnTo>
                <a:lnTo>
                  <a:pt x="215826" y="328477"/>
                </a:lnTo>
                <a:lnTo>
                  <a:pt x="205516" y="341205"/>
                </a:lnTo>
                <a:lnTo>
                  <a:pt x="195602" y="354728"/>
                </a:lnTo>
                <a:lnTo>
                  <a:pt x="185688" y="367854"/>
                </a:lnTo>
                <a:lnTo>
                  <a:pt x="176170" y="381377"/>
                </a:lnTo>
                <a:lnTo>
                  <a:pt x="123825" y="390525"/>
                </a:lnTo>
                <a:lnTo>
                  <a:pt x="134135" y="373820"/>
                </a:lnTo>
                <a:lnTo>
                  <a:pt x="145239" y="357512"/>
                </a:lnTo>
                <a:lnTo>
                  <a:pt x="156739" y="341205"/>
                </a:lnTo>
                <a:lnTo>
                  <a:pt x="168239" y="325693"/>
                </a:lnTo>
                <a:lnTo>
                  <a:pt x="180136" y="310181"/>
                </a:lnTo>
                <a:lnTo>
                  <a:pt x="192826" y="295067"/>
                </a:lnTo>
                <a:lnTo>
                  <a:pt x="205516" y="280351"/>
                </a:lnTo>
                <a:lnTo>
                  <a:pt x="218602" y="265635"/>
                </a:lnTo>
                <a:lnTo>
                  <a:pt x="232085" y="251316"/>
                </a:lnTo>
                <a:lnTo>
                  <a:pt x="245965" y="237395"/>
                </a:lnTo>
                <a:lnTo>
                  <a:pt x="259844" y="223872"/>
                </a:lnTo>
                <a:lnTo>
                  <a:pt x="274517" y="210349"/>
                </a:lnTo>
                <a:lnTo>
                  <a:pt x="289190" y="197621"/>
                </a:lnTo>
                <a:lnTo>
                  <a:pt x="303862" y="184893"/>
                </a:lnTo>
                <a:lnTo>
                  <a:pt x="319328" y="172961"/>
                </a:lnTo>
                <a:lnTo>
                  <a:pt x="334794" y="160631"/>
                </a:lnTo>
                <a:lnTo>
                  <a:pt x="350656" y="149495"/>
                </a:lnTo>
                <a:lnTo>
                  <a:pt x="366518" y="138358"/>
                </a:lnTo>
                <a:lnTo>
                  <a:pt x="383174" y="127619"/>
                </a:lnTo>
                <a:lnTo>
                  <a:pt x="399829" y="116880"/>
                </a:lnTo>
                <a:lnTo>
                  <a:pt x="416881" y="106936"/>
                </a:lnTo>
                <a:lnTo>
                  <a:pt x="433933" y="97391"/>
                </a:lnTo>
                <a:lnTo>
                  <a:pt x="451778" y="88640"/>
                </a:lnTo>
                <a:lnTo>
                  <a:pt x="469227" y="79890"/>
                </a:lnTo>
                <a:lnTo>
                  <a:pt x="487072" y="71140"/>
                </a:lnTo>
                <a:lnTo>
                  <a:pt x="505710" y="63185"/>
                </a:lnTo>
                <a:lnTo>
                  <a:pt x="523951" y="56026"/>
                </a:lnTo>
                <a:lnTo>
                  <a:pt x="542193" y="48867"/>
                </a:lnTo>
                <a:lnTo>
                  <a:pt x="561228" y="42105"/>
                </a:lnTo>
                <a:lnTo>
                  <a:pt x="580263" y="36139"/>
                </a:lnTo>
                <a:lnTo>
                  <a:pt x="599694" y="30570"/>
                </a:lnTo>
                <a:lnTo>
                  <a:pt x="619125" y="25400"/>
                </a:lnTo>
                <a:close/>
                <a:moveTo>
                  <a:pt x="824315" y="0"/>
                </a:moveTo>
                <a:lnTo>
                  <a:pt x="846110" y="792"/>
                </a:lnTo>
                <a:lnTo>
                  <a:pt x="868300" y="1585"/>
                </a:lnTo>
                <a:lnTo>
                  <a:pt x="889699" y="2774"/>
                </a:lnTo>
                <a:lnTo>
                  <a:pt x="911097" y="4756"/>
                </a:lnTo>
                <a:lnTo>
                  <a:pt x="932495" y="7530"/>
                </a:lnTo>
                <a:lnTo>
                  <a:pt x="953497" y="10700"/>
                </a:lnTo>
                <a:lnTo>
                  <a:pt x="974499" y="13871"/>
                </a:lnTo>
                <a:lnTo>
                  <a:pt x="995500" y="18230"/>
                </a:lnTo>
                <a:lnTo>
                  <a:pt x="1020861" y="63806"/>
                </a:lnTo>
                <a:lnTo>
                  <a:pt x="1084263" y="178339"/>
                </a:lnTo>
                <a:lnTo>
                  <a:pt x="1071187" y="183491"/>
                </a:lnTo>
                <a:lnTo>
                  <a:pt x="1015710" y="204892"/>
                </a:lnTo>
                <a:lnTo>
                  <a:pt x="847298" y="270679"/>
                </a:lnTo>
                <a:lnTo>
                  <a:pt x="827882" y="277813"/>
                </a:lnTo>
                <a:lnTo>
                  <a:pt x="808465" y="270679"/>
                </a:lnTo>
                <a:lnTo>
                  <a:pt x="636883" y="203703"/>
                </a:lnTo>
                <a:lnTo>
                  <a:pt x="581010" y="181906"/>
                </a:lnTo>
                <a:lnTo>
                  <a:pt x="571500" y="178339"/>
                </a:lnTo>
                <a:lnTo>
                  <a:pt x="630147" y="63409"/>
                </a:lnTo>
                <a:lnTo>
                  <a:pt x="653130" y="18230"/>
                </a:lnTo>
                <a:lnTo>
                  <a:pt x="673736" y="13871"/>
                </a:lnTo>
                <a:lnTo>
                  <a:pt x="694738" y="10700"/>
                </a:lnTo>
                <a:lnTo>
                  <a:pt x="716136" y="7530"/>
                </a:lnTo>
                <a:lnTo>
                  <a:pt x="737534" y="4756"/>
                </a:lnTo>
                <a:lnTo>
                  <a:pt x="758932" y="2774"/>
                </a:lnTo>
                <a:lnTo>
                  <a:pt x="780726" y="1585"/>
                </a:lnTo>
                <a:lnTo>
                  <a:pt x="802125" y="792"/>
                </a:lnTo>
                <a:lnTo>
                  <a:pt x="82431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normAutofit/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9" name="矩形 18"/>
          <p:cNvSpPr/>
          <p:nvPr>
            <p:custDataLst>
              <p:tags r:id="rId17"/>
            </p:custDataLst>
          </p:nvPr>
        </p:nvSpPr>
        <p:spPr>
          <a:xfrm>
            <a:off x="4353559" y="5245665"/>
            <a:ext cx="5987149" cy="89643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改善心肺功能：俯卧位可以改善心肺功能，提高患者的生活质量。</a:t>
            </a:r>
          </a:p>
        </p:txBody>
      </p:sp>
    </p:spTree>
    <p:custDataLst>
      <p:tags r:id="rId18"/>
    </p:custDataLst>
  </p:cSld>
  <p:clrMapOvr>
    <a:masterClrMapping/>
  </p:clrMapOvr>
  <p:transition spd="med"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任意多边形 120"/>
          <p:cNvSpPr/>
          <p:nvPr userDrawn="1">
            <p:custDataLst>
              <p:tags r:id="rId2"/>
            </p:custDataLst>
          </p:nvPr>
        </p:nvSpPr>
        <p:spPr>
          <a:xfrm rot="10800000">
            <a:off x="11401318" y="5956098"/>
            <a:ext cx="588452" cy="901894"/>
          </a:xfrm>
          <a:custGeom>
            <a:gdLst>
              <a:gd name="connsiteX0" fmla="*/ 1069344 w 1069344"/>
              <a:gd name="connsiteY0" fmla="*/ 0 h 1638935"/>
              <a:gd name="connsiteX1" fmla="*/ 1069344 w 1069344"/>
              <a:gd name="connsiteY1" fmla="*/ 1104266 h 1638935"/>
              <a:gd name="connsiteX2" fmla="*/ 534674 w 1069344"/>
              <a:gd name="connsiteY2" fmla="*/ 1638935 h 1638935"/>
              <a:gd name="connsiteX3" fmla="*/ 4 w 1069344"/>
              <a:gd name="connsiteY3" fmla="*/ 1104266 h 1638935"/>
              <a:gd name="connsiteX4" fmla="*/ 0 w 1069344"/>
              <a:gd name="connsiteY4" fmla="*/ 4 h 16389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9344" h="1638935">
                <a:moveTo>
                  <a:pt x="1069344" y="0"/>
                </a:moveTo>
                <a:lnTo>
                  <a:pt x="1069344" y="1104266"/>
                </a:lnTo>
                <a:cubicBezTo>
                  <a:pt x="1069340" y="1399540"/>
                  <a:pt x="829947" y="1638937"/>
                  <a:pt x="534674" y="1638935"/>
                </a:cubicBezTo>
                <a:cubicBezTo>
                  <a:pt x="239397" y="1638936"/>
                  <a:pt x="1" y="1399540"/>
                  <a:pt x="4" y="1104266"/>
                </a:cubicBezTo>
                <a:lnTo>
                  <a:pt x="0" y="4"/>
                </a:lnTo>
                <a:close/>
              </a:path>
            </a:pathLst>
          </a:custGeom>
          <a:pattFill prst="openDmnd">
            <a:fgClr>
              <a:schemeClr val="accent2"/>
            </a:fgClr>
            <a:bgClr>
              <a:schemeClr val="accent4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任意多边形 139"/>
          <p:cNvSpPr/>
          <p:nvPr userDrawn="1">
            <p:custDataLst>
              <p:tags r:id="rId3"/>
            </p:custDataLst>
          </p:nvPr>
        </p:nvSpPr>
        <p:spPr>
          <a:xfrm rot="10800000">
            <a:off x="10676237" y="6447761"/>
            <a:ext cx="588453" cy="410238"/>
          </a:xfrm>
          <a:custGeom>
            <a:gdLst>
              <a:gd name="connsiteX0" fmla="*/ 0 w 1069346"/>
              <a:gd name="connsiteY0" fmla="*/ 0 h 745490"/>
              <a:gd name="connsiteX1" fmla="*/ 1069346 w 1069346"/>
              <a:gd name="connsiteY1" fmla="*/ 2 h 745490"/>
              <a:gd name="connsiteX2" fmla="*/ 1069343 w 1069346"/>
              <a:gd name="connsiteY2" fmla="*/ 210820 h 745490"/>
              <a:gd name="connsiteX3" fmla="*/ 534676 w 1069346"/>
              <a:gd name="connsiteY3" fmla="*/ 745490 h 745490"/>
              <a:gd name="connsiteX4" fmla="*/ 6 w 1069346"/>
              <a:gd name="connsiteY4" fmla="*/ 210820 h 74549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9346" h="745490">
                <a:moveTo>
                  <a:pt x="0" y="0"/>
                </a:moveTo>
                <a:lnTo>
                  <a:pt x="1069346" y="2"/>
                </a:lnTo>
                <a:lnTo>
                  <a:pt x="1069343" y="210820"/>
                </a:lnTo>
                <a:cubicBezTo>
                  <a:pt x="1069344" y="506094"/>
                  <a:pt x="829952" y="745488"/>
                  <a:pt x="534676" y="745490"/>
                </a:cubicBezTo>
                <a:cubicBezTo>
                  <a:pt x="239402" y="745490"/>
                  <a:pt x="2" y="506094"/>
                  <a:pt x="6" y="210820"/>
                </a:cubicBez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3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任意多边形 135"/>
          <p:cNvSpPr/>
          <p:nvPr userDrawn="1">
            <p:custDataLst>
              <p:tags r:id="rId4"/>
            </p:custDataLst>
          </p:nvPr>
        </p:nvSpPr>
        <p:spPr>
          <a:xfrm>
            <a:off x="274066" y="15"/>
            <a:ext cx="630082" cy="965702"/>
          </a:xfrm>
          <a:custGeom>
            <a:gdLst>
              <a:gd name="connsiteX0" fmla="*/ 0 w 1069341"/>
              <a:gd name="connsiteY0" fmla="*/ 0 h 1638937"/>
              <a:gd name="connsiteX1" fmla="*/ 1069341 w 1069341"/>
              <a:gd name="connsiteY1" fmla="*/ 2 h 1638937"/>
              <a:gd name="connsiteX2" fmla="*/ 1069338 w 1069341"/>
              <a:gd name="connsiteY2" fmla="*/ 1104264 h 1638937"/>
              <a:gd name="connsiteX3" fmla="*/ 534671 w 1069341"/>
              <a:gd name="connsiteY3" fmla="*/ 1638937 h 1638937"/>
              <a:gd name="connsiteX4" fmla="*/ 2 w 1069341"/>
              <a:gd name="connsiteY4" fmla="*/ 1104266 h 16389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9341" h="1638937">
                <a:moveTo>
                  <a:pt x="0" y="0"/>
                </a:moveTo>
                <a:lnTo>
                  <a:pt x="1069341" y="2"/>
                </a:lnTo>
                <a:lnTo>
                  <a:pt x="1069338" y="1104264"/>
                </a:lnTo>
                <a:cubicBezTo>
                  <a:pt x="1069340" y="1399540"/>
                  <a:pt x="829947" y="1638938"/>
                  <a:pt x="534671" y="1638937"/>
                </a:cubicBezTo>
                <a:cubicBezTo>
                  <a:pt x="239397" y="1638937"/>
                  <a:pt x="1" y="1399542"/>
                  <a:pt x="2" y="1104266"/>
                </a:cubicBezTo>
                <a:close/>
              </a:path>
            </a:pathLst>
          </a:custGeom>
          <a:pattFill prst="dashUpDiag">
            <a:fgClr>
              <a:schemeClr val="accent2"/>
            </a:fgClr>
            <a:bgClr>
              <a:schemeClr val="accent4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任意多边形 137"/>
          <p:cNvSpPr/>
          <p:nvPr userDrawn="1">
            <p:custDataLst>
              <p:tags r:id="rId5"/>
            </p:custDataLst>
          </p:nvPr>
        </p:nvSpPr>
        <p:spPr>
          <a:xfrm>
            <a:off x="1050437" y="0"/>
            <a:ext cx="630082" cy="439261"/>
          </a:xfrm>
          <a:custGeom>
            <a:gdLst>
              <a:gd name="connsiteX0" fmla="*/ 3 w 1069341"/>
              <a:gd name="connsiteY0" fmla="*/ 0 h 745490"/>
              <a:gd name="connsiteX1" fmla="*/ 1069341 w 1069341"/>
              <a:gd name="connsiteY1" fmla="*/ 2 h 745490"/>
              <a:gd name="connsiteX2" fmla="*/ 1069339 w 1069341"/>
              <a:gd name="connsiteY2" fmla="*/ 210820 h 745490"/>
              <a:gd name="connsiteX3" fmla="*/ 534671 w 1069341"/>
              <a:gd name="connsiteY3" fmla="*/ 745490 h 745490"/>
              <a:gd name="connsiteX4" fmla="*/ 1 w 1069341"/>
              <a:gd name="connsiteY4" fmla="*/ 210822 h 74549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9341" h="745490">
                <a:moveTo>
                  <a:pt x="3" y="0"/>
                </a:moveTo>
                <a:lnTo>
                  <a:pt x="1069341" y="2"/>
                </a:lnTo>
                <a:lnTo>
                  <a:pt x="1069339" y="210820"/>
                </a:lnTo>
                <a:cubicBezTo>
                  <a:pt x="1069339" y="506095"/>
                  <a:pt x="829947" y="745492"/>
                  <a:pt x="534671" y="745490"/>
                </a:cubicBezTo>
                <a:cubicBezTo>
                  <a:pt x="239397" y="745491"/>
                  <a:pt x="0" y="506097"/>
                  <a:pt x="1" y="210822"/>
                </a:cubicBezTo>
                <a:close/>
              </a:path>
            </a:pathLst>
          </a:custGeom>
          <a:pattFill prst="solidDmnd">
            <a:fgClr>
              <a:schemeClr val="accent2"/>
            </a:fgClr>
            <a:bgClr>
              <a:schemeClr val="accent3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6" name="文本框 6"/>
          <p:cNvSpPr txBox="1"/>
          <p:nvPr>
            <p:custDataLst>
              <p:tags r:id="rId6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预防并发症</a:t>
            </a:r>
          </a:p>
        </p:txBody>
      </p:sp>
      <p:cxnSp>
        <p:nvCxnSpPr>
          <p:cNvPr id="3" name="直接连接符 2"/>
          <p:cNvCxnSpPr/>
          <p:nvPr>
            <p:custDataLst>
              <p:tags r:id="rId7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圆角矩形 45"/>
          <p:cNvSpPr/>
          <p:nvPr>
            <p:custDataLst>
              <p:tags r:id="rId8"/>
            </p:custDataLst>
          </p:nvPr>
        </p:nvSpPr>
        <p:spPr>
          <a:xfrm>
            <a:off x="1306195" y="2009722"/>
            <a:ext cx="4266105" cy="1308061"/>
          </a:xfrm>
          <a:prstGeom prst="roundRect">
            <a:avLst>
              <a:gd name="adj" fmla="val 20279"/>
            </a:avLst>
          </a:prstGeom>
          <a:gradFill>
            <a:gsLst>
              <a:gs pos="100000">
                <a:schemeClr val="accent1"/>
              </a:gs>
              <a:gs pos="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b="1" spc="16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预防压疮：俯卧位可以减轻背部压力，降低压疮风险</a:t>
            </a:r>
          </a:p>
        </p:txBody>
      </p:sp>
      <p:sp>
        <p:nvSpPr>
          <p:cNvPr id="41" name="圆角矩形 40"/>
          <p:cNvSpPr/>
          <p:nvPr>
            <p:custDataLst>
              <p:tags r:id="rId9"/>
            </p:custDataLst>
          </p:nvPr>
        </p:nvSpPr>
        <p:spPr>
          <a:xfrm>
            <a:off x="6621183" y="2009722"/>
            <a:ext cx="4270972" cy="1323880"/>
          </a:xfrm>
          <a:prstGeom prst="roundRect">
            <a:avLst>
              <a:gd name="adj" fmla="val 16666"/>
            </a:avLst>
          </a:prstGeom>
          <a:gradFill>
            <a:gsLst>
              <a:gs pos="0">
                <a:schemeClr val="accent2">
                  <a:lumMod val="75000"/>
                </a:schemeClr>
              </a:gs>
              <a:gs pos="100000">
                <a:schemeClr val="accent2"/>
              </a:gs>
            </a:gsLst>
            <a:lin ang="7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b="1" spc="1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改善呼吸：俯卧位可以增加肺活量，改善呼吸功能</a:t>
            </a:r>
          </a:p>
        </p:txBody>
      </p:sp>
      <p:sp>
        <p:nvSpPr>
          <p:cNvPr id="2" name="圆角矩形 1"/>
          <p:cNvSpPr/>
          <p:nvPr>
            <p:custDataLst>
              <p:tags r:id="rId10"/>
            </p:custDataLst>
          </p:nvPr>
        </p:nvSpPr>
        <p:spPr>
          <a:xfrm>
            <a:off x="1306195" y="4303434"/>
            <a:ext cx="4266105" cy="1308061"/>
          </a:xfrm>
          <a:prstGeom prst="roundRect">
            <a:avLst>
              <a:gd name="adj" fmla="val 20279"/>
            </a:avLst>
          </a:prstGeom>
          <a:gradFill>
            <a:gsLst>
              <a:gs pos="0">
                <a:schemeClr val="accent2">
                  <a:lumMod val="75000"/>
                </a:schemeClr>
              </a:gs>
              <a:gs pos="100000">
                <a:schemeClr val="accent2"/>
              </a:gs>
            </a:gsLst>
            <a:lin ang="7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b="1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促进排痰：俯卧位可以促进痰液排出，减少肺部感染风险</a:t>
            </a:r>
          </a:p>
        </p:txBody>
      </p:sp>
      <p:sp>
        <p:nvSpPr>
          <p:cNvPr id="8" name="圆角矩形 7"/>
          <p:cNvSpPr/>
          <p:nvPr>
            <p:custDataLst>
              <p:tags r:id="rId11"/>
            </p:custDataLst>
          </p:nvPr>
        </p:nvSpPr>
        <p:spPr>
          <a:xfrm>
            <a:off x="6578595" y="4303434"/>
            <a:ext cx="4266105" cy="1308061"/>
          </a:xfrm>
          <a:prstGeom prst="roundRect">
            <a:avLst>
              <a:gd name="adj" fmla="val 20279"/>
            </a:avLst>
          </a:prstGeom>
          <a:gradFill>
            <a:gsLst>
              <a:gs pos="100000">
                <a:schemeClr val="accent1"/>
              </a:gs>
              <a:gs pos="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b="1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减轻心脏负担：俯卧位可以减轻心脏负担，降低心衰风险</a:t>
            </a:r>
          </a:p>
        </p:txBody>
      </p:sp>
    </p:spTree>
    <p:custDataLst>
      <p:tags r:id="rId12"/>
    </p:custDataLst>
  </p:cSld>
  <p:clrMapOvr>
    <a:masterClrMapping/>
  </p:clrMapOvr>
  <p:transition spd="med"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任意多边形 120"/>
          <p:cNvSpPr/>
          <p:nvPr userDrawn="1">
            <p:custDataLst>
              <p:tags r:id="rId2"/>
            </p:custDataLst>
          </p:nvPr>
        </p:nvSpPr>
        <p:spPr>
          <a:xfrm rot="10800000">
            <a:off x="11401318" y="5956098"/>
            <a:ext cx="588452" cy="901894"/>
          </a:xfrm>
          <a:custGeom>
            <a:gdLst>
              <a:gd name="connsiteX0" fmla="*/ 1069344 w 1069344"/>
              <a:gd name="connsiteY0" fmla="*/ 0 h 1638935"/>
              <a:gd name="connsiteX1" fmla="*/ 1069344 w 1069344"/>
              <a:gd name="connsiteY1" fmla="*/ 1104266 h 1638935"/>
              <a:gd name="connsiteX2" fmla="*/ 534674 w 1069344"/>
              <a:gd name="connsiteY2" fmla="*/ 1638935 h 1638935"/>
              <a:gd name="connsiteX3" fmla="*/ 4 w 1069344"/>
              <a:gd name="connsiteY3" fmla="*/ 1104266 h 1638935"/>
              <a:gd name="connsiteX4" fmla="*/ 0 w 1069344"/>
              <a:gd name="connsiteY4" fmla="*/ 4 h 16389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9344" h="1638935">
                <a:moveTo>
                  <a:pt x="1069344" y="0"/>
                </a:moveTo>
                <a:lnTo>
                  <a:pt x="1069344" y="1104266"/>
                </a:lnTo>
                <a:cubicBezTo>
                  <a:pt x="1069340" y="1399540"/>
                  <a:pt x="829947" y="1638937"/>
                  <a:pt x="534674" y="1638935"/>
                </a:cubicBezTo>
                <a:cubicBezTo>
                  <a:pt x="239397" y="1638936"/>
                  <a:pt x="1" y="1399540"/>
                  <a:pt x="4" y="1104266"/>
                </a:cubicBezTo>
                <a:lnTo>
                  <a:pt x="0" y="4"/>
                </a:lnTo>
                <a:close/>
              </a:path>
            </a:pathLst>
          </a:custGeom>
          <a:pattFill prst="openDmnd">
            <a:fgClr>
              <a:schemeClr val="accent2"/>
            </a:fgClr>
            <a:bgClr>
              <a:schemeClr val="accent4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任意多边形 139"/>
          <p:cNvSpPr/>
          <p:nvPr userDrawn="1">
            <p:custDataLst>
              <p:tags r:id="rId3"/>
            </p:custDataLst>
          </p:nvPr>
        </p:nvSpPr>
        <p:spPr>
          <a:xfrm rot="10800000">
            <a:off x="10676237" y="6447761"/>
            <a:ext cx="588453" cy="410238"/>
          </a:xfrm>
          <a:custGeom>
            <a:gdLst>
              <a:gd name="connsiteX0" fmla="*/ 0 w 1069346"/>
              <a:gd name="connsiteY0" fmla="*/ 0 h 745490"/>
              <a:gd name="connsiteX1" fmla="*/ 1069346 w 1069346"/>
              <a:gd name="connsiteY1" fmla="*/ 2 h 745490"/>
              <a:gd name="connsiteX2" fmla="*/ 1069343 w 1069346"/>
              <a:gd name="connsiteY2" fmla="*/ 210820 h 745490"/>
              <a:gd name="connsiteX3" fmla="*/ 534676 w 1069346"/>
              <a:gd name="connsiteY3" fmla="*/ 745490 h 745490"/>
              <a:gd name="connsiteX4" fmla="*/ 6 w 1069346"/>
              <a:gd name="connsiteY4" fmla="*/ 210820 h 74549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9346" h="745490">
                <a:moveTo>
                  <a:pt x="0" y="0"/>
                </a:moveTo>
                <a:lnTo>
                  <a:pt x="1069346" y="2"/>
                </a:lnTo>
                <a:lnTo>
                  <a:pt x="1069343" y="210820"/>
                </a:lnTo>
                <a:cubicBezTo>
                  <a:pt x="1069344" y="506094"/>
                  <a:pt x="829952" y="745488"/>
                  <a:pt x="534676" y="745490"/>
                </a:cubicBezTo>
                <a:cubicBezTo>
                  <a:pt x="239402" y="745490"/>
                  <a:pt x="2" y="506094"/>
                  <a:pt x="6" y="210820"/>
                </a:cubicBez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3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任意多边形 135"/>
          <p:cNvSpPr/>
          <p:nvPr userDrawn="1">
            <p:custDataLst>
              <p:tags r:id="rId4"/>
            </p:custDataLst>
          </p:nvPr>
        </p:nvSpPr>
        <p:spPr>
          <a:xfrm>
            <a:off x="274066" y="15"/>
            <a:ext cx="630082" cy="965702"/>
          </a:xfrm>
          <a:custGeom>
            <a:gdLst>
              <a:gd name="connsiteX0" fmla="*/ 0 w 1069341"/>
              <a:gd name="connsiteY0" fmla="*/ 0 h 1638937"/>
              <a:gd name="connsiteX1" fmla="*/ 1069341 w 1069341"/>
              <a:gd name="connsiteY1" fmla="*/ 2 h 1638937"/>
              <a:gd name="connsiteX2" fmla="*/ 1069338 w 1069341"/>
              <a:gd name="connsiteY2" fmla="*/ 1104264 h 1638937"/>
              <a:gd name="connsiteX3" fmla="*/ 534671 w 1069341"/>
              <a:gd name="connsiteY3" fmla="*/ 1638937 h 1638937"/>
              <a:gd name="connsiteX4" fmla="*/ 2 w 1069341"/>
              <a:gd name="connsiteY4" fmla="*/ 1104266 h 16389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9341" h="1638937">
                <a:moveTo>
                  <a:pt x="0" y="0"/>
                </a:moveTo>
                <a:lnTo>
                  <a:pt x="1069341" y="2"/>
                </a:lnTo>
                <a:lnTo>
                  <a:pt x="1069338" y="1104264"/>
                </a:lnTo>
                <a:cubicBezTo>
                  <a:pt x="1069340" y="1399540"/>
                  <a:pt x="829947" y="1638938"/>
                  <a:pt x="534671" y="1638937"/>
                </a:cubicBezTo>
                <a:cubicBezTo>
                  <a:pt x="239397" y="1638937"/>
                  <a:pt x="1" y="1399542"/>
                  <a:pt x="2" y="1104266"/>
                </a:cubicBezTo>
                <a:close/>
              </a:path>
            </a:pathLst>
          </a:custGeom>
          <a:pattFill prst="dashUpDiag">
            <a:fgClr>
              <a:schemeClr val="accent2"/>
            </a:fgClr>
            <a:bgClr>
              <a:schemeClr val="accent4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任意多边形 137"/>
          <p:cNvSpPr/>
          <p:nvPr userDrawn="1">
            <p:custDataLst>
              <p:tags r:id="rId5"/>
            </p:custDataLst>
          </p:nvPr>
        </p:nvSpPr>
        <p:spPr>
          <a:xfrm>
            <a:off x="1050437" y="0"/>
            <a:ext cx="630082" cy="439261"/>
          </a:xfrm>
          <a:custGeom>
            <a:gdLst>
              <a:gd name="connsiteX0" fmla="*/ 3 w 1069341"/>
              <a:gd name="connsiteY0" fmla="*/ 0 h 745490"/>
              <a:gd name="connsiteX1" fmla="*/ 1069341 w 1069341"/>
              <a:gd name="connsiteY1" fmla="*/ 2 h 745490"/>
              <a:gd name="connsiteX2" fmla="*/ 1069339 w 1069341"/>
              <a:gd name="connsiteY2" fmla="*/ 210820 h 745490"/>
              <a:gd name="connsiteX3" fmla="*/ 534671 w 1069341"/>
              <a:gd name="connsiteY3" fmla="*/ 745490 h 745490"/>
              <a:gd name="connsiteX4" fmla="*/ 1 w 1069341"/>
              <a:gd name="connsiteY4" fmla="*/ 210822 h 74549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9341" h="745490">
                <a:moveTo>
                  <a:pt x="3" y="0"/>
                </a:moveTo>
                <a:lnTo>
                  <a:pt x="1069341" y="2"/>
                </a:lnTo>
                <a:lnTo>
                  <a:pt x="1069339" y="210820"/>
                </a:lnTo>
                <a:cubicBezTo>
                  <a:pt x="1069339" y="506095"/>
                  <a:pt x="829947" y="745492"/>
                  <a:pt x="534671" y="745490"/>
                </a:cubicBezTo>
                <a:cubicBezTo>
                  <a:pt x="239397" y="745491"/>
                  <a:pt x="0" y="506097"/>
                  <a:pt x="1" y="210822"/>
                </a:cubicBezTo>
                <a:close/>
              </a:path>
            </a:pathLst>
          </a:custGeom>
          <a:pattFill prst="solidDmnd">
            <a:fgClr>
              <a:schemeClr val="accent2"/>
            </a:fgClr>
            <a:bgClr>
              <a:schemeClr val="accent3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6" name="文本框 6"/>
          <p:cNvSpPr txBox="1"/>
          <p:nvPr>
            <p:custDataLst>
              <p:tags r:id="rId6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提高患者舒适度</a:t>
            </a:r>
          </a:p>
        </p:txBody>
      </p:sp>
      <p:cxnSp>
        <p:nvCxnSpPr>
          <p:cNvPr id="3" name="直接连接符 2"/>
          <p:cNvCxnSpPr/>
          <p:nvPr>
            <p:custDataLst>
              <p:tags r:id="rId7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文本框 16"/>
          <p:cNvSpPr txBox="1"/>
          <p:nvPr>
            <p:custDataLst>
              <p:tags r:id="rId8"/>
            </p:custDataLst>
          </p:nvPr>
        </p:nvSpPr>
        <p:spPr>
          <a:xfrm>
            <a:off x="7255751" y="1578234"/>
            <a:ext cx="3637184" cy="84274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>
              <a:lnSpc>
                <a:spcPct val="130000"/>
              </a:lnSpc>
              <a:defRPr sz="1200" spc="128">
                <a:solidFill>
                  <a:srgbClr val="262626"/>
                </a:solidFill>
                <a:latin typeface="+mj-lt"/>
                <a:ea typeface="+mj-ea"/>
                <a:cs typeface="+mj-cs"/>
                <a:sym typeface="微软雅黑" panose="020b0503020204020204" charset="-122"/>
              </a:defRPr>
            </a:lvl1pPr>
          </a:lstStyle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defRPr>
                <a:latin typeface="Arial"/>
                <a:ea typeface="Arial"/>
                <a:cs typeface="Arial"/>
                <a:sym typeface="Arial" panose="020b0604020202020204"/>
              </a:defRPr>
            </a:pPr>
            <a:r>
              <a:rPr lang="zh-CN" altLang="en-US" sz="1700" spc="9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减轻呼吸困难：俯卧位可以减轻患者的呼吸困难，提高患者的舒适度。</a:t>
            </a:r>
          </a:p>
        </p:txBody>
      </p:sp>
      <p:sp>
        <p:nvSpPr>
          <p:cNvPr id="117" name="01"/>
          <p:cNvSpPr txBox="1"/>
          <p:nvPr>
            <p:custDataLst>
              <p:tags r:id="rId9"/>
            </p:custDataLst>
          </p:nvPr>
        </p:nvSpPr>
        <p:spPr>
          <a:xfrm>
            <a:off x="6256483" y="1695478"/>
            <a:ext cx="737473" cy="60825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>
              <a:defRPr b="1">
                <a:solidFill>
                  <a:srgbClr val="59C78A"/>
                </a:solidFill>
              </a:defRPr>
            </a:lvl1pPr>
          </a:lstStyle>
          <a:p>
            <a:pPr algn="ctr">
              <a:lnSpc>
                <a:spcPct val="120000"/>
              </a:lnSpc>
            </a:pPr>
            <a:r>
              <a:rPr sz="2400">
                <a:solidFill>
                  <a:schemeClr val="accen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17" name="圆角矩形 16"/>
          <p:cNvSpPr/>
          <p:nvPr>
            <p:custDataLst>
              <p:tags r:id="rId10"/>
            </p:custDataLst>
          </p:nvPr>
        </p:nvSpPr>
        <p:spPr>
          <a:xfrm>
            <a:off x="2057208" y="2726808"/>
            <a:ext cx="2299881" cy="957893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8" name="圆角矩形 17"/>
          <p:cNvSpPr/>
          <p:nvPr>
            <p:custDataLst>
              <p:tags r:id="rId11"/>
            </p:custDataLst>
          </p:nvPr>
        </p:nvSpPr>
        <p:spPr>
          <a:xfrm>
            <a:off x="1682482" y="3935300"/>
            <a:ext cx="3049333" cy="957893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9" name="圆角矩形 18"/>
          <p:cNvSpPr/>
          <p:nvPr>
            <p:custDataLst>
              <p:tags r:id="rId12"/>
            </p:custDataLst>
          </p:nvPr>
        </p:nvSpPr>
        <p:spPr>
          <a:xfrm>
            <a:off x="1306195" y="5141449"/>
            <a:ext cx="3801908" cy="957893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2" name="圆角矩形 21"/>
          <p:cNvSpPr/>
          <p:nvPr>
            <p:custDataLst>
              <p:tags r:id="rId13"/>
            </p:custDataLst>
          </p:nvPr>
        </p:nvSpPr>
        <p:spPr>
          <a:xfrm>
            <a:off x="2386655" y="1520659"/>
            <a:ext cx="1640988" cy="95789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45" name="01"/>
          <p:cNvSpPr txBox="1"/>
          <p:nvPr>
            <p:custDataLst>
              <p:tags r:id="rId14"/>
            </p:custDataLst>
          </p:nvPr>
        </p:nvSpPr>
        <p:spPr>
          <a:xfrm>
            <a:off x="2778166" y="1654210"/>
            <a:ext cx="857966" cy="6907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 algn="ctr">
              <a:defRPr sz="1600" b="1">
                <a:solidFill>
                  <a:srgbClr val="FFFFFF"/>
                </a:solidFill>
              </a:defRPr>
            </a:lvl1pPr>
          </a:lstStyle>
          <a:p>
            <a:pPr>
              <a:lnSpc>
                <a:spcPct val="120000"/>
              </a:lnSpc>
            </a:pPr>
            <a:r>
              <a:rPr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24" name="01"/>
          <p:cNvSpPr txBox="1"/>
          <p:nvPr>
            <p:custDataLst>
              <p:tags r:id="rId15"/>
            </p:custDataLst>
          </p:nvPr>
        </p:nvSpPr>
        <p:spPr>
          <a:xfrm>
            <a:off x="2778166" y="2860360"/>
            <a:ext cx="857966" cy="6907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 algn="ctr">
              <a:defRPr sz="1600" b="1">
                <a:solidFill>
                  <a:srgbClr val="FFFFFF"/>
                </a:solidFill>
              </a:defRPr>
            </a:lvl1pPr>
          </a:lstStyle>
          <a:p>
            <a:pPr>
              <a:lnSpc>
                <a:spcPct val="120000"/>
              </a:lnSpc>
            </a:pPr>
            <a:r>
              <a:rPr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</a:t>
            </a:r>
            <a:r>
              <a:rPr lang="en-US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25" name="01"/>
          <p:cNvSpPr txBox="1"/>
          <p:nvPr>
            <p:custDataLst>
              <p:tags r:id="rId16"/>
            </p:custDataLst>
          </p:nvPr>
        </p:nvSpPr>
        <p:spPr>
          <a:xfrm>
            <a:off x="2778166" y="4068851"/>
            <a:ext cx="857966" cy="6907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 algn="ctr">
              <a:defRPr sz="1600" b="1">
                <a:solidFill>
                  <a:srgbClr val="FFFFFF"/>
                </a:solidFill>
              </a:defRPr>
            </a:lvl1pPr>
          </a:lstStyle>
          <a:p>
            <a:pPr>
              <a:lnSpc>
                <a:spcPct val="120000"/>
              </a:lnSpc>
            </a:pPr>
            <a:r>
              <a:rPr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</a:t>
            </a:r>
            <a:r>
              <a:rPr lang="en-US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26" name="01"/>
          <p:cNvSpPr txBox="1"/>
          <p:nvPr>
            <p:custDataLst>
              <p:tags r:id="rId17"/>
            </p:custDataLst>
          </p:nvPr>
        </p:nvSpPr>
        <p:spPr>
          <a:xfrm>
            <a:off x="2778166" y="5275000"/>
            <a:ext cx="857966" cy="6907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 algn="ctr">
              <a:defRPr sz="1600" b="1">
                <a:solidFill>
                  <a:srgbClr val="FFFFFF"/>
                </a:solidFill>
              </a:defRPr>
            </a:lvl1pPr>
          </a:lstStyle>
          <a:p>
            <a:pPr>
              <a:lnSpc>
                <a:spcPct val="120000"/>
              </a:lnSpc>
            </a:pPr>
            <a:r>
              <a:rPr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</a:t>
            </a:r>
            <a:r>
              <a:rPr lang="en-US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4</a:t>
            </a:r>
          </a:p>
        </p:txBody>
      </p:sp>
      <p:sp>
        <p:nvSpPr>
          <p:cNvPr id="30" name="文本框 16"/>
          <p:cNvSpPr txBox="1"/>
          <p:nvPr>
            <p:custDataLst>
              <p:tags r:id="rId18"/>
            </p:custDataLst>
          </p:nvPr>
        </p:nvSpPr>
        <p:spPr>
          <a:xfrm>
            <a:off x="7255751" y="2784383"/>
            <a:ext cx="3637184" cy="84274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>
              <a:lnSpc>
                <a:spcPct val="130000"/>
              </a:lnSpc>
              <a:defRPr sz="1200" spc="128">
                <a:solidFill>
                  <a:srgbClr val="262626"/>
                </a:solidFill>
                <a:latin typeface="+mj-lt"/>
                <a:ea typeface="+mj-ea"/>
                <a:cs typeface="+mj-cs"/>
                <a:sym typeface="微软雅黑" panose="020b0503020204020204" charset="-122"/>
              </a:defRPr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defRPr>
                <a:latin typeface="Arial"/>
                <a:ea typeface="Arial"/>
                <a:cs typeface="Arial"/>
                <a:sym typeface="Arial" panose="020b0604020202020204"/>
              </a:defRPr>
            </a:pPr>
            <a:r>
              <a:rPr lang="zh-CN" altLang="en-US" sz="1700" spc="9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改善肺部通气：俯卧位可以改善患者的肺部通气，提高患者的舒适度。</a:t>
            </a:r>
          </a:p>
        </p:txBody>
      </p:sp>
      <p:sp>
        <p:nvSpPr>
          <p:cNvPr id="31" name="文本框 16"/>
          <p:cNvSpPr txBox="1"/>
          <p:nvPr>
            <p:custDataLst>
              <p:tags r:id="rId19"/>
            </p:custDataLst>
          </p:nvPr>
        </p:nvSpPr>
        <p:spPr>
          <a:xfrm>
            <a:off x="7255751" y="3992874"/>
            <a:ext cx="3637184" cy="84274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>
              <a:lnSpc>
                <a:spcPct val="130000"/>
              </a:lnSpc>
              <a:defRPr sz="1200" spc="128">
                <a:solidFill>
                  <a:srgbClr val="262626"/>
                </a:solidFill>
                <a:latin typeface="+mj-lt"/>
                <a:ea typeface="+mj-ea"/>
                <a:cs typeface="+mj-cs"/>
                <a:sym typeface="微软雅黑" panose="020b0503020204020204" charset="-122"/>
              </a:defRPr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defRPr>
                <a:latin typeface="Arial"/>
                <a:ea typeface="Arial"/>
                <a:cs typeface="Arial"/>
                <a:sym typeface="Arial" panose="020b0604020202020204"/>
              </a:defRPr>
            </a:pPr>
            <a:r>
              <a:rPr lang="zh-CN" altLang="en-US" sz="170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减轻疼痛：俯卧位可以减轻患者的疼痛，提高患者的舒适度。</a:t>
            </a:r>
          </a:p>
        </p:txBody>
      </p:sp>
      <p:sp>
        <p:nvSpPr>
          <p:cNvPr id="32" name="文本框 16"/>
          <p:cNvSpPr txBox="1"/>
          <p:nvPr>
            <p:custDataLst>
              <p:tags r:id="rId20"/>
            </p:custDataLst>
          </p:nvPr>
        </p:nvSpPr>
        <p:spPr>
          <a:xfrm>
            <a:off x="7255751" y="5199024"/>
            <a:ext cx="3637184" cy="84274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>
              <a:lnSpc>
                <a:spcPct val="130000"/>
              </a:lnSpc>
              <a:defRPr sz="1200" spc="128">
                <a:solidFill>
                  <a:srgbClr val="262626"/>
                </a:solidFill>
                <a:latin typeface="+mj-lt"/>
                <a:ea typeface="+mj-ea"/>
                <a:cs typeface="+mj-cs"/>
                <a:sym typeface="微软雅黑" panose="020b0503020204020204" charset="-122"/>
              </a:defRPr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defRPr>
                <a:latin typeface="Arial"/>
                <a:ea typeface="Arial"/>
                <a:cs typeface="Arial"/>
                <a:sym typeface="Arial" panose="020b0604020202020204"/>
              </a:defRPr>
            </a:pPr>
            <a:r>
              <a:rPr lang="zh-CN" altLang="en-US" sz="1700" spc="9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促进血液循环：俯卧位可以促进患者的血液循环，提高患者的舒适度。</a:t>
            </a:r>
          </a:p>
        </p:txBody>
      </p:sp>
      <p:sp>
        <p:nvSpPr>
          <p:cNvPr id="36" name="01"/>
          <p:cNvSpPr txBox="1"/>
          <p:nvPr>
            <p:custDataLst>
              <p:tags r:id="rId21"/>
            </p:custDataLst>
          </p:nvPr>
        </p:nvSpPr>
        <p:spPr>
          <a:xfrm>
            <a:off x="6256483" y="2901627"/>
            <a:ext cx="737473" cy="60825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>
              <a:defRPr b="1">
                <a:solidFill>
                  <a:srgbClr val="59C78A"/>
                </a:solidFill>
              </a:defRPr>
            </a:lvl1pPr>
          </a:lstStyle>
          <a:p>
            <a:pPr algn="ctr">
              <a:lnSpc>
                <a:spcPct val="120000"/>
              </a:lnSpc>
            </a:pPr>
            <a:r>
              <a:rPr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</a:t>
            </a:r>
            <a:r>
              <a:rPr lang="en-US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37" name="01"/>
          <p:cNvSpPr txBox="1"/>
          <p:nvPr>
            <p:custDataLst>
              <p:tags r:id="rId22"/>
            </p:custDataLst>
          </p:nvPr>
        </p:nvSpPr>
        <p:spPr>
          <a:xfrm>
            <a:off x="6256483" y="4110119"/>
            <a:ext cx="737473" cy="60825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>
              <a:defRPr b="1">
                <a:solidFill>
                  <a:srgbClr val="59C78A"/>
                </a:solidFill>
              </a:defRPr>
            </a:lvl1pPr>
          </a:lstStyle>
          <a:p>
            <a:pPr algn="ctr">
              <a:lnSpc>
                <a:spcPct val="120000"/>
              </a:lnSpc>
            </a:pPr>
            <a:r>
              <a:rPr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</a:t>
            </a:r>
            <a:r>
              <a:rPr lang="en-US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38" name="01"/>
          <p:cNvSpPr txBox="1"/>
          <p:nvPr>
            <p:custDataLst>
              <p:tags r:id="rId23"/>
            </p:custDataLst>
          </p:nvPr>
        </p:nvSpPr>
        <p:spPr>
          <a:xfrm>
            <a:off x="6256483" y="5316268"/>
            <a:ext cx="737473" cy="60825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>
              <a:defRPr b="1">
                <a:solidFill>
                  <a:srgbClr val="59C78A"/>
                </a:solidFill>
              </a:defRPr>
            </a:lvl1pPr>
          </a:lstStyle>
          <a:p>
            <a:pPr algn="ctr">
              <a:lnSpc>
                <a:spcPct val="120000"/>
              </a:lnSpc>
            </a:pPr>
            <a:r>
              <a:rPr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</a:t>
            </a:r>
            <a:r>
              <a:rPr lang="en-US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4</a:t>
            </a:r>
          </a:p>
        </p:txBody>
      </p:sp>
    </p:spTree>
    <p:custDataLst>
      <p:tags r:id="rId24"/>
    </p:custDataLst>
  </p:cSld>
  <p:clrMapOvr>
    <a:masterClrMapping/>
  </p:clrMapOvr>
  <p:transition spd="med"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>
                <a:solidFill>
                  <a:schemeClr val="lt1"/>
                </a:solidFill>
              </a:rPr>
              <a:t>俯卧位护理的操作步骤</a:t>
            </a:r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8401685" y="3467100"/>
            <a:ext cx="2198370" cy="185039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/>
            <a:r>
              <a:rPr lang="en-US" altLang="zh-CN" sz="8800" b="1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  <a:sym typeface="+mn-ea"/>
              </a:rPr>
              <a:t>2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" name="任意多边形 120"/>
          <p:cNvSpPr/>
          <p:nvPr userDrawn="1">
            <p:custDataLst>
              <p:tags r:id="rId2"/>
            </p:custDataLst>
          </p:nvPr>
        </p:nvSpPr>
        <p:spPr>
          <a:xfrm rot="10800000">
            <a:off x="11401318" y="5956098"/>
            <a:ext cx="588452" cy="901894"/>
          </a:xfrm>
          <a:custGeom>
            <a:gdLst>
              <a:gd name="connsiteX0" fmla="*/ 1069344 w 1069344"/>
              <a:gd name="connsiteY0" fmla="*/ 0 h 1638935"/>
              <a:gd name="connsiteX1" fmla="*/ 1069344 w 1069344"/>
              <a:gd name="connsiteY1" fmla="*/ 1104266 h 1638935"/>
              <a:gd name="connsiteX2" fmla="*/ 534674 w 1069344"/>
              <a:gd name="connsiteY2" fmla="*/ 1638935 h 1638935"/>
              <a:gd name="connsiteX3" fmla="*/ 4 w 1069344"/>
              <a:gd name="connsiteY3" fmla="*/ 1104266 h 1638935"/>
              <a:gd name="connsiteX4" fmla="*/ 0 w 1069344"/>
              <a:gd name="connsiteY4" fmla="*/ 4 h 16389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9344" h="1638935">
                <a:moveTo>
                  <a:pt x="1069344" y="0"/>
                </a:moveTo>
                <a:lnTo>
                  <a:pt x="1069344" y="1104266"/>
                </a:lnTo>
                <a:cubicBezTo>
                  <a:pt x="1069340" y="1399540"/>
                  <a:pt x="829947" y="1638937"/>
                  <a:pt x="534674" y="1638935"/>
                </a:cubicBezTo>
                <a:cubicBezTo>
                  <a:pt x="239397" y="1638936"/>
                  <a:pt x="1" y="1399540"/>
                  <a:pt x="4" y="1104266"/>
                </a:cubicBezTo>
                <a:lnTo>
                  <a:pt x="0" y="4"/>
                </a:lnTo>
                <a:close/>
              </a:path>
            </a:pathLst>
          </a:custGeom>
          <a:pattFill prst="openDmnd">
            <a:fgClr>
              <a:schemeClr val="accent2"/>
            </a:fgClr>
            <a:bgClr>
              <a:schemeClr val="accent4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任意多边形 139"/>
          <p:cNvSpPr/>
          <p:nvPr userDrawn="1">
            <p:custDataLst>
              <p:tags r:id="rId3"/>
            </p:custDataLst>
          </p:nvPr>
        </p:nvSpPr>
        <p:spPr>
          <a:xfrm rot="10800000">
            <a:off x="10676237" y="6447761"/>
            <a:ext cx="588453" cy="410238"/>
          </a:xfrm>
          <a:custGeom>
            <a:gdLst>
              <a:gd name="connsiteX0" fmla="*/ 0 w 1069346"/>
              <a:gd name="connsiteY0" fmla="*/ 0 h 745490"/>
              <a:gd name="connsiteX1" fmla="*/ 1069346 w 1069346"/>
              <a:gd name="connsiteY1" fmla="*/ 2 h 745490"/>
              <a:gd name="connsiteX2" fmla="*/ 1069343 w 1069346"/>
              <a:gd name="connsiteY2" fmla="*/ 210820 h 745490"/>
              <a:gd name="connsiteX3" fmla="*/ 534676 w 1069346"/>
              <a:gd name="connsiteY3" fmla="*/ 745490 h 745490"/>
              <a:gd name="connsiteX4" fmla="*/ 6 w 1069346"/>
              <a:gd name="connsiteY4" fmla="*/ 210820 h 74549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9346" h="745490">
                <a:moveTo>
                  <a:pt x="0" y="0"/>
                </a:moveTo>
                <a:lnTo>
                  <a:pt x="1069346" y="2"/>
                </a:lnTo>
                <a:lnTo>
                  <a:pt x="1069343" y="210820"/>
                </a:lnTo>
                <a:cubicBezTo>
                  <a:pt x="1069344" y="506094"/>
                  <a:pt x="829952" y="745488"/>
                  <a:pt x="534676" y="745490"/>
                </a:cubicBezTo>
                <a:cubicBezTo>
                  <a:pt x="239402" y="745490"/>
                  <a:pt x="2" y="506094"/>
                  <a:pt x="6" y="210820"/>
                </a:cubicBez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3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任意多边形 135"/>
          <p:cNvSpPr/>
          <p:nvPr userDrawn="1">
            <p:custDataLst>
              <p:tags r:id="rId4"/>
            </p:custDataLst>
          </p:nvPr>
        </p:nvSpPr>
        <p:spPr>
          <a:xfrm>
            <a:off x="274066" y="15"/>
            <a:ext cx="630082" cy="965702"/>
          </a:xfrm>
          <a:custGeom>
            <a:gdLst>
              <a:gd name="connsiteX0" fmla="*/ 0 w 1069341"/>
              <a:gd name="connsiteY0" fmla="*/ 0 h 1638937"/>
              <a:gd name="connsiteX1" fmla="*/ 1069341 w 1069341"/>
              <a:gd name="connsiteY1" fmla="*/ 2 h 1638937"/>
              <a:gd name="connsiteX2" fmla="*/ 1069338 w 1069341"/>
              <a:gd name="connsiteY2" fmla="*/ 1104264 h 1638937"/>
              <a:gd name="connsiteX3" fmla="*/ 534671 w 1069341"/>
              <a:gd name="connsiteY3" fmla="*/ 1638937 h 1638937"/>
              <a:gd name="connsiteX4" fmla="*/ 2 w 1069341"/>
              <a:gd name="connsiteY4" fmla="*/ 1104266 h 16389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9341" h="1638937">
                <a:moveTo>
                  <a:pt x="0" y="0"/>
                </a:moveTo>
                <a:lnTo>
                  <a:pt x="1069341" y="2"/>
                </a:lnTo>
                <a:lnTo>
                  <a:pt x="1069338" y="1104264"/>
                </a:lnTo>
                <a:cubicBezTo>
                  <a:pt x="1069340" y="1399540"/>
                  <a:pt x="829947" y="1638938"/>
                  <a:pt x="534671" y="1638937"/>
                </a:cubicBezTo>
                <a:cubicBezTo>
                  <a:pt x="239397" y="1638937"/>
                  <a:pt x="1" y="1399542"/>
                  <a:pt x="2" y="1104266"/>
                </a:cubicBezTo>
                <a:close/>
              </a:path>
            </a:pathLst>
          </a:custGeom>
          <a:pattFill prst="dashUpDiag">
            <a:fgClr>
              <a:schemeClr val="accent2"/>
            </a:fgClr>
            <a:bgClr>
              <a:schemeClr val="accent4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" name="任意多边形 137"/>
          <p:cNvSpPr/>
          <p:nvPr userDrawn="1">
            <p:custDataLst>
              <p:tags r:id="rId5"/>
            </p:custDataLst>
          </p:nvPr>
        </p:nvSpPr>
        <p:spPr>
          <a:xfrm>
            <a:off x="1050437" y="0"/>
            <a:ext cx="630082" cy="439261"/>
          </a:xfrm>
          <a:custGeom>
            <a:gdLst>
              <a:gd name="connsiteX0" fmla="*/ 3 w 1069341"/>
              <a:gd name="connsiteY0" fmla="*/ 0 h 745490"/>
              <a:gd name="connsiteX1" fmla="*/ 1069341 w 1069341"/>
              <a:gd name="connsiteY1" fmla="*/ 2 h 745490"/>
              <a:gd name="connsiteX2" fmla="*/ 1069339 w 1069341"/>
              <a:gd name="connsiteY2" fmla="*/ 210820 h 745490"/>
              <a:gd name="connsiteX3" fmla="*/ 534671 w 1069341"/>
              <a:gd name="connsiteY3" fmla="*/ 745490 h 745490"/>
              <a:gd name="connsiteX4" fmla="*/ 1 w 1069341"/>
              <a:gd name="connsiteY4" fmla="*/ 210822 h 74549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9341" h="745490">
                <a:moveTo>
                  <a:pt x="3" y="0"/>
                </a:moveTo>
                <a:lnTo>
                  <a:pt x="1069341" y="2"/>
                </a:lnTo>
                <a:lnTo>
                  <a:pt x="1069339" y="210820"/>
                </a:lnTo>
                <a:cubicBezTo>
                  <a:pt x="1069339" y="506095"/>
                  <a:pt x="829947" y="745492"/>
                  <a:pt x="534671" y="745490"/>
                </a:cubicBezTo>
                <a:cubicBezTo>
                  <a:pt x="239397" y="745491"/>
                  <a:pt x="0" y="506097"/>
                  <a:pt x="1" y="210822"/>
                </a:cubicBezTo>
                <a:close/>
              </a:path>
            </a:pathLst>
          </a:custGeom>
          <a:pattFill prst="solidDmnd">
            <a:fgClr>
              <a:schemeClr val="accent2"/>
            </a:fgClr>
            <a:bgClr>
              <a:schemeClr val="accent3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6" name="文本框 6"/>
          <p:cNvSpPr txBox="1"/>
          <p:nvPr>
            <p:custDataLst>
              <p:tags r:id="rId6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准备阶段</a:t>
            </a:r>
          </a:p>
        </p:txBody>
      </p:sp>
      <p:cxnSp>
        <p:nvCxnSpPr>
          <p:cNvPr id="3" name="直接连接符 2"/>
          <p:cNvCxnSpPr/>
          <p:nvPr>
            <p:custDataLst>
              <p:tags r:id="rId7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圆角矩形 5"/>
          <p:cNvSpPr/>
          <p:nvPr>
            <p:custDataLst>
              <p:tags r:id="rId8"/>
            </p:custDataLst>
          </p:nvPr>
        </p:nvSpPr>
        <p:spPr>
          <a:xfrm>
            <a:off x="1306432" y="1778454"/>
            <a:ext cx="2011932" cy="4063092"/>
          </a:xfrm>
          <a:prstGeom prst="roundRect">
            <a:avLst>
              <a:gd name="adj" fmla="val 50000"/>
            </a:avLst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椭圆 4"/>
          <p:cNvSpPr/>
          <p:nvPr>
            <p:custDataLst>
              <p:tags r:id="rId9"/>
            </p:custDataLst>
          </p:nvPr>
        </p:nvSpPr>
        <p:spPr>
          <a:xfrm>
            <a:off x="1575746" y="2061346"/>
            <a:ext cx="1472550" cy="1472550"/>
          </a:xfrm>
          <a:prstGeom prst="ellipse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2700000" scaled="0"/>
          </a:gradFill>
          <a:ln>
            <a:noFill/>
          </a:ln>
          <a:effectLst>
            <a:outerShdw blurRad="241300" dist="25400" dir="5400000" algn="t" rotWithShape="0">
              <a:schemeClr val="accent1"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5"/>
          <p:cNvSpPr txBox="1"/>
          <p:nvPr>
            <p:custDataLst>
              <p:tags r:id="rId10"/>
            </p:custDataLst>
          </p:nvPr>
        </p:nvSpPr>
        <p:spPr>
          <a:xfrm>
            <a:off x="1466993" y="3799465"/>
            <a:ext cx="1654792" cy="1623997"/>
          </a:xfrm>
          <a:prstGeom prst="rect">
            <a:avLst/>
          </a:prstGeom>
          <a:noFill/>
        </p:spPr>
        <p:txBody>
          <a:bodyPr wrap="square" lIns="0" tIns="0" rIns="0" rtlCol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2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评估患者情况：了解患者的病情、呼吸状况、皮肤状况等</a:t>
            </a:r>
          </a:p>
        </p:txBody>
      </p:sp>
      <p:pic>
        <p:nvPicPr>
          <p:cNvPr id="23" name="图片 40" descr="343439383331313b343532303032353bc9ccb3c7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036672" y="2520764"/>
            <a:ext cx="553715" cy="553715"/>
          </a:xfrm>
          <a:prstGeom prst="rect">
            <a:avLst/>
          </a:prstGeom>
        </p:spPr>
      </p:pic>
      <p:sp>
        <p:nvSpPr>
          <p:cNvPr id="7" name="圆角矩形 9"/>
          <p:cNvSpPr/>
          <p:nvPr>
            <p:custDataLst>
              <p:tags r:id="rId13"/>
            </p:custDataLst>
          </p:nvPr>
        </p:nvSpPr>
        <p:spPr>
          <a:xfrm>
            <a:off x="3831220" y="1778454"/>
            <a:ext cx="2011932" cy="4063092"/>
          </a:xfrm>
          <a:prstGeom prst="roundRect">
            <a:avLst>
              <a:gd name="adj" fmla="val 50000"/>
            </a:avLst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椭圆 7"/>
          <p:cNvSpPr/>
          <p:nvPr>
            <p:custDataLst>
              <p:tags r:id="rId14"/>
            </p:custDataLst>
          </p:nvPr>
        </p:nvSpPr>
        <p:spPr>
          <a:xfrm>
            <a:off x="4101289" y="2061346"/>
            <a:ext cx="1472550" cy="1472550"/>
          </a:xfrm>
          <a:prstGeom prst="ellipse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66000">
                <a:schemeClr val="accent2"/>
              </a:gs>
            </a:gsLst>
            <a:lin ang="2700000" scaled="0"/>
          </a:gradFill>
          <a:ln>
            <a:noFill/>
          </a:ln>
          <a:effectLst>
            <a:outerShdw blurRad="241300" dist="25400" dir="5400000" algn="t" rotWithShape="0">
              <a:schemeClr val="accent2"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文本框 8"/>
          <p:cNvSpPr txBox="1"/>
          <p:nvPr>
            <p:custDataLst>
              <p:tags r:id="rId15"/>
            </p:custDataLst>
          </p:nvPr>
        </p:nvSpPr>
        <p:spPr>
          <a:xfrm>
            <a:off x="4004171" y="3799465"/>
            <a:ext cx="1654792" cy="1623997"/>
          </a:xfrm>
          <a:prstGeom prst="rect">
            <a:avLst/>
          </a:prstGeom>
          <a:noFill/>
        </p:spPr>
        <p:txBody>
          <a:bodyPr wrap="square" lIns="0" tIns="0" rIns="0" rtlCol="0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>
                <a:uFillTx/>
                <a:latin typeface="Arial" panose="020b0604020202020204" pitchFamily="34" charset="0"/>
                <a:ea typeface="微软雅黑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700" spc="9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准备所需物品：包括呼吸机、氧气管、吸痰器、床单、枕头等</a:t>
            </a:r>
          </a:p>
        </p:txBody>
      </p:sp>
      <p:pic>
        <p:nvPicPr>
          <p:cNvPr id="24" name="图片 41" descr="343439383331313b343532303034323bd4a4d4bccce1d0d1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540338" y="2520764"/>
            <a:ext cx="553715" cy="553715"/>
          </a:xfrm>
          <a:prstGeom prst="rect">
            <a:avLst/>
          </a:prstGeom>
        </p:spPr>
      </p:pic>
      <p:sp>
        <p:nvSpPr>
          <p:cNvPr id="13" name="圆角矩形 18"/>
          <p:cNvSpPr/>
          <p:nvPr>
            <p:custDataLst>
              <p:tags r:id="rId18"/>
            </p:custDataLst>
          </p:nvPr>
        </p:nvSpPr>
        <p:spPr>
          <a:xfrm>
            <a:off x="8880796" y="1778454"/>
            <a:ext cx="2011932" cy="4063092"/>
          </a:xfrm>
          <a:prstGeom prst="roundRect">
            <a:avLst>
              <a:gd name="adj" fmla="val 50000"/>
            </a:avLst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椭圆 13"/>
          <p:cNvSpPr/>
          <p:nvPr>
            <p:custDataLst>
              <p:tags r:id="rId19"/>
            </p:custDataLst>
          </p:nvPr>
        </p:nvSpPr>
        <p:spPr>
          <a:xfrm>
            <a:off x="9150863" y="2061346"/>
            <a:ext cx="1472550" cy="1472550"/>
          </a:xfrm>
          <a:prstGeom prst="ellipse">
            <a:avLst/>
          </a:prstGeom>
          <a:gradFill>
            <a:gsLst>
              <a:gs pos="0">
                <a:schemeClr val="accent3">
                  <a:lumMod val="20000"/>
                  <a:lumOff val="80000"/>
                </a:schemeClr>
              </a:gs>
              <a:gs pos="66000">
                <a:schemeClr val="accent3"/>
              </a:gs>
            </a:gsLst>
            <a:lin ang="2700000" scaled="0"/>
          </a:gradFill>
          <a:ln>
            <a:noFill/>
          </a:ln>
          <a:effectLst>
            <a:outerShdw blurRad="241300" dist="25400" dir="5400000" algn="t" rotWithShape="0">
              <a:schemeClr val="accent3"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文本框 14"/>
          <p:cNvSpPr txBox="1"/>
          <p:nvPr>
            <p:custDataLst>
              <p:tags r:id="rId20"/>
            </p:custDataLst>
          </p:nvPr>
        </p:nvSpPr>
        <p:spPr>
          <a:xfrm>
            <a:off x="9065561" y="3799465"/>
            <a:ext cx="1654792" cy="1623997"/>
          </a:xfrm>
          <a:prstGeom prst="rect">
            <a:avLst/>
          </a:prstGeom>
          <a:noFill/>
        </p:spPr>
        <p:txBody>
          <a:bodyPr wrap="square" lIns="0" tIns="0" rIns="0" rtlCol="0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>
                <a:uFillTx/>
                <a:latin typeface="Arial" panose="020b0604020202020204" pitchFamily="34" charset="0"/>
                <a:ea typeface="微软雅黑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700" spc="12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准备患者：协助患者取下假牙、眼镜等，保持患者舒适</a:t>
            </a:r>
          </a:p>
        </p:txBody>
      </p:sp>
      <p:pic>
        <p:nvPicPr>
          <p:cNvPr id="25" name="图片 42" descr="343439383331313b343532303033323bd3a6d3c3b9dcc0ed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9656298" y="2520764"/>
            <a:ext cx="553715" cy="553715"/>
          </a:xfrm>
          <a:prstGeom prst="rect">
            <a:avLst/>
          </a:prstGeom>
        </p:spPr>
      </p:pic>
      <p:sp>
        <p:nvSpPr>
          <p:cNvPr id="10" name="圆角矩形 14"/>
          <p:cNvSpPr/>
          <p:nvPr>
            <p:custDataLst>
              <p:tags r:id="rId23"/>
            </p:custDataLst>
          </p:nvPr>
        </p:nvSpPr>
        <p:spPr>
          <a:xfrm>
            <a:off x="6356008" y="1778454"/>
            <a:ext cx="2011932" cy="4063092"/>
          </a:xfrm>
          <a:prstGeom prst="roundRect">
            <a:avLst>
              <a:gd name="adj" fmla="val 50000"/>
            </a:avLst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椭圆 10"/>
          <p:cNvSpPr/>
          <p:nvPr>
            <p:custDataLst>
              <p:tags r:id="rId24"/>
            </p:custDataLst>
          </p:nvPr>
        </p:nvSpPr>
        <p:spPr>
          <a:xfrm>
            <a:off x="6626076" y="2061346"/>
            <a:ext cx="1472550" cy="1472550"/>
          </a:xfrm>
          <a:prstGeom prst="ellipse">
            <a:avLst/>
          </a:prstGeom>
          <a:gradFill>
            <a:gsLst>
              <a:gs pos="0">
                <a:schemeClr val="accent6">
                  <a:lumMod val="20000"/>
                  <a:lumOff val="80000"/>
                </a:schemeClr>
              </a:gs>
              <a:gs pos="66000">
                <a:schemeClr val="accent6"/>
              </a:gs>
            </a:gsLst>
            <a:lin ang="2700000" scaled="0"/>
          </a:gradFill>
          <a:ln>
            <a:noFill/>
          </a:ln>
          <a:effectLst>
            <a:outerShdw blurRad="241300" dist="25400" dir="5400000" algn="t" rotWithShape="0">
              <a:schemeClr val="accent6"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文本框 11"/>
          <p:cNvSpPr txBox="1"/>
          <p:nvPr>
            <p:custDataLst>
              <p:tags r:id="rId25"/>
            </p:custDataLst>
          </p:nvPr>
        </p:nvSpPr>
        <p:spPr>
          <a:xfrm>
            <a:off x="6529193" y="3799465"/>
            <a:ext cx="1654792" cy="1623997"/>
          </a:xfrm>
          <a:prstGeom prst="rect">
            <a:avLst/>
          </a:prstGeom>
          <a:noFill/>
        </p:spPr>
        <p:txBody>
          <a:bodyPr wrap="square" lIns="0" tIns="0" rIns="0" rtlCol="0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>
                <a:uFillTx/>
                <a:latin typeface="Arial" panose="020b0604020202020204" pitchFamily="34" charset="0"/>
                <a:ea typeface="微软雅黑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700" spc="12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准备环境：调整病房温度、湿度，保持安静、整洁</a:t>
            </a:r>
          </a:p>
        </p:txBody>
      </p:sp>
      <p:pic>
        <p:nvPicPr>
          <p:cNvPr id="26" name="图片 25" descr="File transfer-2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6"/>
          <a:stretch>
            <a:fillRect/>
          </a:stretch>
        </p:blipFill>
        <p:spPr>
          <a:xfrm>
            <a:off x="7044002" y="2466448"/>
            <a:ext cx="662345" cy="662345"/>
          </a:xfrm>
          <a:prstGeom prst="rect">
            <a:avLst/>
          </a:prstGeom>
        </p:spPr>
      </p:pic>
    </p:spTree>
    <p:custDataLst>
      <p:tags r:id="rId28"/>
    </p:custDataLst>
  </p:cSld>
  <p:clrMapOvr>
    <a:masterClrMapping/>
  </p:clrMapOvr>
  <p:transition spd="med"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" name="任意多边形 120"/>
          <p:cNvSpPr/>
          <p:nvPr userDrawn="1">
            <p:custDataLst>
              <p:tags r:id="rId2"/>
            </p:custDataLst>
          </p:nvPr>
        </p:nvSpPr>
        <p:spPr>
          <a:xfrm rot="10800000">
            <a:off x="11401318" y="5956098"/>
            <a:ext cx="588452" cy="901894"/>
          </a:xfrm>
          <a:custGeom>
            <a:gdLst>
              <a:gd name="connsiteX0" fmla="*/ 1069344 w 1069344"/>
              <a:gd name="connsiteY0" fmla="*/ 0 h 1638935"/>
              <a:gd name="connsiteX1" fmla="*/ 1069344 w 1069344"/>
              <a:gd name="connsiteY1" fmla="*/ 1104266 h 1638935"/>
              <a:gd name="connsiteX2" fmla="*/ 534674 w 1069344"/>
              <a:gd name="connsiteY2" fmla="*/ 1638935 h 1638935"/>
              <a:gd name="connsiteX3" fmla="*/ 4 w 1069344"/>
              <a:gd name="connsiteY3" fmla="*/ 1104266 h 1638935"/>
              <a:gd name="connsiteX4" fmla="*/ 0 w 1069344"/>
              <a:gd name="connsiteY4" fmla="*/ 4 h 16389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9344" h="1638935">
                <a:moveTo>
                  <a:pt x="1069344" y="0"/>
                </a:moveTo>
                <a:lnTo>
                  <a:pt x="1069344" y="1104266"/>
                </a:lnTo>
                <a:cubicBezTo>
                  <a:pt x="1069340" y="1399540"/>
                  <a:pt x="829947" y="1638937"/>
                  <a:pt x="534674" y="1638935"/>
                </a:cubicBezTo>
                <a:cubicBezTo>
                  <a:pt x="239397" y="1638936"/>
                  <a:pt x="1" y="1399540"/>
                  <a:pt x="4" y="1104266"/>
                </a:cubicBezTo>
                <a:lnTo>
                  <a:pt x="0" y="4"/>
                </a:lnTo>
                <a:close/>
              </a:path>
            </a:pathLst>
          </a:custGeom>
          <a:pattFill prst="openDmnd">
            <a:fgClr>
              <a:schemeClr val="accent2"/>
            </a:fgClr>
            <a:bgClr>
              <a:schemeClr val="accent4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任意多边形 139"/>
          <p:cNvSpPr/>
          <p:nvPr userDrawn="1">
            <p:custDataLst>
              <p:tags r:id="rId3"/>
            </p:custDataLst>
          </p:nvPr>
        </p:nvSpPr>
        <p:spPr>
          <a:xfrm rot="10800000">
            <a:off x="10676237" y="6447761"/>
            <a:ext cx="588453" cy="410238"/>
          </a:xfrm>
          <a:custGeom>
            <a:gdLst>
              <a:gd name="connsiteX0" fmla="*/ 0 w 1069346"/>
              <a:gd name="connsiteY0" fmla="*/ 0 h 745490"/>
              <a:gd name="connsiteX1" fmla="*/ 1069346 w 1069346"/>
              <a:gd name="connsiteY1" fmla="*/ 2 h 745490"/>
              <a:gd name="connsiteX2" fmla="*/ 1069343 w 1069346"/>
              <a:gd name="connsiteY2" fmla="*/ 210820 h 745490"/>
              <a:gd name="connsiteX3" fmla="*/ 534676 w 1069346"/>
              <a:gd name="connsiteY3" fmla="*/ 745490 h 745490"/>
              <a:gd name="connsiteX4" fmla="*/ 6 w 1069346"/>
              <a:gd name="connsiteY4" fmla="*/ 210820 h 74549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9346" h="745490">
                <a:moveTo>
                  <a:pt x="0" y="0"/>
                </a:moveTo>
                <a:lnTo>
                  <a:pt x="1069346" y="2"/>
                </a:lnTo>
                <a:lnTo>
                  <a:pt x="1069343" y="210820"/>
                </a:lnTo>
                <a:cubicBezTo>
                  <a:pt x="1069344" y="506094"/>
                  <a:pt x="829952" y="745488"/>
                  <a:pt x="534676" y="745490"/>
                </a:cubicBezTo>
                <a:cubicBezTo>
                  <a:pt x="239402" y="745490"/>
                  <a:pt x="2" y="506094"/>
                  <a:pt x="6" y="210820"/>
                </a:cubicBez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3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任意多边形 135"/>
          <p:cNvSpPr/>
          <p:nvPr userDrawn="1">
            <p:custDataLst>
              <p:tags r:id="rId4"/>
            </p:custDataLst>
          </p:nvPr>
        </p:nvSpPr>
        <p:spPr>
          <a:xfrm>
            <a:off x="274066" y="15"/>
            <a:ext cx="630082" cy="965702"/>
          </a:xfrm>
          <a:custGeom>
            <a:gdLst>
              <a:gd name="connsiteX0" fmla="*/ 0 w 1069341"/>
              <a:gd name="connsiteY0" fmla="*/ 0 h 1638937"/>
              <a:gd name="connsiteX1" fmla="*/ 1069341 w 1069341"/>
              <a:gd name="connsiteY1" fmla="*/ 2 h 1638937"/>
              <a:gd name="connsiteX2" fmla="*/ 1069338 w 1069341"/>
              <a:gd name="connsiteY2" fmla="*/ 1104264 h 1638937"/>
              <a:gd name="connsiteX3" fmla="*/ 534671 w 1069341"/>
              <a:gd name="connsiteY3" fmla="*/ 1638937 h 1638937"/>
              <a:gd name="connsiteX4" fmla="*/ 2 w 1069341"/>
              <a:gd name="connsiteY4" fmla="*/ 1104266 h 16389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9341" h="1638937">
                <a:moveTo>
                  <a:pt x="0" y="0"/>
                </a:moveTo>
                <a:lnTo>
                  <a:pt x="1069341" y="2"/>
                </a:lnTo>
                <a:lnTo>
                  <a:pt x="1069338" y="1104264"/>
                </a:lnTo>
                <a:cubicBezTo>
                  <a:pt x="1069340" y="1399540"/>
                  <a:pt x="829947" y="1638938"/>
                  <a:pt x="534671" y="1638937"/>
                </a:cubicBezTo>
                <a:cubicBezTo>
                  <a:pt x="239397" y="1638937"/>
                  <a:pt x="1" y="1399542"/>
                  <a:pt x="2" y="1104266"/>
                </a:cubicBezTo>
                <a:close/>
              </a:path>
            </a:pathLst>
          </a:custGeom>
          <a:pattFill prst="dashUpDiag">
            <a:fgClr>
              <a:schemeClr val="accent2"/>
            </a:fgClr>
            <a:bgClr>
              <a:schemeClr val="accent4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任意多边形 137"/>
          <p:cNvSpPr/>
          <p:nvPr userDrawn="1">
            <p:custDataLst>
              <p:tags r:id="rId5"/>
            </p:custDataLst>
          </p:nvPr>
        </p:nvSpPr>
        <p:spPr>
          <a:xfrm>
            <a:off x="1050437" y="0"/>
            <a:ext cx="630082" cy="439261"/>
          </a:xfrm>
          <a:custGeom>
            <a:gdLst>
              <a:gd name="connsiteX0" fmla="*/ 3 w 1069341"/>
              <a:gd name="connsiteY0" fmla="*/ 0 h 745490"/>
              <a:gd name="connsiteX1" fmla="*/ 1069341 w 1069341"/>
              <a:gd name="connsiteY1" fmla="*/ 2 h 745490"/>
              <a:gd name="connsiteX2" fmla="*/ 1069339 w 1069341"/>
              <a:gd name="connsiteY2" fmla="*/ 210820 h 745490"/>
              <a:gd name="connsiteX3" fmla="*/ 534671 w 1069341"/>
              <a:gd name="connsiteY3" fmla="*/ 745490 h 745490"/>
              <a:gd name="connsiteX4" fmla="*/ 1 w 1069341"/>
              <a:gd name="connsiteY4" fmla="*/ 210822 h 74549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9341" h="745490">
                <a:moveTo>
                  <a:pt x="3" y="0"/>
                </a:moveTo>
                <a:lnTo>
                  <a:pt x="1069341" y="2"/>
                </a:lnTo>
                <a:lnTo>
                  <a:pt x="1069339" y="210820"/>
                </a:lnTo>
                <a:cubicBezTo>
                  <a:pt x="1069339" y="506095"/>
                  <a:pt x="829947" y="745492"/>
                  <a:pt x="534671" y="745490"/>
                </a:cubicBezTo>
                <a:cubicBezTo>
                  <a:pt x="239397" y="745491"/>
                  <a:pt x="0" y="506097"/>
                  <a:pt x="1" y="210822"/>
                </a:cubicBezTo>
                <a:close/>
              </a:path>
            </a:pathLst>
          </a:custGeom>
          <a:pattFill prst="solidDmnd">
            <a:fgClr>
              <a:schemeClr val="accent2"/>
            </a:fgClr>
            <a:bgClr>
              <a:schemeClr val="accent3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6" name="文本框 6"/>
          <p:cNvSpPr txBox="1"/>
          <p:nvPr>
            <p:custDataLst>
              <p:tags r:id="rId6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操作过程</a:t>
            </a:r>
          </a:p>
        </p:txBody>
      </p:sp>
      <p:cxnSp>
        <p:nvCxnSpPr>
          <p:cNvPr id="3" name="直接连接符 2"/>
          <p:cNvCxnSpPr/>
          <p:nvPr>
            <p:custDataLst>
              <p:tags r:id="rId7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文本框 85"/>
          <p:cNvSpPr txBox="1"/>
          <p:nvPr>
            <p:custDataLst>
              <p:tags r:id="rId8"/>
            </p:custDataLst>
          </p:nvPr>
        </p:nvSpPr>
        <p:spPr>
          <a:xfrm>
            <a:off x="2276784" y="1478204"/>
            <a:ext cx="3619927" cy="85574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准备：准备所需物品，如通气设备、床单、枕头等</a:t>
            </a:r>
          </a:p>
        </p:txBody>
      </p:sp>
      <p:sp>
        <p:nvSpPr>
          <p:cNvPr id="8" name="矩形 7"/>
          <p:cNvSpPr/>
          <p:nvPr>
            <p:custDataLst>
              <p:tags r:id="rId9"/>
            </p:custDataLst>
          </p:nvPr>
        </p:nvSpPr>
        <p:spPr>
          <a:xfrm>
            <a:off x="1930076" y="1608562"/>
            <a:ext cx="203382" cy="20338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" name="文本框 1"/>
          <p:cNvSpPr txBox="1"/>
          <p:nvPr>
            <p:custDataLst>
              <p:tags r:id="rId10"/>
            </p:custDataLst>
          </p:nvPr>
        </p:nvSpPr>
        <p:spPr>
          <a:xfrm>
            <a:off x="6649166" y="1478204"/>
            <a:ext cx="3619927" cy="85574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评估：评估患者病情、呼吸状况、皮肤状况等</a:t>
            </a:r>
          </a:p>
        </p:txBody>
      </p:sp>
      <p:sp>
        <p:nvSpPr>
          <p:cNvPr id="4" name="矩形 3"/>
          <p:cNvSpPr/>
          <p:nvPr>
            <p:custDataLst>
              <p:tags r:id="rId11"/>
            </p:custDataLst>
          </p:nvPr>
        </p:nvSpPr>
        <p:spPr>
          <a:xfrm>
            <a:off x="6302458" y="1608560"/>
            <a:ext cx="203382" cy="20338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文本框 4"/>
          <p:cNvSpPr txBox="1"/>
          <p:nvPr>
            <p:custDataLst>
              <p:tags r:id="rId12"/>
            </p:custDataLst>
          </p:nvPr>
        </p:nvSpPr>
        <p:spPr>
          <a:xfrm>
            <a:off x="2276784" y="2747486"/>
            <a:ext cx="3619927" cy="85574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翻身：协助患者翻身至俯卧位，注意保持呼吸道通畅</a:t>
            </a:r>
          </a:p>
        </p:txBody>
      </p:sp>
      <p:sp>
        <p:nvSpPr>
          <p:cNvPr id="6" name="矩形 5"/>
          <p:cNvSpPr/>
          <p:nvPr>
            <p:custDataLst>
              <p:tags r:id="rId13"/>
            </p:custDataLst>
          </p:nvPr>
        </p:nvSpPr>
        <p:spPr>
          <a:xfrm>
            <a:off x="1930076" y="2877842"/>
            <a:ext cx="203382" cy="20338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文本框 6"/>
          <p:cNvSpPr txBox="1"/>
          <p:nvPr>
            <p:custDataLst>
              <p:tags r:id="rId14"/>
            </p:custDataLst>
          </p:nvPr>
        </p:nvSpPr>
        <p:spPr>
          <a:xfrm>
            <a:off x="6649166" y="2747486"/>
            <a:ext cx="3619927" cy="85574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固定：固定通气设备，确保通气效果</a:t>
            </a:r>
          </a:p>
        </p:txBody>
      </p:sp>
      <p:sp>
        <p:nvSpPr>
          <p:cNvPr id="9" name="矩形 8"/>
          <p:cNvSpPr/>
          <p:nvPr>
            <p:custDataLst>
              <p:tags r:id="rId15"/>
            </p:custDataLst>
          </p:nvPr>
        </p:nvSpPr>
        <p:spPr>
          <a:xfrm>
            <a:off x="6302458" y="2877842"/>
            <a:ext cx="203382" cy="20338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文本框 9"/>
          <p:cNvSpPr txBox="1"/>
          <p:nvPr>
            <p:custDataLst>
              <p:tags r:id="rId16"/>
            </p:custDataLst>
          </p:nvPr>
        </p:nvSpPr>
        <p:spPr>
          <a:xfrm>
            <a:off x="2276784" y="4016767"/>
            <a:ext cx="3619927" cy="85574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观察：密切观察患者呼吸、皮肤、循环等状况，及时调整通气参数</a:t>
            </a:r>
          </a:p>
        </p:txBody>
      </p:sp>
      <p:sp>
        <p:nvSpPr>
          <p:cNvPr id="11" name="矩形 10"/>
          <p:cNvSpPr/>
          <p:nvPr>
            <p:custDataLst>
              <p:tags r:id="rId17"/>
            </p:custDataLst>
          </p:nvPr>
        </p:nvSpPr>
        <p:spPr>
          <a:xfrm>
            <a:off x="1930076" y="4147123"/>
            <a:ext cx="203382" cy="20338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文本框 11"/>
          <p:cNvSpPr txBox="1"/>
          <p:nvPr>
            <p:custDataLst>
              <p:tags r:id="rId18"/>
            </p:custDataLst>
          </p:nvPr>
        </p:nvSpPr>
        <p:spPr>
          <a:xfrm>
            <a:off x="6649166" y="4016767"/>
            <a:ext cx="3619927" cy="85574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翻身：根据患者情况，定期协助患者翻身，预防压疮等并发症</a:t>
            </a:r>
          </a:p>
        </p:txBody>
      </p:sp>
      <p:sp>
        <p:nvSpPr>
          <p:cNvPr id="13" name="矩形 12"/>
          <p:cNvSpPr/>
          <p:nvPr>
            <p:custDataLst>
              <p:tags r:id="rId19"/>
            </p:custDataLst>
          </p:nvPr>
        </p:nvSpPr>
        <p:spPr>
          <a:xfrm>
            <a:off x="6302458" y="4147123"/>
            <a:ext cx="203382" cy="20338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文本框 13"/>
          <p:cNvSpPr txBox="1"/>
          <p:nvPr>
            <p:custDataLst>
              <p:tags r:id="rId20"/>
            </p:custDataLst>
          </p:nvPr>
        </p:nvSpPr>
        <p:spPr>
          <a:xfrm>
            <a:off x="2276784" y="5286049"/>
            <a:ext cx="3619927" cy="85574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结束：操作结束后，整理物品，记录操作过程和患者反应</a:t>
            </a:r>
          </a:p>
        </p:txBody>
      </p:sp>
      <p:sp>
        <p:nvSpPr>
          <p:cNvPr id="15" name="矩形 14"/>
          <p:cNvSpPr/>
          <p:nvPr>
            <p:custDataLst>
              <p:tags r:id="rId21"/>
            </p:custDataLst>
          </p:nvPr>
        </p:nvSpPr>
        <p:spPr>
          <a:xfrm>
            <a:off x="1930076" y="5416405"/>
            <a:ext cx="203382" cy="20338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22"/>
    </p:custDataLst>
  </p:cSld>
  <p:clrMapOvr>
    <a:masterClrMapping/>
  </p:clrMapOvr>
  <p:transition spd="med"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任意多边形 120"/>
          <p:cNvSpPr/>
          <p:nvPr userDrawn="1">
            <p:custDataLst>
              <p:tags r:id="rId2"/>
            </p:custDataLst>
          </p:nvPr>
        </p:nvSpPr>
        <p:spPr>
          <a:xfrm rot="10800000">
            <a:off x="11401318" y="5956098"/>
            <a:ext cx="588452" cy="901894"/>
          </a:xfrm>
          <a:custGeom>
            <a:gdLst>
              <a:gd name="connsiteX0" fmla="*/ 1069344 w 1069344"/>
              <a:gd name="connsiteY0" fmla="*/ 0 h 1638935"/>
              <a:gd name="connsiteX1" fmla="*/ 1069344 w 1069344"/>
              <a:gd name="connsiteY1" fmla="*/ 1104266 h 1638935"/>
              <a:gd name="connsiteX2" fmla="*/ 534674 w 1069344"/>
              <a:gd name="connsiteY2" fmla="*/ 1638935 h 1638935"/>
              <a:gd name="connsiteX3" fmla="*/ 4 w 1069344"/>
              <a:gd name="connsiteY3" fmla="*/ 1104266 h 1638935"/>
              <a:gd name="connsiteX4" fmla="*/ 0 w 1069344"/>
              <a:gd name="connsiteY4" fmla="*/ 4 h 16389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9344" h="1638935">
                <a:moveTo>
                  <a:pt x="1069344" y="0"/>
                </a:moveTo>
                <a:lnTo>
                  <a:pt x="1069344" y="1104266"/>
                </a:lnTo>
                <a:cubicBezTo>
                  <a:pt x="1069340" y="1399540"/>
                  <a:pt x="829947" y="1638937"/>
                  <a:pt x="534674" y="1638935"/>
                </a:cubicBezTo>
                <a:cubicBezTo>
                  <a:pt x="239397" y="1638936"/>
                  <a:pt x="1" y="1399540"/>
                  <a:pt x="4" y="1104266"/>
                </a:cubicBezTo>
                <a:lnTo>
                  <a:pt x="0" y="4"/>
                </a:lnTo>
                <a:close/>
              </a:path>
            </a:pathLst>
          </a:custGeom>
          <a:pattFill prst="openDmnd">
            <a:fgClr>
              <a:schemeClr val="accent2"/>
            </a:fgClr>
            <a:bgClr>
              <a:schemeClr val="accent4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任意多边形 139"/>
          <p:cNvSpPr/>
          <p:nvPr userDrawn="1">
            <p:custDataLst>
              <p:tags r:id="rId3"/>
            </p:custDataLst>
          </p:nvPr>
        </p:nvSpPr>
        <p:spPr>
          <a:xfrm rot="10800000">
            <a:off x="10676237" y="6447761"/>
            <a:ext cx="588453" cy="410238"/>
          </a:xfrm>
          <a:custGeom>
            <a:gdLst>
              <a:gd name="connsiteX0" fmla="*/ 0 w 1069346"/>
              <a:gd name="connsiteY0" fmla="*/ 0 h 745490"/>
              <a:gd name="connsiteX1" fmla="*/ 1069346 w 1069346"/>
              <a:gd name="connsiteY1" fmla="*/ 2 h 745490"/>
              <a:gd name="connsiteX2" fmla="*/ 1069343 w 1069346"/>
              <a:gd name="connsiteY2" fmla="*/ 210820 h 745490"/>
              <a:gd name="connsiteX3" fmla="*/ 534676 w 1069346"/>
              <a:gd name="connsiteY3" fmla="*/ 745490 h 745490"/>
              <a:gd name="connsiteX4" fmla="*/ 6 w 1069346"/>
              <a:gd name="connsiteY4" fmla="*/ 210820 h 74549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9346" h="745490">
                <a:moveTo>
                  <a:pt x="0" y="0"/>
                </a:moveTo>
                <a:lnTo>
                  <a:pt x="1069346" y="2"/>
                </a:lnTo>
                <a:lnTo>
                  <a:pt x="1069343" y="210820"/>
                </a:lnTo>
                <a:cubicBezTo>
                  <a:pt x="1069344" y="506094"/>
                  <a:pt x="829952" y="745488"/>
                  <a:pt x="534676" y="745490"/>
                </a:cubicBezTo>
                <a:cubicBezTo>
                  <a:pt x="239402" y="745490"/>
                  <a:pt x="2" y="506094"/>
                  <a:pt x="6" y="210820"/>
                </a:cubicBez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3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任意多边形 135"/>
          <p:cNvSpPr/>
          <p:nvPr userDrawn="1">
            <p:custDataLst>
              <p:tags r:id="rId4"/>
            </p:custDataLst>
          </p:nvPr>
        </p:nvSpPr>
        <p:spPr>
          <a:xfrm>
            <a:off x="274066" y="15"/>
            <a:ext cx="630082" cy="965702"/>
          </a:xfrm>
          <a:custGeom>
            <a:gdLst>
              <a:gd name="connsiteX0" fmla="*/ 0 w 1069341"/>
              <a:gd name="connsiteY0" fmla="*/ 0 h 1638937"/>
              <a:gd name="connsiteX1" fmla="*/ 1069341 w 1069341"/>
              <a:gd name="connsiteY1" fmla="*/ 2 h 1638937"/>
              <a:gd name="connsiteX2" fmla="*/ 1069338 w 1069341"/>
              <a:gd name="connsiteY2" fmla="*/ 1104264 h 1638937"/>
              <a:gd name="connsiteX3" fmla="*/ 534671 w 1069341"/>
              <a:gd name="connsiteY3" fmla="*/ 1638937 h 1638937"/>
              <a:gd name="connsiteX4" fmla="*/ 2 w 1069341"/>
              <a:gd name="connsiteY4" fmla="*/ 1104266 h 16389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9341" h="1638937">
                <a:moveTo>
                  <a:pt x="0" y="0"/>
                </a:moveTo>
                <a:lnTo>
                  <a:pt x="1069341" y="2"/>
                </a:lnTo>
                <a:lnTo>
                  <a:pt x="1069338" y="1104264"/>
                </a:lnTo>
                <a:cubicBezTo>
                  <a:pt x="1069340" y="1399540"/>
                  <a:pt x="829947" y="1638938"/>
                  <a:pt x="534671" y="1638937"/>
                </a:cubicBezTo>
                <a:cubicBezTo>
                  <a:pt x="239397" y="1638937"/>
                  <a:pt x="1" y="1399542"/>
                  <a:pt x="2" y="1104266"/>
                </a:cubicBezTo>
                <a:close/>
              </a:path>
            </a:pathLst>
          </a:custGeom>
          <a:pattFill prst="dashUpDiag">
            <a:fgClr>
              <a:schemeClr val="accent2"/>
            </a:fgClr>
            <a:bgClr>
              <a:schemeClr val="accent4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任意多边形 137"/>
          <p:cNvSpPr/>
          <p:nvPr userDrawn="1">
            <p:custDataLst>
              <p:tags r:id="rId5"/>
            </p:custDataLst>
          </p:nvPr>
        </p:nvSpPr>
        <p:spPr>
          <a:xfrm>
            <a:off x="1050437" y="0"/>
            <a:ext cx="630082" cy="439261"/>
          </a:xfrm>
          <a:custGeom>
            <a:gdLst>
              <a:gd name="connsiteX0" fmla="*/ 3 w 1069341"/>
              <a:gd name="connsiteY0" fmla="*/ 0 h 745490"/>
              <a:gd name="connsiteX1" fmla="*/ 1069341 w 1069341"/>
              <a:gd name="connsiteY1" fmla="*/ 2 h 745490"/>
              <a:gd name="connsiteX2" fmla="*/ 1069339 w 1069341"/>
              <a:gd name="connsiteY2" fmla="*/ 210820 h 745490"/>
              <a:gd name="connsiteX3" fmla="*/ 534671 w 1069341"/>
              <a:gd name="connsiteY3" fmla="*/ 745490 h 745490"/>
              <a:gd name="connsiteX4" fmla="*/ 1 w 1069341"/>
              <a:gd name="connsiteY4" fmla="*/ 210822 h 74549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9341" h="745490">
                <a:moveTo>
                  <a:pt x="3" y="0"/>
                </a:moveTo>
                <a:lnTo>
                  <a:pt x="1069341" y="2"/>
                </a:lnTo>
                <a:lnTo>
                  <a:pt x="1069339" y="210820"/>
                </a:lnTo>
                <a:cubicBezTo>
                  <a:pt x="1069339" y="506095"/>
                  <a:pt x="829947" y="745492"/>
                  <a:pt x="534671" y="745490"/>
                </a:cubicBezTo>
                <a:cubicBezTo>
                  <a:pt x="239397" y="745491"/>
                  <a:pt x="0" y="506097"/>
                  <a:pt x="1" y="210822"/>
                </a:cubicBezTo>
                <a:close/>
              </a:path>
            </a:pathLst>
          </a:custGeom>
          <a:pattFill prst="solidDmnd">
            <a:fgClr>
              <a:schemeClr val="accent2"/>
            </a:fgClr>
            <a:bgClr>
              <a:schemeClr val="accent3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6" name="文本框 6"/>
          <p:cNvSpPr txBox="1"/>
          <p:nvPr>
            <p:custDataLst>
              <p:tags r:id="rId6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观察与调整</a:t>
            </a:r>
          </a:p>
        </p:txBody>
      </p:sp>
      <p:cxnSp>
        <p:nvCxnSpPr>
          <p:cNvPr id="3" name="直接连接符 2"/>
          <p:cNvCxnSpPr/>
          <p:nvPr>
            <p:custDataLst>
              <p:tags r:id="rId7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/>
          <p:nvPr>
            <p:custDataLst>
              <p:tags r:id="rId8"/>
            </p:custDataLst>
          </p:nvPr>
        </p:nvSpPr>
        <p:spPr>
          <a:xfrm>
            <a:off x="8811042" y="1571449"/>
            <a:ext cx="2056012" cy="20560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bIns="46800" rtlCol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STEP4</a:t>
            </a:r>
          </a:p>
        </p:txBody>
      </p:sp>
      <p:sp>
        <p:nvSpPr>
          <p:cNvPr id="11" name="箭头: 右 10"/>
          <p:cNvSpPr/>
          <p:nvPr>
            <p:custDataLst>
              <p:tags r:id="rId9"/>
            </p:custDataLst>
          </p:nvPr>
        </p:nvSpPr>
        <p:spPr>
          <a:xfrm>
            <a:off x="8223791" y="2280750"/>
            <a:ext cx="738276" cy="637407"/>
          </a:xfrm>
          <a:prstGeom prst="rightArrow">
            <a:avLst/>
          </a:prstGeom>
          <a:solidFill>
            <a:schemeClr val="lt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椭圆 5"/>
          <p:cNvSpPr/>
          <p:nvPr>
            <p:custDataLst>
              <p:tags r:id="rId10"/>
            </p:custDataLst>
          </p:nvPr>
        </p:nvSpPr>
        <p:spPr>
          <a:xfrm>
            <a:off x="6306950" y="1571449"/>
            <a:ext cx="2056012" cy="20560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bIns="46800" rtlCol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STEP3</a:t>
            </a:r>
          </a:p>
        </p:txBody>
      </p:sp>
      <p:sp>
        <p:nvSpPr>
          <p:cNvPr id="9" name="箭头: 右 8"/>
          <p:cNvSpPr/>
          <p:nvPr>
            <p:custDataLst>
              <p:tags r:id="rId11"/>
            </p:custDataLst>
          </p:nvPr>
        </p:nvSpPr>
        <p:spPr>
          <a:xfrm>
            <a:off x="5785765" y="2280751"/>
            <a:ext cx="738276" cy="637407"/>
          </a:xfrm>
          <a:prstGeom prst="rightArrow">
            <a:avLst/>
          </a:prstGeom>
          <a:solidFill>
            <a:schemeClr val="lt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椭圆 4"/>
          <p:cNvSpPr/>
          <p:nvPr>
            <p:custDataLst>
              <p:tags r:id="rId12"/>
            </p:custDataLst>
          </p:nvPr>
        </p:nvSpPr>
        <p:spPr>
          <a:xfrm>
            <a:off x="3825658" y="1571449"/>
            <a:ext cx="2056012" cy="20560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bIns="46800" rtlCol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STEP2</a:t>
            </a:r>
          </a:p>
        </p:txBody>
      </p:sp>
      <p:sp>
        <p:nvSpPr>
          <p:cNvPr id="2" name="箭头: 右 2"/>
          <p:cNvSpPr/>
          <p:nvPr>
            <p:custDataLst>
              <p:tags r:id="rId13"/>
            </p:custDataLst>
          </p:nvPr>
        </p:nvSpPr>
        <p:spPr>
          <a:xfrm>
            <a:off x="3261892" y="2280752"/>
            <a:ext cx="738276" cy="637407"/>
          </a:xfrm>
          <a:prstGeom prst="rightArrow">
            <a:avLst/>
          </a:prstGeom>
          <a:solidFill>
            <a:schemeClr val="lt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椭圆 3"/>
          <p:cNvSpPr/>
          <p:nvPr>
            <p:custDataLst>
              <p:tags r:id="rId14"/>
            </p:custDataLst>
          </p:nvPr>
        </p:nvSpPr>
        <p:spPr>
          <a:xfrm>
            <a:off x="1330616" y="1571449"/>
            <a:ext cx="2056012" cy="20560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bIns="46800" rtlCol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STEP1</a:t>
            </a:r>
          </a:p>
        </p:txBody>
      </p:sp>
      <p:sp>
        <p:nvSpPr>
          <p:cNvPr id="15" name="矩形 14"/>
          <p:cNvSpPr/>
          <p:nvPr>
            <p:custDataLst>
              <p:tags r:id="rId15"/>
            </p:custDataLst>
          </p:nvPr>
        </p:nvSpPr>
        <p:spPr>
          <a:xfrm>
            <a:off x="1306064" y="3927891"/>
            <a:ext cx="2105117" cy="2120448"/>
          </a:xfrm>
          <a:prstGeom prst="rect">
            <a:avLst/>
          </a:prstGeom>
        </p:spPr>
        <p:txBody>
          <a:bodyPr wrap="square" tIns="46800" bIns="46800">
            <a:normAutofit/>
          </a:bodyPr>
          <a:lstStyle/>
          <a:p>
            <a:pPr marL="0" lv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700" spc="19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观察患者呼吸情况，如有异常及时调整</a:t>
            </a:r>
          </a:p>
        </p:txBody>
      </p:sp>
      <p:sp>
        <p:nvSpPr>
          <p:cNvPr id="16" name="矩形 15"/>
          <p:cNvSpPr/>
          <p:nvPr>
            <p:custDataLst>
              <p:tags r:id="rId16"/>
            </p:custDataLst>
          </p:nvPr>
        </p:nvSpPr>
        <p:spPr>
          <a:xfrm>
            <a:off x="3801106" y="3927891"/>
            <a:ext cx="2105117" cy="2120448"/>
          </a:xfrm>
          <a:prstGeom prst="rect">
            <a:avLst/>
          </a:prstGeom>
        </p:spPr>
        <p:txBody>
          <a:bodyPr wrap="square" tIns="46800" bIns="46800">
            <a:normAutofit/>
          </a:bodyPr>
          <a:lstStyle/>
          <a:p>
            <a:pPr marL="0" lv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700" spc="19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观察患者皮肤情况，如有压疮及时处理</a:t>
            </a:r>
          </a:p>
        </p:txBody>
      </p:sp>
      <p:sp>
        <p:nvSpPr>
          <p:cNvPr id="17" name="矩形 16"/>
          <p:cNvSpPr/>
          <p:nvPr>
            <p:custDataLst>
              <p:tags r:id="rId17"/>
            </p:custDataLst>
          </p:nvPr>
        </p:nvSpPr>
        <p:spPr>
          <a:xfrm>
            <a:off x="6282398" y="3927891"/>
            <a:ext cx="2105117" cy="2120448"/>
          </a:xfrm>
          <a:prstGeom prst="rect">
            <a:avLst/>
          </a:prstGeom>
        </p:spPr>
        <p:txBody>
          <a:bodyPr wrap="square" tIns="46800" bIns="46800">
            <a:normAutofit lnSpcReduction="20000"/>
          </a:bodyPr>
          <a:lstStyle/>
          <a:p>
            <a:pPr marL="0" lv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700" spc="19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观察患者体位是否舒适，如有不适及时调整</a:t>
            </a:r>
          </a:p>
        </p:txBody>
      </p:sp>
      <p:sp>
        <p:nvSpPr>
          <p:cNvPr id="18" name="矩形 17"/>
          <p:cNvSpPr/>
          <p:nvPr>
            <p:custDataLst>
              <p:tags r:id="rId18"/>
            </p:custDataLst>
          </p:nvPr>
        </p:nvSpPr>
        <p:spPr>
          <a:xfrm>
            <a:off x="8786490" y="3927891"/>
            <a:ext cx="2105117" cy="2120448"/>
          </a:xfrm>
          <a:prstGeom prst="rect">
            <a:avLst/>
          </a:prstGeom>
        </p:spPr>
        <p:txBody>
          <a:bodyPr wrap="square" tIns="46800" bIns="46800">
            <a:normAutofit/>
          </a:bodyPr>
          <a:lstStyle/>
          <a:p>
            <a:pPr marL="0" lv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700" spc="19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观察患者生命体征，如有异常及时处理</a:t>
            </a:r>
          </a:p>
        </p:txBody>
      </p:sp>
    </p:spTree>
    <p:custDataLst>
      <p:tags r:id="rId19"/>
    </p:custDataLst>
  </p:cSld>
  <p:clrMapOvr>
    <a:masterClrMapping/>
  </p:clrMapOvr>
  <p:transition spd="med"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>
                <a:solidFill>
                  <a:schemeClr val="lt1"/>
                </a:solidFill>
              </a:rPr>
              <a:t>俯卧位护理的注意事项</a:t>
            </a:r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8401685" y="3467100"/>
            <a:ext cx="2198370" cy="185039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/>
            <a:r>
              <a:rPr lang="en-US" altLang="zh-CN" sz="8800" b="1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  <a:sym typeface="+mn-ea"/>
              </a:rPr>
              <a:t>3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" name="任意多边形 120"/>
          <p:cNvSpPr/>
          <p:nvPr userDrawn="1">
            <p:custDataLst>
              <p:tags r:id="rId2"/>
            </p:custDataLst>
          </p:nvPr>
        </p:nvSpPr>
        <p:spPr>
          <a:xfrm rot="10800000">
            <a:off x="11401318" y="5956098"/>
            <a:ext cx="588452" cy="901894"/>
          </a:xfrm>
          <a:custGeom>
            <a:gdLst>
              <a:gd name="connsiteX0" fmla="*/ 1069344 w 1069344"/>
              <a:gd name="connsiteY0" fmla="*/ 0 h 1638935"/>
              <a:gd name="connsiteX1" fmla="*/ 1069344 w 1069344"/>
              <a:gd name="connsiteY1" fmla="*/ 1104266 h 1638935"/>
              <a:gd name="connsiteX2" fmla="*/ 534674 w 1069344"/>
              <a:gd name="connsiteY2" fmla="*/ 1638935 h 1638935"/>
              <a:gd name="connsiteX3" fmla="*/ 4 w 1069344"/>
              <a:gd name="connsiteY3" fmla="*/ 1104266 h 1638935"/>
              <a:gd name="connsiteX4" fmla="*/ 0 w 1069344"/>
              <a:gd name="connsiteY4" fmla="*/ 4 h 16389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9344" h="1638935">
                <a:moveTo>
                  <a:pt x="1069344" y="0"/>
                </a:moveTo>
                <a:lnTo>
                  <a:pt x="1069344" y="1104266"/>
                </a:lnTo>
                <a:cubicBezTo>
                  <a:pt x="1069340" y="1399540"/>
                  <a:pt x="829947" y="1638937"/>
                  <a:pt x="534674" y="1638935"/>
                </a:cubicBezTo>
                <a:cubicBezTo>
                  <a:pt x="239397" y="1638936"/>
                  <a:pt x="1" y="1399540"/>
                  <a:pt x="4" y="1104266"/>
                </a:cubicBezTo>
                <a:lnTo>
                  <a:pt x="0" y="4"/>
                </a:lnTo>
                <a:close/>
              </a:path>
            </a:pathLst>
          </a:custGeom>
          <a:pattFill prst="openDmnd">
            <a:fgClr>
              <a:schemeClr val="accent2"/>
            </a:fgClr>
            <a:bgClr>
              <a:schemeClr val="accent4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任意多边形 139"/>
          <p:cNvSpPr/>
          <p:nvPr userDrawn="1">
            <p:custDataLst>
              <p:tags r:id="rId3"/>
            </p:custDataLst>
          </p:nvPr>
        </p:nvSpPr>
        <p:spPr>
          <a:xfrm rot="10800000">
            <a:off x="10676237" y="6447761"/>
            <a:ext cx="588453" cy="410238"/>
          </a:xfrm>
          <a:custGeom>
            <a:gdLst>
              <a:gd name="connsiteX0" fmla="*/ 0 w 1069346"/>
              <a:gd name="connsiteY0" fmla="*/ 0 h 745490"/>
              <a:gd name="connsiteX1" fmla="*/ 1069346 w 1069346"/>
              <a:gd name="connsiteY1" fmla="*/ 2 h 745490"/>
              <a:gd name="connsiteX2" fmla="*/ 1069343 w 1069346"/>
              <a:gd name="connsiteY2" fmla="*/ 210820 h 745490"/>
              <a:gd name="connsiteX3" fmla="*/ 534676 w 1069346"/>
              <a:gd name="connsiteY3" fmla="*/ 745490 h 745490"/>
              <a:gd name="connsiteX4" fmla="*/ 6 w 1069346"/>
              <a:gd name="connsiteY4" fmla="*/ 210820 h 74549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9346" h="745490">
                <a:moveTo>
                  <a:pt x="0" y="0"/>
                </a:moveTo>
                <a:lnTo>
                  <a:pt x="1069346" y="2"/>
                </a:lnTo>
                <a:lnTo>
                  <a:pt x="1069343" y="210820"/>
                </a:lnTo>
                <a:cubicBezTo>
                  <a:pt x="1069344" y="506094"/>
                  <a:pt x="829952" y="745488"/>
                  <a:pt x="534676" y="745490"/>
                </a:cubicBezTo>
                <a:cubicBezTo>
                  <a:pt x="239402" y="745490"/>
                  <a:pt x="2" y="506094"/>
                  <a:pt x="6" y="210820"/>
                </a:cubicBez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3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任意多边形 135"/>
          <p:cNvSpPr/>
          <p:nvPr userDrawn="1">
            <p:custDataLst>
              <p:tags r:id="rId4"/>
            </p:custDataLst>
          </p:nvPr>
        </p:nvSpPr>
        <p:spPr>
          <a:xfrm>
            <a:off x="274066" y="15"/>
            <a:ext cx="630082" cy="965702"/>
          </a:xfrm>
          <a:custGeom>
            <a:gdLst>
              <a:gd name="connsiteX0" fmla="*/ 0 w 1069341"/>
              <a:gd name="connsiteY0" fmla="*/ 0 h 1638937"/>
              <a:gd name="connsiteX1" fmla="*/ 1069341 w 1069341"/>
              <a:gd name="connsiteY1" fmla="*/ 2 h 1638937"/>
              <a:gd name="connsiteX2" fmla="*/ 1069338 w 1069341"/>
              <a:gd name="connsiteY2" fmla="*/ 1104264 h 1638937"/>
              <a:gd name="connsiteX3" fmla="*/ 534671 w 1069341"/>
              <a:gd name="connsiteY3" fmla="*/ 1638937 h 1638937"/>
              <a:gd name="connsiteX4" fmla="*/ 2 w 1069341"/>
              <a:gd name="connsiteY4" fmla="*/ 1104266 h 16389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9341" h="1638937">
                <a:moveTo>
                  <a:pt x="0" y="0"/>
                </a:moveTo>
                <a:lnTo>
                  <a:pt x="1069341" y="2"/>
                </a:lnTo>
                <a:lnTo>
                  <a:pt x="1069338" y="1104264"/>
                </a:lnTo>
                <a:cubicBezTo>
                  <a:pt x="1069340" y="1399540"/>
                  <a:pt x="829947" y="1638938"/>
                  <a:pt x="534671" y="1638937"/>
                </a:cubicBezTo>
                <a:cubicBezTo>
                  <a:pt x="239397" y="1638937"/>
                  <a:pt x="1" y="1399542"/>
                  <a:pt x="2" y="1104266"/>
                </a:cubicBezTo>
                <a:close/>
              </a:path>
            </a:pathLst>
          </a:custGeom>
          <a:pattFill prst="dashUpDiag">
            <a:fgClr>
              <a:schemeClr val="accent2"/>
            </a:fgClr>
            <a:bgClr>
              <a:schemeClr val="accent4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任意多边形 137"/>
          <p:cNvSpPr/>
          <p:nvPr userDrawn="1">
            <p:custDataLst>
              <p:tags r:id="rId5"/>
            </p:custDataLst>
          </p:nvPr>
        </p:nvSpPr>
        <p:spPr>
          <a:xfrm>
            <a:off x="1050437" y="0"/>
            <a:ext cx="630082" cy="439261"/>
          </a:xfrm>
          <a:custGeom>
            <a:gdLst>
              <a:gd name="connsiteX0" fmla="*/ 3 w 1069341"/>
              <a:gd name="connsiteY0" fmla="*/ 0 h 745490"/>
              <a:gd name="connsiteX1" fmla="*/ 1069341 w 1069341"/>
              <a:gd name="connsiteY1" fmla="*/ 2 h 745490"/>
              <a:gd name="connsiteX2" fmla="*/ 1069339 w 1069341"/>
              <a:gd name="connsiteY2" fmla="*/ 210820 h 745490"/>
              <a:gd name="connsiteX3" fmla="*/ 534671 w 1069341"/>
              <a:gd name="connsiteY3" fmla="*/ 745490 h 745490"/>
              <a:gd name="connsiteX4" fmla="*/ 1 w 1069341"/>
              <a:gd name="connsiteY4" fmla="*/ 210822 h 74549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9341" h="745490">
                <a:moveTo>
                  <a:pt x="3" y="0"/>
                </a:moveTo>
                <a:lnTo>
                  <a:pt x="1069341" y="2"/>
                </a:lnTo>
                <a:lnTo>
                  <a:pt x="1069339" y="210820"/>
                </a:lnTo>
                <a:cubicBezTo>
                  <a:pt x="1069339" y="506095"/>
                  <a:pt x="829947" y="745492"/>
                  <a:pt x="534671" y="745490"/>
                </a:cubicBezTo>
                <a:cubicBezTo>
                  <a:pt x="239397" y="745491"/>
                  <a:pt x="0" y="506097"/>
                  <a:pt x="1" y="210822"/>
                </a:cubicBezTo>
                <a:close/>
              </a:path>
            </a:pathLst>
          </a:custGeom>
          <a:pattFill prst="solidDmnd">
            <a:fgClr>
              <a:schemeClr val="accent2"/>
            </a:fgClr>
            <a:bgClr>
              <a:schemeClr val="accent3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6" name="文本框 6"/>
          <p:cNvSpPr txBox="1"/>
          <p:nvPr>
            <p:custDataLst>
              <p:tags r:id="rId6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皮肤护理</a:t>
            </a:r>
          </a:p>
        </p:txBody>
      </p:sp>
      <p:cxnSp>
        <p:nvCxnSpPr>
          <p:cNvPr id="3" name="直接连接符 2"/>
          <p:cNvCxnSpPr/>
          <p:nvPr>
            <p:custDataLst>
              <p:tags r:id="rId7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任意多边形 18"/>
          <p:cNvSpPr/>
          <p:nvPr>
            <p:custDataLst>
              <p:tags r:id="rId8"/>
            </p:custDataLst>
          </p:nvPr>
        </p:nvSpPr>
        <p:spPr>
          <a:xfrm>
            <a:off x="1512983" y="2182275"/>
            <a:ext cx="4460767" cy="1254497"/>
          </a:xfrm>
          <a:custGeom>
            <a:gdLst>
              <a:gd name="connsiteX0" fmla="*/ 0 w 3883669"/>
              <a:gd name="connsiteY0" fmla="*/ 0 h 1092200"/>
              <a:gd name="connsiteX1" fmla="*/ 3883669 w 3883669"/>
              <a:gd name="connsiteY1" fmla="*/ 0 h 1092200"/>
              <a:gd name="connsiteX2" fmla="*/ 3883669 w 3883669"/>
              <a:gd name="connsiteY2" fmla="*/ 1092200 h 1092200"/>
              <a:gd name="connsiteX3" fmla="*/ 0 w 3883669"/>
              <a:gd name="connsiteY3" fmla="*/ 1092200 h 1092200"/>
              <a:gd name="connsiteX4" fmla="*/ 646185 w 3883669"/>
              <a:gd name="connsiteY4" fmla="*/ 546100 h 10922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83669" h="1092200">
                <a:moveTo>
                  <a:pt x="0" y="0"/>
                </a:moveTo>
                <a:lnTo>
                  <a:pt x="3883669" y="0"/>
                </a:lnTo>
                <a:lnTo>
                  <a:pt x="3883669" y="1092200"/>
                </a:lnTo>
                <a:lnTo>
                  <a:pt x="0" y="1092200"/>
                </a:lnTo>
                <a:lnTo>
                  <a:pt x="646185" y="546100"/>
                </a:lnTo>
                <a:close/>
              </a:path>
            </a:pathLst>
          </a:custGeom>
          <a:solidFill>
            <a:schemeClr val="accent1"/>
          </a:solidFill>
        </p:spPr>
        <p:txBody>
          <a:bodyPr rot="0" spcFirstLastPara="0" vertOverflow="overflow" horzOverflow="overflow" vert="horz" wrap="square" lIns="9000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da-DK" altLang="zh-CN" sz="1400" spc="15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" name="任意多边形 19"/>
          <p:cNvSpPr/>
          <p:nvPr>
            <p:custDataLst>
              <p:tags r:id="rId9"/>
            </p:custDataLst>
          </p:nvPr>
        </p:nvSpPr>
        <p:spPr>
          <a:xfrm>
            <a:off x="1305853" y="2007229"/>
            <a:ext cx="949333" cy="1604589"/>
          </a:xfrm>
          <a:custGeom>
            <a:gdLst>
              <a:gd name="connsiteX0" fmla="*/ 0 w 826516"/>
              <a:gd name="connsiteY0" fmla="*/ 0 h 1397000"/>
              <a:gd name="connsiteX1" fmla="*/ 826516 w 826516"/>
              <a:gd name="connsiteY1" fmla="*/ 698500 h 1397000"/>
              <a:gd name="connsiteX2" fmla="*/ 0 w 826516"/>
              <a:gd name="connsiteY2" fmla="*/ 1397000 h 1397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6516" h="1397000">
                <a:moveTo>
                  <a:pt x="0" y="0"/>
                </a:moveTo>
                <a:lnTo>
                  <a:pt x="826516" y="698500"/>
                </a:lnTo>
                <a:lnTo>
                  <a:pt x="0" y="1397000"/>
                </a:lnTo>
                <a:close/>
              </a:path>
            </a:pathLst>
          </a:custGeom>
          <a:solidFill>
            <a:schemeClr val="lt1">
              <a:lumMod val="95000"/>
            </a:schemeClr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32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</a:rPr>
              <a:t>A</a:t>
            </a:r>
          </a:p>
        </p:txBody>
      </p:sp>
      <p:sp>
        <p:nvSpPr>
          <p:cNvPr id="7" name="文本框 6"/>
          <p:cNvSpPr txBox="1"/>
          <p:nvPr>
            <p:custDataLst>
              <p:tags r:id="rId10"/>
            </p:custDataLst>
          </p:nvPr>
        </p:nvSpPr>
        <p:spPr>
          <a:xfrm>
            <a:off x="2414534" y="2261728"/>
            <a:ext cx="3479446" cy="1095591"/>
          </a:xfrm>
          <a:prstGeom prst="rect">
            <a:avLst/>
          </a:prstGeom>
          <a:noFill/>
        </p:spPr>
        <p:txBody>
          <a:bodyPr wrap="square" lIns="90000" tIns="46800" rIns="90000" bIns="468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400" spc="19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保持皮肤清洁干燥，避免潮湿和污垢</a:t>
            </a:r>
          </a:p>
        </p:txBody>
      </p:sp>
      <p:sp>
        <p:nvSpPr>
          <p:cNvPr id="2" name="任意多边形 1"/>
          <p:cNvSpPr/>
          <p:nvPr>
            <p:custDataLst>
              <p:tags r:id="rId11"/>
            </p:custDataLst>
          </p:nvPr>
        </p:nvSpPr>
        <p:spPr>
          <a:xfrm>
            <a:off x="6431412" y="2182275"/>
            <a:ext cx="4460767" cy="1254497"/>
          </a:xfrm>
          <a:custGeom>
            <a:gdLst>
              <a:gd name="connsiteX0" fmla="*/ 0 w 3883669"/>
              <a:gd name="connsiteY0" fmla="*/ 0 h 1092200"/>
              <a:gd name="connsiteX1" fmla="*/ 3883669 w 3883669"/>
              <a:gd name="connsiteY1" fmla="*/ 0 h 1092200"/>
              <a:gd name="connsiteX2" fmla="*/ 3883669 w 3883669"/>
              <a:gd name="connsiteY2" fmla="*/ 1092200 h 1092200"/>
              <a:gd name="connsiteX3" fmla="*/ 0 w 3883669"/>
              <a:gd name="connsiteY3" fmla="*/ 1092200 h 1092200"/>
              <a:gd name="connsiteX4" fmla="*/ 646185 w 3883669"/>
              <a:gd name="connsiteY4" fmla="*/ 546100 h 10922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83669" h="1092200">
                <a:moveTo>
                  <a:pt x="0" y="0"/>
                </a:moveTo>
                <a:lnTo>
                  <a:pt x="3883669" y="0"/>
                </a:lnTo>
                <a:lnTo>
                  <a:pt x="3883669" y="1092200"/>
                </a:lnTo>
                <a:lnTo>
                  <a:pt x="0" y="1092200"/>
                </a:lnTo>
                <a:lnTo>
                  <a:pt x="646185" y="546100"/>
                </a:lnTo>
                <a:close/>
              </a:path>
            </a:pathLst>
          </a:custGeom>
          <a:solidFill>
            <a:schemeClr val="accent1"/>
          </a:solidFill>
        </p:spPr>
        <p:txBody>
          <a:bodyPr rot="0" spcFirstLastPara="0" vertOverflow="overflow" horzOverflow="overflow" vert="horz" wrap="square" lIns="9000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da-DK" altLang="zh-CN" sz="1400" spc="15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任意多边形 3"/>
          <p:cNvSpPr/>
          <p:nvPr>
            <p:custDataLst>
              <p:tags r:id="rId12"/>
            </p:custDataLst>
          </p:nvPr>
        </p:nvSpPr>
        <p:spPr>
          <a:xfrm>
            <a:off x="6224282" y="2007229"/>
            <a:ext cx="949333" cy="1604589"/>
          </a:xfrm>
          <a:custGeom>
            <a:gdLst>
              <a:gd name="connsiteX0" fmla="*/ 0 w 826516"/>
              <a:gd name="connsiteY0" fmla="*/ 0 h 1397000"/>
              <a:gd name="connsiteX1" fmla="*/ 826516 w 826516"/>
              <a:gd name="connsiteY1" fmla="*/ 698500 h 1397000"/>
              <a:gd name="connsiteX2" fmla="*/ 0 w 826516"/>
              <a:gd name="connsiteY2" fmla="*/ 1397000 h 1397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6516" h="1397000">
                <a:moveTo>
                  <a:pt x="0" y="0"/>
                </a:moveTo>
                <a:lnTo>
                  <a:pt x="826516" y="698500"/>
                </a:lnTo>
                <a:lnTo>
                  <a:pt x="0" y="1397000"/>
                </a:lnTo>
                <a:close/>
              </a:path>
            </a:pathLst>
          </a:custGeom>
          <a:solidFill>
            <a:schemeClr val="lt1">
              <a:lumMod val="95000"/>
            </a:schemeClr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32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</a:rPr>
              <a:t>B</a:t>
            </a:r>
          </a:p>
        </p:txBody>
      </p:sp>
      <p:sp>
        <p:nvSpPr>
          <p:cNvPr id="5" name="文本框 4"/>
          <p:cNvSpPr txBox="1"/>
          <p:nvPr>
            <p:custDataLst>
              <p:tags r:id="rId13"/>
            </p:custDataLst>
          </p:nvPr>
        </p:nvSpPr>
        <p:spPr>
          <a:xfrm>
            <a:off x="7332964" y="2261728"/>
            <a:ext cx="3479446" cy="1095591"/>
          </a:xfrm>
          <a:prstGeom prst="rect">
            <a:avLst/>
          </a:prstGeom>
          <a:noFill/>
        </p:spPr>
        <p:txBody>
          <a:bodyPr wrap="square" lIns="90000" tIns="46800" rIns="90000" bIns="468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400" spc="16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使用温和的沐浴露和护肤霜，避免刺激皮肤</a:t>
            </a:r>
          </a:p>
        </p:txBody>
      </p:sp>
      <p:sp>
        <p:nvSpPr>
          <p:cNvPr id="6" name="任意多边形 5"/>
          <p:cNvSpPr/>
          <p:nvPr>
            <p:custDataLst>
              <p:tags r:id="rId14"/>
            </p:custDataLst>
          </p:nvPr>
        </p:nvSpPr>
        <p:spPr>
          <a:xfrm>
            <a:off x="1512983" y="4183316"/>
            <a:ext cx="4460767" cy="1254497"/>
          </a:xfrm>
          <a:custGeom>
            <a:gdLst>
              <a:gd name="connsiteX0" fmla="*/ 0 w 3883669"/>
              <a:gd name="connsiteY0" fmla="*/ 0 h 1092200"/>
              <a:gd name="connsiteX1" fmla="*/ 3883669 w 3883669"/>
              <a:gd name="connsiteY1" fmla="*/ 0 h 1092200"/>
              <a:gd name="connsiteX2" fmla="*/ 3883669 w 3883669"/>
              <a:gd name="connsiteY2" fmla="*/ 1092200 h 1092200"/>
              <a:gd name="connsiteX3" fmla="*/ 0 w 3883669"/>
              <a:gd name="connsiteY3" fmla="*/ 1092200 h 1092200"/>
              <a:gd name="connsiteX4" fmla="*/ 646185 w 3883669"/>
              <a:gd name="connsiteY4" fmla="*/ 546100 h 10922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83669" h="1092200">
                <a:moveTo>
                  <a:pt x="0" y="0"/>
                </a:moveTo>
                <a:lnTo>
                  <a:pt x="3883669" y="0"/>
                </a:lnTo>
                <a:lnTo>
                  <a:pt x="3883669" y="1092200"/>
                </a:lnTo>
                <a:lnTo>
                  <a:pt x="0" y="1092200"/>
                </a:lnTo>
                <a:lnTo>
                  <a:pt x="646185" y="546100"/>
                </a:lnTo>
                <a:close/>
              </a:path>
            </a:pathLst>
          </a:custGeom>
          <a:solidFill>
            <a:schemeClr val="accent1"/>
          </a:solidFill>
        </p:spPr>
        <p:txBody>
          <a:bodyPr rot="0" spcFirstLastPara="0" vertOverflow="overflow" horzOverflow="overflow" vert="horz" wrap="square" lIns="9000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da-DK" altLang="zh-CN" sz="1400" spc="15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任意多边形 7"/>
          <p:cNvSpPr/>
          <p:nvPr>
            <p:custDataLst>
              <p:tags r:id="rId15"/>
            </p:custDataLst>
          </p:nvPr>
        </p:nvSpPr>
        <p:spPr>
          <a:xfrm>
            <a:off x="1305853" y="4008270"/>
            <a:ext cx="949333" cy="1604589"/>
          </a:xfrm>
          <a:custGeom>
            <a:gdLst>
              <a:gd name="connsiteX0" fmla="*/ 0 w 826516"/>
              <a:gd name="connsiteY0" fmla="*/ 0 h 1397000"/>
              <a:gd name="connsiteX1" fmla="*/ 826516 w 826516"/>
              <a:gd name="connsiteY1" fmla="*/ 698500 h 1397000"/>
              <a:gd name="connsiteX2" fmla="*/ 0 w 826516"/>
              <a:gd name="connsiteY2" fmla="*/ 1397000 h 1397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6516" h="1397000">
                <a:moveTo>
                  <a:pt x="0" y="0"/>
                </a:moveTo>
                <a:lnTo>
                  <a:pt x="826516" y="698500"/>
                </a:lnTo>
                <a:lnTo>
                  <a:pt x="0" y="1397000"/>
                </a:lnTo>
                <a:close/>
              </a:path>
            </a:pathLst>
          </a:custGeom>
          <a:solidFill>
            <a:schemeClr val="lt1">
              <a:lumMod val="95000"/>
            </a:schemeClr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32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</a:rPr>
              <a:t>C</a:t>
            </a:r>
          </a:p>
        </p:txBody>
      </p:sp>
      <p:sp>
        <p:nvSpPr>
          <p:cNvPr id="9" name="文本框 8"/>
          <p:cNvSpPr txBox="1"/>
          <p:nvPr>
            <p:custDataLst>
              <p:tags r:id="rId16"/>
            </p:custDataLst>
          </p:nvPr>
        </p:nvSpPr>
        <p:spPr>
          <a:xfrm>
            <a:off x="2414534" y="4262769"/>
            <a:ext cx="3479446" cy="1095591"/>
          </a:xfrm>
          <a:prstGeom prst="rect">
            <a:avLst/>
          </a:prstGeom>
          <a:noFill/>
        </p:spPr>
        <p:txBody>
          <a:bodyPr wrap="square" lIns="90000" tIns="46800" rIns="90000" bIns="468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400" spc="19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定期更换床单和衣物，保持清洁卫生</a:t>
            </a:r>
          </a:p>
        </p:txBody>
      </p:sp>
      <p:sp>
        <p:nvSpPr>
          <p:cNvPr id="10" name="任意多边形 9"/>
          <p:cNvSpPr/>
          <p:nvPr>
            <p:custDataLst>
              <p:tags r:id="rId17"/>
            </p:custDataLst>
          </p:nvPr>
        </p:nvSpPr>
        <p:spPr>
          <a:xfrm>
            <a:off x="6431412" y="4183316"/>
            <a:ext cx="4460767" cy="1254497"/>
          </a:xfrm>
          <a:custGeom>
            <a:gdLst>
              <a:gd name="connsiteX0" fmla="*/ 0 w 3883669"/>
              <a:gd name="connsiteY0" fmla="*/ 0 h 1092200"/>
              <a:gd name="connsiteX1" fmla="*/ 3883669 w 3883669"/>
              <a:gd name="connsiteY1" fmla="*/ 0 h 1092200"/>
              <a:gd name="connsiteX2" fmla="*/ 3883669 w 3883669"/>
              <a:gd name="connsiteY2" fmla="*/ 1092200 h 1092200"/>
              <a:gd name="connsiteX3" fmla="*/ 0 w 3883669"/>
              <a:gd name="connsiteY3" fmla="*/ 1092200 h 1092200"/>
              <a:gd name="connsiteX4" fmla="*/ 646185 w 3883669"/>
              <a:gd name="connsiteY4" fmla="*/ 546100 h 10922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83669" h="1092200">
                <a:moveTo>
                  <a:pt x="0" y="0"/>
                </a:moveTo>
                <a:lnTo>
                  <a:pt x="3883669" y="0"/>
                </a:lnTo>
                <a:lnTo>
                  <a:pt x="3883669" y="1092200"/>
                </a:lnTo>
                <a:lnTo>
                  <a:pt x="0" y="1092200"/>
                </a:lnTo>
                <a:lnTo>
                  <a:pt x="646185" y="546100"/>
                </a:lnTo>
                <a:close/>
              </a:path>
            </a:pathLst>
          </a:custGeom>
          <a:solidFill>
            <a:schemeClr val="accent1"/>
          </a:solidFill>
        </p:spPr>
        <p:txBody>
          <a:bodyPr rot="0" spcFirstLastPara="0" vertOverflow="overflow" horzOverflow="overflow" vert="horz" wrap="square" lIns="9000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da-DK" altLang="zh-CN" sz="1400" spc="15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任意多边形 10"/>
          <p:cNvSpPr/>
          <p:nvPr>
            <p:custDataLst>
              <p:tags r:id="rId18"/>
            </p:custDataLst>
          </p:nvPr>
        </p:nvSpPr>
        <p:spPr>
          <a:xfrm>
            <a:off x="6224282" y="4008270"/>
            <a:ext cx="949333" cy="1604589"/>
          </a:xfrm>
          <a:custGeom>
            <a:gdLst>
              <a:gd name="connsiteX0" fmla="*/ 0 w 826516"/>
              <a:gd name="connsiteY0" fmla="*/ 0 h 1397000"/>
              <a:gd name="connsiteX1" fmla="*/ 826516 w 826516"/>
              <a:gd name="connsiteY1" fmla="*/ 698500 h 1397000"/>
              <a:gd name="connsiteX2" fmla="*/ 0 w 826516"/>
              <a:gd name="connsiteY2" fmla="*/ 1397000 h 1397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6516" h="1397000">
                <a:moveTo>
                  <a:pt x="0" y="0"/>
                </a:moveTo>
                <a:lnTo>
                  <a:pt x="826516" y="698500"/>
                </a:lnTo>
                <a:lnTo>
                  <a:pt x="0" y="1397000"/>
                </a:lnTo>
                <a:close/>
              </a:path>
            </a:pathLst>
          </a:custGeom>
          <a:solidFill>
            <a:schemeClr val="lt1">
              <a:lumMod val="95000"/>
            </a:schemeClr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32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</a:rPr>
              <a:t>D</a:t>
            </a:r>
          </a:p>
        </p:txBody>
      </p:sp>
      <p:sp>
        <p:nvSpPr>
          <p:cNvPr id="12" name="文本框 11"/>
          <p:cNvSpPr txBox="1"/>
          <p:nvPr>
            <p:custDataLst>
              <p:tags r:id="rId19"/>
            </p:custDataLst>
          </p:nvPr>
        </p:nvSpPr>
        <p:spPr>
          <a:xfrm>
            <a:off x="7332964" y="4262769"/>
            <a:ext cx="3479446" cy="1095591"/>
          </a:xfrm>
          <a:prstGeom prst="rect">
            <a:avLst/>
          </a:prstGeom>
          <a:noFill/>
        </p:spPr>
        <p:txBody>
          <a:bodyPr wrap="square" lIns="90000" tIns="46800" rIns="90000" bIns="468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400" spc="18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观察皮肤状况，及时发现和处理皮肤问题</a:t>
            </a:r>
          </a:p>
        </p:txBody>
      </p:sp>
    </p:spTree>
    <p:custDataLst>
      <p:tags r:id="rId20"/>
    </p:custDataLst>
  </p:cSld>
  <p:clrMapOvr>
    <a:masterClrMapping/>
  </p:clrMapOvr>
  <p:transition spd="med"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8" name="任意多边形 120"/>
          <p:cNvSpPr/>
          <p:nvPr userDrawn="1">
            <p:custDataLst>
              <p:tags r:id="rId2"/>
            </p:custDataLst>
          </p:nvPr>
        </p:nvSpPr>
        <p:spPr>
          <a:xfrm rot="10800000">
            <a:off x="11401318" y="5956098"/>
            <a:ext cx="588452" cy="901894"/>
          </a:xfrm>
          <a:custGeom>
            <a:gdLst>
              <a:gd name="connsiteX0" fmla="*/ 1069344 w 1069344"/>
              <a:gd name="connsiteY0" fmla="*/ 0 h 1638935"/>
              <a:gd name="connsiteX1" fmla="*/ 1069344 w 1069344"/>
              <a:gd name="connsiteY1" fmla="*/ 1104266 h 1638935"/>
              <a:gd name="connsiteX2" fmla="*/ 534674 w 1069344"/>
              <a:gd name="connsiteY2" fmla="*/ 1638935 h 1638935"/>
              <a:gd name="connsiteX3" fmla="*/ 4 w 1069344"/>
              <a:gd name="connsiteY3" fmla="*/ 1104266 h 1638935"/>
              <a:gd name="connsiteX4" fmla="*/ 0 w 1069344"/>
              <a:gd name="connsiteY4" fmla="*/ 4 h 16389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9344" h="1638935">
                <a:moveTo>
                  <a:pt x="1069344" y="0"/>
                </a:moveTo>
                <a:lnTo>
                  <a:pt x="1069344" y="1104266"/>
                </a:lnTo>
                <a:cubicBezTo>
                  <a:pt x="1069340" y="1399540"/>
                  <a:pt x="829947" y="1638937"/>
                  <a:pt x="534674" y="1638935"/>
                </a:cubicBezTo>
                <a:cubicBezTo>
                  <a:pt x="239397" y="1638936"/>
                  <a:pt x="1" y="1399540"/>
                  <a:pt x="4" y="1104266"/>
                </a:cubicBezTo>
                <a:lnTo>
                  <a:pt x="0" y="4"/>
                </a:lnTo>
                <a:close/>
              </a:path>
            </a:pathLst>
          </a:custGeom>
          <a:pattFill prst="openDmnd">
            <a:fgClr>
              <a:schemeClr val="accent2"/>
            </a:fgClr>
            <a:bgClr>
              <a:schemeClr val="accent4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7" name="任意多边形 139"/>
          <p:cNvSpPr/>
          <p:nvPr userDrawn="1">
            <p:custDataLst>
              <p:tags r:id="rId3"/>
            </p:custDataLst>
          </p:nvPr>
        </p:nvSpPr>
        <p:spPr>
          <a:xfrm rot="10800000">
            <a:off x="10676237" y="6447761"/>
            <a:ext cx="588453" cy="410238"/>
          </a:xfrm>
          <a:custGeom>
            <a:gdLst>
              <a:gd name="connsiteX0" fmla="*/ 0 w 1069346"/>
              <a:gd name="connsiteY0" fmla="*/ 0 h 745490"/>
              <a:gd name="connsiteX1" fmla="*/ 1069346 w 1069346"/>
              <a:gd name="connsiteY1" fmla="*/ 2 h 745490"/>
              <a:gd name="connsiteX2" fmla="*/ 1069343 w 1069346"/>
              <a:gd name="connsiteY2" fmla="*/ 210820 h 745490"/>
              <a:gd name="connsiteX3" fmla="*/ 534676 w 1069346"/>
              <a:gd name="connsiteY3" fmla="*/ 745490 h 745490"/>
              <a:gd name="connsiteX4" fmla="*/ 6 w 1069346"/>
              <a:gd name="connsiteY4" fmla="*/ 210820 h 74549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9346" h="745490">
                <a:moveTo>
                  <a:pt x="0" y="0"/>
                </a:moveTo>
                <a:lnTo>
                  <a:pt x="1069346" y="2"/>
                </a:lnTo>
                <a:lnTo>
                  <a:pt x="1069343" y="210820"/>
                </a:lnTo>
                <a:cubicBezTo>
                  <a:pt x="1069344" y="506094"/>
                  <a:pt x="829952" y="745488"/>
                  <a:pt x="534676" y="745490"/>
                </a:cubicBezTo>
                <a:cubicBezTo>
                  <a:pt x="239402" y="745490"/>
                  <a:pt x="2" y="506094"/>
                  <a:pt x="6" y="210820"/>
                </a:cubicBez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3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" name="任意多边形 135"/>
          <p:cNvSpPr/>
          <p:nvPr userDrawn="1">
            <p:custDataLst>
              <p:tags r:id="rId4"/>
            </p:custDataLst>
          </p:nvPr>
        </p:nvSpPr>
        <p:spPr>
          <a:xfrm>
            <a:off x="274066" y="15"/>
            <a:ext cx="630082" cy="965702"/>
          </a:xfrm>
          <a:custGeom>
            <a:gdLst>
              <a:gd name="connsiteX0" fmla="*/ 0 w 1069341"/>
              <a:gd name="connsiteY0" fmla="*/ 0 h 1638937"/>
              <a:gd name="connsiteX1" fmla="*/ 1069341 w 1069341"/>
              <a:gd name="connsiteY1" fmla="*/ 2 h 1638937"/>
              <a:gd name="connsiteX2" fmla="*/ 1069338 w 1069341"/>
              <a:gd name="connsiteY2" fmla="*/ 1104264 h 1638937"/>
              <a:gd name="connsiteX3" fmla="*/ 534671 w 1069341"/>
              <a:gd name="connsiteY3" fmla="*/ 1638937 h 1638937"/>
              <a:gd name="connsiteX4" fmla="*/ 2 w 1069341"/>
              <a:gd name="connsiteY4" fmla="*/ 1104266 h 16389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9341" h="1638937">
                <a:moveTo>
                  <a:pt x="0" y="0"/>
                </a:moveTo>
                <a:lnTo>
                  <a:pt x="1069341" y="2"/>
                </a:lnTo>
                <a:lnTo>
                  <a:pt x="1069338" y="1104264"/>
                </a:lnTo>
                <a:cubicBezTo>
                  <a:pt x="1069340" y="1399540"/>
                  <a:pt x="829947" y="1638938"/>
                  <a:pt x="534671" y="1638937"/>
                </a:cubicBezTo>
                <a:cubicBezTo>
                  <a:pt x="239397" y="1638937"/>
                  <a:pt x="1" y="1399542"/>
                  <a:pt x="2" y="1104266"/>
                </a:cubicBezTo>
                <a:close/>
              </a:path>
            </a:pathLst>
          </a:custGeom>
          <a:pattFill prst="dashUpDiag">
            <a:fgClr>
              <a:schemeClr val="accent2"/>
            </a:fgClr>
            <a:bgClr>
              <a:schemeClr val="accent4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5" name="任意多边形 137"/>
          <p:cNvSpPr/>
          <p:nvPr userDrawn="1">
            <p:custDataLst>
              <p:tags r:id="rId5"/>
            </p:custDataLst>
          </p:nvPr>
        </p:nvSpPr>
        <p:spPr>
          <a:xfrm>
            <a:off x="1050437" y="0"/>
            <a:ext cx="630082" cy="439261"/>
          </a:xfrm>
          <a:custGeom>
            <a:gdLst>
              <a:gd name="connsiteX0" fmla="*/ 3 w 1069341"/>
              <a:gd name="connsiteY0" fmla="*/ 0 h 745490"/>
              <a:gd name="connsiteX1" fmla="*/ 1069341 w 1069341"/>
              <a:gd name="connsiteY1" fmla="*/ 2 h 745490"/>
              <a:gd name="connsiteX2" fmla="*/ 1069339 w 1069341"/>
              <a:gd name="connsiteY2" fmla="*/ 210820 h 745490"/>
              <a:gd name="connsiteX3" fmla="*/ 534671 w 1069341"/>
              <a:gd name="connsiteY3" fmla="*/ 745490 h 745490"/>
              <a:gd name="connsiteX4" fmla="*/ 1 w 1069341"/>
              <a:gd name="connsiteY4" fmla="*/ 210822 h 74549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9341" h="745490">
                <a:moveTo>
                  <a:pt x="3" y="0"/>
                </a:moveTo>
                <a:lnTo>
                  <a:pt x="1069341" y="2"/>
                </a:lnTo>
                <a:lnTo>
                  <a:pt x="1069339" y="210820"/>
                </a:lnTo>
                <a:cubicBezTo>
                  <a:pt x="1069339" y="506095"/>
                  <a:pt x="829947" y="745492"/>
                  <a:pt x="534671" y="745490"/>
                </a:cubicBezTo>
                <a:cubicBezTo>
                  <a:pt x="239397" y="745491"/>
                  <a:pt x="0" y="506097"/>
                  <a:pt x="1" y="210822"/>
                </a:cubicBezTo>
                <a:close/>
              </a:path>
            </a:pathLst>
          </a:custGeom>
          <a:pattFill prst="solidDmnd">
            <a:fgClr>
              <a:schemeClr val="accent2"/>
            </a:fgClr>
            <a:bgClr>
              <a:schemeClr val="accent3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6" name="文本框 6"/>
          <p:cNvSpPr txBox="1"/>
          <p:nvPr>
            <p:custDataLst>
              <p:tags r:id="rId6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管路固定</a:t>
            </a:r>
          </a:p>
        </p:txBody>
      </p:sp>
      <p:cxnSp>
        <p:nvCxnSpPr>
          <p:cNvPr id="3" name="直接连接符 2"/>
          <p:cNvCxnSpPr/>
          <p:nvPr>
            <p:custDataLst>
              <p:tags r:id="rId7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>
            <p:custDataLst>
              <p:tags r:id="rId8"/>
            </p:custDataLst>
          </p:nvPr>
        </p:nvSpPr>
        <p:spPr>
          <a:xfrm>
            <a:off x="4389202" y="1662168"/>
            <a:ext cx="4158434" cy="54195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fontAlgn="auto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气管插管：固定在患者面部，防止滑脱</a:t>
            </a:r>
          </a:p>
        </p:txBody>
      </p:sp>
      <p:sp>
        <p:nvSpPr>
          <p:cNvPr id="4" name="矩形 3"/>
          <p:cNvSpPr/>
          <p:nvPr>
            <p:custDataLst>
              <p:tags r:id="rId9"/>
            </p:custDataLst>
          </p:nvPr>
        </p:nvSpPr>
        <p:spPr>
          <a:xfrm>
            <a:off x="3515363" y="2350564"/>
            <a:ext cx="5168446" cy="383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矩形 4"/>
          <p:cNvSpPr/>
          <p:nvPr>
            <p:custDataLst>
              <p:tags r:id="rId10"/>
            </p:custDataLst>
          </p:nvPr>
        </p:nvSpPr>
        <p:spPr>
          <a:xfrm>
            <a:off x="3515363" y="1478094"/>
            <a:ext cx="5168446" cy="383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矩形 5"/>
          <p:cNvSpPr/>
          <p:nvPr>
            <p:custDataLst>
              <p:tags r:id="rId11"/>
            </p:custDataLst>
          </p:nvPr>
        </p:nvSpPr>
        <p:spPr>
          <a:xfrm rot="16200000" flipV="1">
            <a:off x="3322393" y="1703225"/>
            <a:ext cx="427682" cy="4174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任意多边形: 形状 70"/>
          <p:cNvSpPr/>
          <p:nvPr>
            <p:custDataLst>
              <p:tags r:id="rId12"/>
            </p:custDataLst>
          </p:nvPr>
        </p:nvSpPr>
        <p:spPr>
          <a:xfrm>
            <a:off x="3515363" y="2001576"/>
            <a:ext cx="41742" cy="288771"/>
          </a:xfrm>
          <a:custGeom>
            <a:gdLst>
              <a:gd name="connsiteX0" fmla="*/ 0 w 73030"/>
              <a:gd name="connsiteY0" fmla="*/ 291318 h 361916"/>
              <a:gd name="connsiteX1" fmla="*/ 73030 w 73030"/>
              <a:gd name="connsiteY1" fmla="*/ 291318 h 361916"/>
              <a:gd name="connsiteX2" fmla="*/ 73030 w 73030"/>
              <a:gd name="connsiteY2" fmla="*/ 361916 h 361916"/>
              <a:gd name="connsiteX3" fmla="*/ 0 w 73030"/>
              <a:gd name="connsiteY3" fmla="*/ 361916 h 361916"/>
              <a:gd name="connsiteX4" fmla="*/ 0 w 73030"/>
              <a:gd name="connsiteY4" fmla="*/ 194212 h 361916"/>
              <a:gd name="connsiteX5" fmla="*/ 73030 w 73030"/>
              <a:gd name="connsiteY5" fmla="*/ 194212 h 361916"/>
              <a:gd name="connsiteX6" fmla="*/ 73030 w 73030"/>
              <a:gd name="connsiteY6" fmla="*/ 264810 h 361916"/>
              <a:gd name="connsiteX7" fmla="*/ 0 w 73030"/>
              <a:gd name="connsiteY7" fmla="*/ 264810 h 361916"/>
              <a:gd name="connsiteX8" fmla="*/ 0 w 73030"/>
              <a:gd name="connsiteY8" fmla="*/ 97106 h 361916"/>
              <a:gd name="connsiteX9" fmla="*/ 73030 w 73030"/>
              <a:gd name="connsiteY9" fmla="*/ 97106 h 361916"/>
              <a:gd name="connsiteX10" fmla="*/ 73030 w 73030"/>
              <a:gd name="connsiteY10" fmla="*/ 167704 h 361916"/>
              <a:gd name="connsiteX11" fmla="*/ 0 w 73030"/>
              <a:gd name="connsiteY11" fmla="*/ 167704 h 361916"/>
              <a:gd name="connsiteX12" fmla="*/ 0 w 73030"/>
              <a:gd name="connsiteY12" fmla="*/ 0 h 361916"/>
              <a:gd name="connsiteX13" fmla="*/ 73030 w 73030"/>
              <a:gd name="connsiteY13" fmla="*/ 0 h 361916"/>
              <a:gd name="connsiteX14" fmla="*/ 73030 w 73030"/>
              <a:gd name="connsiteY14" fmla="*/ 70598 h 361916"/>
              <a:gd name="connsiteX15" fmla="*/ 0 w 73030"/>
              <a:gd name="connsiteY15" fmla="*/ 70598 h 3619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3030" h="361916">
                <a:moveTo>
                  <a:pt x="0" y="291318"/>
                </a:moveTo>
                <a:lnTo>
                  <a:pt x="73030" y="291318"/>
                </a:lnTo>
                <a:lnTo>
                  <a:pt x="73030" y="361916"/>
                </a:lnTo>
                <a:lnTo>
                  <a:pt x="0" y="361916"/>
                </a:lnTo>
                <a:close/>
                <a:moveTo>
                  <a:pt x="0" y="194212"/>
                </a:moveTo>
                <a:lnTo>
                  <a:pt x="73030" y="194212"/>
                </a:lnTo>
                <a:lnTo>
                  <a:pt x="73030" y="264810"/>
                </a:lnTo>
                <a:lnTo>
                  <a:pt x="0" y="264810"/>
                </a:lnTo>
                <a:close/>
                <a:moveTo>
                  <a:pt x="0" y="97106"/>
                </a:moveTo>
                <a:lnTo>
                  <a:pt x="73030" y="97106"/>
                </a:lnTo>
                <a:lnTo>
                  <a:pt x="73030" y="167704"/>
                </a:lnTo>
                <a:lnTo>
                  <a:pt x="0" y="167704"/>
                </a:lnTo>
                <a:close/>
                <a:moveTo>
                  <a:pt x="0" y="0"/>
                </a:moveTo>
                <a:lnTo>
                  <a:pt x="73030" y="0"/>
                </a:lnTo>
                <a:lnTo>
                  <a:pt x="73030" y="70598"/>
                </a:lnTo>
                <a:lnTo>
                  <a:pt x="0" y="70598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矩形 7"/>
          <p:cNvSpPr/>
          <p:nvPr>
            <p:custDataLst>
              <p:tags r:id="rId13"/>
            </p:custDataLst>
          </p:nvPr>
        </p:nvSpPr>
        <p:spPr>
          <a:xfrm rot="16200000" flipV="1">
            <a:off x="8449097" y="2117221"/>
            <a:ext cx="427682" cy="4174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任意多边形: 形状 79"/>
          <p:cNvSpPr/>
          <p:nvPr>
            <p:custDataLst>
              <p:tags r:id="rId14"/>
            </p:custDataLst>
          </p:nvPr>
        </p:nvSpPr>
        <p:spPr>
          <a:xfrm>
            <a:off x="8642068" y="1573894"/>
            <a:ext cx="41742" cy="288771"/>
          </a:xfrm>
          <a:custGeom>
            <a:gdLst>
              <a:gd name="connsiteX0" fmla="*/ 0 w 73030"/>
              <a:gd name="connsiteY0" fmla="*/ 291318 h 361916"/>
              <a:gd name="connsiteX1" fmla="*/ 73030 w 73030"/>
              <a:gd name="connsiteY1" fmla="*/ 291318 h 361916"/>
              <a:gd name="connsiteX2" fmla="*/ 73030 w 73030"/>
              <a:gd name="connsiteY2" fmla="*/ 361916 h 361916"/>
              <a:gd name="connsiteX3" fmla="*/ 0 w 73030"/>
              <a:gd name="connsiteY3" fmla="*/ 361916 h 361916"/>
              <a:gd name="connsiteX4" fmla="*/ 0 w 73030"/>
              <a:gd name="connsiteY4" fmla="*/ 194212 h 361916"/>
              <a:gd name="connsiteX5" fmla="*/ 73030 w 73030"/>
              <a:gd name="connsiteY5" fmla="*/ 194212 h 361916"/>
              <a:gd name="connsiteX6" fmla="*/ 73030 w 73030"/>
              <a:gd name="connsiteY6" fmla="*/ 264810 h 361916"/>
              <a:gd name="connsiteX7" fmla="*/ 0 w 73030"/>
              <a:gd name="connsiteY7" fmla="*/ 264810 h 361916"/>
              <a:gd name="connsiteX8" fmla="*/ 0 w 73030"/>
              <a:gd name="connsiteY8" fmla="*/ 97106 h 361916"/>
              <a:gd name="connsiteX9" fmla="*/ 73030 w 73030"/>
              <a:gd name="connsiteY9" fmla="*/ 97106 h 361916"/>
              <a:gd name="connsiteX10" fmla="*/ 73030 w 73030"/>
              <a:gd name="connsiteY10" fmla="*/ 167704 h 361916"/>
              <a:gd name="connsiteX11" fmla="*/ 0 w 73030"/>
              <a:gd name="connsiteY11" fmla="*/ 167704 h 361916"/>
              <a:gd name="connsiteX12" fmla="*/ 0 w 73030"/>
              <a:gd name="connsiteY12" fmla="*/ 0 h 361916"/>
              <a:gd name="connsiteX13" fmla="*/ 73030 w 73030"/>
              <a:gd name="connsiteY13" fmla="*/ 0 h 361916"/>
              <a:gd name="connsiteX14" fmla="*/ 73030 w 73030"/>
              <a:gd name="connsiteY14" fmla="*/ 70598 h 361916"/>
              <a:gd name="connsiteX15" fmla="*/ 0 w 73030"/>
              <a:gd name="connsiteY15" fmla="*/ 70598 h 3619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3030" h="361916">
                <a:moveTo>
                  <a:pt x="0" y="291318"/>
                </a:moveTo>
                <a:lnTo>
                  <a:pt x="73030" y="291318"/>
                </a:lnTo>
                <a:lnTo>
                  <a:pt x="73030" y="361916"/>
                </a:lnTo>
                <a:lnTo>
                  <a:pt x="0" y="361916"/>
                </a:lnTo>
                <a:close/>
                <a:moveTo>
                  <a:pt x="0" y="194212"/>
                </a:moveTo>
                <a:lnTo>
                  <a:pt x="73030" y="194212"/>
                </a:lnTo>
                <a:lnTo>
                  <a:pt x="73030" y="264810"/>
                </a:lnTo>
                <a:lnTo>
                  <a:pt x="0" y="264810"/>
                </a:lnTo>
                <a:close/>
                <a:moveTo>
                  <a:pt x="0" y="97106"/>
                </a:moveTo>
                <a:lnTo>
                  <a:pt x="73030" y="97106"/>
                </a:lnTo>
                <a:lnTo>
                  <a:pt x="73030" y="167704"/>
                </a:lnTo>
                <a:lnTo>
                  <a:pt x="0" y="167704"/>
                </a:lnTo>
                <a:close/>
                <a:moveTo>
                  <a:pt x="0" y="0"/>
                </a:moveTo>
                <a:lnTo>
                  <a:pt x="73030" y="0"/>
                </a:lnTo>
                <a:lnTo>
                  <a:pt x="73030" y="70598"/>
                </a:lnTo>
                <a:lnTo>
                  <a:pt x="0" y="70598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Object 1107"/>
          <p:cNvSpPr txBox="1"/>
          <p:nvPr>
            <p:custDataLst>
              <p:tags r:id="rId15"/>
            </p:custDataLst>
          </p:nvPr>
        </p:nvSpPr>
        <p:spPr>
          <a:xfrm>
            <a:off x="3631007" y="1547207"/>
            <a:ext cx="757510" cy="670605"/>
          </a:xfrm>
          <a:prstGeom prst="rect">
            <a:avLst/>
          </a:prstGeom>
        </p:spPr>
        <p:txBody>
          <a:bodyPr vert="horz" lIns="0" tIns="0" rIns="0" bIns="0" rtlCol="0" anchor="ctr" anchorCtr="0">
            <a:normAutofit fontScale="90000" lnSpcReduction="20000"/>
          </a:bodyPr>
          <a:lstStyle/>
          <a:p>
            <a:pPr algn="ctr" defTabSz="457200">
              <a:lnSpc>
                <a:spcPct val="150000"/>
              </a:lnSpc>
            </a:pPr>
            <a:r>
              <a:rPr lang="en-US" altLang="zh-CN" sz="3600" b="1" spc="15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11" name="文本框 10"/>
          <p:cNvSpPr txBox="1"/>
          <p:nvPr>
            <p:custDataLst>
              <p:tags r:id="rId16"/>
            </p:custDataLst>
          </p:nvPr>
        </p:nvSpPr>
        <p:spPr>
          <a:xfrm>
            <a:off x="4389202" y="2913175"/>
            <a:ext cx="4158434" cy="54195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fontAlgn="auto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鼻胃管：固定在鼻翼两侧，防止移位</a:t>
            </a:r>
          </a:p>
        </p:txBody>
      </p:sp>
      <p:sp>
        <p:nvSpPr>
          <p:cNvPr id="12" name="矩形 11"/>
          <p:cNvSpPr/>
          <p:nvPr>
            <p:custDataLst>
              <p:tags r:id="rId17"/>
            </p:custDataLst>
          </p:nvPr>
        </p:nvSpPr>
        <p:spPr>
          <a:xfrm>
            <a:off x="3515363" y="3601571"/>
            <a:ext cx="5168446" cy="383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矩形 12"/>
          <p:cNvSpPr/>
          <p:nvPr>
            <p:custDataLst>
              <p:tags r:id="rId18"/>
            </p:custDataLst>
          </p:nvPr>
        </p:nvSpPr>
        <p:spPr>
          <a:xfrm>
            <a:off x="3515363" y="2729101"/>
            <a:ext cx="5168446" cy="383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矩形 13"/>
          <p:cNvSpPr/>
          <p:nvPr>
            <p:custDataLst>
              <p:tags r:id="rId19"/>
            </p:custDataLst>
          </p:nvPr>
        </p:nvSpPr>
        <p:spPr>
          <a:xfrm rot="16200000" flipV="1">
            <a:off x="3322393" y="2954232"/>
            <a:ext cx="427682" cy="4174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任意多边形: 形状 70"/>
          <p:cNvSpPr/>
          <p:nvPr>
            <p:custDataLst>
              <p:tags r:id="rId20"/>
            </p:custDataLst>
          </p:nvPr>
        </p:nvSpPr>
        <p:spPr>
          <a:xfrm>
            <a:off x="3515363" y="3252583"/>
            <a:ext cx="41742" cy="288771"/>
          </a:xfrm>
          <a:custGeom>
            <a:gdLst>
              <a:gd name="connsiteX0" fmla="*/ 0 w 73030"/>
              <a:gd name="connsiteY0" fmla="*/ 291318 h 361916"/>
              <a:gd name="connsiteX1" fmla="*/ 73030 w 73030"/>
              <a:gd name="connsiteY1" fmla="*/ 291318 h 361916"/>
              <a:gd name="connsiteX2" fmla="*/ 73030 w 73030"/>
              <a:gd name="connsiteY2" fmla="*/ 361916 h 361916"/>
              <a:gd name="connsiteX3" fmla="*/ 0 w 73030"/>
              <a:gd name="connsiteY3" fmla="*/ 361916 h 361916"/>
              <a:gd name="connsiteX4" fmla="*/ 0 w 73030"/>
              <a:gd name="connsiteY4" fmla="*/ 194212 h 361916"/>
              <a:gd name="connsiteX5" fmla="*/ 73030 w 73030"/>
              <a:gd name="connsiteY5" fmla="*/ 194212 h 361916"/>
              <a:gd name="connsiteX6" fmla="*/ 73030 w 73030"/>
              <a:gd name="connsiteY6" fmla="*/ 264810 h 361916"/>
              <a:gd name="connsiteX7" fmla="*/ 0 w 73030"/>
              <a:gd name="connsiteY7" fmla="*/ 264810 h 361916"/>
              <a:gd name="connsiteX8" fmla="*/ 0 w 73030"/>
              <a:gd name="connsiteY8" fmla="*/ 97106 h 361916"/>
              <a:gd name="connsiteX9" fmla="*/ 73030 w 73030"/>
              <a:gd name="connsiteY9" fmla="*/ 97106 h 361916"/>
              <a:gd name="connsiteX10" fmla="*/ 73030 w 73030"/>
              <a:gd name="connsiteY10" fmla="*/ 167704 h 361916"/>
              <a:gd name="connsiteX11" fmla="*/ 0 w 73030"/>
              <a:gd name="connsiteY11" fmla="*/ 167704 h 361916"/>
              <a:gd name="connsiteX12" fmla="*/ 0 w 73030"/>
              <a:gd name="connsiteY12" fmla="*/ 0 h 361916"/>
              <a:gd name="connsiteX13" fmla="*/ 73030 w 73030"/>
              <a:gd name="connsiteY13" fmla="*/ 0 h 361916"/>
              <a:gd name="connsiteX14" fmla="*/ 73030 w 73030"/>
              <a:gd name="connsiteY14" fmla="*/ 70598 h 361916"/>
              <a:gd name="connsiteX15" fmla="*/ 0 w 73030"/>
              <a:gd name="connsiteY15" fmla="*/ 70598 h 3619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3030" h="361916">
                <a:moveTo>
                  <a:pt x="0" y="291318"/>
                </a:moveTo>
                <a:lnTo>
                  <a:pt x="73030" y="291318"/>
                </a:lnTo>
                <a:lnTo>
                  <a:pt x="73030" y="361916"/>
                </a:lnTo>
                <a:lnTo>
                  <a:pt x="0" y="361916"/>
                </a:lnTo>
                <a:close/>
                <a:moveTo>
                  <a:pt x="0" y="194212"/>
                </a:moveTo>
                <a:lnTo>
                  <a:pt x="73030" y="194212"/>
                </a:lnTo>
                <a:lnTo>
                  <a:pt x="73030" y="264810"/>
                </a:lnTo>
                <a:lnTo>
                  <a:pt x="0" y="264810"/>
                </a:lnTo>
                <a:close/>
                <a:moveTo>
                  <a:pt x="0" y="97106"/>
                </a:moveTo>
                <a:lnTo>
                  <a:pt x="73030" y="97106"/>
                </a:lnTo>
                <a:lnTo>
                  <a:pt x="73030" y="167704"/>
                </a:lnTo>
                <a:lnTo>
                  <a:pt x="0" y="167704"/>
                </a:lnTo>
                <a:close/>
                <a:moveTo>
                  <a:pt x="0" y="0"/>
                </a:moveTo>
                <a:lnTo>
                  <a:pt x="73030" y="0"/>
                </a:lnTo>
                <a:lnTo>
                  <a:pt x="73030" y="70598"/>
                </a:lnTo>
                <a:lnTo>
                  <a:pt x="0" y="70598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矩形 15"/>
          <p:cNvSpPr/>
          <p:nvPr>
            <p:custDataLst>
              <p:tags r:id="rId21"/>
            </p:custDataLst>
          </p:nvPr>
        </p:nvSpPr>
        <p:spPr>
          <a:xfrm rot="16200000" flipV="1">
            <a:off x="8449097" y="3368228"/>
            <a:ext cx="427682" cy="4174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任意多边形: 形状 79"/>
          <p:cNvSpPr/>
          <p:nvPr>
            <p:custDataLst>
              <p:tags r:id="rId22"/>
            </p:custDataLst>
          </p:nvPr>
        </p:nvSpPr>
        <p:spPr>
          <a:xfrm>
            <a:off x="8642068" y="2824901"/>
            <a:ext cx="41742" cy="288771"/>
          </a:xfrm>
          <a:custGeom>
            <a:gdLst>
              <a:gd name="connsiteX0" fmla="*/ 0 w 73030"/>
              <a:gd name="connsiteY0" fmla="*/ 291318 h 361916"/>
              <a:gd name="connsiteX1" fmla="*/ 73030 w 73030"/>
              <a:gd name="connsiteY1" fmla="*/ 291318 h 361916"/>
              <a:gd name="connsiteX2" fmla="*/ 73030 w 73030"/>
              <a:gd name="connsiteY2" fmla="*/ 361916 h 361916"/>
              <a:gd name="connsiteX3" fmla="*/ 0 w 73030"/>
              <a:gd name="connsiteY3" fmla="*/ 361916 h 361916"/>
              <a:gd name="connsiteX4" fmla="*/ 0 w 73030"/>
              <a:gd name="connsiteY4" fmla="*/ 194212 h 361916"/>
              <a:gd name="connsiteX5" fmla="*/ 73030 w 73030"/>
              <a:gd name="connsiteY5" fmla="*/ 194212 h 361916"/>
              <a:gd name="connsiteX6" fmla="*/ 73030 w 73030"/>
              <a:gd name="connsiteY6" fmla="*/ 264810 h 361916"/>
              <a:gd name="connsiteX7" fmla="*/ 0 w 73030"/>
              <a:gd name="connsiteY7" fmla="*/ 264810 h 361916"/>
              <a:gd name="connsiteX8" fmla="*/ 0 w 73030"/>
              <a:gd name="connsiteY8" fmla="*/ 97106 h 361916"/>
              <a:gd name="connsiteX9" fmla="*/ 73030 w 73030"/>
              <a:gd name="connsiteY9" fmla="*/ 97106 h 361916"/>
              <a:gd name="connsiteX10" fmla="*/ 73030 w 73030"/>
              <a:gd name="connsiteY10" fmla="*/ 167704 h 361916"/>
              <a:gd name="connsiteX11" fmla="*/ 0 w 73030"/>
              <a:gd name="connsiteY11" fmla="*/ 167704 h 361916"/>
              <a:gd name="connsiteX12" fmla="*/ 0 w 73030"/>
              <a:gd name="connsiteY12" fmla="*/ 0 h 361916"/>
              <a:gd name="connsiteX13" fmla="*/ 73030 w 73030"/>
              <a:gd name="connsiteY13" fmla="*/ 0 h 361916"/>
              <a:gd name="connsiteX14" fmla="*/ 73030 w 73030"/>
              <a:gd name="connsiteY14" fmla="*/ 70598 h 361916"/>
              <a:gd name="connsiteX15" fmla="*/ 0 w 73030"/>
              <a:gd name="connsiteY15" fmla="*/ 70598 h 3619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3030" h="361916">
                <a:moveTo>
                  <a:pt x="0" y="291318"/>
                </a:moveTo>
                <a:lnTo>
                  <a:pt x="73030" y="291318"/>
                </a:lnTo>
                <a:lnTo>
                  <a:pt x="73030" y="361916"/>
                </a:lnTo>
                <a:lnTo>
                  <a:pt x="0" y="361916"/>
                </a:lnTo>
                <a:close/>
                <a:moveTo>
                  <a:pt x="0" y="194212"/>
                </a:moveTo>
                <a:lnTo>
                  <a:pt x="73030" y="194212"/>
                </a:lnTo>
                <a:lnTo>
                  <a:pt x="73030" y="264810"/>
                </a:lnTo>
                <a:lnTo>
                  <a:pt x="0" y="264810"/>
                </a:lnTo>
                <a:close/>
                <a:moveTo>
                  <a:pt x="0" y="97106"/>
                </a:moveTo>
                <a:lnTo>
                  <a:pt x="73030" y="97106"/>
                </a:lnTo>
                <a:lnTo>
                  <a:pt x="73030" y="167704"/>
                </a:lnTo>
                <a:lnTo>
                  <a:pt x="0" y="167704"/>
                </a:lnTo>
                <a:close/>
                <a:moveTo>
                  <a:pt x="0" y="0"/>
                </a:moveTo>
                <a:lnTo>
                  <a:pt x="73030" y="0"/>
                </a:lnTo>
                <a:lnTo>
                  <a:pt x="73030" y="70598"/>
                </a:lnTo>
                <a:lnTo>
                  <a:pt x="0" y="70598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Object 1107"/>
          <p:cNvSpPr txBox="1"/>
          <p:nvPr>
            <p:custDataLst>
              <p:tags r:id="rId23"/>
            </p:custDataLst>
          </p:nvPr>
        </p:nvSpPr>
        <p:spPr>
          <a:xfrm>
            <a:off x="3631007" y="2798214"/>
            <a:ext cx="757510" cy="670605"/>
          </a:xfrm>
          <a:prstGeom prst="rect">
            <a:avLst/>
          </a:prstGeom>
        </p:spPr>
        <p:txBody>
          <a:bodyPr vert="horz" lIns="0" tIns="0" rIns="0" bIns="0" rtlCol="0" anchor="ctr" anchorCtr="0">
            <a:normAutofit fontScale="90000" lnSpcReduction="20000"/>
          </a:bodyPr>
          <a:lstStyle/>
          <a:p>
            <a:pPr algn="ctr" defTabSz="457200">
              <a:lnSpc>
                <a:spcPct val="150000"/>
              </a:lnSpc>
            </a:pPr>
            <a:r>
              <a:rPr lang="en-US" altLang="zh-CN" sz="3600" b="1" spc="15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19" name="文本框 18"/>
          <p:cNvSpPr txBox="1"/>
          <p:nvPr>
            <p:custDataLst>
              <p:tags r:id="rId24"/>
            </p:custDataLst>
          </p:nvPr>
        </p:nvSpPr>
        <p:spPr>
          <a:xfrm>
            <a:off x="4389202" y="4164183"/>
            <a:ext cx="4158434" cy="54195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fontAlgn="auto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胸管：固定在胸壁，防止脱落</a:t>
            </a:r>
          </a:p>
        </p:txBody>
      </p:sp>
      <p:sp>
        <p:nvSpPr>
          <p:cNvPr id="20" name="矩形 19"/>
          <p:cNvSpPr/>
          <p:nvPr>
            <p:custDataLst>
              <p:tags r:id="rId25"/>
            </p:custDataLst>
          </p:nvPr>
        </p:nvSpPr>
        <p:spPr>
          <a:xfrm>
            <a:off x="3515363" y="4852579"/>
            <a:ext cx="5168446" cy="383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矩形 20"/>
          <p:cNvSpPr/>
          <p:nvPr>
            <p:custDataLst>
              <p:tags r:id="rId26"/>
            </p:custDataLst>
          </p:nvPr>
        </p:nvSpPr>
        <p:spPr>
          <a:xfrm>
            <a:off x="3515363" y="3980109"/>
            <a:ext cx="5168446" cy="383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" name="矩形 21"/>
          <p:cNvSpPr/>
          <p:nvPr>
            <p:custDataLst>
              <p:tags r:id="rId27"/>
            </p:custDataLst>
          </p:nvPr>
        </p:nvSpPr>
        <p:spPr>
          <a:xfrm rot="16200000" flipV="1">
            <a:off x="3322393" y="4205240"/>
            <a:ext cx="427682" cy="4174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3" name="任意多边形: 形状 70"/>
          <p:cNvSpPr/>
          <p:nvPr>
            <p:custDataLst>
              <p:tags r:id="rId28"/>
            </p:custDataLst>
          </p:nvPr>
        </p:nvSpPr>
        <p:spPr>
          <a:xfrm>
            <a:off x="3515363" y="4503591"/>
            <a:ext cx="41742" cy="288771"/>
          </a:xfrm>
          <a:custGeom>
            <a:gdLst>
              <a:gd name="connsiteX0" fmla="*/ 0 w 73030"/>
              <a:gd name="connsiteY0" fmla="*/ 291318 h 361916"/>
              <a:gd name="connsiteX1" fmla="*/ 73030 w 73030"/>
              <a:gd name="connsiteY1" fmla="*/ 291318 h 361916"/>
              <a:gd name="connsiteX2" fmla="*/ 73030 w 73030"/>
              <a:gd name="connsiteY2" fmla="*/ 361916 h 361916"/>
              <a:gd name="connsiteX3" fmla="*/ 0 w 73030"/>
              <a:gd name="connsiteY3" fmla="*/ 361916 h 361916"/>
              <a:gd name="connsiteX4" fmla="*/ 0 w 73030"/>
              <a:gd name="connsiteY4" fmla="*/ 194212 h 361916"/>
              <a:gd name="connsiteX5" fmla="*/ 73030 w 73030"/>
              <a:gd name="connsiteY5" fmla="*/ 194212 h 361916"/>
              <a:gd name="connsiteX6" fmla="*/ 73030 w 73030"/>
              <a:gd name="connsiteY6" fmla="*/ 264810 h 361916"/>
              <a:gd name="connsiteX7" fmla="*/ 0 w 73030"/>
              <a:gd name="connsiteY7" fmla="*/ 264810 h 361916"/>
              <a:gd name="connsiteX8" fmla="*/ 0 w 73030"/>
              <a:gd name="connsiteY8" fmla="*/ 97106 h 361916"/>
              <a:gd name="connsiteX9" fmla="*/ 73030 w 73030"/>
              <a:gd name="connsiteY9" fmla="*/ 97106 h 361916"/>
              <a:gd name="connsiteX10" fmla="*/ 73030 w 73030"/>
              <a:gd name="connsiteY10" fmla="*/ 167704 h 361916"/>
              <a:gd name="connsiteX11" fmla="*/ 0 w 73030"/>
              <a:gd name="connsiteY11" fmla="*/ 167704 h 361916"/>
              <a:gd name="connsiteX12" fmla="*/ 0 w 73030"/>
              <a:gd name="connsiteY12" fmla="*/ 0 h 361916"/>
              <a:gd name="connsiteX13" fmla="*/ 73030 w 73030"/>
              <a:gd name="connsiteY13" fmla="*/ 0 h 361916"/>
              <a:gd name="connsiteX14" fmla="*/ 73030 w 73030"/>
              <a:gd name="connsiteY14" fmla="*/ 70598 h 361916"/>
              <a:gd name="connsiteX15" fmla="*/ 0 w 73030"/>
              <a:gd name="connsiteY15" fmla="*/ 70598 h 3619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3030" h="361916">
                <a:moveTo>
                  <a:pt x="0" y="291318"/>
                </a:moveTo>
                <a:lnTo>
                  <a:pt x="73030" y="291318"/>
                </a:lnTo>
                <a:lnTo>
                  <a:pt x="73030" y="361916"/>
                </a:lnTo>
                <a:lnTo>
                  <a:pt x="0" y="361916"/>
                </a:lnTo>
                <a:close/>
                <a:moveTo>
                  <a:pt x="0" y="194212"/>
                </a:moveTo>
                <a:lnTo>
                  <a:pt x="73030" y="194212"/>
                </a:lnTo>
                <a:lnTo>
                  <a:pt x="73030" y="264810"/>
                </a:lnTo>
                <a:lnTo>
                  <a:pt x="0" y="264810"/>
                </a:lnTo>
                <a:close/>
                <a:moveTo>
                  <a:pt x="0" y="97106"/>
                </a:moveTo>
                <a:lnTo>
                  <a:pt x="73030" y="97106"/>
                </a:lnTo>
                <a:lnTo>
                  <a:pt x="73030" y="167704"/>
                </a:lnTo>
                <a:lnTo>
                  <a:pt x="0" y="167704"/>
                </a:lnTo>
                <a:close/>
                <a:moveTo>
                  <a:pt x="0" y="0"/>
                </a:moveTo>
                <a:lnTo>
                  <a:pt x="73030" y="0"/>
                </a:lnTo>
                <a:lnTo>
                  <a:pt x="73030" y="70598"/>
                </a:lnTo>
                <a:lnTo>
                  <a:pt x="0" y="70598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4" name="矩形 23"/>
          <p:cNvSpPr/>
          <p:nvPr>
            <p:custDataLst>
              <p:tags r:id="rId29"/>
            </p:custDataLst>
          </p:nvPr>
        </p:nvSpPr>
        <p:spPr>
          <a:xfrm rot="16200000" flipV="1">
            <a:off x="8449097" y="4619236"/>
            <a:ext cx="427682" cy="4174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" name="任意多边形: 形状 79"/>
          <p:cNvSpPr/>
          <p:nvPr>
            <p:custDataLst>
              <p:tags r:id="rId30"/>
            </p:custDataLst>
          </p:nvPr>
        </p:nvSpPr>
        <p:spPr>
          <a:xfrm>
            <a:off x="8642068" y="4075909"/>
            <a:ext cx="41742" cy="288771"/>
          </a:xfrm>
          <a:custGeom>
            <a:gdLst>
              <a:gd name="connsiteX0" fmla="*/ 0 w 73030"/>
              <a:gd name="connsiteY0" fmla="*/ 291318 h 361916"/>
              <a:gd name="connsiteX1" fmla="*/ 73030 w 73030"/>
              <a:gd name="connsiteY1" fmla="*/ 291318 h 361916"/>
              <a:gd name="connsiteX2" fmla="*/ 73030 w 73030"/>
              <a:gd name="connsiteY2" fmla="*/ 361916 h 361916"/>
              <a:gd name="connsiteX3" fmla="*/ 0 w 73030"/>
              <a:gd name="connsiteY3" fmla="*/ 361916 h 361916"/>
              <a:gd name="connsiteX4" fmla="*/ 0 w 73030"/>
              <a:gd name="connsiteY4" fmla="*/ 194212 h 361916"/>
              <a:gd name="connsiteX5" fmla="*/ 73030 w 73030"/>
              <a:gd name="connsiteY5" fmla="*/ 194212 h 361916"/>
              <a:gd name="connsiteX6" fmla="*/ 73030 w 73030"/>
              <a:gd name="connsiteY6" fmla="*/ 264810 h 361916"/>
              <a:gd name="connsiteX7" fmla="*/ 0 w 73030"/>
              <a:gd name="connsiteY7" fmla="*/ 264810 h 361916"/>
              <a:gd name="connsiteX8" fmla="*/ 0 w 73030"/>
              <a:gd name="connsiteY8" fmla="*/ 97106 h 361916"/>
              <a:gd name="connsiteX9" fmla="*/ 73030 w 73030"/>
              <a:gd name="connsiteY9" fmla="*/ 97106 h 361916"/>
              <a:gd name="connsiteX10" fmla="*/ 73030 w 73030"/>
              <a:gd name="connsiteY10" fmla="*/ 167704 h 361916"/>
              <a:gd name="connsiteX11" fmla="*/ 0 w 73030"/>
              <a:gd name="connsiteY11" fmla="*/ 167704 h 361916"/>
              <a:gd name="connsiteX12" fmla="*/ 0 w 73030"/>
              <a:gd name="connsiteY12" fmla="*/ 0 h 361916"/>
              <a:gd name="connsiteX13" fmla="*/ 73030 w 73030"/>
              <a:gd name="connsiteY13" fmla="*/ 0 h 361916"/>
              <a:gd name="connsiteX14" fmla="*/ 73030 w 73030"/>
              <a:gd name="connsiteY14" fmla="*/ 70598 h 361916"/>
              <a:gd name="connsiteX15" fmla="*/ 0 w 73030"/>
              <a:gd name="connsiteY15" fmla="*/ 70598 h 3619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3030" h="361916">
                <a:moveTo>
                  <a:pt x="0" y="291318"/>
                </a:moveTo>
                <a:lnTo>
                  <a:pt x="73030" y="291318"/>
                </a:lnTo>
                <a:lnTo>
                  <a:pt x="73030" y="361916"/>
                </a:lnTo>
                <a:lnTo>
                  <a:pt x="0" y="361916"/>
                </a:lnTo>
                <a:close/>
                <a:moveTo>
                  <a:pt x="0" y="194212"/>
                </a:moveTo>
                <a:lnTo>
                  <a:pt x="73030" y="194212"/>
                </a:lnTo>
                <a:lnTo>
                  <a:pt x="73030" y="264810"/>
                </a:lnTo>
                <a:lnTo>
                  <a:pt x="0" y="264810"/>
                </a:lnTo>
                <a:close/>
                <a:moveTo>
                  <a:pt x="0" y="97106"/>
                </a:moveTo>
                <a:lnTo>
                  <a:pt x="73030" y="97106"/>
                </a:lnTo>
                <a:lnTo>
                  <a:pt x="73030" y="167704"/>
                </a:lnTo>
                <a:lnTo>
                  <a:pt x="0" y="167704"/>
                </a:lnTo>
                <a:close/>
                <a:moveTo>
                  <a:pt x="0" y="0"/>
                </a:moveTo>
                <a:lnTo>
                  <a:pt x="73030" y="0"/>
                </a:lnTo>
                <a:lnTo>
                  <a:pt x="73030" y="70598"/>
                </a:lnTo>
                <a:lnTo>
                  <a:pt x="0" y="70598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6" name="Object 1107"/>
          <p:cNvSpPr txBox="1"/>
          <p:nvPr>
            <p:custDataLst>
              <p:tags r:id="rId31"/>
            </p:custDataLst>
          </p:nvPr>
        </p:nvSpPr>
        <p:spPr>
          <a:xfrm>
            <a:off x="3631007" y="4049221"/>
            <a:ext cx="757510" cy="670605"/>
          </a:xfrm>
          <a:prstGeom prst="rect">
            <a:avLst/>
          </a:prstGeom>
        </p:spPr>
        <p:txBody>
          <a:bodyPr vert="horz" lIns="0" tIns="0" rIns="0" bIns="0" rtlCol="0" anchor="ctr" anchorCtr="0">
            <a:normAutofit fontScale="90000" lnSpcReduction="20000"/>
          </a:bodyPr>
          <a:lstStyle/>
          <a:p>
            <a:pPr algn="ctr" defTabSz="457200">
              <a:lnSpc>
                <a:spcPct val="150000"/>
              </a:lnSpc>
            </a:pPr>
            <a:r>
              <a:rPr lang="en-US" altLang="zh-CN" sz="3600" b="1" spc="15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27" name="文本框 26"/>
          <p:cNvSpPr txBox="1"/>
          <p:nvPr>
            <p:custDataLst>
              <p:tags r:id="rId32"/>
            </p:custDataLst>
          </p:nvPr>
        </p:nvSpPr>
        <p:spPr>
          <a:xfrm>
            <a:off x="4389202" y="5415190"/>
            <a:ext cx="4158434" cy="54195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fontAlgn="auto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尿管：固定在会阴部，防止滑脱</a:t>
            </a:r>
          </a:p>
        </p:txBody>
      </p:sp>
      <p:sp>
        <p:nvSpPr>
          <p:cNvPr id="28" name="矩形 27"/>
          <p:cNvSpPr/>
          <p:nvPr>
            <p:custDataLst>
              <p:tags r:id="rId33"/>
            </p:custDataLst>
          </p:nvPr>
        </p:nvSpPr>
        <p:spPr>
          <a:xfrm>
            <a:off x="3515363" y="6103586"/>
            <a:ext cx="5168446" cy="383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矩形 28"/>
          <p:cNvSpPr/>
          <p:nvPr>
            <p:custDataLst>
              <p:tags r:id="rId34"/>
            </p:custDataLst>
          </p:nvPr>
        </p:nvSpPr>
        <p:spPr>
          <a:xfrm>
            <a:off x="3515363" y="5231116"/>
            <a:ext cx="5168446" cy="383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0" name="矩形 29"/>
          <p:cNvSpPr/>
          <p:nvPr>
            <p:custDataLst>
              <p:tags r:id="rId35"/>
            </p:custDataLst>
          </p:nvPr>
        </p:nvSpPr>
        <p:spPr>
          <a:xfrm rot="16200000" flipV="1">
            <a:off x="3322393" y="5456247"/>
            <a:ext cx="427682" cy="4174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1" name="任意多边形: 形状 70"/>
          <p:cNvSpPr/>
          <p:nvPr>
            <p:custDataLst>
              <p:tags r:id="rId36"/>
            </p:custDataLst>
          </p:nvPr>
        </p:nvSpPr>
        <p:spPr>
          <a:xfrm>
            <a:off x="3515363" y="5754598"/>
            <a:ext cx="41742" cy="288771"/>
          </a:xfrm>
          <a:custGeom>
            <a:gdLst>
              <a:gd name="connsiteX0" fmla="*/ 0 w 73030"/>
              <a:gd name="connsiteY0" fmla="*/ 291318 h 361916"/>
              <a:gd name="connsiteX1" fmla="*/ 73030 w 73030"/>
              <a:gd name="connsiteY1" fmla="*/ 291318 h 361916"/>
              <a:gd name="connsiteX2" fmla="*/ 73030 w 73030"/>
              <a:gd name="connsiteY2" fmla="*/ 361916 h 361916"/>
              <a:gd name="connsiteX3" fmla="*/ 0 w 73030"/>
              <a:gd name="connsiteY3" fmla="*/ 361916 h 361916"/>
              <a:gd name="connsiteX4" fmla="*/ 0 w 73030"/>
              <a:gd name="connsiteY4" fmla="*/ 194212 h 361916"/>
              <a:gd name="connsiteX5" fmla="*/ 73030 w 73030"/>
              <a:gd name="connsiteY5" fmla="*/ 194212 h 361916"/>
              <a:gd name="connsiteX6" fmla="*/ 73030 w 73030"/>
              <a:gd name="connsiteY6" fmla="*/ 264810 h 361916"/>
              <a:gd name="connsiteX7" fmla="*/ 0 w 73030"/>
              <a:gd name="connsiteY7" fmla="*/ 264810 h 361916"/>
              <a:gd name="connsiteX8" fmla="*/ 0 w 73030"/>
              <a:gd name="connsiteY8" fmla="*/ 97106 h 361916"/>
              <a:gd name="connsiteX9" fmla="*/ 73030 w 73030"/>
              <a:gd name="connsiteY9" fmla="*/ 97106 h 361916"/>
              <a:gd name="connsiteX10" fmla="*/ 73030 w 73030"/>
              <a:gd name="connsiteY10" fmla="*/ 167704 h 361916"/>
              <a:gd name="connsiteX11" fmla="*/ 0 w 73030"/>
              <a:gd name="connsiteY11" fmla="*/ 167704 h 361916"/>
              <a:gd name="connsiteX12" fmla="*/ 0 w 73030"/>
              <a:gd name="connsiteY12" fmla="*/ 0 h 361916"/>
              <a:gd name="connsiteX13" fmla="*/ 73030 w 73030"/>
              <a:gd name="connsiteY13" fmla="*/ 0 h 361916"/>
              <a:gd name="connsiteX14" fmla="*/ 73030 w 73030"/>
              <a:gd name="connsiteY14" fmla="*/ 70598 h 361916"/>
              <a:gd name="connsiteX15" fmla="*/ 0 w 73030"/>
              <a:gd name="connsiteY15" fmla="*/ 70598 h 3619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3030" h="361916">
                <a:moveTo>
                  <a:pt x="0" y="291318"/>
                </a:moveTo>
                <a:lnTo>
                  <a:pt x="73030" y="291318"/>
                </a:lnTo>
                <a:lnTo>
                  <a:pt x="73030" y="361916"/>
                </a:lnTo>
                <a:lnTo>
                  <a:pt x="0" y="361916"/>
                </a:lnTo>
                <a:close/>
                <a:moveTo>
                  <a:pt x="0" y="194212"/>
                </a:moveTo>
                <a:lnTo>
                  <a:pt x="73030" y="194212"/>
                </a:lnTo>
                <a:lnTo>
                  <a:pt x="73030" y="264810"/>
                </a:lnTo>
                <a:lnTo>
                  <a:pt x="0" y="264810"/>
                </a:lnTo>
                <a:close/>
                <a:moveTo>
                  <a:pt x="0" y="97106"/>
                </a:moveTo>
                <a:lnTo>
                  <a:pt x="73030" y="97106"/>
                </a:lnTo>
                <a:lnTo>
                  <a:pt x="73030" y="167704"/>
                </a:lnTo>
                <a:lnTo>
                  <a:pt x="0" y="167704"/>
                </a:lnTo>
                <a:close/>
                <a:moveTo>
                  <a:pt x="0" y="0"/>
                </a:moveTo>
                <a:lnTo>
                  <a:pt x="73030" y="0"/>
                </a:lnTo>
                <a:lnTo>
                  <a:pt x="73030" y="70598"/>
                </a:lnTo>
                <a:lnTo>
                  <a:pt x="0" y="70598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2" name="矩形 31"/>
          <p:cNvSpPr/>
          <p:nvPr>
            <p:custDataLst>
              <p:tags r:id="rId37"/>
            </p:custDataLst>
          </p:nvPr>
        </p:nvSpPr>
        <p:spPr>
          <a:xfrm rot="16200000" flipV="1">
            <a:off x="8449097" y="5870243"/>
            <a:ext cx="427682" cy="4174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3" name="任意多边形: 形状 79"/>
          <p:cNvSpPr/>
          <p:nvPr>
            <p:custDataLst>
              <p:tags r:id="rId38"/>
            </p:custDataLst>
          </p:nvPr>
        </p:nvSpPr>
        <p:spPr>
          <a:xfrm>
            <a:off x="8642068" y="5326916"/>
            <a:ext cx="41742" cy="288771"/>
          </a:xfrm>
          <a:custGeom>
            <a:gdLst>
              <a:gd name="connsiteX0" fmla="*/ 0 w 73030"/>
              <a:gd name="connsiteY0" fmla="*/ 291318 h 361916"/>
              <a:gd name="connsiteX1" fmla="*/ 73030 w 73030"/>
              <a:gd name="connsiteY1" fmla="*/ 291318 h 361916"/>
              <a:gd name="connsiteX2" fmla="*/ 73030 w 73030"/>
              <a:gd name="connsiteY2" fmla="*/ 361916 h 361916"/>
              <a:gd name="connsiteX3" fmla="*/ 0 w 73030"/>
              <a:gd name="connsiteY3" fmla="*/ 361916 h 361916"/>
              <a:gd name="connsiteX4" fmla="*/ 0 w 73030"/>
              <a:gd name="connsiteY4" fmla="*/ 194212 h 361916"/>
              <a:gd name="connsiteX5" fmla="*/ 73030 w 73030"/>
              <a:gd name="connsiteY5" fmla="*/ 194212 h 361916"/>
              <a:gd name="connsiteX6" fmla="*/ 73030 w 73030"/>
              <a:gd name="connsiteY6" fmla="*/ 264810 h 361916"/>
              <a:gd name="connsiteX7" fmla="*/ 0 w 73030"/>
              <a:gd name="connsiteY7" fmla="*/ 264810 h 361916"/>
              <a:gd name="connsiteX8" fmla="*/ 0 w 73030"/>
              <a:gd name="connsiteY8" fmla="*/ 97106 h 361916"/>
              <a:gd name="connsiteX9" fmla="*/ 73030 w 73030"/>
              <a:gd name="connsiteY9" fmla="*/ 97106 h 361916"/>
              <a:gd name="connsiteX10" fmla="*/ 73030 w 73030"/>
              <a:gd name="connsiteY10" fmla="*/ 167704 h 361916"/>
              <a:gd name="connsiteX11" fmla="*/ 0 w 73030"/>
              <a:gd name="connsiteY11" fmla="*/ 167704 h 361916"/>
              <a:gd name="connsiteX12" fmla="*/ 0 w 73030"/>
              <a:gd name="connsiteY12" fmla="*/ 0 h 361916"/>
              <a:gd name="connsiteX13" fmla="*/ 73030 w 73030"/>
              <a:gd name="connsiteY13" fmla="*/ 0 h 361916"/>
              <a:gd name="connsiteX14" fmla="*/ 73030 w 73030"/>
              <a:gd name="connsiteY14" fmla="*/ 70598 h 361916"/>
              <a:gd name="connsiteX15" fmla="*/ 0 w 73030"/>
              <a:gd name="connsiteY15" fmla="*/ 70598 h 3619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3030" h="361916">
                <a:moveTo>
                  <a:pt x="0" y="291318"/>
                </a:moveTo>
                <a:lnTo>
                  <a:pt x="73030" y="291318"/>
                </a:lnTo>
                <a:lnTo>
                  <a:pt x="73030" y="361916"/>
                </a:lnTo>
                <a:lnTo>
                  <a:pt x="0" y="361916"/>
                </a:lnTo>
                <a:close/>
                <a:moveTo>
                  <a:pt x="0" y="194212"/>
                </a:moveTo>
                <a:lnTo>
                  <a:pt x="73030" y="194212"/>
                </a:lnTo>
                <a:lnTo>
                  <a:pt x="73030" y="264810"/>
                </a:lnTo>
                <a:lnTo>
                  <a:pt x="0" y="264810"/>
                </a:lnTo>
                <a:close/>
                <a:moveTo>
                  <a:pt x="0" y="97106"/>
                </a:moveTo>
                <a:lnTo>
                  <a:pt x="73030" y="97106"/>
                </a:lnTo>
                <a:lnTo>
                  <a:pt x="73030" y="167704"/>
                </a:lnTo>
                <a:lnTo>
                  <a:pt x="0" y="167704"/>
                </a:lnTo>
                <a:close/>
                <a:moveTo>
                  <a:pt x="0" y="0"/>
                </a:moveTo>
                <a:lnTo>
                  <a:pt x="73030" y="0"/>
                </a:lnTo>
                <a:lnTo>
                  <a:pt x="73030" y="70598"/>
                </a:lnTo>
                <a:lnTo>
                  <a:pt x="0" y="70598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4" name="Object 1107"/>
          <p:cNvSpPr txBox="1"/>
          <p:nvPr>
            <p:custDataLst>
              <p:tags r:id="rId39"/>
            </p:custDataLst>
          </p:nvPr>
        </p:nvSpPr>
        <p:spPr>
          <a:xfrm>
            <a:off x="3631007" y="5300229"/>
            <a:ext cx="757510" cy="670605"/>
          </a:xfrm>
          <a:prstGeom prst="rect">
            <a:avLst/>
          </a:prstGeom>
        </p:spPr>
        <p:txBody>
          <a:bodyPr vert="horz" lIns="0" tIns="0" rIns="0" bIns="0" rtlCol="0" anchor="ctr" anchorCtr="0">
            <a:normAutofit fontScale="90000" lnSpcReduction="20000"/>
          </a:bodyPr>
          <a:lstStyle/>
          <a:p>
            <a:pPr algn="ctr" defTabSz="457200">
              <a:lnSpc>
                <a:spcPct val="150000"/>
              </a:lnSpc>
            </a:pPr>
            <a:r>
              <a:rPr lang="en-US" altLang="zh-CN" sz="3600" b="1" spc="15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40"/>
    </p:custDataLst>
  </p:cSld>
  <p:clrMapOvr>
    <a:masterClrMapping/>
  </p:clrMapOvr>
  <p:transition spd="med"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任意多边形 120"/>
          <p:cNvSpPr/>
          <p:nvPr userDrawn="1">
            <p:custDataLst>
              <p:tags r:id="rId2"/>
            </p:custDataLst>
          </p:nvPr>
        </p:nvSpPr>
        <p:spPr>
          <a:xfrm rot="10800000">
            <a:off x="11401318" y="5956098"/>
            <a:ext cx="588452" cy="901894"/>
          </a:xfrm>
          <a:custGeom>
            <a:gdLst>
              <a:gd name="connsiteX0" fmla="*/ 1069344 w 1069344"/>
              <a:gd name="connsiteY0" fmla="*/ 0 h 1638935"/>
              <a:gd name="connsiteX1" fmla="*/ 1069344 w 1069344"/>
              <a:gd name="connsiteY1" fmla="*/ 1104266 h 1638935"/>
              <a:gd name="connsiteX2" fmla="*/ 534674 w 1069344"/>
              <a:gd name="connsiteY2" fmla="*/ 1638935 h 1638935"/>
              <a:gd name="connsiteX3" fmla="*/ 4 w 1069344"/>
              <a:gd name="connsiteY3" fmla="*/ 1104266 h 1638935"/>
              <a:gd name="connsiteX4" fmla="*/ 0 w 1069344"/>
              <a:gd name="connsiteY4" fmla="*/ 4 h 16389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9344" h="1638935">
                <a:moveTo>
                  <a:pt x="1069344" y="0"/>
                </a:moveTo>
                <a:lnTo>
                  <a:pt x="1069344" y="1104266"/>
                </a:lnTo>
                <a:cubicBezTo>
                  <a:pt x="1069340" y="1399540"/>
                  <a:pt x="829947" y="1638937"/>
                  <a:pt x="534674" y="1638935"/>
                </a:cubicBezTo>
                <a:cubicBezTo>
                  <a:pt x="239397" y="1638936"/>
                  <a:pt x="1" y="1399540"/>
                  <a:pt x="4" y="1104266"/>
                </a:cubicBezTo>
                <a:lnTo>
                  <a:pt x="0" y="4"/>
                </a:lnTo>
                <a:close/>
              </a:path>
            </a:pathLst>
          </a:custGeom>
          <a:pattFill prst="openDmnd">
            <a:fgClr>
              <a:schemeClr val="accent2"/>
            </a:fgClr>
            <a:bgClr>
              <a:schemeClr val="accent4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任意多边形 139"/>
          <p:cNvSpPr/>
          <p:nvPr userDrawn="1">
            <p:custDataLst>
              <p:tags r:id="rId3"/>
            </p:custDataLst>
          </p:nvPr>
        </p:nvSpPr>
        <p:spPr>
          <a:xfrm rot="10800000">
            <a:off x="10676237" y="6447761"/>
            <a:ext cx="588453" cy="410238"/>
          </a:xfrm>
          <a:custGeom>
            <a:gdLst>
              <a:gd name="connsiteX0" fmla="*/ 0 w 1069346"/>
              <a:gd name="connsiteY0" fmla="*/ 0 h 745490"/>
              <a:gd name="connsiteX1" fmla="*/ 1069346 w 1069346"/>
              <a:gd name="connsiteY1" fmla="*/ 2 h 745490"/>
              <a:gd name="connsiteX2" fmla="*/ 1069343 w 1069346"/>
              <a:gd name="connsiteY2" fmla="*/ 210820 h 745490"/>
              <a:gd name="connsiteX3" fmla="*/ 534676 w 1069346"/>
              <a:gd name="connsiteY3" fmla="*/ 745490 h 745490"/>
              <a:gd name="connsiteX4" fmla="*/ 6 w 1069346"/>
              <a:gd name="connsiteY4" fmla="*/ 210820 h 74549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9346" h="745490">
                <a:moveTo>
                  <a:pt x="0" y="0"/>
                </a:moveTo>
                <a:lnTo>
                  <a:pt x="1069346" y="2"/>
                </a:lnTo>
                <a:lnTo>
                  <a:pt x="1069343" y="210820"/>
                </a:lnTo>
                <a:cubicBezTo>
                  <a:pt x="1069344" y="506094"/>
                  <a:pt x="829952" y="745488"/>
                  <a:pt x="534676" y="745490"/>
                </a:cubicBezTo>
                <a:cubicBezTo>
                  <a:pt x="239402" y="745490"/>
                  <a:pt x="2" y="506094"/>
                  <a:pt x="6" y="210820"/>
                </a:cubicBez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3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任意多边形 135"/>
          <p:cNvSpPr/>
          <p:nvPr userDrawn="1">
            <p:custDataLst>
              <p:tags r:id="rId4"/>
            </p:custDataLst>
          </p:nvPr>
        </p:nvSpPr>
        <p:spPr>
          <a:xfrm>
            <a:off x="274066" y="15"/>
            <a:ext cx="630082" cy="965702"/>
          </a:xfrm>
          <a:custGeom>
            <a:gdLst>
              <a:gd name="connsiteX0" fmla="*/ 0 w 1069341"/>
              <a:gd name="connsiteY0" fmla="*/ 0 h 1638937"/>
              <a:gd name="connsiteX1" fmla="*/ 1069341 w 1069341"/>
              <a:gd name="connsiteY1" fmla="*/ 2 h 1638937"/>
              <a:gd name="connsiteX2" fmla="*/ 1069338 w 1069341"/>
              <a:gd name="connsiteY2" fmla="*/ 1104264 h 1638937"/>
              <a:gd name="connsiteX3" fmla="*/ 534671 w 1069341"/>
              <a:gd name="connsiteY3" fmla="*/ 1638937 h 1638937"/>
              <a:gd name="connsiteX4" fmla="*/ 2 w 1069341"/>
              <a:gd name="connsiteY4" fmla="*/ 1104266 h 16389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9341" h="1638937">
                <a:moveTo>
                  <a:pt x="0" y="0"/>
                </a:moveTo>
                <a:lnTo>
                  <a:pt x="1069341" y="2"/>
                </a:lnTo>
                <a:lnTo>
                  <a:pt x="1069338" y="1104264"/>
                </a:lnTo>
                <a:cubicBezTo>
                  <a:pt x="1069340" y="1399540"/>
                  <a:pt x="829947" y="1638938"/>
                  <a:pt x="534671" y="1638937"/>
                </a:cubicBezTo>
                <a:cubicBezTo>
                  <a:pt x="239397" y="1638937"/>
                  <a:pt x="1" y="1399542"/>
                  <a:pt x="2" y="1104266"/>
                </a:cubicBezTo>
                <a:close/>
              </a:path>
            </a:pathLst>
          </a:custGeom>
          <a:pattFill prst="dashUpDiag">
            <a:fgClr>
              <a:schemeClr val="accent2"/>
            </a:fgClr>
            <a:bgClr>
              <a:schemeClr val="accent4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任意多边形 137"/>
          <p:cNvSpPr/>
          <p:nvPr userDrawn="1">
            <p:custDataLst>
              <p:tags r:id="rId5"/>
            </p:custDataLst>
          </p:nvPr>
        </p:nvSpPr>
        <p:spPr>
          <a:xfrm>
            <a:off x="1050437" y="0"/>
            <a:ext cx="630082" cy="439261"/>
          </a:xfrm>
          <a:custGeom>
            <a:gdLst>
              <a:gd name="connsiteX0" fmla="*/ 3 w 1069341"/>
              <a:gd name="connsiteY0" fmla="*/ 0 h 745490"/>
              <a:gd name="connsiteX1" fmla="*/ 1069341 w 1069341"/>
              <a:gd name="connsiteY1" fmla="*/ 2 h 745490"/>
              <a:gd name="connsiteX2" fmla="*/ 1069339 w 1069341"/>
              <a:gd name="connsiteY2" fmla="*/ 210820 h 745490"/>
              <a:gd name="connsiteX3" fmla="*/ 534671 w 1069341"/>
              <a:gd name="connsiteY3" fmla="*/ 745490 h 745490"/>
              <a:gd name="connsiteX4" fmla="*/ 1 w 1069341"/>
              <a:gd name="connsiteY4" fmla="*/ 210822 h 74549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9341" h="745490">
                <a:moveTo>
                  <a:pt x="3" y="0"/>
                </a:moveTo>
                <a:lnTo>
                  <a:pt x="1069341" y="2"/>
                </a:lnTo>
                <a:lnTo>
                  <a:pt x="1069339" y="210820"/>
                </a:lnTo>
                <a:cubicBezTo>
                  <a:pt x="1069339" y="506095"/>
                  <a:pt x="829947" y="745492"/>
                  <a:pt x="534671" y="745490"/>
                </a:cubicBezTo>
                <a:cubicBezTo>
                  <a:pt x="239397" y="745491"/>
                  <a:pt x="0" y="506097"/>
                  <a:pt x="1" y="210822"/>
                </a:cubicBezTo>
                <a:close/>
              </a:path>
            </a:pathLst>
          </a:custGeom>
          <a:pattFill prst="solidDmnd">
            <a:fgClr>
              <a:schemeClr val="accent2"/>
            </a:fgClr>
            <a:bgClr>
              <a:schemeClr val="accent3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6" name="文本框 6"/>
          <p:cNvSpPr txBox="1"/>
          <p:nvPr>
            <p:custDataLst>
              <p:tags r:id="rId6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安全防护</a:t>
            </a:r>
          </a:p>
        </p:txBody>
      </p:sp>
      <p:cxnSp>
        <p:nvCxnSpPr>
          <p:cNvPr id="3" name="直接连接符 2"/>
          <p:cNvCxnSpPr/>
          <p:nvPr>
            <p:custDataLst>
              <p:tags r:id="rId7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八角星 11"/>
          <p:cNvSpPr/>
          <p:nvPr>
            <p:custDataLst>
              <p:tags r:id="rId8"/>
            </p:custDataLst>
          </p:nvPr>
        </p:nvSpPr>
        <p:spPr>
          <a:xfrm>
            <a:off x="3592734" y="1542649"/>
            <a:ext cx="738801" cy="738801"/>
          </a:xfrm>
          <a:prstGeom prst="star8">
            <a:avLst/>
          </a:prstGeom>
          <a:solidFill>
            <a:schemeClr val="accent1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9"/>
            </p:custDataLst>
          </p:nvPr>
        </p:nvSpPr>
        <p:spPr>
          <a:xfrm>
            <a:off x="3717188" y="1744415"/>
            <a:ext cx="504559" cy="344727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38" name="文本框 37"/>
          <p:cNvSpPr txBox="1"/>
          <p:nvPr>
            <p:custDataLst>
              <p:tags r:id="rId10"/>
            </p:custDataLst>
          </p:nvPr>
        </p:nvSpPr>
        <p:spPr>
          <a:xfrm flipH="1">
            <a:off x="4495412" y="1477965"/>
            <a:ext cx="4110731" cy="86816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确保患者安全：密切观察患者生命体征，防止意外发生</a:t>
            </a:r>
          </a:p>
        </p:txBody>
      </p:sp>
      <p:sp>
        <p:nvSpPr>
          <p:cNvPr id="2" name="八角星 11"/>
          <p:cNvSpPr/>
          <p:nvPr>
            <p:custDataLst>
              <p:tags r:id="rId11"/>
            </p:custDataLst>
          </p:nvPr>
        </p:nvSpPr>
        <p:spPr>
          <a:xfrm>
            <a:off x="3592734" y="2808193"/>
            <a:ext cx="738801" cy="738801"/>
          </a:xfrm>
          <a:prstGeom prst="star8">
            <a:avLst/>
          </a:prstGeom>
          <a:solidFill>
            <a:schemeClr val="accent2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文本框 3"/>
          <p:cNvSpPr txBox="1"/>
          <p:nvPr>
            <p:custDataLst>
              <p:tags r:id="rId12"/>
            </p:custDataLst>
          </p:nvPr>
        </p:nvSpPr>
        <p:spPr>
          <a:xfrm>
            <a:off x="3717188" y="3009959"/>
            <a:ext cx="504559" cy="344727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5" name="文本框 4"/>
          <p:cNvSpPr txBox="1"/>
          <p:nvPr>
            <p:custDataLst>
              <p:tags r:id="rId13"/>
            </p:custDataLst>
          </p:nvPr>
        </p:nvSpPr>
        <p:spPr>
          <a:xfrm flipH="1">
            <a:off x="4495412" y="2743509"/>
            <a:ext cx="4110731" cy="86816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防止皮肤损伤：使用减压垫、气垫等保护皮肤，防止压疮</a:t>
            </a:r>
          </a:p>
        </p:txBody>
      </p:sp>
      <p:sp>
        <p:nvSpPr>
          <p:cNvPr id="6" name="八角星 11"/>
          <p:cNvSpPr/>
          <p:nvPr>
            <p:custDataLst>
              <p:tags r:id="rId14"/>
            </p:custDataLst>
          </p:nvPr>
        </p:nvSpPr>
        <p:spPr>
          <a:xfrm>
            <a:off x="3592734" y="4073735"/>
            <a:ext cx="738801" cy="738801"/>
          </a:xfrm>
          <a:prstGeom prst="star8">
            <a:avLst/>
          </a:prstGeom>
          <a:solidFill>
            <a:schemeClr val="accent3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文本框 6"/>
          <p:cNvSpPr txBox="1"/>
          <p:nvPr>
            <p:custDataLst>
              <p:tags r:id="rId15"/>
            </p:custDataLst>
          </p:nvPr>
        </p:nvSpPr>
        <p:spPr>
          <a:xfrm>
            <a:off x="3717188" y="4275501"/>
            <a:ext cx="504559" cy="344727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8" name="文本框 7"/>
          <p:cNvSpPr txBox="1"/>
          <p:nvPr>
            <p:custDataLst>
              <p:tags r:id="rId16"/>
            </p:custDataLst>
          </p:nvPr>
        </p:nvSpPr>
        <p:spPr>
          <a:xfrm flipH="1">
            <a:off x="4495412" y="4009051"/>
            <a:ext cx="4110731" cy="86816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防止呼吸道阻塞：保持呼吸道通畅，防止误吸</a:t>
            </a:r>
          </a:p>
        </p:txBody>
      </p:sp>
      <p:sp>
        <p:nvSpPr>
          <p:cNvPr id="9" name="八角星 11"/>
          <p:cNvSpPr/>
          <p:nvPr>
            <p:custDataLst>
              <p:tags r:id="rId17"/>
            </p:custDataLst>
          </p:nvPr>
        </p:nvSpPr>
        <p:spPr>
          <a:xfrm>
            <a:off x="3592734" y="5339278"/>
            <a:ext cx="738801" cy="738801"/>
          </a:xfrm>
          <a:prstGeom prst="star8">
            <a:avLst/>
          </a:prstGeom>
          <a:solidFill>
            <a:schemeClr val="accent4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文本框 9"/>
          <p:cNvSpPr txBox="1"/>
          <p:nvPr>
            <p:custDataLst>
              <p:tags r:id="rId18"/>
            </p:custDataLst>
          </p:nvPr>
        </p:nvSpPr>
        <p:spPr>
          <a:xfrm>
            <a:off x="3717188" y="5541045"/>
            <a:ext cx="504559" cy="344727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11" name="文本框 10"/>
          <p:cNvSpPr txBox="1"/>
          <p:nvPr>
            <p:custDataLst>
              <p:tags r:id="rId19"/>
            </p:custDataLst>
          </p:nvPr>
        </p:nvSpPr>
        <p:spPr>
          <a:xfrm flipH="1">
            <a:off x="4495412" y="5274595"/>
            <a:ext cx="4110731" cy="86816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防止静脉血栓：定期翻身，预防深静脉血栓形成</a:t>
            </a:r>
          </a:p>
        </p:txBody>
      </p:sp>
    </p:spTree>
    <p:custDataLst>
      <p:tags r:id="rId20"/>
    </p:custDataLst>
  </p:cSld>
  <p:clrMapOvr>
    <a:masterClrMapping/>
  </p:clrMapOvr>
  <p:transition spd="med"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>
                <a:solidFill>
                  <a:schemeClr val="lt1"/>
                </a:solidFill>
              </a:rPr>
              <a:t>俯卧位护理的效果评估</a:t>
            </a:r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8401685" y="3467100"/>
            <a:ext cx="2198370" cy="185039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/>
            <a:r>
              <a:rPr lang="en-US" altLang="zh-CN" sz="8800" b="1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  <a:sym typeface="+mn-ea"/>
              </a:rPr>
              <a:t>4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任意多边形 120"/>
          <p:cNvSpPr/>
          <p:nvPr userDrawn="1">
            <p:custDataLst>
              <p:tags r:id="rId2"/>
            </p:custDataLst>
          </p:nvPr>
        </p:nvSpPr>
        <p:spPr>
          <a:xfrm rot="10800000">
            <a:off x="11401318" y="5956098"/>
            <a:ext cx="588452" cy="901894"/>
          </a:xfrm>
          <a:custGeom>
            <a:gdLst>
              <a:gd name="connsiteX0" fmla="*/ 1069344 w 1069344"/>
              <a:gd name="connsiteY0" fmla="*/ 0 h 1638935"/>
              <a:gd name="connsiteX1" fmla="*/ 1069344 w 1069344"/>
              <a:gd name="connsiteY1" fmla="*/ 1104266 h 1638935"/>
              <a:gd name="connsiteX2" fmla="*/ 534674 w 1069344"/>
              <a:gd name="connsiteY2" fmla="*/ 1638935 h 1638935"/>
              <a:gd name="connsiteX3" fmla="*/ 4 w 1069344"/>
              <a:gd name="connsiteY3" fmla="*/ 1104266 h 1638935"/>
              <a:gd name="connsiteX4" fmla="*/ 0 w 1069344"/>
              <a:gd name="connsiteY4" fmla="*/ 4 h 16389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9344" h="1638935">
                <a:moveTo>
                  <a:pt x="1069344" y="0"/>
                </a:moveTo>
                <a:lnTo>
                  <a:pt x="1069344" y="1104266"/>
                </a:lnTo>
                <a:cubicBezTo>
                  <a:pt x="1069340" y="1399540"/>
                  <a:pt x="829947" y="1638937"/>
                  <a:pt x="534674" y="1638935"/>
                </a:cubicBezTo>
                <a:cubicBezTo>
                  <a:pt x="239397" y="1638936"/>
                  <a:pt x="1" y="1399540"/>
                  <a:pt x="4" y="1104266"/>
                </a:cubicBezTo>
                <a:lnTo>
                  <a:pt x="0" y="4"/>
                </a:lnTo>
                <a:close/>
              </a:path>
            </a:pathLst>
          </a:custGeom>
          <a:pattFill prst="openDmnd">
            <a:fgClr>
              <a:schemeClr val="accent2"/>
            </a:fgClr>
            <a:bgClr>
              <a:schemeClr val="accent4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任意多边形 139"/>
          <p:cNvSpPr/>
          <p:nvPr userDrawn="1">
            <p:custDataLst>
              <p:tags r:id="rId3"/>
            </p:custDataLst>
          </p:nvPr>
        </p:nvSpPr>
        <p:spPr>
          <a:xfrm rot="10800000">
            <a:off x="10676237" y="6447761"/>
            <a:ext cx="588453" cy="410238"/>
          </a:xfrm>
          <a:custGeom>
            <a:gdLst>
              <a:gd name="connsiteX0" fmla="*/ 0 w 1069346"/>
              <a:gd name="connsiteY0" fmla="*/ 0 h 745490"/>
              <a:gd name="connsiteX1" fmla="*/ 1069346 w 1069346"/>
              <a:gd name="connsiteY1" fmla="*/ 2 h 745490"/>
              <a:gd name="connsiteX2" fmla="*/ 1069343 w 1069346"/>
              <a:gd name="connsiteY2" fmla="*/ 210820 h 745490"/>
              <a:gd name="connsiteX3" fmla="*/ 534676 w 1069346"/>
              <a:gd name="connsiteY3" fmla="*/ 745490 h 745490"/>
              <a:gd name="connsiteX4" fmla="*/ 6 w 1069346"/>
              <a:gd name="connsiteY4" fmla="*/ 210820 h 74549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9346" h="745490">
                <a:moveTo>
                  <a:pt x="0" y="0"/>
                </a:moveTo>
                <a:lnTo>
                  <a:pt x="1069346" y="2"/>
                </a:lnTo>
                <a:lnTo>
                  <a:pt x="1069343" y="210820"/>
                </a:lnTo>
                <a:cubicBezTo>
                  <a:pt x="1069344" y="506094"/>
                  <a:pt x="829952" y="745488"/>
                  <a:pt x="534676" y="745490"/>
                </a:cubicBezTo>
                <a:cubicBezTo>
                  <a:pt x="239402" y="745490"/>
                  <a:pt x="2" y="506094"/>
                  <a:pt x="6" y="210820"/>
                </a:cubicBez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3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任意多边形 135"/>
          <p:cNvSpPr/>
          <p:nvPr userDrawn="1">
            <p:custDataLst>
              <p:tags r:id="rId4"/>
            </p:custDataLst>
          </p:nvPr>
        </p:nvSpPr>
        <p:spPr>
          <a:xfrm>
            <a:off x="274066" y="15"/>
            <a:ext cx="630082" cy="965702"/>
          </a:xfrm>
          <a:custGeom>
            <a:gdLst>
              <a:gd name="connsiteX0" fmla="*/ 0 w 1069341"/>
              <a:gd name="connsiteY0" fmla="*/ 0 h 1638937"/>
              <a:gd name="connsiteX1" fmla="*/ 1069341 w 1069341"/>
              <a:gd name="connsiteY1" fmla="*/ 2 h 1638937"/>
              <a:gd name="connsiteX2" fmla="*/ 1069338 w 1069341"/>
              <a:gd name="connsiteY2" fmla="*/ 1104264 h 1638937"/>
              <a:gd name="connsiteX3" fmla="*/ 534671 w 1069341"/>
              <a:gd name="connsiteY3" fmla="*/ 1638937 h 1638937"/>
              <a:gd name="connsiteX4" fmla="*/ 2 w 1069341"/>
              <a:gd name="connsiteY4" fmla="*/ 1104266 h 16389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9341" h="1638937">
                <a:moveTo>
                  <a:pt x="0" y="0"/>
                </a:moveTo>
                <a:lnTo>
                  <a:pt x="1069341" y="2"/>
                </a:lnTo>
                <a:lnTo>
                  <a:pt x="1069338" y="1104264"/>
                </a:lnTo>
                <a:cubicBezTo>
                  <a:pt x="1069340" y="1399540"/>
                  <a:pt x="829947" y="1638938"/>
                  <a:pt x="534671" y="1638937"/>
                </a:cubicBezTo>
                <a:cubicBezTo>
                  <a:pt x="239397" y="1638937"/>
                  <a:pt x="1" y="1399542"/>
                  <a:pt x="2" y="1104266"/>
                </a:cubicBezTo>
                <a:close/>
              </a:path>
            </a:pathLst>
          </a:custGeom>
          <a:pattFill prst="dashUpDiag">
            <a:fgClr>
              <a:schemeClr val="accent2"/>
            </a:fgClr>
            <a:bgClr>
              <a:schemeClr val="accent4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任意多边形 137"/>
          <p:cNvSpPr/>
          <p:nvPr userDrawn="1">
            <p:custDataLst>
              <p:tags r:id="rId5"/>
            </p:custDataLst>
          </p:nvPr>
        </p:nvSpPr>
        <p:spPr>
          <a:xfrm>
            <a:off x="1050437" y="0"/>
            <a:ext cx="630082" cy="439261"/>
          </a:xfrm>
          <a:custGeom>
            <a:gdLst>
              <a:gd name="connsiteX0" fmla="*/ 3 w 1069341"/>
              <a:gd name="connsiteY0" fmla="*/ 0 h 745490"/>
              <a:gd name="connsiteX1" fmla="*/ 1069341 w 1069341"/>
              <a:gd name="connsiteY1" fmla="*/ 2 h 745490"/>
              <a:gd name="connsiteX2" fmla="*/ 1069339 w 1069341"/>
              <a:gd name="connsiteY2" fmla="*/ 210820 h 745490"/>
              <a:gd name="connsiteX3" fmla="*/ 534671 w 1069341"/>
              <a:gd name="connsiteY3" fmla="*/ 745490 h 745490"/>
              <a:gd name="connsiteX4" fmla="*/ 1 w 1069341"/>
              <a:gd name="connsiteY4" fmla="*/ 210822 h 74549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9341" h="745490">
                <a:moveTo>
                  <a:pt x="3" y="0"/>
                </a:moveTo>
                <a:lnTo>
                  <a:pt x="1069341" y="2"/>
                </a:lnTo>
                <a:lnTo>
                  <a:pt x="1069339" y="210820"/>
                </a:lnTo>
                <a:cubicBezTo>
                  <a:pt x="1069339" y="506095"/>
                  <a:pt x="829947" y="745492"/>
                  <a:pt x="534671" y="745490"/>
                </a:cubicBezTo>
                <a:cubicBezTo>
                  <a:pt x="239397" y="745491"/>
                  <a:pt x="0" y="506097"/>
                  <a:pt x="1" y="210822"/>
                </a:cubicBezTo>
                <a:close/>
              </a:path>
            </a:pathLst>
          </a:custGeom>
          <a:pattFill prst="solidDmnd">
            <a:fgClr>
              <a:schemeClr val="accent2"/>
            </a:fgClr>
            <a:bgClr>
              <a:schemeClr val="accent3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6" name="文本框 6"/>
          <p:cNvSpPr txBox="1"/>
          <p:nvPr>
            <p:custDataLst>
              <p:tags r:id="rId6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呼吸功能改善</a:t>
            </a:r>
          </a:p>
        </p:txBody>
      </p:sp>
      <p:cxnSp>
        <p:nvCxnSpPr>
          <p:cNvPr id="3" name="直接连接符 2"/>
          <p:cNvCxnSpPr/>
          <p:nvPr>
            <p:custDataLst>
              <p:tags r:id="rId7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>
            <p:custDataLst>
              <p:tags r:id="rId8"/>
            </p:custDataLst>
          </p:nvPr>
        </p:nvCxnSpPr>
        <p:spPr>
          <a:xfrm>
            <a:off x="2963699" y="3771846"/>
            <a:ext cx="6129854" cy="0"/>
          </a:xfrm>
          <a:prstGeom prst="line">
            <a:avLst/>
          </a:prstGeom>
          <a:ln w="25400" cap="rnd">
            <a:solidFill>
              <a:schemeClr val="lt1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等腰三角形 30"/>
          <p:cNvSpPr/>
          <p:nvPr>
            <p:custDataLst>
              <p:tags r:id="rId9"/>
            </p:custDataLst>
          </p:nvPr>
        </p:nvSpPr>
        <p:spPr>
          <a:xfrm rot="5400000">
            <a:off x="9086354" y="3701297"/>
            <a:ext cx="155496" cy="141098"/>
          </a:xfrm>
          <a:prstGeom prst="triangle">
            <a:avLst/>
          </a:prstGeom>
          <a:solidFill>
            <a:srgbClr val="54C8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5" name="椭圆 74"/>
          <p:cNvSpPr/>
          <p:nvPr>
            <p:custDataLst>
              <p:tags r:id="rId10"/>
            </p:custDataLst>
          </p:nvPr>
        </p:nvSpPr>
        <p:spPr>
          <a:xfrm>
            <a:off x="3756297" y="3215372"/>
            <a:ext cx="377222" cy="37794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6" name="文本框 75"/>
          <p:cNvSpPr txBox="1"/>
          <p:nvPr>
            <p:custDataLst>
              <p:tags r:id="rId11"/>
            </p:custDataLst>
          </p:nvPr>
        </p:nvSpPr>
        <p:spPr>
          <a:xfrm>
            <a:off x="3717423" y="3230489"/>
            <a:ext cx="455690" cy="34770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4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</a:t>
            </a:r>
          </a:p>
        </p:txBody>
      </p:sp>
      <p:cxnSp>
        <p:nvCxnSpPr>
          <p:cNvPr id="11" name="直接连接符 10"/>
          <p:cNvCxnSpPr>
            <a:stCxn id="13" idx="0"/>
            <a:endCxn id="75" idx="4"/>
          </p:cNvCxnSpPr>
          <p:nvPr>
            <p:custDataLst>
              <p:tags r:id="rId12"/>
            </p:custDataLst>
          </p:nvPr>
        </p:nvCxnSpPr>
        <p:spPr>
          <a:xfrm flipH="1" flipV="1">
            <a:off x="3944357" y="3593313"/>
            <a:ext cx="1270" cy="14224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椭圆 12"/>
          <p:cNvSpPr/>
          <p:nvPr>
            <p:custDataLst>
              <p:tags r:id="rId13"/>
            </p:custDataLst>
          </p:nvPr>
        </p:nvSpPr>
        <p:spPr>
          <a:xfrm>
            <a:off x="3908193" y="3735851"/>
            <a:ext cx="74149" cy="7414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文本框 18"/>
          <p:cNvSpPr txBox="1"/>
          <p:nvPr>
            <p:custDataLst>
              <p:tags r:id="rId14"/>
            </p:custDataLst>
          </p:nvPr>
        </p:nvSpPr>
        <p:spPr>
          <a:xfrm>
            <a:off x="3665591" y="1478280"/>
            <a:ext cx="1715495" cy="161111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改善呼吸困难：俯卧位护理可以减轻患者的呼吸困难，提高呼吸效率</a:t>
            </a:r>
          </a:p>
        </p:txBody>
      </p:sp>
      <p:sp>
        <p:nvSpPr>
          <p:cNvPr id="157" name="椭圆 156"/>
          <p:cNvSpPr/>
          <p:nvPr>
            <p:custDataLst>
              <p:tags r:id="rId15"/>
            </p:custDataLst>
          </p:nvPr>
        </p:nvSpPr>
        <p:spPr>
          <a:xfrm>
            <a:off x="6036905" y="3214652"/>
            <a:ext cx="377222" cy="37794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8" name="文本框 157"/>
          <p:cNvSpPr txBox="1"/>
          <p:nvPr>
            <p:custDataLst>
              <p:tags r:id="rId16"/>
            </p:custDataLst>
          </p:nvPr>
        </p:nvSpPr>
        <p:spPr>
          <a:xfrm>
            <a:off x="5998031" y="3229050"/>
            <a:ext cx="455690" cy="34914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4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</a:t>
            </a:r>
          </a:p>
        </p:txBody>
      </p:sp>
      <p:cxnSp>
        <p:nvCxnSpPr>
          <p:cNvPr id="159" name="直接连接符 158"/>
          <p:cNvCxnSpPr>
            <a:stCxn id="160" idx="0"/>
            <a:endCxn id="157" idx="4"/>
          </p:cNvCxnSpPr>
          <p:nvPr>
            <p:custDataLst>
              <p:tags r:id="rId17"/>
            </p:custDataLst>
          </p:nvPr>
        </p:nvCxnSpPr>
        <p:spPr>
          <a:xfrm flipH="1" flipV="1">
            <a:off x="6225515" y="3591959"/>
            <a:ext cx="635" cy="14351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0" name="椭圆 159"/>
          <p:cNvSpPr/>
          <p:nvPr>
            <p:custDataLst>
              <p:tags r:id="rId18"/>
            </p:custDataLst>
          </p:nvPr>
        </p:nvSpPr>
        <p:spPr>
          <a:xfrm>
            <a:off x="6188801" y="3735851"/>
            <a:ext cx="74149" cy="7414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" name="文本框 19"/>
          <p:cNvSpPr txBox="1"/>
          <p:nvPr>
            <p:custDataLst>
              <p:tags r:id="rId19"/>
            </p:custDataLst>
          </p:nvPr>
        </p:nvSpPr>
        <p:spPr>
          <a:xfrm>
            <a:off x="5940440" y="1478280"/>
            <a:ext cx="1715495" cy="1611111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减少呼吸机依赖：俯卧位护理可以减少患者对呼吸机的依赖，提高自主呼吸能力</a:t>
            </a:r>
          </a:p>
        </p:txBody>
      </p:sp>
      <p:sp>
        <p:nvSpPr>
          <p:cNvPr id="149" name="椭圆 148"/>
          <p:cNvSpPr/>
          <p:nvPr>
            <p:custDataLst>
              <p:tags r:id="rId20"/>
            </p:custDataLst>
          </p:nvPr>
        </p:nvSpPr>
        <p:spPr>
          <a:xfrm flipV="1">
            <a:off x="4993066" y="3956137"/>
            <a:ext cx="377942" cy="37794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151" name="直接连接符 150"/>
          <p:cNvCxnSpPr>
            <a:stCxn id="152" idx="0"/>
            <a:endCxn id="149" idx="4"/>
          </p:cNvCxnSpPr>
          <p:nvPr>
            <p:custDataLst>
              <p:tags r:id="rId21"/>
            </p:custDataLst>
          </p:nvPr>
        </p:nvCxnSpPr>
        <p:spPr>
          <a:xfrm flipH="1">
            <a:off x="5182481" y="3813599"/>
            <a:ext cx="635" cy="14224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椭圆 151"/>
          <p:cNvSpPr/>
          <p:nvPr>
            <p:custDataLst>
              <p:tags r:id="rId22"/>
            </p:custDataLst>
          </p:nvPr>
        </p:nvSpPr>
        <p:spPr>
          <a:xfrm flipV="1">
            <a:off x="5145682" y="3739451"/>
            <a:ext cx="74149" cy="7414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4" name="文本框 153"/>
          <p:cNvSpPr txBox="1"/>
          <p:nvPr>
            <p:custDataLst>
              <p:tags r:id="rId23"/>
            </p:custDataLst>
          </p:nvPr>
        </p:nvSpPr>
        <p:spPr>
          <a:xfrm>
            <a:off x="4954192" y="3971255"/>
            <a:ext cx="456410" cy="34770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4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8" name="文本框 7"/>
          <p:cNvSpPr txBox="1"/>
          <p:nvPr>
            <p:custDataLst>
              <p:tags r:id="rId24"/>
            </p:custDataLst>
          </p:nvPr>
        </p:nvSpPr>
        <p:spPr>
          <a:xfrm>
            <a:off x="4900200" y="4530609"/>
            <a:ext cx="1715495" cy="161111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增加肺活量：俯卧位护理可以增加患者的肺活量，提高肺功能</a:t>
            </a:r>
          </a:p>
        </p:txBody>
      </p:sp>
      <p:sp>
        <p:nvSpPr>
          <p:cNvPr id="168" name="椭圆 167"/>
          <p:cNvSpPr/>
          <p:nvPr>
            <p:custDataLst>
              <p:tags r:id="rId25"/>
            </p:custDataLst>
          </p:nvPr>
        </p:nvSpPr>
        <p:spPr>
          <a:xfrm flipV="1">
            <a:off x="7076424" y="3956137"/>
            <a:ext cx="377222" cy="37794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169" name="直接连接符 168"/>
          <p:cNvCxnSpPr>
            <a:stCxn id="170" idx="0"/>
            <a:endCxn id="168" idx="4"/>
          </p:cNvCxnSpPr>
          <p:nvPr>
            <p:custDataLst>
              <p:tags r:id="rId26"/>
            </p:custDataLst>
          </p:nvPr>
        </p:nvCxnSpPr>
        <p:spPr>
          <a:xfrm flipH="1">
            <a:off x="7265035" y="3813599"/>
            <a:ext cx="635" cy="14224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" name="椭圆 169"/>
          <p:cNvSpPr/>
          <p:nvPr>
            <p:custDataLst>
              <p:tags r:id="rId27"/>
            </p:custDataLst>
          </p:nvPr>
        </p:nvSpPr>
        <p:spPr>
          <a:xfrm flipV="1">
            <a:off x="7228321" y="3739451"/>
            <a:ext cx="74149" cy="7414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1" name="文本框 170"/>
          <p:cNvSpPr txBox="1"/>
          <p:nvPr>
            <p:custDataLst>
              <p:tags r:id="rId28"/>
            </p:custDataLst>
          </p:nvPr>
        </p:nvSpPr>
        <p:spPr>
          <a:xfrm>
            <a:off x="7037550" y="3971255"/>
            <a:ext cx="455690" cy="34842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4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</a:t>
            </a:r>
          </a:p>
        </p:txBody>
      </p:sp>
      <p:sp>
        <p:nvSpPr>
          <p:cNvPr id="9" name="文本框 8"/>
          <p:cNvSpPr txBox="1"/>
          <p:nvPr>
            <p:custDataLst>
              <p:tags r:id="rId29"/>
            </p:custDataLst>
          </p:nvPr>
        </p:nvSpPr>
        <p:spPr>
          <a:xfrm>
            <a:off x="6977799" y="4530609"/>
            <a:ext cx="1715495" cy="161111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改善氧合：俯卧位护理可以提高患者的氧合水平，改善缺氧状况</a:t>
            </a:r>
          </a:p>
        </p:txBody>
      </p:sp>
    </p:spTree>
    <p:custDataLst>
      <p:tags r:id="rId30"/>
    </p:custDataLst>
  </p:cSld>
  <p:clrMapOvr>
    <a:masterClrMapping/>
  </p:clrMapOvr>
  <p:transition spd="med"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" name="任意多边形 120"/>
          <p:cNvSpPr/>
          <p:nvPr userDrawn="1">
            <p:custDataLst>
              <p:tags r:id="rId2"/>
            </p:custDataLst>
          </p:nvPr>
        </p:nvSpPr>
        <p:spPr>
          <a:xfrm rot="10800000">
            <a:off x="11401318" y="5956098"/>
            <a:ext cx="588452" cy="901894"/>
          </a:xfrm>
          <a:custGeom>
            <a:gdLst>
              <a:gd name="connsiteX0" fmla="*/ 1069344 w 1069344"/>
              <a:gd name="connsiteY0" fmla="*/ 0 h 1638935"/>
              <a:gd name="connsiteX1" fmla="*/ 1069344 w 1069344"/>
              <a:gd name="connsiteY1" fmla="*/ 1104266 h 1638935"/>
              <a:gd name="connsiteX2" fmla="*/ 534674 w 1069344"/>
              <a:gd name="connsiteY2" fmla="*/ 1638935 h 1638935"/>
              <a:gd name="connsiteX3" fmla="*/ 4 w 1069344"/>
              <a:gd name="connsiteY3" fmla="*/ 1104266 h 1638935"/>
              <a:gd name="connsiteX4" fmla="*/ 0 w 1069344"/>
              <a:gd name="connsiteY4" fmla="*/ 4 h 16389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9344" h="1638935">
                <a:moveTo>
                  <a:pt x="1069344" y="0"/>
                </a:moveTo>
                <a:lnTo>
                  <a:pt x="1069344" y="1104266"/>
                </a:lnTo>
                <a:cubicBezTo>
                  <a:pt x="1069340" y="1399540"/>
                  <a:pt x="829947" y="1638937"/>
                  <a:pt x="534674" y="1638935"/>
                </a:cubicBezTo>
                <a:cubicBezTo>
                  <a:pt x="239397" y="1638936"/>
                  <a:pt x="1" y="1399540"/>
                  <a:pt x="4" y="1104266"/>
                </a:cubicBezTo>
                <a:lnTo>
                  <a:pt x="0" y="4"/>
                </a:lnTo>
                <a:close/>
              </a:path>
            </a:pathLst>
          </a:custGeom>
          <a:pattFill prst="openDmnd">
            <a:fgClr>
              <a:schemeClr val="accent2"/>
            </a:fgClr>
            <a:bgClr>
              <a:schemeClr val="accent4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任意多边形 139"/>
          <p:cNvSpPr/>
          <p:nvPr userDrawn="1">
            <p:custDataLst>
              <p:tags r:id="rId3"/>
            </p:custDataLst>
          </p:nvPr>
        </p:nvSpPr>
        <p:spPr>
          <a:xfrm rot="10800000">
            <a:off x="10676237" y="6447761"/>
            <a:ext cx="588453" cy="410238"/>
          </a:xfrm>
          <a:custGeom>
            <a:gdLst>
              <a:gd name="connsiteX0" fmla="*/ 0 w 1069346"/>
              <a:gd name="connsiteY0" fmla="*/ 0 h 745490"/>
              <a:gd name="connsiteX1" fmla="*/ 1069346 w 1069346"/>
              <a:gd name="connsiteY1" fmla="*/ 2 h 745490"/>
              <a:gd name="connsiteX2" fmla="*/ 1069343 w 1069346"/>
              <a:gd name="connsiteY2" fmla="*/ 210820 h 745490"/>
              <a:gd name="connsiteX3" fmla="*/ 534676 w 1069346"/>
              <a:gd name="connsiteY3" fmla="*/ 745490 h 745490"/>
              <a:gd name="connsiteX4" fmla="*/ 6 w 1069346"/>
              <a:gd name="connsiteY4" fmla="*/ 210820 h 74549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9346" h="745490">
                <a:moveTo>
                  <a:pt x="0" y="0"/>
                </a:moveTo>
                <a:lnTo>
                  <a:pt x="1069346" y="2"/>
                </a:lnTo>
                <a:lnTo>
                  <a:pt x="1069343" y="210820"/>
                </a:lnTo>
                <a:cubicBezTo>
                  <a:pt x="1069344" y="506094"/>
                  <a:pt x="829952" y="745488"/>
                  <a:pt x="534676" y="745490"/>
                </a:cubicBezTo>
                <a:cubicBezTo>
                  <a:pt x="239402" y="745490"/>
                  <a:pt x="2" y="506094"/>
                  <a:pt x="6" y="210820"/>
                </a:cubicBez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3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任意多边形 135"/>
          <p:cNvSpPr/>
          <p:nvPr userDrawn="1">
            <p:custDataLst>
              <p:tags r:id="rId4"/>
            </p:custDataLst>
          </p:nvPr>
        </p:nvSpPr>
        <p:spPr>
          <a:xfrm>
            <a:off x="274066" y="15"/>
            <a:ext cx="630082" cy="965702"/>
          </a:xfrm>
          <a:custGeom>
            <a:gdLst>
              <a:gd name="connsiteX0" fmla="*/ 0 w 1069341"/>
              <a:gd name="connsiteY0" fmla="*/ 0 h 1638937"/>
              <a:gd name="connsiteX1" fmla="*/ 1069341 w 1069341"/>
              <a:gd name="connsiteY1" fmla="*/ 2 h 1638937"/>
              <a:gd name="connsiteX2" fmla="*/ 1069338 w 1069341"/>
              <a:gd name="connsiteY2" fmla="*/ 1104264 h 1638937"/>
              <a:gd name="connsiteX3" fmla="*/ 534671 w 1069341"/>
              <a:gd name="connsiteY3" fmla="*/ 1638937 h 1638937"/>
              <a:gd name="connsiteX4" fmla="*/ 2 w 1069341"/>
              <a:gd name="connsiteY4" fmla="*/ 1104266 h 16389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9341" h="1638937">
                <a:moveTo>
                  <a:pt x="0" y="0"/>
                </a:moveTo>
                <a:lnTo>
                  <a:pt x="1069341" y="2"/>
                </a:lnTo>
                <a:lnTo>
                  <a:pt x="1069338" y="1104264"/>
                </a:lnTo>
                <a:cubicBezTo>
                  <a:pt x="1069340" y="1399540"/>
                  <a:pt x="829947" y="1638938"/>
                  <a:pt x="534671" y="1638937"/>
                </a:cubicBezTo>
                <a:cubicBezTo>
                  <a:pt x="239397" y="1638937"/>
                  <a:pt x="1" y="1399542"/>
                  <a:pt x="2" y="1104266"/>
                </a:cubicBezTo>
                <a:close/>
              </a:path>
            </a:pathLst>
          </a:custGeom>
          <a:pattFill prst="dashUpDiag">
            <a:fgClr>
              <a:schemeClr val="accent2"/>
            </a:fgClr>
            <a:bgClr>
              <a:schemeClr val="accent4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任意多边形 137"/>
          <p:cNvSpPr/>
          <p:nvPr userDrawn="1">
            <p:custDataLst>
              <p:tags r:id="rId5"/>
            </p:custDataLst>
          </p:nvPr>
        </p:nvSpPr>
        <p:spPr>
          <a:xfrm>
            <a:off x="1050437" y="0"/>
            <a:ext cx="630082" cy="439261"/>
          </a:xfrm>
          <a:custGeom>
            <a:gdLst>
              <a:gd name="connsiteX0" fmla="*/ 3 w 1069341"/>
              <a:gd name="connsiteY0" fmla="*/ 0 h 745490"/>
              <a:gd name="connsiteX1" fmla="*/ 1069341 w 1069341"/>
              <a:gd name="connsiteY1" fmla="*/ 2 h 745490"/>
              <a:gd name="connsiteX2" fmla="*/ 1069339 w 1069341"/>
              <a:gd name="connsiteY2" fmla="*/ 210820 h 745490"/>
              <a:gd name="connsiteX3" fmla="*/ 534671 w 1069341"/>
              <a:gd name="connsiteY3" fmla="*/ 745490 h 745490"/>
              <a:gd name="connsiteX4" fmla="*/ 1 w 1069341"/>
              <a:gd name="connsiteY4" fmla="*/ 210822 h 74549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9341" h="745490">
                <a:moveTo>
                  <a:pt x="3" y="0"/>
                </a:moveTo>
                <a:lnTo>
                  <a:pt x="1069341" y="2"/>
                </a:lnTo>
                <a:lnTo>
                  <a:pt x="1069339" y="210820"/>
                </a:lnTo>
                <a:cubicBezTo>
                  <a:pt x="1069339" y="506095"/>
                  <a:pt x="829947" y="745492"/>
                  <a:pt x="534671" y="745490"/>
                </a:cubicBezTo>
                <a:cubicBezTo>
                  <a:pt x="239397" y="745491"/>
                  <a:pt x="0" y="506097"/>
                  <a:pt x="1" y="210822"/>
                </a:cubicBezTo>
                <a:close/>
              </a:path>
            </a:pathLst>
          </a:custGeom>
          <a:pattFill prst="solidDmnd">
            <a:fgClr>
              <a:schemeClr val="accent2"/>
            </a:fgClr>
            <a:bgClr>
              <a:schemeClr val="accent3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6" name="文本框 6"/>
          <p:cNvSpPr txBox="1"/>
          <p:nvPr>
            <p:custDataLst>
              <p:tags r:id="rId6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并发症发生率</a:t>
            </a:r>
          </a:p>
        </p:txBody>
      </p:sp>
      <p:cxnSp>
        <p:nvCxnSpPr>
          <p:cNvPr id="3" name="直接连接符 2"/>
          <p:cNvCxnSpPr/>
          <p:nvPr>
            <p:custDataLst>
              <p:tags r:id="rId7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三角形 15"/>
          <p:cNvSpPr/>
          <p:nvPr>
            <p:custDataLst>
              <p:tags r:id="rId8"/>
            </p:custDataLst>
          </p:nvPr>
        </p:nvSpPr>
        <p:spPr>
          <a:xfrm>
            <a:off x="1306546" y="2447600"/>
            <a:ext cx="395635" cy="459236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文本框 10"/>
          <p:cNvSpPr txBox="1"/>
          <p:nvPr>
            <p:custDataLst>
              <p:tags r:id="rId9"/>
            </p:custDataLst>
          </p:nvPr>
        </p:nvSpPr>
        <p:spPr>
          <a:xfrm>
            <a:off x="1645127" y="1909799"/>
            <a:ext cx="2315820" cy="152080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俯卧位护理可降低并发症发生率</a:t>
            </a:r>
          </a:p>
        </p:txBody>
      </p:sp>
      <p:sp>
        <p:nvSpPr>
          <p:cNvPr id="14" name="矩形: 圆角 13"/>
          <p:cNvSpPr/>
          <p:nvPr>
            <p:custDataLst>
              <p:tags r:id="rId10"/>
            </p:custDataLst>
          </p:nvPr>
        </p:nvSpPr>
        <p:spPr>
          <a:xfrm>
            <a:off x="1492673" y="1769503"/>
            <a:ext cx="2604830" cy="18173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" name="三角形 15"/>
          <p:cNvSpPr/>
          <p:nvPr>
            <p:custDataLst>
              <p:tags r:id="rId11"/>
            </p:custDataLst>
          </p:nvPr>
        </p:nvSpPr>
        <p:spPr>
          <a:xfrm>
            <a:off x="4704165" y="2447600"/>
            <a:ext cx="395635" cy="459236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文本框 10"/>
          <p:cNvSpPr txBox="1"/>
          <p:nvPr>
            <p:custDataLst>
              <p:tags r:id="rId12"/>
            </p:custDataLst>
          </p:nvPr>
        </p:nvSpPr>
        <p:spPr>
          <a:xfrm>
            <a:off x="5042746" y="1909799"/>
            <a:ext cx="2315820" cy="152080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并发症包括：呼吸机相关性肺炎、压疮、深静脉血栓等</a:t>
            </a:r>
          </a:p>
        </p:txBody>
      </p:sp>
      <p:sp>
        <p:nvSpPr>
          <p:cNvPr id="5" name="矩形: 圆角 13"/>
          <p:cNvSpPr/>
          <p:nvPr>
            <p:custDataLst>
              <p:tags r:id="rId13"/>
            </p:custDataLst>
          </p:nvPr>
        </p:nvSpPr>
        <p:spPr>
          <a:xfrm>
            <a:off x="4890291" y="1769503"/>
            <a:ext cx="2604830" cy="18173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三角形 15"/>
          <p:cNvSpPr/>
          <p:nvPr>
            <p:custDataLst>
              <p:tags r:id="rId14"/>
            </p:custDataLst>
          </p:nvPr>
        </p:nvSpPr>
        <p:spPr>
          <a:xfrm>
            <a:off x="8101784" y="2447600"/>
            <a:ext cx="395635" cy="459236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文本框 10"/>
          <p:cNvSpPr txBox="1"/>
          <p:nvPr>
            <p:custDataLst>
              <p:tags r:id="rId15"/>
            </p:custDataLst>
          </p:nvPr>
        </p:nvSpPr>
        <p:spPr>
          <a:xfrm>
            <a:off x="8440365" y="1909799"/>
            <a:ext cx="2315820" cy="152080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俯卧位护理可改善患者呼吸功能，降低呼吸机相关性肺炎发生率</a:t>
            </a:r>
          </a:p>
        </p:txBody>
      </p:sp>
      <p:sp>
        <p:nvSpPr>
          <p:cNvPr id="8" name="矩形: 圆角 13"/>
          <p:cNvSpPr/>
          <p:nvPr>
            <p:custDataLst>
              <p:tags r:id="rId16"/>
            </p:custDataLst>
          </p:nvPr>
        </p:nvSpPr>
        <p:spPr>
          <a:xfrm>
            <a:off x="8287910" y="1769503"/>
            <a:ext cx="2604830" cy="18173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三角形 15"/>
          <p:cNvSpPr/>
          <p:nvPr>
            <p:custDataLst>
              <p:tags r:id="rId17"/>
            </p:custDataLst>
          </p:nvPr>
        </p:nvSpPr>
        <p:spPr>
          <a:xfrm>
            <a:off x="1306546" y="4712229"/>
            <a:ext cx="395635" cy="459236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文本框 10"/>
          <p:cNvSpPr txBox="1"/>
          <p:nvPr>
            <p:custDataLst>
              <p:tags r:id="rId18"/>
            </p:custDataLst>
          </p:nvPr>
        </p:nvSpPr>
        <p:spPr>
          <a:xfrm>
            <a:off x="1645127" y="4174427"/>
            <a:ext cx="2315820" cy="152080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俯卧位护理可减轻患者皮肤压力，降低压疮发生率</a:t>
            </a:r>
          </a:p>
        </p:txBody>
      </p:sp>
      <p:sp>
        <p:nvSpPr>
          <p:cNvPr id="11" name="矩形: 圆角 13"/>
          <p:cNvSpPr/>
          <p:nvPr>
            <p:custDataLst>
              <p:tags r:id="rId19"/>
            </p:custDataLst>
          </p:nvPr>
        </p:nvSpPr>
        <p:spPr>
          <a:xfrm>
            <a:off x="1492673" y="4034131"/>
            <a:ext cx="2604830" cy="18173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三角形 15"/>
          <p:cNvSpPr/>
          <p:nvPr>
            <p:custDataLst>
              <p:tags r:id="rId20"/>
            </p:custDataLst>
          </p:nvPr>
        </p:nvSpPr>
        <p:spPr>
          <a:xfrm>
            <a:off x="4704165" y="4712229"/>
            <a:ext cx="395635" cy="459236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文本框 10"/>
          <p:cNvSpPr txBox="1"/>
          <p:nvPr>
            <p:custDataLst>
              <p:tags r:id="rId21"/>
            </p:custDataLst>
          </p:nvPr>
        </p:nvSpPr>
        <p:spPr>
          <a:xfrm>
            <a:off x="5042746" y="4174427"/>
            <a:ext cx="2315820" cy="152080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俯卧位护理可促进血液循环，降低深静脉血栓发生率</a:t>
            </a:r>
          </a:p>
        </p:txBody>
      </p:sp>
      <p:sp>
        <p:nvSpPr>
          <p:cNvPr id="16" name="矩形: 圆角 13"/>
          <p:cNvSpPr/>
          <p:nvPr>
            <p:custDataLst>
              <p:tags r:id="rId22"/>
            </p:custDataLst>
          </p:nvPr>
        </p:nvSpPr>
        <p:spPr>
          <a:xfrm>
            <a:off x="4890291" y="4034131"/>
            <a:ext cx="2604830" cy="18173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23"/>
    </p:custDataLst>
  </p:cSld>
  <p:clrMapOvr>
    <a:masterClrMapping/>
  </p:clrMapOvr>
  <p:transition spd="med"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" name="任意多边形 120"/>
          <p:cNvSpPr/>
          <p:nvPr userDrawn="1">
            <p:custDataLst>
              <p:tags r:id="rId2"/>
            </p:custDataLst>
          </p:nvPr>
        </p:nvSpPr>
        <p:spPr>
          <a:xfrm rot="10800000">
            <a:off x="11401318" y="5956098"/>
            <a:ext cx="588452" cy="901894"/>
          </a:xfrm>
          <a:custGeom>
            <a:gdLst>
              <a:gd name="connsiteX0" fmla="*/ 1069344 w 1069344"/>
              <a:gd name="connsiteY0" fmla="*/ 0 h 1638935"/>
              <a:gd name="connsiteX1" fmla="*/ 1069344 w 1069344"/>
              <a:gd name="connsiteY1" fmla="*/ 1104266 h 1638935"/>
              <a:gd name="connsiteX2" fmla="*/ 534674 w 1069344"/>
              <a:gd name="connsiteY2" fmla="*/ 1638935 h 1638935"/>
              <a:gd name="connsiteX3" fmla="*/ 4 w 1069344"/>
              <a:gd name="connsiteY3" fmla="*/ 1104266 h 1638935"/>
              <a:gd name="connsiteX4" fmla="*/ 0 w 1069344"/>
              <a:gd name="connsiteY4" fmla="*/ 4 h 16389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9344" h="1638935">
                <a:moveTo>
                  <a:pt x="1069344" y="0"/>
                </a:moveTo>
                <a:lnTo>
                  <a:pt x="1069344" y="1104266"/>
                </a:lnTo>
                <a:cubicBezTo>
                  <a:pt x="1069340" y="1399540"/>
                  <a:pt x="829947" y="1638937"/>
                  <a:pt x="534674" y="1638935"/>
                </a:cubicBezTo>
                <a:cubicBezTo>
                  <a:pt x="239397" y="1638936"/>
                  <a:pt x="1" y="1399540"/>
                  <a:pt x="4" y="1104266"/>
                </a:cubicBezTo>
                <a:lnTo>
                  <a:pt x="0" y="4"/>
                </a:lnTo>
                <a:close/>
              </a:path>
            </a:pathLst>
          </a:custGeom>
          <a:pattFill prst="openDmnd">
            <a:fgClr>
              <a:schemeClr val="accent2"/>
            </a:fgClr>
            <a:bgClr>
              <a:schemeClr val="accent4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" name="任意多边形 139"/>
          <p:cNvSpPr/>
          <p:nvPr userDrawn="1">
            <p:custDataLst>
              <p:tags r:id="rId3"/>
            </p:custDataLst>
          </p:nvPr>
        </p:nvSpPr>
        <p:spPr>
          <a:xfrm rot="10800000">
            <a:off x="10676237" y="6447761"/>
            <a:ext cx="588453" cy="410238"/>
          </a:xfrm>
          <a:custGeom>
            <a:gdLst>
              <a:gd name="connsiteX0" fmla="*/ 0 w 1069346"/>
              <a:gd name="connsiteY0" fmla="*/ 0 h 745490"/>
              <a:gd name="connsiteX1" fmla="*/ 1069346 w 1069346"/>
              <a:gd name="connsiteY1" fmla="*/ 2 h 745490"/>
              <a:gd name="connsiteX2" fmla="*/ 1069343 w 1069346"/>
              <a:gd name="connsiteY2" fmla="*/ 210820 h 745490"/>
              <a:gd name="connsiteX3" fmla="*/ 534676 w 1069346"/>
              <a:gd name="connsiteY3" fmla="*/ 745490 h 745490"/>
              <a:gd name="connsiteX4" fmla="*/ 6 w 1069346"/>
              <a:gd name="connsiteY4" fmla="*/ 210820 h 74549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9346" h="745490">
                <a:moveTo>
                  <a:pt x="0" y="0"/>
                </a:moveTo>
                <a:lnTo>
                  <a:pt x="1069346" y="2"/>
                </a:lnTo>
                <a:lnTo>
                  <a:pt x="1069343" y="210820"/>
                </a:lnTo>
                <a:cubicBezTo>
                  <a:pt x="1069344" y="506094"/>
                  <a:pt x="829952" y="745488"/>
                  <a:pt x="534676" y="745490"/>
                </a:cubicBezTo>
                <a:cubicBezTo>
                  <a:pt x="239402" y="745490"/>
                  <a:pt x="2" y="506094"/>
                  <a:pt x="6" y="210820"/>
                </a:cubicBez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3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任意多边形 135"/>
          <p:cNvSpPr/>
          <p:nvPr userDrawn="1">
            <p:custDataLst>
              <p:tags r:id="rId4"/>
            </p:custDataLst>
          </p:nvPr>
        </p:nvSpPr>
        <p:spPr>
          <a:xfrm>
            <a:off x="274066" y="15"/>
            <a:ext cx="630082" cy="965702"/>
          </a:xfrm>
          <a:custGeom>
            <a:gdLst>
              <a:gd name="connsiteX0" fmla="*/ 0 w 1069341"/>
              <a:gd name="connsiteY0" fmla="*/ 0 h 1638937"/>
              <a:gd name="connsiteX1" fmla="*/ 1069341 w 1069341"/>
              <a:gd name="connsiteY1" fmla="*/ 2 h 1638937"/>
              <a:gd name="connsiteX2" fmla="*/ 1069338 w 1069341"/>
              <a:gd name="connsiteY2" fmla="*/ 1104264 h 1638937"/>
              <a:gd name="connsiteX3" fmla="*/ 534671 w 1069341"/>
              <a:gd name="connsiteY3" fmla="*/ 1638937 h 1638937"/>
              <a:gd name="connsiteX4" fmla="*/ 2 w 1069341"/>
              <a:gd name="connsiteY4" fmla="*/ 1104266 h 16389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9341" h="1638937">
                <a:moveTo>
                  <a:pt x="0" y="0"/>
                </a:moveTo>
                <a:lnTo>
                  <a:pt x="1069341" y="2"/>
                </a:lnTo>
                <a:lnTo>
                  <a:pt x="1069338" y="1104264"/>
                </a:lnTo>
                <a:cubicBezTo>
                  <a:pt x="1069340" y="1399540"/>
                  <a:pt x="829947" y="1638938"/>
                  <a:pt x="534671" y="1638937"/>
                </a:cubicBezTo>
                <a:cubicBezTo>
                  <a:pt x="239397" y="1638937"/>
                  <a:pt x="1" y="1399542"/>
                  <a:pt x="2" y="1104266"/>
                </a:cubicBezTo>
                <a:close/>
              </a:path>
            </a:pathLst>
          </a:custGeom>
          <a:pattFill prst="dashUpDiag">
            <a:fgClr>
              <a:schemeClr val="accent2"/>
            </a:fgClr>
            <a:bgClr>
              <a:schemeClr val="accent4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任意多边形 137"/>
          <p:cNvSpPr/>
          <p:nvPr userDrawn="1">
            <p:custDataLst>
              <p:tags r:id="rId5"/>
            </p:custDataLst>
          </p:nvPr>
        </p:nvSpPr>
        <p:spPr>
          <a:xfrm>
            <a:off x="1050437" y="0"/>
            <a:ext cx="630082" cy="439261"/>
          </a:xfrm>
          <a:custGeom>
            <a:gdLst>
              <a:gd name="connsiteX0" fmla="*/ 3 w 1069341"/>
              <a:gd name="connsiteY0" fmla="*/ 0 h 745490"/>
              <a:gd name="connsiteX1" fmla="*/ 1069341 w 1069341"/>
              <a:gd name="connsiteY1" fmla="*/ 2 h 745490"/>
              <a:gd name="connsiteX2" fmla="*/ 1069339 w 1069341"/>
              <a:gd name="connsiteY2" fmla="*/ 210820 h 745490"/>
              <a:gd name="connsiteX3" fmla="*/ 534671 w 1069341"/>
              <a:gd name="connsiteY3" fmla="*/ 745490 h 745490"/>
              <a:gd name="connsiteX4" fmla="*/ 1 w 1069341"/>
              <a:gd name="connsiteY4" fmla="*/ 210822 h 74549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9341" h="745490">
                <a:moveTo>
                  <a:pt x="3" y="0"/>
                </a:moveTo>
                <a:lnTo>
                  <a:pt x="1069341" y="2"/>
                </a:lnTo>
                <a:lnTo>
                  <a:pt x="1069339" y="210820"/>
                </a:lnTo>
                <a:cubicBezTo>
                  <a:pt x="1069339" y="506095"/>
                  <a:pt x="829947" y="745492"/>
                  <a:pt x="534671" y="745490"/>
                </a:cubicBezTo>
                <a:cubicBezTo>
                  <a:pt x="239397" y="745491"/>
                  <a:pt x="0" y="506097"/>
                  <a:pt x="1" y="210822"/>
                </a:cubicBezTo>
                <a:close/>
              </a:path>
            </a:pathLst>
          </a:custGeom>
          <a:pattFill prst="solidDmnd">
            <a:fgClr>
              <a:schemeClr val="accent2"/>
            </a:fgClr>
            <a:bgClr>
              <a:schemeClr val="accent3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6" name="文本框 6"/>
          <p:cNvSpPr txBox="1"/>
          <p:nvPr>
            <p:custDataLst>
              <p:tags r:id="rId6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患者满意度</a:t>
            </a:r>
          </a:p>
        </p:txBody>
      </p:sp>
      <p:cxnSp>
        <p:nvCxnSpPr>
          <p:cNvPr id="3" name="直接连接符 2"/>
          <p:cNvCxnSpPr/>
          <p:nvPr>
            <p:custDataLst>
              <p:tags r:id="rId7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椭圆 26"/>
          <p:cNvSpPr/>
          <p:nvPr>
            <p:custDataLst>
              <p:tags r:id="rId8"/>
            </p:custDataLst>
          </p:nvPr>
        </p:nvSpPr>
        <p:spPr>
          <a:xfrm>
            <a:off x="2017584" y="2629099"/>
            <a:ext cx="650150" cy="649757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8" name="等腰三角形 27"/>
          <p:cNvSpPr/>
          <p:nvPr>
            <p:custDataLst>
              <p:tags r:id="rId9"/>
            </p:custDataLst>
          </p:nvPr>
        </p:nvSpPr>
        <p:spPr>
          <a:xfrm rot="5400000">
            <a:off x="1943319" y="2929143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等腰三角形 28"/>
          <p:cNvSpPr/>
          <p:nvPr>
            <p:custDataLst>
              <p:tags r:id="rId10"/>
            </p:custDataLst>
          </p:nvPr>
        </p:nvSpPr>
        <p:spPr>
          <a:xfrm rot="16200000">
            <a:off x="2540067" y="2896599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0" name="文本框 178"/>
          <p:cNvSpPr txBox="1"/>
          <p:nvPr>
            <p:custDataLst>
              <p:tags r:id="rId11"/>
            </p:custDataLst>
          </p:nvPr>
        </p:nvSpPr>
        <p:spPr>
          <a:xfrm>
            <a:off x="1306482" y="3366136"/>
            <a:ext cx="2041026" cy="162551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800" spc="2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患者对护理服务的满意程度</a:t>
            </a:r>
          </a:p>
        </p:txBody>
      </p:sp>
      <p:sp>
        <p:nvSpPr>
          <p:cNvPr id="31" name="标题 5"/>
          <p:cNvSpPr>
            <a:spLocks noGrp="1"/>
          </p:cNvSpPr>
          <p:nvPr>
            <p:custDataLst>
              <p:tags r:id="rId12"/>
            </p:custDataLst>
          </p:nvPr>
        </p:nvSpPr>
        <p:spPr>
          <a:xfrm>
            <a:off x="2047995" y="2708174"/>
            <a:ext cx="616933" cy="438642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2" name="椭圆 1"/>
          <p:cNvSpPr/>
          <p:nvPr>
            <p:custDataLst>
              <p:tags r:id="rId13"/>
            </p:custDataLst>
          </p:nvPr>
        </p:nvSpPr>
        <p:spPr>
          <a:xfrm>
            <a:off x="4532372" y="2629099"/>
            <a:ext cx="650150" cy="649757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等腰三角形 3"/>
          <p:cNvSpPr/>
          <p:nvPr>
            <p:custDataLst>
              <p:tags r:id="rId14"/>
            </p:custDataLst>
          </p:nvPr>
        </p:nvSpPr>
        <p:spPr>
          <a:xfrm rot="5400000">
            <a:off x="4458106" y="2929143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等腰三角形 4"/>
          <p:cNvSpPr/>
          <p:nvPr>
            <p:custDataLst>
              <p:tags r:id="rId15"/>
            </p:custDataLst>
          </p:nvPr>
        </p:nvSpPr>
        <p:spPr>
          <a:xfrm rot="16200000">
            <a:off x="5054854" y="2896599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178"/>
          <p:cNvSpPr txBox="1"/>
          <p:nvPr>
            <p:custDataLst>
              <p:tags r:id="rId16"/>
            </p:custDataLst>
          </p:nvPr>
        </p:nvSpPr>
        <p:spPr>
          <a:xfrm>
            <a:off x="3821268" y="3366136"/>
            <a:ext cx="2041026" cy="162551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800" spc="2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患者对护理效果的满意程度</a:t>
            </a:r>
          </a:p>
        </p:txBody>
      </p:sp>
      <p:sp>
        <p:nvSpPr>
          <p:cNvPr id="7" name="标题 5"/>
          <p:cNvSpPr>
            <a:spLocks noGrp="1"/>
          </p:cNvSpPr>
          <p:nvPr>
            <p:custDataLst>
              <p:tags r:id="rId17"/>
            </p:custDataLst>
          </p:nvPr>
        </p:nvSpPr>
        <p:spPr>
          <a:xfrm>
            <a:off x="4562782" y="2708174"/>
            <a:ext cx="616933" cy="438642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8" name="椭圆 7"/>
          <p:cNvSpPr/>
          <p:nvPr>
            <p:custDataLst>
              <p:tags r:id="rId18"/>
            </p:custDataLst>
          </p:nvPr>
        </p:nvSpPr>
        <p:spPr>
          <a:xfrm>
            <a:off x="7047158" y="2629099"/>
            <a:ext cx="650150" cy="649757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等腰三角形 8"/>
          <p:cNvSpPr/>
          <p:nvPr>
            <p:custDataLst>
              <p:tags r:id="rId19"/>
            </p:custDataLst>
          </p:nvPr>
        </p:nvSpPr>
        <p:spPr>
          <a:xfrm rot="5400000">
            <a:off x="6972893" y="2929143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等腰三角形 9"/>
          <p:cNvSpPr/>
          <p:nvPr>
            <p:custDataLst>
              <p:tags r:id="rId20"/>
            </p:custDataLst>
          </p:nvPr>
        </p:nvSpPr>
        <p:spPr>
          <a:xfrm rot="16200000">
            <a:off x="7569641" y="2896599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文本框 178"/>
          <p:cNvSpPr txBox="1"/>
          <p:nvPr>
            <p:custDataLst>
              <p:tags r:id="rId21"/>
            </p:custDataLst>
          </p:nvPr>
        </p:nvSpPr>
        <p:spPr>
          <a:xfrm>
            <a:off x="6336055" y="3366136"/>
            <a:ext cx="2041026" cy="162551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800" spc="2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患者对护理环境的满意程度</a:t>
            </a:r>
          </a:p>
        </p:txBody>
      </p:sp>
      <p:sp>
        <p:nvSpPr>
          <p:cNvPr id="12" name="标题 5"/>
          <p:cNvSpPr>
            <a:spLocks noGrp="1"/>
          </p:cNvSpPr>
          <p:nvPr>
            <p:custDataLst>
              <p:tags r:id="rId22"/>
            </p:custDataLst>
          </p:nvPr>
        </p:nvSpPr>
        <p:spPr>
          <a:xfrm>
            <a:off x="7077568" y="2708174"/>
            <a:ext cx="616933" cy="438642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13" name="椭圆 12"/>
          <p:cNvSpPr/>
          <p:nvPr>
            <p:custDataLst>
              <p:tags r:id="rId23"/>
            </p:custDataLst>
          </p:nvPr>
        </p:nvSpPr>
        <p:spPr>
          <a:xfrm>
            <a:off x="9561945" y="2629099"/>
            <a:ext cx="650150" cy="649757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等腰三角形 13"/>
          <p:cNvSpPr/>
          <p:nvPr>
            <p:custDataLst>
              <p:tags r:id="rId24"/>
            </p:custDataLst>
          </p:nvPr>
        </p:nvSpPr>
        <p:spPr>
          <a:xfrm rot="5400000">
            <a:off x="9487680" y="2929143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等腰三角形 14"/>
          <p:cNvSpPr/>
          <p:nvPr>
            <p:custDataLst>
              <p:tags r:id="rId25"/>
            </p:custDataLst>
          </p:nvPr>
        </p:nvSpPr>
        <p:spPr>
          <a:xfrm rot="16200000">
            <a:off x="10084427" y="2896599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文本框 178"/>
          <p:cNvSpPr txBox="1"/>
          <p:nvPr>
            <p:custDataLst>
              <p:tags r:id="rId26"/>
            </p:custDataLst>
          </p:nvPr>
        </p:nvSpPr>
        <p:spPr>
          <a:xfrm>
            <a:off x="8850842" y="3366136"/>
            <a:ext cx="2041026" cy="162551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800" spc="2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患者对护理人员的满意程度</a:t>
            </a:r>
          </a:p>
        </p:txBody>
      </p:sp>
      <p:sp>
        <p:nvSpPr>
          <p:cNvPr id="17" name="标题 5"/>
          <p:cNvSpPr>
            <a:spLocks noGrp="1"/>
          </p:cNvSpPr>
          <p:nvPr>
            <p:custDataLst>
              <p:tags r:id="rId27"/>
            </p:custDataLst>
          </p:nvPr>
        </p:nvSpPr>
        <p:spPr>
          <a:xfrm>
            <a:off x="9592354" y="2708174"/>
            <a:ext cx="616933" cy="438642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28"/>
    </p:custDataLst>
  </p:cSld>
  <p:clrMapOvr>
    <a:masterClrMapping/>
  </p:clrMapOvr>
  <p:transition spd="med"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3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altLang="zh-CN">
                <a:solidFill>
                  <a:schemeClr val="lt1"/>
                </a:solidFill>
              </a:rPr>
              <a:t>谢谢</a:t>
            </a:r>
          </a:p>
        </p:txBody>
      </p:sp>
      <p:sp>
        <p:nvSpPr>
          <p:cNvPr id="6" name="对角圆角矩形 13"/>
          <p:cNvSpPr/>
          <p:nvPr>
            <p:custDataLst>
              <p:tags r:id="rId3"/>
            </p:custDataLst>
          </p:nvPr>
        </p:nvSpPr>
        <p:spPr>
          <a:xfrm>
            <a:off x="5129530" y="3620135"/>
            <a:ext cx="1932940" cy="520700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zh-CN" altLang="en-US" sz="1700" b="1">
                <a:solidFill>
                  <a:srgbClr val="FFFFFF"/>
                </a:solidFill>
                <a:latin typeface="Arial" panose="020b0604020202020204" pitchFamily="34" charset="0"/>
                <a:ea typeface="微软雅黑"/>
                <a:cs typeface="Arial Black" panose="020b0a04020102020204" charset="0"/>
              </a:rPr>
              <a:t>汇报人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4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4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4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5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5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5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54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155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56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57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58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5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60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6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162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3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4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5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7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7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72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17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4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6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9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80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81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82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8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18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6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7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8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9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9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91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9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9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9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19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0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0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0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0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04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205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0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07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0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0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1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11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12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13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1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4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1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4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1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804"/>
  <p:tag name="KSO_WM_TEMPLATE_MASTER_TYPE" val="1"/>
  <p:tag name="KSO_WM_TEMPLATE_SUBCATEGORY" val="0"/>
  <p:tag name="KSO_WM_TEMPLATE_THUMBS_INDEX" val="1、4、7、9、12、13"/>
</p:tagLst>
</file>

<file path=ppt/tags/tag22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4"/>
  <p:tag name="KSO_WM_UNIT_COMPATIBLE" val="0"/>
  <p:tag name="KSO_WM_UNIT_DIAGRAM_ISNUMVISUAL" val="0"/>
  <p:tag name="KSO_WM_UNIT_DIAGRAM_ISREFERUNIT" val="0"/>
  <p:tag name="KSO_WM_UNIT_HIGHLIGHT" val="0"/>
  <p:tag name="KSO_WM_UNIT_ID" val="custom20230804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年度工作_x000B_总结汇报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22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4"/>
  <p:tag name="KSO_WM_UNIT_COMPATIBLE" val="0"/>
  <p:tag name="KSO_WM_UNIT_DIAGRAM_ISNUMVISUAL" val="0"/>
  <p:tag name="KSO_WM_UNIT_DIAGRAM_ISREFERUNIT" val="0"/>
  <p:tag name="KSO_WM_UNIT_HIGHLIGHT" val="0"/>
  <p:tag name="KSO_WM_UNIT_ID" val="custom20230804_1*f*1"/>
  <p:tag name="KSO_WM_UNIT_INDEX" val="1"/>
  <p:tag name="KSO_WM_UNIT_LAYERLEVEL" val="1"/>
  <p:tag name="KSO_WM_UNIT_NOCLEAR" val="0"/>
  <p:tag name="KSO_WM_UNIT_PRESET_TEXT" val="汇报人姓名"/>
  <p:tag name="KSO_WM_UNIT_SUBTYPE" val="b"/>
  <p:tag name="KSO_WM_UNIT_TEXT_FILL_FORE_SCHEMECOLOR_INDEX" val="2"/>
  <p:tag name="KSO_WM_UNIT_TEXT_FILL_FORE_SCHEMECOLOR_INDEX_BRIGHTNESS" val="0"/>
  <p:tag name="KSO_WM_UNIT_TEXT_FILL_TYPE" val="1"/>
  <p:tag name="KSO_WM_UNIT_TYPE" val="f"/>
  <p:tag name="KSO_WM_UNIT_VALUE" val="11"/>
</p:tagLst>
</file>

<file path=ppt/tags/tag222.xml><?xml version="1.0" encoding="utf-8"?>
<p:tagLst xmlns:p="http://schemas.openxmlformats.org/presentationml/2006/main">
  <p:tag name="KSO_WM_BEAUTIFY_FLAG" val="#wm#"/>
  <p:tag name="KSO_WM_SLIDE_ID" val="custom20230804_1"/>
  <p:tag name="KSO_WM_SLIDE_INDEX" val="1"/>
  <p:tag name="KSO_WM_SLIDE_ITEM_CNT" val="0"/>
  <p:tag name="KSO_WM_SLIDE_LAYOUT" val="a_f"/>
  <p:tag name="KSO_WM_SLIDE_LAYOUT_CNT" val="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804"/>
  <p:tag name="KSO_WM_TEMPLATE_MASTER_TYPE" val="1"/>
  <p:tag name="KSO_WM_TEMPLATE_SUBCATEGORY" val="0"/>
  <p:tag name="KSO_WM_TEMPLATE_THUMBS_INDEX" val="1、4、7、9、12、13"/>
</p:tagLst>
</file>

<file path=ppt/tags/tag22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BACK_SCHEMECOLOR_INDEX" val="8"/>
  <p:tag name="KSO_WM_UNIT_FILL_BACK_SCHEMECOLOR_INDEX_BRIGHTNESS" val="-0.5"/>
  <p:tag name="KSO_WM_UNIT_FILL_FORE_SCHEMECOLOR_INDEX" val="6"/>
  <p:tag name="KSO_WM_UNIT_FILL_FORE_SCHEMECOLOR_INDEX_BRIGHTNESS" val="0"/>
  <p:tag name="KSO_WM_UNIT_FILL_TYPE" val="2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2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BACK_SCHEMECOLOR_INDEX" val="7"/>
  <p:tag name="KSO_WM_UNIT_FILL_BACK_SCHEMECOLOR_INDEX_BRIGHTNESS" val="0"/>
  <p:tag name="KSO_WM_UNIT_FILL_FORE_SCHEMECOLOR_INDEX" val="6"/>
  <p:tag name="KSO_WM_UNIT_FILL_FORE_SCHEMECOLOR_INDEX_BRIGHTNESS" val="0"/>
  <p:tag name="KSO_WM_UNIT_FILL_TYPE" val="2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2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BACK_SCHEMECOLOR_INDEX" val="8"/>
  <p:tag name="KSO_WM_UNIT_FILL_BACK_SCHEMECOLOR_INDEX_BRIGHTNESS" val="-0.5"/>
  <p:tag name="KSO_WM_UNIT_FILL_FORE_SCHEMECOLOR_INDEX" val="6"/>
  <p:tag name="KSO_WM_UNIT_FILL_FORE_SCHEMECOLOR_INDEX_BRIGHTNESS" val="0"/>
  <p:tag name="KSO_WM_UNIT_FILL_TYPE" val="2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2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BACK_SCHEMECOLOR_INDEX" val="7"/>
  <p:tag name="KSO_WM_UNIT_FILL_BACK_SCHEMECOLOR_INDEX_BRIGHTNESS" val="0"/>
  <p:tag name="KSO_WM_UNIT_FILL_FORE_SCHEMECOLOR_INDEX" val="6"/>
  <p:tag name="KSO_WM_UNIT_FILL_FORE_SCHEMECOLOR_INDEX_BRIGHTNESS" val="0"/>
  <p:tag name="KSO_WM_UNIT_FILL_TYPE" val="2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custom20202990_4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  <p:tag name="KSO_WM_UNIT_USESOURCEFORMAT_APPLY" val="0"/>
</p:tagLst>
</file>

<file path=ppt/tags/tag2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1_1"/>
  <p:tag name="KSO_WM_UNIT_INDEX" val="1_1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2_1"/>
  <p:tag name="KSO_WM_UNIT_INDEX" val="1_2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3_1"/>
  <p:tag name="KSO_WM_UNIT_INDEX" val="1_3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4_1"/>
  <p:tag name="KSO_WM_UNIT_INDEX" val="1_4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0"/>
</p:tagLst>
</file>

<file path=ppt/tags/tag2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USESOURCEFORMAT_APPLY" val="0"/>
  <p:tag name="KSO_WM_UNIT_VALUE" val="2"/>
</p:tagLst>
</file>

<file path=ppt/tags/tag2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38.xml><?xml version="1.0" encoding="utf-8"?>
<p:tagLst xmlns:p="http://schemas.openxmlformats.org/presentationml/2006/main">
  <p:tag name="KSO_WM_BEAUTIFY_FLAG" val="#wm#"/>
  <p:tag name="KSO_WM_DIAGRAM_GROUP_CODE" val="l1-1"/>
  <p:tag name="KSO_WM_SLIDE_BACKGROUND_TYPE" val="general"/>
  <p:tag name="KSO_WM_SLIDE_DIAGTYPE" val="l"/>
  <p:tag name="KSO_WM_SLIDE_ID" val="custom20202990_4"/>
  <p:tag name="KSO_WM_SLIDE_INDEX" val="4"/>
  <p:tag name="KSO_WM_SLIDE_ITEM_CNT" val="4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1"/>
  <p:tag name="KSO_WM_TEMPLATE_INDEX" val="20230804"/>
  <p:tag name="KSO_WM_TEMPLATE_MASTER_TYPE" val="1"/>
  <p:tag name="KSO_WM_TEMPLATE_SUBCATEGORY" val="17"/>
</p:tagLst>
</file>

<file path=ppt/tags/tag23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4"/>
  <p:tag name="KSO_WM_UNIT_COMPATIBLE" val="0"/>
  <p:tag name="KSO_WM_UNIT_DIAGRAM_ISNUMVISUAL" val="0"/>
  <p:tag name="KSO_WM_UNIT_DIAGRAM_ISREFERUNIT" val="0"/>
  <p:tag name="KSO_WM_UNIT_HIGHLIGHT" val="0"/>
  <p:tag name="KSO_WM_UNIT_ID" val="custom2023080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7"/>
</p:tagLst>
</file>

<file path=ppt/tags/tag24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4"/>
  <p:tag name="KSO_WM_UNIT_COMPATIBLE" val="1"/>
  <p:tag name="KSO_WM_UNIT_DIAGRAM_ISNUMVISUAL" val="0"/>
  <p:tag name="KSO_WM_UNIT_DIAGRAM_ISREFERUNIT" val="0"/>
  <p:tag name="KSO_WM_UNIT_HIGHLIGHT" val="0"/>
  <p:tag name="KSO_WM_UNIT_ID" val="custom20230804_7*e*1"/>
  <p:tag name="KSO_WM_UNIT_INDEX" val="1"/>
  <p:tag name="KSO_WM_UNIT_LAYERLEVEL" val="1"/>
  <p:tag name="KSO_WM_UNIT_NOCLEAR" val="0"/>
  <p:tag name="KSO_WM_UNIT_PRESET_TEXT" val="O1"/>
  <p:tag name="KSO_WM_UNIT_TEXT_FILL_FORE_SCHEMECOLOR_INDEX" val="8"/>
  <p:tag name="KSO_WM_UNIT_TEXT_FILL_FORE_SCHEMECOLOR_INDEX_BRIGHTNESS" val="-0.5"/>
  <p:tag name="KSO_WM_UNIT_TEXT_FILL_TYPE" val="1"/>
  <p:tag name="KSO_WM_UNIT_TYPE" val="e"/>
  <p:tag name="KSO_WM_UNIT_VALUE" val="1"/>
</p:tagLst>
</file>

<file path=ppt/tags/tag241.xml><?xml version="1.0" encoding="utf-8"?>
<p:tagLst xmlns:p="http://schemas.openxmlformats.org/presentationml/2006/main">
  <p:tag name="KSO_WM_BEAUTIFY_FLAG" val="#wm#"/>
  <p:tag name="KSO_WM_SLIDE_ID" val="custom2023080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804"/>
  <p:tag name="KSO_WM_TEMPLATE_MASTER_TYPE" val="1"/>
  <p:tag name="KSO_WM_TEMPLATE_SUBCATEGORY" val="0"/>
</p:tagLst>
</file>

<file path=ppt/tags/tag24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BACK_SCHEMECOLOR_INDEX" val="8"/>
  <p:tag name="KSO_WM_UNIT_FILL_BACK_SCHEMECOLOR_INDEX_BRIGHTNESS" val="-0.5"/>
  <p:tag name="KSO_WM_UNIT_FILL_FORE_SCHEMECOLOR_INDEX" val="6"/>
  <p:tag name="KSO_WM_UNIT_FILL_FORE_SCHEMECOLOR_INDEX_BRIGHTNESS" val="0"/>
  <p:tag name="KSO_WM_UNIT_FILL_TYPE" val="2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4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BACK_SCHEMECOLOR_INDEX" val="7"/>
  <p:tag name="KSO_WM_UNIT_FILL_BACK_SCHEMECOLOR_INDEX_BRIGHTNESS" val="0"/>
  <p:tag name="KSO_WM_UNIT_FILL_FORE_SCHEMECOLOR_INDEX" val="6"/>
  <p:tag name="KSO_WM_UNIT_FILL_FORE_SCHEMECOLOR_INDEX_BRIGHTNESS" val="0"/>
  <p:tag name="KSO_WM_UNIT_FILL_TYPE" val="2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4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BACK_SCHEMECOLOR_INDEX" val="8"/>
  <p:tag name="KSO_WM_UNIT_FILL_BACK_SCHEMECOLOR_INDEX_BRIGHTNESS" val="-0.5"/>
  <p:tag name="KSO_WM_UNIT_FILL_FORE_SCHEMECOLOR_INDEX" val="6"/>
  <p:tag name="KSO_WM_UNIT_FILL_FORE_SCHEMECOLOR_INDEX_BRIGHTNESS" val="0"/>
  <p:tag name="KSO_WM_UNIT_FILL_TYPE" val="2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4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BACK_SCHEMECOLOR_INDEX" val="7"/>
  <p:tag name="KSO_WM_UNIT_FILL_BACK_SCHEMECOLOR_INDEX_BRIGHTNESS" val="0"/>
  <p:tag name="KSO_WM_UNIT_FILL_FORE_SCHEMECOLOR_INDEX" val="6"/>
  <p:tag name="KSO_WM_UNIT_FILL_FORE_SCHEMECOLOR_INDEX_BRIGHTNESS" val="0"/>
  <p:tag name="KSO_WM_UNIT_FILL_TYPE" val="2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4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4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8"/>
  <p:tag name="KSO_WM_UNIT_FILL_TYPE" val="1"/>
  <p:tag name="KSO_WM_UNIT_HIGHLIGHT" val="0"/>
  <p:tag name="KSO_WM_UNIT_ID" val="diagram20210790_4*l_i*1_1"/>
  <p:tag name="KSO_WM_UNIT_INDEX" val="1_1"/>
  <p:tag name="KSO_WM_UNIT_LAYERLEVEL" val="1_1"/>
  <p:tag name="KSO_WM_UNIT_TYPE" val="l_i"/>
  <p:tag name="KSO_WM_UNIT_USESOURCEFORMAT_APPLY" val="0"/>
</p:tagLst>
</file>

<file path=ppt/tags/tag2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90_4*l_i*1_2"/>
  <p:tag name="KSO_WM_UNIT_INDEX" val="1_2"/>
  <p:tag name="KSO_WM_UNIT_LAYERLEVEL" val="1_1"/>
  <p:tag name="KSO_WM_UNIT_TYPE" val="l_i"/>
  <p:tag name="KSO_WM_UNIT_USESOURCEFORMAT_APPLY" val="0"/>
</p:tagLst>
</file>

<file path=ppt/tags/tag2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90_4*l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HIGHLIGHT" val="0"/>
  <p:tag name="KSO_WM_UNIT_ID" val="diagram20210790_4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50"/>
</p:tagLst>
</file>

<file path=ppt/tags/tag2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90_4*l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HIGHLIGHT" val="0"/>
  <p:tag name="KSO_WM_UNIT_ID" val="diagram20210790_4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50"/>
</p:tagLst>
</file>

<file path=ppt/tags/tag2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90_4*l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HIGHLIGHT" val="0"/>
  <p:tag name="KSO_WM_UNIT_ID" val="diagram20210790_4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50"/>
</p:tagLst>
</file>

<file path=ppt/tags/tag25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90_4*l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HIGHLIGHT" val="0"/>
  <p:tag name="KSO_WM_UNIT_ID" val="diagram20210790_4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50"/>
</p:tagLst>
</file>

<file path=ppt/tags/tag25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8T14:51:59&quot;,&quot;maxSize&quot;:{&quot;size1&quot;:22.2},&quot;minSize&quot;:{&quot;size1&quot;:13.5},&quot;normalSize&quot;:{&quot;size1&quot;:13.5},&quot;subLayout&quot;:[{&quot;id&quot;:&quot;2023-09-08T14:51:59&quot;,&quot;margin&quot;:{&quot;bottom&quot;:0.025999998673796654,&quot;left&quot;:2.117000102996826,&quot;right&quot;:1.2699999809265137,&quot;top&quot;:0.4230000376701355},&quot;type&quot;:0},{&quot;id&quot;:&quot;2023-09-08T14:51:59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04"/>
  <p:tag name="KSO_WM_TEMPLATE_MASTER_TYPE" val="0"/>
  <p:tag name="KSO_WM_TEMPLATE_SUBCATEGORY" val="25"/>
</p:tagLst>
</file>

<file path=ppt/tags/tag25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BACK_SCHEMECOLOR_INDEX" val="8"/>
  <p:tag name="KSO_WM_UNIT_FILL_BACK_SCHEMECOLOR_INDEX_BRIGHTNESS" val="-0.5"/>
  <p:tag name="KSO_WM_UNIT_FILL_FORE_SCHEMECOLOR_INDEX" val="6"/>
  <p:tag name="KSO_WM_UNIT_FILL_FORE_SCHEMECOLOR_INDEX_BRIGHTNESS" val="0"/>
  <p:tag name="KSO_WM_UNIT_FILL_TYPE" val="2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6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BACK_SCHEMECOLOR_INDEX" val="7"/>
  <p:tag name="KSO_WM_UNIT_FILL_BACK_SCHEMECOLOR_INDEX_BRIGHTNESS" val="0"/>
  <p:tag name="KSO_WM_UNIT_FILL_FORE_SCHEMECOLOR_INDEX" val="6"/>
  <p:tag name="KSO_WM_UNIT_FILL_FORE_SCHEMECOLOR_INDEX_BRIGHTNESS" val="0"/>
  <p:tag name="KSO_WM_UNIT_FILL_TYPE" val="2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6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BACK_SCHEMECOLOR_INDEX" val="8"/>
  <p:tag name="KSO_WM_UNIT_FILL_BACK_SCHEMECOLOR_INDEX_BRIGHTNESS" val="-0.5"/>
  <p:tag name="KSO_WM_UNIT_FILL_FORE_SCHEMECOLOR_INDEX" val="6"/>
  <p:tag name="KSO_WM_UNIT_FILL_FORE_SCHEMECOLOR_INDEX_BRIGHTNESS" val="0"/>
  <p:tag name="KSO_WM_UNIT_FILL_TYPE" val="2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6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BACK_SCHEMECOLOR_INDEX" val="7"/>
  <p:tag name="KSO_WM_UNIT_FILL_BACK_SCHEMECOLOR_INDEX_BRIGHTNESS" val="0"/>
  <p:tag name="KSO_WM_UNIT_FILL_FORE_SCHEMECOLOR_INDEX" val="6"/>
  <p:tag name="KSO_WM_UNIT_FILL_FORE_SCHEMECOLOR_INDEX_BRIGHTNESS" val="0"/>
  <p:tag name="KSO_WM_UNIT_FILL_TYPE" val="2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6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6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59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-0.25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59_3*l_h_f*1_1_1"/>
  <p:tag name="KSO_WM_UNIT_INDEX" val="1_1_1"/>
  <p:tag name="KSO_WM_UNIT_LAYERLEVEL" val="1_1_1"/>
  <p:tag name="KSO_WM_UNIT_NOCLEAR" val="0"/>
  <p:tag name="KSO_WM_UNIT_PRESET_TEXT" val="单击添加文本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18"/>
</p:tagLst>
</file>

<file path=ppt/tags/tag2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59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-0.25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59_3*l_h_f*1_2_1"/>
  <p:tag name="KSO_WM_UNIT_INDEX" val="1_2_1"/>
  <p:tag name="KSO_WM_UNIT_LAYERLEVEL" val="1_1_1"/>
  <p:tag name="KSO_WM_UNIT_NOCLEAR" val="0"/>
  <p:tag name="KSO_WM_UNIT_PRESET_TEXT" val="单击添加文本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7"/>
</p:tagLst>
</file>

<file path=ppt/tags/tag2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59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-0.25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59_3*l_h_f*1_3_1"/>
  <p:tag name="KSO_WM_UNIT_INDEX" val="1_3_1"/>
  <p:tag name="KSO_WM_UNIT_LAYERLEVEL" val="1_1_1"/>
  <p:tag name="KSO_WM_UNIT_NOCLEAR" val="0"/>
  <p:tag name="KSO_WM_UNIT_PRESET_TEXT" val="单击添加文本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6"/>
</p:tagLst>
</file>

<file path=ppt/tags/tag2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59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-0.25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59_3*l_h_f*1_4_1"/>
  <p:tag name="KSO_WM_UNIT_INDEX" val="1_4_1"/>
  <p:tag name="KSO_WM_UNIT_LAYERLEVEL" val="1_1_1"/>
  <p:tag name="KSO_WM_UNIT_NOCLEAR" val="0"/>
  <p:tag name="KSO_WM_UNIT_PRESET_TEXT" val="单击添加文本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6"/>
</p:tagLst>
</file>

<file path=ppt/tags/tag26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8T14:51:58&quot;,&quot;maxSize&quot;:{&quot;size1&quot;:22.2},&quot;minSize&quot;:{&quot;size1&quot;:13.5},&quot;normalSize&quot;:{&quot;size1&quot;:13.5},&quot;subLayout&quot;:[{&quot;id&quot;:&quot;2023-09-08T14:51:58&quot;,&quot;margin&quot;:{&quot;bottom&quot;:0.025999998673796654,&quot;left&quot;:2.117000102996826,&quot;right&quot;:1.2699999809265137,&quot;top&quot;:0.4230000376701355},&quot;type&quot;:0},{&quot;id&quot;:&quot;2023-09-08T14:51:5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04"/>
  <p:tag name="KSO_WM_TEMPLATE_MASTER_TYPE" val="0"/>
  <p:tag name="KSO_WM_TEMPLATE_SUBCATEGORY" val="25"/>
</p:tagLst>
</file>

<file path=ppt/tags/tag27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BACK_SCHEMECOLOR_INDEX" val="8"/>
  <p:tag name="KSO_WM_UNIT_FILL_BACK_SCHEMECOLOR_INDEX_BRIGHTNESS" val="-0.5"/>
  <p:tag name="KSO_WM_UNIT_FILL_FORE_SCHEMECOLOR_INDEX" val="6"/>
  <p:tag name="KSO_WM_UNIT_FILL_FORE_SCHEMECOLOR_INDEX_BRIGHTNESS" val="0"/>
  <p:tag name="KSO_WM_UNIT_FILL_TYPE" val="2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7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BACK_SCHEMECOLOR_INDEX" val="7"/>
  <p:tag name="KSO_WM_UNIT_FILL_BACK_SCHEMECOLOR_INDEX_BRIGHTNESS" val="0"/>
  <p:tag name="KSO_WM_UNIT_FILL_FORE_SCHEMECOLOR_INDEX" val="6"/>
  <p:tag name="KSO_WM_UNIT_FILL_FORE_SCHEMECOLOR_INDEX_BRIGHTNESS" val="0"/>
  <p:tag name="KSO_WM_UNIT_FILL_TYPE" val="2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7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BACK_SCHEMECOLOR_INDEX" val="8"/>
  <p:tag name="KSO_WM_UNIT_FILL_BACK_SCHEMECOLOR_INDEX_BRIGHTNESS" val="-0.5"/>
  <p:tag name="KSO_WM_UNIT_FILL_FORE_SCHEMECOLOR_INDEX" val="6"/>
  <p:tag name="KSO_WM_UNIT_FILL_FORE_SCHEMECOLOR_INDEX_BRIGHTNESS" val="0"/>
  <p:tag name="KSO_WM_UNIT_FILL_TYPE" val="2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7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BACK_SCHEMECOLOR_INDEX" val="7"/>
  <p:tag name="KSO_WM_UNIT_FILL_BACK_SCHEMECOLOR_INDEX_BRIGHTNESS" val="0"/>
  <p:tag name="KSO_WM_UNIT_FILL_FORE_SCHEMECOLOR_INDEX" val="6"/>
  <p:tag name="KSO_WM_UNIT_FILL_FORE_SCHEMECOLOR_INDEX_BRIGHTNESS" val="0"/>
  <p:tag name="KSO_WM_UNIT_FILL_TYPE" val="2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7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7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76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f*1_1_1"/>
  <p:tag name="KSO_WM_UNIT_INDEX" val="1_1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o_h_f"/>
  <p:tag name="KSO_WM_UNIT_USESOURCEFORMAT_APPLY" val="0"/>
  <p:tag name="KSO_WM_UNIT_VALUE" val="30"/>
</p:tagLst>
</file>

<file path=ppt/tags/tag277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i*1_1_1"/>
  <p:tag name="KSO_WM_UNIT_INDEX" val="1_1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278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928_3*o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279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928_3*o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280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928_3*o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281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928_3*o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282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i*1_1_3"/>
  <p:tag name="KSO_WM_UNIT_INDEX" val="1_1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283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i*1_2_3"/>
  <p:tag name="KSO_WM_UNIT_INDEX" val="1_2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284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i*1_3_3"/>
  <p:tag name="KSO_WM_UNIT_INDEX" val="1_3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285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i*1_4_3"/>
  <p:tag name="KSO_WM_UNIT_INDEX" val="1_4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286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f*1_2_1"/>
  <p:tag name="KSO_WM_UNIT_INDEX" val="1_2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o_h_f"/>
  <p:tag name="KSO_WM_UNIT_USESOURCEFORMAT_APPLY" val="0"/>
</p:tagLst>
</file>

<file path=ppt/tags/tag287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f*1_3_1"/>
  <p:tag name="KSO_WM_UNIT_INDEX" val="1_3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o_h_f"/>
  <p:tag name="KSO_WM_UNIT_USESOURCEFORMAT_APPLY" val="0"/>
</p:tagLst>
</file>

<file path=ppt/tags/tag288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f*1_4_1"/>
  <p:tag name="KSO_WM_UNIT_INDEX" val="1_4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o_h_f"/>
  <p:tag name="KSO_WM_UNIT_USESOURCEFORMAT_APPLY" val="0"/>
</p:tagLst>
</file>

<file path=ppt/tags/tag289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i*1_2_2"/>
  <p:tag name="KSO_WM_UNIT_INDEX" val="1_2_2"/>
  <p:tag name="KSO_WM_UNIT_LAYERLEVEL" val="1_1_1"/>
  <p:tag name="KSO_WM_UNIT_SUBTYPE" val="d"/>
  <p:tag name="KSO_WM_UNIT_TEXT_FILL_FORE_SCHEMECOLOR_INDEX" val="6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290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i*1_3_2"/>
  <p:tag name="KSO_WM_UNIT_INDEX" val="1_3_2"/>
  <p:tag name="KSO_WM_UNIT_LAYERLEVEL" val="1_1_1"/>
  <p:tag name="KSO_WM_UNIT_SUBTYPE" val="d"/>
  <p:tag name="KSO_WM_UNIT_TEXT_FILL_FORE_SCHEMECOLOR_INDEX" val="7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291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i*1_4_2"/>
  <p:tag name="KSO_WM_UNIT_INDEX" val="1_4_2"/>
  <p:tag name="KSO_WM_UNIT_LAYERLEVEL" val="1_1_1"/>
  <p:tag name="KSO_WM_UNIT_SUBTYPE" val="d"/>
  <p:tag name="KSO_WM_UNIT_TEXT_FILL_FORE_SCHEMECOLOR_INDEX" val="8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292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8T14:51:58&quot;,&quot;maxSize&quot;:{&quot;size1&quot;:22.2},&quot;minSize&quot;:{&quot;size1&quot;:13.5},&quot;normalSize&quot;:{&quot;size1&quot;:13.5},&quot;subLayout&quot;:[{&quot;id&quot;:&quot;2023-09-08T14:51:58&quot;,&quot;margin&quot;:{&quot;bottom&quot;:0.025999998673796654,&quot;left&quot;:2.117000102996826,&quot;right&quot;:1.2699999809265137,&quot;top&quot;:0.4230000376701355},&quot;type&quot;:0},{&quot;id&quot;:&quot;2023-09-08T14:51:5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04"/>
  <p:tag name="KSO_WM_TEMPLATE_MASTER_TYPE" val="0"/>
  <p:tag name="KSO_WM_TEMPLATE_SUBCATEGORY" val="25"/>
</p:tagLst>
</file>

<file path=ppt/tags/tag29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4"/>
  <p:tag name="KSO_WM_UNIT_COMPATIBLE" val="0"/>
  <p:tag name="KSO_WM_UNIT_DIAGRAM_ISNUMVISUAL" val="0"/>
  <p:tag name="KSO_WM_UNIT_DIAGRAM_ISREFERUNIT" val="0"/>
  <p:tag name="KSO_WM_UNIT_HIGHLIGHT" val="0"/>
  <p:tag name="KSO_WM_UNIT_ID" val="custom2023080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7"/>
</p:tagLst>
</file>

<file path=ppt/tags/tag29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4"/>
  <p:tag name="KSO_WM_UNIT_COMPATIBLE" val="1"/>
  <p:tag name="KSO_WM_UNIT_DIAGRAM_ISNUMVISUAL" val="0"/>
  <p:tag name="KSO_WM_UNIT_DIAGRAM_ISREFERUNIT" val="0"/>
  <p:tag name="KSO_WM_UNIT_HIGHLIGHT" val="0"/>
  <p:tag name="KSO_WM_UNIT_ID" val="custom20230804_7*e*1"/>
  <p:tag name="KSO_WM_UNIT_INDEX" val="1"/>
  <p:tag name="KSO_WM_UNIT_LAYERLEVEL" val="1"/>
  <p:tag name="KSO_WM_UNIT_NOCLEAR" val="0"/>
  <p:tag name="KSO_WM_UNIT_PRESET_TEXT" val="O1"/>
  <p:tag name="KSO_WM_UNIT_TEXT_FILL_FORE_SCHEMECOLOR_INDEX" val="8"/>
  <p:tag name="KSO_WM_UNIT_TEXT_FILL_FORE_SCHEMECOLOR_INDEX_BRIGHTNESS" val="-0.5"/>
  <p:tag name="KSO_WM_UNIT_TEXT_FILL_TYPE" val="1"/>
  <p:tag name="KSO_WM_UNIT_TYPE" val="e"/>
  <p:tag name="KSO_WM_UNIT_VALUE" val="1"/>
</p:tagLst>
</file>

<file path=ppt/tags/tag295.xml><?xml version="1.0" encoding="utf-8"?>
<p:tagLst xmlns:p="http://schemas.openxmlformats.org/presentationml/2006/main">
  <p:tag name="KSO_WM_BEAUTIFY_FLAG" val="#wm#"/>
  <p:tag name="KSO_WM_SLIDE_ID" val="custom2023080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804"/>
  <p:tag name="KSO_WM_TEMPLATE_MASTER_TYPE" val="1"/>
  <p:tag name="KSO_WM_TEMPLATE_SUBCATEGORY" val="0"/>
</p:tagLst>
</file>

<file path=ppt/tags/tag29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BACK_SCHEMECOLOR_INDEX" val="8"/>
  <p:tag name="KSO_WM_UNIT_FILL_BACK_SCHEMECOLOR_INDEX_BRIGHTNESS" val="-0.5"/>
  <p:tag name="KSO_WM_UNIT_FILL_FORE_SCHEMECOLOR_INDEX" val="6"/>
  <p:tag name="KSO_WM_UNIT_FILL_FORE_SCHEMECOLOR_INDEX_BRIGHTNESS" val="0"/>
  <p:tag name="KSO_WM_UNIT_FILL_TYPE" val="2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9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BACK_SCHEMECOLOR_INDEX" val="7"/>
  <p:tag name="KSO_WM_UNIT_FILL_BACK_SCHEMECOLOR_INDEX_BRIGHTNESS" val="0"/>
  <p:tag name="KSO_WM_UNIT_FILL_FORE_SCHEMECOLOR_INDEX" val="6"/>
  <p:tag name="KSO_WM_UNIT_FILL_FORE_SCHEMECOLOR_INDEX_BRIGHTNESS" val="0"/>
  <p:tag name="KSO_WM_UNIT_FILL_TYPE" val="2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9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BACK_SCHEMECOLOR_INDEX" val="8"/>
  <p:tag name="KSO_WM_UNIT_FILL_BACK_SCHEMECOLOR_INDEX_BRIGHTNESS" val="-0.5"/>
  <p:tag name="KSO_WM_UNIT_FILL_FORE_SCHEMECOLOR_INDEX" val="6"/>
  <p:tag name="KSO_WM_UNIT_FILL_FORE_SCHEMECOLOR_INDEX_BRIGHTNESS" val="0"/>
  <p:tag name="KSO_WM_UNIT_FILL_TYPE" val="2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9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BACK_SCHEMECOLOR_INDEX" val="7"/>
  <p:tag name="KSO_WM_UNIT_FILL_BACK_SCHEMECOLOR_INDEX_BRIGHTNESS" val="0"/>
  <p:tag name="KSO_WM_UNIT_FILL_FORE_SCHEMECOLOR_INDEX" val="6"/>
  <p:tag name="KSO_WM_UNIT_FILL_FORE_SCHEMECOLOR_INDEX_BRIGHTNESS" val="0"/>
  <p:tag name="KSO_WM_UNIT_FILL_TYPE" val="2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0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0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69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6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66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69_3*l_h_i*1_1_2"/>
  <p:tag name="KSO_WM_UNIT_INDEX" val="1_1_2"/>
  <p:tag name="KSO_WM_UNIT_LAYERLEVEL" val="1_1_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f*1_1_1"/>
  <p:tag name="KSO_WM_UNIT_INDEX" val="1_1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i*1_1_3"/>
  <p:tag name="KSO_WM_UNIT_INDEX" val="1_1_3"/>
  <p:tag name="KSO_WM_UNIT_LAYERLEVEL" val="1_1_1"/>
  <p:tag name="KSO_WM_UNIT_TYPE" val="l_h_i"/>
  <p:tag name="KSO_WM_UNIT_USESOURCEFORMAT_APPLY" val="0"/>
</p:tagLst>
</file>

<file path=ppt/tags/tag3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69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8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66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69_3*l_h_i*1_2_2"/>
  <p:tag name="KSO_WM_UNIT_INDEX" val="1_2_2"/>
  <p:tag name="KSO_WM_UNIT_LAYERLEVEL" val="1_1_1"/>
  <p:tag name="KSO_WM_UNIT_SHADOW_SCHEMECOLOR_INDEX" val="6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f*1_2_1"/>
  <p:tag name="KSO_WM_UNIT_INDEX" val="1_2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i*1_2_3"/>
  <p:tag name="KSO_WM_UNIT_INDEX" val="1_2_3"/>
  <p:tag name="KSO_WM_UNIT_LAYERLEVEL" val="1_1_1"/>
  <p:tag name="KSO_WM_UNIT_TYPE" val="l_h_i"/>
  <p:tag name="KSO_WM_UNIT_USESOURCEFORMAT_APPLY" val="0"/>
</p:tagLst>
</file>

<file path=ppt/tags/tag3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69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_1" val="7"/>
  <p:tag name="KSO_WM_UNIT_FILL_FORE_SCHEMECOLOR_INDEX_1_BRIGHTNESS" val="0.8"/>
  <p:tag name="KSO_WM_UNIT_FILL_FORE_SCHEMECOLOR_INDEX_1_POS" val="0"/>
  <p:tag name="KSO_WM_UNIT_FILL_FORE_SCHEMECOLOR_INDEX_1_TRANS" val="0"/>
  <p:tag name="KSO_WM_UNIT_FILL_FORE_SCHEMECOLOR_INDEX_2" val="7"/>
  <p:tag name="KSO_WM_UNIT_FILL_FORE_SCHEMECOLOR_INDEX_2_BRIGHTNESS" val="0"/>
  <p:tag name="KSO_WM_UNIT_FILL_FORE_SCHEMECOLOR_INDEX_2_POS" val="0.66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69_3*l_h_i*1_4_2"/>
  <p:tag name="KSO_WM_UNIT_INDEX" val="1_4_2"/>
  <p:tag name="KSO_WM_UNIT_LAYERLEVEL" val="1_1_1"/>
  <p:tag name="KSO_WM_UNIT_SHADOW_SCHEMECOLOR_INDEX" val="7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f*1_4_1"/>
  <p:tag name="KSO_WM_UNIT_INDEX" val="1_4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i*1_4_3"/>
  <p:tag name="KSO_WM_UNIT_INDEX" val="1_4_3"/>
  <p:tag name="KSO_WM_UNIT_LAYERLEVEL" val="1_1_1"/>
  <p:tag name="KSO_WM_UNIT_TYPE" val="l_h_i"/>
  <p:tag name="KSO_WM_UNIT_USESOURCEFORMAT_APPLY" val="0"/>
</p:tagLst>
</file>

<file path=ppt/tags/tag3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69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_1" val="10"/>
  <p:tag name="KSO_WM_UNIT_FILL_FORE_SCHEMECOLOR_INDEX_1_BRIGHTNESS" val="0.8"/>
  <p:tag name="KSO_WM_UNIT_FILL_FORE_SCHEMECOLOR_INDEX_1_POS" val="0"/>
  <p:tag name="KSO_WM_UNIT_FILL_FORE_SCHEMECOLOR_INDEX_1_TRANS" val="0"/>
  <p:tag name="KSO_WM_UNIT_FILL_FORE_SCHEMECOLOR_INDEX_2" val="10"/>
  <p:tag name="KSO_WM_UNIT_FILL_FORE_SCHEMECOLOR_INDEX_2_BRIGHTNESS" val="0"/>
  <p:tag name="KSO_WM_UNIT_FILL_FORE_SCHEMECOLOR_INDEX_2_POS" val="0.66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69_3*l_h_i*1_3_2"/>
  <p:tag name="KSO_WM_UNIT_INDEX" val="1_3_2"/>
  <p:tag name="KSO_WM_UNIT_LAYERLEVEL" val="1_1_1"/>
  <p:tag name="KSO_WM_UNIT_SHADOW_SCHEMECOLOR_INDEX" val="10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f*1_3_1"/>
  <p:tag name="KSO_WM_UNIT_INDEX" val="1_3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i*1_3_3"/>
  <p:tag name="KSO_WM_UNIT_INDEX" val="1_3_3"/>
  <p:tag name="KSO_WM_UNIT_LAYERLEVEL" val="1_1_1"/>
  <p:tag name="KSO_WM_UNIT_TYPE" val="l_h_i"/>
  <p:tag name="KSO_WM_UNIT_USESOURCEFORMAT_APPLY" val="0"/>
</p:tagLst>
</file>

<file path=ppt/tags/tag31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8T14:51:58&quot;,&quot;maxSize&quot;:{&quot;size1&quot;:22.2},&quot;minSize&quot;:{&quot;size1&quot;:13.5},&quot;normalSize&quot;:{&quot;size1&quot;:13.5},&quot;subLayout&quot;:[{&quot;id&quot;:&quot;2023-09-08T14:51:58&quot;,&quot;margin&quot;:{&quot;bottom&quot;:0.025999998673796654,&quot;left&quot;:2.117000102996826,&quot;right&quot;:1.2699999809265137,&quot;top&quot;:0.4230000376701355},&quot;type&quot;:0},{&quot;id&quot;:&quot;2023-09-08T14:51:5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04"/>
  <p:tag name="KSO_WM_TEMPLATE_MASTER_TYPE" val="0"/>
  <p:tag name="KSO_WM_TEMPLATE_SUBCATEGORY" val="25"/>
</p:tagLst>
</file>

<file path=ppt/tags/tag31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BACK_SCHEMECOLOR_INDEX" val="8"/>
  <p:tag name="KSO_WM_UNIT_FILL_BACK_SCHEMECOLOR_INDEX_BRIGHTNESS" val="-0.5"/>
  <p:tag name="KSO_WM_UNIT_FILL_FORE_SCHEMECOLOR_INDEX" val="6"/>
  <p:tag name="KSO_WM_UNIT_FILL_FORE_SCHEMECOLOR_INDEX_BRIGHTNESS" val="0"/>
  <p:tag name="KSO_WM_UNIT_FILL_TYPE" val="2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2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BACK_SCHEMECOLOR_INDEX" val="7"/>
  <p:tag name="KSO_WM_UNIT_FILL_BACK_SCHEMECOLOR_INDEX_BRIGHTNESS" val="0"/>
  <p:tag name="KSO_WM_UNIT_FILL_FORE_SCHEMECOLOR_INDEX" val="6"/>
  <p:tag name="KSO_WM_UNIT_FILL_FORE_SCHEMECOLOR_INDEX_BRIGHTNESS" val="0"/>
  <p:tag name="KSO_WM_UNIT_FILL_TYPE" val="2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2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BACK_SCHEMECOLOR_INDEX" val="8"/>
  <p:tag name="KSO_WM_UNIT_FILL_BACK_SCHEMECOLOR_INDEX_BRIGHTNESS" val="-0.5"/>
  <p:tag name="KSO_WM_UNIT_FILL_FORE_SCHEMECOLOR_INDEX" val="6"/>
  <p:tag name="KSO_WM_UNIT_FILL_FORE_SCHEMECOLOR_INDEX_BRIGHTNESS" val="0"/>
  <p:tag name="KSO_WM_UNIT_FILL_TYPE" val="2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2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BACK_SCHEMECOLOR_INDEX" val="7"/>
  <p:tag name="KSO_WM_UNIT_FILL_BACK_SCHEMECOLOR_INDEX_BRIGHTNESS" val="0"/>
  <p:tag name="KSO_WM_UNIT_FILL_FORE_SCHEMECOLOR_INDEX" val="6"/>
  <p:tag name="KSO_WM_UNIT_FILL_FORE_SCHEMECOLOR_INDEX_BRIGHTNESS" val="0"/>
  <p:tag name="KSO_WM_UNIT_FILL_TYPE" val="2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2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2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25.xml><?xml version="1.0" encoding="utf-8"?>
<p:tagLst xmlns:p="http://schemas.openxmlformats.org/presentationml/2006/main">
  <p:tag name="KSO_WM_ASSEMBLE_CHIP_INDEX" val="c6a02553a74d46879a7129361d6fe884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6*l_h_f*1_1_1"/>
  <p:tag name="KSO_WM_UNIT_INDEX" val="1_1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326.xml><?xml version="1.0" encoding="utf-8"?>
<p:tagLst xmlns:p="http://schemas.openxmlformats.org/presentationml/2006/main">
  <p:tag name="KSO_WM_ASSEMBLE_CHIP_INDEX" val="c6a02553a74d46879a7129361d6fe884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6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27.xml><?xml version="1.0" encoding="utf-8"?>
<p:tagLst xmlns:p="http://schemas.openxmlformats.org/presentationml/2006/main">
  <p:tag name="KSO_WM_ASSEMBLE_CHIP_INDEX" val="c6a02553a74d46879a7129361d6fe884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6*l_h_f*1_2_1"/>
  <p:tag name="KSO_WM_UNIT_INDEX" val="1_2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328.xml><?xml version="1.0" encoding="utf-8"?>
<p:tagLst xmlns:p="http://schemas.openxmlformats.org/presentationml/2006/main">
  <p:tag name="KSO_WM_ASSEMBLE_CHIP_INDEX" val="c6a02553a74d46879a7129361d6fe884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6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29.xml><?xml version="1.0" encoding="utf-8"?>
<p:tagLst xmlns:p="http://schemas.openxmlformats.org/presentationml/2006/main">
  <p:tag name="KSO_WM_ASSEMBLE_CHIP_INDEX" val="c6a02553a74d46879a7129361d6fe884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6*l_h_f*1_3_1"/>
  <p:tag name="KSO_WM_UNIT_INDEX" val="1_3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330.xml><?xml version="1.0" encoding="utf-8"?>
<p:tagLst xmlns:p="http://schemas.openxmlformats.org/presentationml/2006/main">
  <p:tag name="KSO_WM_ASSEMBLE_CHIP_INDEX" val="c6a02553a74d46879a7129361d6fe884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6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31.xml><?xml version="1.0" encoding="utf-8"?>
<p:tagLst xmlns:p="http://schemas.openxmlformats.org/presentationml/2006/main">
  <p:tag name="KSO_WM_ASSEMBLE_CHIP_INDEX" val="c6a02553a74d46879a7129361d6fe884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6*l_h_f*1_4_1"/>
  <p:tag name="KSO_WM_UNIT_INDEX" val="1_4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332.xml><?xml version="1.0" encoding="utf-8"?>
<p:tagLst xmlns:p="http://schemas.openxmlformats.org/presentationml/2006/main">
  <p:tag name="KSO_WM_ASSEMBLE_CHIP_INDEX" val="c6a02553a74d46879a7129361d6fe884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6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33.xml><?xml version="1.0" encoding="utf-8"?>
<p:tagLst xmlns:p="http://schemas.openxmlformats.org/presentationml/2006/main">
  <p:tag name="KSO_WM_ASSEMBLE_CHIP_INDEX" val="c6a02553a74d46879a7129361d6fe884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6*l_h_f*1_5_1"/>
  <p:tag name="KSO_WM_UNIT_INDEX" val="1_5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334.xml><?xml version="1.0" encoding="utf-8"?>
<p:tagLst xmlns:p="http://schemas.openxmlformats.org/presentationml/2006/main">
  <p:tag name="KSO_WM_ASSEMBLE_CHIP_INDEX" val="c6a02553a74d46879a7129361d6fe884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6*l_h_i*1_5_1"/>
  <p:tag name="KSO_WM_UNIT_INDEX" val="1_5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35.xml><?xml version="1.0" encoding="utf-8"?>
<p:tagLst xmlns:p="http://schemas.openxmlformats.org/presentationml/2006/main">
  <p:tag name="KSO_WM_ASSEMBLE_CHIP_INDEX" val="c6a02553a74d46879a7129361d6fe884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6*l_h_f*1_6_1"/>
  <p:tag name="KSO_WM_UNIT_INDEX" val="1_6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336.xml><?xml version="1.0" encoding="utf-8"?>
<p:tagLst xmlns:p="http://schemas.openxmlformats.org/presentationml/2006/main">
  <p:tag name="KSO_WM_ASSEMBLE_CHIP_INDEX" val="c6a02553a74d46879a7129361d6fe884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6*l_h_i*1_6_1"/>
  <p:tag name="KSO_WM_UNIT_INDEX" val="1_6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37.xml><?xml version="1.0" encoding="utf-8"?>
<p:tagLst xmlns:p="http://schemas.openxmlformats.org/presentationml/2006/main">
  <p:tag name="KSO_WM_ASSEMBLE_CHIP_INDEX" val="c6a02553a74d46879a7129361d6fe884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6*l_h_f*1_7_1"/>
  <p:tag name="KSO_WM_UNIT_INDEX" val="1_7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338.xml><?xml version="1.0" encoding="utf-8"?>
<p:tagLst xmlns:p="http://schemas.openxmlformats.org/presentationml/2006/main">
  <p:tag name="KSO_WM_ASSEMBLE_CHIP_INDEX" val="c6a02553a74d46879a7129361d6fe884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6*l_h_i*1_7_1"/>
  <p:tag name="KSO_WM_UNIT_INDEX" val="1_7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3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8T14:52:00&quot;,&quot;maxSize&quot;:{&quot;size1&quot;:22.2},&quot;minSize&quot;:{&quot;size1&quot;:13.5},&quot;normalSize&quot;:{&quot;size1&quot;:13.5},&quot;subLayout&quot;:[{&quot;id&quot;:&quot;2023-09-08T14:52:00&quot;,&quot;margin&quot;:{&quot;bottom&quot;:0.025999998673796654,&quot;left&quot;:2.117000102996826,&quot;right&quot;:1.2699999809265137,&quot;top&quot;:0.4230000376701355},&quot;type&quot;:0},{&quot;id&quot;:&quot;2023-09-08T14:52:00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04"/>
  <p:tag name="KSO_WM_TEMPLATE_MASTER_TYPE" val="0"/>
  <p:tag name="KSO_WM_TEMPLATE_SUBCATEGORY" val="25"/>
</p:tagLst>
</file>

<file path=ppt/tags/tag34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BACK_SCHEMECOLOR_INDEX" val="8"/>
  <p:tag name="KSO_WM_UNIT_FILL_BACK_SCHEMECOLOR_INDEX_BRIGHTNESS" val="-0.5"/>
  <p:tag name="KSO_WM_UNIT_FILL_FORE_SCHEMECOLOR_INDEX" val="6"/>
  <p:tag name="KSO_WM_UNIT_FILL_FORE_SCHEMECOLOR_INDEX_BRIGHTNESS" val="0"/>
  <p:tag name="KSO_WM_UNIT_FILL_TYPE" val="2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4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BACK_SCHEMECOLOR_INDEX" val="7"/>
  <p:tag name="KSO_WM_UNIT_FILL_BACK_SCHEMECOLOR_INDEX_BRIGHTNESS" val="0"/>
  <p:tag name="KSO_WM_UNIT_FILL_FORE_SCHEMECOLOR_INDEX" val="6"/>
  <p:tag name="KSO_WM_UNIT_FILL_FORE_SCHEMECOLOR_INDEX_BRIGHTNESS" val="0"/>
  <p:tag name="KSO_WM_UNIT_FILL_TYPE" val="2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4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BACK_SCHEMECOLOR_INDEX" val="8"/>
  <p:tag name="KSO_WM_UNIT_FILL_BACK_SCHEMECOLOR_INDEX_BRIGHTNESS" val="-0.5"/>
  <p:tag name="KSO_WM_UNIT_FILL_FORE_SCHEMECOLOR_INDEX" val="6"/>
  <p:tag name="KSO_WM_UNIT_FILL_FORE_SCHEMECOLOR_INDEX_BRIGHTNESS" val="0"/>
  <p:tag name="KSO_WM_UNIT_FILL_TYPE" val="2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4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BACK_SCHEMECOLOR_INDEX" val="7"/>
  <p:tag name="KSO_WM_UNIT_FILL_BACK_SCHEMECOLOR_INDEX_BRIGHTNESS" val="0"/>
  <p:tag name="KSO_WM_UNIT_FILL_FORE_SCHEMECOLOR_INDEX" val="6"/>
  <p:tag name="KSO_WM_UNIT_FILL_FORE_SCHEMECOLOR_INDEX_BRIGHTNESS" val="0"/>
  <p:tag name="KSO_WM_UNIT_FILL_TYPE" val="2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4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4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4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50_3*m_h_i*1_4_1"/>
  <p:tag name="KSO_WM_UNIT_INDEX" val="1_4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4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35"/>
  <p:tag name="KSO_WM_UNIT_FILL_TYPE" val="1"/>
  <p:tag name="KSO_WM_UNIT_HIGHLIGHT" val="0"/>
  <p:tag name="KSO_WM_UNIT_ID" val="diagram20210750_3*m_h_z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z"/>
  <p:tag name="KSO_WM_UNIT_USESOURCEFORMAT_APPLY" val="0"/>
</p:tagLst>
</file>

<file path=ppt/tags/tag34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50_3*m_h_i*1_3_1"/>
  <p:tag name="KSO_WM_UNIT_INDEX" val="1_3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4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35"/>
  <p:tag name="KSO_WM_UNIT_FILL_TYPE" val="1"/>
  <p:tag name="KSO_WM_UNIT_HIGHLIGHT" val="0"/>
  <p:tag name="KSO_WM_UNIT_ID" val="diagram20210750_3*m_h_z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z"/>
  <p:tag name="KSO_WM_UNIT_USESOURCEFORMAT_APPLY" val="0"/>
</p:tagLst>
</file>

<file path=ppt/tags/tag35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50_3*m_h_i*1_2_1"/>
  <p:tag name="KSO_WM_UNIT_INDEX" val="1_2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5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35"/>
  <p:tag name="KSO_WM_UNIT_FILL_TYPE" val="1"/>
  <p:tag name="KSO_WM_UNIT_HIGHLIGHT" val="0"/>
  <p:tag name="KSO_WM_UNIT_ID" val="diagram20210750_3*m_h_z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z"/>
  <p:tag name="KSO_WM_UNIT_USESOURCEFORMAT_APPLY" val="0"/>
</p:tagLst>
</file>

<file path=ppt/tags/tag35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50_3*m_h_i*1_1_1"/>
  <p:tag name="KSO_WM_UNIT_INDEX" val="1_1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5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HIGHLIGHT" val="0"/>
  <p:tag name="KSO_WM_UNIT_ID" val="diagram20210750_3*m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70"/>
</p:tagLst>
</file>

<file path=ppt/tags/tag35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HIGHLIGHT" val="0"/>
  <p:tag name="KSO_WM_UNIT_ID" val="diagram20210750_3*m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70"/>
</p:tagLst>
</file>

<file path=ppt/tags/tag35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HIGHLIGHT" val="0"/>
  <p:tag name="KSO_WM_UNIT_ID" val="diagram20210750_3*m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70"/>
</p:tagLst>
</file>

<file path=ppt/tags/tag35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HIGHLIGHT" val="0"/>
  <p:tag name="KSO_WM_UNIT_ID" val="diagram20210750_3*m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70"/>
</p:tagLst>
</file>

<file path=ppt/tags/tag357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8T14:51:57&quot;,&quot;maxSize&quot;:{&quot;size1&quot;:22.2},&quot;minSize&quot;:{&quot;size1&quot;:13.5},&quot;normalSize&quot;:{&quot;size1&quot;:13.5},&quot;subLayout&quot;:[{&quot;id&quot;:&quot;2023-09-08T14:51:57&quot;,&quot;margin&quot;:{&quot;bottom&quot;:0.025999998673796654,&quot;left&quot;:2.117000102996826,&quot;right&quot;:1.2699999809265137,&quot;top&quot;:0.4230000376701355},&quot;type&quot;:0},{&quot;id&quot;:&quot;2023-09-08T14:51:5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04"/>
  <p:tag name="KSO_WM_TEMPLATE_MASTER_TYPE" val="0"/>
  <p:tag name="KSO_WM_TEMPLATE_SUBCATEGORY" val="25"/>
</p:tagLst>
</file>

<file path=ppt/tags/tag3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4"/>
  <p:tag name="KSO_WM_UNIT_COMPATIBLE" val="0"/>
  <p:tag name="KSO_WM_UNIT_DIAGRAM_ISNUMVISUAL" val="0"/>
  <p:tag name="KSO_WM_UNIT_DIAGRAM_ISREFERUNIT" val="0"/>
  <p:tag name="KSO_WM_UNIT_HIGHLIGHT" val="0"/>
  <p:tag name="KSO_WM_UNIT_ID" val="custom2023080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7"/>
</p:tagLst>
</file>

<file path=ppt/tags/tag35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4"/>
  <p:tag name="KSO_WM_UNIT_COMPATIBLE" val="1"/>
  <p:tag name="KSO_WM_UNIT_DIAGRAM_ISNUMVISUAL" val="0"/>
  <p:tag name="KSO_WM_UNIT_DIAGRAM_ISREFERUNIT" val="0"/>
  <p:tag name="KSO_WM_UNIT_HIGHLIGHT" val="0"/>
  <p:tag name="KSO_WM_UNIT_ID" val="custom20230804_7*e*1"/>
  <p:tag name="KSO_WM_UNIT_INDEX" val="1"/>
  <p:tag name="KSO_WM_UNIT_LAYERLEVEL" val="1"/>
  <p:tag name="KSO_WM_UNIT_NOCLEAR" val="0"/>
  <p:tag name="KSO_WM_UNIT_PRESET_TEXT" val="O1"/>
  <p:tag name="KSO_WM_UNIT_TEXT_FILL_FORE_SCHEMECOLOR_INDEX" val="8"/>
  <p:tag name="KSO_WM_UNIT_TEXT_FILL_FORE_SCHEMECOLOR_INDEX_BRIGHTNESS" val="-0.5"/>
  <p:tag name="KSO_WM_UNIT_TEXT_FILL_TYPE" val="1"/>
  <p:tag name="KSO_WM_UNIT_TYPE" val="e"/>
  <p:tag name="KSO_WM_UNIT_VALUE" val="1"/>
</p:tagLst>
</file>

<file path=ppt/tags/tag360.xml><?xml version="1.0" encoding="utf-8"?>
<p:tagLst xmlns:p="http://schemas.openxmlformats.org/presentationml/2006/main">
  <p:tag name="KSO_WM_BEAUTIFY_FLAG" val="#wm#"/>
  <p:tag name="KSO_WM_SLIDE_ID" val="custom2023080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804"/>
  <p:tag name="KSO_WM_TEMPLATE_MASTER_TYPE" val="1"/>
  <p:tag name="KSO_WM_TEMPLATE_SUBCATEGORY" val="0"/>
</p:tagLst>
</file>

<file path=ppt/tags/tag36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BACK_SCHEMECOLOR_INDEX" val="8"/>
  <p:tag name="KSO_WM_UNIT_FILL_BACK_SCHEMECOLOR_INDEX_BRIGHTNESS" val="-0.5"/>
  <p:tag name="KSO_WM_UNIT_FILL_FORE_SCHEMECOLOR_INDEX" val="6"/>
  <p:tag name="KSO_WM_UNIT_FILL_FORE_SCHEMECOLOR_INDEX_BRIGHTNESS" val="0"/>
  <p:tag name="KSO_WM_UNIT_FILL_TYPE" val="2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6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BACK_SCHEMECOLOR_INDEX" val="7"/>
  <p:tag name="KSO_WM_UNIT_FILL_BACK_SCHEMECOLOR_INDEX_BRIGHTNESS" val="0"/>
  <p:tag name="KSO_WM_UNIT_FILL_FORE_SCHEMECOLOR_INDEX" val="6"/>
  <p:tag name="KSO_WM_UNIT_FILL_FORE_SCHEMECOLOR_INDEX_BRIGHTNESS" val="0"/>
  <p:tag name="KSO_WM_UNIT_FILL_TYPE" val="2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6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BACK_SCHEMECOLOR_INDEX" val="8"/>
  <p:tag name="KSO_WM_UNIT_FILL_BACK_SCHEMECOLOR_INDEX_BRIGHTNESS" val="-0.5"/>
  <p:tag name="KSO_WM_UNIT_FILL_FORE_SCHEMECOLOR_INDEX" val="6"/>
  <p:tag name="KSO_WM_UNIT_FILL_FORE_SCHEMECOLOR_INDEX_BRIGHTNESS" val="0"/>
  <p:tag name="KSO_WM_UNIT_FILL_TYPE" val="2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6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BACK_SCHEMECOLOR_INDEX" val="7"/>
  <p:tag name="KSO_WM_UNIT_FILL_BACK_SCHEMECOLOR_INDEX_BRIGHTNESS" val="0"/>
  <p:tag name="KSO_WM_UNIT_FILL_FORE_SCHEMECOLOR_INDEX" val="6"/>
  <p:tag name="KSO_WM_UNIT_FILL_FORE_SCHEMECOLOR_INDEX_BRIGHTNESS" val="0"/>
  <p:tag name="KSO_WM_UNIT_FILL_TYPE" val="2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6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6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67.xml><?xml version="1.0" encoding="utf-8"?>
<p:tagLst xmlns:p="http://schemas.openxmlformats.org/presentationml/2006/main">
  <p:tag name="KSO_WM_ASSEMBLE_CHIP_INDEX" val="cd581b7f8041417a8ba00105acdf79c6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398_3*l_h_i*1_1_2"/>
  <p:tag name="KSO_WM_UNIT_INDEX" val="1_1_2"/>
  <p:tag name="KSO_WM_UNIT_LAYERLEVEL" val="1_1_1"/>
  <p:tag name="KSO_WM_UNIT_NOCLEAR" val="0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84"/>
</p:tagLst>
</file>

<file path=ppt/tags/tag368.xml><?xml version="1.0" encoding="utf-8"?>
<p:tagLst xmlns:p="http://schemas.openxmlformats.org/presentationml/2006/main">
  <p:tag name="KSO_WM_ASSEMBLE_CHIP_INDEX" val="cd581b7f8041417a8ba00105acdf79c6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9398_3*l_h_i*1_1_1"/>
  <p:tag name="KSO_WM_UNIT_INDEX" val="1_1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  <p:tag name="KSO_WM_UNIT_VALUE" val="4"/>
</p:tagLst>
</file>

<file path=ppt/tags/tag369.xml><?xml version="1.0" encoding="utf-8"?>
<p:tagLst xmlns:p="http://schemas.openxmlformats.org/presentationml/2006/main">
  <p:tag name="KSO_WM_ASSEMBLE_CHIP_INDEX" val="cd581b7f8041417a8ba00105acdf79c6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HIGHLIGHT" val="0"/>
  <p:tag name="KSO_WM_UNIT_ID" val="diagram20219398_3*l_h_f*1_1_1"/>
  <p:tag name="KSO_WM_UNIT_INDEX" val="1_1_1"/>
  <p:tag name="KSO_WM_UNIT_LAYERLEVEL" val="1_1_1"/>
  <p:tag name="KSO_WM_UNIT_NOCLEAR" val="0"/>
  <p:tag name="KSO_WM_UNIT_PRESET_TEXT" val="单击此处添加文本具体内容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68"/>
</p:tagLst>
</file>

<file path=ppt/tags/tag370.xml><?xml version="1.0" encoding="utf-8"?>
<p:tagLst xmlns:p="http://schemas.openxmlformats.org/presentationml/2006/main">
  <p:tag name="KSO_WM_ASSEMBLE_CHIP_INDEX" val="cd581b7f8041417a8ba00105acdf79c6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398_3*l_h_i*1_2_2"/>
  <p:tag name="KSO_WM_UNIT_INDEX" val="1_2_2"/>
  <p:tag name="KSO_WM_UNIT_LAYERLEVEL" val="1_1_1"/>
  <p:tag name="KSO_WM_UNIT_NOCLEAR" val="0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84"/>
</p:tagLst>
</file>

<file path=ppt/tags/tag371.xml><?xml version="1.0" encoding="utf-8"?>
<p:tagLst xmlns:p="http://schemas.openxmlformats.org/presentationml/2006/main">
  <p:tag name="KSO_WM_ASSEMBLE_CHIP_INDEX" val="cd581b7f8041417a8ba00105acdf79c6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9398_3*l_h_i*1_2_1"/>
  <p:tag name="KSO_WM_UNIT_INDEX" val="1_2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  <p:tag name="KSO_WM_UNIT_VALUE" val="4"/>
</p:tagLst>
</file>

<file path=ppt/tags/tag372.xml><?xml version="1.0" encoding="utf-8"?>
<p:tagLst xmlns:p="http://schemas.openxmlformats.org/presentationml/2006/main">
  <p:tag name="KSO_WM_ASSEMBLE_CHIP_INDEX" val="cd581b7f8041417a8ba00105acdf79c6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HIGHLIGHT" val="0"/>
  <p:tag name="KSO_WM_UNIT_ID" val="diagram20219398_3*l_h_f*1_2_1"/>
  <p:tag name="KSO_WM_UNIT_INDEX" val="1_2_1"/>
  <p:tag name="KSO_WM_UNIT_LAYERLEVEL" val="1_1_1"/>
  <p:tag name="KSO_WM_UNIT_NOCLEAR" val="0"/>
  <p:tag name="KSO_WM_UNIT_PRESET_TEXT" val="单击此处添加文本具体内容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68"/>
</p:tagLst>
</file>

<file path=ppt/tags/tag373.xml><?xml version="1.0" encoding="utf-8"?>
<p:tagLst xmlns:p="http://schemas.openxmlformats.org/presentationml/2006/main">
  <p:tag name="KSO_WM_ASSEMBLE_CHIP_INDEX" val="cd581b7f8041417a8ba00105acdf79c6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398_3*l_h_i*1_3_2"/>
  <p:tag name="KSO_WM_UNIT_INDEX" val="1_3_2"/>
  <p:tag name="KSO_WM_UNIT_LAYERLEVEL" val="1_1_1"/>
  <p:tag name="KSO_WM_UNIT_NOCLEAR" val="0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84"/>
</p:tagLst>
</file>

<file path=ppt/tags/tag374.xml><?xml version="1.0" encoding="utf-8"?>
<p:tagLst xmlns:p="http://schemas.openxmlformats.org/presentationml/2006/main">
  <p:tag name="KSO_WM_ASSEMBLE_CHIP_INDEX" val="cd581b7f8041417a8ba00105acdf79c6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9398_3*l_h_i*1_3_1"/>
  <p:tag name="KSO_WM_UNIT_INDEX" val="1_3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  <p:tag name="KSO_WM_UNIT_VALUE" val="4"/>
</p:tagLst>
</file>

<file path=ppt/tags/tag375.xml><?xml version="1.0" encoding="utf-8"?>
<p:tagLst xmlns:p="http://schemas.openxmlformats.org/presentationml/2006/main">
  <p:tag name="KSO_WM_ASSEMBLE_CHIP_INDEX" val="cd581b7f8041417a8ba00105acdf79c6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HIGHLIGHT" val="0"/>
  <p:tag name="KSO_WM_UNIT_ID" val="diagram20219398_3*l_h_f*1_3_1"/>
  <p:tag name="KSO_WM_UNIT_INDEX" val="1_3_1"/>
  <p:tag name="KSO_WM_UNIT_LAYERLEVEL" val="1_1_1"/>
  <p:tag name="KSO_WM_UNIT_NOCLEAR" val="0"/>
  <p:tag name="KSO_WM_UNIT_PRESET_TEXT" val="单击此处添加文本具体内容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68"/>
</p:tagLst>
</file>

<file path=ppt/tags/tag376.xml><?xml version="1.0" encoding="utf-8"?>
<p:tagLst xmlns:p="http://schemas.openxmlformats.org/presentationml/2006/main">
  <p:tag name="KSO_WM_ASSEMBLE_CHIP_INDEX" val="cd581b7f8041417a8ba00105acdf79c6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398_3*l_h_i*1_4_2"/>
  <p:tag name="KSO_WM_UNIT_INDEX" val="1_4_2"/>
  <p:tag name="KSO_WM_UNIT_LAYERLEVEL" val="1_1_1"/>
  <p:tag name="KSO_WM_UNIT_NOCLEAR" val="0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84"/>
</p:tagLst>
</file>

<file path=ppt/tags/tag377.xml><?xml version="1.0" encoding="utf-8"?>
<p:tagLst xmlns:p="http://schemas.openxmlformats.org/presentationml/2006/main">
  <p:tag name="KSO_WM_ASSEMBLE_CHIP_INDEX" val="cd581b7f8041417a8ba00105acdf79c6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9398_3*l_h_i*1_4_1"/>
  <p:tag name="KSO_WM_UNIT_INDEX" val="1_4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  <p:tag name="KSO_WM_UNIT_VALUE" val="4"/>
</p:tagLst>
</file>

<file path=ppt/tags/tag378.xml><?xml version="1.0" encoding="utf-8"?>
<p:tagLst xmlns:p="http://schemas.openxmlformats.org/presentationml/2006/main">
  <p:tag name="KSO_WM_ASSEMBLE_CHIP_INDEX" val="cd581b7f8041417a8ba00105acdf79c6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HIGHLIGHT" val="0"/>
  <p:tag name="KSO_WM_UNIT_ID" val="diagram20219398_3*l_h_f*1_4_1"/>
  <p:tag name="KSO_WM_UNIT_INDEX" val="1_4_1"/>
  <p:tag name="KSO_WM_UNIT_LAYERLEVEL" val="1_1_1"/>
  <p:tag name="KSO_WM_UNIT_NOCLEAR" val="0"/>
  <p:tag name="KSO_WM_UNIT_PRESET_TEXT" val="单击此处添加文本具体内容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68"/>
</p:tagLst>
</file>

<file path=ppt/tags/tag37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8T14:51:57&quot;,&quot;maxSize&quot;:{&quot;size1&quot;:22.2},&quot;minSize&quot;:{&quot;size1&quot;:13.5},&quot;normalSize&quot;:{&quot;size1&quot;:13.5},&quot;subLayout&quot;:[{&quot;id&quot;:&quot;2023-09-08T14:51:57&quot;,&quot;margin&quot;:{&quot;bottom&quot;:0.025999998673796654,&quot;left&quot;:2.117000102996826,&quot;right&quot;:1.2699999809265137,&quot;top&quot;:0.4230000376701355},&quot;type&quot;:0},{&quot;id&quot;:&quot;2023-09-08T14:51:5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04"/>
  <p:tag name="KSO_WM_TEMPLATE_MASTER_TYPE" val="0"/>
  <p:tag name="KSO_WM_TEMPLATE_SUBCATEGORY" val="25"/>
</p:tagLst>
</file>

<file path=ppt/tags/tag38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BACK_SCHEMECOLOR_INDEX" val="8"/>
  <p:tag name="KSO_WM_UNIT_FILL_BACK_SCHEMECOLOR_INDEX_BRIGHTNESS" val="-0.5"/>
  <p:tag name="KSO_WM_UNIT_FILL_FORE_SCHEMECOLOR_INDEX" val="6"/>
  <p:tag name="KSO_WM_UNIT_FILL_FORE_SCHEMECOLOR_INDEX_BRIGHTNESS" val="0"/>
  <p:tag name="KSO_WM_UNIT_FILL_TYPE" val="2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8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BACK_SCHEMECOLOR_INDEX" val="7"/>
  <p:tag name="KSO_WM_UNIT_FILL_BACK_SCHEMECOLOR_INDEX_BRIGHTNESS" val="0"/>
  <p:tag name="KSO_WM_UNIT_FILL_FORE_SCHEMECOLOR_INDEX" val="6"/>
  <p:tag name="KSO_WM_UNIT_FILL_FORE_SCHEMECOLOR_INDEX_BRIGHTNESS" val="0"/>
  <p:tag name="KSO_WM_UNIT_FILL_TYPE" val="2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8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BACK_SCHEMECOLOR_INDEX" val="8"/>
  <p:tag name="KSO_WM_UNIT_FILL_BACK_SCHEMECOLOR_INDEX_BRIGHTNESS" val="-0.5"/>
  <p:tag name="KSO_WM_UNIT_FILL_FORE_SCHEMECOLOR_INDEX" val="6"/>
  <p:tag name="KSO_WM_UNIT_FILL_FORE_SCHEMECOLOR_INDEX_BRIGHTNESS" val="0"/>
  <p:tag name="KSO_WM_UNIT_FILL_TYPE" val="2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8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BACK_SCHEMECOLOR_INDEX" val="7"/>
  <p:tag name="KSO_WM_UNIT_FILL_BACK_SCHEMECOLOR_INDEX_BRIGHTNESS" val="0"/>
  <p:tag name="KSO_WM_UNIT_FILL_FORE_SCHEMECOLOR_INDEX" val="6"/>
  <p:tag name="KSO_WM_UNIT_FILL_FORE_SCHEMECOLOR_INDEX_BRIGHTNESS" val="0"/>
  <p:tag name="KSO_WM_UNIT_FILL_TYPE" val="2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8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8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86.xml><?xml version="1.0" encoding="utf-8"?>
<p:tagLst xmlns:p="http://schemas.openxmlformats.org/presentationml/2006/main">
  <p:tag name="KSO_WM_ASSEMBLE_CHIP_INDEX" val="5a6733dc42bc43c2b5a0df9e7276d1ce"/>
  <p:tag name="KSO_WM_BEAUTIFY_FLAG" val="#wm#"/>
  <p:tag name="KSO_WM_CHIP_GROUPID" val="60b9dffed573a1aeab43bcad"/>
  <p:tag name="KSO_WM_CHIP_XID" val="60b9dffed573a1aeab43bcae"/>
  <p:tag name="KSO_WM_DIAGRAM_GROUP_CODE" val="l1-1"/>
  <p:tag name="KSO_WM_TAG_VERSION" val="1.0"/>
  <p:tag name="KSO_WM_TEMPLATE_CATEGORY" val="diagram"/>
  <p:tag name="KSO_WM_TEMPLATE_INDEX" val="20219120"/>
  <p:tag name="KSO_WM_UNIT_COMPATIBLE" val="0"/>
  <p:tag name="KSO_WM_UNIT_DIAGRAM_ISNUMVISUAL" val="0"/>
  <p:tag name="KSO_WM_UNIT_DIAGRAM_ISREFERUNIT" val="0"/>
  <p:tag name="KSO_WM_UNIT_HIGHLIGHT" val="0"/>
  <p:tag name="KSO_WM_UNIT_ID" val="diagram20219120_3*l_h_f*1_1_1"/>
  <p:tag name="KSO_WM_UNIT_INDEX" val="1_1_1"/>
  <p:tag name="KSO_WM_UNIT_LAYERLEVEL" val="1_1_1"/>
  <p:tag name="KSO_WM_UNIT_NOCLEAR" val="0"/>
  <p:tag name="KSO_WM_UNIT_PRESET_TEXT" val="单击此处输入你的正文，准确理解您传达的信息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50"/>
</p:tagLst>
</file>

<file path=ppt/tags/tag387.xml><?xml version="1.0" encoding="utf-8"?>
<p:tagLst xmlns:p="http://schemas.openxmlformats.org/presentationml/2006/main">
  <p:tag name="KSO_WM_ASSEMBLE_CHIP_INDEX" val="5a6733dc42bc43c2b5a0df9e7276d1ce"/>
  <p:tag name="KSO_WM_BEAUTIFY_FLAG" val="#wm#"/>
  <p:tag name="KSO_WM_CHIP_GROUPID" val="60b9dffed573a1aeab43bcad"/>
  <p:tag name="KSO_WM_CHIP_XID" val="60b9dffed573a1aeab43bcae"/>
  <p:tag name="KSO_WM_DIAGRAM_GROUP_CODE" val="l1-1"/>
  <p:tag name="KSO_WM_TAG_VERSION" val="1.0"/>
  <p:tag name="KSO_WM_TEMPLATE_CATEGORY" val="diagram"/>
  <p:tag name="KSO_WM_TEMPLATE_INDEX" val="2021912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0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0"/>
</p:tagLst>
</file>

<file path=ppt/tags/tag388.xml><?xml version="1.0" encoding="utf-8"?>
<p:tagLst xmlns:p="http://schemas.openxmlformats.org/presentationml/2006/main">
  <p:tag name="KSO_WM_ASSEMBLE_CHIP_INDEX" val="5a6733dc42bc43c2b5a0df9e7276d1ce"/>
  <p:tag name="KSO_WM_BEAUTIFY_FLAG" val="#wm#"/>
  <p:tag name="KSO_WM_CHIP_GROUPID" val="60b9dffed573a1aeab43bcad"/>
  <p:tag name="KSO_WM_CHIP_XID" val="60b9dffed573a1aeab43bcae"/>
  <p:tag name="KSO_WM_DIAGRAM_GROUP_CODE" val="l1-1"/>
  <p:tag name="KSO_WM_TAG_VERSION" val="1.0"/>
  <p:tag name="KSO_WM_TEMPLATE_CATEGORY" val="diagram"/>
  <p:tag name="KSO_WM_TEMPLATE_INDEX" val="2021912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0_3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0"/>
</p:tagLst>
</file>

<file path=ppt/tags/tag389.xml><?xml version="1.0" encoding="utf-8"?>
<p:tagLst xmlns:p="http://schemas.openxmlformats.org/presentationml/2006/main">
  <p:tag name="KSO_WM_ASSEMBLE_CHIP_INDEX" val="5a6733dc42bc43c2b5a0df9e7276d1ce"/>
  <p:tag name="KSO_WM_BEAUTIFY_FLAG" val="#wm#"/>
  <p:tag name="KSO_WM_CHIP_GROUPID" val="60b9dffed573a1aeab43bcad"/>
  <p:tag name="KSO_WM_CHIP_XID" val="60b9dffed573a1aeab43bcae"/>
  <p:tag name="KSO_WM_DIAGRAM_GROUP_CODE" val="l1-1"/>
  <p:tag name="KSO_WM_TAG_VERSION" val="1.0"/>
  <p:tag name="KSO_WM_TEMPLATE_CATEGORY" val="diagram"/>
  <p:tag name="KSO_WM_TEMPLATE_INDEX" val="2021912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0_3*l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90.xml><?xml version="1.0" encoding="utf-8"?>
<p:tagLst xmlns:p="http://schemas.openxmlformats.org/presentationml/2006/main">
  <p:tag name="KSO_WM_ASSEMBLE_CHIP_INDEX" val="5a6733dc42bc43c2b5a0df9e7276d1ce"/>
  <p:tag name="KSO_WM_BEAUTIFY_FLAG" val="#wm#"/>
  <p:tag name="KSO_WM_CHIP_GROUPID" val="60b9dffed573a1aeab43bcad"/>
  <p:tag name="KSO_WM_CHIP_XID" val="60b9dffed573a1aeab43bcae"/>
  <p:tag name="KSO_WM_DIAGRAM_GROUP_CODE" val="l1-1"/>
  <p:tag name="KSO_WM_TAG_VERSION" val="1.0"/>
  <p:tag name="KSO_WM_TEMPLATE_CATEGORY" val="diagram"/>
  <p:tag name="KSO_WM_TEMPLATE_INDEX" val="2021912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19120_3*l_h_i*1_1_5"/>
  <p:tag name="KSO_WM_UNIT_INDEX" val="1_1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91.xml><?xml version="1.0" encoding="utf-8"?>
<p:tagLst xmlns:p="http://schemas.openxmlformats.org/presentationml/2006/main">
  <p:tag name="KSO_WM_ASSEMBLE_CHIP_INDEX" val="5a6733dc42bc43c2b5a0df9e7276d1ce"/>
  <p:tag name="KSO_WM_BEAUTIFY_FLAG" val="#wm#"/>
  <p:tag name="KSO_WM_CHIP_GROUPID" val="60b9dffed573a1aeab43bcad"/>
  <p:tag name="KSO_WM_CHIP_XID" val="60b9dffed573a1aeab43bcae"/>
  <p:tag name="KSO_WM_DIAGRAM_GROUP_CODE" val="l1-1"/>
  <p:tag name="KSO_WM_TAG_VERSION" val="1.0"/>
  <p:tag name="KSO_WM_TEMPLATE_CATEGORY" val="diagram"/>
  <p:tag name="KSO_WM_TEMPLATE_INDEX" val="2021912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0_3*l_h_i*1_1_6"/>
  <p:tag name="KSO_WM_UNIT_INDEX" val="1_1_6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92.xml><?xml version="1.0" encoding="utf-8"?>
<p:tagLst xmlns:p="http://schemas.openxmlformats.org/presentationml/2006/main">
  <p:tag name="KSO_WM_ASSEMBLE_CHIP_INDEX" val="5a6733dc42bc43c2b5a0df9e7276d1ce"/>
  <p:tag name="KSO_WM_BEAUTIFY_FLAG" val="#wm#"/>
  <p:tag name="KSO_WM_CHIP_GROUPID" val="60b9dffed573a1aeab43bcad"/>
  <p:tag name="KSO_WM_CHIP_XID" val="60b9dffed573a1aeab43bcae"/>
  <p:tag name="KSO_WM_DIAGRAM_GROUP_CODE" val="l1-1"/>
  <p:tag name="KSO_WM_TAG_VERSION" val="1.0"/>
  <p:tag name="KSO_WM_TEMPLATE_CATEGORY" val="diagram"/>
  <p:tag name="KSO_WM_TEMPLATE_INDEX" val="2021912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19120_3*l_h_i*1_1_7"/>
  <p:tag name="KSO_WM_UNIT_INDEX" val="1_1_7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93.xml><?xml version="1.0" encoding="utf-8"?>
<p:tagLst xmlns:p="http://schemas.openxmlformats.org/presentationml/2006/main">
  <p:tag name="KSO_WM_ASSEMBLE_CHIP_INDEX" val="5a6733dc42bc43c2b5a0df9e7276d1ce"/>
  <p:tag name="KSO_WM_BEAUTIFY_FLAG" val="#wm#"/>
  <p:tag name="KSO_WM_CHIP_GROUPID" val="60b9dffed573a1aeab43bcad"/>
  <p:tag name="KSO_WM_CHIP_XID" val="60b9dffed573a1aeab43bcae"/>
  <p:tag name="KSO_WM_DIAGRAM_GROUP_CODE" val="l1-1"/>
  <p:tag name="KSO_WM_TAG_VERSION" val="1.0"/>
  <p:tag name="KSO_WM_TEMPLATE_CATEGORY" val="diagram"/>
  <p:tag name="KSO_WM_TEMPLATE_INDEX" val="20219120"/>
  <p:tag name="KSO_WM_UNIT_COMPATIBLE" val="0"/>
  <p:tag name="KSO_WM_UNIT_DIAGRAM_ISNUMVISUAL" val="0"/>
  <p:tag name="KSO_WM_UNIT_DIAGRAM_ISREFERUNIT" val="0"/>
  <p:tag name="KSO_WM_UNIT_HIGHLIGHT" val="0"/>
  <p:tag name="KSO_WM_UNIT_ID" val="diagram20219120_3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  <p:tag name="KSO_WM_UNIT_VALUE" val="2"/>
</p:tagLst>
</file>

<file path=ppt/tags/tag394.xml><?xml version="1.0" encoding="utf-8"?>
<p:tagLst xmlns:p="http://schemas.openxmlformats.org/presentationml/2006/main">
  <p:tag name="KSO_WM_ASSEMBLE_CHIP_INDEX" val="5a6733dc42bc43c2b5a0df9e7276d1ce"/>
  <p:tag name="KSO_WM_BEAUTIFY_FLAG" val="#wm#"/>
  <p:tag name="KSO_WM_CHIP_GROUPID" val="60b9dffed573a1aeab43bcad"/>
  <p:tag name="KSO_WM_CHIP_XID" val="60b9dffed573a1aeab43bcae"/>
  <p:tag name="KSO_WM_DIAGRAM_GROUP_CODE" val="l1-1"/>
  <p:tag name="KSO_WM_TAG_VERSION" val="1.0"/>
  <p:tag name="KSO_WM_TEMPLATE_CATEGORY" val="diagram"/>
  <p:tag name="KSO_WM_TEMPLATE_INDEX" val="20219120"/>
  <p:tag name="KSO_WM_UNIT_COMPATIBLE" val="0"/>
  <p:tag name="KSO_WM_UNIT_DIAGRAM_ISNUMVISUAL" val="0"/>
  <p:tag name="KSO_WM_UNIT_DIAGRAM_ISREFERUNIT" val="0"/>
  <p:tag name="KSO_WM_UNIT_HIGHLIGHT" val="0"/>
  <p:tag name="KSO_WM_UNIT_ID" val="diagram20219120_3*l_h_f*1_2_1"/>
  <p:tag name="KSO_WM_UNIT_INDEX" val="1_2_1"/>
  <p:tag name="KSO_WM_UNIT_LAYERLEVEL" val="1_1_1"/>
  <p:tag name="KSO_WM_UNIT_NOCLEAR" val="0"/>
  <p:tag name="KSO_WM_UNIT_PRESET_TEXT" val="单击此处输入你的正文，准确理解您传达的信息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50"/>
</p:tagLst>
</file>

<file path=ppt/tags/tag395.xml><?xml version="1.0" encoding="utf-8"?>
<p:tagLst xmlns:p="http://schemas.openxmlformats.org/presentationml/2006/main">
  <p:tag name="KSO_WM_ASSEMBLE_CHIP_INDEX" val="5a6733dc42bc43c2b5a0df9e7276d1ce"/>
  <p:tag name="KSO_WM_BEAUTIFY_FLAG" val="#wm#"/>
  <p:tag name="KSO_WM_CHIP_GROUPID" val="60b9dffed573a1aeab43bcad"/>
  <p:tag name="KSO_WM_CHIP_XID" val="60b9dffed573a1aeab43bcae"/>
  <p:tag name="KSO_WM_DIAGRAM_GROUP_CODE" val="l1-1"/>
  <p:tag name="KSO_WM_TAG_VERSION" val="1.0"/>
  <p:tag name="KSO_WM_TEMPLATE_CATEGORY" val="diagram"/>
  <p:tag name="KSO_WM_TEMPLATE_INDEX" val="2021912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0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0"/>
</p:tagLst>
</file>

<file path=ppt/tags/tag396.xml><?xml version="1.0" encoding="utf-8"?>
<p:tagLst xmlns:p="http://schemas.openxmlformats.org/presentationml/2006/main">
  <p:tag name="KSO_WM_ASSEMBLE_CHIP_INDEX" val="5a6733dc42bc43c2b5a0df9e7276d1ce"/>
  <p:tag name="KSO_WM_BEAUTIFY_FLAG" val="#wm#"/>
  <p:tag name="KSO_WM_CHIP_GROUPID" val="60b9dffed573a1aeab43bcad"/>
  <p:tag name="KSO_WM_CHIP_XID" val="60b9dffed573a1aeab43bcae"/>
  <p:tag name="KSO_WM_DIAGRAM_GROUP_CODE" val="l1-1"/>
  <p:tag name="KSO_WM_TAG_VERSION" val="1.0"/>
  <p:tag name="KSO_WM_TEMPLATE_CATEGORY" val="diagram"/>
  <p:tag name="KSO_WM_TEMPLATE_INDEX" val="2021912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0_3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0"/>
</p:tagLst>
</file>

<file path=ppt/tags/tag397.xml><?xml version="1.0" encoding="utf-8"?>
<p:tagLst xmlns:p="http://schemas.openxmlformats.org/presentationml/2006/main">
  <p:tag name="KSO_WM_ASSEMBLE_CHIP_INDEX" val="5a6733dc42bc43c2b5a0df9e7276d1ce"/>
  <p:tag name="KSO_WM_BEAUTIFY_FLAG" val="#wm#"/>
  <p:tag name="KSO_WM_CHIP_GROUPID" val="60b9dffed573a1aeab43bcad"/>
  <p:tag name="KSO_WM_CHIP_XID" val="60b9dffed573a1aeab43bcae"/>
  <p:tag name="KSO_WM_DIAGRAM_GROUP_CODE" val="l1-1"/>
  <p:tag name="KSO_WM_TAG_VERSION" val="1.0"/>
  <p:tag name="KSO_WM_TEMPLATE_CATEGORY" val="diagram"/>
  <p:tag name="KSO_WM_TEMPLATE_INDEX" val="2021912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0_3*l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98.xml><?xml version="1.0" encoding="utf-8"?>
<p:tagLst xmlns:p="http://schemas.openxmlformats.org/presentationml/2006/main">
  <p:tag name="KSO_WM_ASSEMBLE_CHIP_INDEX" val="5a6733dc42bc43c2b5a0df9e7276d1ce"/>
  <p:tag name="KSO_WM_BEAUTIFY_FLAG" val="#wm#"/>
  <p:tag name="KSO_WM_CHIP_GROUPID" val="60b9dffed573a1aeab43bcad"/>
  <p:tag name="KSO_WM_CHIP_XID" val="60b9dffed573a1aeab43bcae"/>
  <p:tag name="KSO_WM_DIAGRAM_GROUP_CODE" val="l1-1"/>
  <p:tag name="KSO_WM_TAG_VERSION" val="1.0"/>
  <p:tag name="KSO_WM_TEMPLATE_CATEGORY" val="diagram"/>
  <p:tag name="KSO_WM_TEMPLATE_INDEX" val="2021912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19120_3*l_h_i*1_2_5"/>
  <p:tag name="KSO_WM_UNIT_INDEX" val="1_2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99.xml><?xml version="1.0" encoding="utf-8"?>
<p:tagLst xmlns:p="http://schemas.openxmlformats.org/presentationml/2006/main">
  <p:tag name="KSO_WM_ASSEMBLE_CHIP_INDEX" val="5a6733dc42bc43c2b5a0df9e7276d1ce"/>
  <p:tag name="KSO_WM_BEAUTIFY_FLAG" val="#wm#"/>
  <p:tag name="KSO_WM_CHIP_GROUPID" val="60b9dffed573a1aeab43bcad"/>
  <p:tag name="KSO_WM_CHIP_XID" val="60b9dffed573a1aeab43bcae"/>
  <p:tag name="KSO_WM_DIAGRAM_GROUP_CODE" val="l1-1"/>
  <p:tag name="KSO_WM_TAG_VERSION" val="1.0"/>
  <p:tag name="KSO_WM_TEMPLATE_CATEGORY" val="diagram"/>
  <p:tag name="KSO_WM_TEMPLATE_INDEX" val="2021912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0_3*l_h_i*1_2_6"/>
  <p:tag name="KSO_WM_UNIT_INDEX" val="1_2_6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00.xml><?xml version="1.0" encoding="utf-8"?>
<p:tagLst xmlns:p="http://schemas.openxmlformats.org/presentationml/2006/main">
  <p:tag name="KSO_WM_ASSEMBLE_CHIP_INDEX" val="5a6733dc42bc43c2b5a0df9e7276d1ce"/>
  <p:tag name="KSO_WM_BEAUTIFY_FLAG" val="#wm#"/>
  <p:tag name="KSO_WM_CHIP_GROUPID" val="60b9dffed573a1aeab43bcad"/>
  <p:tag name="KSO_WM_CHIP_XID" val="60b9dffed573a1aeab43bcae"/>
  <p:tag name="KSO_WM_DIAGRAM_GROUP_CODE" val="l1-1"/>
  <p:tag name="KSO_WM_TAG_VERSION" val="1.0"/>
  <p:tag name="KSO_WM_TEMPLATE_CATEGORY" val="diagram"/>
  <p:tag name="KSO_WM_TEMPLATE_INDEX" val="2021912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19120_3*l_h_i*1_2_7"/>
  <p:tag name="KSO_WM_UNIT_INDEX" val="1_2_7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01.xml><?xml version="1.0" encoding="utf-8"?>
<p:tagLst xmlns:p="http://schemas.openxmlformats.org/presentationml/2006/main">
  <p:tag name="KSO_WM_ASSEMBLE_CHIP_INDEX" val="5a6733dc42bc43c2b5a0df9e7276d1ce"/>
  <p:tag name="KSO_WM_BEAUTIFY_FLAG" val="#wm#"/>
  <p:tag name="KSO_WM_CHIP_GROUPID" val="60b9dffed573a1aeab43bcad"/>
  <p:tag name="KSO_WM_CHIP_XID" val="60b9dffed573a1aeab43bcae"/>
  <p:tag name="KSO_WM_DIAGRAM_GROUP_CODE" val="l1-1"/>
  <p:tag name="KSO_WM_TAG_VERSION" val="1.0"/>
  <p:tag name="KSO_WM_TEMPLATE_CATEGORY" val="diagram"/>
  <p:tag name="KSO_WM_TEMPLATE_INDEX" val="20219120"/>
  <p:tag name="KSO_WM_UNIT_COMPATIBLE" val="0"/>
  <p:tag name="KSO_WM_UNIT_DIAGRAM_ISNUMVISUAL" val="0"/>
  <p:tag name="KSO_WM_UNIT_DIAGRAM_ISREFERUNIT" val="0"/>
  <p:tag name="KSO_WM_UNIT_HIGHLIGHT" val="0"/>
  <p:tag name="KSO_WM_UNIT_ID" val="diagram20219120_3*l_h_i*1_2_2"/>
  <p:tag name="KSO_WM_UNIT_INDEX" val="1_2_2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  <p:tag name="KSO_WM_UNIT_VALUE" val="2"/>
</p:tagLst>
</file>

<file path=ppt/tags/tag402.xml><?xml version="1.0" encoding="utf-8"?>
<p:tagLst xmlns:p="http://schemas.openxmlformats.org/presentationml/2006/main">
  <p:tag name="KSO_WM_ASSEMBLE_CHIP_INDEX" val="5a6733dc42bc43c2b5a0df9e7276d1ce"/>
  <p:tag name="KSO_WM_BEAUTIFY_FLAG" val="#wm#"/>
  <p:tag name="KSO_WM_CHIP_GROUPID" val="60b9dffed573a1aeab43bcad"/>
  <p:tag name="KSO_WM_CHIP_XID" val="60b9dffed573a1aeab43bcae"/>
  <p:tag name="KSO_WM_DIAGRAM_GROUP_CODE" val="l1-1"/>
  <p:tag name="KSO_WM_TAG_VERSION" val="1.0"/>
  <p:tag name="KSO_WM_TEMPLATE_CATEGORY" val="diagram"/>
  <p:tag name="KSO_WM_TEMPLATE_INDEX" val="20219120"/>
  <p:tag name="KSO_WM_UNIT_COMPATIBLE" val="0"/>
  <p:tag name="KSO_WM_UNIT_DIAGRAM_ISNUMVISUAL" val="0"/>
  <p:tag name="KSO_WM_UNIT_DIAGRAM_ISREFERUNIT" val="0"/>
  <p:tag name="KSO_WM_UNIT_HIGHLIGHT" val="0"/>
  <p:tag name="KSO_WM_UNIT_ID" val="diagram20219120_3*l_h_f*1_3_1"/>
  <p:tag name="KSO_WM_UNIT_INDEX" val="1_3_1"/>
  <p:tag name="KSO_WM_UNIT_LAYERLEVEL" val="1_1_1"/>
  <p:tag name="KSO_WM_UNIT_NOCLEAR" val="0"/>
  <p:tag name="KSO_WM_UNIT_PRESET_TEXT" val="单击此处输入你的正文，准确理解您传达的信息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50"/>
</p:tagLst>
</file>

<file path=ppt/tags/tag403.xml><?xml version="1.0" encoding="utf-8"?>
<p:tagLst xmlns:p="http://schemas.openxmlformats.org/presentationml/2006/main">
  <p:tag name="KSO_WM_ASSEMBLE_CHIP_INDEX" val="5a6733dc42bc43c2b5a0df9e7276d1ce"/>
  <p:tag name="KSO_WM_BEAUTIFY_FLAG" val="#wm#"/>
  <p:tag name="KSO_WM_CHIP_GROUPID" val="60b9dffed573a1aeab43bcad"/>
  <p:tag name="KSO_WM_CHIP_XID" val="60b9dffed573a1aeab43bcae"/>
  <p:tag name="KSO_WM_DIAGRAM_GROUP_CODE" val="l1-1"/>
  <p:tag name="KSO_WM_TAG_VERSION" val="1.0"/>
  <p:tag name="KSO_WM_TEMPLATE_CATEGORY" val="diagram"/>
  <p:tag name="KSO_WM_TEMPLATE_INDEX" val="2021912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0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0"/>
</p:tagLst>
</file>

<file path=ppt/tags/tag404.xml><?xml version="1.0" encoding="utf-8"?>
<p:tagLst xmlns:p="http://schemas.openxmlformats.org/presentationml/2006/main">
  <p:tag name="KSO_WM_ASSEMBLE_CHIP_INDEX" val="5a6733dc42bc43c2b5a0df9e7276d1ce"/>
  <p:tag name="KSO_WM_BEAUTIFY_FLAG" val="#wm#"/>
  <p:tag name="KSO_WM_CHIP_GROUPID" val="60b9dffed573a1aeab43bcad"/>
  <p:tag name="KSO_WM_CHIP_XID" val="60b9dffed573a1aeab43bcae"/>
  <p:tag name="KSO_WM_DIAGRAM_GROUP_CODE" val="l1-1"/>
  <p:tag name="KSO_WM_TAG_VERSION" val="1.0"/>
  <p:tag name="KSO_WM_TEMPLATE_CATEGORY" val="diagram"/>
  <p:tag name="KSO_WM_TEMPLATE_INDEX" val="2021912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0_3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0"/>
</p:tagLst>
</file>

<file path=ppt/tags/tag405.xml><?xml version="1.0" encoding="utf-8"?>
<p:tagLst xmlns:p="http://schemas.openxmlformats.org/presentationml/2006/main">
  <p:tag name="KSO_WM_ASSEMBLE_CHIP_INDEX" val="5a6733dc42bc43c2b5a0df9e7276d1ce"/>
  <p:tag name="KSO_WM_BEAUTIFY_FLAG" val="#wm#"/>
  <p:tag name="KSO_WM_CHIP_GROUPID" val="60b9dffed573a1aeab43bcad"/>
  <p:tag name="KSO_WM_CHIP_XID" val="60b9dffed573a1aeab43bcae"/>
  <p:tag name="KSO_WM_DIAGRAM_GROUP_CODE" val="l1-1"/>
  <p:tag name="KSO_WM_TAG_VERSION" val="1.0"/>
  <p:tag name="KSO_WM_TEMPLATE_CATEGORY" val="diagram"/>
  <p:tag name="KSO_WM_TEMPLATE_INDEX" val="2021912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0_3*l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06.xml><?xml version="1.0" encoding="utf-8"?>
<p:tagLst xmlns:p="http://schemas.openxmlformats.org/presentationml/2006/main">
  <p:tag name="KSO_WM_ASSEMBLE_CHIP_INDEX" val="5a6733dc42bc43c2b5a0df9e7276d1ce"/>
  <p:tag name="KSO_WM_BEAUTIFY_FLAG" val="#wm#"/>
  <p:tag name="KSO_WM_CHIP_GROUPID" val="60b9dffed573a1aeab43bcad"/>
  <p:tag name="KSO_WM_CHIP_XID" val="60b9dffed573a1aeab43bcae"/>
  <p:tag name="KSO_WM_DIAGRAM_GROUP_CODE" val="l1-1"/>
  <p:tag name="KSO_WM_TAG_VERSION" val="1.0"/>
  <p:tag name="KSO_WM_TEMPLATE_CATEGORY" val="diagram"/>
  <p:tag name="KSO_WM_TEMPLATE_INDEX" val="2021912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19120_3*l_h_i*1_3_5"/>
  <p:tag name="KSO_WM_UNIT_INDEX" val="1_3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07.xml><?xml version="1.0" encoding="utf-8"?>
<p:tagLst xmlns:p="http://schemas.openxmlformats.org/presentationml/2006/main">
  <p:tag name="KSO_WM_ASSEMBLE_CHIP_INDEX" val="5a6733dc42bc43c2b5a0df9e7276d1ce"/>
  <p:tag name="KSO_WM_BEAUTIFY_FLAG" val="#wm#"/>
  <p:tag name="KSO_WM_CHIP_GROUPID" val="60b9dffed573a1aeab43bcad"/>
  <p:tag name="KSO_WM_CHIP_XID" val="60b9dffed573a1aeab43bcae"/>
  <p:tag name="KSO_WM_DIAGRAM_GROUP_CODE" val="l1-1"/>
  <p:tag name="KSO_WM_TAG_VERSION" val="1.0"/>
  <p:tag name="KSO_WM_TEMPLATE_CATEGORY" val="diagram"/>
  <p:tag name="KSO_WM_TEMPLATE_INDEX" val="2021912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0_3*l_h_i*1_3_6"/>
  <p:tag name="KSO_WM_UNIT_INDEX" val="1_3_6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08.xml><?xml version="1.0" encoding="utf-8"?>
<p:tagLst xmlns:p="http://schemas.openxmlformats.org/presentationml/2006/main">
  <p:tag name="KSO_WM_ASSEMBLE_CHIP_INDEX" val="5a6733dc42bc43c2b5a0df9e7276d1ce"/>
  <p:tag name="KSO_WM_BEAUTIFY_FLAG" val="#wm#"/>
  <p:tag name="KSO_WM_CHIP_GROUPID" val="60b9dffed573a1aeab43bcad"/>
  <p:tag name="KSO_WM_CHIP_XID" val="60b9dffed573a1aeab43bcae"/>
  <p:tag name="KSO_WM_DIAGRAM_GROUP_CODE" val="l1-1"/>
  <p:tag name="KSO_WM_TAG_VERSION" val="1.0"/>
  <p:tag name="KSO_WM_TEMPLATE_CATEGORY" val="diagram"/>
  <p:tag name="KSO_WM_TEMPLATE_INDEX" val="2021912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19120_3*l_h_i*1_3_7"/>
  <p:tag name="KSO_WM_UNIT_INDEX" val="1_3_7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09.xml><?xml version="1.0" encoding="utf-8"?>
<p:tagLst xmlns:p="http://schemas.openxmlformats.org/presentationml/2006/main">
  <p:tag name="KSO_WM_ASSEMBLE_CHIP_INDEX" val="5a6733dc42bc43c2b5a0df9e7276d1ce"/>
  <p:tag name="KSO_WM_BEAUTIFY_FLAG" val="#wm#"/>
  <p:tag name="KSO_WM_CHIP_GROUPID" val="60b9dffed573a1aeab43bcad"/>
  <p:tag name="KSO_WM_CHIP_XID" val="60b9dffed573a1aeab43bcae"/>
  <p:tag name="KSO_WM_DIAGRAM_GROUP_CODE" val="l1-1"/>
  <p:tag name="KSO_WM_TAG_VERSION" val="1.0"/>
  <p:tag name="KSO_WM_TEMPLATE_CATEGORY" val="diagram"/>
  <p:tag name="KSO_WM_TEMPLATE_INDEX" val="20219120"/>
  <p:tag name="KSO_WM_UNIT_COMPATIBLE" val="0"/>
  <p:tag name="KSO_WM_UNIT_DIAGRAM_ISNUMVISUAL" val="0"/>
  <p:tag name="KSO_WM_UNIT_DIAGRAM_ISREFERUNIT" val="0"/>
  <p:tag name="KSO_WM_UNIT_HIGHLIGHT" val="0"/>
  <p:tag name="KSO_WM_UNIT_ID" val="diagram20219120_3*l_h_i*1_3_2"/>
  <p:tag name="KSO_WM_UNIT_INDEX" val="1_3_2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  <p:tag name="KSO_WM_UNIT_VALUE" val="2"/>
</p:tagLst>
</file>

<file path=ppt/tags/tag410.xml><?xml version="1.0" encoding="utf-8"?>
<p:tagLst xmlns:p="http://schemas.openxmlformats.org/presentationml/2006/main">
  <p:tag name="KSO_WM_ASSEMBLE_CHIP_INDEX" val="5a6733dc42bc43c2b5a0df9e7276d1ce"/>
  <p:tag name="KSO_WM_BEAUTIFY_FLAG" val="#wm#"/>
  <p:tag name="KSO_WM_CHIP_GROUPID" val="60b9dffed573a1aeab43bcad"/>
  <p:tag name="KSO_WM_CHIP_XID" val="60b9dffed573a1aeab43bcae"/>
  <p:tag name="KSO_WM_DIAGRAM_GROUP_CODE" val="l1-1"/>
  <p:tag name="KSO_WM_TAG_VERSION" val="1.0"/>
  <p:tag name="KSO_WM_TEMPLATE_CATEGORY" val="diagram"/>
  <p:tag name="KSO_WM_TEMPLATE_INDEX" val="20219120"/>
  <p:tag name="KSO_WM_UNIT_COMPATIBLE" val="0"/>
  <p:tag name="KSO_WM_UNIT_DIAGRAM_ISNUMVISUAL" val="0"/>
  <p:tag name="KSO_WM_UNIT_DIAGRAM_ISREFERUNIT" val="0"/>
  <p:tag name="KSO_WM_UNIT_HIGHLIGHT" val="0"/>
  <p:tag name="KSO_WM_UNIT_ID" val="diagram20219120_3*l_h_f*1_4_1"/>
  <p:tag name="KSO_WM_UNIT_INDEX" val="1_4_1"/>
  <p:tag name="KSO_WM_UNIT_LAYERLEVEL" val="1_1_1"/>
  <p:tag name="KSO_WM_UNIT_NOCLEAR" val="0"/>
  <p:tag name="KSO_WM_UNIT_PRESET_TEXT" val="单击此处输入你的正文，准确理解您传达的信息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50"/>
</p:tagLst>
</file>

<file path=ppt/tags/tag411.xml><?xml version="1.0" encoding="utf-8"?>
<p:tagLst xmlns:p="http://schemas.openxmlformats.org/presentationml/2006/main">
  <p:tag name="KSO_WM_ASSEMBLE_CHIP_INDEX" val="5a6733dc42bc43c2b5a0df9e7276d1ce"/>
  <p:tag name="KSO_WM_BEAUTIFY_FLAG" val="#wm#"/>
  <p:tag name="KSO_WM_CHIP_GROUPID" val="60b9dffed573a1aeab43bcad"/>
  <p:tag name="KSO_WM_CHIP_XID" val="60b9dffed573a1aeab43bcae"/>
  <p:tag name="KSO_WM_DIAGRAM_GROUP_CODE" val="l1-1"/>
  <p:tag name="KSO_WM_TAG_VERSION" val="1.0"/>
  <p:tag name="KSO_WM_TEMPLATE_CATEGORY" val="diagram"/>
  <p:tag name="KSO_WM_TEMPLATE_INDEX" val="2021912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0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0"/>
</p:tagLst>
</file>

<file path=ppt/tags/tag412.xml><?xml version="1.0" encoding="utf-8"?>
<p:tagLst xmlns:p="http://schemas.openxmlformats.org/presentationml/2006/main">
  <p:tag name="KSO_WM_ASSEMBLE_CHIP_INDEX" val="5a6733dc42bc43c2b5a0df9e7276d1ce"/>
  <p:tag name="KSO_WM_BEAUTIFY_FLAG" val="#wm#"/>
  <p:tag name="KSO_WM_CHIP_GROUPID" val="60b9dffed573a1aeab43bcad"/>
  <p:tag name="KSO_WM_CHIP_XID" val="60b9dffed573a1aeab43bcae"/>
  <p:tag name="KSO_WM_DIAGRAM_GROUP_CODE" val="l1-1"/>
  <p:tag name="KSO_WM_TAG_VERSION" val="1.0"/>
  <p:tag name="KSO_WM_TEMPLATE_CATEGORY" val="diagram"/>
  <p:tag name="KSO_WM_TEMPLATE_INDEX" val="2021912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0_3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0"/>
</p:tagLst>
</file>

<file path=ppt/tags/tag413.xml><?xml version="1.0" encoding="utf-8"?>
<p:tagLst xmlns:p="http://schemas.openxmlformats.org/presentationml/2006/main">
  <p:tag name="KSO_WM_ASSEMBLE_CHIP_INDEX" val="5a6733dc42bc43c2b5a0df9e7276d1ce"/>
  <p:tag name="KSO_WM_BEAUTIFY_FLAG" val="#wm#"/>
  <p:tag name="KSO_WM_CHIP_GROUPID" val="60b9dffed573a1aeab43bcad"/>
  <p:tag name="KSO_WM_CHIP_XID" val="60b9dffed573a1aeab43bcae"/>
  <p:tag name="KSO_WM_DIAGRAM_GROUP_CODE" val="l1-1"/>
  <p:tag name="KSO_WM_TAG_VERSION" val="1.0"/>
  <p:tag name="KSO_WM_TEMPLATE_CATEGORY" val="diagram"/>
  <p:tag name="KSO_WM_TEMPLATE_INDEX" val="2021912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0_3*l_h_i*1_4_4"/>
  <p:tag name="KSO_WM_UNIT_INDEX" val="1_4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14.xml><?xml version="1.0" encoding="utf-8"?>
<p:tagLst xmlns:p="http://schemas.openxmlformats.org/presentationml/2006/main">
  <p:tag name="KSO_WM_ASSEMBLE_CHIP_INDEX" val="5a6733dc42bc43c2b5a0df9e7276d1ce"/>
  <p:tag name="KSO_WM_BEAUTIFY_FLAG" val="#wm#"/>
  <p:tag name="KSO_WM_CHIP_GROUPID" val="60b9dffed573a1aeab43bcad"/>
  <p:tag name="KSO_WM_CHIP_XID" val="60b9dffed573a1aeab43bcae"/>
  <p:tag name="KSO_WM_DIAGRAM_GROUP_CODE" val="l1-1"/>
  <p:tag name="KSO_WM_TAG_VERSION" val="1.0"/>
  <p:tag name="KSO_WM_TEMPLATE_CATEGORY" val="diagram"/>
  <p:tag name="KSO_WM_TEMPLATE_INDEX" val="2021912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19120_3*l_h_i*1_4_5"/>
  <p:tag name="KSO_WM_UNIT_INDEX" val="1_4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15.xml><?xml version="1.0" encoding="utf-8"?>
<p:tagLst xmlns:p="http://schemas.openxmlformats.org/presentationml/2006/main">
  <p:tag name="KSO_WM_ASSEMBLE_CHIP_INDEX" val="5a6733dc42bc43c2b5a0df9e7276d1ce"/>
  <p:tag name="KSO_WM_BEAUTIFY_FLAG" val="#wm#"/>
  <p:tag name="KSO_WM_CHIP_GROUPID" val="60b9dffed573a1aeab43bcad"/>
  <p:tag name="KSO_WM_CHIP_XID" val="60b9dffed573a1aeab43bcae"/>
  <p:tag name="KSO_WM_DIAGRAM_GROUP_CODE" val="l1-1"/>
  <p:tag name="KSO_WM_TAG_VERSION" val="1.0"/>
  <p:tag name="KSO_WM_TEMPLATE_CATEGORY" val="diagram"/>
  <p:tag name="KSO_WM_TEMPLATE_INDEX" val="2021912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0_3*l_h_i*1_4_6"/>
  <p:tag name="KSO_WM_UNIT_INDEX" val="1_4_6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16.xml><?xml version="1.0" encoding="utf-8"?>
<p:tagLst xmlns:p="http://schemas.openxmlformats.org/presentationml/2006/main">
  <p:tag name="KSO_WM_ASSEMBLE_CHIP_INDEX" val="5a6733dc42bc43c2b5a0df9e7276d1ce"/>
  <p:tag name="KSO_WM_BEAUTIFY_FLAG" val="#wm#"/>
  <p:tag name="KSO_WM_CHIP_GROUPID" val="60b9dffed573a1aeab43bcad"/>
  <p:tag name="KSO_WM_CHIP_XID" val="60b9dffed573a1aeab43bcae"/>
  <p:tag name="KSO_WM_DIAGRAM_GROUP_CODE" val="l1-1"/>
  <p:tag name="KSO_WM_TAG_VERSION" val="1.0"/>
  <p:tag name="KSO_WM_TEMPLATE_CATEGORY" val="diagram"/>
  <p:tag name="KSO_WM_TEMPLATE_INDEX" val="2021912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19120_3*l_h_i*1_4_7"/>
  <p:tag name="KSO_WM_UNIT_INDEX" val="1_4_7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17.xml><?xml version="1.0" encoding="utf-8"?>
<p:tagLst xmlns:p="http://schemas.openxmlformats.org/presentationml/2006/main">
  <p:tag name="KSO_WM_ASSEMBLE_CHIP_INDEX" val="5a6733dc42bc43c2b5a0df9e7276d1ce"/>
  <p:tag name="KSO_WM_BEAUTIFY_FLAG" val="#wm#"/>
  <p:tag name="KSO_WM_CHIP_GROUPID" val="60b9dffed573a1aeab43bcad"/>
  <p:tag name="KSO_WM_CHIP_XID" val="60b9dffed573a1aeab43bcae"/>
  <p:tag name="KSO_WM_DIAGRAM_GROUP_CODE" val="l1-1"/>
  <p:tag name="KSO_WM_TAG_VERSION" val="1.0"/>
  <p:tag name="KSO_WM_TEMPLATE_CATEGORY" val="diagram"/>
  <p:tag name="KSO_WM_TEMPLATE_INDEX" val="20219120"/>
  <p:tag name="KSO_WM_UNIT_COMPATIBLE" val="0"/>
  <p:tag name="KSO_WM_UNIT_DIAGRAM_ISNUMVISUAL" val="0"/>
  <p:tag name="KSO_WM_UNIT_DIAGRAM_ISREFERUNIT" val="0"/>
  <p:tag name="KSO_WM_UNIT_HIGHLIGHT" val="0"/>
  <p:tag name="KSO_WM_UNIT_ID" val="diagram20219120_3*l_h_i*1_4_2"/>
  <p:tag name="KSO_WM_UNIT_INDEX" val="1_4_2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  <p:tag name="KSO_WM_UNIT_VALUE" val="2"/>
</p:tagLst>
</file>

<file path=ppt/tags/tag41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8T14:51:57&quot;,&quot;maxSize&quot;:{&quot;size1&quot;:22.2},&quot;minSize&quot;:{&quot;size1&quot;:13.5},&quot;normalSize&quot;:{&quot;size1&quot;:13.5},&quot;subLayout&quot;:[{&quot;id&quot;:&quot;2023-09-08T14:51:57&quot;,&quot;margin&quot;:{&quot;bottom&quot;:0.025999998673796654,&quot;left&quot;:2.117000102996826,&quot;right&quot;:1.2699999809265137,&quot;top&quot;:0.4230000376701355},&quot;type&quot;:0},{&quot;id&quot;:&quot;2023-09-08T14:51:5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04"/>
  <p:tag name="KSO_WM_TEMPLATE_MASTER_TYPE" val="0"/>
  <p:tag name="KSO_WM_TEMPLATE_SUBCATEGORY" val="25"/>
</p:tagLst>
</file>

<file path=ppt/tags/tag41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BACK_SCHEMECOLOR_INDEX" val="8"/>
  <p:tag name="KSO_WM_UNIT_FILL_BACK_SCHEMECOLOR_INDEX_BRIGHTNESS" val="-0.5"/>
  <p:tag name="KSO_WM_UNIT_FILL_FORE_SCHEMECOLOR_INDEX" val="6"/>
  <p:tag name="KSO_WM_UNIT_FILL_FORE_SCHEMECOLOR_INDEX_BRIGHTNESS" val="0"/>
  <p:tag name="KSO_WM_UNIT_FILL_TYPE" val="2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2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BACK_SCHEMECOLOR_INDEX" val="7"/>
  <p:tag name="KSO_WM_UNIT_FILL_BACK_SCHEMECOLOR_INDEX_BRIGHTNESS" val="0"/>
  <p:tag name="KSO_WM_UNIT_FILL_FORE_SCHEMECOLOR_INDEX" val="6"/>
  <p:tag name="KSO_WM_UNIT_FILL_FORE_SCHEMECOLOR_INDEX_BRIGHTNESS" val="0"/>
  <p:tag name="KSO_WM_UNIT_FILL_TYPE" val="2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2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BACK_SCHEMECOLOR_INDEX" val="8"/>
  <p:tag name="KSO_WM_UNIT_FILL_BACK_SCHEMECOLOR_INDEX_BRIGHTNESS" val="-0.5"/>
  <p:tag name="KSO_WM_UNIT_FILL_FORE_SCHEMECOLOR_INDEX" val="6"/>
  <p:tag name="KSO_WM_UNIT_FILL_FORE_SCHEMECOLOR_INDEX_BRIGHTNESS" val="0"/>
  <p:tag name="KSO_WM_UNIT_FILL_TYPE" val="2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2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BACK_SCHEMECOLOR_INDEX" val="7"/>
  <p:tag name="KSO_WM_UNIT_FILL_BACK_SCHEMECOLOR_INDEX_BRIGHTNESS" val="0"/>
  <p:tag name="KSO_WM_UNIT_FILL_FORE_SCHEMECOLOR_INDEX" val="6"/>
  <p:tag name="KSO_WM_UNIT_FILL_FORE_SCHEMECOLOR_INDEX_BRIGHTNESS" val="0"/>
  <p:tag name="KSO_WM_UNIT_FILL_TYPE" val="2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2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2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25.xml><?xml version="1.0" encoding="utf-8"?>
<p:tagLst xmlns:p="http://schemas.openxmlformats.org/presentationml/2006/main">
  <p:tag name="KSO_WM_ASSEMBLE_CHIP_INDEX" val="8d1d9b129aeb4c56b45409b01558c81d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88_3*l_h_i*1_1_2"/>
  <p:tag name="KSO_WM_UNIT_INDEX" val="1_1_2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426.xml><?xml version="1.0" encoding="utf-8"?>
<p:tagLst xmlns:p="http://schemas.openxmlformats.org/presentationml/2006/main">
  <p:tag name="KSO_WM_ASSEMBLE_CHIP_INDEX" val="8d1d9b129aeb4c56b45409b01558c81d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3*l_h_i*1_1_1"/>
  <p:tag name="KSO_WM_UNIT_INDEX" val="1_1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27.xml><?xml version="1.0" encoding="utf-8"?>
<p:tagLst xmlns:p="http://schemas.openxmlformats.org/presentationml/2006/main">
  <p:tag name="KSO_WM_ASSEMBLE_CHIP_INDEX" val="8d1d9b129aeb4c56b45409b01558c81d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3*l_h_f*1_1_1"/>
  <p:tag name="KSO_WM_UNIT_INDEX" val="1_1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4"/>
</p:tagLst>
</file>

<file path=ppt/tags/tag428.xml><?xml version="1.0" encoding="utf-8"?>
<p:tagLst xmlns:p="http://schemas.openxmlformats.org/presentationml/2006/main">
  <p:tag name="KSO_WM_ASSEMBLE_CHIP_INDEX" val="8d1d9b129aeb4c56b45409b01558c81d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9188_3*l_h_i*1_2_2"/>
  <p:tag name="KSO_WM_UNIT_INDEX" val="1_2_2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429.xml><?xml version="1.0" encoding="utf-8"?>
<p:tagLst xmlns:p="http://schemas.openxmlformats.org/presentationml/2006/main">
  <p:tag name="KSO_WM_ASSEMBLE_CHIP_INDEX" val="8d1d9b129aeb4c56b45409b01558c81d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3*l_h_i*1_2_1"/>
  <p:tag name="KSO_WM_UNIT_INDEX" val="1_2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30.xml><?xml version="1.0" encoding="utf-8"?>
<p:tagLst xmlns:p="http://schemas.openxmlformats.org/presentationml/2006/main">
  <p:tag name="KSO_WM_ASSEMBLE_CHIP_INDEX" val="8d1d9b129aeb4c56b45409b01558c81d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3*l_h_f*1_2_1"/>
  <p:tag name="KSO_WM_UNIT_INDEX" val="1_2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4"/>
</p:tagLst>
</file>

<file path=ppt/tags/tag431.xml><?xml version="1.0" encoding="utf-8"?>
<p:tagLst xmlns:p="http://schemas.openxmlformats.org/presentationml/2006/main">
  <p:tag name="KSO_WM_ASSEMBLE_CHIP_INDEX" val="8d1d9b129aeb4c56b45409b01558c81d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188_3*l_h_i*1_3_2"/>
  <p:tag name="KSO_WM_UNIT_INDEX" val="1_3_2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432.xml><?xml version="1.0" encoding="utf-8"?>
<p:tagLst xmlns:p="http://schemas.openxmlformats.org/presentationml/2006/main">
  <p:tag name="KSO_WM_ASSEMBLE_CHIP_INDEX" val="8d1d9b129aeb4c56b45409b01558c81d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3*l_h_i*1_3_1"/>
  <p:tag name="KSO_WM_UNIT_INDEX" val="1_3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33.xml><?xml version="1.0" encoding="utf-8"?>
<p:tagLst xmlns:p="http://schemas.openxmlformats.org/presentationml/2006/main">
  <p:tag name="KSO_WM_ASSEMBLE_CHIP_INDEX" val="8d1d9b129aeb4c56b45409b01558c81d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3*l_h_f*1_3_1"/>
  <p:tag name="KSO_WM_UNIT_INDEX" val="1_3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4"/>
</p:tagLst>
</file>

<file path=ppt/tags/tag434.xml><?xml version="1.0" encoding="utf-8"?>
<p:tagLst xmlns:p="http://schemas.openxmlformats.org/presentationml/2006/main">
  <p:tag name="KSO_WM_ASSEMBLE_CHIP_INDEX" val="8d1d9b129aeb4c56b45409b01558c81d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9188_3*l_h_i*1_4_2"/>
  <p:tag name="KSO_WM_UNIT_INDEX" val="1_4_2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435.xml><?xml version="1.0" encoding="utf-8"?>
<p:tagLst xmlns:p="http://schemas.openxmlformats.org/presentationml/2006/main">
  <p:tag name="KSO_WM_ASSEMBLE_CHIP_INDEX" val="8d1d9b129aeb4c56b45409b01558c81d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3*l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36.xml><?xml version="1.0" encoding="utf-8"?>
<p:tagLst xmlns:p="http://schemas.openxmlformats.org/presentationml/2006/main">
  <p:tag name="KSO_WM_ASSEMBLE_CHIP_INDEX" val="8d1d9b129aeb4c56b45409b01558c81d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3*l_h_f*1_4_1"/>
  <p:tag name="KSO_WM_UNIT_INDEX" val="1_4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4"/>
</p:tagLst>
</file>

<file path=ppt/tags/tag437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8T14:51:58&quot;,&quot;maxSize&quot;:{&quot;size1&quot;:22.2},&quot;minSize&quot;:{&quot;size1&quot;:13.5},&quot;normalSize&quot;:{&quot;size1&quot;:13.5},&quot;subLayout&quot;:[{&quot;id&quot;:&quot;2023-09-08T14:51:58&quot;,&quot;margin&quot;:{&quot;bottom&quot;:0.025999998673796654,&quot;left&quot;:2.117000102996826,&quot;right&quot;:1.2699999809265137,&quot;top&quot;:0.4230000376701355},&quot;type&quot;:0},{&quot;id&quot;:&quot;2023-09-08T14:51:5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04"/>
  <p:tag name="KSO_WM_TEMPLATE_MASTER_TYPE" val="0"/>
  <p:tag name="KSO_WM_TEMPLATE_SUBCATEGORY" val="25"/>
</p:tagLst>
</file>

<file path=ppt/tags/tag43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4"/>
  <p:tag name="KSO_WM_UNIT_COMPATIBLE" val="0"/>
  <p:tag name="KSO_WM_UNIT_DIAGRAM_ISNUMVISUAL" val="0"/>
  <p:tag name="KSO_WM_UNIT_DIAGRAM_ISREFERUNIT" val="0"/>
  <p:tag name="KSO_WM_UNIT_HIGHLIGHT" val="0"/>
  <p:tag name="KSO_WM_UNIT_ID" val="custom2023080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7"/>
</p:tagLst>
</file>

<file path=ppt/tags/tag43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4"/>
  <p:tag name="KSO_WM_UNIT_COMPATIBLE" val="1"/>
  <p:tag name="KSO_WM_UNIT_DIAGRAM_ISNUMVISUAL" val="0"/>
  <p:tag name="KSO_WM_UNIT_DIAGRAM_ISREFERUNIT" val="0"/>
  <p:tag name="KSO_WM_UNIT_HIGHLIGHT" val="0"/>
  <p:tag name="KSO_WM_UNIT_ID" val="custom20230804_7*e*1"/>
  <p:tag name="KSO_WM_UNIT_INDEX" val="1"/>
  <p:tag name="KSO_WM_UNIT_LAYERLEVEL" val="1"/>
  <p:tag name="KSO_WM_UNIT_NOCLEAR" val="0"/>
  <p:tag name="KSO_WM_UNIT_PRESET_TEXT" val="O1"/>
  <p:tag name="KSO_WM_UNIT_TEXT_FILL_FORE_SCHEMECOLOR_INDEX" val="8"/>
  <p:tag name="KSO_WM_UNIT_TEXT_FILL_FORE_SCHEMECOLOR_INDEX_BRIGHTNESS" val="-0.5"/>
  <p:tag name="KSO_WM_UNIT_TEXT_FILL_TYPE" val="1"/>
  <p:tag name="KSO_WM_UNIT_TYPE" val="e"/>
  <p:tag name="KSO_WM_UNIT_VALUE" val="1"/>
</p:tagLst>
</file>

<file path=ppt/tags/tag440.xml><?xml version="1.0" encoding="utf-8"?>
<p:tagLst xmlns:p="http://schemas.openxmlformats.org/presentationml/2006/main">
  <p:tag name="KSO_WM_BEAUTIFY_FLAG" val="#wm#"/>
  <p:tag name="KSO_WM_SLIDE_ID" val="custom2023080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804"/>
  <p:tag name="KSO_WM_TEMPLATE_MASTER_TYPE" val="1"/>
  <p:tag name="KSO_WM_TEMPLATE_SUBCATEGORY" val="0"/>
</p:tagLst>
</file>

<file path=ppt/tags/tag44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BACK_SCHEMECOLOR_INDEX" val="8"/>
  <p:tag name="KSO_WM_UNIT_FILL_BACK_SCHEMECOLOR_INDEX_BRIGHTNESS" val="-0.5"/>
  <p:tag name="KSO_WM_UNIT_FILL_FORE_SCHEMECOLOR_INDEX" val="6"/>
  <p:tag name="KSO_WM_UNIT_FILL_FORE_SCHEMECOLOR_INDEX_BRIGHTNESS" val="0"/>
  <p:tag name="KSO_WM_UNIT_FILL_TYPE" val="2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4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BACK_SCHEMECOLOR_INDEX" val="7"/>
  <p:tag name="KSO_WM_UNIT_FILL_BACK_SCHEMECOLOR_INDEX_BRIGHTNESS" val="0"/>
  <p:tag name="KSO_WM_UNIT_FILL_FORE_SCHEMECOLOR_INDEX" val="6"/>
  <p:tag name="KSO_WM_UNIT_FILL_FORE_SCHEMECOLOR_INDEX_BRIGHTNESS" val="0"/>
  <p:tag name="KSO_WM_UNIT_FILL_TYPE" val="2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4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BACK_SCHEMECOLOR_INDEX" val="8"/>
  <p:tag name="KSO_WM_UNIT_FILL_BACK_SCHEMECOLOR_INDEX_BRIGHTNESS" val="-0.5"/>
  <p:tag name="KSO_WM_UNIT_FILL_FORE_SCHEMECOLOR_INDEX" val="6"/>
  <p:tag name="KSO_WM_UNIT_FILL_FORE_SCHEMECOLOR_INDEX_BRIGHTNESS" val="0"/>
  <p:tag name="KSO_WM_UNIT_FILL_TYPE" val="2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4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BACK_SCHEMECOLOR_INDEX" val="7"/>
  <p:tag name="KSO_WM_UNIT_FILL_BACK_SCHEMECOLOR_INDEX_BRIGHTNESS" val="0"/>
  <p:tag name="KSO_WM_UNIT_FILL_FORE_SCHEMECOLOR_INDEX" val="6"/>
  <p:tag name="KSO_WM_UNIT_FILL_FORE_SCHEMECOLOR_INDEX_BRIGHTNESS" val="0"/>
  <p:tag name="KSO_WM_UNIT_FILL_TYPE" val="2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4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4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4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HIGHLIGHT" val="0"/>
  <p:tag name="KSO_WM_UNIT_ID" val="diagram20205779_3*m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m_i"/>
  <p:tag name="KSO_WM_UNIT_USESOURCEFORMAT_APPLY" val="0"/>
</p:tagLst>
</file>

<file path=ppt/tags/tag44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HIGHLIGHT" val="0"/>
  <p:tag name="KSO_WM_UNIT_ID" val="diagram20205779_3*m_i*1_2"/>
  <p:tag name="KSO_WM_UNIT_INDEX" val="1_2"/>
  <p:tag name="KSO_WM_UNIT_LAYERLEVEL" val="1_1"/>
  <p:tag name="KSO_WM_UNIT_TEXT_FILL_FORE_SCHEMECOLOR_INDEX" val="2"/>
  <p:tag name="KSO_WM_UNIT_TEXT_FILL_FORE_SCHEMECOLOR_INDEX_BRIGHTNESS" val="0"/>
  <p:tag name="KSO_WM_UNIT_TEXT_FILL_TYPE" val="1"/>
  <p:tag name="KSO_WM_UNIT_TYPE" val="m_i"/>
  <p:tag name="KSO_WM_UNIT_USESOURCEFORMAT_APPLY" val="0"/>
</p:tagLst>
</file>

<file path=ppt/tags/tag44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79_3*m_h_i*1_1_1"/>
  <p:tag name="KSO_WM_UNIT_INDEX" val="1_1_1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m_h_i"/>
  <p:tag name="KSO_WM_UNIT_USESOURCEFORMAT_APPLY" val="0"/>
</p:tagLst>
</file>

<file path=ppt/tags/tag45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HIGHLIGHT" val="0"/>
  <p:tag name="KSO_WM_UNIT_ID" val="diagram20205779_3*m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5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HIGHLIGHT" val="0"/>
  <p:tag name="KSO_WM_UNIT_ID" val="diagram20205779_3*m_h_i*1_1_3"/>
  <p:tag name="KSO_WM_UNIT_INDEX" val="1_1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m_h_i"/>
  <p:tag name="KSO_WM_UNIT_USESOURCEFORMAT_APPLY" val="0"/>
</p:tagLst>
</file>

<file path=ppt/tags/tag45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79_3*m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5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HIGHLIGHT" val="0"/>
  <p:tag name="KSO_WM_UNIT_ID" val="diagram20205779_3*m_h_f*1_1_1"/>
  <p:tag name="KSO_WM_UNIT_INDEX" val="1_1_1"/>
  <p:tag name="KSO_WM_UNIT_LAYERLEVEL" val="1_1_1"/>
  <p:tag name="KSO_WM_UNIT_NOCLEAR" val="0"/>
  <p:tag name="KSO_WM_UNIT_PRESET_TEXT" val="单击此处输入您的正文，文字是您思想的提炼，为了最终演示的良好效果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  <p:tag name="KSO_WM_UNIT_VALUE" val="54"/>
</p:tagLst>
</file>

<file path=ppt/tags/tag45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79_3*m_h_i*1_3_1"/>
  <p:tag name="KSO_WM_UNIT_INDEX" val="1_3_1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m_h_i"/>
  <p:tag name="KSO_WM_UNIT_USESOURCEFORMAT_APPLY" val="0"/>
</p:tagLst>
</file>

<file path=ppt/tags/tag45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HIGHLIGHT" val="0"/>
  <p:tag name="KSO_WM_UNIT_ID" val="diagram20205779_3*m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5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HIGHLIGHT" val="0"/>
  <p:tag name="KSO_WM_UNIT_ID" val="diagram20205779_3*m_h_i*1_3_3"/>
  <p:tag name="KSO_WM_UNIT_INDEX" val="1_3_3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YPE" val="m_h_i"/>
  <p:tag name="KSO_WM_UNIT_USESOURCEFORMAT_APPLY" val="0"/>
</p:tagLst>
</file>

<file path=ppt/tags/tag45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79_3*m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5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HIGHLIGHT" val="0"/>
  <p:tag name="KSO_WM_UNIT_ID" val="diagram20205779_3*m_h_f*1_3_1"/>
  <p:tag name="KSO_WM_UNIT_INDEX" val="1_3_1"/>
  <p:tag name="KSO_WM_UNIT_LAYERLEVEL" val="1_1_1"/>
  <p:tag name="KSO_WM_UNIT_NOCLEAR" val="0"/>
  <p:tag name="KSO_WM_UNIT_PRESET_TEXT" val="单击此处输入您的正文，文字是您思想的提炼，为了最终演示的良好效果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  <p:tag name="KSO_WM_UNIT_VALUE" val="54"/>
</p:tagLst>
</file>

<file path=ppt/tags/tag45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79_3*m_h_i*1_2_1"/>
  <p:tag name="KSO_WM_UNIT_INDEX" val="1_2_1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m_h_i"/>
  <p:tag name="KSO_WM_UNIT_USESOURCEFORMAT_APPLY" val="0"/>
</p:tagLst>
</file>

<file path=ppt/tags/tag46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HIGHLIGHT" val="0"/>
  <p:tag name="KSO_WM_UNIT_ID" val="diagram20205779_3*m_h_i*1_2_3"/>
  <p:tag name="KSO_WM_UNIT_INDEX" val="1_2_3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YPE" val="m_h_i"/>
  <p:tag name="KSO_WM_UNIT_USESOURCEFORMAT_APPLY" val="0"/>
</p:tagLst>
</file>

<file path=ppt/tags/tag46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79_3*m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6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HIGHLIGHT" val="0"/>
  <p:tag name="KSO_WM_UNIT_ID" val="diagram20205779_3*m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6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HIGHLIGHT" val="0"/>
  <p:tag name="KSO_WM_UNIT_ID" val="diagram20205779_3*m_h_f*1_2_1"/>
  <p:tag name="KSO_WM_UNIT_INDEX" val="1_2_1"/>
  <p:tag name="KSO_WM_UNIT_LAYERLEVEL" val="1_1_1"/>
  <p:tag name="KSO_WM_UNIT_NOCLEAR" val="0"/>
  <p:tag name="KSO_WM_UNIT_PRESET_TEXT" val="单击此处输入您的正文，文字是您思想的提炼，为了最终演示的良好效果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  <p:tag name="KSO_WM_UNIT_VALUE" val="54"/>
</p:tagLst>
</file>

<file path=ppt/tags/tag46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79_3*m_h_i*1_4_1"/>
  <p:tag name="KSO_WM_UNIT_INDEX" val="1_4_1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m_h_i"/>
  <p:tag name="KSO_WM_UNIT_USESOURCEFORMAT_APPLY" val="0"/>
</p:tagLst>
</file>

<file path=ppt/tags/tag46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HIGHLIGHT" val="0"/>
  <p:tag name="KSO_WM_UNIT_ID" val="diagram20205779_3*m_h_i*1_4_3"/>
  <p:tag name="KSO_WM_UNIT_INDEX" val="1_4_3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YPE" val="m_h_i"/>
  <p:tag name="KSO_WM_UNIT_USESOURCEFORMAT_APPLY" val="0"/>
</p:tagLst>
</file>

<file path=ppt/tags/tag46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79_3*m_h_i*1_4_4"/>
  <p:tag name="KSO_WM_UNIT_INDEX" val="1_4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6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HIGHLIGHT" val="0"/>
  <p:tag name="KSO_WM_UNIT_ID" val="diagram20205779_3*m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6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HIGHLIGHT" val="0"/>
  <p:tag name="KSO_WM_UNIT_ID" val="diagram20205779_3*m_h_f*1_4_1"/>
  <p:tag name="KSO_WM_UNIT_INDEX" val="1_4_1"/>
  <p:tag name="KSO_WM_UNIT_LAYERLEVEL" val="1_1_1"/>
  <p:tag name="KSO_WM_UNIT_NOCLEAR" val="0"/>
  <p:tag name="KSO_WM_UNIT_PRESET_TEXT" val="单击此处输入您的正文，文字是您思想的提炼，为了最终演示的良好效果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  <p:tag name="KSO_WM_UNIT_VALUE" val="54"/>
</p:tagLst>
</file>

<file path=ppt/tags/tag46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8T14:51:59&quot;,&quot;maxSize&quot;:{&quot;size1&quot;:22.2},&quot;minSize&quot;:{&quot;size1&quot;:13.5},&quot;normalSize&quot;:{&quot;size1&quot;:13.5},&quot;subLayout&quot;:[{&quot;id&quot;:&quot;2023-09-08T14:51:59&quot;,&quot;margin&quot;:{&quot;bottom&quot;:0.025999998673796654,&quot;left&quot;:2.117000102996826,&quot;right&quot;:1.2699999809265137,&quot;top&quot;:0.4230000376701355},&quot;type&quot;:0},{&quot;id&quot;:&quot;2023-09-08T14:51:59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04"/>
  <p:tag name="KSO_WM_TEMPLATE_MASTER_TYPE" val="0"/>
  <p:tag name="KSO_WM_TEMPLATE_SUBCATEGORY" val="25"/>
</p:tagLst>
</file>

<file path=ppt/tags/tag47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BACK_SCHEMECOLOR_INDEX" val="8"/>
  <p:tag name="KSO_WM_UNIT_FILL_BACK_SCHEMECOLOR_INDEX_BRIGHTNESS" val="-0.5"/>
  <p:tag name="KSO_WM_UNIT_FILL_FORE_SCHEMECOLOR_INDEX" val="6"/>
  <p:tag name="KSO_WM_UNIT_FILL_FORE_SCHEMECOLOR_INDEX_BRIGHTNESS" val="0"/>
  <p:tag name="KSO_WM_UNIT_FILL_TYPE" val="2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7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BACK_SCHEMECOLOR_INDEX" val="7"/>
  <p:tag name="KSO_WM_UNIT_FILL_BACK_SCHEMECOLOR_INDEX_BRIGHTNESS" val="0"/>
  <p:tag name="KSO_WM_UNIT_FILL_FORE_SCHEMECOLOR_INDEX" val="6"/>
  <p:tag name="KSO_WM_UNIT_FILL_FORE_SCHEMECOLOR_INDEX_BRIGHTNESS" val="0"/>
  <p:tag name="KSO_WM_UNIT_FILL_TYPE" val="2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7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BACK_SCHEMECOLOR_INDEX" val="8"/>
  <p:tag name="KSO_WM_UNIT_FILL_BACK_SCHEMECOLOR_INDEX_BRIGHTNESS" val="-0.5"/>
  <p:tag name="KSO_WM_UNIT_FILL_FORE_SCHEMECOLOR_INDEX" val="6"/>
  <p:tag name="KSO_WM_UNIT_FILL_FORE_SCHEMECOLOR_INDEX_BRIGHTNESS" val="0"/>
  <p:tag name="KSO_WM_UNIT_FILL_TYPE" val="2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7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BACK_SCHEMECOLOR_INDEX" val="7"/>
  <p:tag name="KSO_WM_UNIT_FILL_BACK_SCHEMECOLOR_INDEX_BRIGHTNESS" val="0"/>
  <p:tag name="KSO_WM_UNIT_FILL_FORE_SCHEMECOLOR_INDEX" val="6"/>
  <p:tag name="KSO_WM_UNIT_FILL_FORE_SCHEMECOLOR_INDEX_BRIGHTNESS" val="0"/>
  <p:tag name="KSO_WM_UNIT_FILL_TYPE" val="2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7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7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76.xml><?xml version="1.0" encoding="utf-8"?>
<p:tagLst xmlns:p="http://schemas.openxmlformats.org/presentationml/2006/main">
  <p:tag name="KSO_WM_ASSEMBLE_CHIP_INDEX" val="fdde7bae3e954f08b1904093e8ff0f7c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4*m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1"/>
</p:tagLst>
</file>

<file path=ppt/tags/tag477.xml><?xml version="1.0" encoding="utf-8"?>
<p:tagLst xmlns:p="http://schemas.openxmlformats.org/presentationml/2006/main">
  <p:tag name="KSO_WM_ASSEMBLE_CHIP_INDEX" val="fdde7bae3e954f08b1904093e8ff0f7c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4*m_h_f*1_1_1"/>
  <p:tag name="KSO_WM_UNIT_INDEX" val="1_1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10"/>
</p:tagLst>
</file>

<file path=ppt/tags/tag478.xml><?xml version="1.0" encoding="utf-8"?>
<p:tagLst xmlns:p="http://schemas.openxmlformats.org/presentationml/2006/main">
  <p:tag name="KSO_WM_ASSEMBLE_CHIP_INDEX" val="fdde7bae3e954f08b1904093e8ff0f7c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4*m_h_i*1_1_2"/>
  <p:tag name="KSO_WM_UNIT_INDEX" val="1_1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28"/>
</p:tagLst>
</file>

<file path=ppt/tags/tag479.xml><?xml version="1.0" encoding="utf-8"?>
<p:tagLst xmlns:p="http://schemas.openxmlformats.org/presentationml/2006/main">
  <p:tag name="KSO_WM_ASSEMBLE_CHIP_INDEX" val="fdde7bae3e954f08b1904093e8ff0f7c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4*m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1"/>
</p:tagLst>
</file>

<file path=ppt/tags/tag480.xml><?xml version="1.0" encoding="utf-8"?>
<p:tagLst xmlns:p="http://schemas.openxmlformats.org/presentationml/2006/main">
  <p:tag name="KSO_WM_ASSEMBLE_CHIP_INDEX" val="fdde7bae3e954f08b1904093e8ff0f7c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4*m_h_f*1_2_1"/>
  <p:tag name="KSO_WM_UNIT_INDEX" val="1_2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10"/>
</p:tagLst>
</file>

<file path=ppt/tags/tag481.xml><?xml version="1.0" encoding="utf-8"?>
<p:tagLst xmlns:p="http://schemas.openxmlformats.org/presentationml/2006/main">
  <p:tag name="KSO_WM_ASSEMBLE_CHIP_INDEX" val="fdde7bae3e954f08b1904093e8ff0f7c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4*m_h_i*1_2_2"/>
  <p:tag name="KSO_WM_UNIT_INDEX" val="1_2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28"/>
</p:tagLst>
</file>

<file path=ppt/tags/tag482.xml><?xml version="1.0" encoding="utf-8"?>
<p:tagLst xmlns:p="http://schemas.openxmlformats.org/presentationml/2006/main">
  <p:tag name="KSO_WM_ASSEMBLE_CHIP_INDEX" val="fdde7bae3e954f08b1904093e8ff0f7c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4*m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1"/>
</p:tagLst>
</file>

<file path=ppt/tags/tag483.xml><?xml version="1.0" encoding="utf-8"?>
<p:tagLst xmlns:p="http://schemas.openxmlformats.org/presentationml/2006/main">
  <p:tag name="KSO_WM_ASSEMBLE_CHIP_INDEX" val="fdde7bae3e954f08b1904093e8ff0f7c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4*m_h_f*1_3_1"/>
  <p:tag name="KSO_WM_UNIT_INDEX" val="1_3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10"/>
</p:tagLst>
</file>

<file path=ppt/tags/tag484.xml><?xml version="1.0" encoding="utf-8"?>
<p:tagLst xmlns:p="http://schemas.openxmlformats.org/presentationml/2006/main">
  <p:tag name="KSO_WM_ASSEMBLE_CHIP_INDEX" val="fdde7bae3e954f08b1904093e8ff0f7c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4*m_h_i*1_3_2"/>
  <p:tag name="KSO_WM_UNIT_INDEX" val="1_3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28"/>
</p:tagLst>
</file>

<file path=ppt/tags/tag485.xml><?xml version="1.0" encoding="utf-8"?>
<p:tagLst xmlns:p="http://schemas.openxmlformats.org/presentationml/2006/main">
  <p:tag name="KSO_WM_ASSEMBLE_CHIP_INDEX" val="fdde7bae3e954f08b1904093e8ff0f7c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4*m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1"/>
</p:tagLst>
</file>

<file path=ppt/tags/tag486.xml><?xml version="1.0" encoding="utf-8"?>
<p:tagLst xmlns:p="http://schemas.openxmlformats.org/presentationml/2006/main">
  <p:tag name="KSO_WM_ASSEMBLE_CHIP_INDEX" val="fdde7bae3e954f08b1904093e8ff0f7c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4*m_h_f*1_4_1"/>
  <p:tag name="KSO_WM_UNIT_INDEX" val="1_4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10"/>
</p:tagLst>
</file>

<file path=ppt/tags/tag487.xml><?xml version="1.0" encoding="utf-8"?>
<p:tagLst xmlns:p="http://schemas.openxmlformats.org/presentationml/2006/main">
  <p:tag name="KSO_WM_ASSEMBLE_CHIP_INDEX" val="fdde7bae3e954f08b1904093e8ff0f7c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4*m_h_i*1_4_2"/>
  <p:tag name="KSO_WM_UNIT_INDEX" val="1_4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28"/>
</p:tagLst>
</file>

<file path=ppt/tags/tag488.xml><?xml version="1.0" encoding="utf-8"?>
<p:tagLst xmlns:p="http://schemas.openxmlformats.org/presentationml/2006/main">
  <p:tag name="KSO_WM_ASSEMBLE_CHIP_INDEX" val="fdde7bae3e954f08b1904093e8ff0f7c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4*m_h_i*1_5_1"/>
  <p:tag name="KSO_WM_UNIT_INDEX" val="1_5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1"/>
</p:tagLst>
</file>

<file path=ppt/tags/tag489.xml><?xml version="1.0" encoding="utf-8"?>
<p:tagLst xmlns:p="http://schemas.openxmlformats.org/presentationml/2006/main">
  <p:tag name="KSO_WM_ASSEMBLE_CHIP_INDEX" val="fdde7bae3e954f08b1904093e8ff0f7c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4*m_h_f*1_5_1"/>
  <p:tag name="KSO_WM_UNIT_INDEX" val="1_5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10"/>
</p:tagLst>
</file>

<file path=ppt/tags/tag490.xml><?xml version="1.0" encoding="utf-8"?>
<p:tagLst xmlns:p="http://schemas.openxmlformats.org/presentationml/2006/main">
  <p:tag name="KSO_WM_ASSEMBLE_CHIP_INDEX" val="fdde7bae3e954f08b1904093e8ff0f7c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4*m_h_i*1_5_2"/>
  <p:tag name="KSO_WM_UNIT_INDEX" val="1_5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28"/>
</p:tagLst>
</file>

<file path=ppt/tags/tag491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8T14:51:59&quot;,&quot;maxSize&quot;:{&quot;size1&quot;:22.2},&quot;minSize&quot;:{&quot;size1&quot;:13.5},&quot;normalSize&quot;:{&quot;size1&quot;:13.5},&quot;subLayout&quot;:[{&quot;id&quot;:&quot;2023-09-08T14:51:59&quot;,&quot;margin&quot;:{&quot;bottom&quot;:0.025999998673796654,&quot;left&quot;:2.117000102996826,&quot;right&quot;:1.2699999809265137,&quot;top&quot;:0.4230000376701355},&quot;type&quot;:0},{&quot;id&quot;:&quot;2023-09-08T14:51:59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04"/>
  <p:tag name="KSO_WM_TEMPLATE_MASTER_TYPE" val="0"/>
  <p:tag name="KSO_WM_TEMPLATE_SUBCATEGORY" val="25"/>
</p:tagLst>
</file>

<file path=ppt/tags/tag49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BACK_SCHEMECOLOR_INDEX" val="8"/>
  <p:tag name="KSO_WM_UNIT_FILL_BACK_SCHEMECOLOR_INDEX_BRIGHTNESS" val="-0.5"/>
  <p:tag name="KSO_WM_UNIT_FILL_FORE_SCHEMECOLOR_INDEX" val="6"/>
  <p:tag name="KSO_WM_UNIT_FILL_FORE_SCHEMECOLOR_INDEX_BRIGHTNESS" val="0"/>
  <p:tag name="KSO_WM_UNIT_FILL_TYPE" val="2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9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BACK_SCHEMECOLOR_INDEX" val="7"/>
  <p:tag name="KSO_WM_UNIT_FILL_BACK_SCHEMECOLOR_INDEX_BRIGHTNESS" val="0"/>
  <p:tag name="KSO_WM_UNIT_FILL_FORE_SCHEMECOLOR_INDEX" val="6"/>
  <p:tag name="KSO_WM_UNIT_FILL_FORE_SCHEMECOLOR_INDEX_BRIGHTNESS" val="0"/>
  <p:tag name="KSO_WM_UNIT_FILL_TYPE" val="2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9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BACK_SCHEMECOLOR_INDEX" val="8"/>
  <p:tag name="KSO_WM_UNIT_FILL_BACK_SCHEMECOLOR_INDEX_BRIGHTNESS" val="-0.5"/>
  <p:tag name="KSO_WM_UNIT_FILL_FORE_SCHEMECOLOR_INDEX" val="6"/>
  <p:tag name="KSO_WM_UNIT_FILL_FORE_SCHEMECOLOR_INDEX_BRIGHTNESS" val="0"/>
  <p:tag name="KSO_WM_UNIT_FILL_TYPE" val="2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9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BACK_SCHEMECOLOR_INDEX" val="7"/>
  <p:tag name="KSO_WM_UNIT_FILL_BACK_SCHEMECOLOR_INDEX_BRIGHTNESS" val="0"/>
  <p:tag name="KSO_WM_UNIT_FILL_FORE_SCHEMECOLOR_INDEX" val="6"/>
  <p:tag name="KSO_WM_UNIT_FILL_FORE_SCHEMECOLOR_INDEX_BRIGHTNESS" val="0"/>
  <p:tag name="KSO_WM_UNIT_FILL_TYPE" val="2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9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9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98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499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1_3"/>
  <p:tag name="KSO_WM_UNIT_INDEX" val="1_1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500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1_4"/>
  <p:tag name="KSO_WM_UNIT_INDEX" val="1_1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501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f*1_1_1"/>
  <p:tag name="KSO_WM_UNIT_INDEX" val="1_1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502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503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2_1"/>
  <p:tag name="KSO_WM_UNIT_INDEX" val="1_2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504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2_3"/>
  <p:tag name="KSO_WM_UNIT_INDEX" val="1_2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505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2_4"/>
  <p:tag name="KSO_WM_UNIT_INDEX" val="1_2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506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f*1_2_1"/>
  <p:tag name="KSO_WM_UNIT_INDEX" val="1_2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507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2_2"/>
  <p:tag name="KSO_WM_UNIT_INDEX" val="1_2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508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509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3_3"/>
  <p:tag name="KSO_WM_UNIT_INDEX" val="1_3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510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3_4"/>
  <p:tag name="KSO_WM_UNIT_INDEX" val="1_3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511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f*1_3_1"/>
  <p:tag name="KSO_WM_UNIT_INDEX" val="1_3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512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3_2"/>
  <p:tag name="KSO_WM_UNIT_INDEX" val="1_3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513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4_1"/>
  <p:tag name="KSO_WM_UNIT_INDEX" val="1_4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514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4_3"/>
  <p:tag name="KSO_WM_UNIT_INDEX" val="1_4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515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4_4"/>
  <p:tag name="KSO_WM_UNIT_INDEX" val="1_4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516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f*1_4_1"/>
  <p:tag name="KSO_WM_UNIT_INDEX" val="1_4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517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4_2"/>
  <p:tag name="KSO_WM_UNIT_INDEX" val="1_4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51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8T14:51:57&quot;,&quot;maxSize&quot;:{&quot;size1&quot;:22.2},&quot;minSize&quot;:{&quot;size1&quot;:13.5},&quot;normalSize&quot;:{&quot;size1&quot;:13.5},&quot;subLayout&quot;:[{&quot;id&quot;:&quot;2023-09-08T14:51:57&quot;,&quot;margin&quot;:{&quot;bottom&quot;:0.025999998673796654,&quot;left&quot;:2.117000102996826,&quot;right&quot;:1.2699999809265137,&quot;top&quot;:0.4230000376701355},&quot;type&quot;:0},{&quot;id&quot;:&quot;2023-09-08T14:51:5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04"/>
  <p:tag name="KSO_WM_TEMPLATE_MASTER_TYPE" val="0"/>
  <p:tag name="KSO_WM_TEMPLATE_SUBCATEGORY" val="25"/>
</p:tagLst>
</file>

<file path=ppt/tags/tag51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4"/>
  <p:tag name="KSO_WM_UNIT_COMPATIBLE" val="0"/>
  <p:tag name="KSO_WM_UNIT_DIAGRAM_ISNUMVISUAL" val="0"/>
  <p:tag name="KSO_WM_UNIT_DIAGRAM_ISREFERUNIT" val="0"/>
  <p:tag name="KSO_WM_UNIT_HIGHLIGHT" val="0"/>
  <p:tag name="KSO_WM_UNIT_ID" val="custom20230804_13*a*1"/>
  <p:tag name="KSO_WM_UNIT_INDEX" val="1"/>
  <p:tag name="KSO_WM_UNIT_ISCONTENTSTITLE" val="0"/>
  <p:tag name="KSO_WM_UNIT_ISNUMDGMTITLE" val="0"/>
  <p:tag name="KSO_WM_UNIT_LAYERLEVEL" val="1"/>
  <p:tag name="KSO_WM_UNIT_NOCLEAR" val="1"/>
  <p:tag name="KSO_WM_UNIT_PRESET_TEXT" val="THANKS"/>
  <p:tag name="KSO_WM_UNIT_TEXT_FILL_FORE_SCHEMECOLOR_INDEX" val="14"/>
  <p:tag name="KSO_WM_UNIT_TEXT_FILL_FORE_SCHEMECOLOR_INDEX_BRIGHTNESS" val="0"/>
  <p:tag name="KSO_WM_UNIT_TEXT_FILL_TYPE" val="1"/>
  <p:tag name="KSO_WM_UNIT_TYPE" val="a"/>
</p:tagLst>
</file>

<file path=ppt/tags/tag52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custom20230804_13*f*1"/>
  <p:tag name="KSO_WM_UNIT_INDEX" val="1"/>
  <p:tag name="KSO_WM_UNIT_LAYERLEVEL" val="1"/>
  <p:tag name="KSO_WM_UNIT_NOCLEAR" val="0"/>
  <p:tag name="KSO_WM_UNIT_PRESET_TEXT" val="汇报人"/>
  <p:tag name="KSO_WM_UNIT_SUBTYPE" val="a"/>
  <p:tag name="KSO_WM_UNIT_TYPE" val="f"/>
  <p:tag name="KSO_WM_UNIT_VALUE" val="16"/>
</p:tagLst>
</file>

<file path=ppt/tags/tag521.xml><?xml version="1.0" encoding="utf-8"?>
<p:tagLst xmlns:p="http://schemas.openxmlformats.org/presentationml/2006/main">
  <p:tag name="KSO_WM_BEAUTIFY_FLAG" val="#wm#"/>
  <p:tag name="KSO_WM_SLIDE_ID" val="custom20230804_13"/>
  <p:tag name="KSO_WM_SLIDE_INDEX" val="13"/>
  <p:tag name="KSO_WM_SLIDE_ITEM_CNT" val="0"/>
  <p:tag name="KSO_WM_SLIDE_LAYOUT" val="a_f"/>
  <p:tag name="KSO_WM_SLIDE_LAYOUT_CNT" val="1_1"/>
  <p:tag name="KSO_WM_SLIDE_SUBTYPE" val="pureTxt"/>
  <p:tag name="KSO_WM_SLIDE_TYPE" val="endPage"/>
  <p:tag name="KSO_WM_TAG_VERSION" val="1.0"/>
  <p:tag name="KSO_WM_TEMPLATE_CATEGORY" val="custom"/>
  <p:tag name="KSO_WM_TEMPLATE_COLOR_TYPE" val="0"/>
  <p:tag name="KSO_WM_TEMPLATE_INDEX" val="20230804"/>
  <p:tag name="KSO_WM_TEMPLATE_MASTER_TYPE" val="1"/>
  <p:tag name="KSO_WM_TEMPLATE_SUBCATEGORY" val="0"/>
</p:tagLst>
</file>

<file path=ppt/tags/tag522.xml><?xml version="1.0" encoding="utf-8"?>
<p:tagLst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2.0"/>
  <p:tag name="AS_VERSION" val="16.9.0.0"/>
  <p:tag name="COMMONDATA" val="eyJoZGlkIjoiMzc2ZGZkMjRjMjU5OTEwMDk2NDE1ZGVmODZjYmYwZjEifQ=="/>
</p:tagLst>
</file>

<file path=ppt/theme/theme1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1_Office 主题​​">
  <a:themeElements>
    <a:clrScheme name="自定义 54">
      <a:dk1>
        <a:srgbClr val="000000"/>
      </a:dk1>
      <a:lt1>
        <a:srgbClr val="FFFFFF"/>
      </a:lt1>
      <a:dk2>
        <a:srgbClr val="142A5B"/>
      </a:dk2>
      <a:lt2>
        <a:srgbClr val="FFFFFF"/>
      </a:lt2>
      <a:accent1>
        <a:srgbClr val="16EAEE"/>
      </a:accent1>
      <a:accent2>
        <a:srgbClr val="3858FA"/>
      </a:accent2>
      <a:accent3>
        <a:srgbClr val="5C73FB"/>
      </a:accent3>
      <a:accent4>
        <a:srgbClr val="1F74E7"/>
      </a:accent4>
      <a:accent5>
        <a:srgbClr val="FFDB00"/>
      </a:accent5>
      <a:accent6>
        <a:srgbClr val="8337FF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117</Paragraphs>
  <Slides>19</Slides>
  <Notes>1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0">
      <vt:lpstr>WPS</vt:lpstr>
      <vt:lpstr>成人机械通气患者俯卧位护理</vt:lpstr>
      <vt:lpstr>Slide 2</vt:lpstr>
      <vt:lpstr>俯卧位护理的重要性</vt:lpstr>
      <vt:lpstr>Slide 4</vt:lpstr>
      <vt:lpstr>Slide 5</vt:lpstr>
      <vt:lpstr>Slide 6</vt:lpstr>
      <vt:lpstr>俯卧位护理的操作步骤</vt:lpstr>
      <vt:lpstr>Slide 8</vt:lpstr>
      <vt:lpstr>Slide 9</vt:lpstr>
      <vt:lpstr>Slide 10</vt:lpstr>
      <vt:lpstr>俯卧位护理的注意事项</vt:lpstr>
      <vt:lpstr>Slide 12</vt:lpstr>
      <vt:lpstr>Slide 13</vt:lpstr>
      <vt:lpstr>Slide 14</vt:lpstr>
      <vt:lpstr>俯卧位护理的效果评估</vt:lpstr>
      <vt:lpstr>Slide 16</vt:lpstr>
      <vt:lpstr>Slide 17</vt:lpstr>
      <vt:lpstr>Slide 18</vt:lpstr>
      <vt:lpstr>谢谢</vt:lpstr>
    </vt:vector>
  </TitlesOfParts>
  <LinksUpToDate>0</LinksUpToDate>
  <SharedDoc>0</SharedDoc>
  <HyperlinksChanged>0</HyperlinksChanged>
  <Application>Aspose.Slides for .NET</Application>
  <AppVersion>16.0900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空白演示</dc:title>
  <cp:lastModifiedBy>一抹斜阳</cp:lastModifiedBy>
  <cp:revision>155</cp:revision>
  <dcterms:created xsi:type="dcterms:W3CDTF">2019-06-19T02:08:00Z</dcterms:created>
  <dcterms:modified xsi:type="dcterms:W3CDTF">2023-09-11T04:32:22Z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616E7C3673DD4DBD9A39A3143C85B36A_11</vt:lpwstr>
  </property>
  <property fmtid="{D5CDD505-2E9C-101B-9397-08002B2CF9AE}" pid="3" name="KSOProductBuildVer">
    <vt:lpwstr>2052-12.1.0.15374</vt:lpwstr>
  </property>
</Properties>
</file>