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handoutMasters/handoutMaster1.xml" ContentType="application/vnd.openxmlformats-officedocument.presentationml.handoutMaster+xml"/>
  <Override PartName="/ppt/media/image15.svg" ContentType="image/svg+xml"/>
  <Override PartName="/ppt/media/image17.svg" ContentType="image/svg+xml"/>
  <Override PartName="/ppt/media/image1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3"/>
  </p:sldMasterIdLst>
  <p:notesMasterIdLst>
    <p:notesMasterId r:id="rId5"/>
  </p:notesMasterIdLst>
  <p:handoutMasterIdLst>
    <p:handoutMasterId r:id="rId34"/>
  </p:handoutMasterIdLst>
  <p:sldIdLst>
    <p:sldId id="331" r:id="rId4"/>
    <p:sldId id="332" r:id="rId6"/>
    <p:sldId id="375" r:id="rId7"/>
    <p:sldId id="683" r:id="rId8"/>
    <p:sldId id="685" r:id="rId9"/>
    <p:sldId id="686" r:id="rId10"/>
    <p:sldId id="779" r:id="rId11"/>
    <p:sldId id="783" r:id="rId12"/>
    <p:sldId id="693" r:id="rId13"/>
    <p:sldId id="749" r:id="rId14"/>
    <p:sldId id="782" r:id="rId15"/>
    <p:sldId id="756" r:id="rId16"/>
    <p:sldId id="775" r:id="rId17"/>
    <p:sldId id="780" r:id="rId18"/>
    <p:sldId id="692" r:id="rId19"/>
    <p:sldId id="697" r:id="rId20"/>
    <p:sldId id="760" r:id="rId21"/>
    <p:sldId id="761" r:id="rId22"/>
    <p:sldId id="781" r:id="rId23"/>
    <p:sldId id="774" r:id="rId24"/>
    <p:sldId id="767" r:id="rId25"/>
    <p:sldId id="768" r:id="rId26"/>
    <p:sldId id="769" r:id="rId27"/>
    <p:sldId id="778" r:id="rId28"/>
    <p:sldId id="772" r:id="rId29"/>
    <p:sldId id="776" r:id="rId30"/>
    <p:sldId id="777" r:id="rId31"/>
    <p:sldId id="335" r:id="rId32"/>
    <p:sldId id="376" r:id="rId33"/>
  </p:sldIdLst>
  <p:sldSz cx="9144000" cy="5143500" type="screen16x9"/>
  <p:notesSz cx="9144000" cy="6858000"/>
  <p:custDataLst>
    <p:tags r:id="rId3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modifyVerifier cryptProviderType="rsaFull" cryptAlgorithmClass="hash" cryptAlgorithmType="typeAny" cryptAlgorithmSid="4" spinCount="100000" saltData="gtaOEjwDjYqDKRT7o6bhKA==" hashData="4T/sQCm7Wwm2NB9AmKoJkArr1u4="/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 Lyon" initials="L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EDE3"/>
    <a:srgbClr val="80D6BF"/>
    <a:srgbClr val="377D6C"/>
    <a:srgbClr val="3BB898"/>
    <a:srgbClr val="C5EDE3"/>
    <a:srgbClr val="3E8E7B"/>
    <a:srgbClr val="4DD6BE"/>
    <a:srgbClr val="006451"/>
    <a:srgbClr val="007E66"/>
    <a:srgbClr val="00AF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7" autoAdjust="0"/>
    <p:restoredTop sz="94242" autoAdjust="0"/>
  </p:normalViewPr>
  <p:slideViewPr>
    <p:cSldViewPr showGuides="1">
      <p:cViewPr>
        <p:scale>
          <a:sx n="100" d="100"/>
          <a:sy n="100" d="100"/>
        </p:scale>
        <p:origin x="-2094" y="-7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15" d="100"/>
          <a:sy n="115" d="100"/>
        </p:scale>
        <p:origin x="-2460" y="-96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9" Type="http://schemas.openxmlformats.org/officeDocument/2006/relationships/tags" Target="tags/tag3.xml"/><Relationship Id="rId38" Type="http://schemas.openxmlformats.org/officeDocument/2006/relationships/commentAuthors" Target="commentAuthors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handoutMaster" Target="handoutMasters/handoutMaster1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#1">
  <dgm:title val=""/>
  <dgm:desc val=""/>
  <dgm:catLst>
    <dgm:cat type="accent1" pri="11400"/>
  </dgm:catLst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151EB1-A534-4423-82D0-AABA63E236B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172E4EC5-FEF0-45B5-8C78-297E76C2FFD0}">
      <dgm:prSet phldrT="[文本]" custT="1"/>
      <dgm:spPr/>
      <dgm:t>
        <a:bodyPr/>
        <a:lstStyle/>
        <a:p>
          <a:r>
            <a:rPr lang="zh-CN" altLang="en-US" sz="1400" b="1" dirty="0"/>
            <a:t>药用级</a:t>
          </a:r>
        </a:p>
      </dgm:t>
    </dgm:pt>
    <dgm:pt modelId="{BDE78504-FD36-471E-9557-D98640335268}" cxnId="{C59BC3B8-D256-4284-8528-AA6BC4731B96}" type="parTrans">
      <dgm:prSet/>
      <dgm:spPr/>
      <dgm:t>
        <a:bodyPr/>
        <a:lstStyle/>
        <a:p>
          <a:endParaRPr lang="zh-CN" altLang="en-US" sz="1400" b="1"/>
        </a:p>
      </dgm:t>
    </dgm:pt>
    <dgm:pt modelId="{70148CE5-BE83-4852-932F-8C8FE3F863B1}" cxnId="{C59BC3B8-D256-4284-8528-AA6BC4731B96}" type="sibTrans">
      <dgm:prSet/>
      <dgm:spPr/>
      <dgm:t>
        <a:bodyPr/>
        <a:lstStyle/>
        <a:p>
          <a:endParaRPr lang="zh-CN" altLang="en-US" sz="1400" b="1"/>
        </a:p>
      </dgm:t>
    </dgm:pt>
    <dgm:pt modelId="{CC3B48A0-597D-477C-B4C1-20280C2D8DB0}">
      <dgm:prSet phldrT="[文本]" custT="1"/>
      <dgm:spPr/>
      <dgm:t>
        <a:bodyPr/>
        <a:lstStyle/>
        <a:p>
          <a:r>
            <a:rPr lang="en-US" altLang="zh-CN" sz="1400" b="1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rPr>
            <a:t>GMP</a:t>
          </a:r>
          <a:r>
            <a:rPr lang="zh-CN" altLang="en-US" sz="1400" b="1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rPr>
            <a:t>级</a:t>
          </a:r>
        </a:p>
      </dgm:t>
    </dgm:pt>
    <dgm:pt modelId="{2EB1FCB5-9FE5-4F96-B365-CA3A7CD7CF31}" cxnId="{C93C0D01-0D90-4F0B-9431-060DAC1F14D1}" type="parTrans">
      <dgm:prSet/>
      <dgm:spPr/>
      <dgm:t>
        <a:bodyPr/>
        <a:lstStyle/>
        <a:p>
          <a:endParaRPr lang="zh-CN" altLang="en-US" sz="1400" b="1"/>
        </a:p>
      </dgm:t>
    </dgm:pt>
    <dgm:pt modelId="{15572CC3-42BA-45BF-A418-D752DF3C4355}" cxnId="{C93C0D01-0D90-4F0B-9431-060DAC1F14D1}" type="sibTrans">
      <dgm:prSet/>
      <dgm:spPr/>
      <dgm:t>
        <a:bodyPr/>
        <a:lstStyle/>
        <a:p>
          <a:endParaRPr lang="zh-CN" altLang="en-US" sz="1400" b="1"/>
        </a:p>
      </dgm:t>
    </dgm:pt>
    <dgm:pt modelId="{C07EA2DD-A2AB-4C1E-A184-4A06EF838D81}">
      <dgm:prSet phldrT="[文本]" custT="1"/>
      <dgm:spPr/>
      <dgm:t>
        <a:bodyPr/>
        <a:lstStyle/>
        <a:p>
          <a:r>
            <a:rPr lang="zh-CN" altLang="en-US" sz="1400" b="1" dirty="0"/>
            <a:t>风险评估</a:t>
          </a:r>
          <a:endParaRPr lang="en-US" altLang="zh-CN" sz="1400" b="1" dirty="0"/>
        </a:p>
        <a:p>
          <a:r>
            <a:rPr lang="zh-CN" altLang="en-US" sz="1400" b="1" dirty="0"/>
            <a:t>（安全性评估）</a:t>
          </a:r>
        </a:p>
      </dgm:t>
    </dgm:pt>
    <dgm:pt modelId="{5BA38626-790F-4750-BA1C-1027C55ABE98}" cxnId="{C6B4DF80-5BE1-4D7F-BA39-B93502CBC8F1}" type="parTrans">
      <dgm:prSet/>
      <dgm:spPr/>
      <dgm:t>
        <a:bodyPr/>
        <a:lstStyle/>
        <a:p>
          <a:endParaRPr lang="zh-CN" altLang="en-US" sz="1400" b="1"/>
        </a:p>
      </dgm:t>
    </dgm:pt>
    <dgm:pt modelId="{0A89B0C0-CD1B-4A4E-8268-B5EE47681337}" cxnId="{C6B4DF80-5BE1-4D7F-BA39-B93502CBC8F1}" type="sibTrans">
      <dgm:prSet/>
      <dgm:spPr/>
      <dgm:t>
        <a:bodyPr/>
        <a:lstStyle/>
        <a:p>
          <a:endParaRPr lang="zh-CN" altLang="en-US" sz="1400" b="1"/>
        </a:p>
      </dgm:t>
    </dgm:pt>
    <dgm:pt modelId="{2126A5B8-C5F1-4DAE-BDB0-4DAE08F6E7A3}">
      <dgm:prSet phldrT="[文本]" custT="1"/>
      <dgm:spPr>
        <a:solidFill>
          <a:srgbClr val="4DD6BE">
            <a:alpha val="90000"/>
          </a:srgbClr>
        </a:solidFill>
      </dgm:spPr>
      <dgm:t>
        <a:bodyPr/>
        <a:lstStyle/>
        <a:p>
          <a:r>
            <a:rPr lang="zh-CN" altLang="en-US" sz="1400" b="1" dirty="0"/>
            <a:t>优先选择</a:t>
          </a:r>
        </a:p>
      </dgm:t>
    </dgm:pt>
    <dgm:pt modelId="{3A4DF3D7-2195-4136-B44E-C9A18E76EDD3}" cxnId="{C519D424-5B89-4F03-9D3C-89832D970BE7}" type="parTrans">
      <dgm:prSet/>
      <dgm:spPr/>
      <dgm:t>
        <a:bodyPr/>
        <a:lstStyle/>
        <a:p>
          <a:endParaRPr lang="zh-CN" altLang="en-US" sz="1400" b="1"/>
        </a:p>
      </dgm:t>
    </dgm:pt>
    <dgm:pt modelId="{E83CEF53-7E75-47F1-8B53-BE49C772C956}" cxnId="{C519D424-5B89-4F03-9D3C-89832D970BE7}" type="sibTrans">
      <dgm:prSet/>
      <dgm:spPr/>
      <dgm:t>
        <a:bodyPr/>
        <a:lstStyle/>
        <a:p>
          <a:endParaRPr lang="zh-CN" altLang="en-US" sz="1400" b="1"/>
        </a:p>
      </dgm:t>
    </dgm:pt>
    <dgm:pt modelId="{3D0B11A6-BBF1-4760-90E0-C0C2EF1AC620}">
      <dgm:prSet phldrT="[文本]" custT="1"/>
      <dgm:spPr>
        <a:solidFill>
          <a:srgbClr val="4DD6BE">
            <a:alpha val="90000"/>
          </a:srgbClr>
        </a:solidFill>
      </dgm:spPr>
      <dgm:t>
        <a:bodyPr/>
        <a:lstStyle/>
        <a:p>
          <a:r>
            <a:rPr lang="zh-CN" altLang="en-US" sz="1400" b="1" dirty="0"/>
            <a:t>优先选择</a:t>
          </a:r>
        </a:p>
      </dgm:t>
    </dgm:pt>
    <dgm:pt modelId="{1C88C286-BC66-43F8-AD08-EF44D12318E0}" cxnId="{34693477-2CE3-45FC-B232-B4C342CA204F}" type="parTrans">
      <dgm:prSet/>
      <dgm:spPr/>
      <dgm:t>
        <a:bodyPr/>
        <a:lstStyle/>
        <a:p>
          <a:endParaRPr lang="zh-CN" altLang="en-US" sz="1400" b="1"/>
        </a:p>
      </dgm:t>
    </dgm:pt>
    <dgm:pt modelId="{C9BD8CF4-F8FE-4A8A-9E61-C09AC0A7E68C}" cxnId="{34693477-2CE3-45FC-B232-B4C342CA204F}" type="sibTrans">
      <dgm:prSet/>
      <dgm:spPr/>
      <dgm:t>
        <a:bodyPr/>
        <a:lstStyle/>
        <a:p>
          <a:endParaRPr lang="zh-CN" altLang="en-US" sz="1400" b="1"/>
        </a:p>
      </dgm:t>
    </dgm:pt>
    <dgm:pt modelId="{F2DA6E0F-0D8B-4E3B-AB7E-0D4D6601A996}">
      <dgm:prSet phldrT="[文本]" custT="1"/>
      <dgm:spPr>
        <a:solidFill>
          <a:srgbClr val="3E8E7B">
            <a:alpha val="90000"/>
          </a:srgbClr>
        </a:solidFill>
      </dgm:spPr>
      <dgm:t>
        <a:bodyPr/>
        <a:lstStyle/>
        <a:p>
          <a:r>
            <a:rPr lang="zh-CN" altLang="en-US" sz="1400" b="1" dirty="0"/>
            <a:t>依照</a:t>
          </a:r>
          <a:r>
            <a:rPr lang="en-US" altLang="zh-CN" sz="1400" b="1" dirty="0"/>
            <a:t>GMP</a:t>
          </a:r>
          <a:r>
            <a:rPr lang="zh-CN" altLang="en-US" sz="1400" b="1" dirty="0"/>
            <a:t>要求对物料进行管理</a:t>
          </a:r>
        </a:p>
      </dgm:t>
    </dgm:pt>
    <dgm:pt modelId="{9A79B537-63B7-4DF5-987C-C296D8EE6867}" cxnId="{8D6FDB65-9770-4C39-ADF1-8CC3E1B1C8CF}" type="parTrans">
      <dgm:prSet/>
      <dgm:spPr/>
      <dgm:t>
        <a:bodyPr/>
        <a:lstStyle/>
        <a:p>
          <a:endParaRPr lang="zh-CN" altLang="en-US" sz="1400" b="1"/>
        </a:p>
      </dgm:t>
    </dgm:pt>
    <dgm:pt modelId="{9DB69324-2643-4089-9C0C-22D3D55F8038}" cxnId="{8D6FDB65-9770-4C39-ADF1-8CC3E1B1C8CF}" type="sibTrans">
      <dgm:prSet/>
      <dgm:spPr/>
      <dgm:t>
        <a:bodyPr/>
        <a:lstStyle/>
        <a:p>
          <a:endParaRPr lang="zh-CN" altLang="en-US" sz="1400" b="1"/>
        </a:p>
      </dgm:t>
    </dgm:pt>
    <dgm:pt modelId="{D24D909B-546A-4769-8A3F-F61C8842AB9F}">
      <dgm:prSet custT="1"/>
      <dgm:spPr/>
      <dgm:t>
        <a:bodyPr/>
        <a:lstStyle/>
        <a:p>
          <a:endParaRPr lang="zh-CN" altLang="en-US" sz="1400" b="1" dirty="0"/>
        </a:p>
      </dgm:t>
    </dgm:pt>
    <dgm:pt modelId="{33955172-4546-4DA4-8D46-047F4F3D206B}" cxnId="{F6A60C91-1CC5-4E69-9293-505F904F5106}" type="parTrans">
      <dgm:prSet/>
      <dgm:spPr/>
      <dgm:t>
        <a:bodyPr/>
        <a:lstStyle/>
        <a:p>
          <a:endParaRPr lang="zh-CN" altLang="en-US" sz="1400" b="1"/>
        </a:p>
      </dgm:t>
    </dgm:pt>
    <dgm:pt modelId="{0232ACE7-F529-4DBD-B0EB-6793D82DAED3}" cxnId="{F6A60C91-1CC5-4E69-9293-505F904F5106}" type="sibTrans">
      <dgm:prSet/>
      <dgm:spPr/>
      <dgm:t>
        <a:bodyPr/>
        <a:lstStyle/>
        <a:p>
          <a:endParaRPr lang="zh-CN" altLang="en-US" sz="1400" b="1"/>
        </a:p>
      </dgm:t>
    </dgm:pt>
    <dgm:pt modelId="{BE2EF7F7-377D-4E7A-8E4A-3F85965AEDB3}">
      <dgm:prSet custT="1"/>
      <dgm:spPr/>
      <dgm:t>
        <a:bodyPr/>
        <a:lstStyle/>
        <a:p>
          <a:endParaRPr lang="zh-CN" altLang="en-US" sz="1400" b="1" dirty="0"/>
        </a:p>
      </dgm:t>
    </dgm:pt>
    <dgm:pt modelId="{17D1BBA5-F4A2-41BB-8155-68CDB932429E}" cxnId="{7A87CF62-792A-410C-80C6-9B66FDC09FA1}" type="parTrans">
      <dgm:prSet/>
      <dgm:spPr/>
      <dgm:t>
        <a:bodyPr/>
        <a:lstStyle/>
        <a:p>
          <a:endParaRPr lang="zh-CN" altLang="en-US" sz="1400" b="1"/>
        </a:p>
      </dgm:t>
    </dgm:pt>
    <dgm:pt modelId="{AAF01D71-F3F6-4AC1-A298-01B0BE808AAE}" cxnId="{7A87CF62-792A-410C-80C6-9B66FDC09FA1}" type="sibTrans">
      <dgm:prSet/>
      <dgm:spPr/>
      <dgm:t>
        <a:bodyPr/>
        <a:lstStyle/>
        <a:p>
          <a:endParaRPr lang="zh-CN" altLang="en-US" sz="1400" b="1"/>
        </a:p>
      </dgm:t>
    </dgm:pt>
    <dgm:pt modelId="{85969785-23D4-4B63-A066-7190DDD94E8B}" type="pres">
      <dgm:prSet presAssocID="{FA151EB1-A534-4423-82D0-AABA63E236B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F73023C0-CBEF-4904-BC7B-C0CC3C0C6BFF}" type="pres">
      <dgm:prSet presAssocID="{172E4EC5-FEF0-45B5-8C78-297E76C2FFD0}" presName="hierRoot1" presStyleCnt="0"/>
      <dgm:spPr/>
    </dgm:pt>
    <dgm:pt modelId="{4750E036-DB9C-4D16-9733-252E04192586}" type="pres">
      <dgm:prSet presAssocID="{172E4EC5-FEF0-45B5-8C78-297E76C2FFD0}" presName="composite" presStyleCnt="0"/>
      <dgm:spPr/>
    </dgm:pt>
    <dgm:pt modelId="{20F51ED8-EBC5-4A3F-B4FE-1628CDA0EF6E}" type="pres">
      <dgm:prSet presAssocID="{172E4EC5-FEF0-45B5-8C78-297E76C2FFD0}" presName="background" presStyleLbl="node0" presStyleIdx="0" presStyleCnt="1"/>
      <dgm:spPr/>
    </dgm:pt>
    <dgm:pt modelId="{2928700C-2979-4343-B4CE-63F58BBC76DF}" type="pres">
      <dgm:prSet presAssocID="{172E4EC5-FEF0-45B5-8C78-297E76C2FFD0}" presName="text" presStyleLbl="fgAcc0" presStyleIdx="0" presStyleCnt="1" custScaleY="66190" custLinFactNeighborX="-63927" custLinFactNeighborY="-54096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F5BA3AF-1412-4295-A262-1D445D7505AF}" type="pres">
      <dgm:prSet presAssocID="{172E4EC5-FEF0-45B5-8C78-297E76C2FFD0}" presName="hierChild2" presStyleCnt="0"/>
      <dgm:spPr/>
    </dgm:pt>
    <dgm:pt modelId="{FF6447A1-40FE-4950-A06E-A60728FACB6F}" type="pres">
      <dgm:prSet presAssocID="{2EB1FCB5-9FE5-4F96-B365-CA3A7CD7CF31}" presName="Name10" presStyleLbl="parChTrans1D2" presStyleIdx="0" presStyleCnt="2"/>
      <dgm:spPr/>
      <dgm:t>
        <a:bodyPr/>
        <a:lstStyle/>
        <a:p>
          <a:endParaRPr lang="zh-CN" altLang="en-US"/>
        </a:p>
      </dgm:t>
    </dgm:pt>
    <dgm:pt modelId="{56B0F1E0-C9CC-4D8B-87B5-01C4F45DDAED}" type="pres">
      <dgm:prSet presAssocID="{CC3B48A0-597D-477C-B4C1-20280C2D8DB0}" presName="hierRoot2" presStyleCnt="0"/>
      <dgm:spPr/>
    </dgm:pt>
    <dgm:pt modelId="{EF52CD51-C118-4C55-B264-46E3524E6F20}" type="pres">
      <dgm:prSet presAssocID="{CC3B48A0-597D-477C-B4C1-20280C2D8DB0}" presName="composite2" presStyleCnt="0"/>
      <dgm:spPr/>
    </dgm:pt>
    <dgm:pt modelId="{B92DBD4F-E964-4AEA-AEB2-4210FBF928A5}" type="pres">
      <dgm:prSet presAssocID="{CC3B48A0-597D-477C-B4C1-20280C2D8DB0}" presName="background2" presStyleLbl="node2" presStyleIdx="0" presStyleCnt="2"/>
      <dgm:spPr/>
    </dgm:pt>
    <dgm:pt modelId="{012E9F3C-C7D9-4E57-898F-DA323DA01A8B}" type="pres">
      <dgm:prSet presAssocID="{CC3B48A0-597D-477C-B4C1-20280C2D8DB0}" presName="text2" presStyleLbl="fgAcc2" presStyleIdx="0" presStyleCnt="2" custScaleY="74341" custLinFactNeighborY="-2639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4D828CFF-349C-4D18-ACB7-770FBF52703B}" type="pres">
      <dgm:prSet presAssocID="{CC3B48A0-597D-477C-B4C1-20280C2D8DB0}" presName="hierChild3" presStyleCnt="0"/>
      <dgm:spPr/>
    </dgm:pt>
    <dgm:pt modelId="{C45EC6D4-251F-4434-9269-158834DEBEFB}" type="pres">
      <dgm:prSet presAssocID="{5BA38626-790F-4750-BA1C-1027C55ABE98}" presName="Name17" presStyleLbl="parChTrans1D3" presStyleIdx="0" presStyleCnt="3"/>
      <dgm:spPr/>
      <dgm:t>
        <a:bodyPr/>
        <a:lstStyle/>
        <a:p>
          <a:endParaRPr lang="zh-CN" altLang="en-US"/>
        </a:p>
      </dgm:t>
    </dgm:pt>
    <dgm:pt modelId="{45AE9888-A978-4316-8421-6AFFB69A1320}" type="pres">
      <dgm:prSet presAssocID="{C07EA2DD-A2AB-4C1E-A184-4A06EF838D81}" presName="hierRoot3" presStyleCnt="0"/>
      <dgm:spPr/>
    </dgm:pt>
    <dgm:pt modelId="{72627EC4-A827-48F6-B366-3E85D039D9D5}" type="pres">
      <dgm:prSet presAssocID="{C07EA2DD-A2AB-4C1E-A184-4A06EF838D81}" presName="composite3" presStyleCnt="0"/>
      <dgm:spPr/>
    </dgm:pt>
    <dgm:pt modelId="{6007A098-5A46-4386-A079-B2E2752F1500}" type="pres">
      <dgm:prSet presAssocID="{C07EA2DD-A2AB-4C1E-A184-4A06EF838D81}" presName="background3" presStyleLbl="node3" presStyleIdx="0" presStyleCnt="3"/>
      <dgm:spPr/>
    </dgm:pt>
    <dgm:pt modelId="{A3FABF0F-A4FC-431A-A123-EF2F6846493F}" type="pres">
      <dgm:prSet presAssocID="{C07EA2DD-A2AB-4C1E-A184-4A06EF838D81}" presName="text3" presStyleLbl="fgAcc3" presStyleIdx="0" presStyleCnt="3" custScaleX="125537" custLinFactNeighborY="455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97EE5ED-B6E5-4977-9071-AC32871BDE03}" type="pres">
      <dgm:prSet presAssocID="{C07EA2DD-A2AB-4C1E-A184-4A06EF838D81}" presName="hierChild4" presStyleCnt="0"/>
      <dgm:spPr/>
    </dgm:pt>
    <dgm:pt modelId="{40AA681D-45CB-4B46-998B-222980E3297C}" type="pres">
      <dgm:prSet presAssocID="{33955172-4546-4DA4-8D46-047F4F3D206B}" presName="Name23" presStyleLbl="parChTrans1D4" presStyleIdx="0" presStyleCnt="2"/>
      <dgm:spPr/>
      <dgm:t>
        <a:bodyPr/>
        <a:lstStyle/>
        <a:p>
          <a:endParaRPr lang="zh-CN" altLang="en-US"/>
        </a:p>
      </dgm:t>
    </dgm:pt>
    <dgm:pt modelId="{7B267A5E-C3A7-412D-8680-062D05E38626}" type="pres">
      <dgm:prSet presAssocID="{D24D909B-546A-4769-8A3F-F61C8842AB9F}" presName="hierRoot4" presStyleCnt="0"/>
      <dgm:spPr/>
    </dgm:pt>
    <dgm:pt modelId="{1B654A36-D39E-4381-9EF9-EC2920D68C2C}" type="pres">
      <dgm:prSet presAssocID="{D24D909B-546A-4769-8A3F-F61C8842AB9F}" presName="composite4" presStyleCnt="0"/>
      <dgm:spPr/>
    </dgm:pt>
    <dgm:pt modelId="{3E79B7F6-0E93-46C2-82F8-956E1843139C}" type="pres">
      <dgm:prSet presAssocID="{D24D909B-546A-4769-8A3F-F61C8842AB9F}" presName="background4" presStyleLbl="node4" presStyleIdx="0" presStyleCnt="2"/>
      <dgm:spPr/>
    </dgm:pt>
    <dgm:pt modelId="{40A7C568-07B3-466C-AF47-20C5B9057FC1}" type="pres">
      <dgm:prSet presAssocID="{D24D909B-546A-4769-8A3F-F61C8842AB9F}" presName="text4" presStyleLbl="fgAcc4" presStyleIdx="0" presStyleCnt="2" custScaleY="29136" custLinFactX="35200" custLinFactNeighborX="100000" custLinFactNeighborY="-184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EA10D761-CF52-4EB9-BE86-08BDFD790DEA}" type="pres">
      <dgm:prSet presAssocID="{D24D909B-546A-4769-8A3F-F61C8842AB9F}" presName="hierChild5" presStyleCnt="0"/>
      <dgm:spPr/>
    </dgm:pt>
    <dgm:pt modelId="{A3EDD970-31CE-45CA-A090-2AFCE4DB3212}" type="pres">
      <dgm:prSet presAssocID="{3A4DF3D7-2195-4136-B44E-C9A18E76EDD3}" presName="Name17" presStyleLbl="parChTrans1D3" presStyleIdx="1" presStyleCnt="3"/>
      <dgm:spPr/>
      <dgm:t>
        <a:bodyPr/>
        <a:lstStyle/>
        <a:p>
          <a:endParaRPr lang="zh-CN" altLang="en-US"/>
        </a:p>
      </dgm:t>
    </dgm:pt>
    <dgm:pt modelId="{88855420-D00E-4BCB-B96E-E3D999FDE080}" type="pres">
      <dgm:prSet presAssocID="{2126A5B8-C5F1-4DAE-BDB0-4DAE08F6E7A3}" presName="hierRoot3" presStyleCnt="0"/>
      <dgm:spPr/>
    </dgm:pt>
    <dgm:pt modelId="{ED8C4FFD-2F53-4A9D-9EB7-BB7C093D81A5}" type="pres">
      <dgm:prSet presAssocID="{2126A5B8-C5F1-4DAE-BDB0-4DAE08F6E7A3}" presName="composite3" presStyleCnt="0"/>
      <dgm:spPr/>
    </dgm:pt>
    <dgm:pt modelId="{EF0AB45B-847A-4664-85BB-098447836376}" type="pres">
      <dgm:prSet presAssocID="{2126A5B8-C5F1-4DAE-BDB0-4DAE08F6E7A3}" presName="background3" presStyleLbl="node3" presStyleIdx="1" presStyleCnt="3"/>
      <dgm:spPr/>
    </dgm:pt>
    <dgm:pt modelId="{5034F599-ADD9-491B-AB29-D1C87F4D20DE}" type="pres">
      <dgm:prSet presAssocID="{2126A5B8-C5F1-4DAE-BDB0-4DAE08F6E7A3}" presName="text3" presStyleLbl="fgAcc3" presStyleIdx="1" presStyleCnt="3" custScaleY="74340" custLinFactNeighborY="510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884B56D-789C-438A-9A7D-81C654A43D96}" type="pres">
      <dgm:prSet presAssocID="{2126A5B8-C5F1-4DAE-BDB0-4DAE08F6E7A3}" presName="hierChild4" presStyleCnt="0"/>
      <dgm:spPr/>
    </dgm:pt>
    <dgm:pt modelId="{B5D5ABF0-ABD2-4DC2-AC5B-A062B8456A5B}" type="pres">
      <dgm:prSet presAssocID="{17D1BBA5-F4A2-41BB-8155-68CDB932429E}" presName="Name23" presStyleLbl="parChTrans1D4" presStyleIdx="1" presStyleCnt="2"/>
      <dgm:spPr/>
      <dgm:t>
        <a:bodyPr/>
        <a:lstStyle/>
        <a:p>
          <a:endParaRPr lang="zh-CN" altLang="en-US"/>
        </a:p>
      </dgm:t>
    </dgm:pt>
    <dgm:pt modelId="{2BA84638-99F5-4931-BBEC-28376C7334E3}" type="pres">
      <dgm:prSet presAssocID="{BE2EF7F7-377D-4E7A-8E4A-3F85965AEDB3}" presName="hierRoot4" presStyleCnt="0"/>
      <dgm:spPr/>
    </dgm:pt>
    <dgm:pt modelId="{BEAF8AA4-E30C-4629-8C19-60DCD70A2E97}" type="pres">
      <dgm:prSet presAssocID="{BE2EF7F7-377D-4E7A-8E4A-3F85965AEDB3}" presName="composite4" presStyleCnt="0"/>
      <dgm:spPr/>
    </dgm:pt>
    <dgm:pt modelId="{070031B3-F61C-4559-AA50-DA4BBD587F55}" type="pres">
      <dgm:prSet presAssocID="{BE2EF7F7-377D-4E7A-8E4A-3F85965AEDB3}" presName="background4" presStyleLbl="node4" presStyleIdx="1" presStyleCnt="2"/>
      <dgm:spPr/>
    </dgm:pt>
    <dgm:pt modelId="{DA0C54FF-4978-4AD8-BFDF-53221F17F0F7}" type="pres">
      <dgm:prSet presAssocID="{BE2EF7F7-377D-4E7A-8E4A-3F85965AEDB3}" presName="text4" presStyleLbl="fgAcc4" presStyleIdx="1" presStyleCnt="2" custScaleY="32970" custLinFactNeighborY="32907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AB5A9F9-10C1-4184-AD2D-FAEB89B47164}" type="pres">
      <dgm:prSet presAssocID="{BE2EF7F7-377D-4E7A-8E4A-3F85965AEDB3}" presName="hierChild5" presStyleCnt="0"/>
      <dgm:spPr/>
    </dgm:pt>
    <dgm:pt modelId="{58B4467E-C9EA-4FE6-92BC-7D680FEE2D34}" type="pres">
      <dgm:prSet presAssocID="{1C88C286-BC66-43F8-AD08-EF44D12318E0}" presName="Name10" presStyleLbl="parChTrans1D2" presStyleIdx="1" presStyleCnt="2"/>
      <dgm:spPr/>
      <dgm:t>
        <a:bodyPr/>
        <a:lstStyle/>
        <a:p>
          <a:endParaRPr lang="zh-CN" altLang="en-US"/>
        </a:p>
      </dgm:t>
    </dgm:pt>
    <dgm:pt modelId="{F329EA91-71B4-4B38-94C4-27AA02A4CA35}" type="pres">
      <dgm:prSet presAssocID="{3D0B11A6-BBF1-4760-90E0-C0C2EF1AC620}" presName="hierRoot2" presStyleCnt="0"/>
      <dgm:spPr/>
    </dgm:pt>
    <dgm:pt modelId="{625FD3FA-5208-4B51-B3B7-43B2D9AB1CBE}" type="pres">
      <dgm:prSet presAssocID="{3D0B11A6-BBF1-4760-90E0-C0C2EF1AC620}" presName="composite2" presStyleCnt="0"/>
      <dgm:spPr/>
    </dgm:pt>
    <dgm:pt modelId="{3C57A4F4-100F-4E0C-BA19-6267F47901FA}" type="pres">
      <dgm:prSet presAssocID="{3D0B11A6-BBF1-4760-90E0-C0C2EF1AC620}" presName="background2" presStyleLbl="node2" presStyleIdx="1" presStyleCnt="2"/>
      <dgm:spPr/>
    </dgm:pt>
    <dgm:pt modelId="{B09D5E77-9C3F-4479-B399-B7B6B3C6E4C1}" type="pres">
      <dgm:prSet presAssocID="{3D0B11A6-BBF1-4760-90E0-C0C2EF1AC620}" presName="text2" presStyleLbl="fgAcc2" presStyleIdx="1" presStyleCnt="2" custScaleY="70843" custLinFactX="-25985" custLinFactNeighborX="-100000" custLinFactNeighborY="-2666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3C338D6E-CF86-472D-B0AD-DAFAAD1E3882}" type="pres">
      <dgm:prSet presAssocID="{3D0B11A6-BBF1-4760-90E0-C0C2EF1AC620}" presName="hierChild3" presStyleCnt="0"/>
      <dgm:spPr/>
    </dgm:pt>
    <dgm:pt modelId="{C4FE8125-41E6-4432-B51A-A4DD1ED1DD5E}" type="pres">
      <dgm:prSet presAssocID="{9A79B537-63B7-4DF5-987C-C296D8EE6867}" presName="Name17" presStyleLbl="parChTrans1D3" presStyleIdx="2" presStyleCnt="3"/>
      <dgm:spPr/>
      <dgm:t>
        <a:bodyPr/>
        <a:lstStyle/>
        <a:p>
          <a:endParaRPr lang="zh-CN" altLang="en-US"/>
        </a:p>
      </dgm:t>
    </dgm:pt>
    <dgm:pt modelId="{82365E98-130A-4710-A97B-13131D77AC69}" type="pres">
      <dgm:prSet presAssocID="{F2DA6E0F-0D8B-4E3B-AB7E-0D4D6601A996}" presName="hierRoot3" presStyleCnt="0"/>
      <dgm:spPr/>
    </dgm:pt>
    <dgm:pt modelId="{6B7F0A66-DAFB-43CA-942E-F0C6A19AC881}" type="pres">
      <dgm:prSet presAssocID="{F2DA6E0F-0D8B-4E3B-AB7E-0D4D6601A996}" presName="composite3" presStyleCnt="0"/>
      <dgm:spPr/>
    </dgm:pt>
    <dgm:pt modelId="{7896992D-B111-4BB0-80A9-B3B30D57A767}" type="pres">
      <dgm:prSet presAssocID="{F2DA6E0F-0D8B-4E3B-AB7E-0D4D6601A996}" presName="background3" presStyleLbl="node3" presStyleIdx="2" presStyleCnt="3"/>
      <dgm:spPr/>
    </dgm:pt>
    <dgm:pt modelId="{80191C00-4112-48CF-AA0C-2822505D1F6E}" type="pres">
      <dgm:prSet presAssocID="{F2DA6E0F-0D8B-4E3B-AB7E-0D4D6601A996}" presName="text3" presStyleLbl="fgAcc3" presStyleIdx="2" presStyleCnt="3" custScaleX="292886" custScaleY="77838" custLinFactX="-100000" custLinFactY="49154" custLinFactNeighborX="-119228" custLinFactNeighborY="100000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B88B772-80A8-421E-A4B8-D523CE930B0F}" type="pres">
      <dgm:prSet presAssocID="{F2DA6E0F-0D8B-4E3B-AB7E-0D4D6601A996}" presName="hierChild4" presStyleCnt="0"/>
      <dgm:spPr/>
    </dgm:pt>
  </dgm:ptLst>
  <dgm:cxnLst>
    <dgm:cxn modelId="{14CFA05C-A2E3-4AD4-BF77-9C16ACAD7EF5}" type="presOf" srcId="{3D0B11A6-BBF1-4760-90E0-C0C2EF1AC620}" destId="{B09D5E77-9C3F-4479-B399-B7B6B3C6E4C1}" srcOrd="0" destOrd="0" presId="urn:microsoft.com/office/officeart/2005/8/layout/hierarchy1"/>
    <dgm:cxn modelId="{7A866D5E-D870-459F-9D32-753F3F0AEDE7}" type="presOf" srcId="{33955172-4546-4DA4-8D46-047F4F3D206B}" destId="{40AA681D-45CB-4B46-998B-222980E3297C}" srcOrd="0" destOrd="0" presId="urn:microsoft.com/office/officeart/2005/8/layout/hierarchy1"/>
    <dgm:cxn modelId="{64B7C789-F84F-421F-ACF5-60BBE677D126}" type="presOf" srcId="{172E4EC5-FEF0-45B5-8C78-297E76C2FFD0}" destId="{2928700C-2979-4343-B4CE-63F58BBC76DF}" srcOrd="0" destOrd="0" presId="urn:microsoft.com/office/officeart/2005/8/layout/hierarchy1"/>
    <dgm:cxn modelId="{8D6FDB65-9770-4C39-ADF1-8CC3E1B1C8CF}" srcId="{3D0B11A6-BBF1-4760-90E0-C0C2EF1AC620}" destId="{F2DA6E0F-0D8B-4E3B-AB7E-0D4D6601A996}" srcOrd="0" destOrd="0" parTransId="{9A79B537-63B7-4DF5-987C-C296D8EE6867}" sibTransId="{9DB69324-2643-4089-9C0C-22D3D55F8038}"/>
    <dgm:cxn modelId="{D5FE0553-C5D7-484C-B8CB-37C4BEECACB9}" type="presOf" srcId="{C07EA2DD-A2AB-4C1E-A184-4A06EF838D81}" destId="{A3FABF0F-A4FC-431A-A123-EF2F6846493F}" srcOrd="0" destOrd="0" presId="urn:microsoft.com/office/officeart/2005/8/layout/hierarchy1"/>
    <dgm:cxn modelId="{7D30C989-CB7C-4A4D-A470-ED6EE9EF2A8F}" type="presOf" srcId="{9A79B537-63B7-4DF5-987C-C296D8EE6867}" destId="{C4FE8125-41E6-4432-B51A-A4DD1ED1DD5E}" srcOrd="0" destOrd="0" presId="urn:microsoft.com/office/officeart/2005/8/layout/hierarchy1"/>
    <dgm:cxn modelId="{B935DE25-E4E6-4E2C-83CA-0447FAACC5AB}" type="presOf" srcId="{2126A5B8-C5F1-4DAE-BDB0-4DAE08F6E7A3}" destId="{5034F599-ADD9-491B-AB29-D1C87F4D20DE}" srcOrd="0" destOrd="0" presId="urn:microsoft.com/office/officeart/2005/8/layout/hierarchy1"/>
    <dgm:cxn modelId="{7A87CF62-792A-410C-80C6-9B66FDC09FA1}" srcId="{2126A5B8-C5F1-4DAE-BDB0-4DAE08F6E7A3}" destId="{BE2EF7F7-377D-4E7A-8E4A-3F85965AEDB3}" srcOrd="0" destOrd="0" parTransId="{17D1BBA5-F4A2-41BB-8155-68CDB932429E}" sibTransId="{AAF01D71-F3F6-4AC1-A298-01B0BE808AAE}"/>
    <dgm:cxn modelId="{00099F02-D2FC-405D-9A12-F38D67564B69}" type="presOf" srcId="{FA151EB1-A534-4423-82D0-AABA63E236BF}" destId="{85969785-23D4-4B63-A066-7190DDD94E8B}" srcOrd="0" destOrd="0" presId="urn:microsoft.com/office/officeart/2005/8/layout/hierarchy1"/>
    <dgm:cxn modelId="{ADB2FA2E-1F5E-4A3D-BE37-704026C4407F}" type="presOf" srcId="{1C88C286-BC66-43F8-AD08-EF44D12318E0}" destId="{58B4467E-C9EA-4FE6-92BC-7D680FEE2D34}" srcOrd="0" destOrd="0" presId="urn:microsoft.com/office/officeart/2005/8/layout/hierarchy1"/>
    <dgm:cxn modelId="{4C90F77B-C304-4B8A-A9C0-E4F89814672B}" type="presOf" srcId="{5BA38626-790F-4750-BA1C-1027C55ABE98}" destId="{C45EC6D4-251F-4434-9269-158834DEBEFB}" srcOrd="0" destOrd="0" presId="urn:microsoft.com/office/officeart/2005/8/layout/hierarchy1"/>
    <dgm:cxn modelId="{FE7FC054-058B-44FA-A5BE-3D92880144B2}" type="presOf" srcId="{2EB1FCB5-9FE5-4F96-B365-CA3A7CD7CF31}" destId="{FF6447A1-40FE-4950-A06E-A60728FACB6F}" srcOrd="0" destOrd="0" presId="urn:microsoft.com/office/officeart/2005/8/layout/hierarchy1"/>
    <dgm:cxn modelId="{34693477-2CE3-45FC-B232-B4C342CA204F}" srcId="{172E4EC5-FEF0-45B5-8C78-297E76C2FFD0}" destId="{3D0B11A6-BBF1-4760-90E0-C0C2EF1AC620}" srcOrd="1" destOrd="0" parTransId="{1C88C286-BC66-43F8-AD08-EF44D12318E0}" sibTransId="{C9BD8CF4-F8FE-4A8A-9E61-C09AC0A7E68C}"/>
    <dgm:cxn modelId="{C59BC3B8-D256-4284-8528-AA6BC4731B96}" srcId="{FA151EB1-A534-4423-82D0-AABA63E236BF}" destId="{172E4EC5-FEF0-45B5-8C78-297E76C2FFD0}" srcOrd="0" destOrd="0" parTransId="{BDE78504-FD36-471E-9557-D98640335268}" sibTransId="{70148CE5-BE83-4852-932F-8C8FE3F863B1}"/>
    <dgm:cxn modelId="{F6A60C91-1CC5-4E69-9293-505F904F5106}" srcId="{C07EA2DD-A2AB-4C1E-A184-4A06EF838D81}" destId="{D24D909B-546A-4769-8A3F-F61C8842AB9F}" srcOrd="0" destOrd="0" parTransId="{33955172-4546-4DA4-8D46-047F4F3D206B}" sibTransId="{0232ACE7-F529-4DBD-B0EB-6793D82DAED3}"/>
    <dgm:cxn modelId="{B8BB0E21-07DA-4ADC-90D2-362F9BA94700}" type="presOf" srcId="{BE2EF7F7-377D-4E7A-8E4A-3F85965AEDB3}" destId="{DA0C54FF-4978-4AD8-BFDF-53221F17F0F7}" srcOrd="0" destOrd="0" presId="urn:microsoft.com/office/officeart/2005/8/layout/hierarchy1"/>
    <dgm:cxn modelId="{C6B4DF80-5BE1-4D7F-BA39-B93502CBC8F1}" srcId="{CC3B48A0-597D-477C-B4C1-20280C2D8DB0}" destId="{C07EA2DD-A2AB-4C1E-A184-4A06EF838D81}" srcOrd="0" destOrd="0" parTransId="{5BA38626-790F-4750-BA1C-1027C55ABE98}" sibTransId="{0A89B0C0-CD1B-4A4E-8268-B5EE47681337}"/>
    <dgm:cxn modelId="{C93C0D01-0D90-4F0B-9431-060DAC1F14D1}" srcId="{172E4EC5-FEF0-45B5-8C78-297E76C2FFD0}" destId="{CC3B48A0-597D-477C-B4C1-20280C2D8DB0}" srcOrd="0" destOrd="0" parTransId="{2EB1FCB5-9FE5-4F96-B365-CA3A7CD7CF31}" sibTransId="{15572CC3-42BA-45BF-A418-D752DF3C4355}"/>
    <dgm:cxn modelId="{AE7473E2-31B3-4CAE-BA71-2890D85A11F1}" type="presOf" srcId="{3A4DF3D7-2195-4136-B44E-C9A18E76EDD3}" destId="{A3EDD970-31CE-45CA-A090-2AFCE4DB3212}" srcOrd="0" destOrd="0" presId="urn:microsoft.com/office/officeart/2005/8/layout/hierarchy1"/>
    <dgm:cxn modelId="{1857F8DE-D9E8-4D5F-8809-62E66C963F2F}" type="presOf" srcId="{F2DA6E0F-0D8B-4E3B-AB7E-0D4D6601A996}" destId="{80191C00-4112-48CF-AA0C-2822505D1F6E}" srcOrd="0" destOrd="0" presId="urn:microsoft.com/office/officeart/2005/8/layout/hierarchy1"/>
    <dgm:cxn modelId="{C519D424-5B89-4F03-9D3C-89832D970BE7}" srcId="{CC3B48A0-597D-477C-B4C1-20280C2D8DB0}" destId="{2126A5B8-C5F1-4DAE-BDB0-4DAE08F6E7A3}" srcOrd="1" destOrd="0" parTransId="{3A4DF3D7-2195-4136-B44E-C9A18E76EDD3}" sibTransId="{E83CEF53-7E75-47F1-8B53-BE49C772C956}"/>
    <dgm:cxn modelId="{6705E55A-BB06-4C06-BC33-E358A9C2C9F1}" type="presOf" srcId="{CC3B48A0-597D-477C-B4C1-20280C2D8DB0}" destId="{012E9F3C-C7D9-4E57-898F-DA323DA01A8B}" srcOrd="0" destOrd="0" presId="urn:microsoft.com/office/officeart/2005/8/layout/hierarchy1"/>
    <dgm:cxn modelId="{CDEF21F5-FAB0-4281-A686-33421CCB7FF0}" type="presOf" srcId="{D24D909B-546A-4769-8A3F-F61C8842AB9F}" destId="{40A7C568-07B3-466C-AF47-20C5B9057FC1}" srcOrd="0" destOrd="0" presId="urn:microsoft.com/office/officeart/2005/8/layout/hierarchy1"/>
    <dgm:cxn modelId="{E0136F58-E307-4EC4-866C-C90A45E727AE}" type="presOf" srcId="{17D1BBA5-F4A2-41BB-8155-68CDB932429E}" destId="{B5D5ABF0-ABD2-4DC2-AC5B-A062B8456A5B}" srcOrd="0" destOrd="0" presId="urn:microsoft.com/office/officeart/2005/8/layout/hierarchy1"/>
    <dgm:cxn modelId="{C7CEC94F-BA80-442D-B6C5-DC371A255A7F}" type="presParOf" srcId="{85969785-23D4-4B63-A066-7190DDD94E8B}" destId="{F73023C0-CBEF-4904-BC7B-C0CC3C0C6BFF}" srcOrd="0" destOrd="0" presId="urn:microsoft.com/office/officeart/2005/8/layout/hierarchy1"/>
    <dgm:cxn modelId="{B746B561-310A-4ED9-BAE5-8EE4CCF77412}" type="presParOf" srcId="{F73023C0-CBEF-4904-BC7B-C0CC3C0C6BFF}" destId="{4750E036-DB9C-4D16-9733-252E04192586}" srcOrd="0" destOrd="0" presId="urn:microsoft.com/office/officeart/2005/8/layout/hierarchy1"/>
    <dgm:cxn modelId="{3114975E-7F0E-4BBB-8AEC-1DE18FEB1950}" type="presParOf" srcId="{4750E036-DB9C-4D16-9733-252E04192586}" destId="{20F51ED8-EBC5-4A3F-B4FE-1628CDA0EF6E}" srcOrd="0" destOrd="0" presId="urn:microsoft.com/office/officeart/2005/8/layout/hierarchy1"/>
    <dgm:cxn modelId="{BA250520-D724-412D-B00F-E6ED3ED01BF8}" type="presParOf" srcId="{4750E036-DB9C-4D16-9733-252E04192586}" destId="{2928700C-2979-4343-B4CE-63F58BBC76DF}" srcOrd="1" destOrd="0" presId="urn:microsoft.com/office/officeart/2005/8/layout/hierarchy1"/>
    <dgm:cxn modelId="{5317242B-9872-49BC-8AAA-6B3462443035}" type="presParOf" srcId="{F73023C0-CBEF-4904-BC7B-C0CC3C0C6BFF}" destId="{FF5BA3AF-1412-4295-A262-1D445D7505AF}" srcOrd="1" destOrd="0" presId="urn:microsoft.com/office/officeart/2005/8/layout/hierarchy1"/>
    <dgm:cxn modelId="{5CE19880-97E0-45E6-BF0D-61A86AFD6080}" type="presParOf" srcId="{FF5BA3AF-1412-4295-A262-1D445D7505AF}" destId="{FF6447A1-40FE-4950-A06E-A60728FACB6F}" srcOrd="0" destOrd="0" presId="urn:microsoft.com/office/officeart/2005/8/layout/hierarchy1"/>
    <dgm:cxn modelId="{56656834-6935-41A3-9C9E-A5F8EF1A1D29}" type="presParOf" srcId="{FF5BA3AF-1412-4295-A262-1D445D7505AF}" destId="{56B0F1E0-C9CC-4D8B-87B5-01C4F45DDAED}" srcOrd="1" destOrd="0" presId="urn:microsoft.com/office/officeart/2005/8/layout/hierarchy1"/>
    <dgm:cxn modelId="{823A6436-41CD-4A2C-80D6-69694ACE8E10}" type="presParOf" srcId="{56B0F1E0-C9CC-4D8B-87B5-01C4F45DDAED}" destId="{EF52CD51-C118-4C55-B264-46E3524E6F20}" srcOrd="0" destOrd="0" presId="urn:microsoft.com/office/officeart/2005/8/layout/hierarchy1"/>
    <dgm:cxn modelId="{7B909A49-04FB-4C6D-AB39-789E8A369C4B}" type="presParOf" srcId="{EF52CD51-C118-4C55-B264-46E3524E6F20}" destId="{B92DBD4F-E964-4AEA-AEB2-4210FBF928A5}" srcOrd="0" destOrd="0" presId="urn:microsoft.com/office/officeart/2005/8/layout/hierarchy1"/>
    <dgm:cxn modelId="{2788F05E-756E-4E9A-BA88-E5B177FC717C}" type="presParOf" srcId="{EF52CD51-C118-4C55-B264-46E3524E6F20}" destId="{012E9F3C-C7D9-4E57-898F-DA323DA01A8B}" srcOrd="1" destOrd="0" presId="urn:microsoft.com/office/officeart/2005/8/layout/hierarchy1"/>
    <dgm:cxn modelId="{EB2B8DFD-6927-4BD7-BFAB-7A025E9FDFA4}" type="presParOf" srcId="{56B0F1E0-C9CC-4D8B-87B5-01C4F45DDAED}" destId="{4D828CFF-349C-4D18-ACB7-770FBF52703B}" srcOrd="1" destOrd="0" presId="urn:microsoft.com/office/officeart/2005/8/layout/hierarchy1"/>
    <dgm:cxn modelId="{C47816BE-8E6D-454E-A31C-711F11BE43E5}" type="presParOf" srcId="{4D828CFF-349C-4D18-ACB7-770FBF52703B}" destId="{C45EC6D4-251F-4434-9269-158834DEBEFB}" srcOrd="0" destOrd="0" presId="urn:microsoft.com/office/officeart/2005/8/layout/hierarchy1"/>
    <dgm:cxn modelId="{349C09E5-6F4C-4972-9AAD-731812D42457}" type="presParOf" srcId="{4D828CFF-349C-4D18-ACB7-770FBF52703B}" destId="{45AE9888-A978-4316-8421-6AFFB69A1320}" srcOrd="1" destOrd="0" presId="urn:microsoft.com/office/officeart/2005/8/layout/hierarchy1"/>
    <dgm:cxn modelId="{67C2C733-B29F-4BAA-8E06-E8A1883C924B}" type="presParOf" srcId="{45AE9888-A978-4316-8421-6AFFB69A1320}" destId="{72627EC4-A827-48F6-B366-3E85D039D9D5}" srcOrd="0" destOrd="0" presId="urn:microsoft.com/office/officeart/2005/8/layout/hierarchy1"/>
    <dgm:cxn modelId="{5C7B9CF2-E0B8-4676-8F10-124C5F03B17B}" type="presParOf" srcId="{72627EC4-A827-48F6-B366-3E85D039D9D5}" destId="{6007A098-5A46-4386-A079-B2E2752F1500}" srcOrd="0" destOrd="0" presId="urn:microsoft.com/office/officeart/2005/8/layout/hierarchy1"/>
    <dgm:cxn modelId="{9527E508-A11C-4368-BEB3-710BF6D51053}" type="presParOf" srcId="{72627EC4-A827-48F6-B366-3E85D039D9D5}" destId="{A3FABF0F-A4FC-431A-A123-EF2F6846493F}" srcOrd="1" destOrd="0" presId="urn:microsoft.com/office/officeart/2005/8/layout/hierarchy1"/>
    <dgm:cxn modelId="{FCBAD8D9-59D2-4128-9CD6-9539F44D2474}" type="presParOf" srcId="{45AE9888-A978-4316-8421-6AFFB69A1320}" destId="{297EE5ED-B6E5-4977-9071-AC32871BDE03}" srcOrd="1" destOrd="0" presId="urn:microsoft.com/office/officeart/2005/8/layout/hierarchy1"/>
    <dgm:cxn modelId="{5E9A9BA0-891B-4176-A90A-A4E7477B42EE}" type="presParOf" srcId="{297EE5ED-B6E5-4977-9071-AC32871BDE03}" destId="{40AA681D-45CB-4B46-998B-222980E3297C}" srcOrd="0" destOrd="0" presId="urn:microsoft.com/office/officeart/2005/8/layout/hierarchy1"/>
    <dgm:cxn modelId="{8C4161D6-6E06-47AD-A7DF-4E648D29C76C}" type="presParOf" srcId="{297EE5ED-B6E5-4977-9071-AC32871BDE03}" destId="{7B267A5E-C3A7-412D-8680-062D05E38626}" srcOrd="1" destOrd="0" presId="urn:microsoft.com/office/officeart/2005/8/layout/hierarchy1"/>
    <dgm:cxn modelId="{F269696A-2F8E-48B6-A1C4-B143FBB7830C}" type="presParOf" srcId="{7B267A5E-C3A7-412D-8680-062D05E38626}" destId="{1B654A36-D39E-4381-9EF9-EC2920D68C2C}" srcOrd="0" destOrd="0" presId="urn:microsoft.com/office/officeart/2005/8/layout/hierarchy1"/>
    <dgm:cxn modelId="{D1F75415-057E-4E58-BD4A-F87F2A00312B}" type="presParOf" srcId="{1B654A36-D39E-4381-9EF9-EC2920D68C2C}" destId="{3E79B7F6-0E93-46C2-82F8-956E1843139C}" srcOrd="0" destOrd="0" presId="urn:microsoft.com/office/officeart/2005/8/layout/hierarchy1"/>
    <dgm:cxn modelId="{B6BEC634-7C61-458E-BADD-46F1C5E83E8D}" type="presParOf" srcId="{1B654A36-D39E-4381-9EF9-EC2920D68C2C}" destId="{40A7C568-07B3-466C-AF47-20C5B9057FC1}" srcOrd="1" destOrd="0" presId="urn:microsoft.com/office/officeart/2005/8/layout/hierarchy1"/>
    <dgm:cxn modelId="{445A2CBC-1A2F-4FB9-A8ED-922CE143AA8E}" type="presParOf" srcId="{7B267A5E-C3A7-412D-8680-062D05E38626}" destId="{EA10D761-CF52-4EB9-BE86-08BDFD790DEA}" srcOrd="1" destOrd="0" presId="urn:microsoft.com/office/officeart/2005/8/layout/hierarchy1"/>
    <dgm:cxn modelId="{48953948-FE19-4FD5-80C0-481BA3655DE3}" type="presParOf" srcId="{4D828CFF-349C-4D18-ACB7-770FBF52703B}" destId="{A3EDD970-31CE-45CA-A090-2AFCE4DB3212}" srcOrd="2" destOrd="0" presId="urn:microsoft.com/office/officeart/2005/8/layout/hierarchy1"/>
    <dgm:cxn modelId="{32CE81A0-6872-44D5-9842-9469F69CB2E0}" type="presParOf" srcId="{4D828CFF-349C-4D18-ACB7-770FBF52703B}" destId="{88855420-D00E-4BCB-B96E-E3D999FDE080}" srcOrd="3" destOrd="0" presId="urn:microsoft.com/office/officeart/2005/8/layout/hierarchy1"/>
    <dgm:cxn modelId="{6BE79F9B-DDF9-4070-B29E-0042C9DE4DE7}" type="presParOf" srcId="{88855420-D00E-4BCB-B96E-E3D999FDE080}" destId="{ED8C4FFD-2F53-4A9D-9EB7-BB7C093D81A5}" srcOrd="0" destOrd="0" presId="urn:microsoft.com/office/officeart/2005/8/layout/hierarchy1"/>
    <dgm:cxn modelId="{4441CBB2-BE44-4014-8754-6D9343AE5484}" type="presParOf" srcId="{ED8C4FFD-2F53-4A9D-9EB7-BB7C093D81A5}" destId="{EF0AB45B-847A-4664-85BB-098447836376}" srcOrd="0" destOrd="0" presId="urn:microsoft.com/office/officeart/2005/8/layout/hierarchy1"/>
    <dgm:cxn modelId="{050EAF24-40C1-45AB-9EF3-35076073FA4A}" type="presParOf" srcId="{ED8C4FFD-2F53-4A9D-9EB7-BB7C093D81A5}" destId="{5034F599-ADD9-491B-AB29-D1C87F4D20DE}" srcOrd="1" destOrd="0" presId="urn:microsoft.com/office/officeart/2005/8/layout/hierarchy1"/>
    <dgm:cxn modelId="{C2455992-F607-4E16-8C72-280A2DF3CC94}" type="presParOf" srcId="{88855420-D00E-4BCB-B96E-E3D999FDE080}" destId="{2884B56D-789C-438A-9A7D-81C654A43D96}" srcOrd="1" destOrd="0" presId="urn:microsoft.com/office/officeart/2005/8/layout/hierarchy1"/>
    <dgm:cxn modelId="{93B3868B-B6F4-46BE-9D36-E1A937DDCD25}" type="presParOf" srcId="{2884B56D-789C-438A-9A7D-81C654A43D96}" destId="{B5D5ABF0-ABD2-4DC2-AC5B-A062B8456A5B}" srcOrd="0" destOrd="0" presId="urn:microsoft.com/office/officeart/2005/8/layout/hierarchy1"/>
    <dgm:cxn modelId="{73679879-FBCA-49DB-A584-B3090E92673A}" type="presParOf" srcId="{2884B56D-789C-438A-9A7D-81C654A43D96}" destId="{2BA84638-99F5-4931-BBEC-28376C7334E3}" srcOrd="1" destOrd="0" presId="urn:microsoft.com/office/officeart/2005/8/layout/hierarchy1"/>
    <dgm:cxn modelId="{573FD295-B2E2-4BE9-A2FD-3940C5EF7B3E}" type="presParOf" srcId="{2BA84638-99F5-4931-BBEC-28376C7334E3}" destId="{BEAF8AA4-E30C-4629-8C19-60DCD70A2E97}" srcOrd="0" destOrd="0" presId="urn:microsoft.com/office/officeart/2005/8/layout/hierarchy1"/>
    <dgm:cxn modelId="{985E92AC-A05F-4B37-887B-9CA87998D6F3}" type="presParOf" srcId="{BEAF8AA4-E30C-4629-8C19-60DCD70A2E97}" destId="{070031B3-F61C-4559-AA50-DA4BBD587F55}" srcOrd="0" destOrd="0" presId="urn:microsoft.com/office/officeart/2005/8/layout/hierarchy1"/>
    <dgm:cxn modelId="{DC65B589-BB9F-40B2-AC8E-DE430E008FC8}" type="presParOf" srcId="{BEAF8AA4-E30C-4629-8C19-60DCD70A2E97}" destId="{DA0C54FF-4978-4AD8-BFDF-53221F17F0F7}" srcOrd="1" destOrd="0" presId="urn:microsoft.com/office/officeart/2005/8/layout/hierarchy1"/>
    <dgm:cxn modelId="{3F79CFF8-3EB9-498E-9176-46E782509827}" type="presParOf" srcId="{2BA84638-99F5-4931-BBEC-28376C7334E3}" destId="{FAB5A9F9-10C1-4184-AD2D-FAEB89B47164}" srcOrd="1" destOrd="0" presId="urn:microsoft.com/office/officeart/2005/8/layout/hierarchy1"/>
    <dgm:cxn modelId="{98D0D8BE-E305-4A97-AC66-A74E3E8EBE90}" type="presParOf" srcId="{FF5BA3AF-1412-4295-A262-1D445D7505AF}" destId="{58B4467E-C9EA-4FE6-92BC-7D680FEE2D34}" srcOrd="2" destOrd="0" presId="urn:microsoft.com/office/officeart/2005/8/layout/hierarchy1"/>
    <dgm:cxn modelId="{061A32C1-5413-4F2C-BFD5-78422FB7C6E5}" type="presParOf" srcId="{FF5BA3AF-1412-4295-A262-1D445D7505AF}" destId="{F329EA91-71B4-4B38-94C4-27AA02A4CA35}" srcOrd="3" destOrd="0" presId="urn:microsoft.com/office/officeart/2005/8/layout/hierarchy1"/>
    <dgm:cxn modelId="{E068A437-7595-4C62-8918-260E9E7E6980}" type="presParOf" srcId="{F329EA91-71B4-4B38-94C4-27AA02A4CA35}" destId="{625FD3FA-5208-4B51-B3B7-43B2D9AB1CBE}" srcOrd="0" destOrd="0" presId="urn:microsoft.com/office/officeart/2005/8/layout/hierarchy1"/>
    <dgm:cxn modelId="{68390BCA-33DA-4EC5-9C84-9D9875B1CBDF}" type="presParOf" srcId="{625FD3FA-5208-4B51-B3B7-43B2D9AB1CBE}" destId="{3C57A4F4-100F-4E0C-BA19-6267F47901FA}" srcOrd="0" destOrd="0" presId="urn:microsoft.com/office/officeart/2005/8/layout/hierarchy1"/>
    <dgm:cxn modelId="{157CDE71-F2D6-4014-88A9-DA83B0FB63C2}" type="presParOf" srcId="{625FD3FA-5208-4B51-B3B7-43B2D9AB1CBE}" destId="{B09D5E77-9C3F-4479-B399-B7B6B3C6E4C1}" srcOrd="1" destOrd="0" presId="urn:microsoft.com/office/officeart/2005/8/layout/hierarchy1"/>
    <dgm:cxn modelId="{7DF48F24-A20A-45D0-8C9F-79DDA4ADF7C4}" type="presParOf" srcId="{F329EA91-71B4-4B38-94C4-27AA02A4CA35}" destId="{3C338D6E-CF86-472D-B0AD-DAFAAD1E3882}" srcOrd="1" destOrd="0" presId="urn:microsoft.com/office/officeart/2005/8/layout/hierarchy1"/>
    <dgm:cxn modelId="{473BC324-83C1-4419-9751-82A3F6C22244}" type="presParOf" srcId="{3C338D6E-CF86-472D-B0AD-DAFAAD1E3882}" destId="{C4FE8125-41E6-4432-B51A-A4DD1ED1DD5E}" srcOrd="0" destOrd="0" presId="urn:microsoft.com/office/officeart/2005/8/layout/hierarchy1"/>
    <dgm:cxn modelId="{FF2A1136-C458-4B3F-9918-7DA2946A9097}" type="presParOf" srcId="{3C338D6E-CF86-472D-B0AD-DAFAAD1E3882}" destId="{82365E98-130A-4710-A97B-13131D77AC69}" srcOrd="1" destOrd="0" presId="urn:microsoft.com/office/officeart/2005/8/layout/hierarchy1"/>
    <dgm:cxn modelId="{A7AED2EB-4331-42E1-8DB8-DDAA25C05356}" type="presParOf" srcId="{82365E98-130A-4710-A97B-13131D77AC69}" destId="{6B7F0A66-DAFB-43CA-942E-F0C6A19AC881}" srcOrd="0" destOrd="0" presId="urn:microsoft.com/office/officeart/2005/8/layout/hierarchy1"/>
    <dgm:cxn modelId="{4A270C27-7788-4A28-97CE-C6E4E7252FF6}" type="presParOf" srcId="{6B7F0A66-DAFB-43CA-942E-F0C6A19AC881}" destId="{7896992D-B111-4BB0-80A9-B3B30D57A767}" srcOrd="0" destOrd="0" presId="urn:microsoft.com/office/officeart/2005/8/layout/hierarchy1"/>
    <dgm:cxn modelId="{0191E431-83A6-4BEB-AEFA-1AA67ADBE187}" type="presParOf" srcId="{6B7F0A66-DAFB-43CA-942E-F0C6A19AC881}" destId="{80191C00-4112-48CF-AA0C-2822505D1F6E}" srcOrd="1" destOrd="0" presId="urn:microsoft.com/office/officeart/2005/8/layout/hierarchy1"/>
    <dgm:cxn modelId="{FF1C2D1F-FC96-43B0-BFDD-DB12800A1CB3}" type="presParOf" srcId="{82365E98-130A-4710-A97B-13131D77AC69}" destId="{CB88B772-80A8-421E-A4B8-D523CE930B0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360F08-992E-469E-B1A9-CBBFFDADD93E}" type="doc">
      <dgm:prSet loTypeId="urn:microsoft.com/office/officeart/2005/8/layout/radial5" loCatId="relationship" qsTypeId="urn:microsoft.com/office/officeart/2005/8/quickstyle/3d2#2" qsCatId="3D" csTypeId="urn:microsoft.com/office/officeart/2005/8/colors/accent1_4#1" csCatId="accent1" phldr="1"/>
      <dgm:spPr/>
      <dgm:t>
        <a:bodyPr/>
        <a:lstStyle/>
        <a:p>
          <a:endParaRPr lang="zh-CN" altLang="en-US"/>
        </a:p>
      </dgm:t>
    </dgm:pt>
    <dgm:pt modelId="{27B2FD51-8356-476C-87C0-6F3B7DAF8FF2}">
      <dgm:prSet phldrT="[文本]" custT="1"/>
      <dgm:spPr>
        <a:solidFill>
          <a:srgbClr val="4DD6BE"/>
        </a:solidFill>
      </dgm:spPr>
      <dgm:t>
        <a:bodyPr/>
        <a:lstStyle/>
        <a:p>
          <a:r>
            <a:rPr lang="zh-CN" altLang="en-US" sz="1400" b="1" dirty="0">
              <a:solidFill>
                <a:schemeClr val="tx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rPr>
            <a:t>质量管理体系要素</a:t>
          </a:r>
        </a:p>
      </dgm:t>
    </dgm:pt>
    <dgm:pt modelId="{550D0280-BD6E-477D-9A4E-123ABDFD8ABD}" cxnId="{6C12FD5C-9527-4E97-8FFC-664584119EB2}" type="parTrans">
      <dgm:prSet/>
      <dgm:spPr/>
      <dgm:t>
        <a:bodyPr/>
        <a:lstStyle/>
        <a:p>
          <a:endParaRPr lang="zh-CN" altLang="en-US" sz="1400" b="1">
            <a:solidFill>
              <a:schemeClr val="tx1"/>
            </a:solidFill>
          </a:endParaRPr>
        </a:p>
      </dgm:t>
    </dgm:pt>
    <dgm:pt modelId="{B9301CE7-4CC2-43CB-B23C-E3B04B98632C}" cxnId="{6C12FD5C-9527-4E97-8FFC-664584119EB2}" type="sibTrans">
      <dgm:prSet/>
      <dgm:spPr/>
      <dgm:t>
        <a:bodyPr/>
        <a:lstStyle/>
        <a:p>
          <a:endParaRPr lang="zh-CN" altLang="en-US" sz="1400" b="1">
            <a:solidFill>
              <a:schemeClr val="tx1"/>
            </a:solidFill>
          </a:endParaRPr>
        </a:p>
      </dgm:t>
    </dgm:pt>
    <dgm:pt modelId="{5927449D-F485-4673-8750-978B789B6030}">
      <dgm:prSet phldrT="[文本]" custT="1"/>
      <dgm:spPr>
        <a:solidFill>
          <a:srgbClr val="C5EDE3"/>
        </a:solidFill>
      </dgm:spPr>
      <dgm:t>
        <a:bodyPr/>
        <a:lstStyle/>
        <a:p>
          <a:r>
            <a:rPr lang="zh-CN" altLang="en-US" sz="1400" b="1" dirty="0">
              <a:solidFill>
                <a:schemeClr val="tx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rPr>
            <a:t>人员管理</a:t>
          </a:r>
        </a:p>
      </dgm:t>
    </dgm:pt>
    <dgm:pt modelId="{3FE3B295-7E91-46AE-8249-04C7844A6B3F}" cxnId="{F58ED68D-340D-40B8-B71C-18779ABCF585}" type="parTrans">
      <dgm:prSet custT="1"/>
      <dgm:spPr/>
      <dgm:t>
        <a:bodyPr/>
        <a:lstStyle/>
        <a:p>
          <a:endParaRPr lang="zh-CN" altLang="en-US" sz="1400" b="1">
            <a:solidFill>
              <a:schemeClr val="tx1"/>
            </a:solidFill>
          </a:endParaRPr>
        </a:p>
      </dgm:t>
    </dgm:pt>
    <dgm:pt modelId="{CD5C93E7-5D19-4B76-827E-078DB25AF757}" cxnId="{F58ED68D-340D-40B8-B71C-18779ABCF585}" type="sibTrans">
      <dgm:prSet/>
      <dgm:spPr/>
      <dgm:t>
        <a:bodyPr/>
        <a:lstStyle/>
        <a:p>
          <a:endParaRPr lang="zh-CN" altLang="en-US" sz="1400" b="1">
            <a:solidFill>
              <a:schemeClr val="tx1"/>
            </a:solidFill>
          </a:endParaRPr>
        </a:p>
      </dgm:t>
    </dgm:pt>
    <dgm:pt modelId="{EFC546FA-90EB-4736-9C6C-4000FAE0774F}">
      <dgm:prSet phldrT="[文本]" custT="1"/>
      <dgm:spPr>
        <a:solidFill>
          <a:srgbClr val="A7E3D3"/>
        </a:solidFill>
      </dgm:spPr>
      <dgm:t>
        <a:bodyPr/>
        <a:lstStyle/>
        <a:p>
          <a:r>
            <a:rPr lang="zh-CN" altLang="en-US" sz="1400" b="1" dirty="0">
              <a:solidFill>
                <a:schemeClr val="tx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rPr>
            <a:t>物料管理</a:t>
          </a:r>
        </a:p>
      </dgm:t>
    </dgm:pt>
    <dgm:pt modelId="{7C179EA0-F9FA-4B18-9C86-FA3952C00273}" cxnId="{7FF81DD4-0292-484B-9391-0953948E9939}" type="parTrans">
      <dgm:prSet custT="1"/>
      <dgm:spPr/>
      <dgm:t>
        <a:bodyPr/>
        <a:lstStyle/>
        <a:p>
          <a:endParaRPr lang="zh-CN" altLang="en-US" sz="1400" b="1">
            <a:solidFill>
              <a:schemeClr val="tx1"/>
            </a:solidFill>
          </a:endParaRPr>
        </a:p>
      </dgm:t>
    </dgm:pt>
    <dgm:pt modelId="{52B00308-4A03-4FF0-ACB1-195CEDDD31E0}" cxnId="{7FF81DD4-0292-484B-9391-0953948E9939}" type="sibTrans">
      <dgm:prSet/>
      <dgm:spPr/>
      <dgm:t>
        <a:bodyPr/>
        <a:lstStyle/>
        <a:p>
          <a:endParaRPr lang="zh-CN" altLang="en-US" sz="1400" b="1">
            <a:solidFill>
              <a:schemeClr val="tx1"/>
            </a:solidFill>
          </a:endParaRPr>
        </a:p>
      </dgm:t>
    </dgm:pt>
    <dgm:pt modelId="{E9FA3CB3-3FBE-4FBD-8CD6-7C2CF9C0CE38}">
      <dgm:prSet phldrT="[文本]" custT="1"/>
      <dgm:spPr>
        <a:solidFill>
          <a:srgbClr val="80D6BF"/>
        </a:solidFill>
      </dgm:spPr>
      <dgm:t>
        <a:bodyPr/>
        <a:lstStyle/>
        <a:p>
          <a:r>
            <a:rPr lang="zh-CN" altLang="en-US" sz="1400" b="1" dirty="0">
              <a:solidFill>
                <a:schemeClr val="tx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rPr>
            <a:t>设施设备管理</a:t>
          </a:r>
        </a:p>
      </dgm:t>
    </dgm:pt>
    <dgm:pt modelId="{1520CD8F-0D64-435E-A099-55F641CD2701}" cxnId="{2F952F62-9EBF-4165-9896-DC7C844E6EE6}" type="parTrans">
      <dgm:prSet custT="1"/>
      <dgm:spPr/>
      <dgm:t>
        <a:bodyPr/>
        <a:lstStyle/>
        <a:p>
          <a:endParaRPr lang="zh-CN" altLang="en-US" sz="1400" b="1">
            <a:solidFill>
              <a:schemeClr val="tx1"/>
            </a:solidFill>
          </a:endParaRPr>
        </a:p>
      </dgm:t>
    </dgm:pt>
    <dgm:pt modelId="{57BF0DAD-2AD7-4466-9C37-F64F021C215B}" cxnId="{2F952F62-9EBF-4165-9896-DC7C844E6EE6}" type="sibTrans">
      <dgm:prSet/>
      <dgm:spPr/>
      <dgm:t>
        <a:bodyPr/>
        <a:lstStyle/>
        <a:p>
          <a:endParaRPr lang="zh-CN" altLang="en-US" sz="1400" b="1">
            <a:solidFill>
              <a:schemeClr val="tx1"/>
            </a:solidFill>
          </a:endParaRPr>
        </a:p>
      </dgm:t>
    </dgm:pt>
    <dgm:pt modelId="{01BCB68C-D33F-49C2-95CE-2AB2120617F6}">
      <dgm:prSet phldrT="[文本]" custT="1"/>
      <dgm:spPr>
        <a:solidFill>
          <a:srgbClr val="3BB898"/>
        </a:solidFill>
      </dgm:spPr>
      <dgm:t>
        <a:bodyPr/>
        <a:lstStyle/>
        <a:p>
          <a:r>
            <a:rPr lang="zh-CN" altLang="en-US" sz="1400" b="1" dirty="0">
              <a:solidFill>
                <a:schemeClr val="tx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rPr>
            <a:t>生产管理系统</a:t>
          </a:r>
        </a:p>
      </dgm:t>
    </dgm:pt>
    <dgm:pt modelId="{52361D00-AB13-4CDC-9637-8270AE13C1A2}" cxnId="{7E49855A-67F5-4EC1-8219-7B0B84395F78}" type="parTrans">
      <dgm:prSet custT="1"/>
      <dgm:spPr/>
      <dgm:t>
        <a:bodyPr/>
        <a:lstStyle/>
        <a:p>
          <a:endParaRPr lang="zh-CN" altLang="en-US" sz="1400" b="1">
            <a:solidFill>
              <a:schemeClr val="tx1"/>
            </a:solidFill>
          </a:endParaRPr>
        </a:p>
      </dgm:t>
    </dgm:pt>
    <dgm:pt modelId="{15B29B1F-1382-4E5F-9BA3-8994053F1803}" cxnId="{7E49855A-67F5-4EC1-8219-7B0B84395F78}" type="sibTrans">
      <dgm:prSet/>
      <dgm:spPr/>
      <dgm:t>
        <a:bodyPr/>
        <a:lstStyle/>
        <a:p>
          <a:endParaRPr lang="zh-CN" altLang="en-US" sz="1400" b="1">
            <a:solidFill>
              <a:schemeClr val="tx1"/>
            </a:solidFill>
          </a:endParaRPr>
        </a:p>
      </dgm:t>
    </dgm:pt>
    <dgm:pt modelId="{DBC7932C-8363-40E8-BB03-39B5CD8A1646}">
      <dgm:prSet custT="1"/>
      <dgm:spPr>
        <a:solidFill>
          <a:srgbClr val="00AF92"/>
        </a:solidFill>
      </dgm:spPr>
      <dgm:t>
        <a:bodyPr/>
        <a:lstStyle/>
        <a:p>
          <a:r>
            <a:rPr lang="zh-CN" altLang="en-US" sz="1400" b="1" dirty="0">
              <a:solidFill>
                <a:schemeClr val="tx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rPr>
            <a:t>质量管理系统</a:t>
          </a:r>
        </a:p>
      </dgm:t>
    </dgm:pt>
    <dgm:pt modelId="{266EFC70-C430-4B61-BAB1-8F2F7D7A05CC}" cxnId="{FA07FEFD-A17D-4160-934D-3A79A8FF5BAA}" type="parTrans">
      <dgm:prSet custT="1"/>
      <dgm:spPr/>
      <dgm:t>
        <a:bodyPr/>
        <a:lstStyle/>
        <a:p>
          <a:endParaRPr lang="zh-CN" altLang="en-US" sz="1400" b="1">
            <a:solidFill>
              <a:schemeClr val="tx1"/>
            </a:solidFill>
          </a:endParaRPr>
        </a:p>
      </dgm:t>
    </dgm:pt>
    <dgm:pt modelId="{AE132744-9CA1-4A3C-AB2D-98269D1AF701}" cxnId="{FA07FEFD-A17D-4160-934D-3A79A8FF5BAA}" type="sibTrans">
      <dgm:prSet/>
      <dgm:spPr/>
      <dgm:t>
        <a:bodyPr/>
        <a:lstStyle/>
        <a:p>
          <a:endParaRPr lang="zh-CN" altLang="en-US" sz="1400" b="1">
            <a:solidFill>
              <a:schemeClr val="tx1"/>
            </a:solidFill>
          </a:endParaRPr>
        </a:p>
      </dgm:t>
    </dgm:pt>
    <dgm:pt modelId="{8FCB09B5-D065-45C9-A495-1652477540A1}">
      <dgm:prSet custT="1"/>
      <dgm:spPr>
        <a:solidFill>
          <a:srgbClr val="3E8E7B"/>
        </a:solidFill>
      </dgm:spPr>
      <dgm:t>
        <a:bodyPr/>
        <a:lstStyle/>
        <a:p>
          <a:r>
            <a:rPr lang="zh-CN" altLang="en-US" sz="1400" b="1" dirty="0">
              <a:solidFill>
                <a:schemeClr val="tx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rPr>
            <a:t>实验室管理系统</a:t>
          </a:r>
        </a:p>
      </dgm:t>
    </dgm:pt>
    <dgm:pt modelId="{C9B41815-7E10-4599-88D0-F2DB69F02BA3}" cxnId="{C8769E4C-3029-4A1C-AD0D-DDFE9249C700}" type="parTrans">
      <dgm:prSet custT="1"/>
      <dgm:spPr/>
      <dgm:t>
        <a:bodyPr/>
        <a:lstStyle/>
        <a:p>
          <a:endParaRPr lang="zh-CN" altLang="en-US" sz="1400" b="1">
            <a:solidFill>
              <a:schemeClr val="tx1"/>
            </a:solidFill>
          </a:endParaRPr>
        </a:p>
      </dgm:t>
    </dgm:pt>
    <dgm:pt modelId="{CBC0E596-2926-4EE2-9F59-3CC90D7FCA63}" cxnId="{C8769E4C-3029-4A1C-AD0D-DDFE9249C700}" type="sibTrans">
      <dgm:prSet/>
      <dgm:spPr/>
      <dgm:t>
        <a:bodyPr/>
        <a:lstStyle/>
        <a:p>
          <a:endParaRPr lang="zh-CN" altLang="en-US" sz="1400" b="1">
            <a:solidFill>
              <a:schemeClr val="tx1"/>
            </a:solidFill>
          </a:endParaRPr>
        </a:p>
      </dgm:t>
    </dgm:pt>
    <dgm:pt modelId="{16FDD0BF-4F74-4481-A567-F9C790A0C8DC}" type="pres">
      <dgm:prSet presAssocID="{05360F08-992E-469E-B1A9-CBBFFDADD93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4AFD13B2-127D-4661-B598-3E5B79040B37}" type="pres">
      <dgm:prSet presAssocID="{27B2FD51-8356-476C-87C0-6F3B7DAF8FF2}" presName="centerShape" presStyleLbl="node0" presStyleIdx="0" presStyleCnt="1" custScaleX="119548"/>
      <dgm:spPr/>
      <dgm:t>
        <a:bodyPr/>
        <a:lstStyle/>
        <a:p>
          <a:endParaRPr lang="zh-CN" altLang="en-US"/>
        </a:p>
      </dgm:t>
    </dgm:pt>
    <dgm:pt modelId="{7D77D25D-0AE0-4AC7-AA28-C1BFABF707C0}" type="pres">
      <dgm:prSet presAssocID="{3FE3B295-7E91-46AE-8249-04C7844A6B3F}" presName="parTrans" presStyleLbl="sibTrans2D1" presStyleIdx="0" presStyleCnt="6"/>
      <dgm:spPr/>
      <dgm:t>
        <a:bodyPr/>
        <a:lstStyle/>
        <a:p>
          <a:endParaRPr lang="zh-CN" altLang="en-US"/>
        </a:p>
      </dgm:t>
    </dgm:pt>
    <dgm:pt modelId="{FFB6D7B3-A393-471C-83B4-925B4D1D30C7}" type="pres">
      <dgm:prSet presAssocID="{3FE3B295-7E91-46AE-8249-04C7844A6B3F}" presName="connectorText" presStyleLbl="sibTrans2D1" presStyleIdx="0" presStyleCnt="6"/>
      <dgm:spPr/>
      <dgm:t>
        <a:bodyPr/>
        <a:lstStyle/>
        <a:p>
          <a:endParaRPr lang="zh-CN" altLang="en-US"/>
        </a:p>
      </dgm:t>
    </dgm:pt>
    <dgm:pt modelId="{FC22A989-068B-4F18-AB7F-EFE1C9DA5CF5}" type="pres">
      <dgm:prSet presAssocID="{5927449D-F485-4673-8750-978B789B6030}" presName="node" presStyleLbl="node1" presStyleIdx="0" presStyleCnt="6" custScaleX="11954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41F9D6B-CC34-4BD5-863D-63DC30B98E09}" type="pres">
      <dgm:prSet presAssocID="{7C179EA0-F9FA-4B18-9C86-FA3952C00273}" presName="parTrans" presStyleLbl="sibTrans2D1" presStyleIdx="1" presStyleCnt="6"/>
      <dgm:spPr/>
      <dgm:t>
        <a:bodyPr/>
        <a:lstStyle/>
        <a:p>
          <a:endParaRPr lang="zh-CN" altLang="en-US"/>
        </a:p>
      </dgm:t>
    </dgm:pt>
    <dgm:pt modelId="{CB95AD08-C3B7-4028-B046-1EBFA198AD28}" type="pres">
      <dgm:prSet presAssocID="{7C179EA0-F9FA-4B18-9C86-FA3952C00273}" presName="connectorText" presStyleLbl="sibTrans2D1" presStyleIdx="1" presStyleCnt="6"/>
      <dgm:spPr/>
      <dgm:t>
        <a:bodyPr/>
        <a:lstStyle/>
        <a:p>
          <a:endParaRPr lang="zh-CN" altLang="en-US"/>
        </a:p>
      </dgm:t>
    </dgm:pt>
    <dgm:pt modelId="{72A18F55-994F-4475-BDBC-DED71CC2BB3B}" type="pres">
      <dgm:prSet presAssocID="{EFC546FA-90EB-4736-9C6C-4000FAE0774F}" presName="node" presStyleLbl="node1" presStyleIdx="1" presStyleCnt="6" custScaleX="114968" custRadScaleRad="110733" custRadScaleInc="-508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2CA2B63-3684-4D8C-A80A-D0E89A3A859D}" type="pres">
      <dgm:prSet presAssocID="{1520CD8F-0D64-435E-A099-55F641CD2701}" presName="parTrans" presStyleLbl="sibTrans2D1" presStyleIdx="2" presStyleCnt="6"/>
      <dgm:spPr/>
      <dgm:t>
        <a:bodyPr/>
        <a:lstStyle/>
        <a:p>
          <a:endParaRPr lang="zh-CN" altLang="en-US"/>
        </a:p>
      </dgm:t>
    </dgm:pt>
    <dgm:pt modelId="{058CBE4D-576A-452F-B356-CFC497FBB8BB}" type="pres">
      <dgm:prSet presAssocID="{1520CD8F-0D64-435E-A099-55F641CD2701}" presName="connectorText" presStyleLbl="sibTrans2D1" presStyleIdx="2" presStyleCnt="6"/>
      <dgm:spPr/>
      <dgm:t>
        <a:bodyPr/>
        <a:lstStyle/>
        <a:p>
          <a:endParaRPr lang="zh-CN" altLang="en-US"/>
        </a:p>
      </dgm:t>
    </dgm:pt>
    <dgm:pt modelId="{8A1A87F5-069D-4D6A-8797-5EB12ABD0D2D}" type="pres">
      <dgm:prSet presAssocID="{E9FA3CB3-3FBE-4FBD-8CD6-7C2CF9C0CE38}" presName="node" presStyleLbl="node1" presStyleIdx="2" presStyleCnt="6" custScaleX="129999" custRadScaleRad="108225" custRadScaleInc="-213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FD28249-D4EB-41DE-B7EA-8DDD011E5FA5}" type="pres">
      <dgm:prSet presAssocID="{52361D00-AB13-4CDC-9637-8270AE13C1A2}" presName="parTrans" presStyleLbl="sibTrans2D1" presStyleIdx="3" presStyleCnt="6"/>
      <dgm:spPr/>
      <dgm:t>
        <a:bodyPr/>
        <a:lstStyle/>
        <a:p>
          <a:endParaRPr lang="zh-CN" altLang="en-US"/>
        </a:p>
      </dgm:t>
    </dgm:pt>
    <dgm:pt modelId="{410FCD43-252D-448F-AE90-D36F5B63A8DB}" type="pres">
      <dgm:prSet presAssocID="{52361D00-AB13-4CDC-9637-8270AE13C1A2}" presName="connectorText" presStyleLbl="sibTrans2D1" presStyleIdx="3" presStyleCnt="6"/>
      <dgm:spPr/>
      <dgm:t>
        <a:bodyPr/>
        <a:lstStyle/>
        <a:p>
          <a:endParaRPr lang="zh-CN" altLang="en-US"/>
        </a:p>
      </dgm:t>
    </dgm:pt>
    <dgm:pt modelId="{11541719-5506-43F3-8CDF-32269F46B2E5}" type="pres">
      <dgm:prSet presAssocID="{01BCB68C-D33F-49C2-95CE-2AB2120617F6}" presName="node" presStyleLbl="node1" presStyleIdx="3" presStyleCnt="6" custScaleX="11942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50FA480-5608-434C-A27F-A06A910FCC69}" type="pres">
      <dgm:prSet presAssocID="{266EFC70-C430-4B61-BAB1-8F2F7D7A05CC}" presName="parTrans" presStyleLbl="sibTrans2D1" presStyleIdx="4" presStyleCnt="6"/>
      <dgm:spPr/>
      <dgm:t>
        <a:bodyPr/>
        <a:lstStyle/>
        <a:p>
          <a:endParaRPr lang="zh-CN" altLang="en-US"/>
        </a:p>
      </dgm:t>
    </dgm:pt>
    <dgm:pt modelId="{2D33EF9B-22C7-429E-AF21-946B538DCF5B}" type="pres">
      <dgm:prSet presAssocID="{266EFC70-C430-4B61-BAB1-8F2F7D7A05CC}" presName="connectorText" presStyleLbl="sibTrans2D1" presStyleIdx="4" presStyleCnt="6"/>
      <dgm:spPr/>
      <dgm:t>
        <a:bodyPr/>
        <a:lstStyle/>
        <a:p>
          <a:endParaRPr lang="zh-CN" altLang="en-US"/>
        </a:p>
      </dgm:t>
    </dgm:pt>
    <dgm:pt modelId="{9954E621-8B47-44F8-96BB-8615CD382852}" type="pres">
      <dgm:prSet presAssocID="{DBC7932C-8363-40E8-BB03-39B5CD8A1646}" presName="node" presStyleLbl="node1" presStyleIdx="4" presStyleCnt="6" custScaleX="118673" custRadScaleRad="112252" custRadScaleInc="-439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3A67FF1-C959-4C62-A4BE-CA7B3C5CEB16}" type="pres">
      <dgm:prSet presAssocID="{C9B41815-7E10-4599-88D0-F2DB69F02BA3}" presName="parTrans" presStyleLbl="sibTrans2D1" presStyleIdx="5" presStyleCnt="6"/>
      <dgm:spPr/>
      <dgm:t>
        <a:bodyPr/>
        <a:lstStyle/>
        <a:p>
          <a:endParaRPr lang="zh-CN" altLang="en-US"/>
        </a:p>
      </dgm:t>
    </dgm:pt>
    <dgm:pt modelId="{CE332BC1-0CB2-4EEC-BB6A-92473BC6F410}" type="pres">
      <dgm:prSet presAssocID="{C9B41815-7E10-4599-88D0-F2DB69F02BA3}" presName="connectorText" presStyleLbl="sibTrans2D1" presStyleIdx="5" presStyleCnt="6"/>
      <dgm:spPr/>
      <dgm:t>
        <a:bodyPr/>
        <a:lstStyle/>
        <a:p>
          <a:endParaRPr lang="zh-CN" altLang="en-US"/>
        </a:p>
      </dgm:t>
    </dgm:pt>
    <dgm:pt modelId="{5A130FE9-F980-4E62-BB32-44FB93F01AB5}" type="pres">
      <dgm:prSet presAssocID="{8FCB09B5-D065-45C9-A495-1652477540A1}" presName="node" presStyleLbl="node1" presStyleIdx="5" presStyleCnt="6" custScaleX="117334" custRadScaleRad="113235" custRadScaleInc="-770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4523C5B5-6E3D-4488-B951-E939705B46BE}" type="presOf" srcId="{7C179EA0-F9FA-4B18-9C86-FA3952C00273}" destId="{541F9D6B-CC34-4BD5-863D-63DC30B98E09}" srcOrd="0" destOrd="0" presId="urn:microsoft.com/office/officeart/2005/8/layout/radial5"/>
    <dgm:cxn modelId="{50B3C973-47AB-4788-BAB6-7F5ED9D69E81}" type="presOf" srcId="{DBC7932C-8363-40E8-BB03-39B5CD8A1646}" destId="{9954E621-8B47-44F8-96BB-8615CD382852}" srcOrd="0" destOrd="0" presId="urn:microsoft.com/office/officeart/2005/8/layout/radial5"/>
    <dgm:cxn modelId="{500709F5-EE3E-44EB-94C5-28D76AAF19A9}" type="presOf" srcId="{5927449D-F485-4673-8750-978B789B6030}" destId="{FC22A989-068B-4F18-AB7F-EFE1C9DA5CF5}" srcOrd="0" destOrd="0" presId="urn:microsoft.com/office/officeart/2005/8/layout/radial5"/>
    <dgm:cxn modelId="{7FF81DD4-0292-484B-9391-0953948E9939}" srcId="{27B2FD51-8356-476C-87C0-6F3B7DAF8FF2}" destId="{EFC546FA-90EB-4736-9C6C-4000FAE0774F}" srcOrd="1" destOrd="0" parTransId="{7C179EA0-F9FA-4B18-9C86-FA3952C00273}" sibTransId="{52B00308-4A03-4FF0-ACB1-195CEDDD31E0}"/>
    <dgm:cxn modelId="{630C1187-2507-4BD6-A188-2FF8BDB16758}" type="presOf" srcId="{8FCB09B5-D065-45C9-A495-1652477540A1}" destId="{5A130FE9-F980-4E62-BB32-44FB93F01AB5}" srcOrd="0" destOrd="0" presId="urn:microsoft.com/office/officeart/2005/8/layout/radial5"/>
    <dgm:cxn modelId="{FA07FEFD-A17D-4160-934D-3A79A8FF5BAA}" srcId="{27B2FD51-8356-476C-87C0-6F3B7DAF8FF2}" destId="{DBC7932C-8363-40E8-BB03-39B5CD8A1646}" srcOrd="4" destOrd="0" parTransId="{266EFC70-C430-4B61-BAB1-8F2F7D7A05CC}" sibTransId="{AE132744-9CA1-4A3C-AB2D-98269D1AF701}"/>
    <dgm:cxn modelId="{C6EC5A47-64DE-47A9-B620-C99B76BA9E4A}" type="presOf" srcId="{01BCB68C-D33F-49C2-95CE-2AB2120617F6}" destId="{11541719-5506-43F3-8CDF-32269F46B2E5}" srcOrd="0" destOrd="0" presId="urn:microsoft.com/office/officeart/2005/8/layout/radial5"/>
    <dgm:cxn modelId="{7FF8A734-E2AC-4E26-812D-5BE43B2BB3F3}" type="presOf" srcId="{7C179EA0-F9FA-4B18-9C86-FA3952C00273}" destId="{CB95AD08-C3B7-4028-B046-1EBFA198AD28}" srcOrd="1" destOrd="0" presId="urn:microsoft.com/office/officeart/2005/8/layout/radial5"/>
    <dgm:cxn modelId="{C0553751-A0C9-41A9-9E00-C292A29F0EF9}" type="presOf" srcId="{3FE3B295-7E91-46AE-8249-04C7844A6B3F}" destId="{FFB6D7B3-A393-471C-83B4-925B4D1D30C7}" srcOrd="1" destOrd="0" presId="urn:microsoft.com/office/officeart/2005/8/layout/radial5"/>
    <dgm:cxn modelId="{7E49855A-67F5-4EC1-8219-7B0B84395F78}" srcId="{27B2FD51-8356-476C-87C0-6F3B7DAF8FF2}" destId="{01BCB68C-D33F-49C2-95CE-2AB2120617F6}" srcOrd="3" destOrd="0" parTransId="{52361D00-AB13-4CDC-9637-8270AE13C1A2}" sibTransId="{15B29B1F-1382-4E5F-9BA3-8994053F1803}"/>
    <dgm:cxn modelId="{97D72C46-32C2-4A24-817D-74A57178E84A}" type="presOf" srcId="{EFC546FA-90EB-4736-9C6C-4000FAE0774F}" destId="{72A18F55-994F-4475-BDBC-DED71CC2BB3B}" srcOrd="0" destOrd="0" presId="urn:microsoft.com/office/officeart/2005/8/layout/radial5"/>
    <dgm:cxn modelId="{4A893A74-30D4-4718-BEE5-FC4DB989AAD2}" type="presOf" srcId="{C9B41815-7E10-4599-88D0-F2DB69F02BA3}" destId="{CE332BC1-0CB2-4EEC-BB6A-92473BC6F410}" srcOrd="1" destOrd="0" presId="urn:microsoft.com/office/officeart/2005/8/layout/radial5"/>
    <dgm:cxn modelId="{5C39C222-4B9D-402F-90A2-71FD9BABAC90}" type="presOf" srcId="{266EFC70-C430-4B61-BAB1-8F2F7D7A05CC}" destId="{2D33EF9B-22C7-429E-AF21-946B538DCF5B}" srcOrd="1" destOrd="0" presId="urn:microsoft.com/office/officeart/2005/8/layout/radial5"/>
    <dgm:cxn modelId="{65FE51EA-84BF-4F8D-B49E-080A9DCA773B}" type="presOf" srcId="{1520CD8F-0D64-435E-A099-55F641CD2701}" destId="{058CBE4D-576A-452F-B356-CFC497FBB8BB}" srcOrd="1" destOrd="0" presId="urn:microsoft.com/office/officeart/2005/8/layout/radial5"/>
    <dgm:cxn modelId="{1E9D56EE-3FEA-4BCB-9015-452088683A13}" type="presOf" srcId="{C9B41815-7E10-4599-88D0-F2DB69F02BA3}" destId="{A3A67FF1-C959-4C62-A4BE-CA7B3C5CEB16}" srcOrd="0" destOrd="0" presId="urn:microsoft.com/office/officeart/2005/8/layout/radial5"/>
    <dgm:cxn modelId="{6C12FD5C-9527-4E97-8FFC-664584119EB2}" srcId="{05360F08-992E-469E-B1A9-CBBFFDADD93E}" destId="{27B2FD51-8356-476C-87C0-6F3B7DAF8FF2}" srcOrd="0" destOrd="0" parTransId="{550D0280-BD6E-477D-9A4E-123ABDFD8ABD}" sibTransId="{B9301CE7-4CC2-43CB-B23C-E3B04B98632C}"/>
    <dgm:cxn modelId="{C8769E4C-3029-4A1C-AD0D-DDFE9249C700}" srcId="{27B2FD51-8356-476C-87C0-6F3B7DAF8FF2}" destId="{8FCB09B5-D065-45C9-A495-1652477540A1}" srcOrd="5" destOrd="0" parTransId="{C9B41815-7E10-4599-88D0-F2DB69F02BA3}" sibTransId="{CBC0E596-2926-4EE2-9F59-3CC90D7FCA63}"/>
    <dgm:cxn modelId="{7E3DFFA6-128F-4576-83BA-5BB8861FAA9C}" type="presOf" srcId="{266EFC70-C430-4B61-BAB1-8F2F7D7A05CC}" destId="{550FA480-5608-434C-A27F-A06A910FCC69}" srcOrd="0" destOrd="0" presId="urn:microsoft.com/office/officeart/2005/8/layout/radial5"/>
    <dgm:cxn modelId="{1BA490E5-EECC-49F5-A1E7-97C70A106F43}" type="presOf" srcId="{52361D00-AB13-4CDC-9637-8270AE13C1A2}" destId="{410FCD43-252D-448F-AE90-D36F5B63A8DB}" srcOrd="1" destOrd="0" presId="urn:microsoft.com/office/officeart/2005/8/layout/radial5"/>
    <dgm:cxn modelId="{0199220D-84FD-4333-ACAE-D74C72CA41B2}" type="presOf" srcId="{05360F08-992E-469E-B1A9-CBBFFDADD93E}" destId="{16FDD0BF-4F74-4481-A567-F9C790A0C8DC}" srcOrd="0" destOrd="0" presId="urn:microsoft.com/office/officeart/2005/8/layout/radial5"/>
    <dgm:cxn modelId="{2F952F62-9EBF-4165-9896-DC7C844E6EE6}" srcId="{27B2FD51-8356-476C-87C0-6F3B7DAF8FF2}" destId="{E9FA3CB3-3FBE-4FBD-8CD6-7C2CF9C0CE38}" srcOrd="2" destOrd="0" parTransId="{1520CD8F-0D64-435E-A099-55F641CD2701}" sibTransId="{57BF0DAD-2AD7-4466-9C37-F64F021C215B}"/>
    <dgm:cxn modelId="{9A08AFDC-03EE-4A00-B353-1A1734A330DB}" type="presOf" srcId="{27B2FD51-8356-476C-87C0-6F3B7DAF8FF2}" destId="{4AFD13B2-127D-4661-B598-3E5B79040B37}" srcOrd="0" destOrd="0" presId="urn:microsoft.com/office/officeart/2005/8/layout/radial5"/>
    <dgm:cxn modelId="{FEBF0FEC-0DF4-486D-BA1A-D2613CA40E4B}" type="presOf" srcId="{1520CD8F-0D64-435E-A099-55F641CD2701}" destId="{12CA2B63-3684-4D8C-A80A-D0E89A3A859D}" srcOrd="0" destOrd="0" presId="urn:microsoft.com/office/officeart/2005/8/layout/radial5"/>
    <dgm:cxn modelId="{B5015444-D3EC-45DC-93EA-81496562A815}" type="presOf" srcId="{3FE3B295-7E91-46AE-8249-04C7844A6B3F}" destId="{7D77D25D-0AE0-4AC7-AA28-C1BFABF707C0}" srcOrd="0" destOrd="0" presId="urn:microsoft.com/office/officeart/2005/8/layout/radial5"/>
    <dgm:cxn modelId="{96EC7ACE-0DC0-474E-B4EA-94BF30C6B4D1}" type="presOf" srcId="{E9FA3CB3-3FBE-4FBD-8CD6-7C2CF9C0CE38}" destId="{8A1A87F5-069D-4D6A-8797-5EB12ABD0D2D}" srcOrd="0" destOrd="0" presId="urn:microsoft.com/office/officeart/2005/8/layout/radial5"/>
    <dgm:cxn modelId="{67ABD761-D329-4277-9D45-A3249EE8E99B}" type="presOf" srcId="{52361D00-AB13-4CDC-9637-8270AE13C1A2}" destId="{CFD28249-D4EB-41DE-B7EA-8DDD011E5FA5}" srcOrd="0" destOrd="0" presId="urn:microsoft.com/office/officeart/2005/8/layout/radial5"/>
    <dgm:cxn modelId="{F58ED68D-340D-40B8-B71C-18779ABCF585}" srcId="{27B2FD51-8356-476C-87C0-6F3B7DAF8FF2}" destId="{5927449D-F485-4673-8750-978B789B6030}" srcOrd="0" destOrd="0" parTransId="{3FE3B295-7E91-46AE-8249-04C7844A6B3F}" sibTransId="{CD5C93E7-5D19-4B76-827E-078DB25AF757}"/>
    <dgm:cxn modelId="{4E286B07-7008-47D8-8109-9EBB17BA3BB5}" type="presParOf" srcId="{16FDD0BF-4F74-4481-A567-F9C790A0C8DC}" destId="{4AFD13B2-127D-4661-B598-3E5B79040B37}" srcOrd="0" destOrd="0" presId="urn:microsoft.com/office/officeart/2005/8/layout/radial5"/>
    <dgm:cxn modelId="{6D4F4AB3-70AC-46C9-ADDB-F2ACAE927CA3}" type="presParOf" srcId="{16FDD0BF-4F74-4481-A567-F9C790A0C8DC}" destId="{7D77D25D-0AE0-4AC7-AA28-C1BFABF707C0}" srcOrd="1" destOrd="0" presId="urn:microsoft.com/office/officeart/2005/8/layout/radial5"/>
    <dgm:cxn modelId="{9C4D5220-35A7-4589-9CE0-6A8F045A1DB0}" type="presParOf" srcId="{7D77D25D-0AE0-4AC7-AA28-C1BFABF707C0}" destId="{FFB6D7B3-A393-471C-83B4-925B4D1D30C7}" srcOrd="0" destOrd="0" presId="urn:microsoft.com/office/officeart/2005/8/layout/radial5"/>
    <dgm:cxn modelId="{A27E6DAE-6782-4C82-812F-A408B97C0F7C}" type="presParOf" srcId="{16FDD0BF-4F74-4481-A567-F9C790A0C8DC}" destId="{FC22A989-068B-4F18-AB7F-EFE1C9DA5CF5}" srcOrd="2" destOrd="0" presId="urn:microsoft.com/office/officeart/2005/8/layout/radial5"/>
    <dgm:cxn modelId="{3878C778-9BD6-4C92-BCC8-DCA4B9A0C45D}" type="presParOf" srcId="{16FDD0BF-4F74-4481-A567-F9C790A0C8DC}" destId="{541F9D6B-CC34-4BD5-863D-63DC30B98E09}" srcOrd="3" destOrd="0" presId="urn:microsoft.com/office/officeart/2005/8/layout/radial5"/>
    <dgm:cxn modelId="{730E8F07-3B09-4FCB-ABFA-0ADCEF2A71E0}" type="presParOf" srcId="{541F9D6B-CC34-4BD5-863D-63DC30B98E09}" destId="{CB95AD08-C3B7-4028-B046-1EBFA198AD28}" srcOrd="0" destOrd="0" presId="urn:microsoft.com/office/officeart/2005/8/layout/radial5"/>
    <dgm:cxn modelId="{834F6B16-8BC2-41CE-8AB7-A84BF58E880B}" type="presParOf" srcId="{16FDD0BF-4F74-4481-A567-F9C790A0C8DC}" destId="{72A18F55-994F-4475-BDBC-DED71CC2BB3B}" srcOrd="4" destOrd="0" presId="urn:microsoft.com/office/officeart/2005/8/layout/radial5"/>
    <dgm:cxn modelId="{79E26CBB-2F30-43B6-BDDF-2A90C1549842}" type="presParOf" srcId="{16FDD0BF-4F74-4481-A567-F9C790A0C8DC}" destId="{12CA2B63-3684-4D8C-A80A-D0E89A3A859D}" srcOrd="5" destOrd="0" presId="urn:microsoft.com/office/officeart/2005/8/layout/radial5"/>
    <dgm:cxn modelId="{A386396F-6E54-496B-A496-1C2F7CF9B32B}" type="presParOf" srcId="{12CA2B63-3684-4D8C-A80A-D0E89A3A859D}" destId="{058CBE4D-576A-452F-B356-CFC497FBB8BB}" srcOrd="0" destOrd="0" presId="urn:microsoft.com/office/officeart/2005/8/layout/radial5"/>
    <dgm:cxn modelId="{70B2E8A0-1B25-485B-860C-D589A9BDFE8E}" type="presParOf" srcId="{16FDD0BF-4F74-4481-A567-F9C790A0C8DC}" destId="{8A1A87F5-069D-4D6A-8797-5EB12ABD0D2D}" srcOrd="6" destOrd="0" presId="urn:microsoft.com/office/officeart/2005/8/layout/radial5"/>
    <dgm:cxn modelId="{F45CFEA5-2F49-4F90-B7EF-22F996E2E448}" type="presParOf" srcId="{16FDD0BF-4F74-4481-A567-F9C790A0C8DC}" destId="{CFD28249-D4EB-41DE-B7EA-8DDD011E5FA5}" srcOrd="7" destOrd="0" presId="urn:microsoft.com/office/officeart/2005/8/layout/radial5"/>
    <dgm:cxn modelId="{5817BEB1-1CD5-44FE-91C7-745182502515}" type="presParOf" srcId="{CFD28249-D4EB-41DE-B7EA-8DDD011E5FA5}" destId="{410FCD43-252D-448F-AE90-D36F5B63A8DB}" srcOrd="0" destOrd="0" presId="urn:microsoft.com/office/officeart/2005/8/layout/radial5"/>
    <dgm:cxn modelId="{BEE05013-E17C-456E-B322-4A4FB1D4E1D3}" type="presParOf" srcId="{16FDD0BF-4F74-4481-A567-F9C790A0C8DC}" destId="{11541719-5506-43F3-8CDF-32269F46B2E5}" srcOrd="8" destOrd="0" presId="urn:microsoft.com/office/officeart/2005/8/layout/radial5"/>
    <dgm:cxn modelId="{60C7F5BF-647D-438A-BAEB-E79A94800731}" type="presParOf" srcId="{16FDD0BF-4F74-4481-A567-F9C790A0C8DC}" destId="{550FA480-5608-434C-A27F-A06A910FCC69}" srcOrd="9" destOrd="0" presId="urn:microsoft.com/office/officeart/2005/8/layout/radial5"/>
    <dgm:cxn modelId="{3871FBA1-723E-4740-8D76-CBEADBE400DC}" type="presParOf" srcId="{550FA480-5608-434C-A27F-A06A910FCC69}" destId="{2D33EF9B-22C7-429E-AF21-946B538DCF5B}" srcOrd="0" destOrd="0" presId="urn:microsoft.com/office/officeart/2005/8/layout/radial5"/>
    <dgm:cxn modelId="{3E4AF6D1-A3FC-4F26-9C9C-EB53C72D6940}" type="presParOf" srcId="{16FDD0BF-4F74-4481-A567-F9C790A0C8DC}" destId="{9954E621-8B47-44F8-96BB-8615CD382852}" srcOrd="10" destOrd="0" presId="urn:microsoft.com/office/officeart/2005/8/layout/radial5"/>
    <dgm:cxn modelId="{8968A281-5D9F-4684-AFD1-24D050B343CB}" type="presParOf" srcId="{16FDD0BF-4F74-4481-A567-F9C790A0C8DC}" destId="{A3A67FF1-C959-4C62-A4BE-CA7B3C5CEB16}" srcOrd="11" destOrd="0" presId="urn:microsoft.com/office/officeart/2005/8/layout/radial5"/>
    <dgm:cxn modelId="{E0E19640-BA18-4D82-92C1-B843D9A9E1E1}" type="presParOf" srcId="{A3A67FF1-C959-4C62-A4BE-CA7B3C5CEB16}" destId="{CE332BC1-0CB2-4EEC-BB6A-92473BC6F410}" srcOrd="0" destOrd="0" presId="urn:microsoft.com/office/officeart/2005/8/layout/radial5"/>
    <dgm:cxn modelId="{81802159-DB47-49BB-A692-9C07011C3360}" type="presParOf" srcId="{16FDD0BF-4F74-4481-A567-F9C790A0C8DC}" destId="{5A130FE9-F980-4E62-BB32-44FB93F01AB5}" srcOrd="12" destOrd="0" presId="urn:microsoft.com/office/officeart/2005/8/layout/radial5"/>
  </dgm:cxnLst>
  <dgm:bg>
    <a:noFill/>
  </dgm:bg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5834082" cy="3429024"/>
        <a:chOff x="0" y="0"/>
        <a:chExt cx="5834082" cy="3429024"/>
      </a:xfrm>
    </dsp:grpSpPr>
    <dsp:sp modelId="{FF6447A1-40FE-4950-A06E-A60728FACB6F}">
      <dsp:nvSpPr>
        <dsp:cNvPr id="5" name="任意多边形 4"/>
        <dsp:cNvSpPr/>
      </dsp:nvSpPr>
      <dsp:spPr bwMode="white">
        <a:xfrm>
          <a:off x="1259148" y="425250"/>
          <a:ext cx="836982" cy="474422"/>
        </a:xfrm>
        <a:custGeom>
          <a:avLst/>
          <a:gdLst/>
          <a:ahLst/>
          <a:cxnLst/>
          <a:pathLst>
            <a:path w="1318" h="747">
              <a:moveTo>
                <a:pt x="1318" y="0"/>
              </a:moveTo>
              <a:lnTo>
                <a:pt x="1318" y="658"/>
              </a:lnTo>
              <a:lnTo>
                <a:pt x="0" y="658"/>
              </a:lnTo>
              <a:lnTo>
                <a:pt x="0" y="747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259148" y="425250"/>
        <a:ext cx="836982" cy="474422"/>
      </dsp:txXfrm>
    </dsp:sp>
    <dsp:sp modelId="{C45EC6D4-251F-4434-9269-158834DEBEFB}">
      <dsp:nvSpPr>
        <dsp:cNvPr id="8" name="任意多边形 7"/>
        <dsp:cNvSpPr/>
      </dsp:nvSpPr>
      <dsp:spPr bwMode="white">
        <a:xfrm>
          <a:off x="637997" y="1379493"/>
          <a:ext cx="621151" cy="495373"/>
        </a:xfrm>
        <a:custGeom>
          <a:avLst/>
          <a:gdLst/>
          <a:ahLst/>
          <a:cxnLst/>
          <a:pathLst>
            <a:path w="978" h="780">
              <a:moveTo>
                <a:pt x="978" y="0"/>
              </a:moveTo>
              <a:lnTo>
                <a:pt x="978" y="691"/>
              </a:lnTo>
              <a:lnTo>
                <a:pt x="0" y="691"/>
              </a:lnTo>
              <a:lnTo>
                <a:pt x="0" y="780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637997" y="1379493"/>
        <a:ext cx="621151" cy="495373"/>
      </dsp:txXfrm>
    </dsp:sp>
    <dsp:sp modelId="{40AA681D-45CB-4B46-998B-222980E3297C}">
      <dsp:nvSpPr>
        <dsp:cNvPr id="11" name="任意多边形 10"/>
        <dsp:cNvSpPr/>
      </dsp:nvSpPr>
      <dsp:spPr bwMode="white">
        <a:xfrm>
          <a:off x="637997" y="2520297"/>
          <a:ext cx="1374211" cy="254304"/>
        </a:xfrm>
        <a:custGeom>
          <a:avLst/>
          <a:gdLst/>
          <a:ahLst/>
          <a:cxnLst/>
          <a:pathLst>
            <a:path w="2164" h="400">
              <a:moveTo>
                <a:pt x="0" y="0"/>
              </a:moveTo>
              <a:lnTo>
                <a:pt x="0" y="312"/>
              </a:lnTo>
              <a:lnTo>
                <a:pt x="2164" y="312"/>
              </a:lnTo>
              <a:lnTo>
                <a:pt x="2164" y="400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637997" y="2520297"/>
        <a:ext cx="1374211" cy="254304"/>
      </dsp:txXfrm>
    </dsp:sp>
    <dsp:sp modelId="{A3EDD970-31CE-45CA-A090-2AFCE4DB3212}">
      <dsp:nvSpPr>
        <dsp:cNvPr id="14" name="任意多边形 13"/>
        <dsp:cNvSpPr/>
      </dsp:nvSpPr>
      <dsp:spPr bwMode="white">
        <a:xfrm>
          <a:off x="1259148" y="1379493"/>
          <a:ext cx="750933" cy="498884"/>
        </a:xfrm>
        <a:custGeom>
          <a:avLst/>
          <a:gdLst/>
          <a:ahLst/>
          <a:cxnLst/>
          <a:pathLst>
            <a:path w="1183" h="786">
              <a:moveTo>
                <a:pt x="0" y="0"/>
              </a:moveTo>
              <a:lnTo>
                <a:pt x="0" y="697"/>
              </a:lnTo>
              <a:lnTo>
                <a:pt x="1183" y="697"/>
              </a:lnTo>
              <a:lnTo>
                <a:pt x="1183" y="786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259148" y="1379493"/>
        <a:ext cx="750933" cy="498884"/>
      </dsp:txXfrm>
    </dsp:sp>
    <dsp:sp modelId="{B5D5ABF0-ABD2-4DC2-AC5B-A062B8456A5B}">
      <dsp:nvSpPr>
        <dsp:cNvPr id="17" name="任意多边形 16"/>
        <dsp:cNvSpPr/>
      </dsp:nvSpPr>
      <dsp:spPr bwMode="white">
        <a:xfrm>
          <a:off x="2010081" y="2358191"/>
          <a:ext cx="0" cy="475074"/>
        </a:xfrm>
        <a:custGeom>
          <a:avLst/>
          <a:gdLst/>
          <a:ahLst/>
          <a:cxnLst/>
          <a:pathLst>
            <a:path h="748">
              <a:moveTo>
                <a:pt x="0" y="0"/>
              </a:moveTo>
              <a:lnTo>
                <a:pt x="0" y="748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2010081" y="2358191"/>
        <a:ext cx="0" cy="475074"/>
      </dsp:txXfrm>
    </dsp:sp>
    <dsp:sp modelId="{58B4467E-C9EA-4FE6-92BC-7D680FEE2D34}">
      <dsp:nvSpPr>
        <dsp:cNvPr id="20" name="任意多边形 19"/>
        <dsp:cNvSpPr/>
      </dsp:nvSpPr>
      <dsp:spPr bwMode="white">
        <a:xfrm>
          <a:off x="2096130" y="425250"/>
          <a:ext cx="855979" cy="472666"/>
        </a:xfrm>
        <a:custGeom>
          <a:avLst/>
          <a:gdLst/>
          <a:ahLst/>
          <a:cxnLst/>
          <a:pathLst>
            <a:path w="1348" h="744">
              <a:moveTo>
                <a:pt x="0" y="0"/>
              </a:moveTo>
              <a:lnTo>
                <a:pt x="0" y="655"/>
              </a:lnTo>
              <a:lnTo>
                <a:pt x="1348" y="655"/>
              </a:lnTo>
              <a:lnTo>
                <a:pt x="1348" y="744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2096130" y="425250"/>
        <a:ext cx="855979" cy="472666"/>
      </dsp:txXfrm>
    </dsp:sp>
    <dsp:sp modelId="{C4FE8125-41E6-4432-B51A-A4DD1ED1DD5E}">
      <dsp:nvSpPr>
        <dsp:cNvPr id="23" name="任意多边形 22"/>
        <dsp:cNvSpPr/>
      </dsp:nvSpPr>
      <dsp:spPr bwMode="white">
        <a:xfrm>
          <a:off x="2004361" y="1355160"/>
          <a:ext cx="947748" cy="1430397"/>
        </a:xfrm>
        <a:custGeom>
          <a:avLst/>
          <a:gdLst/>
          <a:ahLst/>
          <a:cxnLst/>
          <a:pathLst>
            <a:path w="1493" h="2253">
              <a:moveTo>
                <a:pt x="1493" y="0"/>
              </a:moveTo>
              <a:lnTo>
                <a:pt x="1493" y="2164"/>
              </a:lnTo>
              <a:lnTo>
                <a:pt x="0" y="2164"/>
              </a:lnTo>
              <a:lnTo>
                <a:pt x="0" y="2253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2004361" y="1355160"/>
        <a:ext cx="947748" cy="1430397"/>
      </dsp:txXfrm>
    </dsp:sp>
    <dsp:sp modelId="{20F51ED8-EBC5-4A3F-B4FE-1628CDA0EF6E}">
      <dsp:nvSpPr>
        <dsp:cNvPr id="3" name="圆角矩形 2"/>
        <dsp:cNvSpPr/>
      </dsp:nvSpPr>
      <dsp:spPr bwMode="white">
        <a:xfrm>
          <a:off x="1587916" y="-1962"/>
          <a:ext cx="1016429" cy="427212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1587916" y="-1962"/>
        <a:ext cx="1016429" cy="427212"/>
      </dsp:txXfrm>
    </dsp:sp>
    <dsp:sp modelId="{2928700C-2979-4343-B4CE-63F58BBC76DF}">
      <dsp:nvSpPr>
        <dsp:cNvPr id="4" name="圆角矩形 3"/>
        <dsp:cNvSpPr/>
      </dsp:nvSpPr>
      <dsp:spPr bwMode="white">
        <a:xfrm>
          <a:off x="1700852" y="105328"/>
          <a:ext cx="1016429" cy="427212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dirty="0">
              <a:solidFill>
                <a:schemeClr val="dk1"/>
              </a:solidFill>
            </a:rPr>
            <a:t>药用级</a:t>
          </a:r>
          <a:endParaRPr>
            <a:solidFill>
              <a:schemeClr val="dk1"/>
            </a:solidFill>
          </a:endParaRPr>
        </a:p>
      </dsp:txBody>
      <dsp:txXfrm>
        <a:off x="1700852" y="105328"/>
        <a:ext cx="1016429" cy="427212"/>
      </dsp:txXfrm>
    </dsp:sp>
    <dsp:sp modelId="{B92DBD4F-E964-4AEA-AEB2-4210FBF928A5}">
      <dsp:nvSpPr>
        <dsp:cNvPr id="6" name="圆角矩形 5"/>
        <dsp:cNvSpPr/>
      </dsp:nvSpPr>
      <dsp:spPr bwMode="white">
        <a:xfrm>
          <a:off x="750933" y="899672"/>
          <a:ext cx="1016429" cy="479821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750933" y="899672"/>
        <a:ext cx="1016429" cy="479821"/>
      </dsp:txXfrm>
    </dsp:sp>
    <dsp:sp modelId="{012E9F3C-C7D9-4E57-898F-DA323DA01A8B}">
      <dsp:nvSpPr>
        <dsp:cNvPr id="7" name="圆角矩形 6"/>
        <dsp:cNvSpPr/>
      </dsp:nvSpPr>
      <dsp:spPr bwMode="white">
        <a:xfrm>
          <a:off x="863870" y="1006962"/>
          <a:ext cx="1016429" cy="479821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b="1" dirty="0">
              <a:solidFill>
                <a:schemeClr val="dk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rPr>
            <a:t>GMP</a:t>
          </a:r>
          <a:r>
            <a:rPr lang="zh-CN" altLang="en-US" sz="1400" b="1" dirty="0">
              <a:solidFill>
                <a:schemeClr val="dk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rPr>
            <a:t>级</a:t>
          </a:r>
          <a:endParaRPr>
            <a:solidFill>
              <a:schemeClr val="dk1"/>
            </a:solidFill>
          </a:endParaRPr>
        </a:p>
      </dsp:txBody>
      <dsp:txXfrm>
        <a:off x="863870" y="1006962"/>
        <a:ext cx="1016429" cy="479821"/>
      </dsp:txXfrm>
    </dsp:sp>
    <dsp:sp modelId="{6007A098-5A46-4386-A079-B2E2752F1500}">
      <dsp:nvSpPr>
        <dsp:cNvPr id="9" name="圆角矩形 8"/>
        <dsp:cNvSpPr/>
      </dsp:nvSpPr>
      <dsp:spPr bwMode="white">
        <a:xfrm>
          <a:off x="0" y="1874865"/>
          <a:ext cx="1275994" cy="645432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0" y="1874865"/>
        <a:ext cx="1275994" cy="645432"/>
      </dsp:txXfrm>
    </dsp:sp>
    <dsp:sp modelId="{A3FABF0F-A4FC-431A-A123-EF2F6846493F}">
      <dsp:nvSpPr>
        <dsp:cNvPr id="10" name="圆角矩形 9"/>
        <dsp:cNvSpPr/>
      </dsp:nvSpPr>
      <dsp:spPr bwMode="white">
        <a:xfrm>
          <a:off x="112937" y="1982155"/>
          <a:ext cx="1275994" cy="645432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dirty="0">
              <a:solidFill>
                <a:schemeClr val="dk1"/>
              </a:solidFill>
            </a:rPr>
            <a:t>风险评估</a:t>
          </a:r>
          <a:endParaRPr lang="en-US" altLang="zh-CN" sz="1400" b="1" dirty="0">
            <a:solidFill>
              <a:schemeClr val="dk1"/>
            </a:solidFill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dirty="0">
              <a:solidFill>
                <a:schemeClr val="dk1"/>
              </a:solidFill>
            </a:rPr>
            <a:t>（安全性评估）</a:t>
          </a:r>
          <a:endParaRPr>
            <a:solidFill>
              <a:schemeClr val="dk1"/>
            </a:solidFill>
          </a:endParaRPr>
        </a:p>
      </dsp:txBody>
      <dsp:txXfrm>
        <a:off x="112937" y="1982155"/>
        <a:ext cx="1275994" cy="645432"/>
      </dsp:txXfrm>
    </dsp:sp>
    <dsp:sp modelId="{3E79B7F6-0E93-46C2-82F8-956E1843139C}">
      <dsp:nvSpPr>
        <dsp:cNvPr id="12" name="圆角矩形 11"/>
        <dsp:cNvSpPr/>
      </dsp:nvSpPr>
      <dsp:spPr bwMode="white">
        <a:xfrm>
          <a:off x="1503994" y="2774601"/>
          <a:ext cx="1016429" cy="188053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1503994" y="2774601"/>
        <a:ext cx="1016429" cy="188053"/>
      </dsp:txXfrm>
    </dsp:sp>
    <dsp:sp modelId="{40A7C568-07B3-466C-AF47-20C5B9057FC1}">
      <dsp:nvSpPr>
        <dsp:cNvPr id="13" name="圆角矩形 12"/>
        <dsp:cNvSpPr/>
      </dsp:nvSpPr>
      <dsp:spPr bwMode="white">
        <a:xfrm>
          <a:off x="1616931" y="2881891"/>
          <a:ext cx="1016429" cy="188053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1400" b="1" dirty="0">
            <a:solidFill>
              <a:schemeClr val="dk1"/>
            </a:solidFill>
          </a:endParaRPr>
        </a:p>
      </dsp:txBody>
      <dsp:txXfrm>
        <a:off x="1616931" y="2881891"/>
        <a:ext cx="1016429" cy="188053"/>
      </dsp:txXfrm>
    </dsp:sp>
    <dsp:sp modelId="{EF0AB45B-847A-4664-85BB-098447836376}">
      <dsp:nvSpPr>
        <dsp:cNvPr id="15" name="圆角矩形 14"/>
        <dsp:cNvSpPr/>
      </dsp:nvSpPr>
      <dsp:spPr bwMode="white">
        <a:xfrm>
          <a:off x="1501867" y="1878376"/>
          <a:ext cx="1016429" cy="479814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1501867" y="1878376"/>
        <a:ext cx="1016429" cy="479814"/>
      </dsp:txXfrm>
    </dsp:sp>
    <dsp:sp modelId="{5034F599-ADD9-491B-AB29-D1C87F4D20DE}">
      <dsp:nvSpPr>
        <dsp:cNvPr id="16" name="圆角矩形 15"/>
        <dsp:cNvSpPr/>
      </dsp:nvSpPr>
      <dsp:spPr bwMode="white">
        <a:xfrm>
          <a:off x="1614803" y="1985666"/>
          <a:ext cx="1016429" cy="479814"/>
        </a:xfrm>
        <a:prstGeom prst="roundRect">
          <a:avLst>
            <a:gd name="adj" fmla="val 10000"/>
          </a:avLst>
        </a:prstGeom>
        <a:solidFill>
          <a:srgbClr val="4DD6BE">
            <a:alpha val="90000"/>
          </a:srgbClr>
        </a:solidFill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dirty="0">
              <a:solidFill>
                <a:schemeClr val="dk1"/>
              </a:solidFill>
            </a:rPr>
            <a:t>优先选择</a:t>
          </a:r>
          <a:endParaRPr>
            <a:solidFill>
              <a:schemeClr val="dk1"/>
            </a:solidFill>
          </a:endParaRPr>
        </a:p>
      </dsp:txBody>
      <dsp:txXfrm>
        <a:off x="1614803" y="1985666"/>
        <a:ext cx="1016429" cy="479814"/>
      </dsp:txXfrm>
    </dsp:sp>
    <dsp:sp modelId="{070031B3-F61C-4559-AA50-DA4BBD587F55}">
      <dsp:nvSpPr>
        <dsp:cNvPr id="18" name="圆角矩形 17"/>
        <dsp:cNvSpPr/>
      </dsp:nvSpPr>
      <dsp:spPr bwMode="white">
        <a:xfrm>
          <a:off x="1501867" y="2833264"/>
          <a:ext cx="1016429" cy="212799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1501867" y="2833264"/>
        <a:ext cx="1016429" cy="212799"/>
      </dsp:txXfrm>
    </dsp:sp>
    <dsp:sp modelId="{DA0C54FF-4978-4AD8-BFDF-53221F17F0F7}">
      <dsp:nvSpPr>
        <dsp:cNvPr id="19" name="圆角矩形 18"/>
        <dsp:cNvSpPr/>
      </dsp:nvSpPr>
      <dsp:spPr bwMode="white">
        <a:xfrm>
          <a:off x="1614803" y="2940554"/>
          <a:ext cx="1016429" cy="212799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1400" b="1" dirty="0">
            <a:solidFill>
              <a:schemeClr val="dk1"/>
            </a:solidFill>
          </a:endParaRPr>
        </a:p>
      </dsp:txBody>
      <dsp:txXfrm>
        <a:off x="1614803" y="2940554"/>
        <a:ext cx="1016429" cy="212799"/>
      </dsp:txXfrm>
    </dsp:sp>
    <dsp:sp modelId="{3C57A4F4-100F-4E0C-BA19-6267F47901FA}">
      <dsp:nvSpPr>
        <dsp:cNvPr id="21" name="圆角矩形 20"/>
        <dsp:cNvSpPr/>
      </dsp:nvSpPr>
      <dsp:spPr bwMode="white">
        <a:xfrm>
          <a:off x="2443895" y="897916"/>
          <a:ext cx="1016429" cy="457243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2443895" y="897916"/>
        <a:ext cx="1016429" cy="457243"/>
      </dsp:txXfrm>
    </dsp:sp>
    <dsp:sp modelId="{B09D5E77-9C3F-4479-B399-B7B6B3C6E4C1}">
      <dsp:nvSpPr>
        <dsp:cNvPr id="22" name="圆角矩形 21"/>
        <dsp:cNvSpPr/>
      </dsp:nvSpPr>
      <dsp:spPr bwMode="white">
        <a:xfrm>
          <a:off x="2556832" y="1005206"/>
          <a:ext cx="1016429" cy="457243"/>
        </a:xfrm>
        <a:prstGeom prst="roundRect">
          <a:avLst>
            <a:gd name="adj" fmla="val 10000"/>
          </a:avLst>
        </a:prstGeom>
        <a:solidFill>
          <a:srgbClr val="4DD6BE">
            <a:alpha val="90000"/>
          </a:srgbClr>
        </a:solidFill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dirty="0">
              <a:solidFill>
                <a:schemeClr val="dk1"/>
              </a:solidFill>
            </a:rPr>
            <a:t>优先选择</a:t>
          </a:r>
          <a:endParaRPr>
            <a:solidFill>
              <a:schemeClr val="dk1"/>
            </a:solidFill>
          </a:endParaRPr>
        </a:p>
      </dsp:txBody>
      <dsp:txXfrm>
        <a:off x="2556832" y="1005206"/>
        <a:ext cx="1016429" cy="457243"/>
      </dsp:txXfrm>
    </dsp:sp>
    <dsp:sp modelId="{7896992D-B111-4BB0-80A9-B3B30D57A767}">
      <dsp:nvSpPr>
        <dsp:cNvPr id="24" name="圆角矩形 23"/>
        <dsp:cNvSpPr/>
      </dsp:nvSpPr>
      <dsp:spPr bwMode="white">
        <a:xfrm>
          <a:off x="515873" y="2785557"/>
          <a:ext cx="2976977" cy="502391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515873" y="2785557"/>
        <a:ext cx="2976977" cy="502391"/>
      </dsp:txXfrm>
    </dsp:sp>
    <dsp:sp modelId="{80191C00-4112-48CF-AA0C-2822505D1F6E}">
      <dsp:nvSpPr>
        <dsp:cNvPr id="25" name="圆角矩形 24"/>
        <dsp:cNvSpPr/>
      </dsp:nvSpPr>
      <dsp:spPr bwMode="white">
        <a:xfrm>
          <a:off x="628809" y="2892847"/>
          <a:ext cx="2976977" cy="502391"/>
        </a:xfrm>
        <a:prstGeom prst="roundRect">
          <a:avLst>
            <a:gd name="adj" fmla="val 10000"/>
          </a:avLst>
        </a:prstGeom>
        <a:solidFill>
          <a:srgbClr val="3E8E7B">
            <a:alpha val="90000"/>
          </a:srgbClr>
        </a:solidFill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dirty="0">
              <a:solidFill>
                <a:schemeClr val="dk1"/>
              </a:solidFill>
            </a:rPr>
            <a:t>依照</a:t>
          </a:r>
          <a:r>
            <a:rPr lang="en-US" altLang="zh-CN" sz="1400" b="1" dirty="0">
              <a:solidFill>
                <a:schemeClr val="dk1"/>
              </a:solidFill>
            </a:rPr>
            <a:t>GMP</a:t>
          </a:r>
          <a:r>
            <a:rPr lang="zh-CN" altLang="en-US" sz="1400" b="1" dirty="0">
              <a:solidFill>
                <a:schemeClr val="dk1"/>
              </a:solidFill>
            </a:rPr>
            <a:t>要求对物料进行管理</a:t>
          </a:r>
          <a:endParaRPr>
            <a:solidFill>
              <a:schemeClr val="dk1"/>
            </a:solidFill>
          </a:endParaRPr>
        </a:p>
      </dsp:txBody>
      <dsp:txXfrm>
        <a:off x="628809" y="2892847"/>
        <a:ext cx="2976977" cy="5023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7119966" cy="3675074"/>
        <a:chOff x="0" y="0"/>
        <a:chExt cx="7119966" cy="3675074"/>
      </a:xfrm>
    </dsp:grpSpPr>
    <dsp:sp modelId="{4AFD13B2-127D-4661-B598-3E5B79040B37}">
      <dsp:nvSpPr>
        <dsp:cNvPr id="3" name="椭圆 2"/>
        <dsp:cNvSpPr/>
      </dsp:nvSpPr>
      <dsp:spPr bwMode="white">
        <a:xfrm>
          <a:off x="3076421" y="1353975"/>
          <a:ext cx="967125" cy="967125"/>
        </a:xfrm>
        <a:prstGeom prst="ellipse">
          <a:avLst/>
        </a:prstGeom>
        <a:solidFill>
          <a:srgbClr val="4DD6BE"/>
        </a:solidFill>
        <a:sp3d prstMaterial="plastic">
          <a:bevelT w="127000" h="25400" prst="relaxedInset"/>
        </a:sp3d>
      </dsp:spPr>
      <dsp:style>
        <a:lnRef idx="0">
          <a:schemeClr val="lt1"/>
        </a:lnRef>
        <a:fillRef idx="3">
          <a:schemeClr val="accent1">
            <a:shade val="60000"/>
            <a:hueOff val="0"/>
            <a:satOff val="0"/>
            <a:lumOff val="0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lIns="17780" tIns="17780" rIns="17780" bIns="177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dirty="0">
              <a:solidFill>
                <a:schemeClr val="tx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rPr>
            <a:t>质量管理体系要素</a:t>
          </a:r>
        </a:p>
      </dsp:txBody>
      <dsp:txXfrm>
        <a:off x="3076421" y="1353975"/>
        <a:ext cx="967125" cy="967125"/>
      </dsp:txXfrm>
    </dsp:sp>
    <dsp:sp modelId="{7D77D25D-0AE0-4AC7-AA28-C1BFABF707C0}">
      <dsp:nvSpPr>
        <dsp:cNvPr id="4" name="右箭头 3"/>
        <dsp:cNvSpPr/>
      </dsp:nvSpPr>
      <dsp:spPr bwMode="white">
        <a:xfrm rot="16199999">
          <a:off x="3457468" y="996138"/>
          <a:ext cx="205030" cy="328822"/>
        </a:xfrm>
        <a:prstGeom prst="rightArrow">
          <a:avLst>
            <a:gd name="adj1" fmla="val 60000"/>
            <a:gd name="adj2" fmla="val 50000"/>
          </a:avLst>
        </a:prstGeom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hemeClr val="accent1">
            <a:shade val="90000"/>
            <a:hueOff val="0"/>
            <a:satOff val="0"/>
            <a:lumOff val="0"/>
            <a:alpha val="100000"/>
          </a:schemeClr>
        </a:lnRef>
        <a:fillRef idx="1">
          <a:schemeClr val="accent1">
            <a:shade val="90000"/>
            <a:hueOff val="0"/>
            <a:satOff val="0"/>
            <a:lumOff val="0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1400" b="1">
            <a:solidFill>
              <a:schemeClr val="tx1"/>
            </a:solidFill>
          </a:endParaRPr>
        </a:p>
      </dsp:txBody>
      <dsp:txXfrm rot="16199999">
        <a:off x="3457468" y="996138"/>
        <a:ext cx="205030" cy="328822"/>
      </dsp:txXfrm>
    </dsp:sp>
    <dsp:sp modelId="{FC22A989-068B-4F18-AB7F-EFE1C9DA5CF5}">
      <dsp:nvSpPr>
        <dsp:cNvPr id="5" name="椭圆 4"/>
        <dsp:cNvSpPr/>
      </dsp:nvSpPr>
      <dsp:spPr bwMode="white">
        <a:xfrm>
          <a:off x="3076421" y="0"/>
          <a:ext cx="967125" cy="967125"/>
        </a:xfrm>
        <a:prstGeom prst="ellipse">
          <a:avLst/>
        </a:prstGeom>
        <a:solidFill>
          <a:srgbClr val="C5EDE3"/>
        </a:solidFill>
        <a:sp3d prstMaterial="plastic">
          <a:bevelT w="127000" h="25400" prst="relaxedInset"/>
        </a:sp3d>
      </dsp:spPr>
      <dsp:style>
        <a:lnRef idx="0">
          <a:schemeClr val="lt1"/>
        </a:lnRef>
        <a:fillRef idx="3">
          <a:schemeClr val="accent1">
            <a:shade val="50000"/>
            <a:hueOff val="0"/>
            <a:satOff val="0"/>
            <a:lumOff val="0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lIns="17780" tIns="17780" rIns="17780" bIns="177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dirty="0">
              <a:solidFill>
                <a:schemeClr val="tx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rPr>
            <a:t>人员管理</a:t>
          </a:r>
        </a:p>
      </dsp:txBody>
      <dsp:txXfrm>
        <a:off x="3076421" y="0"/>
        <a:ext cx="967125" cy="967125"/>
      </dsp:txXfrm>
    </dsp:sp>
    <dsp:sp modelId="{541F9D6B-CC34-4BD5-863D-63DC30B98E09}">
      <dsp:nvSpPr>
        <dsp:cNvPr id="6" name="右箭头 5"/>
        <dsp:cNvSpPr/>
      </dsp:nvSpPr>
      <dsp:spPr bwMode="white">
        <a:xfrm rot="-1891493">
          <a:off x="4057967" y="1281158"/>
          <a:ext cx="282051" cy="328822"/>
        </a:xfrm>
        <a:prstGeom prst="rightArrow">
          <a:avLst>
            <a:gd name="adj1" fmla="val 60000"/>
            <a:gd name="adj2" fmla="val 50000"/>
          </a:avLst>
        </a:prstGeom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hemeClr val="accent1">
            <a:shade val="90000"/>
            <a:hueOff val="40000"/>
            <a:satOff val="2353"/>
            <a:lumOff val="4575"/>
            <a:alpha val="100000"/>
          </a:schemeClr>
        </a:lnRef>
        <a:fillRef idx="1">
          <a:schemeClr val="accent1">
            <a:shade val="90000"/>
            <a:hueOff val="40000"/>
            <a:satOff val="2353"/>
            <a:lumOff val="4575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1400" b="1">
            <a:solidFill>
              <a:schemeClr val="tx1"/>
            </a:solidFill>
          </a:endParaRPr>
        </a:p>
      </dsp:txBody>
      <dsp:txXfrm rot="-1891493">
        <a:off x="4057967" y="1281158"/>
        <a:ext cx="282051" cy="328822"/>
      </dsp:txXfrm>
    </dsp:sp>
    <dsp:sp modelId="{72A18F55-994F-4475-BDBC-DED71CC2BB3B}">
      <dsp:nvSpPr>
        <dsp:cNvPr id="7" name="椭圆 6"/>
        <dsp:cNvSpPr/>
      </dsp:nvSpPr>
      <dsp:spPr bwMode="white">
        <a:xfrm>
          <a:off x="4354441" y="570039"/>
          <a:ext cx="967125" cy="967125"/>
        </a:xfrm>
        <a:prstGeom prst="ellipse">
          <a:avLst/>
        </a:prstGeom>
        <a:solidFill>
          <a:srgbClr val="A7E3D3"/>
        </a:solidFill>
        <a:sp3d prstMaterial="plastic">
          <a:bevelT w="127000" h="25400" prst="relaxedInset"/>
        </a:sp3d>
      </dsp:spPr>
      <dsp:style>
        <a:lnRef idx="0">
          <a:schemeClr val="lt1"/>
        </a:lnRef>
        <a:fillRef idx="3">
          <a:schemeClr val="accent1">
            <a:shade val="50000"/>
            <a:hueOff val="-60000"/>
            <a:satOff val="8105"/>
            <a:lumOff val="10327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lIns="17780" tIns="17780" rIns="17780" bIns="177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dirty="0">
              <a:solidFill>
                <a:schemeClr val="tx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rPr>
            <a:t>物料管理</a:t>
          </a:r>
        </a:p>
      </dsp:txBody>
      <dsp:txXfrm>
        <a:off x="4354441" y="570039"/>
        <a:ext cx="967125" cy="967125"/>
      </dsp:txXfrm>
    </dsp:sp>
    <dsp:sp modelId="{12CA2B63-3684-4D8C-A80A-D0E89A3A859D}">
      <dsp:nvSpPr>
        <dsp:cNvPr id="8" name="右箭头 7"/>
        <dsp:cNvSpPr/>
      </dsp:nvSpPr>
      <dsp:spPr bwMode="white">
        <a:xfrm rot="1761605">
          <a:off x="4066518" y="2032351"/>
          <a:ext cx="264054" cy="328822"/>
        </a:xfrm>
        <a:prstGeom prst="rightArrow">
          <a:avLst>
            <a:gd name="adj1" fmla="val 60000"/>
            <a:gd name="adj2" fmla="val 50000"/>
          </a:avLst>
        </a:prstGeom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hemeClr val="accent1">
            <a:shade val="90000"/>
            <a:hueOff val="80000"/>
            <a:satOff val="4706"/>
            <a:lumOff val="9150"/>
            <a:alpha val="100000"/>
          </a:schemeClr>
        </a:lnRef>
        <a:fillRef idx="1">
          <a:schemeClr val="accent1">
            <a:shade val="90000"/>
            <a:hueOff val="80000"/>
            <a:satOff val="4706"/>
            <a:lumOff val="9150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1400" b="1">
            <a:solidFill>
              <a:schemeClr val="tx1"/>
            </a:solidFill>
          </a:endParaRPr>
        </a:p>
      </dsp:txBody>
      <dsp:txXfrm rot="1761605">
        <a:off x="4066518" y="2032351"/>
        <a:ext cx="264054" cy="328822"/>
      </dsp:txXfrm>
    </dsp:sp>
    <dsp:sp modelId="{8A1A87F5-069D-4D6A-8797-5EB12ABD0D2D}">
      <dsp:nvSpPr>
        <dsp:cNvPr id="9" name="椭圆 8"/>
        <dsp:cNvSpPr/>
      </dsp:nvSpPr>
      <dsp:spPr bwMode="white">
        <a:xfrm>
          <a:off x="4353545" y="2072426"/>
          <a:ext cx="967125" cy="967125"/>
        </a:xfrm>
        <a:prstGeom prst="ellipse">
          <a:avLst/>
        </a:prstGeom>
        <a:solidFill>
          <a:srgbClr val="80D6BF"/>
        </a:solidFill>
        <a:sp3d prstMaterial="plastic">
          <a:bevelT w="127000" h="25400" prst="relaxedInset"/>
        </a:sp3d>
      </dsp:spPr>
      <dsp:style>
        <a:lnRef idx="0">
          <a:schemeClr val="lt1"/>
        </a:lnRef>
        <a:fillRef idx="3">
          <a:schemeClr val="accent1">
            <a:shade val="50000"/>
            <a:hueOff val="-120000"/>
            <a:satOff val="16209"/>
            <a:lumOff val="20654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lIns="17780" tIns="17780" rIns="17780" bIns="177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dirty="0">
              <a:solidFill>
                <a:schemeClr val="tx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rPr>
            <a:t>设施设备管理</a:t>
          </a:r>
        </a:p>
      </dsp:txBody>
      <dsp:txXfrm>
        <a:off x="4353545" y="2072426"/>
        <a:ext cx="967125" cy="967125"/>
      </dsp:txXfrm>
    </dsp:sp>
    <dsp:sp modelId="{CFD28249-D4EB-41DE-B7EA-8DDD011E5FA5}">
      <dsp:nvSpPr>
        <dsp:cNvPr id="10" name="右箭头 9"/>
        <dsp:cNvSpPr/>
      </dsp:nvSpPr>
      <dsp:spPr bwMode="white">
        <a:xfrm rot="5400000">
          <a:off x="3457468" y="2350113"/>
          <a:ext cx="205030" cy="328822"/>
        </a:xfrm>
        <a:prstGeom prst="rightArrow">
          <a:avLst>
            <a:gd name="adj1" fmla="val 60000"/>
            <a:gd name="adj2" fmla="val 50000"/>
          </a:avLst>
        </a:prstGeom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hemeClr val="accent1">
            <a:shade val="90000"/>
            <a:hueOff val="120000"/>
            <a:satOff val="7059"/>
            <a:lumOff val="13725"/>
            <a:alpha val="100000"/>
          </a:schemeClr>
        </a:lnRef>
        <a:fillRef idx="1">
          <a:schemeClr val="accent1">
            <a:shade val="90000"/>
            <a:hueOff val="120000"/>
            <a:satOff val="7059"/>
            <a:lumOff val="13725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rot="10800000"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1400" b="1">
            <a:solidFill>
              <a:schemeClr val="tx1"/>
            </a:solidFill>
          </a:endParaRPr>
        </a:p>
      </dsp:txBody>
      <dsp:txXfrm rot="5400000">
        <a:off x="3457468" y="2350113"/>
        <a:ext cx="205030" cy="328822"/>
      </dsp:txXfrm>
    </dsp:sp>
    <dsp:sp modelId="{11541719-5506-43F3-8CDF-32269F46B2E5}">
      <dsp:nvSpPr>
        <dsp:cNvPr id="11" name="椭圆 10"/>
        <dsp:cNvSpPr/>
      </dsp:nvSpPr>
      <dsp:spPr bwMode="white">
        <a:xfrm>
          <a:off x="3076421" y="2707949"/>
          <a:ext cx="967125" cy="967125"/>
        </a:xfrm>
        <a:prstGeom prst="ellipse">
          <a:avLst/>
        </a:prstGeom>
        <a:solidFill>
          <a:srgbClr val="3BB898"/>
        </a:solidFill>
        <a:sp3d prstMaterial="plastic">
          <a:bevelT w="127000" h="25400" prst="relaxedInset"/>
        </a:sp3d>
      </dsp:spPr>
      <dsp:style>
        <a:lnRef idx="0">
          <a:schemeClr val="lt1"/>
        </a:lnRef>
        <a:fillRef idx="3">
          <a:schemeClr val="accent1">
            <a:shade val="50000"/>
            <a:hueOff val="-180000"/>
            <a:satOff val="24314"/>
            <a:lumOff val="30980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lIns="17780" tIns="17780" rIns="17780" bIns="177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dirty="0">
              <a:solidFill>
                <a:schemeClr val="tx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rPr>
            <a:t>生产管理系统</a:t>
          </a:r>
        </a:p>
      </dsp:txBody>
      <dsp:txXfrm>
        <a:off x="3076421" y="2707949"/>
        <a:ext cx="967125" cy="967125"/>
      </dsp:txXfrm>
    </dsp:sp>
    <dsp:sp modelId="{550FA480-5608-434C-A27F-A06A910FCC69}">
      <dsp:nvSpPr>
        <dsp:cNvPr id="12" name="右箭头 11"/>
        <dsp:cNvSpPr/>
      </dsp:nvSpPr>
      <dsp:spPr bwMode="white">
        <a:xfrm rot="8920926">
          <a:off x="2764300" y="2068128"/>
          <a:ext cx="292952" cy="328822"/>
        </a:xfrm>
        <a:prstGeom prst="rightArrow">
          <a:avLst>
            <a:gd name="adj1" fmla="val 60000"/>
            <a:gd name="adj2" fmla="val 50000"/>
          </a:avLst>
        </a:prstGeom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hemeClr val="accent1">
            <a:tint val="50000"/>
            <a:hueOff val="-40000"/>
            <a:satOff val="-2352"/>
            <a:lumOff val="-4574"/>
            <a:alpha val="100000"/>
          </a:schemeClr>
        </a:lnRef>
        <a:fillRef idx="1">
          <a:schemeClr val="accent1">
            <a:tint val="50000"/>
            <a:hueOff val="-40000"/>
            <a:satOff val="-2352"/>
            <a:lumOff val="-4574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rot="10800000"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1400" b="1">
            <a:solidFill>
              <a:schemeClr val="tx1"/>
            </a:solidFill>
          </a:endParaRPr>
        </a:p>
      </dsp:txBody>
      <dsp:txXfrm rot="8920926">
        <a:off x="2764300" y="2068128"/>
        <a:ext cx="292952" cy="328822"/>
      </dsp:txXfrm>
    </dsp:sp>
    <dsp:sp modelId="{9954E621-8B47-44F8-96BB-8615CD382852}">
      <dsp:nvSpPr>
        <dsp:cNvPr id="13" name="椭圆 12"/>
        <dsp:cNvSpPr/>
      </dsp:nvSpPr>
      <dsp:spPr bwMode="white">
        <a:xfrm>
          <a:off x="1778006" y="2143979"/>
          <a:ext cx="967125" cy="967125"/>
        </a:xfrm>
        <a:prstGeom prst="ellipse">
          <a:avLst/>
        </a:prstGeom>
        <a:solidFill>
          <a:srgbClr val="00AF92"/>
        </a:solidFill>
        <a:sp3d prstMaterial="plastic">
          <a:bevelT w="127000" h="25400" prst="relaxedInset"/>
        </a:sp3d>
      </dsp:spPr>
      <dsp:style>
        <a:lnRef idx="0">
          <a:schemeClr val="lt1"/>
        </a:lnRef>
        <a:fillRef idx="3">
          <a:schemeClr val="accent1">
            <a:tint val="55000"/>
            <a:hueOff val="60000"/>
            <a:satOff val="-8104"/>
            <a:lumOff val="-10326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lIns="17780" tIns="17780" rIns="17780" bIns="177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dirty="0">
              <a:solidFill>
                <a:schemeClr val="tx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rPr>
            <a:t>质量管理系统</a:t>
          </a:r>
        </a:p>
      </dsp:txBody>
      <dsp:txXfrm>
        <a:off x="1778006" y="2143979"/>
        <a:ext cx="967125" cy="967125"/>
      </dsp:txXfrm>
    </dsp:sp>
    <dsp:sp modelId="{A3A67FF1-C959-4C62-A4BE-CA7B3C5CEB16}">
      <dsp:nvSpPr>
        <dsp:cNvPr id="14" name="右箭头 13"/>
        <dsp:cNvSpPr/>
      </dsp:nvSpPr>
      <dsp:spPr bwMode="white">
        <a:xfrm rot="12461274">
          <a:off x="2731174" y="1316927"/>
          <a:ext cx="300006" cy="328822"/>
        </a:xfrm>
        <a:prstGeom prst="rightArrow">
          <a:avLst>
            <a:gd name="adj1" fmla="val 60000"/>
            <a:gd name="adj2" fmla="val 50000"/>
          </a:avLst>
        </a:prstGeom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hemeClr val="accent1">
            <a:tint val="50000"/>
            <a:hueOff val="-80000"/>
            <a:satOff val="-4705"/>
            <a:lumOff val="-9149"/>
            <a:alpha val="100000"/>
          </a:schemeClr>
        </a:lnRef>
        <a:fillRef idx="1">
          <a:schemeClr val="accent1">
            <a:tint val="50000"/>
            <a:hueOff val="-80000"/>
            <a:satOff val="-4705"/>
            <a:lumOff val="-9149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rot="10800000"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1400" b="1">
            <a:solidFill>
              <a:schemeClr val="tx1"/>
            </a:solidFill>
          </a:endParaRPr>
        </a:p>
      </dsp:txBody>
      <dsp:txXfrm rot="12461274">
        <a:off x="2731174" y="1316927"/>
        <a:ext cx="300006" cy="328822"/>
      </dsp:txXfrm>
    </dsp:sp>
    <dsp:sp modelId="{5A130FE9-F980-4E62-BB32-44FB93F01AB5}">
      <dsp:nvSpPr>
        <dsp:cNvPr id="15" name="椭圆 14"/>
        <dsp:cNvSpPr/>
      </dsp:nvSpPr>
      <dsp:spPr bwMode="white">
        <a:xfrm>
          <a:off x="1718808" y="641578"/>
          <a:ext cx="967125" cy="967125"/>
        </a:xfrm>
        <a:prstGeom prst="ellipse">
          <a:avLst/>
        </a:prstGeom>
        <a:solidFill>
          <a:srgbClr val="3E8E7B"/>
        </a:solidFill>
        <a:sp3d prstMaterial="plastic">
          <a:bevelT w="127000" h="25400" prst="relaxedInset"/>
        </a:sp3d>
      </dsp:spPr>
      <dsp:style>
        <a:lnRef idx="0">
          <a:schemeClr val="lt1"/>
        </a:lnRef>
        <a:fillRef idx="3">
          <a:schemeClr val="accent1">
            <a:tint val="55000"/>
            <a:hueOff val="120000"/>
            <a:satOff val="-16208"/>
            <a:lumOff val="-20653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lIns="17780" tIns="17780" rIns="17780" bIns="177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dirty="0">
              <a:solidFill>
                <a:schemeClr val="tx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rPr>
            <a:t>实验室管理系统</a:t>
          </a:r>
        </a:p>
      </dsp:txBody>
      <dsp:txXfrm>
        <a:off x="1718808" y="641578"/>
        <a:ext cx="967125" cy="9671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fld id="{FD692759-8A4E-491D-8931-BE98D63EB2E7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8CCBDE98-CF45-466A-9EBE-3B42D20F44CD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cs typeface="+mn-ea"/>
              </a:defRPr>
            </a:lvl1pPr>
          </a:lstStyle>
          <a:p>
            <a:pPr>
              <a:defRPr/>
            </a:pPr>
            <a:fld id="{39F9FFFE-FFE2-4D96-B43B-13224D6E8BBB}" type="datetimeFigureOut">
              <a:rPr lang="zh-CN" altLang="en-US"/>
            </a:fld>
            <a:endParaRPr lang="zh-CN" altLang="en-US"/>
          </a:p>
        </p:txBody>
      </p:sp>
      <p:sp>
        <p:nvSpPr>
          <p:cNvPr id="38916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</p:spPr>
      </p:sp>
      <p:sp>
        <p:nvSpPr>
          <p:cNvPr id="4101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914400" y="3300413"/>
            <a:ext cx="7315200" cy="27003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8E84DD72-D835-4030-B40C-626D39C73C9F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41987" name="备注占位符 2"/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4198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30CB50DA-A09F-472C-8B53-236DF3CFD8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43011" name="备注占位符 2"/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430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F61E4FEC-DF53-488F-A3A8-447D216100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44035" name="备注占位符 2"/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4403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CDAC9AFF-ABCB-4E09-AF2D-064DB79466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84DD72-D835-4030-B40C-626D39C73C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45059" name="备注占位符 2"/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2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+mn-lt"/>
              </a:rPr>
              <a:t>第</a:t>
            </a:r>
            <a:r>
              <a:rPr lang="en-US" altLang="zh-CN" sz="12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+mn-lt"/>
              </a:rPr>
              <a:t>3</a:t>
            </a:r>
            <a:r>
              <a:rPr lang="zh-CN" altLang="en-US" sz="12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+mn-lt"/>
              </a:rPr>
              <a:t>级：中风险的原材料</a:t>
            </a:r>
            <a:endParaRPr lang="zh-CN" altLang="en-US" sz="1200" b="1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  <a:sym typeface="+mn-lt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2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这类生物制品原材料的质量控制要求应高于前两个等级的原材料，为使其符合生产用原材料的要求，使用时可能需要进一步加工、纯化处理或增加病毒灭活和（或）去除步骤等。</a:t>
            </a:r>
            <a:endParaRPr lang="en-US" altLang="zh-CN" sz="1200" b="1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2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+mn-lt"/>
              </a:rPr>
              <a:t>第</a:t>
            </a:r>
            <a:r>
              <a:rPr lang="en-US" altLang="zh-CN" sz="12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+mn-lt"/>
              </a:rPr>
              <a:t>4</a:t>
            </a:r>
            <a:r>
              <a:rPr lang="zh-CN" altLang="en-US" sz="12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+mn-lt"/>
              </a:rPr>
              <a:t>级：高风险的原材料</a:t>
            </a:r>
            <a:endParaRPr lang="zh-CN" altLang="en-US" sz="1200" b="1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  <a:sym typeface="+mn-lt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2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使用之前，应进行严格的全面质量检定，或采取进一步的处理措施，包括</a:t>
            </a:r>
            <a:r>
              <a:rPr lang="zh-CN" altLang="en-US" sz="12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Wingdings" panose="05000000000000000000" pitchFamily="2" charset="2"/>
              </a:rPr>
              <a:t>（</a:t>
            </a:r>
            <a:r>
              <a:rPr lang="en-US" altLang="zh-CN" sz="12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Wingdings" panose="05000000000000000000" pitchFamily="2" charset="2"/>
              </a:rPr>
              <a:t>1</a:t>
            </a:r>
            <a:r>
              <a:rPr lang="zh-CN" altLang="en-US" sz="12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Wingdings" panose="05000000000000000000" pitchFamily="2" charset="2"/>
              </a:rPr>
              <a:t>）改进原材料的生产工艺；（</a:t>
            </a:r>
            <a:r>
              <a:rPr lang="en-US" altLang="zh-CN" sz="12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Wingdings" panose="05000000000000000000" pitchFamily="2" charset="2"/>
              </a:rPr>
              <a:t>2)</a:t>
            </a:r>
            <a:r>
              <a:rPr lang="zh-CN" altLang="en-US" sz="12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Wingdings" panose="05000000000000000000" pitchFamily="2" charset="2"/>
              </a:rPr>
              <a:t>对原材料进行处理，以灭活或去除外源因子、致病物质或特定的污染物（如动物病毒、朊蛋白等）</a:t>
            </a:r>
            <a:r>
              <a:rPr lang="zh-CN" altLang="en-US" sz="12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。</a:t>
            </a:r>
            <a:endParaRPr lang="en-US" altLang="zh-CN" sz="1200" b="1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  <a:p>
            <a:endParaRPr lang="zh-CN" altLang="en-US" dirty="0"/>
          </a:p>
        </p:txBody>
      </p:sp>
      <p:sp>
        <p:nvSpPr>
          <p:cNvPr id="4506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E2A5BF83-7A72-4E22-92C2-81AB3F53F3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47107" name="备注占位符 2"/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4710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688FA8D9-888A-45E7-8D92-05EED78CCBC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49155" name="备注占位符 2"/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4915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CAB952F1-3BD9-430C-9281-591A8A7906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60419" name="备注占位符 2"/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604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A0D890B2-C7DF-4558-B837-FB12BB8213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44035" name="备注占位符 2"/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4403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CDAC9AFF-ABCB-4E09-AF2D-064DB79466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55299" name="备注占位符 2"/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5530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7A9FFF96-F3B5-4CBA-B2BD-DA39D36D8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61443" name="备注占位符 2"/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614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57D3993B-1D31-4620-A0F9-618FDB5F4A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62467" name="备注占位符 2"/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6246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F615F2EA-9F5C-4E2D-80A5-1568817EB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58371" name="备注占位符 2"/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5837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71A8D23F-C174-4D75-A9B8-98B57F9BF8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58371" name="备注占位符 2"/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5837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71A8D23F-C174-4D75-A9B8-98B57F9BF8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46083" name="文本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45059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506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D63F9D9E-F33F-489D-A169-9901A5C3AB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先进的纯化设备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C384C1-812A-4803-9C8B-B8C12C34C0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59" y="842006"/>
            <a:ext cx="6858354" cy="1791198"/>
          </a:xfrm>
        </p:spPr>
        <p:txBody>
          <a:bodyPr anchor="b"/>
          <a:lstStyle>
            <a:lvl1pPr algn="ctr">
              <a:defRPr sz="337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59" y="2702280"/>
            <a:ext cx="6858354" cy="1242167"/>
          </a:xfrm>
        </p:spPr>
        <p:txBody>
          <a:bodyPr/>
          <a:lstStyle>
            <a:lvl1pPr marL="0" indent="0" algn="ctr">
              <a:buNone/>
              <a:defRPr sz="1355"/>
            </a:lvl1pPr>
            <a:lvl2pPr marL="257175" indent="0" algn="ctr">
              <a:buNone/>
              <a:defRPr sz="1125"/>
            </a:lvl2pPr>
            <a:lvl3pPr marL="514985" indent="0" algn="ctr">
              <a:buNone/>
              <a:defRPr sz="1015"/>
            </a:lvl3pPr>
            <a:lvl4pPr marL="770890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860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灯片编号占位符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EDFAB-C273-4AF8-9552-FD7BDD1128D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24" y="1200484"/>
            <a:ext cx="4032712" cy="3395417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536" y="1200484"/>
            <a:ext cx="4032712" cy="3395417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日期占位符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7" name="灯片编号占位符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5D6E6-B22C-4EED-9820-7697CDE21690}" type="slidenum">
              <a:rPr lang="zh-CN" altLang="en-US"/>
            </a:fld>
            <a:endParaRPr lang="zh-CN" altLang="en-US"/>
          </a:p>
        </p:txBody>
      </p:sp>
      <p:grpSp>
        <p:nvGrpSpPr>
          <p:cNvPr id="13" name="组合 12"/>
          <p:cNvGrpSpPr/>
          <p:nvPr userDrawn="1"/>
        </p:nvGrpSpPr>
        <p:grpSpPr>
          <a:xfrm>
            <a:off x="-2109" y="0"/>
            <a:ext cx="9072594" cy="5143500"/>
            <a:chOff x="0" y="0"/>
            <a:chExt cx="9072594" cy="5143500"/>
          </a:xfrm>
        </p:grpSpPr>
        <p:sp>
          <p:nvSpPr>
            <p:cNvPr id="14" name="矩形 13"/>
            <p:cNvSpPr/>
            <p:nvPr/>
          </p:nvSpPr>
          <p:spPr>
            <a:xfrm>
              <a:off x="0" y="0"/>
              <a:ext cx="428596" cy="5143500"/>
            </a:xfrm>
            <a:prstGeom prst="rect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71406" y="71420"/>
              <a:ext cx="9001188" cy="5000660"/>
            </a:xfrm>
            <a:prstGeom prst="rect">
              <a:avLst/>
            </a:prstGeom>
            <a:solidFill>
              <a:srgbClr val="FFFFFF">
                <a:alpha val="9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Picture 2" descr="D:\桌面\新logo-黑.png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142844" y="123478"/>
              <a:ext cx="1493776" cy="360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灯片编号占位符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18555-A470-4B3E-9E01-5FA9CAB8E802}" type="slidenum">
              <a:rPr lang="zh-CN" altLang="en-US"/>
            </a:fld>
            <a:endParaRPr lang="zh-CN" altLang="en-US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-2109" y="0"/>
            <a:ext cx="9072594" cy="5143500"/>
            <a:chOff x="0" y="0"/>
            <a:chExt cx="9072594" cy="5143500"/>
          </a:xfrm>
        </p:grpSpPr>
        <p:sp>
          <p:nvSpPr>
            <p:cNvPr id="13" name="矩形 12"/>
            <p:cNvSpPr/>
            <p:nvPr/>
          </p:nvSpPr>
          <p:spPr>
            <a:xfrm>
              <a:off x="0" y="0"/>
              <a:ext cx="428596" cy="5143500"/>
            </a:xfrm>
            <a:prstGeom prst="rect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71406" y="71420"/>
              <a:ext cx="9001188" cy="5000660"/>
            </a:xfrm>
            <a:prstGeom prst="rect">
              <a:avLst/>
            </a:prstGeom>
            <a:solidFill>
              <a:srgbClr val="FFFFFF">
                <a:alpha val="9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Picture 2" descr="D:\桌面\新logo-黑.png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142844" y="123478"/>
              <a:ext cx="1493776" cy="360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920" y="1282660"/>
            <a:ext cx="7887107" cy="2140148"/>
          </a:xfrm>
        </p:spPr>
        <p:txBody>
          <a:bodyPr anchor="b"/>
          <a:lstStyle>
            <a:lvl1pPr>
              <a:defRPr sz="337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920" y="3443055"/>
            <a:ext cx="7887107" cy="1125453"/>
          </a:xfrm>
        </p:spPr>
        <p:txBody>
          <a:bodyPr/>
          <a:lstStyle>
            <a:lvl1pPr marL="0" indent="0">
              <a:buNone/>
              <a:defRPr sz="135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985" indent="0">
              <a:buNone/>
              <a:defRPr sz="1015">
                <a:solidFill>
                  <a:schemeClr val="tx1">
                    <a:tint val="75000"/>
                  </a:schemeClr>
                </a:solidFill>
              </a:defRPr>
            </a:lvl3pPr>
            <a:lvl4pPr marL="77089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86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日期占位符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灯片编号占位符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F65FF-AE86-4E76-9B02-65597953CE45}" type="slidenum">
              <a:rPr lang="zh-CN" altLang="en-US"/>
            </a:fld>
            <a:endParaRPr lang="zh-CN" altLang="en-US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-2109" y="0"/>
            <a:ext cx="9072594" cy="5143500"/>
            <a:chOff x="0" y="0"/>
            <a:chExt cx="9072594" cy="5143500"/>
          </a:xfrm>
        </p:grpSpPr>
        <p:sp>
          <p:nvSpPr>
            <p:cNvPr id="13" name="矩形 12"/>
            <p:cNvSpPr/>
            <p:nvPr/>
          </p:nvSpPr>
          <p:spPr>
            <a:xfrm>
              <a:off x="0" y="0"/>
              <a:ext cx="428596" cy="5143500"/>
            </a:xfrm>
            <a:prstGeom prst="rect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71406" y="71420"/>
              <a:ext cx="9001188" cy="5000660"/>
            </a:xfrm>
            <a:prstGeom prst="rect">
              <a:avLst/>
            </a:prstGeom>
            <a:solidFill>
              <a:srgbClr val="FFFFFF">
                <a:alpha val="9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Picture 2" descr="D:\桌面\新logo-黑.png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142844" y="123478"/>
              <a:ext cx="1493776" cy="360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73" y="273920"/>
            <a:ext cx="7887107" cy="994449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126" y="1334200"/>
            <a:ext cx="3655369" cy="618106"/>
          </a:xfrm>
        </p:spPr>
        <p:txBody>
          <a:bodyPr anchor="ctr"/>
          <a:lstStyle>
            <a:lvl1pPr marL="0" indent="0">
              <a:buNone/>
              <a:defRPr sz="1575"/>
            </a:lvl1pPr>
            <a:lvl2pPr marL="257175" indent="0">
              <a:buNone/>
              <a:defRPr sz="1355"/>
            </a:lvl2pPr>
            <a:lvl3pPr marL="514985" indent="0">
              <a:buNone/>
              <a:defRPr sz="1125"/>
            </a:lvl3pPr>
            <a:lvl4pPr marL="770890" indent="0">
              <a:buNone/>
              <a:defRPr sz="1015"/>
            </a:lvl4pPr>
            <a:lvl5pPr marL="1028700" indent="0">
              <a:buNone/>
              <a:defRPr sz="1015"/>
            </a:lvl5pPr>
            <a:lvl6pPr marL="1285875" indent="0">
              <a:buNone/>
              <a:defRPr sz="1015"/>
            </a:lvl6pPr>
            <a:lvl7pPr marL="1543050" indent="0">
              <a:buNone/>
              <a:defRPr sz="1015"/>
            </a:lvl7pPr>
            <a:lvl8pPr marL="1800860" indent="0">
              <a:buNone/>
              <a:defRPr sz="1015"/>
            </a:lvl8pPr>
            <a:lvl9pPr marL="2057400" indent="0">
              <a:buNone/>
              <a:defRPr sz="1015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126" y="1999591"/>
            <a:ext cx="3655369" cy="2643949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946" y="1334200"/>
            <a:ext cx="3673372" cy="618106"/>
          </a:xfrm>
        </p:spPr>
        <p:txBody>
          <a:bodyPr anchor="ctr"/>
          <a:lstStyle>
            <a:lvl1pPr marL="0" indent="0">
              <a:buNone/>
              <a:defRPr sz="1575"/>
            </a:lvl1pPr>
            <a:lvl2pPr marL="257175" indent="0">
              <a:buNone/>
              <a:defRPr sz="1355"/>
            </a:lvl2pPr>
            <a:lvl3pPr marL="514985" indent="0">
              <a:buNone/>
              <a:defRPr sz="1125"/>
            </a:lvl3pPr>
            <a:lvl4pPr marL="770890" indent="0">
              <a:buNone/>
              <a:defRPr sz="1015"/>
            </a:lvl4pPr>
            <a:lvl5pPr marL="1028700" indent="0">
              <a:buNone/>
              <a:defRPr sz="1015"/>
            </a:lvl5pPr>
            <a:lvl6pPr marL="1285875" indent="0">
              <a:buNone/>
              <a:defRPr sz="1015"/>
            </a:lvl6pPr>
            <a:lvl7pPr marL="1543050" indent="0">
              <a:buNone/>
              <a:defRPr sz="1015"/>
            </a:lvl7pPr>
            <a:lvl8pPr marL="1800860" indent="0">
              <a:buNone/>
              <a:defRPr sz="1015"/>
            </a:lvl8pPr>
            <a:lvl9pPr marL="2057400" indent="0">
              <a:buNone/>
              <a:defRPr sz="1015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946" y="1999591"/>
            <a:ext cx="3673372" cy="2643949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7" name="日期占位符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9" name="灯片编号占位符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304F2-38B4-45BF-85CC-8B54623761F2}" type="slidenum">
              <a:rPr lang="zh-CN" altLang="en-US"/>
            </a:fld>
            <a:endParaRPr lang="zh-CN" altLang="en-US"/>
          </a:p>
        </p:txBody>
      </p:sp>
      <p:grpSp>
        <p:nvGrpSpPr>
          <p:cNvPr id="15" name="组合 14"/>
          <p:cNvGrpSpPr/>
          <p:nvPr userDrawn="1"/>
        </p:nvGrpSpPr>
        <p:grpSpPr>
          <a:xfrm>
            <a:off x="-2109" y="0"/>
            <a:ext cx="9072594" cy="5143500"/>
            <a:chOff x="0" y="0"/>
            <a:chExt cx="9072594" cy="5143500"/>
          </a:xfrm>
        </p:grpSpPr>
        <p:sp>
          <p:nvSpPr>
            <p:cNvPr id="16" name="矩形 15"/>
            <p:cNvSpPr/>
            <p:nvPr/>
          </p:nvSpPr>
          <p:spPr>
            <a:xfrm>
              <a:off x="0" y="0"/>
              <a:ext cx="428596" cy="5143500"/>
            </a:xfrm>
            <a:prstGeom prst="rect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71406" y="71420"/>
              <a:ext cx="9001188" cy="5000660"/>
            </a:xfrm>
            <a:prstGeom prst="rect">
              <a:avLst/>
            </a:prstGeom>
            <a:solidFill>
              <a:srgbClr val="FFFFFF">
                <a:alpha val="9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Picture 2" descr="D:\桌面\新logo-黑.png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142844" y="123478"/>
              <a:ext cx="1493776" cy="360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5" name="灯片编号占位符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E360-664A-41D0-8B9E-AD42DBE47A82}" type="slidenum">
              <a:rPr lang="zh-CN" altLang="en-US"/>
            </a:fld>
            <a:endParaRPr lang="zh-CN" altLang="en-US"/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-2109" y="0"/>
            <a:ext cx="9072594" cy="5143500"/>
            <a:chOff x="0" y="0"/>
            <a:chExt cx="9072594" cy="5143500"/>
          </a:xfrm>
        </p:grpSpPr>
        <p:sp>
          <p:nvSpPr>
            <p:cNvPr id="12" name="矩形 11"/>
            <p:cNvSpPr/>
            <p:nvPr/>
          </p:nvSpPr>
          <p:spPr>
            <a:xfrm>
              <a:off x="0" y="0"/>
              <a:ext cx="428596" cy="5143500"/>
            </a:xfrm>
            <a:prstGeom prst="rect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71406" y="71420"/>
              <a:ext cx="9001188" cy="5000660"/>
            </a:xfrm>
            <a:prstGeom prst="rect">
              <a:avLst/>
            </a:prstGeom>
            <a:solidFill>
              <a:srgbClr val="FFFFFF">
                <a:alpha val="9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Picture 2" descr="D:\桌面\新logo-黑.png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142844" y="123478"/>
              <a:ext cx="1493776" cy="360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4" name="灯片编号占位符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D5A34-7050-4B77-89E6-D8F010D67068}" type="slidenum">
              <a:rPr lang="zh-CN" altLang="en-US"/>
            </a:fld>
            <a:endParaRPr lang="zh-CN" altLang="en-US"/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-2109" y="0"/>
            <a:ext cx="9072594" cy="5143500"/>
            <a:chOff x="0" y="0"/>
            <a:chExt cx="9072594" cy="5143500"/>
          </a:xfrm>
        </p:grpSpPr>
        <p:sp>
          <p:nvSpPr>
            <p:cNvPr id="11" name="矩形 10"/>
            <p:cNvSpPr/>
            <p:nvPr/>
          </p:nvSpPr>
          <p:spPr>
            <a:xfrm>
              <a:off x="0" y="0"/>
              <a:ext cx="428596" cy="5143500"/>
            </a:xfrm>
            <a:prstGeom prst="rect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71406" y="71420"/>
              <a:ext cx="9001188" cy="5000660"/>
            </a:xfrm>
            <a:prstGeom prst="rect">
              <a:avLst/>
            </a:prstGeom>
            <a:solidFill>
              <a:srgbClr val="FFFFFF">
                <a:alpha val="9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13" name="Picture 2" descr="D:\桌面\新logo-黑.png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142844" y="123478"/>
              <a:ext cx="1493776" cy="360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73" y="342995"/>
            <a:ext cx="2949330" cy="1200484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592" y="740775"/>
            <a:ext cx="4629389" cy="3656236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5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73" y="1543479"/>
            <a:ext cx="2949330" cy="2859486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90"/>
            </a:lvl2pPr>
            <a:lvl3pPr marL="514985" indent="0">
              <a:buNone/>
              <a:defRPr sz="675"/>
            </a:lvl3pPr>
            <a:lvl4pPr marL="770890" indent="0">
              <a:buNone/>
              <a:defRPr sz="560"/>
            </a:lvl4pPr>
            <a:lvl5pPr marL="1028700" indent="0">
              <a:buNone/>
              <a:defRPr sz="560"/>
            </a:lvl5pPr>
            <a:lvl6pPr marL="1285875" indent="0">
              <a:buNone/>
              <a:defRPr sz="560"/>
            </a:lvl6pPr>
            <a:lvl7pPr marL="1543050" indent="0">
              <a:buNone/>
              <a:defRPr sz="560"/>
            </a:lvl7pPr>
            <a:lvl8pPr marL="1800860" indent="0">
              <a:buNone/>
              <a:defRPr sz="560"/>
            </a:lvl8pPr>
            <a:lvl9pPr marL="2057400" indent="0">
              <a:buNone/>
              <a:defRPr sz="56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7" name="灯片编号占位符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6BE76-F8C5-4BFB-96C4-0A45DA3AC512}" type="slidenum">
              <a:rPr lang="zh-CN" altLang="en-US"/>
            </a:fld>
            <a:endParaRPr lang="zh-CN" altLang="en-US"/>
          </a:p>
        </p:txBody>
      </p:sp>
      <p:grpSp>
        <p:nvGrpSpPr>
          <p:cNvPr id="13" name="组合 12"/>
          <p:cNvGrpSpPr/>
          <p:nvPr userDrawn="1"/>
        </p:nvGrpSpPr>
        <p:grpSpPr>
          <a:xfrm>
            <a:off x="-2109" y="0"/>
            <a:ext cx="9072594" cy="5143500"/>
            <a:chOff x="0" y="0"/>
            <a:chExt cx="9072594" cy="5143500"/>
          </a:xfrm>
        </p:grpSpPr>
        <p:sp>
          <p:nvSpPr>
            <p:cNvPr id="14" name="矩形 13"/>
            <p:cNvSpPr/>
            <p:nvPr/>
          </p:nvSpPr>
          <p:spPr>
            <a:xfrm>
              <a:off x="0" y="0"/>
              <a:ext cx="428596" cy="5143500"/>
            </a:xfrm>
            <a:prstGeom prst="rect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71406" y="71420"/>
              <a:ext cx="9001188" cy="5000660"/>
            </a:xfrm>
            <a:prstGeom prst="rect">
              <a:avLst/>
            </a:prstGeom>
            <a:solidFill>
              <a:srgbClr val="FFFFFF">
                <a:alpha val="9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Picture 2" descr="D:\桌面\新logo-黑.png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142844" y="123478"/>
              <a:ext cx="1493776" cy="360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73" y="342995"/>
            <a:ext cx="3124173" cy="1200484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592" y="342996"/>
            <a:ext cx="4629389" cy="4054015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985" indent="0">
              <a:buNone/>
              <a:defRPr sz="1355"/>
            </a:lvl3pPr>
            <a:lvl4pPr marL="770890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860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73" y="1543479"/>
            <a:ext cx="3124173" cy="2859486"/>
          </a:xfrm>
        </p:spPr>
        <p:txBody>
          <a:bodyPr/>
          <a:lstStyle>
            <a:lvl1pPr marL="0" indent="0">
              <a:buNone/>
              <a:defRPr sz="1125"/>
            </a:lvl1pPr>
            <a:lvl2pPr marL="257175" indent="0">
              <a:buNone/>
              <a:defRPr sz="1015"/>
            </a:lvl2pPr>
            <a:lvl3pPr marL="514985" indent="0">
              <a:buNone/>
              <a:defRPr sz="900"/>
            </a:lvl3pPr>
            <a:lvl4pPr marL="770890" indent="0">
              <a:buNone/>
              <a:defRPr sz="790"/>
            </a:lvl4pPr>
            <a:lvl5pPr marL="1028700" indent="0">
              <a:buNone/>
              <a:defRPr sz="790"/>
            </a:lvl5pPr>
            <a:lvl6pPr marL="1285875" indent="0">
              <a:buNone/>
              <a:defRPr sz="790"/>
            </a:lvl6pPr>
            <a:lvl7pPr marL="1543050" indent="0">
              <a:buNone/>
              <a:defRPr sz="790"/>
            </a:lvl7pPr>
            <a:lvl8pPr marL="1800860" indent="0">
              <a:buNone/>
              <a:defRPr sz="790"/>
            </a:lvl8pPr>
            <a:lvl9pPr marL="2057400" indent="0">
              <a:buNone/>
              <a:defRPr sz="79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7" name="灯片编号占位符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DB76D-510F-496C-AA82-CC2EDB6EC7D1}" type="slidenum">
              <a:rPr lang="zh-CN" altLang="en-US"/>
            </a:fld>
            <a:endParaRPr lang="zh-CN" altLang="en-US"/>
          </a:p>
        </p:txBody>
      </p:sp>
      <p:grpSp>
        <p:nvGrpSpPr>
          <p:cNvPr id="13" name="组合 12"/>
          <p:cNvGrpSpPr/>
          <p:nvPr userDrawn="1"/>
        </p:nvGrpSpPr>
        <p:grpSpPr>
          <a:xfrm>
            <a:off x="-2109" y="0"/>
            <a:ext cx="9072594" cy="5143500"/>
            <a:chOff x="0" y="0"/>
            <a:chExt cx="9072594" cy="5143500"/>
          </a:xfrm>
        </p:grpSpPr>
        <p:sp>
          <p:nvSpPr>
            <p:cNvPr id="14" name="矩形 13"/>
            <p:cNvSpPr/>
            <p:nvPr/>
          </p:nvSpPr>
          <p:spPr>
            <a:xfrm>
              <a:off x="0" y="0"/>
              <a:ext cx="428596" cy="5143500"/>
            </a:xfrm>
            <a:prstGeom prst="rect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71406" y="71420"/>
              <a:ext cx="9001188" cy="5000660"/>
            </a:xfrm>
            <a:prstGeom prst="rect">
              <a:avLst/>
            </a:prstGeom>
            <a:solidFill>
              <a:srgbClr val="FFFFFF">
                <a:alpha val="9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Picture 2" descr="D:\桌面\新logo-黑.png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142844" y="123478"/>
              <a:ext cx="1493776" cy="360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灯片编号占位符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ACCA8-F439-4AD1-A306-33DEDC67BFE6}" type="slidenum">
              <a:rPr lang="zh-CN" altLang="en-US"/>
            </a:fld>
            <a:endParaRPr lang="zh-CN" altLang="en-US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-2109" y="0"/>
            <a:ext cx="9072594" cy="5143500"/>
            <a:chOff x="0" y="0"/>
            <a:chExt cx="9072594" cy="5143500"/>
          </a:xfrm>
        </p:grpSpPr>
        <p:sp>
          <p:nvSpPr>
            <p:cNvPr id="13" name="矩形 12"/>
            <p:cNvSpPr/>
            <p:nvPr/>
          </p:nvSpPr>
          <p:spPr>
            <a:xfrm>
              <a:off x="0" y="0"/>
              <a:ext cx="428596" cy="5143500"/>
            </a:xfrm>
            <a:prstGeom prst="rect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71406" y="71420"/>
              <a:ext cx="9001188" cy="5000660"/>
            </a:xfrm>
            <a:prstGeom prst="rect">
              <a:avLst/>
            </a:prstGeom>
            <a:solidFill>
              <a:srgbClr val="FFFFFF">
                <a:alpha val="9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Picture 2" descr="D:\桌面\新logo-黑.png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142844" y="123478"/>
              <a:ext cx="1493776" cy="360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742" y="206036"/>
            <a:ext cx="2057506" cy="4389865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24" y="206036"/>
            <a:ext cx="6053243" cy="4389865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灯片编号占位符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389EB9-6991-4AB7-BE56-A8705468386E}" type="slidenum">
              <a:rPr lang="zh-CN" altLang="en-US"/>
            </a:fld>
            <a:endParaRPr lang="zh-CN" altLang="en-US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-2109" y="0"/>
            <a:ext cx="9072594" cy="5143500"/>
            <a:chOff x="0" y="0"/>
            <a:chExt cx="9072594" cy="5143500"/>
          </a:xfrm>
        </p:grpSpPr>
        <p:sp>
          <p:nvSpPr>
            <p:cNvPr id="13" name="矩形 12"/>
            <p:cNvSpPr/>
            <p:nvPr/>
          </p:nvSpPr>
          <p:spPr>
            <a:xfrm>
              <a:off x="0" y="0"/>
              <a:ext cx="428596" cy="5143500"/>
            </a:xfrm>
            <a:prstGeom prst="rect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71406" y="71420"/>
              <a:ext cx="9001188" cy="5000660"/>
            </a:xfrm>
            <a:prstGeom prst="rect">
              <a:avLst/>
            </a:prstGeom>
            <a:solidFill>
              <a:srgbClr val="FFFFFF">
                <a:alpha val="9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Picture 2" descr="D:\桌面\新logo-黑.png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142844" y="123478"/>
              <a:ext cx="1493776" cy="360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857250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8EFCDC-EADB-4C91-A474-7F67DD964DAD}" type="datetime1">
              <a:rPr lang="zh-CN" altLang="en-US"/>
            </a:fld>
            <a:endParaRPr lang="zh-CN" altLang="en-US" sz="1800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24BE1-0226-460C-8A63-58033F77659D}" type="slidenum">
              <a:rPr lang="zh-CN" altLang="en-US"/>
            </a:fld>
            <a:endParaRPr lang="zh-CN" altLang="en-US" sz="1800"/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-2109" y="0"/>
            <a:ext cx="9072594" cy="5143500"/>
            <a:chOff x="0" y="0"/>
            <a:chExt cx="9072594" cy="5143500"/>
          </a:xfrm>
        </p:grpSpPr>
        <p:sp>
          <p:nvSpPr>
            <p:cNvPr id="12" name="矩形 11"/>
            <p:cNvSpPr/>
            <p:nvPr/>
          </p:nvSpPr>
          <p:spPr>
            <a:xfrm>
              <a:off x="0" y="0"/>
              <a:ext cx="428596" cy="5143500"/>
            </a:xfrm>
            <a:prstGeom prst="rect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71406" y="71420"/>
              <a:ext cx="9001188" cy="5000660"/>
            </a:xfrm>
            <a:prstGeom prst="rect">
              <a:avLst/>
            </a:prstGeom>
            <a:solidFill>
              <a:srgbClr val="FFFFFF">
                <a:alpha val="9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Picture 2" descr="D:\桌面\新logo-黑.png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142844" y="123478"/>
              <a:ext cx="1493776" cy="360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394849-CAB0-47EF-825A-11CD73174BEF}" type="slidenum">
              <a:rPr lang="zh-CN" altLang="en-US" smtClean="0"/>
            </a:fld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-2109" y="0"/>
            <a:ext cx="9072594" cy="5143500"/>
            <a:chOff x="0" y="0"/>
            <a:chExt cx="9072594" cy="5143500"/>
          </a:xfrm>
        </p:grpSpPr>
        <p:sp>
          <p:nvSpPr>
            <p:cNvPr id="7" name="矩形 6"/>
            <p:cNvSpPr/>
            <p:nvPr/>
          </p:nvSpPr>
          <p:spPr>
            <a:xfrm>
              <a:off x="0" y="0"/>
              <a:ext cx="428596" cy="5143500"/>
            </a:xfrm>
            <a:prstGeom prst="rect">
              <a:avLst/>
            </a:prstGeom>
            <a:gradFill flip="none" rotWithShape="1">
              <a:gsLst>
                <a:gs pos="0">
                  <a:srgbClr val="007E66">
                    <a:shade val="30000"/>
                    <a:satMod val="115000"/>
                  </a:srgbClr>
                </a:gs>
                <a:gs pos="50000">
                  <a:srgbClr val="007E66">
                    <a:shade val="67500"/>
                    <a:satMod val="115000"/>
                  </a:srgbClr>
                </a:gs>
                <a:gs pos="100000">
                  <a:srgbClr val="007E66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 userDrawn="1"/>
          </p:nvSpPr>
          <p:spPr>
            <a:xfrm>
              <a:off x="71406" y="71420"/>
              <a:ext cx="9001188" cy="5000660"/>
            </a:xfrm>
            <a:prstGeom prst="rect">
              <a:avLst/>
            </a:prstGeom>
            <a:solidFill>
              <a:srgbClr val="FFFFFF">
                <a:alpha val="9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Picture 2" descr="D:\桌面\新logo-黑.png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142844" y="123478"/>
              <a:ext cx="1493776" cy="360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60B02-AE4E-472B-A182-1C35A82E35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C942-AF2A-4EDD-96CB-83241FC2AF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60B02-AE4E-472B-A182-1C35A82E35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C942-AF2A-4EDD-96CB-83241FC2AF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60B02-AE4E-472B-A182-1C35A82E35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C942-AF2A-4EDD-96CB-83241FC2AF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60B02-AE4E-472B-A182-1C35A82E35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C942-AF2A-4EDD-96CB-83241FC2AF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60B02-AE4E-472B-A182-1C35A82E35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C942-AF2A-4EDD-96CB-83241FC2AF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60B02-AE4E-472B-A182-1C35A82E35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C942-AF2A-4EDD-96CB-83241FC2AF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60B02-AE4E-472B-A182-1C35A82E35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C942-AF2A-4EDD-96CB-83241FC2AF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60B02-AE4E-472B-A182-1C35A82E35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C942-AF2A-4EDD-96CB-83241FC2AF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60B02-AE4E-472B-A182-1C35A82E35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C942-AF2A-4EDD-96CB-83241FC2AF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60B02-AE4E-472B-A182-1C35A82E35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C942-AF2A-4EDD-96CB-83241FC2AF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60B02-AE4E-472B-A182-1C35A82E35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C942-AF2A-4EDD-96CB-83241FC2AF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025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 noChangeArrowheads="1"/>
          </p:cNvSpPr>
          <p:nvPr>
            <p:ph type="body" idx="9"/>
          </p:nvPr>
        </p:nvSpPr>
        <p:spPr bwMode="auto">
          <a:xfrm>
            <a:off x="457200" y="1200150"/>
            <a:ext cx="8229600" cy="3395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4684713"/>
            <a:ext cx="2133600" cy="357187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eaLnBrk="1" hangingPunct="1">
              <a:buFont typeface="Arial" panose="020B0604020202020204" pitchFamily="34" charset="0"/>
              <a:buNone/>
              <a:defRPr sz="1055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4684713"/>
            <a:ext cx="2895600" cy="357187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 eaLnBrk="1" hangingPunct="1">
              <a:buFont typeface="Arial" panose="020B0604020202020204" pitchFamily="34" charset="0"/>
              <a:buNone/>
              <a:defRPr sz="1055" noProof="1"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4684713"/>
            <a:ext cx="2133600" cy="3571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defRPr sz="1000"/>
            </a:lvl1pPr>
          </a:lstStyle>
          <a:p>
            <a:pPr>
              <a:defRPr/>
            </a:pPr>
            <a:fld id="{60394849-CAB0-47EF-825A-11CD73174BEF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685800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257175" indent="-254000" algn="l" defTabSz="685800" rtl="0" eaLnBrk="0" fontAlgn="base" hangingPunct="0">
        <a:spcBef>
          <a:spcPct val="15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lvl="1" indent="-211455" algn="l" defTabSz="685800" rtl="0" eaLnBrk="0" fontAlgn="base" hangingPunct="0">
        <a:spcBef>
          <a:spcPct val="15000"/>
        </a:spcBef>
        <a:spcAft>
          <a:spcPct val="0"/>
        </a:spcAft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68275" algn="l" defTabSz="685800" rtl="0" eaLnBrk="0" fontAlgn="base" hangingPunct="0">
        <a:spcBef>
          <a:spcPct val="15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68275" algn="l" defTabSz="685800" rtl="0" eaLnBrk="0" fontAlgn="base" hangingPunct="0">
        <a:spcBef>
          <a:spcPct val="15000"/>
        </a:spcBef>
        <a:spcAft>
          <a:spcPct val="0"/>
        </a:spcAft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68275" algn="l" defTabSz="685800" rtl="0" eaLnBrk="0" fontAlgn="base" hangingPunct="0">
        <a:spcBef>
          <a:spcPct val="15000"/>
        </a:spcBef>
        <a:spcAft>
          <a:spcPct val="0"/>
        </a:spcAft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lvl="5" indent="-16891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229485" lvl="6" indent="-16891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72385" lvl="7" indent="-16891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15285" lvl="8" indent="-16891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6858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35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3429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6858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0287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3716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145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0574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003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74447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60B02-AE4E-472B-A182-1C35A82E35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AC942-AF2A-4EDD-96CB-83241FC2AF9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3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jpeg"/><Relationship Id="rId8" Type="http://schemas.openxmlformats.org/officeDocument/2006/relationships/image" Target="../media/image22.jpeg"/><Relationship Id="rId7" Type="http://schemas.openxmlformats.org/officeDocument/2006/relationships/image" Target="../media/image21.jpeg"/><Relationship Id="rId6" Type="http://schemas.openxmlformats.org/officeDocument/2006/relationships/image" Target="../media/image20.jpeg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1" Type="http://schemas.openxmlformats.org/officeDocument/2006/relationships/notesSlide" Target="../notesSlides/notesSlide16.xml"/><Relationship Id="rId10" Type="http://schemas.openxmlformats.org/officeDocument/2006/relationships/slideLayout" Target="../slideLayouts/slideLayout3.xml"/><Relationship Id="rId1" Type="http://schemas.openxmlformats.org/officeDocument/2006/relationships/diagramData" Target="../diagrams/data2.xml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35.jpeg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44.jpeg"/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2.png"/><Relationship Id="rId8" Type="http://schemas.openxmlformats.org/officeDocument/2006/relationships/image" Target="../media/image51.jpeg"/><Relationship Id="rId7" Type="http://schemas.openxmlformats.org/officeDocument/2006/relationships/image" Target="../media/image50.png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桌面\新logo-黑.pn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441324" y="196068"/>
            <a:ext cx="2240664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L 形 19"/>
          <p:cNvSpPr/>
          <p:nvPr/>
        </p:nvSpPr>
        <p:spPr>
          <a:xfrm rot="2700000">
            <a:off x="7188118" y="-181737"/>
            <a:ext cx="5331383" cy="5331383"/>
          </a:xfrm>
          <a:prstGeom prst="corner">
            <a:avLst>
              <a:gd name="adj1" fmla="val 21347"/>
              <a:gd name="adj2" fmla="val 20481"/>
            </a:avLst>
          </a:prstGeom>
          <a:gradFill flip="none" rotWithShape="1">
            <a:gsLst>
              <a:gs pos="0">
                <a:srgbClr val="00A27B">
                  <a:shade val="30000"/>
                  <a:satMod val="115000"/>
                </a:srgbClr>
              </a:gs>
              <a:gs pos="50000">
                <a:srgbClr val="00A27B">
                  <a:shade val="67500"/>
                  <a:satMod val="115000"/>
                </a:srgbClr>
              </a:gs>
              <a:gs pos="100000">
                <a:srgbClr val="00A27B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副标题 2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323528" y="1635646"/>
            <a:ext cx="5400600" cy="1080424"/>
          </a:xfrm>
        </p:spPr>
        <p:txBody>
          <a:bodyPr bIns="108000">
            <a:noAutofit/>
          </a:bodyPr>
          <a:lstStyle/>
          <a:p>
            <a:pPr algn="l">
              <a:lnSpc>
                <a:spcPts val="4000"/>
              </a:lnSpc>
            </a:pPr>
            <a:r>
              <a:rPr lang="en-US" altLang="zh-CN" sz="3600" b="1" dirty="0">
                <a:solidFill>
                  <a:srgbClr val="0C6551"/>
                </a:solidFill>
                <a:latin typeface="Poppins" panose="00000500000000000000" pitchFamily="2" charset="0"/>
                <a:ea typeface="思源黑体 CN Bold" panose="020B0800000000000000" pitchFamily="34" charset="-122"/>
                <a:cs typeface="Poppins" panose="00000500000000000000" pitchFamily="2" charset="0"/>
              </a:rPr>
              <a:t>CAR-T</a:t>
            </a:r>
            <a:r>
              <a:rPr lang="zh-CN" altLang="en-US" sz="3600" b="1" dirty="0">
                <a:solidFill>
                  <a:srgbClr val="0C6551"/>
                </a:solidFill>
                <a:latin typeface="Poppins" panose="00000500000000000000" pitchFamily="2" charset="0"/>
                <a:ea typeface="思源黑体 CN Bold" panose="020B0800000000000000" pitchFamily="34" charset="-122"/>
                <a:cs typeface="Poppins" panose="00000500000000000000" pitchFamily="2" charset="0"/>
              </a:rPr>
              <a:t>产品工艺关键物料的分类与管理</a:t>
            </a:r>
            <a:endParaRPr lang="zh-CN" altLang="en-US" sz="3600" b="1" dirty="0">
              <a:solidFill>
                <a:srgbClr val="0C6551"/>
              </a:solidFill>
              <a:latin typeface="Poppins" panose="00000500000000000000" pitchFamily="2" charset="0"/>
              <a:ea typeface="思源黑体 CN Bold" panose="020B0800000000000000" pitchFamily="34" charset="-122"/>
              <a:cs typeface="Poppins" panose="00000500000000000000" pitchFamily="2" charset="0"/>
            </a:endParaRPr>
          </a:p>
        </p:txBody>
      </p:sp>
      <p:sp>
        <p:nvSpPr>
          <p:cNvPr id="11" name="TextBox 10"/>
          <p:cNvSpPr txBox="1"/>
          <p:nvPr>
            <p:custDataLst>
              <p:tags r:id="rId3"/>
            </p:custDataLst>
          </p:nvPr>
        </p:nvSpPr>
        <p:spPr>
          <a:xfrm>
            <a:off x="441324" y="3057452"/>
            <a:ext cx="403244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zh-CN" altLang="en-US" dirty="0">
              <a:solidFill>
                <a:srgbClr val="00645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Poppins" panose="00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00645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Poppins" panose="00000500000000000000" pitchFamily="2" charset="0"/>
              </a:rPr>
              <a:t>北京义翘神州科技股份有限公司</a:t>
            </a:r>
            <a:endParaRPr lang="zh-CN" altLang="en-US" dirty="0">
              <a:solidFill>
                <a:srgbClr val="00645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Poppins" panose="000005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7"/>
          <p:cNvGrpSpPr/>
          <p:nvPr/>
        </p:nvGrpSpPr>
        <p:grpSpPr>
          <a:xfrm>
            <a:off x="-1500230" y="-1428778"/>
            <a:ext cx="10644230" cy="7682925"/>
            <a:chOff x="-1500230" y="-1428778"/>
            <a:chExt cx="10644230" cy="7682925"/>
          </a:xfrm>
        </p:grpSpPr>
        <p:sp>
          <p:nvSpPr>
            <p:cNvPr id="28" name="矩形 27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-1500230" y="-1428778"/>
              <a:ext cx="7682925" cy="7682925"/>
            </a:xfrm>
            <a:prstGeom prst="ellipse">
              <a:avLst/>
            </a:prstGeom>
            <a:blipFill>
              <a:blip r:embed="rId1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214283" y="214296"/>
              <a:ext cx="8715436" cy="4714908"/>
            </a:xfrm>
            <a:prstGeom prst="rect">
              <a:avLst/>
            </a:prstGeom>
            <a:solidFill>
              <a:srgbClr val="FFFFFF">
                <a:alpha val="94902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58"/>
          <p:cNvGrpSpPr/>
          <p:nvPr/>
        </p:nvGrpSpPr>
        <p:grpSpPr>
          <a:xfrm>
            <a:off x="1643360" y="2709052"/>
            <a:ext cx="4071648" cy="428628"/>
            <a:chOff x="4644648" y="895322"/>
            <a:chExt cx="4071648" cy="428628"/>
          </a:xfrm>
        </p:grpSpPr>
        <p:sp>
          <p:nvSpPr>
            <p:cNvPr id="60" name="TextBox 59"/>
            <p:cNvSpPr txBox="1"/>
            <p:nvPr/>
          </p:nvSpPr>
          <p:spPr>
            <a:xfrm>
              <a:off x="5039646" y="985018"/>
              <a:ext cx="3676650" cy="2769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1200" dirty="0">
                  <a:solidFill>
                    <a:schemeClr val="tx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Poppins" panose="00000500000000000000" pitchFamily="2" charset="0"/>
                  <a:sym typeface="+mn-ea"/>
                </a:rPr>
                <a:t>物料定义与分类</a:t>
              </a:r>
              <a:endParaRPr lang="zh-CN" altLang="en-US" sz="1200" dirty="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Poppins" panose="00000500000000000000" pitchFamily="2" charset="0"/>
                <a:sym typeface="+mn-ea"/>
              </a:endParaRPr>
            </a:p>
          </p:txBody>
        </p:sp>
        <p:grpSp>
          <p:nvGrpSpPr>
            <p:cNvPr id="6" name="组合 33"/>
            <p:cNvGrpSpPr/>
            <p:nvPr/>
          </p:nvGrpSpPr>
          <p:grpSpPr>
            <a:xfrm>
              <a:off x="4644648" y="895322"/>
              <a:ext cx="460454" cy="428628"/>
              <a:chOff x="3707652" y="895322"/>
              <a:chExt cx="460454" cy="428628"/>
            </a:xfrm>
          </p:grpSpPr>
          <p:sp>
            <p:nvSpPr>
              <p:cNvPr id="62" name="椭圆 61"/>
              <p:cNvSpPr/>
              <p:nvPr/>
            </p:nvSpPr>
            <p:spPr>
              <a:xfrm>
                <a:off x="3707652" y="895322"/>
                <a:ext cx="428628" cy="428628"/>
              </a:xfrm>
              <a:prstGeom prst="ellipse">
                <a:avLst/>
              </a:prstGeom>
              <a:solidFill>
                <a:srgbClr val="007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TextBox 19"/>
              <p:cNvSpPr txBox="1">
                <a:spLocks noChangeArrowheads="1"/>
              </p:cNvSpPr>
              <p:nvPr/>
            </p:nvSpPr>
            <p:spPr bwMode="auto">
              <a:xfrm>
                <a:off x="3785122" y="969224"/>
                <a:ext cx="382984" cy="27699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1200" b="1" dirty="0">
                    <a:solidFill>
                      <a:schemeClr val="bg1"/>
                    </a:solidFill>
                    <a:latin typeface="思源黑体 CN Regular" panose="020B0500000000000000" pitchFamily="34" charset="-122"/>
                    <a:ea typeface="思源黑体 CN Regular" panose="020B0500000000000000" pitchFamily="34" charset="-122"/>
                    <a:cs typeface="Poppins" panose="00000500000000000000" pitchFamily="2" charset="0"/>
                  </a:rPr>
                  <a:t>1</a:t>
                </a:r>
                <a:endParaRPr lang="zh-CN" altLang="en-US" sz="1200" b="1" dirty="0">
                  <a:solidFill>
                    <a:schemeClr val="bg1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  <a:cs typeface="Poppins" panose="00000500000000000000" pitchFamily="2" charset="0"/>
                </a:endParaRPr>
              </a:p>
            </p:txBody>
          </p:sp>
        </p:grpSp>
      </p:grpSp>
      <p:grpSp>
        <p:nvGrpSpPr>
          <p:cNvPr id="7" name="组合 63"/>
          <p:cNvGrpSpPr/>
          <p:nvPr/>
        </p:nvGrpSpPr>
        <p:grpSpPr>
          <a:xfrm>
            <a:off x="4286248" y="2703145"/>
            <a:ext cx="4071648" cy="428628"/>
            <a:chOff x="4644648" y="895322"/>
            <a:chExt cx="4071648" cy="428628"/>
          </a:xfrm>
        </p:grpSpPr>
        <p:sp>
          <p:nvSpPr>
            <p:cNvPr id="65" name="TextBox 64"/>
            <p:cNvSpPr txBox="1"/>
            <p:nvPr/>
          </p:nvSpPr>
          <p:spPr>
            <a:xfrm>
              <a:off x="5048164" y="985018"/>
              <a:ext cx="366813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dirty="0"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Poppins" panose="00000500000000000000" pitchFamily="2" charset="0"/>
                </a:rPr>
                <a:t>物料的风险管理</a:t>
              </a:r>
              <a:endParaRPr lang="zh-CN" altLang="en-US" sz="1200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Poppins" panose="00000500000000000000" pitchFamily="2" charset="0"/>
              </a:endParaRPr>
            </a:p>
          </p:txBody>
        </p:sp>
        <p:grpSp>
          <p:nvGrpSpPr>
            <p:cNvPr id="8" name="组合 33"/>
            <p:cNvGrpSpPr/>
            <p:nvPr/>
          </p:nvGrpSpPr>
          <p:grpSpPr>
            <a:xfrm>
              <a:off x="4644648" y="895322"/>
              <a:ext cx="460454" cy="428628"/>
              <a:chOff x="3707652" y="895322"/>
              <a:chExt cx="460454" cy="428628"/>
            </a:xfrm>
          </p:grpSpPr>
          <p:sp>
            <p:nvSpPr>
              <p:cNvPr id="67" name="椭圆 66"/>
              <p:cNvSpPr/>
              <p:nvPr/>
            </p:nvSpPr>
            <p:spPr>
              <a:xfrm>
                <a:off x="3707652" y="895322"/>
                <a:ext cx="428628" cy="428628"/>
              </a:xfrm>
              <a:prstGeom prst="ellipse">
                <a:avLst/>
              </a:prstGeom>
              <a:solidFill>
                <a:srgbClr val="007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TextBox 19"/>
              <p:cNvSpPr txBox="1">
                <a:spLocks noChangeArrowheads="1"/>
              </p:cNvSpPr>
              <p:nvPr/>
            </p:nvSpPr>
            <p:spPr bwMode="auto">
              <a:xfrm>
                <a:off x="3785122" y="969224"/>
                <a:ext cx="382984" cy="27699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1200" b="1" dirty="0">
                    <a:solidFill>
                      <a:schemeClr val="bg1"/>
                    </a:solidFill>
                    <a:latin typeface="思源黑体 CN Regular" panose="020B0500000000000000" pitchFamily="34" charset="-122"/>
                    <a:ea typeface="思源黑体 CN Regular" panose="020B0500000000000000" pitchFamily="34" charset="-122"/>
                    <a:cs typeface="Poppins" panose="00000500000000000000" pitchFamily="2" charset="0"/>
                  </a:rPr>
                  <a:t>2</a:t>
                </a:r>
                <a:endParaRPr lang="zh-CN" altLang="en-US" sz="1200" b="1" dirty="0">
                  <a:solidFill>
                    <a:schemeClr val="bg1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  <a:cs typeface="Poppins" panose="00000500000000000000" pitchFamily="2" charset="0"/>
                </a:endParaRPr>
              </a:p>
            </p:txBody>
          </p:sp>
        </p:grpSp>
      </p:grpSp>
      <p:sp>
        <p:nvSpPr>
          <p:cNvPr id="9" name="副标题 2"/>
          <p:cNvSpPr txBox="1"/>
          <p:nvPr/>
        </p:nvSpPr>
        <p:spPr bwMode="auto">
          <a:xfrm>
            <a:off x="2970227" y="1279522"/>
            <a:ext cx="367347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15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15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15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15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15000"/>
              </a:spcBef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15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15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15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15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Tx/>
              <a:buNone/>
            </a:pPr>
            <a:r>
              <a:rPr lang="en-US" altLang="zh-CN" sz="4800" b="1" dirty="0">
                <a:solidFill>
                  <a:srgbClr val="007E66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Poppins" panose="00000500000000000000" pitchFamily="2" charset="0"/>
              </a:rPr>
              <a:t>CONTENT</a:t>
            </a:r>
            <a:endParaRPr lang="en-US" altLang="zh-CN" sz="4800" b="1" dirty="0">
              <a:solidFill>
                <a:srgbClr val="007E66"/>
              </a:solidFill>
              <a:latin typeface="Poppins" panose="00000500000000000000" pitchFamily="2" charset="0"/>
              <a:ea typeface="微软雅黑" panose="020B0503020204020204" pitchFamily="34" charset="-122"/>
              <a:cs typeface="Poppins" panose="00000500000000000000" pitchFamily="2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929718" y="214296"/>
            <a:ext cx="45719" cy="4714908"/>
          </a:xfrm>
          <a:prstGeom prst="rect">
            <a:avLst/>
          </a:pr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43"/>
          <p:cNvGrpSpPr/>
          <p:nvPr/>
        </p:nvGrpSpPr>
        <p:grpSpPr>
          <a:xfrm>
            <a:off x="357158" y="285734"/>
            <a:ext cx="8458119" cy="360000"/>
            <a:chOff x="357158" y="285734"/>
            <a:chExt cx="8458119" cy="360000"/>
          </a:xfrm>
        </p:grpSpPr>
        <p:pic>
          <p:nvPicPr>
            <p:cNvPr id="30" name="Picture 2" descr="D:\桌面\新logo-黑.png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357158" y="285734"/>
              <a:ext cx="1493776" cy="3600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3" name="组合 41"/>
            <p:cNvGrpSpPr/>
            <p:nvPr/>
          </p:nvGrpSpPr>
          <p:grpSpPr>
            <a:xfrm>
              <a:off x="8501090" y="373570"/>
              <a:ext cx="314187" cy="191459"/>
              <a:chOff x="4572000" y="785800"/>
              <a:chExt cx="548649" cy="334335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4572000" y="785800"/>
                <a:ext cx="334335" cy="334335"/>
              </a:xfrm>
              <a:prstGeom prst="ellipse">
                <a:avLst/>
              </a:prstGeom>
              <a:solidFill>
                <a:srgbClr val="007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4786314" y="785800"/>
                <a:ext cx="334335" cy="3343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4" name="页脚占位符 13"/>
          <p:cNvSpPr>
            <a:spLocks noGrp="1"/>
          </p:cNvSpPr>
          <p:nvPr>
            <p:ph type="ftr" sz="quarter" idx="11"/>
          </p:nvPr>
        </p:nvSpPr>
        <p:spPr>
          <a:xfrm>
            <a:off x="225244" y="4655360"/>
            <a:ext cx="864096" cy="273844"/>
          </a:xfrm>
        </p:spPr>
        <p:txBody>
          <a:bodyPr/>
          <a:lstStyle/>
          <a:p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义翘神州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grpSp>
        <p:nvGrpSpPr>
          <p:cNvPr id="3" name="组合 68"/>
          <p:cNvGrpSpPr/>
          <p:nvPr/>
        </p:nvGrpSpPr>
        <p:grpSpPr>
          <a:xfrm>
            <a:off x="3036529" y="3503332"/>
            <a:ext cx="4071648" cy="428628"/>
            <a:chOff x="4644648" y="895322"/>
            <a:chExt cx="4071648" cy="428628"/>
          </a:xfrm>
        </p:grpSpPr>
        <p:sp>
          <p:nvSpPr>
            <p:cNvPr id="4" name="TextBox 69"/>
            <p:cNvSpPr txBox="1"/>
            <p:nvPr/>
          </p:nvSpPr>
          <p:spPr>
            <a:xfrm>
              <a:off x="5039646" y="985018"/>
              <a:ext cx="3676650" cy="2769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200" dirty="0">
                  <a:latin typeface="Poppins" panose="00000500000000000000" pitchFamily="2" charset="0"/>
                  <a:ea typeface="思源黑体 CN Medium" panose="020B0600000000000000" pitchFamily="34" charset="-122"/>
                  <a:cs typeface="Poppins" panose="00000500000000000000" pitchFamily="2" charset="0"/>
                </a:rPr>
                <a:t>GMP</a:t>
              </a:r>
              <a:r>
                <a:rPr lang="zh-CN" altLang="en-US" sz="1200" dirty="0">
                  <a:latin typeface="Poppins" panose="00000500000000000000" pitchFamily="2" charset="0"/>
                  <a:ea typeface="思源黑体 CN Medium" panose="020B0600000000000000" pitchFamily="34" charset="-122"/>
                  <a:cs typeface="Poppins" panose="00000500000000000000" pitchFamily="2" charset="0"/>
                </a:rPr>
                <a:t>级物料法规原则</a:t>
              </a:r>
              <a:endParaRPr lang="zh-CN" altLang="en-US" sz="1200" dirty="0">
                <a:latin typeface="Poppins" panose="00000500000000000000" pitchFamily="2" charset="0"/>
                <a:ea typeface="思源黑体 CN Medium" panose="020B0600000000000000" pitchFamily="34" charset="-122"/>
                <a:cs typeface="Poppins" panose="00000500000000000000" pitchFamily="2" charset="0"/>
              </a:endParaRPr>
            </a:p>
          </p:txBody>
        </p:sp>
        <p:grpSp>
          <p:nvGrpSpPr>
            <p:cNvPr id="15" name="组合 33"/>
            <p:cNvGrpSpPr/>
            <p:nvPr/>
          </p:nvGrpSpPr>
          <p:grpSpPr>
            <a:xfrm>
              <a:off x="4644648" y="895322"/>
              <a:ext cx="460454" cy="428628"/>
              <a:chOff x="3707652" y="895322"/>
              <a:chExt cx="460454" cy="428628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3707652" y="895322"/>
                <a:ext cx="428628" cy="428628"/>
              </a:xfrm>
              <a:prstGeom prst="ellipse">
                <a:avLst/>
              </a:prstGeom>
              <a:solidFill>
                <a:srgbClr val="007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TextBox 19"/>
              <p:cNvSpPr txBox="1">
                <a:spLocks noChangeArrowheads="1"/>
              </p:cNvSpPr>
              <p:nvPr/>
            </p:nvSpPr>
            <p:spPr bwMode="auto">
              <a:xfrm>
                <a:off x="3785122" y="969224"/>
                <a:ext cx="382984" cy="27699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1200" b="1" dirty="0">
                    <a:solidFill>
                      <a:schemeClr val="bg1"/>
                    </a:solidFill>
                    <a:latin typeface="思源黑体 CN Regular" panose="020B0500000000000000" pitchFamily="34" charset="-122"/>
                    <a:ea typeface="思源黑体 CN Regular" panose="020B0500000000000000" pitchFamily="34" charset="-122"/>
                    <a:cs typeface="Poppins" panose="00000500000000000000" pitchFamily="2" charset="0"/>
                  </a:rPr>
                  <a:t>3</a:t>
                </a:r>
                <a:endParaRPr lang="zh-CN" altLang="en-US" sz="1200" b="1" dirty="0">
                  <a:solidFill>
                    <a:schemeClr val="bg1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  <a:cs typeface="Poppins" panose="00000500000000000000" pitchFamily="2" charset="0"/>
                </a:endParaRPr>
              </a:p>
            </p:txBody>
          </p:sp>
        </p:grpSp>
      </p:grpSp>
      <p:grpSp>
        <p:nvGrpSpPr>
          <p:cNvPr id="18" name="组合 68"/>
          <p:cNvGrpSpPr/>
          <p:nvPr/>
        </p:nvGrpSpPr>
        <p:grpSpPr>
          <a:xfrm>
            <a:off x="5572132" y="3501419"/>
            <a:ext cx="4071648" cy="428628"/>
            <a:chOff x="4644648" y="895322"/>
            <a:chExt cx="4071648" cy="428628"/>
          </a:xfrm>
        </p:grpSpPr>
        <p:sp>
          <p:nvSpPr>
            <p:cNvPr id="19" name="TextBox 69"/>
            <p:cNvSpPr txBox="1"/>
            <p:nvPr/>
          </p:nvSpPr>
          <p:spPr>
            <a:xfrm>
              <a:off x="5039646" y="985018"/>
              <a:ext cx="3676650" cy="2769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200" dirty="0">
                  <a:latin typeface="Poppins" panose="00000500000000000000" pitchFamily="2" charset="0"/>
                  <a:ea typeface="思源黑体 CN Medium" panose="020B0600000000000000" pitchFamily="34" charset="-122"/>
                  <a:cs typeface="Poppins" panose="00000500000000000000" pitchFamily="2" charset="0"/>
                </a:rPr>
                <a:t>GMP</a:t>
              </a:r>
              <a:r>
                <a:rPr lang="zh-CN" altLang="en-US" sz="1200" dirty="0">
                  <a:latin typeface="Poppins" panose="00000500000000000000" pitchFamily="2" charset="0"/>
                  <a:ea typeface="思源黑体 CN Medium" panose="020B0600000000000000" pitchFamily="34" charset="-122"/>
                  <a:cs typeface="Poppins" panose="00000500000000000000" pitchFamily="2" charset="0"/>
                </a:rPr>
                <a:t>级物料的生产和质量控制</a:t>
              </a:r>
              <a:endParaRPr lang="zh-CN" altLang="en-US" sz="1200" dirty="0">
                <a:latin typeface="Poppins" panose="00000500000000000000" pitchFamily="2" charset="0"/>
                <a:ea typeface="思源黑体 CN Medium" panose="020B0600000000000000" pitchFamily="34" charset="-122"/>
                <a:cs typeface="Poppins" panose="00000500000000000000" pitchFamily="2" charset="0"/>
              </a:endParaRPr>
            </a:p>
          </p:txBody>
        </p:sp>
        <p:grpSp>
          <p:nvGrpSpPr>
            <p:cNvPr id="20" name="组合 33"/>
            <p:cNvGrpSpPr/>
            <p:nvPr/>
          </p:nvGrpSpPr>
          <p:grpSpPr>
            <a:xfrm>
              <a:off x="4644648" y="895322"/>
              <a:ext cx="460454" cy="428628"/>
              <a:chOff x="3707652" y="895322"/>
              <a:chExt cx="460454" cy="428628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3707652" y="895322"/>
                <a:ext cx="428628" cy="428628"/>
              </a:xfrm>
              <a:prstGeom prst="ellipse">
                <a:avLst/>
              </a:prstGeom>
              <a:solidFill>
                <a:srgbClr val="007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TextBox 19"/>
              <p:cNvSpPr txBox="1">
                <a:spLocks noChangeArrowheads="1"/>
              </p:cNvSpPr>
              <p:nvPr/>
            </p:nvSpPr>
            <p:spPr bwMode="auto">
              <a:xfrm>
                <a:off x="3785122" y="969224"/>
                <a:ext cx="382984" cy="27699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1200" b="1" dirty="0">
                    <a:solidFill>
                      <a:schemeClr val="bg1"/>
                    </a:solidFill>
                    <a:latin typeface="思源黑体 CN Regular" panose="020B0500000000000000" pitchFamily="34" charset="-122"/>
                    <a:ea typeface="思源黑体 CN Regular" panose="020B0500000000000000" pitchFamily="34" charset="-122"/>
                    <a:cs typeface="Poppins" panose="00000500000000000000" pitchFamily="2" charset="0"/>
                  </a:rPr>
                  <a:t>4</a:t>
                </a:r>
                <a:endParaRPr lang="zh-CN" altLang="en-US" sz="1200" b="1" dirty="0">
                  <a:solidFill>
                    <a:schemeClr val="bg1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  <a:cs typeface="Poppins" panose="00000500000000000000" pitchFamily="2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143240" y="-1428778"/>
            <a:ext cx="7682925" cy="7682925"/>
          </a:xfrm>
          <a:prstGeom prst="ellipse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214283" y="214296"/>
            <a:ext cx="8715436" cy="4714908"/>
          </a:xfrm>
          <a:prstGeom prst="rect">
            <a:avLst/>
          </a:prstGeom>
          <a:solidFill>
            <a:srgbClr val="FFFFFF">
              <a:alpha val="94902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14282" y="214296"/>
            <a:ext cx="45719" cy="4714908"/>
          </a:xfrm>
          <a:prstGeom prst="rect">
            <a:avLst/>
          </a:pr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357158" y="285734"/>
            <a:ext cx="8458119" cy="360000"/>
            <a:chOff x="357158" y="285734"/>
            <a:chExt cx="8458119" cy="360000"/>
          </a:xfrm>
        </p:grpSpPr>
        <p:pic>
          <p:nvPicPr>
            <p:cNvPr id="18" name="Picture 2" descr="D:\桌面\新logo-黑.png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357158" y="285734"/>
              <a:ext cx="1493776" cy="3600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0" name="组合 41"/>
            <p:cNvGrpSpPr/>
            <p:nvPr/>
          </p:nvGrpSpPr>
          <p:grpSpPr>
            <a:xfrm>
              <a:off x="8501090" y="373570"/>
              <a:ext cx="314187" cy="191459"/>
              <a:chOff x="4572000" y="785800"/>
              <a:chExt cx="548649" cy="334335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4572000" y="785800"/>
                <a:ext cx="334335" cy="334335"/>
              </a:xfrm>
              <a:prstGeom prst="ellipse">
                <a:avLst/>
              </a:prstGeom>
              <a:solidFill>
                <a:srgbClr val="007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4786314" y="785800"/>
                <a:ext cx="334335" cy="3343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>
          <a:xfrm>
            <a:off x="275476" y="4655360"/>
            <a:ext cx="864096" cy="273844"/>
          </a:xfrm>
        </p:spPr>
        <p:txBody>
          <a:bodyPr/>
          <a:lstStyle/>
          <a:p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义翘神州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" name="副标题 2"/>
          <p:cNvSpPr txBox="1">
            <a:spLocks noChangeArrowheads="1"/>
          </p:cNvSpPr>
          <p:nvPr/>
        </p:nvSpPr>
        <p:spPr bwMode="auto">
          <a:xfrm>
            <a:off x="827088" y="2571750"/>
            <a:ext cx="7921625" cy="11525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zh-CN" altLang="en-US" sz="2800" b="1" dirty="0">
                <a:solidFill>
                  <a:srgbClr val="007E66"/>
                </a:solidFill>
                <a:latin typeface="思源黑体 CN Medium"/>
                <a:ea typeface="思源黑体 CN Medium"/>
                <a:cs typeface="Poppins" panose="00000500000000000000" pitchFamily="2" charset="0"/>
              </a:rPr>
              <a:t>物料定义与分类</a:t>
            </a:r>
            <a:endParaRPr lang="en-US" altLang="zh-CN" sz="2800" b="1" dirty="0">
              <a:solidFill>
                <a:srgbClr val="007E66"/>
              </a:solidFill>
              <a:latin typeface="思源黑体 CN Medium"/>
              <a:ea typeface="思源黑体 CN Medium"/>
              <a:cs typeface="Poppins" panose="00000500000000000000" pitchFamily="2" charset="0"/>
            </a:endParaRPr>
          </a:p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endParaRPr lang="zh-CN" altLang="en-US" sz="2800" b="1" dirty="0">
              <a:solidFill>
                <a:srgbClr val="007E66"/>
              </a:solidFill>
              <a:latin typeface="思源黑体 CN Medium"/>
              <a:ea typeface="思源黑体 CN Medium"/>
              <a:cs typeface="Poppins" panose="00000500000000000000" pitchFamily="2" charset="0"/>
            </a:endParaRPr>
          </a:p>
        </p:txBody>
      </p:sp>
      <p:sp>
        <p:nvSpPr>
          <p:cNvPr id="4" name="副标题 2"/>
          <p:cNvSpPr txBox="1">
            <a:spLocks noChangeArrowheads="1"/>
          </p:cNvSpPr>
          <p:nvPr/>
        </p:nvSpPr>
        <p:spPr bwMode="auto">
          <a:xfrm>
            <a:off x="3469942" y="1479711"/>
            <a:ext cx="2520950" cy="101114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7200" b="1" dirty="0">
                <a:solidFill>
                  <a:srgbClr val="007E66"/>
                </a:solidFill>
                <a:latin typeface="Poppins" panose="00000500000000000000" pitchFamily="2" charset="0"/>
                <a:ea typeface="思源黑体 CN Regular" panose="020B0500000000000000" pitchFamily="34" charset="-122"/>
                <a:cs typeface="Poppins" panose="00000500000000000000" pitchFamily="2" charset="0"/>
              </a:rPr>
              <a:t>01</a:t>
            </a:r>
            <a:endParaRPr lang="en-US" altLang="zh-CN" sz="7200" b="1" dirty="0">
              <a:solidFill>
                <a:srgbClr val="007E66"/>
              </a:solidFill>
              <a:latin typeface="Poppins" panose="00000500000000000000" pitchFamily="2" charset="0"/>
              <a:ea typeface="思源黑体 CN Regular" panose="020B0500000000000000" pitchFamily="34" charset="-122"/>
              <a:cs typeface="Poppins" panose="000005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 txBox="1">
            <a:spLocks noChangeArrowheads="1"/>
          </p:cNvSpPr>
          <p:nvPr/>
        </p:nvSpPr>
        <p:spPr bwMode="auto">
          <a:xfrm>
            <a:off x="468313" y="339725"/>
            <a:ext cx="4391025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defTabSz="685800" eaLnBrk="0" hangingPunct="0"/>
            <a:endParaRPr lang="zh-CN" altLang="en-US" sz="2800" b="1" dirty="0">
              <a:solidFill>
                <a:srgbClr val="47B897"/>
              </a:solidFill>
              <a:latin typeface="Poppins" panose="00000500000000000000" pitchFamily="2" charset="0"/>
              <a:ea typeface="思源黑体 CN Normal" panose="020B0400000000000000" pitchFamily="34" charset="-122"/>
              <a:cs typeface="Poppins" panose="00000500000000000000" pitchFamily="2" charset="0"/>
            </a:endParaRPr>
          </a:p>
        </p:txBody>
      </p:sp>
      <p:grpSp>
        <p:nvGrpSpPr>
          <p:cNvPr id="5124" name="组合 5"/>
          <p:cNvGrpSpPr/>
          <p:nvPr/>
        </p:nvGrpSpPr>
        <p:grpSpPr bwMode="auto">
          <a:xfrm>
            <a:off x="3854450" y="1433513"/>
            <a:ext cx="3146425" cy="1571625"/>
            <a:chOff x="5170321" y="1991099"/>
            <a:chExt cx="4193805" cy="2094854"/>
          </a:xfrm>
        </p:grpSpPr>
        <p:sp>
          <p:nvSpPr>
            <p:cNvPr id="76" name="任意多边形 43"/>
            <p:cNvSpPr/>
            <p:nvPr/>
          </p:nvSpPr>
          <p:spPr>
            <a:xfrm rot="2700000" flipH="1">
              <a:off x="6665409" y="1089791"/>
              <a:ext cx="1797409" cy="3600025"/>
            </a:xfrm>
            <a:custGeom>
              <a:avLst/>
              <a:gdLst>
                <a:gd name="connsiteX0" fmla="*/ 255574 w 1520778"/>
                <a:gd name="connsiteY0" fmla="*/ 2887114 h 2887114"/>
                <a:gd name="connsiteX1" fmla="*/ 1264783 w 1520778"/>
                <a:gd name="connsiteY1" fmla="*/ 2887114 h 2887114"/>
                <a:gd name="connsiteX2" fmla="*/ 1264783 w 1520778"/>
                <a:gd name="connsiteY2" fmla="*/ 2323543 h 2887114"/>
                <a:gd name="connsiteX3" fmla="*/ 1264628 w 1520778"/>
                <a:gd name="connsiteY3" fmla="*/ 2323543 h 2887114"/>
                <a:gd name="connsiteX4" fmla="*/ 1264627 w 1520778"/>
                <a:gd name="connsiteY4" fmla="*/ 898812 h 2887114"/>
                <a:gd name="connsiteX5" fmla="*/ 1272244 w 1520778"/>
                <a:gd name="connsiteY5" fmla="*/ 906947 h 2887114"/>
                <a:gd name="connsiteX6" fmla="*/ 1478137 w 1520778"/>
                <a:gd name="connsiteY6" fmla="*/ 906946 h 2887114"/>
                <a:gd name="connsiteX7" fmla="*/ 1478137 w 1520778"/>
                <a:gd name="connsiteY7" fmla="*/ 687063 h 2887114"/>
                <a:gd name="connsiteX8" fmla="*/ 1464592 w 1520778"/>
                <a:gd name="connsiteY8" fmla="*/ 672597 h 2887114"/>
                <a:gd name="connsiteX9" fmla="*/ 1457674 w 1520778"/>
                <a:gd name="connsiteY9" fmla="*/ 663080 h 2887114"/>
                <a:gd name="connsiteX10" fmla="*/ 890811 w 1520778"/>
                <a:gd name="connsiteY10" fmla="*/ 57693 h 2887114"/>
                <a:gd name="connsiteX11" fmla="*/ 760389 w 1520778"/>
                <a:gd name="connsiteY11" fmla="*/ 0 h 2887114"/>
                <a:gd name="connsiteX12" fmla="*/ 629968 w 1520778"/>
                <a:gd name="connsiteY12" fmla="*/ 57693 h 2887114"/>
                <a:gd name="connsiteX13" fmla="*/ 63103 w 1520778"/>
                <a:gd name="connsiteY13" fmla="*/ 663080 h 2887114"/>
                <a:gd name="connsiteX14" fmla="*/ 56184 w 1520778"/>
                <a:gd name="connsiteY14" fmla="*/ 672600 h 2887114"/>
                <a:gd name="connsiteX15" fmla="*/ 42642 w 1520778"/>
                <a:gd name="connsiteY15" fmla="*/ 687063 h 2887114"/>
                <a:gd name="connsiteX16" fmla="*/ 42642 w 1520778"/>
                <a:gd name="connsiteY16" fmla="*/ 906946 h 2887114"/>
                <a:gd name="connsiteX17" fmla="*/ 248534 w 1520778"/>
                <a:gd name="connsiteY17" fmla="*/ 906947 h 2887114"/>
                <a:gd name="connsiteX18" fmla="*/ 256150 w 1520778"/>
                <a:gd name="connsiteY18" fmla="*/ 898813 h 2887114"/>
                <a:gd name="connsiteX19" fmla="*/ 256150 w 1520778"/>
                <a:gd name="connsiteY19" fmla="*/ 2323543 h 2887114"/>
                <a:gd name="connsiteX20" fmla="*/ 255573 w 1520778"/>
                <a:gd name="connsiteY20" fmla="*/ 2323543 h 2887114"/>
                <a:gd name="connsiteX0-1" fmla="*/ 255574 w 1520778"/>
                <a:gd name="connsiteY0-2" fmla="*/ 2887114 h 2887114"/>
                <a:gd name="connsiteX1-3" fmla="*/ 1264783 w 1520778"/>
                <a:gd name="connsiteY1-4" fmla="*/ 2887114 h 2887114"/>
                <a:gd name="connsiteX2-5" fmla="*/ 1264783 w 1520778"/>
                <a:gd name="connsiteY2-6" fmla="*/ 2323543 h 2887114"/>
                <a:gd name="connsiteX3-7" fmla="*/ 1264628 w 1520778"/>
                <a:gd name="connsiteY3-8" fmla="*/ 2323543 h 2887114"/>
                <a:gd name="connsiteX4-9" fmla="*/ 1264627 w 1520778"/>
                <a:gd name="connsiteY4-10" fmla="*/ 898812 h 2887114"/>
                <a:gd name="connsiteX5-11" fmla="*/ 1272244 w 1520778"/>
                <a:gd name="connsiteY5-12" fmla="*/ 906947 h 2887114"/>
                <a:gd name="connsiteX6-13" fmla="*/ 1478137 w 1520778"/>
                <a:gd name="connsiteY6-14" fmla="*/ 906946 h 2887114"/>
                <a:gd name="connsiteX7-15" fmla="*/ 1478137 w 1520778"/>
                <a:gd name="connsiteY7-16" fmla="*/ 687063 h 2887114"/>
                <a:gd name="connsiteX8-17" fmla="*/ 1464592 w 1520778"/>
                <a:gd name="connsiteY8-18" fmla="*/ 672597 h 2887114"/>
                <a:gd name="connsiteX9-19" fmla="*/ 1457674 w 1520778"/>
                <a:gd name="connsiteY9-20" fmla="*/ 663080 h 2887114"/>
                <a:gd name="connsiteX10-21" fmla="*/ 890811 w 1520778"/>
                <a:gd name="connsiteY10-22" fmla="*/ 57693 h 2887114"/>
                <a:gd name="connsiteX11-23" fmla="*/ 760389 w 1520778"/>
                <a:gd name="connsiteY11-24" fmla="*/ 0 h 2887114"/>
                <a:gd name="connsiteX12-25" fmla="*/ 629968 w 1520778"/>
                <a:gd name="connsiteY12-26" fmla="*/ 57693 h 2887114"/>
                <a:gd name="connsiteX13-27" fmla="*/ 63103 w 1520778"/>
                <a:gd name="connsiteY13-28" fmla="*/ 663080 h 2887114"/>
                <a:gd name="connsiteX14-29" fmla="*/ 56184 w 1520778"/>
                <a:gd name="connsiteY14-30" fmla="*/ 672600 h 2887114"/>
                <a:gd name="connsiteX15-31" fmla="*/ 42642 w 1520778"/>
                <a:gd name="connsiteY15-32" fmla="*/ 687063 h 2887114"/>
                <a:gd name="connsiteX16-33" fmla="*/ 42642 w 1520778"/>
                <a:gd name="connsiteY16-34" fmla="*/ 906946 h 2887114"/>
                <a:gd name="connsiteX17-35" fmla="*/ 248534 w 1520778"/>
                <a:gd name="connsiteY17-36" fmla="*/ 906947 h 2887114"/>
                <a:gd name="connsiteX18-37" fmla="*/ 256150 w 1520778"/>
                <a:gd name="connsiteY18-38" fmla="*/ 2323543 h 2887114"/>
                <a:gd name="connsiteX19-39" fmla="*/ 255573 w 1520778"/>
                <a:gd name="connsiteY19-40" fmla="*/ 2323543 h 2887114"/>
                <a:gd name="connsiteX20-41" fmla="*/ 255574 w 1520778"/>
                <a:gd name="connsiteY20-42" fmla="*/ 2887114 h 2887114"/>
                <a:gd name="connsiteX0-43" fmla="*/ 248045 w 1513249"/>
                <a:gd name="connsiteY0-44" fmla="*/ 2887114 h 2887114"/>
                <a:gd name="connsiteX1-45" fmla="*/ 1257254 w 1513249"/>
                <a:gd name="connsiteY1-46" fmla="*/ 2887114 h 2887114"/>
                <a:gd name="connsiteX2-47" fmla="*/ 1257254 w 1513249"/>
                <a:gd name="connsiteY2-48" fmla="*/ 2323543 h 2887114"/>
                <a:gd name="connsiteX3-49" fmla="*/ 1257099 w 1513249"/>
                <a:gd name="connsiteY3-50" fmla="*/ 2323543 h 2887114"/>
                <a:gd name="connsiteX4-51" fmla="*/ 1257098 w 1513249"/>
                <a:gd name="connsiteY4-52" fmla="*/ 898812 h 2887114"/>
                <a:gd name="connsiteX5-53" fmla="*/ 1264715 w 1513249"/>
                <a:gd name="connsiteY5-54" fmla="*/ 906947 h 2887114"/>
                <a:gd name="connsiteX6-55" fmla="*/ 1470608 w 1513249"/>
                <a:gd name="connsiteY6-56" fmla="*/ 906946 h 2887114"/>
                <a:gd name="connsiteX7-57" fmla="*/ 1470608 w 1513249"/>
                <a:gd name="connsiteY7-58" fmla="*/ 687063 h 2887114"/>
                <a:gd name="connsiteX8-59" fmla="*/ 1457063 w 1513249"/>
                <a:gd name="connsiteY8-60" fmla="*/ 672597 h 2887114"/>
                <a:gd name="connsiteX9-61" fmla="*/ 1450145 w 1513249"/>
                <a:gd name="connsiteY9-62" fmla="*/ 663080 h 2887114"/>
                <a:gd name="connsiteX10-63" fmla="*/ 883282 w 1513249"/>
                <a:gd name="connsiteY10-64" fmla="*/ 57693 h 2887114"/>
                <a:gd name="connsiteX11-65" fmla="*/ 752860 w 1513249"/>
                <a:gd name="connsiteY11-66" fmla="*/ 0 h 2887114"/>
                <a:gd name="connsiteX12-67" fmla="*/ 622439 w 1513249"/>
                <a:gd name="connsiteY12-68" fmla="*/ 57693 h 2887114"/>
                <a:gd name="connsiteX13-69" fmla="*/ 55574 w 1513249"/>
                <a:gd name="connsiteY13-70" fmla="*/ 663080 h 2887114"/>
                <a:gd name="connsiteX14-71" fmla="*/ 48655 w 1513249"/>
                <a:gd name="connsiteY14-72" fmla="*/ 672600 h 2887114"/>
                <a:gd name="connsiteX15-73" fmla="*/ 35113 w 1513249"/>
                <a:gd name="connsiteY15-74" fmla="*/ 687063 h 2887114"/>
                <a:gd name="connsiteX16-75" fmla="*/ 35113 w 1513249"/>
                <a:gd name="connsiteY16-76" fmla="*/ 906946 h 2887114"/>
                <a:gd name="connsiteX17-77" fmla="*/ 248621 w 1513249"/>
                <a:gd name="connsiteY17-78" fmla="*/ 2323543 h 2887114"/>
                <a:gd name="connsiteX18-79" fmla="*/ 248044 w 1513249"/>
                <a:gd name="connsiteY18-80" fmla="*/ 2323543 h 2887114"/>
                <a:gd name="connsiteX19-81" fmla="*/ 248045 w 1513249"/>
                <a:gd name="connsiteY19-82" fmla="*/ 2887114 h 2887114"/>
                <a:gd name="connsiteX0-83" fmla="*/ 248045 w 1513249"/>
                <a:gd name="connsiteY0-84" fmla="*/ 2887114 h 2887114"/>
                <a:gd name="connsiteX1-85" fmla="*/ 1257254 w 1513249"/>
                <a:gd name="connsiteY1-86" fmla="*/ 2887114 h 2887114"/>
                <a:gd name="connsiteX2-87" fmla="*/ 1257254 w 1513249"/>
                <a:gd name="connsiteY2-88" fmla="*/ 2323543 h 2887114"/>
                <a:gd name="connsiteX3-89" fmla="*/ 1257099 w 1513249"/>
                <a:gd name="connsiteY3-90" fmla="*/ 2323543 h 2887114"/>
                <a:gd name="connsiteX4-91" fmla="*/ 1257098 w 1513249"/>
                <a:gd name="connsiteY4-92" fmla="*/ 898812 h 2887114"/>
                <a:gd name="connsiteX5-93" fmla="*/ 1470608 w 1513249"/>
                <a:gd name="connsiteY5-94" fmla="*/ 906946 h 2887114"/>
                <a:gd name="connsiteX6-95" fmla="*/ 1470608 w 1513249"/>
                <a:gd name="connsiteY6-96" fmla="*/ 687063 h 2887114"/>
                <a:gd name="connsiteX7-97" fmla="*/ 1457063 w 1513249"/>
                <a:gd name="connsiteY7-98" fmla="*/ 672597 h 2887114"/>
                <a:gd name="connsiteX8-99" fmla="*/ 1450145 w 1513249"/>
                <a:gd name="connsiteY8-100" fmla="*/ 663080 h 2887114"/>
                <a:gd name="connsiteX9-101" fmla="*/ 883282 w 1513249"/>
                <a:gd name="connsiteY9-102" fmla="*/ 57693 h 2887114"/>
                <a:gd name="connsiteX10-103" fmla="*/ 752860 w 1513249"/>
                <a:gd name="connsiteY10-104" fmla="*/ 0 h 2887114"/>
                <a:gd name="connsiteX11-105" fmla="*/ 622439 w 1513249"/>
                <a:gd name="connsiteY11-106" fmla="*/ 57693 h 2887114"/>
                <a:gd name="connsiteX12-107" fmla="*/ 55574 w 1513249"/>
                <a:gd name="connsiteY12-108" fmla="*/ 663080 h 2887114"/>
                <a:gd name="connsiteX13-109" fmla="*/ 48655 w 1513249"/>
                <a:gd name="connsiteY13-110" fmla="*/ 672600 h 2887114"/>
                <a:gd name="connsiteX14-111" fmla="*/ 35113 w 1513249"/>
                <a:gd name="connsiteY14-112" fmla="*/ 687063 h 2887114"/>
                <a:gd name="connsiteX15-113" fmla="*/ 35113 w 1513249"/>
                <a:gd name="connsiteY15-114" fmla="*/ 906946 h 2887114"/>
                <a:gd name="connsiteX16-115" fmla="*/ 248621 w 1513249"/>
                <a:gd name="connsiteY16-116" fmla="*/ 2323543 h 2887114"/>
                <a:gd name="connsiteX17-117" fmla="*/ 248044 w 1513249"/>
                <a:gd name="connsiteY17-118" fmla="*/ 2323543 h 2887114"/>
                <a:gd name="connsiteX18-119" fmla="*/ 248045 w 1513249"/>
                <a:gd name="connsiteY18-120" fmla="*/ 2887114 h 2887114"/>
                <a:gd name="connsiteX0-121" fmla="*/ 248045 w 1513249"/>
                <a:gd name="connsiteY0-122" fmla="*/ 2887114 h 2887114"/>
                <a:gd name="connsiteX1-123" fmla="*/ 1257254 w 1513249"/>
                <a:gd name="connsiteY1-124" fmla="*/ 2887114 h 2887114"/>
                <a:gd name="connsiteX2-125" fmla="*/ 1257254 w 1513249"/>
                <a:gd name="connsiteY2-126" fmla="*/ 2323543 h 2887114"/>
                <a:gd name="connsiteX3-127" fmla="*/ 1257099 w 1513249"/>
                <a:gd name="connsiteY3-128" fmla="*/ 2323543 h 2887114"/>
                <a:gd name="connsiteX4-129" fmla="*/ 1470608 w 1513249"/>
                <a:gd name="connsiteY4-130" fmla="*/ 906946 h 2887114"/>
                <a:gd name="connsiteX5-131" fmla="*/ 1470608 w 1513249"/>
                <a:gd name="connsiteY5-132" fmla="*/ 687063 h 2887114"/>
                <a:gd name="connsiteX6-133" fmla="*/ 1457063 w 1513249"/>
                <a:gd name="connsiteY6-134" fmla="*/ 672597 h 2887114"/>
                <a:gd name="connsiteX7-135" fmla="*/ 1450145 w 1513249"/>
                <a:gd name="connsiteY7-136" fmla="*/ 663080 h 2887114"/>
                <a:gd name="connsiteX8-137" fmla="*/ 883282 w 1513249"/>
                <a:gd name="connsiteY8-138" fmla="*/ 57693 h 2887114"/>
                <a:gd name="connsiteX9-139" fmla="*/ 752860 w 1513249"/>
                <a:gd name="connsiteY9-140" fmla="*/ 0 h 2887114"/>
                <a:gd name="connsiteX10-141" fmla="*/ 622439 w 1513249"/>
                <a:gd name="connsiteY10-142" fmla="*/ 57693 h 2887114"/>
                <a:gd name="connsiteX11-143" fmla="*/ 55574 w 1513249"/>
                <a:gd name="connsiteY11-144" fmla="*/ 663080 h 2887114"/>
                <a:gd name="connsiteX12-145" fmla="*/ 48655 w 1513249"/>
                <a:gd name="connsiteY12-146" fmla="*/ 672600 h 2887114"/>
                <a:gd name="connsiteX13-147" fmla="*/ 35113 w 1513249"/>
                <a:gd name="connsiteY13-148" fmla="*/ 687063 h 2887114"/>
                <a:gd name="connsiteX14-149" fmla="*/ 35113 w 1513249"/>
                <a:gd name="connsiteY14-150" fmla="*/ 906946 h 2887114"/>
                <a:gd name="connsiteX15-151" fmla="*/ 248621 w 1513249"/>
                <a:gd name="connsiteY15-152" fmla="*/ 2323543 h 2887114"/>
                <a:gd name="connsiteX16-153" fmla="*/ 248044 w 1513249"/>
                <a:gd name="connsiteY16-154" fmla="*/ 2323543 h 2887114"/>
                <a:gd name="connsiteX17-155" fmla="*/ 248045 w 1513249"/>
                <a:gd name="connsiteY17-156" fmla="*/ 2887114 h 2887114"/>
                <a:gd name="connsiteX0-157" fmla="*/ 212932 w 1478136"/>
                <a:gd name="connsiteY0-158" fmla="*/ 2887114 h 2887114"/>
                <a:gd name="connsiteX1-159" fmla="*/ 1222141 w 1478136"/>
                <a:gd name="connsiteY1-160" fmla="*/ 2887114 h 2887114"/>
                <a:gd name="connsiteX2-161" fmla="*/ 1222141 w 1478136"/>
                <a:gd name="connsiteY2-162" fmla="*/ 2323543 h 2887114"/>
                <a:gd name="connsiteX3-163" fmla="*/ 1221986 w 1478136"/>
                <a:gd name="connsiteY3-164" fmla="*/ 2323543 h 2887114"/>
                <a:gd name="connsiteX4-165" fmla="*/ 1435495 w 1478136"/>
                <a:gd name="connsiteY4-166" fmla="*/ 906946 h 2887114"/>
                <a:gd name="connsiteX5-167" fmla="*/ 1435495 w 1478136"/>
                <a:gd name="connsiteY5-168" fmla="*/ 687063 h 2887114"/>
                <a:gd name="connsiteX6-169" fmla="*/ 1421950 w 1478136"/>
                <a:gd name="connsiteY6-170" fmla="*/ 672597 h 2887114"/>
                <a:gd name="connsiteX7-171" fmla="*/ 1415032 w 1478136"/>
                <a:gd name="connsiteY7-172" fmla="*/ 663080 h 2887114"/>
                <a:gd name="connsiteX8-173" fmla="*/ 848169 w 1478136"/>
                <a:gd name="connsiteY8-174" fmla="*/ 57693 h 2887114"/>
                <a:gd name="connsiteX9-175" fmla="*/ 717747 w 1478136"/>
                <a:gd name="connsiteY9-176" fmla="*/ 0 h 2887114"/>
                <a:gd name="connsiteX10-177" fmla="*/ 587326 w 1478136"/>
                <a:gd name="connsiteY10-178" fmla="*/ 57693 h 2887114"/>
                <a:gd name="connsiteX11-179" fmla="*/ 20461 w 1478136"/>
                <a:gd name="connsiteY11-180" fmla="*/ 663080 h 2887114"/>
                <a:gd name="connsiteX12-181" fmla="*/ 13542 w 1478136"/>
                <a:gd name="connsiteY12-182" fmla="*/ 672600 h 2887114"/>
                <a:gd name="connsiteX13-183" fmla="*/ 0 w 1478136"/>
                <a:gd name="connsiteY13-184" fmla="*/ 906946 h 2887114"/>
                <a:gd name="connsiteX14-185" fmla="*/ 213508 w 1478136"/>
                <a:gd name="connsiteY14-186" fmla="*/ 2323543 h 2887114"/>
                <a:gd name="connsiteX15-187" fmla="*/ 212931 w 1478136"/>
                <a:gd name="connsiteY15-188" fmla="*/ 2323543 h 2887114"/>
                <a:gd name="connsiteX16-189" fmla="*/ 212932 w 1478136"/>
                <a:gd name="connsiteY16-190" fmla="*/ 2887114 h 2887114"/>
                <a:gd name="connsiteX0-191" fmla="*/ 212932 w 1478136"/>
                <a:gd name="connsiteY0-192" fmla="*/ 2887114 h 2887114"/>
                <a:gd name="connsiteX1-193" fmla="*/ 1222141 w 1478136"/>
                <a:gd name="connsiteY1-194" fmla="*/ 2887114 h 2887114"/>
                <a:gd name="connsiteX2-195" fmla="*/ 1222141 w 1478136"/>
                <a:gd name="connsiteY2-196" fmla="*/ 2323543 h 2887114"/>
                <a:gd name="connsiteX3-197" fmla="*/ 1221986 w 1478136"/>
                <a:gd name="connsiteY3-198" fmla="*/ 2323543 h 2887114"/>
                <a:gd name="connsiteX4-199" fmla="*/ 1435495 w 1478136"/>
                <a:gd name="connsiteY4-200" fmla="*/ 906946 h 2887114"/>
                <a:gd name="connsiteX5-201" fmla="*/ 1435495 w 1478136"/>
                <a:gd name="connsiteY5-202" fmla="*/ 687063 h 2887114"/>
                <a:gd name="connsiteX6-203" fmla="*/ 1421950 w 1478136"/>
                <a:gd name="connsiteY6-204" fmla="*/ 672597 h 2887114"/>
                <a:gd name="connsiteX7-205" fmla="*/ 848169 w 1478136"/>
                <a:gd name="connsiteY7-206" fmla="*/ 57693 h 2887114"/>
                <a:gd name="connsiteX8-207" fmla="*/ 717747 w 1478136"/>
                <a:gd name="connsiteY8-208" fmla="*/ 0 h 2887114"/>
                <a:gd name="connsiteX9-209" fmla="*/ 587326 w 1478136"/>
                <a:gd name="connsiteY9-210" fmla="*/ 57693 h 2887114"/>
                <a:gd name="connsiteX10-211" fmla="*/ 20461 w 1478136"/>
                <a:gd name="connsiteY10-212" fmla="*/ 663080 h 2887114"/>
                <a:gd name="connsiteX11-213" fmla="*/ 13542 w 1478136"/>
                <a:gd name="connsiteY11-214" fmla="*/ 672600 h 2887114"/>
                <a:gd name="connsiteX12-215" fmla="*/ 0 w 1478136"/>
                <a:gd name="connsiteY12-216" fmla="*/ 906946 h 2887114"/>
                <a:gd name="connsiteX13-217" fmla="*/ 213508 w 1478136"/>
                <a:gd name="connsiteY13-218" fmla="*/ 2323543 h 2887114"/>
                <a:gd name="connsiteX14-219" fmla="*/ 212931 w 1478136"/>
                <a:gd name="connsiteY14-220" fmla="*/ 2323543 h 2887114"/>
                <a:gd name="connsiteX15-221" fmla="*/ 212932 w 1478136"/>
                <a:gd name="connsiteY15-222" fmla="*/ 2887114 h 2887114"/>
                <a:gd name="connsiteX0-223" fmla="*/ 212932 w 1478136"/>
                <a:gd name="connsiteY0-224" fmla="*/ 2887114 h 2887114"/>
                <a:gd name="connsiteX1-225" fmla="*/ 1222141 w 1478136"/>
                <a:gd name="connsiteY1-226" fmla="*/ 2887114 h 2887114"/>
                <a:gd name="connsiteX2-227" fmla="*/ 1222141 w 1478136"/>
                <a:gd name="connsiteY2-228" fmla="*/ 2323543 h 2887114"/>
                <a:gd name="connsiteX3-229" fmla="*/ 1221986 w 1478136"/>
                <a:gd name="connsiteY3-230" fmla="*/ 2323543 h 2887114"/>
                <a:gd name="connsiteX4-231" fmla="*/ 1435495 w 1478136"/>
                <a:gd name="connsiteY4-232" fmla="*/ 906946 h 2887114"/>
                <a:gd name="connsiteX5-233" fmla="*/ 1435495 w 1478136"/>
                <a:gd name="connsiteY5-234" fmla="*/ 687063 h 2887114"/>
                <a:gd name="connsiteX6-235" fmla="*/ 848169 w 1478136"/>
                <a:gd name="connsiteY6-236" fmla="*/ 57693 h 2887114"/>
                <a:gd name="connsiteX7-237" fmla="*/ 717747 w 1478136"/>
                <a:gd name="connsiteY7-238" fmla="*/ 0 h 2887114"/>
                <a:gd name="connsiteX8-239" fmla="*/ 587326 w 1478136"/>
                <a:gd name="connsiteY8-240" fmla="*/ 57693 h 2887114"/>
                <a:gd name="connsiteX9-241" fmla="*/ 20461 w 1478136"/>
                <a:gd name="connsiteY9-242" fmla="*/ 663080 h 2887114"/>
                <a:gd name="connsiteX10-243" fmla="*/ 13542 w 1478136"/>
                <a:gd name="connsiteY10-244" fmla="*/ 672600 h 2887114"/>
                <a:gd name="connsiteX11-245" fmla="*/ 0 w 1478136"/>
                <a:gd name="connsiteY11-246" fmla="*/ 906946 h 2887114"/>
                <a:gd name="connsiteX12-247" fmla="*/ 213508 w 1478136"/>
                <a:gd name="connsiteY12-248" fmla="*/ 2323543 h 2887114"/>
                <a:gd name="connsiteX13-249" fmla="*/ 212931 w 1478136"/>
                <a:gd name="connsiteY13-250" fmla="*/ 2323543 h 2887114"/>
                <a:gd name="connsiteX14-251" fmla="*/ 212932 w 1478136"/>
                <a:gd name="connsiteY14-252" fmla="*/ 2887114 h 2887114"/>
                <a:gd name="connsiteX0-253" fmla="*/ 212932 w 1435495"/>
                <a:gd name="connsiteY0-254" fmla="*/ 2915686 h 2915686"/>
                <a:gd name="connsiteX1-255" fmla="*/ 1222141 w 1435495"/>
                <a:gd name="connsiteY1-256" fmla="*/ 2915686 h 2915686"/>
                <a:gd name="connsiteX2-257" fmla="*/ 1222141 w 1435495"/>
                <a:gd name="connsiteY2-258" fmla="*/ 2352115 h 2915686"/>
                <a:gd name="connsiteX3-259" fmla="*/ 1221986 w 1435495"/>
                <a:gd name="connsiteY3-260" fmla="*/ 2352115 h 2915686"/>
                <a:gd name="connsiteX4-261" fmla="*/ 1435495 w 1435495"/>
                <a:gd name="connsiteY4-262" fmla="*/ 935518 h 2915686"/>
                <a:gd name="connsiteX5-263" fmla="*/ 848169 w 1435495"/>
                <a:gd name="connsiteY5-264" fmla="*/ 86265 h 2915686"/>
                <a:gd name="connsiteX6-265" fmla="*/ 717747 w 1435495"/>
                <a:gd name="connsiteY6-266" fmla="*/ 28572 h 2915686"/>
                <a:gd name="connsiteX7-267" fmla="*/ 587326 w 1435495"/>
                <a:gd name="connsiteY7-268" fmla="*/ 86265 h 2915686"/>
                <a:gd name="connsiteX8-269" fmla="*/ 20461 w 1435495"/>
                <a:gd name="connsiteY8-270" fmla="*/ 691652 h 2915686"/>
                <a:gd name="connsiteX9-271" fmla="*/ 13542 w 1435495"/>
                <a:gd name="connsiteY9-272" fmla="*/ 701172 h 2915686"/>
                <a:gd name="connsiteX10-273" fmla="*/ 0 w 1435495"/>
                <a:gd name="connsiteY10-274" fmla="*/ 935518 h 2915686"/>
                <a:gd name="connsiteX11-275" fmla="*/ 213508 w 1435495"/>
                <a:gd name="connsiteY11-276" fmla="*/ 2352115 h 2915686"/>
                <a:gd name="connsiteX12-277" fmla="*/ 212931 w 1435495"/>
                <a:gd name="connsiteY12-278" fmla="*/ 2352115 h 2915686"/>
                <a:gd name="connsiteX13-279" fmla="*/ 212932 w 1435495"/>
                <a:gd name="connsiteY13-280" fmla="*/ 2915686 h 2915686"/>
                <a:gd name="connsiteX0-281" fmla="*/ 212932 w 1435495"/>
                <a:gd name="connsiteY0-282" fmla="*/ 2915686 h 2915686"/>
                <a:gd name="connsiteX1-283" fmla="*/ 1222141 w 1435495"/>
                <a:gd name="connsiteY1-284" fmla="*/ 2915686 h 2915686"/>
                <a:gd name="connsiteX2-285" fmla="*/ 1222141 w 1435495"/>
                <a:gd name="connsiteY2-286" fmla="*/ 2352115 h 2915686"/>
                <a:gd name="connsiteX3-287" fmla="*/ 1221986 w 1435495"/>
                <a:gd name="connsiteY3-288" fmla="*/ 2352115 h 2915686"/>
                <a:gd name="connsiteX4-289" fmla="*/ 1435495 w 1435495"/>
                <a:gd name="connsiteY4-290" fmla="*/ 935518 h 2915686"/>
                <a:gd name="connsiteX5-291" fmla="*/ 848169 w 1435495"/>
                <a:gd name="connsiteY5-292" fmla="*/ 86265 h 2915686"/>
                <a:gd name="connsiteX6-293" fmla="*/ 717747 w 1435495"/>
                <a:gd name="connsiteY6-294" fmla="*/ 28572 h 2915686"/>
                <a:gd name="connsiteX7-295" fmla="*/ 587326 w 1435495"/>
                <a:gd name="connsiteY7-296" fmla="*/ 86265 h 2915686"/>
                <a:gd name="connsiteX8-297" fmla="*/ 20461 w 1435495"/>
                <a:gd name="connsiteY8-298" fmla="*/ 691652 h 2915686"/>
                <a:gd name="connsiteX9-299" fmla="*/ 0 w 1435495"/>
                <a:gd name="connsiteY9-300" fmla="*/ 935518 h 2915686"/>
                <a:gd name="connsiteX10-301" fmla="*/ 213508 w 1435495"/>
                <a:gd name="connsiteY10-302" fmla="*/ 2352115 h 2915686"/>
                <a:gd name="connsiteX11-303" fmla="*/ 212931 w 1435495"/>
                <a:gd name="connsiteY11-304" fmla="*/ 2352115 h 2915686"/>
                <a:gd name="connsiteX12-305" fmla="*/ 212932 w 1435495"/>
                <a:gd name="connsiteY12-306" fmla="*/ 2915686 h 291568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</a:cxnLst>
              <a:rect l="l" t="t" r="r" b="b"/>
              <a:pathLst>
                <a:path w="1435495" h="2915686">
                  <a:moveTo>
                    <a:pt x="212932" y="2915686"/>
                  </a:moveTo>
                  <a:lnTo>
                    <a:pt x="1222141" y="2915686"/>
                  </a:lnTo>
                  <a:lnTo>
                    <a:pt x="1222141" y="2352115"/>
                  </a:lnTo>
                  <a:lnTo>
                    <a:pt x="1221986" y="2352115"/>
                  </a:lnTo>
                  <a:cubicBezTo>
                    <a:pt x="1257545" y="2116016"/>
                    <a:pt x="1399910" y="1208265"/>
                    <a:pt x="1435495" y="935518"/>
                  </a:cubicBezTo>
                  <a:cubicBezTo>
                    <a:pt x="1373192" y="557876"/>
                    <a:pt x="967794" y="237423"/>
                    <a:pt x="848169" y="86265"/>
                  </a:cubicBezTo>
                  <a:cubicBezTo>
                    <a:pt x="728544" y="-64893"/>
                    <a:pt x="764951" y="28571"/>
                    <a:pt x="717747" y="28572"/>
                  </a:cubicBezTo>
                  <a:cubicBezTo>
                    <a:pt x="670544" y="28571"/>
                    <a:pt x="623340" y="47803"/>
                    <a:pt x="587326" y="86265"/>
                  </a:cubicBezTo>
                  <a:lnTo>
                    <a:pt x="20461" y="691652"/>
                  </a:lnTo>
                  <a:lnTo>
                    <a:pt x="0" y="935518"/>
                  </a:lnTo>
                  <a:cubicBezTo>
                    <a:pt x="35585" y="1208265"/>
                    <a:pt x="178020" y="2116016"/>
                    <a:pt x="213508" y="2352115"/>
                  </a:cubicBezTo>
                  <a:lnTo>
                    <a:pt x="212931" y="2352115"/>
                  </a:lnTo>
                  <a:cubicBezTo>
                    <a:pt x="212931" y="2539972"/>
                    <a:pt x="212932" y="2727829"/>
                    <a:pt x="212932" y="2915686"/>
                  </a:cubicBezTo>
                  <a:close/>
                </a:path>
              </a:pathLst>
            </a:custGeom>
            <a:gradFill flip="none" rotWithShape="1">
              <a:gsLst>
                <a:gs pos="51000">
                  <a:schemeClr val="tx1">
                    <a:alpha val="10000"/>
                  </a:schemeClr>
                </a:gs>
                <a:gs pos="0">
                  <a:srgbClr val="3C2246">
                    <a:alpha val="33000"/>
                  </a:srgb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215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5">
                <a:solidFill>
                  <a:prstClr val="white"/>
                </a:solidFill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endParaRPr>
            </a:p>
          </p:txBody>
        </p:sp>
        <p:sp>
          <p:nvSpPr>
            <p:cNvPr id="77" name="任意多边形 44"/>
            <p:cNvSpPr/>
            <p:nvPr/>
          </p:nvSpPr>
          <p:spPr>
            <a:xfrm rot="2700000" flipH="1">
              <a:off x="6367946" y="1366874"/>
              <a:ext cx="1521366" cy="3916743"/>
            </a:xfrm>
            <a:custGeom>
              <a:avLst/>
              <a:gdLst>
                <a:gd name="connsiteX0" fmla="*/ 1204282 w 2055930"/>
                <a:gd name="connsiteY0" fmla="*/ 77995 h 5294232"/>
                <a:gd name="connsiteX1" fmla="*/ 1970620 w 2055930"/>
                <a:gd name="connsiteY1" fmla="*/ 896414 h 5294232"/>
                <a:gd name="connsiteX2" fmla="*/ 1979972 w 2055930"/>
                <a:gd name="connsiteY2" fmla="*/ 909280 h 5294232"/>
                <a:gd name="connsiteX3" fmla="*/ 1998283 w 2055930"/>
                <a:gd name="connsiteY3" fmla="*/ 928836 h 5294232"/>
                <a:gd name="connsiteX4" fmla="*/ 1998283 w 2055930"/>
                <a:gd name="connsiteY4" fmla="*/ 1226095 h 5294232"/>
                <a:gd name="connsiteX5" fmla="*/ 1719939 w 2055930"/>
                <a:gd name="connsiteY5" fmla="*/ 1226095 h 5294232"/>
                <a:gd name="connsiteX6" fmla="*/ 1709641 w 2055930"/>
                <a:gd name="connsiteY6" fmla="*/ 1215098 h 5294232"/>
                <a:gd name="connsiteX7" fmla="*/ 1709642 w 2055930"/>
                <a:gd name="connsiteY7" fmla="*/ 3141183 h 5294232"/>
                <a:gd name="connsiteX8" fmla="*/ 1709852 w 2055930"/>
                <a:gd name="connsiteY8" fmla="*/ 3141183 h 5294232"/>
                <a:gd name="connsiteX9" fmla="*/ 1709852 w 2055930"/>
                <a:gd name="connsiteY9" fmla="*/ 5294232 h 5294232"/>
                <a:gd name="connsiteX10" fmla="*/ 345508 w 2055930"/>
                <a:gd name="connsiteY10" fmla="*/ 3929889 h 5294232"/>
                <a:gd name="connsiteX11" fmla="*/ 345508 w 2055930"/>
                <a:gd name="connsiteY11" fmla="*/ 3141183 h 5294232"/>
                <a:gd name="connsiteX12" fmla="*/ 346288 w 2055930"/>
                <a:gd name="connsiteY12" fmla="*/ 3141183 h 5294232"/>
                <a:gd name="connsiteX13" fmla="*/ 346287 w 2055930"/>
                <a:gd name="connsiteY13" fmla="*/ 1215100 h 5294232"/>
                <a:gd name="connsiteX14" fmla="*/ 335992 w 2055930"/>
                <a:gd name="connsiteY14" fmla="*/ 1226095 h 5294232"/>
                <a:gd name="connsiteX15" fmla="*/ 57647 w 2055930"/>
                <a:gd name="connsiteY15" fmla="*/ 1226095 h 5294232"/>
                <a:gd name="connsiteX16" fmla="*/ 57647 w 2055930"/>
                <a:gd name="connsiteY16" fmla="*/ 928836 h 5294232"/>
                <a:gd name="connsiteX17" fmla="*/ 75954 w 2055930"/>
                <a:gd name="connsiteY17" fmla="*/ 909284 h 5294232"/>
                <a:gd name="connsiteX18" fmla="*/ 85309 w 2055930"/>
                <a:gd name="connsiteY18" fmla="*/ 896413 h 5294232"/>
                <a:gd name="connsiteX19" fmla="*/ 851649 w 2055930"/>
                <a:gd name="connsiteY19" fmla="*/ 77995 h 5294232"/>
                <a:gd name="connsiteX20" fmla="*/ 1027965 w 2055930"/>
                <a:gd name="connsiteY20" fmla="*/ 0 h 5294232"/>
                <a:gd name="connsiteX21" fmla="*/ 1204282 w 2055930"/>
                <a:gd name="connsiteY21" fmla="*/ 77995 h 5294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55930" h="5294232">
                  <a:moveTo>
                    <a:pt x="1204282" y="77995"/>
                  </a:moveTo>
                  <a:lnTo>
                    <a:pt x="1970620" y="896414"/>
                  </a:lnTo>
                  <a:lnTo>
                    <a:pt x="1979972" y="909280"/>
                  </a:lnTo>
                  <a:lnTo>
                    <a:pt x="1998283" y="928836"/>
                  </a:lnTo>
                  <a:cubicBezTo>
                    <a:pt x="2075146" y="1010922"/>
                    <a:pt x="2075146" y="1144010"/>
                    <a:pt x="1998283" y="1226095"/>
                  </a:cubicBezTo>
                  <a:cubicBezTo>
                    <a:pt x="1921420" y="1308181"/>
                    <a:pt x="1796802" y="1308181"/>
                    <a:pt x="1719939" y="1226095"/>
                  </a:cubicBezTo>
                  <a:lnTo>
                    <a:pt x="1709641" y="1215098"/>
                  </a:lnTo>
                  <a:lnTo>
                    <a:pt x="1709642" y="3141183"/>
                  </a:lnTo>
                  <a:lnTo>
                    <a:pt x="1709852" y="3141183"/>
                  </a:lnTo>
                  <a:lnTo>
                    <a:pt x="1709852" y="5294232"/>
                  </a:lnTo>
                  <a:lnTo>
                    <a:pt x="345508" y="3929889"/>
                  </a:lnTo>
                  <a:lnTo>
                    <a:pt x="345508" y="3141183"/>
                  </a:lnTo>
                  <a:lnTo>
                    <a:pt x="346288" y="3141183"/>
                  </a:lnTo>
                  <a:lnTo>
                    <a:pt x="346287" y="1215100"/>
                  </a:lnTo>
                  <a:lnTo>
                    <a:pt x="335992" y="1226095"/>
                  </a:lnTo>
                  <a:cubicBezTo>
                    <a:pt x="259128" y="1308181"/>
                    <a:pt x="134510" y="1308181"/>
                    <a:pt x="57647" y="1226095"/>
                  </a:cubicBezTo>
                  <a:cubicBezTo>
                    <a:pt x="-19216" y="1144009"/>
                    <a:pt x="-19216" y="1010922"/>
                    <a:pt x="57647" y="928836"/>
                  </a:cubicBezTo>
                  <a:lnTo>
                    <a:pt x="75954" y="909284"/>
                  </a:lnTo>
                  <a:lnTo>
                    <a:pt x="85309" y="896413"/>
                  </a:lnTo>
                  <a:lnTo>
                    <a:pt x="851649" y="77995"/>
                  </a:lnTo>
                  <a:cubicBezTo>
                    <a:pt x="900337" y="25998"/>
                    <a:pt x="964152" y="-1"/>
                    <a:pt x="1027965" y="0"/>
                  </a:cubicBezTo>
                  <a:cubicBezTo>
                    <a:pt x="1091779" y="-1"/>
                    <a:pt x="1155594" y="25998"/>
                    <a:pt x="1204282" y="77995"/>
                  </a:cubicBezTo>
                  <a:close/>
                </a:path>
              </a:pathLst>
            </a:custGeom>
            <a:solidFill>
              <a:srgbClr val="3BB89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5">
                <a:solidFill>
                  <a:prstClr val="white"/>
                </a:solidFill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endParaRPr>
            </a:p>
          </p:txBody>
        </p:sp>
        <p:sp>
          <p:nvSpPr>
            <p:cNvPr id="78" name="文本框 19"/>
            <p:cNvSpPr txBox="1"/>
            <p:nvPr/>
          </p:nvSpPr>
          <p:spPr>
            <a:xfrm rot="18900000" flipH="1">
              <a:off x="7064660" y="2240937"/>
              <a:ext cx="1520941" cy="615290"/>
            </a:xfrm>
            <a:prstGeom prst="rect">
              <a:avLst/>
            </a:prstGeom>
            <a:noFill/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400" b="1" dirty="0">
                  <a:solidFill>
                    <a:prstClr val="white"/>
                  </a:solidFill>
                  <a:effectLst>
                    <a:innerShdw blurRad="25400" dist="25400" dir="16200000">
                      <a:prstClr val="black">
                        <a:alpha val="50000"/>
                      </a:prstClr>
                    </a:innerShdw>
                  </a:effectLst>
                  <a:latin typeface="Poppins" panose="00000500000000000000" pitchFamily="2" charset="0"/>
                  <a:ea typeface="思源黑体 CN Normal" panose="020B0400000000000000" pitchFamily="34" charset="-122"/>
                  <a:cs typeface="Poppins" panose="00000500000000000000" pitchFamily="2" charset="0"/>
                </a:rPr>
                <a:t>指南</a:t>
              </a:r>
              <a:endParaRPr lang="zh-CN" altLang="en-US" sz="2400" b="1" dirty="0">
                <a:solidFill>
                  <a:prstClr val="white"/>
                </a:solidFill>
                <a:effectLst>
                  <a:innerShdw blurRad="25400" dist="25400" dir="16200000">
                    <a:prstClr val="black">
                      <a:alpha val="50000"/>
                    </a:prstClr>
                  </a:innerShdw>
                </a:effectLst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endParaRPr>
            </a:p>
          </p:txBody>
        </p:sp>
      </p:grpSp>
      <p:grpSp>
        <p:nvGrpSpPr>
          <p:cNvPr id="5125" name="组合 9"/>
          <p:cNvGrpSpPr/>
          <p:nvPr/>
        </p:nvGrpSpPr>
        <p:grpSpPr bwMode="auto">
          <a:xfrm>
            <a:off x="2065338" y="2273300"/>
            <a:ext cx="3182937" cy="1622425"/>
            <a:chOff x="2785403" y="3109454"/>
            <a:chExt cx="4244315" cy="2163441"/>
          </a:xfrm>
        </p:grpSpPr>
        <p:sp>
          <p:nvSpPr>
            <p:cNvPr id="80" name="任意多边形 47"/>
            <p:cNvSpPr/>
            <p:nvPr/>
          </p:nvSpPr>
          <p:spPr>
            <a:xfrm rot="2700000" flipV="1">
              <a:off x="3686711" y="2574178"/>
              <a:ext cx="1797409" cy="3600025"/>
            </a:xfrm>
            <a:custGeom>
              <a:avLst/>
              <a:gdLst>
                <a:gd name="connsiteX0" fmla="*/ 255574 w 1520778"/>
                <a:gd name="connsiteY0" fmla="*/ 2887114 h 2887114"/>
                <a:gd name="connsiteX1" fmla="*/ 1264783 w 1520778"/>
                <a:gd name="connsiteY1" fmla="*/ 2887114 h 2887114"/>
                <a:gd name="connsiteX2" fmla="*/ 1264783 w 1520778"/>
                <a:gd name="connsiteY2" fmla="*/ 2323543 h 2887114"/>
                <a:gd name="connsiteX3" fmla="*/ 1264628 w 1520778"/>
                <a:gd name="connsiteY3" fmla="*/ 2323543 h 2887114"/>
                <a:gd name="connsiteX4" fmla="*/ 1264627 w 1520778"/>
                <a:gd name="connsiteY4" fmla="*/ 898812 h 2887114"/>
                <a:gd name="connsiteX5" fmla="*/ 1272244 w 1520778"/>
                <a:gd name="connsiteY5" fmla="*/ 906947 h 2887114"/>
                <a:gd name="connsiteX6" fmla="*/ 1478137 w 1520778"/>
                <a:gd name="connsiteY6" fmla="*/ 906946 h 2887114"/>
                <a:gd name="connsiteX7" fmla="*/ 1478137 w 1520778"/>
                <a:gd name="connsiteY7" fmla="*/ 687063 h 2887114"/>
                <a:gd name="connsiteX8" fmla="*/ 1464592 w 1520778"/>
                <a:gd name="connsiteY8" fmla="*/ 672597 h 2887114"/>
                <a:gd name="connsiteX9" fmla="*/ 1457674 w 1520778"/>
                <a:gd name="connsiteY9" fmla="*/ 663080 h 2887114"/>
                <a:gd name="connsiteX10" fmla="*/ 890811 w 1520778"/>
                <a:gd name="connsiteY10" fmla="*/ 57693 h 2887114"/>
                <a:gd name="connsiteX11" fmla="*/ 760389 w 1520778"/>
                <a:gd name="connsiteY11" fmla="*/ 0 h 2887114"/>
                <a:gd name="connsiteX12" fmla="*/ 629968 w 1520778"/>
                <a:gd name="connsiteY12" fmla="*/ 57693 h 2887114"/>
                <a:gd name="connsiteX13" fmla="*/ 63103 w 1520778"/>
                <a:gd name="connsiteY13" fmla="*/ 663080 h 2887114"/>
                <a:gd name="connsiteX14" fmla="*/ 56184 w 1520778"/>
                <a:gd name="connsiteY14" fmla="*/ 672600 h 2887114"/>
                <a:gd name="connsiteX15" fmla="*/ 42642 w 1520778"/>
                <a:gd name="connsiteY15" fmla="*/ 687063 h 2887114"/>
                <a:gd name="connsiteX16" fmla="*/ 42642 w 1520778"/>
                <a:gd name="connsiteY16" fmla="*/ 906946 h 2887114"/>
                <a:gd name="connsiteX17" fmla="*/ 248534 w 1520778"/>
                <a:gd name="connsiteY17" fmla="*/ 906947 h 2887114"/>
                <a:gd name="connsiteX18" fmla="*/ 256150 w 1520778"/>
                <a:gd name="connsiteY18" fmla="*/ 898813 h 2887114"/>
                <a:gd name="connsiteX19" fmla="*/ 256150 w 1520778"/>
                <a:gd name="connsiteY19" fmla="*/ 2323543 h 2887114"/>
                <a:gd name="connsiteX20" fmla="*/ 255573 w 1520778"/>
                <a:gd name="connsiteY20" fmla="*/ 2323543 h 2887114"/>
                <a:gd name="connsiteX0-1" fmla="*/ 255574 w 1520778"/>
                <a:gd name="connsiteY0-2" fmla="*/ 2887114 h 2887114"/>
                <a:gd name="connsiteX1-3" fmla="*/ 1264783 w 1520778"/>
                <a:gd name="connsiteY1-4" fmla="*/ 2887114 h 2887114"/>
                <a:gd name="connsiteX2-5" fmla="*/ 1264783 w 1520778"/>
                <a:gd name="connsiteY2-6" fmla="*/ 2323543 h 2887114"/>
                <a:gd name="connsiteX3-7" fmla="*/ 1264628 w 1520778"/>
                <a:gd name="connsiteY3-8" fmla="*/ 2323543 h 2887114"/>
                <a:gd name="connsiteX4-9" fmla="*/ 1264627 w 1520778"/>
                <a:gd name="connsiteY4-10" fmla="*/ 898812 h 2887114"/>
                <a:gd name="connsiteX5-11" fmla="*/ 1272244 w 1520778"/>
                <a:gd name="connsiteY5-12" fmla="*/ 906947 h 2887114"/>
                <a:gd name="connsiteX6-13" fmla="*/ 1478137 w 1520778"/>
                <a:gd name="connsiteY6-14" fmla="*/ 906946 h 2887114"/>
                <a:gd name="connsiteX7-15" fmla="*/ 1478137 w 1520778"/>
                <a:gd name="connsiteY7-16" fmla="*/ 687063 h 2887114"/>
                <a:gd name="connsiteX8-17" fmla="*/ 1464592 w 1520778"/>
                <a:gd name="connsiteY8-18" fmla="*/ 672597 h 2887114"/>
                <a:gd name="connsiteX9-19" fmla="*/ 1457674 w 1520778"/>
                <a:gd name="connsiteY9-20" fmla="*/ 663080 h 2887114"/>
                <a:gd name="connsiteX10-21" fmla="*/ 890811 w 1520778"/>
                <a:gd name="connsiteY10-22" fmla="*/ 57693 h 2887114"/>
                <a:gd name="connsiteX11-23" fmla="*/ 760389 w 1520778"/>
                <a:gd name="connsiteY11-24" fmla="*/ 0 h 2887114"/>
                <a:gd name="connsiteX12-25" fmla="*/ 629968 w 1520778"/>
                <a:gd name="connsiteY12-26" fmla="*/ 57693 h 2887114"/>
                <a:gd name="connsiteX13-27" fmla="*/ 63103 w 1520778"/>
                <a:gd name="connsiteY13-28" fmla="*/ 663080 h 2887114"/>
                <a:gd name="connsiteX14-29" fmla="*/ 56184 w 1520778"/>
                <a:gd name="connsiteY14-30" fmla="*/ 672600 h 2887114"/>
                <a:gd name="connsiteX15-31" fmla="*/ 42642 w 1520778"/>
                <a:gd name="connsiteY15-32" fmla="*/ 687063 h 2887114"/>
                <a:gd name="connsiteX16-33" fmla="*/ 42642 w 1520778"/>
                <a:gd name="connsiteY16-34" fmla="*/ 906946 h 2887114"/>
                <a:gd name="connsiteX17-35" fmla="*/ 248534 w 1520778"/>
                <a:gd name="connsiteY17-36" fmla="*/ 906947 h 2887114"/>
                <a:gd name="connsiteX18-37" fmla="*/ 256150 w 1520778"/>
                <a:gd name="connsiteY18-38" fmla="*/ 2323543 h 2887114"/>
                <a:gd name="connsiteX19-39" fmla="*/ 255573 w 1520778"/>
                <a:gd name="connsiteY19-40" fmla="*/ 2323543 h 2887114"/>
                <a:gd name="connsiteX20-41" fmla="*/ 255574 w 1520778"/>
                <a:gd name="connsiteY20-42" fmla="*/ 2887114 h 2887114"/>
                <a:gd name="connsiteX0-43" fmla="*/ 248045 w 1513249"/>
                <a:gd name="connsiteY0-44" fmla="*/ 2887114 h 2887114"/>
                <a:gd name="connsiteX1-45" fmla="*/ 1257254 w 1513249"/>
                <a:gd name="connsiteY1-46" fmla="*/ 2887114 h 2887114"/>
                <a:gd name="connsiteX2-47" fmla="*/ 1257254 w 1513249"/>
                <a:gd name="connsiteY2-48" fmla="*/ 2323543 h 2887114"/>
                <a:gd name="connsiteX3-49" fmla="*/ 1257099 w 1513249"/>
                <a:gd name="connsiteY3-50" fmla="*/ 2323543 h 2887114"/>
                <a:gd name="connsiteX4-51" fmla="*/ 1257098 w 1513249"/>
                <a:gd name="connsiteY4-52" fmla="*/ 898812 h 2887114"/>
                <a:gd name="connsiteX5-53" fmla="*/ 1264715 w 1513249"/>
                <a:gd name="connsiteY5-54" fmla="*/ 906947 h 2887114"/>
                <a:gd name="connsiteX6-55" fmla="*/ 1470608 w 1513249"/>
                <a:gd name="connsiteY6-56" fmla="*/ 906946 h 2887114"/>
                <a:gd name="connsiteX7-57" fmla="*/ 1470608 w 1513249"/>
                <a:gd name="connsiteY7-58" fmla="*/ 687063 h 2887114"/>
                <a:gd name="connsiteX8-59" fmla="*/ 1457063 w 1513249"/>
                <a:gd name="connsiteY8-60" fmla="*/ 672597 h 2887114"/>
                <a:gd name="connsiteX9-61" fmla="*/ 1450145 w 1513249"/>
                <a:gd name="connsiteY9-62" fmla="*/ 663080 h 2887114"/>
                <a:gd name="connsiteX10-63" fmla="*/ 883282 w 1513249"/>
                <a:gd name="connsiteY10-64" fmla="*/ 57693 h 2887114"/>
                <a:gd name="connsiteX11-65" fmla="*/ 752860 w 1513249"/>
                <a:gd name="connsiteY11-66" fmla="*/ 0 h 2887114"/>
                <a:gd name="connsiteX12-67" fmla="*/ 622439 w 1513249"/>
                <a:gd name="connsiteY12-68" fmla="*/ 57693 h 2887114"/>
                <a:gd name="connsiteX13-69" fmla="*/ 55574 w 1513249"/>
                <a:gd name="connsiteY13-70" fmla="*/ 663080 h 2887114"/>
                <a:gd name="connsiteX14-71" fmla="*/ 48655 w 1513249"/>
                <a:gd name="connsiteY14-72" fmla="*/ 672600 h 2887114"/>
                <a:gd name="connsiteX15-73" fmla="*/ 35113 w 1513249"/>
                <a:gd name="connsiteY15-74" fmla="*/ 687063 h 2887114"/>
                <a:gd name="connsiteX16-75" fmla="*/ 35113 w 1513249"/>
                <a:gd name="connsiteY16-76" fmla="*/ 906946 h 2887114"/>
                <a:gd name="connsiteX17-77" fmla="*/ 248621 w 1513249"/>
                <a:gd name="connsiteY17-78" fmla="*/ 2323543 h 2887114"/>
                <a:gd name="connsiteX18-79" fmla="*/ 248044 w 1513249"/>
                <a:gd name="connsiteY18-80" fmla="*/ 2323543 h 2887114"/>
                <a:gd name="connsiteX19-81" fmla="*/ 248045 w 1513249"/>
                <a:gd name="connsiteY19-82" fmla="*/ 2887114 h 2887114"/>
                <a:gd name="connsiteX0-83" fmla="*/ 248045 w 1513249"/>
                <a:gd name="connsiteY0-84" fmla="*/ 2887114 h 2887114"/>
                <a:gd name="connsiteX1-85" fmla="*/ 1257254 w 1513249"/>
                <a:gd name="connsiteY1-86" fmla="*/ 2887114 h 2887114"/>
                <a:gd name="connsiteX2-87" fmla="*/ 1257254 w 1513249"/>
                <a:gd name="connsiteY2-88" fmla="*/ 2323543 h 2887114"/>
                <a:gd name="connsiteX3-89" fmla="*/ 1257099 w 1513249"/>
                <a:gd name="connsiteY3-90" fmla="*/ 2323543 h 2887114"/>
                <a:gd name="connsiteX4-91" fmla="*/ 1257098 w 1513249"/>
                <a:gd name="connsiteY4-92" fmla="*/ 898812 h 2887114"/>
                <a:gd name="connsiteX5-93" fmla="*/ 1470608 w 1513249"/>
                <a:gd name="connsiteY5-94" fmla="*/ 906946 h 2887114"/>
                <a:gd name="connsiteX6-95" fmla="*/ 1470608 w 1513249"/>
                <a:gd name="connsiteY6-96" fmla="*/ 687063 h 2887114"/>
                <a:gd name="connsiteX7-97" fmla="*/ 1457063 w 1513249"/>
                <a:gd name="connsiteY7-98" fmla="*/ 672597 h 2887114"/>
                <a:gd name="connsiteX8-99" fmla="*/ 1450145 w 1513249"/>
                <a:gd name="connsiteY8-100" fmla="*/ 663080 h 2887114"/>
                <a:gd name="connsiteX9-101" fmla="*/ 883282 w 1513249"/>
                <a:gd name="connsiteY9-102" fmla="*/ 57693 h 2887114"/>
                <a:gd name="connsiteX10-103" fmla="*/ 752860 w 1513249"/>
                <a:gd name="connsiteY10-104" fmla="*/ 0 h 2887114"/>
                <a:gd name="connsiteX11-105" fmla="*/ 622439 w 1513249"/>
                <a:gd name="connsiteY11-106" fmla="*/ 57693 h 2887114"/>
                <a:gd name="connsiteX12-107" fmla="*/ 55574 w 1513249"/>
                <a:gd name="connsiteY12-108" fmla="*/ 663080 h 2887114"/>
                <a:gd name="connsiteX13-109" fmla="*/ 48655 w 1513249"/>
                <a:gd name="connsiteY13-110" fmla="*/ 672600 h 2887114"/>
                <a:gd name="connsiteX14-111" fmla="*/ 35113 w 1513249"/>
                <a:gd name="connsiteY14-112" fmla="*/ 687063 h 2887114"/>
                <a:gd name="connsiteX15-113" fmla="*/ 35113 w 1513249"/>
                <a:gd name="connsiteY15-114" fmla="*/ 906946 h 2887114"/>
                <a:gd name="connsiteX16-115" fmla="*/ 248621 w 1513249"/>
                <a:gd name="connsiteY16-116" fmla="*/ 2323543 h 2887114"/>
                <a:gd name="connsiteX17-117" fmla="*/ 248044 w 1513249"/>
                <a:gd name="connsiteY17-118" fmla="*/ 2323543 h 2887114"/>
                <a:gd name="connsiteX18-119" fmla="*/ 248045 w 1513249"/>
                <a:gd name="connsiteY18-120" fmla="*/ 2887114 h 2887114"/>
                <a:gd name="connsiteX0-121" fmla="*/ 248045 w 1513249"/>
                <a:gd name="connsiteY0-122" fmla="*/ 2887114 h 2887114"/>
                <a:gd name="connsiteX1-123" fmla="*/ 1257254 w 1513249"/>
                <a:gd name="connsiteY1-124" fmla="*/ 2887114 h 2887114"/>
                <a:gd name="connsiteX2-125" fmla="*/ 1257254 w 1513249"/>
                <a:gd name="connsiteY2-126" fmla="*/ 2323543 h 2887114"/>
                <a:gd name="connsiteX3-127" fmla="*/ 1257099 w 1513249"/>
                <a:gd name="connsiteY3-128" fmla="*/ 2323543 h 2887114"/>
                <a:gd name="connsiteX4-129" fmla="*/ 1470608 w 1513249"/>
                <a:gd name="connsiteY4-130" fmla="*/ 906946 h 2887114"/>
                <a:gd name="connsiteX5-131" fmla="*/ 1470608 w 1513249"/>
                <a:gd name="connsiteY5-132" fmla="*/ 687063 h 2887114"/>
                <a:gd name="connsiteX6-133" fmla="*/ 1457063 w 1513249"/>
                <a:gd name="connsiteY6-134" fmla="*/ 672597 h 2887114"/>
                <a:gd name="connsiteX7-135" fmla="*/ 1450145 w 1513249"/>
                <a:gd name="connsiteY7-136" fmla="*/ 663080 h 2887114"/>
                <a:gd name="connsiteX8-137" fmla="*/ 883282 w 1513249"/>
                <a:gd name="connsiteY8-138" fmla="*/ 57693 h 2887114"/>
                <a:gd name="connsiteX9-139" fmla="*/ 752860 w 1513249"/>
                <a:gd name="connsiteY9-140" fmla="*/ 0 h 2887114"/>
                <a:gd name="connsiteX10-141" fmla="*/ 622439 w 1513249"/>
                <a:gd name="connsiteY10-142" fmla="*/ 57693 h 2887114"/>
                <a:gd name="connsiteX11-143" fmla="*/ 55574 w 1513249"/>
                <a:gd name="connsiteY11-144" fmla="*/ 663080 h 2887114"/>
                <a:gd name="connsiteX12-145" fmla="*/ 48655 w 1513249"/>
                <a:gd name="connsiteY12-146" fmla="*/ 672600 h 2887114"/>
                <a:gd name="connsiteX13-147" fmla="*/ 35113 w 1513249"/>
                <a:gd name="connsiteY13-148" fmla="*/ 687063 h 2887114"/>
                <a:gd name="connsiteX14-149" fmla="*/ 35113 w 1513249"/>
                <a:gd name="connsiteY14-150" fmla="*/ 906946 h 2887114"/>
                <a:gd name="connsiteX15-151" fmla="*/ 248621 w 1513249"/>
                <a:gd name="connsiteY15-152" fmla="*/ 2323543 h 2887114"/>
                <a:gd name="connsiteX16-153" fmla="*/ 248044 w 1513249"/>
                <a:gd name="connsiteY16-154" fmla="*/ 2323543 h 2887114"/>
                <a:gd name="connsiteX17-155" fmla="*/ 248045 w 1513249"/>
                <a:gd name="connsiteY17-156" fmla="*/ 2887114 h 2887114"/>
                <a:gd name="connsiteX0-157" fmla="*/ 212932 w 1478136"/>
                <a:gd name="connsiteY0-158" fmla="*/ 2887114 h 2887114"/>
                <a:gd name="connsiteX1-159" fmla="*/ 1222141 w 1478136"/>
                <a:gd name="connsiteY1-160" fmla="*/ 2887114 h 2887114"/>
                <a:gd name="connsiteX2-161" fmla="*/ 1222141 w 1478136"/>
                <a:gd name="connsiteY2-162" fmla="*/ 2323543 h 2887114"/>
                <a:gd name="connsiteX3-163" fmla="*/ 1221986 w 1478136"/>
                <a:gd name="connsiteY3-164" fmla="*/ 2323543 h 2887114"/>
                <a:gd name="connsiteX4-165" fmla="*/ 1435495 w 1478136"/>
                <a:gd name="connsiteY4-166" fmla="*/ 906946 h 2887114"/>
                <a:gd name="connsiteX5-167" fmla="*/ 1435495 w 1478136"/>
                <a:gd name="connsiteY5-168" fmla="*/ 687063 h 2887114"/>
                <a:gd name="connsiteX6-169" fmla="*/ 1421950 w 1478136"/>
                <a:gd name="connsiteY6-170" fmla="*/ 672597 h 2887114"/>
                <a:gd name="connsiteX7-171" fmla="*/ 1415032 w 1478136"/>
                <a:gd name="connsiteY7-172" fmla="*/ 663080 h 2887114"/>
                <a:gd name="connsiteX8-173" fmla="*/ 848169 w 1478136"/>
                <a:gd name="connsiteY8-174" fmla="*/ 57693 h 2887114"/>
                <a:gd name="connsiteX9-175" fmla="*/ 717747 w 1478136"/>
                <a:gd name="connsiteY9-176" fmla="*/ 0 h 2887114"/>
                <a:gd name="connsiteX10-177" fmla="*/ 587326 w 1478136"/>
                <a:gd name="connsiteY10-178" fmla="*/ 57693 h 2887114"/>
                <a:gd name="connsiteX11-179" fmla="*/ 20461 w 1478136"/>
                <a:gd name="connsiteY11-180" fmla="*/ 663080 h 2887114"/>
                <a:gd name="connsiteX12-181" fmla="*/ 13542 w 1478136"/>
                <a:gd name="connsiteY12-182" fmla="*/ 672600 h 2887114"/>
                <a:gd name="connsiteX13-183" fmla="*/ 0 w 1478136"/>
                <a:gd name="connsiteY13-184" fmla="*/ 906946 h 2887114"/>
                <a:gd name="connsiteX14-185" fmla="*/ 213508 w 1478136"/>
                <a:gd name="connsiteY14-186" fmla="*/ 2323543 h 2887114"/>
                <a:gd name="connsiteX15-187" fmla="*/ 212931 w 1478136"/>
                <a:gd name="connsiteY15-188" fmla="*/ 2323543 h 2887114"/>
                <a:gd name="connsiteX16-189" fmla="*/ 212932 w 1478136"/>
                <a:gd name="connsiteY16-190" fmla="*/ 2887114 h 2887114"/>
                <a:gd name="connsiteX0-191" fmla="*/ 212932 w 1478136"/>
                <a:gd name="connsiteY0-192" fmla="*/ 2887114 h 2887114"/>
                <a:gd name="connsiteX1-193" fmla="*/ 1222141 w 1478136"/>
                <a:gd name="connsiteY1-194" fmla="*/ 2887114 h 2887114"/>
                <a:gd name="connsiteX2-195" fmla="*/ 1222141 w 1478136"/>
                <a:gd name="connsiteY2-196" fmla="*/ 2323543 h 2887114"/>
                <a:gd name="connsiteX3-197" fmla="*/ 1221986 w 1478136"/>
                <a:gd name="connsiteY3-198" fmla="*/ 2323543 h 2887114"/>
                <a:gd name="connsiteX4-199" fmla="*/ 1435495 w 1478136"/>
                <a:gd name="connsiteY4-200" fmla="*/ 906946 h 2887114"/>
                <a:gd name="connsiteX5-201" fmla="*/ 1435495 w 1478136"/>
                <a:gd name="connsiteY5-202" fmla="*/ 687063 h 2887114"/>
                <a:gd name="connsiteX6-203" fmla="*/ 1421950 w 1478136"/>
                <a:gd name="connsiteY6-204" fmla="*/ 672597 h 2887114"/>
                <a:gd name="connsiteX7-205" fmla="*/ 848169 w 1478136"/>
                <a:gd name="connsiteY7-206" fmla="*/ 57693 h 2887114"/>
                <a:gd name="connsiteX8-207" fmla="*/ 717747 w 1478136"/>
                <a:gd name="connsiteY8-208" fmla="*/ 0 h 2887114"/>
                <a:gd name="connsiteX9-209" fmla="*/ 587326 w 1478136"/>
                <a:gd name="connsiteY9-210" fmla="*/ 57693 h 2887114"/>
                <a:gd name="connsiteX10-211" fmla="*/ 20461 w 1478136"/>
                <a:gd name="connsiteY10-212" fmla="*/ 663080 h 2887114"/>
                <a:gd name="connsiteX11-213" fmla="*/ 13542 w 1478136"/>
                <a:gd name="connsiteY11-214" fmla="*/ 672600 h 2887114"/>
                <a:gd name="connsiteX12-215" fmla="*/ 0 w 1478136"/>
                <a:gd name="connsiteY12-216" fmla="*/ 906946 h 2887114"/>
                <a:gd name="connsiteX13-217" fmla="*/ 213508 w 1478136"/>
                <a:gd name="connsiteY13-218" fmla="*/ 2323543 h 2887114"/>
                <a:gd name="connsiteX14-219" fmla="*/ 212931 w 1478136"/>
                <a:gd name="connsiteY14-220" fmla="*/ 2323543 h 2887114"/>
                <a:gd name="connsiteX15-221" fmla="*/ 212932 w 1478136"/>
                <a:gd name="connsiteY15-222" fmla="*/ 2887114 h 2887114"/>
                <a:gd name="connsiteX0-223" fmla="*/ 212932 w 1478136"/>
                <a:gd name="connsiteY0-224" fmla="*/ 2887114 h 2887114"/>
                <a:gd name="connsiteX1-225" fmla="*/ 1222141 w 1478136"/>
                <a:gd name="connsiteY1-226" fmla="*/ 2887114 h 2887114"/>
                <a:gd name="connsiteX2-227" fmla="*/ 1222141 w 1478136"/>
                <a:gd name="connsiteY2-228" fmla="*/ 2323543 h 2887114"/>
                <a:gd name="connsiteX3-229" fmla="*/ 1221986 w 1478136"/>
                <a:gd name="connsiteY3-230" fmla="*/ 2323543 h 2887114"/>
                <a:gd name="connsiteX4-231" fmla="*/ 1435495 w 1478136"/>
                <a:gd name="connsiteY4-232" fmla="*/ 906946 h 2887114"/>
                <a:gd name="connsiteX5-233" fmla="*/ 1435495 w 1478136"/>
                <a:gd name="connsiteY5-234" fmla="*/ 687063 h 2887114"/>
                <a:gd name="connsiteX6-235" fmla="*/ 848169 w 1478136"/>
                <a:gd name="connsiteY6-236" fmla="*/ 57693 h 2887114"/>
                <a:gd name="connsiteX7-237" fmla="*/ 717747 w 1478136"/>
                <a:gd name="connsiteY7-238" fmla="*/ 0 h 2887114"/>
                <a:gd name="connsiteX8-239" fmla="*/ 587326 w 1478136"/>
                <a:gd name="connsiteY8-240" fmla="*/ 57693 h 2887114"/>
                <a:gd name="connsiteX9-241" fmla="*/ 20461 w 1478136"/>
                <a:gd name="connsiteY9-242" fmla="*/ 663080 h 2887114"/>
                <a:gd name="connsiteX10-243" fmla="*/ 13542 w 1478136"/>
                <a:gd name="connsiteY10-244" fmla="*/ 672600 h 2887114"/>
                <a:gd name="connsiteX11-245" fmla="*/ 0 w 1478136"/>
                <a:gd name="connsiteY11-246" fmla="*/ 906946 h 2887114"/>
                <a:gd name="connsiteX12-247" fmla="*/ 213508 w 1478136"/>
                <a:gd name="connsiteY12-248" fmla="*/ 2323543 h 2887114"/>
                <a:gd name="connsiteX13-249" fmla="*/ 212931 w 1478136"/>
                <a:gd name="connsiteY13-250" fmla="*/ 2323543 h 2887114"/>
                <a:gd name="connsiteX14-251" fmla="*/ 212932 w 1478136"/>
                <a:gd name="connsiteY14-252" fmla="*/ 2887114 h 2887114"/>
                <a:gd name="connsiteX0-253" fmla="*/ 212932 w 1435495"/>
                <a:gd name="connsiteY0-254" fmla="*/ 2915686 h 2915686"/>
                <a:gd name="connsiteX1-255" fmla="*/ 1222141 w 1435495"/>
                <a:gd name="connsiteY1-256" fmla="*/ 2915686 h 2915686"/>
                <a:gd name="connsiteX2-257" fmla="*/ 1222141 w 1435495"/>
                <a:gd name="connsiteY2-258" fmla="*/ 2352115 h 2915686"/>
                <a:gd name="connsiteX3-259" fmla="*/ 1221986 w 1435495"/>
                <a:gd name="connsiteY3-260" fmla="*/ 2352115 h 2915686"/>
                <a:gd name="connsiteX4-261" fmla="*/ 1435495 w 1435495"/>
                <a:gd name="connsiteY4-262" fmla="*/ 935518 h 2915686"/>
                <a:gd name="connsiteX5-263" fmla="*/ 848169 w 1435495"/>
                <a:gd name="connsiteY5-264" fmla="*/ 86265 h 2915686"/>
                <a:gd name="connsiteX6-265" fmla="*/ 717747 w 1435495"/>
                <a:gd name="connsiteY6-266" fmla="*/ 28572 h 2915686"/>
                <a:gd name="connsiteX7-267" fmla="*/ 587326 w 1435495"/>
                <a:gd name="connsiteY7-268" fmla="*/ 86265 h 2915686"/>
                <a:gd name="connsiteX8-269" fmla="*/ 20461 w 1435495"/>
                <a:gd name="connsiteY8-270" fmla="*/ 691652 h 2915686"/>
                <a:gd name="connsiteX9-271" fmla="*/ 13542 w 1435495"/>
                <a:gd name="connsiteY9-272" fmla="*/ 701172 h 2915686"/>
                <a:gd name="connsiteX10-273" fmla="*/ 0 w 1435495"/>
                <a:gd name="connsiteY10-274" fmla="*/ 935518 h 2915686"/>
                <a:gd name="connsiteX11-275" fmla="*/ 213508 w 1435495"/>
                <a:gd name="connsiteY11-276" fmla="*/ 2352115 h 2915686"/>
                <a:gd name="connsiteX12-277" fmla="*/ 212931 w 1435495"/>
                <a:gd name="connsiteY12-278" fmla="*/ 2352115 h 2915686"/>
                <a:gd name="connsiteX13-279" fmla="*/ 212932 w 1435495"/>
                <a:gd name="connsiteY13-280" fmla="*/ 2915686 h 2915686"/>
                <a:gd name="connsiteX0-281" fmla="*/ 212932 w 1435495"/>
                <a:gd name="connsiteY0-282" fmla="*/ 2915686 h 2915686"/>
                <a:gd name="connsiteX1-283" fmla="*/ 1222141 w 1435495"/>
                <a:gd name="connsiteY1-284" fmla="*/ 2915686 h 2915686"/>
                <a:gd name="connsiteX2-285" fmla="*/ 1222141 w 1435495"/>
                <a:gd name="connsiteY2-286" fmla="*/ 2352115 h 2915686"/>
                <a:gd name="connsiteX3-287" fmla="*/ 1221986 w 1435495"/>
                <a:gd name="connsiteY3-288" fmla="*/ 2352115 h 2915686"/>
                <a:gd name="connsiteX4-289" fmla="*/ 1435495 w 1435495"/>
                <a:gd name="connsiteY4-290" fmla="*/ 935518 h 2915686"/>
                <a:gd name="connsiteX5-291" fmla="*/ 848169 w 1435495"/>
                <a:gd name="connsiteY5-292" fmla="*/ 86265 h 2915686"/>
                <a:gd name="connsiteX6-293" fmla="*/ 717747 w 1435495"/>
                <a:gd name="connsiteY6-294" fmla="*/ 28572 h 2915686"/>
                <a:gd name="connsiteX7-295" fmla="*/ 587326 w 1435495"/>
                <a:gd name="connsiteY7-296" fmla="*/ 86265 h 2915686"/>
                <a:gd name="connsiteX8-297" fmla="*/ 20461 w 1435495"/>
                <a:gd name="connsiteY8-298" fmla="*/ 691652 h 2915686"/>
                <a:gd name="connsiteX9-299" fmla="*/ 0 w 1435495"/>
                <a:gd name="connsiteY9-300" fmla="*/ 935518 h 2915686"/>
                <a:gd name="connsiteX10-301" fmla="*/ 213508 w 1435495"/>
                <a:gd name="connsiteY10-302" fmla="*/ 2352115 h 2915686"/>
                <a:gd name="connsiteX11-303" fmla="*/ 212931 w 1435495"/>
                <a:gd name="connsiteY11-304" fmla="*/ 2352115 h 2915686"/>
                <a:gd name="connsiteX12-305" fmla="*/ 212932 w 1435495"/>
                <a:gd name="connsiteY12-306" fmla="*/ 2915686 h 291568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</a:cxnLst>
              <a:rect l="l" t="t" r="r" b="b"/>
              <a:pathLst>
                <a:path w="1435495" h="2915686">
                  <a:moveTo>
                    <a:pt x="212932" y="2915686"/>
                  </a:moveTo>
                  <a:lnTo>
                    <a:pt x="1222141" y="2915686"/>
                  </a:lnTo>
                  <a:lnTo>
                    <a:pt x="1222141" y="2352115"/>
                  </a:lnTo>
                  <a:lnTo>
                    <a:pt x="1221986" y="2352115"/>
                  </a:lnTo>
                  <a:cubicBezTo>
                    <a:pt x="1257545" y="2116016"/>
                    <a:pt x="1399910" y="1208265"/>
                    <a:pt x="1435495" y="935518"/>
                  </a:cubicBezTo>
                  <a:cubicBezTo>
                    <a:pt x="1373192" y="557876"/>
                    <a:pt x="967794" y="237423"/>
                    <a:pt x="848169" y="86265"/>
                  </a:cubicBezTo>
                  <a:cubicBezTo>
                    <a:pt x="728544" y="-64893"/>
                    <a:pt x="764951" y="28571"/>
                    <a:pt x="717747" y="28572"/>
                  </a:cubicBezTo>
                  <a:cubicBezTo>
                    <a:pt x="670544" y="28571"/>
                    <a:pt x="623340" y="47803"/>
                    <a:pt x="587326" y="86265"/>
                  </a:cubicBezTo>
                  <a:lnTo>
                    <a:pt x="20461" y="691652"/>
                  </a:lnTo>
                  <a:lnTo>
                    <a:pt x="0" y="935518"/>
                  </a:lnTo>
                  <a:cubicBezTo>
                    <a:pt x="35585" y="1208265"/>
                    <a:pt x="178020" y="2116016"/>
                    <a:pt x="213508" y="2352115"/>
                  </a:cubicBezTo>
                  <a:lnTo>
                    <a:pt x="212931" y="2352115"/>
                  </a:lnTo>
                  <a:cubicBezTo>
                    <a:pt x="212931" y="2539972"/>
                    <a:pt x="212932" y="2727829"/>
                    <a:pt x="212932" y="2915686"/>
                  </a:cubicBezTo>
                  <a:close/>
                </a:path>
              </a:pathLst>
            </a:custGeom>
            <a:gradFill flip="none" rotWithShape="1">
              <a:gsLst>
                <a:gs pos="51000">
                  <a:schemeClr val="tx1">
                    <a:alpha val="10000"/>
                  </a:schemeClr>
                </a:gs>
                <a:gs pos="0">
                  <a:srgbClr val="3C2246">
                    <a:alpha val="33000"/>
                  </a:srgb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215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5">
                <a:solidFill>
                  <a:prstClr val="white"/>
                </a:solidFill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endParaRPr>
            </a:p>
          </p:txBody>
        </p:sp>
        <p:sp>
          <p:nvSpPr>
            <p:cNvPr id="81" name="任意多边形 48"/>
            <p:cNvSpPr/>
            <p:nvPr/>
          </p:nvSpPr>
          <p:spPr>
            <a:xfrm rot="2700000" flipV="1">
              <a:off x="4311662" y="1911306"/>
              <a:ext cx="1519910" cy="3916209"/>
            </a:xfrm>
            <a:custGeom>
              <a:avLst/>
              <a:gdLst>
                <a:gd name="connsiteX0" fmla="*/ 1204282 w 2055930"/>
                <a:gd name="connsiteY0" fmla="*/ 77995 h 5294232"/>
                <a:gd name="connsiteX1" fmla="*/ 1970620 w 2055930"/>
                <a:gd name="connsiteY1" fmla="*/ 896414 h 5294232"/>
                <a:gd name="connsiteX2" fmla="*/ 1979972 w 2055930"/>
                <a:gd name="connsiteY2" fmla="*/ 909280 h 5294232"/>
                <a:gd name="connsiteX3" fmla="*/ 1998283 w 2055930"/>
                <a:gd name="connsiteY3" fmla="*/ 928836 h 5294232"/>
                <a:gd name="connsiteX4" fmla="*/ 1998283 w 2055930"/>
                <a:gd name="connsiteY4" fmla="*/ 1226095 h 5294232"/>
                <a:gd name="connsiteX5" fmla="*/ 1719939 w 2055930"/>
                <a:gd name="connsiteY5" fmla="*/ 1226095 h 5294232"/>
                <a:gd name="connsiteX6" fmla="*/ 1709641 w 2055930"/>
                <a:gd name="connsiteY6" fmla="*/ 1215098 h 5294232"/>
                <a:gd name="connsiteX7" fmla="*/ 1709642 w 2055930"/>
                <a:gd name="connsiteY7" fmla="*/ 3141183 h 5294232"/>
                <a:gd name="connsiteX8" fmla="*/ 1709852 w 2055930"/>
                <a:gd name="connsiteY8" fmla="*/ 3141183 h 5294232"/>
                <a:gd name="connsiteX9" fmla="*/ 1709852 w 2055930"/>
                <a:gd name="connsiteY9" fmla="*/ 5294232 h 5294232"/>
                <a:gd name="connsiteX10" fmla="*/ 345508 w 2055930"/>
                <a:gd name="connsiteY10" fmla="*/ 3929889 h 5294232"/>
                <a:gd name="connsiteX11" fmla="*/ 345508 w 2055930"/>
                <a:gd name="connsiteY11" fmla="*/ 3141183 h 5294232"/>
                <a:gd name="connsiteX12" fmla="*/ 346288 w 2055930"/>
                <a:gd name="connsiteY12" fmla="*/ 3141183 h 5294232"/>
                <a:gd name="connsiteX13" fmla="*/ 346287 w 2055930"/>
                <a:gd name="connsiteY13" fmla="*/ 1215100 h 5294232"/>
                <a:gd name="connsiteX14" fmla="*/ 335992 w 2055930"/>
                <a:gd name="connsiteY14" fmla="*/ 1226095 h 5294232"/>
                <a:gd name="connsiteX15" fmla="*/ 57647 w 2055930"/>
                <a:gd name="connsiteY15" fmla="*/ 1226095 h 5294232"/>
                <a:gd name="connsiteX16" fmla="*/ 57647 w 2055930"/>
                <a:gd name="connsiteY16" fmla="*/ 928836 h 5294232"/>
                <a:gd name="connsiteX17" fmla="*/ 75954 w 2055930"/>
                <a:gd name="connsiteY17" fmla="*/ 909284 h 5294232"/>
                <a:gd name="connsiteX18" fmla="*/ 85309 w 2055930"/>
                <a:gd name="connsiteY18" fmla="*/ 896413 h 5294232"/>
                <a:gd name="connsiteX19" fmla="*/ 851649 w 2055930"/>
                <a:gd name="connsiteY19" fmla="*/ 77995 h 5294232"/>
                <a:gd name="connsiteX20" fmla="*/ 1027965 w 2055930"/>
                <a:gd name="connsiteY20" fmla="*/ 0 h 5294232"/>
                <a:gd name="connsiteX21" fmla="*/ 1204282 w 2055930"/>
                <a:gd name="connsiteY21" fmla="*/ 77995 h 5294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55930" h="5294232">
                  <a:moveTo>
                    <a:pt x="1204282" y="77995"/>
                  </a:moveTo>
                  <a:lnTo>
                    <a:pt x="1970620" y="896414"/>
                  </a:lnTo>
                  <a:lnTo>
                    <a:pt x="1979972" y="909280"/>
                  </a:lnTo>
                  <a:lnTo>
                    <a:pt x="1998283" y="928836"/>
                  </a:lnTo>
                  <a:cubicBezTo>
                    <a:pt x="2075146" y="1010922"/>
                    <a:pt x="2075146" y="1144010"/>
                    <a:pt x="1998283" y="1226095"/>
                  </a:cubicBezTo>
                  <a:cubicBezTo>
                    <a:pt x="1921420" y="1308181"/>
                    <a:pt x="1796802" y="1308181"/>
                    <a:pt x="1719939" y="1226095"/>
                  </a:cubicBezTo>
                  <a:lnTo>
                    <a:pt x="1709641" y="1215098"/>
                  </a:lnTo>
                  <a:lnTo>
                    <a:pt x="1709642" y="3141183"/>
                  </a:lnTo>
                  <a:lnTo>
                    <a:pt x="1709852" y="3141183"/>
                  </a:lnTo>
                  <a:lnTo>
                    <a:pt x="1709852" y="5294232"/>
                  </a:lnTo>
                  <a:lnTo>
                    <a:pt x="345508" y="3929889"/>
                  </a:lnTo>
                  <a:lnTo>
                    <a:pt x="345508" y="3141183"/>
                  </a:lnTo>
                  <a:lnTo>
                    <a:pt x="346288" y="3141183"/>
                  </a:lnTo>
                  <a:lnTo>
                    <a:pt x="346287" y="1215100"/>
                  </a:lnTo>
                  <a:lnTo>
                    <a:pt x="335992" y="1226095"/>
                  </a:lnTo>
                  <a:cubicBezTo>
                    <a:pt x="259128" y="1308181"/>
                    <a:pt x="134510" y="1308181"/>
                    <a:pt x="57647" y="1226095"/>
                  </a:cubicBezTo>
                  <a:cubicBezTo>
                    <a:pt x="-19216" y="1144009"/>
                    <a:pt x="-19216" y="1010922"/>
                    <a:pt x="57647" y="928836"/>
                  </a:cubicBezTo>
                  <a:lnTo>
                    <a:pt x="75954" y="909284"/>
                  </a:lnTo>
                  <a:lnTo>
                    <a:pt x="85309" y="896413"/>
                  </a:lnTo>
                  <a:lnTo>
                    <a:pt x="851649" y="77995"/>
                  </a:lnTo>
                  <a:cubicBezTo>
                    <a:pt x="900337" y="25998"/>
                    <a:pt x="964152" y="-1"/>
                    <a:pt x="1027965" y="0"/>
                  </a:cubicBezTo>
                  <a:cubicBezTo>
                    <a:pt x="1091779" y="-1"/>
                    <a:pt x="1155594" y="25998"/>
                    <a:pt x="1204282" y="77995"/>
                  </a:cubicBezTo>
                  <a:close/>
                </a:path>
              </a:pathLst>
            </a:custGeom>
            <a:solidFill>
              <a:srgbClr val="80D6B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5">
                <a:solidFill>
                  <a:prstClr val="white"/>
                </a:solidFill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endParaRPr>
            </a:p>
          </p:txBody>
        </p:sp>
        <p:sp>
          <p:nvSpPr>
            <p:cNvPr id="82" name="文本框 16"/>
            <p:cNvSpPr txBox="1"/>
            <p:nvPr/>
          </p:nvSpPr>
          <p:spPr>
            <a:xfrm rot="18900000">
              <a:off x="3497300" y="4217697"/>
              <a:ext cx="1728572" cy="615615"/>
            </a:xfrm>
            <a:prstGeom prst="rect">
              <a:avLst/>
            </a:prstGeom>
            <a:noFill/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prstClr val="white"/>
                  </a:solidFill>
                  <a:effectLst>
                    <a:innerShdw blurRad="25400" dist="25400" dir="10800000">
                      <a:prstClr val="black">
                        <a:alpha val="50000"/>
                      </a:prstClr>
                    </a:innerShdw>
                  </a:effectLst>
                  <a:latin typeface="Poppins" panose="00000500000000000000" pitchFamily="2" charset="0"/>
                  <a:ea typeface="思源黑体 CN Normal" panose="020B0400000000000000" pitchFamily="34" charset="-122"/>
                  <a:cs typeface="Poppins" panose="00000500000000000000" pitchFamily="2" charset="0"/>
                </a:rPr>
                <a:t>GMP</a:t>
              </a:r>
              <a:endParaRPr lang="zh-CN" altLang="en-US" sz="2400" b="1" dirty="0">
                <a:solidFill>
                  <a:prstClr val="white"/>
                </a:solidFill>
                <a:effectLst>
                  <a:innerShdw blurRad="25400" dist="25400" dir="10800000">
                    <a:prstClr val="black">
                      <a:alpha val="50000"/>
                    </a:prstClr>
                  </a:innerShdw>
                </a:effectLst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endParaRPr>
            </a:p>
          </p:txBody>
        </p:sp>
      </p:grpSp>
      <p:grpSp>
        <p:nvGrpSpPr>
          <p:cNvPr id="5126" name="组合 13"/>
          <p:cNvGrpSpPr/>
          <p:nvPr/>
        </p:nvGrpSpPr>
        <p:grpSpPr bwMode="auto">
          <a:xfrm>
            <a:off x="2762250" y="785813"/>
            <a:ext cx="1589088" cy="3117850"/>
            <a:chOff x="3715286" y="1126154"/>
            <a:chExt cx="2117081" cy="4157634"/>
          </a:xfrm>
        </p:grpSpPr>
        <p:sp>
          <p:nvSpPr>
            <p:cNvPr id="84" name="任意多边形 51"/>
            <p:cNvSpPr/>
            <p:nvPr/>
          </p:nvSpPr>
          <p:spPr>
            <a:xfrm rot="18900000">
              <a:off x="3715286" y="1126154"/>
              <a:ext cx="1797409" cy="3600025"/>
            </a:xfrm>
            <a:custGeom>
              <a:avLst/>
              <a:gdLst>
                <a:gd name="connsiteX0" fmla="*/ 255574 w 1520778"/>
                <a:gd name="connsiteY0" fmla="*/ 2887114 h 2887114"/>
                <a:gd name="connsiteX1" fmla="*/ 1264783 w 1520778"/>
                <a:gd name="connsiteY1" fmla="*/ 2887114 h 2887114"/>
                <a:gd name="connsiteX2" fmla="*/ 1264783 w 1520778"/>
                <a:gd name="connsiteY2" fmla="*/ 2323543 h 2887114"/>
                <a:gd name="connsiteX3" fmla="*/ 1264628 w 1520778"/>
                <a:gd name="connsiteY3" fmla="*/ 2323543 h 2887114"/>
                <a:gd name="connsiteX4" fmla="*/ 1264627 w 1520778"/>
                <a:gd name="connsiteY4" fmla="*/ 898812 h 2887114"/>
                <a:gd name="connsiteX5" fmla="*/ 1272244 w 1520778"/>
                <a:gd name="connsiteY5" fmla="*/ 906947 h 2887114"/>
                <a:gd name="connsiteX6" fmla="*/ 1478137 w 1520778"/>
                <a:gd name="connsiteY6" fmla="*/ 906946 h 2887114"/>
                <a:gd name="connsiteX7" fmla="*/ 1478137 w 1520778"/>
                <a:gd name="connsiteY7" fmla="*/ 687063 h 2887114"/>
                <a:gd name="connsiteX8" fmla="*/ 1464592 w 1520778"/>
                <a:gd name="connsiteY8" fmla="*/ 672597 h 2887114"/>
                <a:gd name="connsiteX9" fmla="*/ 1457674 w 1520778"/>
                <a:gd name="connsiteY9" fmla="*/ 663080 h 2887114"/>
                <a:gd name="connsiteX10" fmla="*/ 890811 w 1520778"/>
                <a:gd name="connsiteY10" fmla="*/ 57693 h 2887114"/>
                <a:gd name="connsiteX11" fmla="*/ 760389 w 1520778"/>
                <a:gd name="connsiteY11" fmla="*/ 0 h 2887114"/>
                <a:gd name="connsiteX12" fmla="*/ 629968 w 1520778"/>
                <a:gd name="connsiteY12" fmla="*/ 57693 h 2887114"/>
                <a:gd name="connsiteX13" fmla="*/ 63103 w 1520778"/>
                <a:gd name="connsiteY13" fmla="*/ 663080 h 2887114"/>
                <a:gd name="connsiteX14" fmla="*/ 56184 w 1520778"/>
                <a:gd name="connsiteY14" fmla="*/ 672600 h 2887114"/>
                <a:gd name="connsiteX15" fmla="*/ 42642 w 1520778"/>
                <a:gd name="connsiteY15" fmla="*/ 687063 h 2887114"/>
                <a:gd name="connsiteX16" fmla="*/ 42642 w 1520778"/>
                <a:gd name="connsiteY16" fmla="*/ 906946 h 2887114"/>
                <a:gd name="connsiteX17" fmla="*/ 248534 w 1520778"/>
                <a:gd name="connsiteY17" fmla="*/ 906947 h 2887114"/>
                <a:gd name="connsiteX18" fmla="*/ 256150 w 1520778"/>
                <a:gd name="connsiteY18" fmla="*/ 898813 h 2887114"/>
                <a:gd name="connsiteX19" fmla="*/ 256150 w 1520778"/>
                <a:gd name="connsiteY19" fmla="*/ 2323543 h 2887114"/>
                <a:gd name="connsiteX20" fmla="*/ 255573 w 1520778"/>
                <a:gd name="connsiteY20" fmla="*/ 2323543 h 2887114"/>
                <a:gd name="connsiteX0-1" fmla="*/ 255574 w 1520778"/>
                <a:gd name="connsiteY0-2" fmla="*/ 2887114 h 2887114"/>
                <a:gd name="connsiteX1-3" fmla="*/ 1264783 w 1520778"/>
                <a:gd name="connsiteY1-4" fmla="*/ 2887114 h 2887114"/>
                <a:gd name="connsiteX2-5" fmla="*/ 1264783 w 1520778"/>
                <a:gd name="connsiteY2-6" fmla="*/ 2323543 h 2887114"/>
                <a:gd name="connsiteX3-7" fmla="*/ 1264628 w 1520778"/>
                <a:gd name="connsiteY3-8" fmla="*/ 2323543 h 2887114"/>
                <a:gd name="connsiteX4-9" fmla="*/ 1264627 w 1520778"/>
                <a:gd name="connsiteY4-10" fmla="*/ 898812 h 2887114"/>
                <a:gd name="connsiteX5-11" fmla="*/ 1272244 w 1520778"/>
                <a:gd name="connsiteY5-12" fmla="*/ 906947 h 2887114"/>
                <a:gd name="connsiteX6-13" fmla="*/ 1478137 w 1520778"/>
                <a:gd name="connsiteY6-14" fmla="*/ 906946 h 2887114"/>
                <a:gd name="connsiteX7-15" fmla="*/ 1478137 w 1520778"/>
                <a:gd name="connsiteY7-16" fmla="*/ 687063 h 2887114"/>
                <a:gd name="connsiteX8-17" fmla="*/ 1464592 w 1520778"/>
                <a:gd name="connsiteY8-18" fmla="*/ 672597 h 2887114"/>
                <a:gd name="connsiteX9-19" fmla="*/ 1457674 w 1520778"/>
                <a:gd name="connsiteY9-20" fmla="*/ 663080 h 2887114"/>
                <a:gd name="connsiteX10-21" fmla="*/ 890811 w 1520778"/>
                <a:gd name="connsiteY10-22" fmla="*/ 57693 h 2887114"/>
                <a:gd name="connsiteX11-23" fmla="*/ 760389 w 1520778"/>
                <a:gd name="connsiteY11-24" fmla="*/ 0 h 2887114"/>
                <a:gd name="connsiteX12-25" fmla="*/ 629968 w 1520778"/>
                <a:gd name="connsiteY12-26" fmla="*/ 57693 h 2887114"/>
                <a:gd name="connsiteX13-27" fmla="*/ 63103 w 1520778"/>
                <a:gd name="connsiteY13-28" fmla="*/ 663080 h 2887114"/>
                <a:gd name="connsiteX14-29" fmla="*/ 56184 w 1520778"/>
                <a:gd name="connsiteY14-30" fmla="*/ 672600 h 2887114"/>
                <a:gd name="connsiteX15-31" fmla="*/ 42642 w 1520778"/>
                <a:gd name="connsiteY15-32" fmla="*/ 687063 h 2887114"/>
                <a:gd name="connsiteX16-33" fmla="*/ 42642 w 1520778"/>
                <a:gd name="connsiteY16-34" fmla="*/ 906946 h 2887114"/>
                <a:gd name="connsiteX17-35" fmla="*/ 248534 w 1520778"/>
                <a:gd name="connsiteY17-36" fmla="*/ 906947 h 2887114"/>
                <a:gd name="connsiteX18-37" fmla="*/ 256150 w 1520778"/>
                <a:gd name="connsiteY18-38" fmla="*/ 2323543 h 2887114"/>
                <a:gd name="connsiteX19-39" fmla="*/ 255573 w 1520778"/>
                <a:gd name="connsiteY19-40" fmla="*/ 2323543 h 2887114"/>
                <a:gd name="connsiteX20-41" fmla="*/ 255574 w 1520778"/>
                <a:gd name="connsiteY20-42" fmla="*/ 2887114 h 2887114"/>
                <a:gd name="connsiteX0-43" fmla="*/ 248045 w 1513249"/>
                <a:gd name="connsiteY0-44" fmla="*/ 2887114 h 2887114"/>
                <a:gd name="connsiteX1-45" fmla="*/ 1257254 w 1513249"/>
                <a:gd name="connsiteY1-46" fmla="*/ 2887114 h 2887114"/>
                <a:gd name="connsiteX2-47" fmla="*/ 1257254 w 1513249"/>
                <a:gd name="connsiteY2-48" fmla="*/ 2323543 h 2887114"/>
                <a:gd name="connsiteX3-49" fmla="*/ 1257099 w 1513249"/>
                <a:gd name="connsiteY3-50" fmla="*/ 2323543 h 2887114"/>
                <a:gd name="connsiteX4-51" fmla="*/ 1257098 w 1513249"/>
                <a:gd name="connsiteY4-52" fmla="*/ 898812 h 2887114"/>
                <a:gd name="connsiteX5-53" fmla="*/ 1264715 w 1513249"/>
                <a:gd name="connsiteY5-54" fmla="*/ 906947 h 2887114"/>
                <a:gd name="connsiteX6-55" fmla="*/ 1470608 w 1513249"/>
                <a:gd name="connsiteY6-56" fmla="*/ 906946 h 2887114"/>
                <a:gd name="connsiteX7-57" fmla="*/ 1470608 w 1513249"/>
                <a:gd name="connsiteY7-58" fmla="*/ 687063 h 2887114"/>
                <a:gd name="connsiteX8-59" fmla="*/ 1457063 w 1513249"/>
                <a:gd name="connsiteY8-60" fmla="*/ 672597 h 2887114"/>
                <a:gd name="connsiteX9-61" fmla="*/ 1450145 w 1513249"/>
                <a:gd name="connsiteY9-62" fmla="*/ 663080 h 2887114"/>
                <a:gd name="connsiteX10-63" fmla="*/ 883282 w 1513249"/>
                <a:gd name="connsiteY10-64" fmla="*/ 57693 h 2887114"/>
                <a:gd name="connsiteX11-65" fmla="*/ 752860 w 1513249"/>
                <a:gd name="connsiteY11-66" fmla="*/ 0 h 2887114"/>
                <a:gd name="connsiteX12-67" fmla="*/ 622439 w 1513249"/>
                <a:gd name="connsiteY12-68" fmla="*/ 57693 h 2887114"/>
                <a:gd name="connsiteX13-69" fmla="*/ 55574 w 1513249"/>
                <a:gd name="connsiteY13-70" fmla="*/ 663080 h 2887114"/>
                <a:gd name="connsiteX14-71" fmla="*/ 48655 w 1513249"/>
                <a:gd name="connsiteY14-72" fmla="*/ 672600 h 2887114"/>
                <a:gd name="connsiteX15-73" fmla="*/ 35113 w 1513249"/>
                <a:gd name="connsiteY15-74" fmla="*/ 687063 h 2887114"/>
                <a:gd name="connsiteX16-75" fmla="*/ 35113 w 1513249"/>
                <a:gd name="connsiteY16-76" fmla="*/ 906946 h 2887114"/>
                <a:gd name="connsiteX17-77" fmla="*/ 248621 w 1513249"/>
                <a:gd name="connsiteY17-78" fmla="*/ 2323543 h 2887114"/>
                <a:gd name="connsiteX18-79" fmla="*/ 248044 w 1513249"/>
                <a:gd name="connsiteY18-80" fmla="*/ 2323543 h 2887114"/>
                <a:gd name="connsiteX19-81" fmla="*/ 248045 w 1513249"/>
                <a:gd name="connsiteY19-82" fmla="*/ 2887114 h 2887114"/>
                <a:gd name="connsiteX0-83" fmla="*/ 248045 w 1513249"/>
                <a:gd name="connsiteY0-84" fmla="*/ 2887114 h 2887114"/>
                <a:gd name="connsiteX1-85" fmla="*/ 1257254 w 1513249"/>
                <a:gd name="connsiteY1-86" fmla="*/ 2887114 h 2887114"/>
                <a:gd name="connsiteX2-87" fmla="*/ 1257254 w 1513249"/>
                <a:gd name="connsiteY2-88" fmla="*/ 2323543 h 2887114"/>
                <a:gd name="connsiteX3-89" fmla="*/ 1257099 w 1513249"/>
                <a:gd name="connsiteY3-90" fmla="*/ 2323543 h 2887114"/>
                <a:gd name="connsiteX4-91" fmla="*/ 1257098 w 1513249"/>
                <a:gd name="connsiteY4-92" fmla="*/ 898812 h 2887114"/>
                <a:gd name="connsiteX5-93" fmla="*/ 1470608 w 1513249"/>
                <a:gd name="connsiteY5-94" fmla="*/ 906946 h 2887114"/>
                <a:gd name="connsiteX6-95" fmla="*/ 1470608 w 1513249"/>
                <a:gd name="connsiteY6-96" fmla="*/ 687063 h 2887114"/>
                <a:gd name="connsiteX7-97" fmla="*/ 1457063 w 1513249"/>
                <a:gd name="connsiteY7-98" fmla="*/ 672597 h 2887114"/>
                <a:gd name="connsiteX8-99" fmla="*/ 1450145 w 1513249"/>
                <a:gd name="connsiteY8-100" fmla="*/ 663080 h 2887114"/>
                <a:gd name="connsiteX9-101" fmla="*/ 883282 w 1513249"/>
                <a:gd name="connsiteY9-102" fmla="*/ 57693 h 2887114"/>
                <a:gd name="connsiteX10-103" fmla="*/ 752860 w 1513249"/>
                <a:gd name="connsiteY10-104" fmla="*/ 0 h 2887114"/>
                <a:gd name="connsiteX11-105" fmla="*/ 622439 w 1513249"/>
                <a:gd name="connsiteY11-106" fmla="*/ 57693 h 2887114"/>
                <a:gd name="connsiteX12-107" fmla="*/ 55574 w 1513249"/>
                <a:gd name="connsiteY12-108" fmla="*/ 663080 h 2887114"/>
                <a:gd name="connsiteX13-109" fmla="*/ 48655 w 1513249"/>
                <a:gd name="connsiteY13-110" fmla="*/ 672600 h 2887114"/>
                <a:gd name="connsiteX14-111" fmla="*/ 35113 w 1513249"/>
                <a:gd name="connsiteY14-112" fmla="*/ 687063 h 2887114"/>
                <a:gd name="connsiteX15-113" fmla="*/ 35113 w 1513249"/>
                <a:gd name="connsiteY15-114" fmla="*/ 906946 h 2887114"/>
                <a:gd name="connsiteX16-115" fmla="*/ 248621 w 1513249"/>
                <a:gd name="connsiteY16-116" fmla="*/ 2323543 h 2887114"/>
                <a:gd name="connsiteX17-117" fmla="*/ 248044 w 1513249"/>
                <a:gd name="connsiteY17-118" fmla="*/ 2323543 h 2887114"/>
                <a:gd name="connsiteX18-119" fmla="*/ 248045 w 1513249"/>
                <a:gd name="connsiteY18-120" fmla="*/ 2887114 h 2887114"/>
                <a:gd name="connsiteX0-121" fmla="*/ 248045 w 1513249"/>
                <a:gd name="connsiteY0-122" fmla="*/ 2887114 h 2887114"/>
                <a:gd name="connsiteX1-123" fmla="*/ 1257254 w 1513249"/>
                <a:gd name="connsiteY1-124" fmla="*/ 2887114 h 2887114"/>
                <a:gd name="connsiteX2-125" fmla="*/ 1257254 w 1513249"/>
                <a:gd name="connsiteY2-126" fmla="*/ 2323543 h 2887114"/>
                <a:gd name="connsiteX3-127" fmla="*/ 1257099 w 1513249"/>
                <a:gd name="connsiteY3-128" fmla="*/ 2323543 h 2887114"/>
                <a:gd name="connsiteX4-129" fmla="*/ 1470608 w 1513249"/>
                <a:gd name="connsiteY4-130" fmla="*/ 906946 h 2887114"/>
                <a:gd name="connsiteX5-131" fmla="*/ 1470608 w 1513249"/>
                <a:gd name="connsiteY5-132" fmla="*/ 687063 h 2887114"/>
                <a:gd name="connsiteX6-133" fmla="*/ 1457063 w 1513249"/>
                <a:gd name="connsiteY6-134" fmla="*/ 672597 h 2887114"/>
                <a:gd name="connsiteX7-135" fmla="*/ 1450145 w 1513249"/>
                <a:gd name="connsiteY7-136" fmla="*/ 663080 h 2887114"/>
                <a:gd name="connsiteX8-137" fmla="*/ 883282 w 1513249"/>
                <a:gd name="connsiteY8-138" fmla="*/ 57693 h 2887114"/>
                <a:gd name="connsiteX9-139" fmla="*/ 752860 w 1513249"/>
                <a:gd name="connsiteY9-140" fmla="*/ 0 h 2887114"/>
                <a:gd name="connsiteX10-141" fmla="*/ 622439 w 1513249"/>
                <a:gd name="connsiteY10-142" fmla="*/ 57693 h 2887114"/>
                <a:gd name="connsiteX11-143" fmla="*/ 55574 w 1513249"/>
                <a:gd name="connsiteY11-144" fmla="*/ 663080 h 2887114"/>
                <a:gd name="connsiteX12-145" fmla="*/ 48655 w 1513249"/>
                <a:gd name="connsiteY12-146" fmla="*/ 672600 h 2887114"/>
                <a:gd name="connsiteX13-147" fmla="*/ 35113 w 1513249"/>
                <a:gd name="connsiteY13-148" fmla="*/ 687063 h 2887114"/>
                <a:gd name="connsiteX14-149" fmla="*/ 35113 w 1513249"/>
                <a:gd name="connsiteY14-150" fmla="*/ 906946 h 2887114"/>
                <a:gd name="connsiteX15-151" fmla="*/ 248621 w 1513249"/>
                <a:gd name="connsiteY15-152" fmla="*/ 2323543 h 2887114"/>
                <a:gd name="connsiteX16-153" fmla="*/ 248044 w 1513249"/>
                <a:gd name="connsiteY16-154" fmla="*/ 2323543 h 2887114"/>
                <a:gd name="connsiteX17-155" fmla="*/ 248045 w 1513249"/>
                <a:gd name="connsiteY17-156" fmla="*/ 2887114 h 2887114"/>
                <a:gd name="connsiteX0-157" fmla="*/ 212932 w 1478136"/>
                <a:gd name="connsiteY0-158" fmla="*/ 2887114 h 2887114"/>
                <a:gd name="connsiteX1-159" fmla="*/ 1222141 w 1478136"/>
                <a:gd name="connsiteY1-160" fmla="*/ 2887114 h 2887114"/>
                <a:gd name="connsiteX2-161" fmla="*/ 1222141 w 1478136"/>
                <a:gd name="connsiteY2-162" fmla="*/ 2323543 h 2887114"/>
                <a:gd name="connsiteX3-163" fmla="*/ 1221986 w 1478136"/>
                <a:gd name="connsiteY3-164" fmla="*/ 2323543 h 2887114"/>
                <a:gd name="connsiteX4-165" fmla="*/ 1435495 w 1478136"/>
                <a:gd name="connsiteY4-166" fmla="*/ 906946 h 2887114"/>
                <a:gd name="connsiteX5-167" fmla="*/ 1435495 w 1478136"/>
                <a:gd name="connsiteY5-168" fmla="*/ 687063 h 2887114"/>
                <a:gd name="connsiteX6-169" fmla="*/ 1421950 w 1478136"/>
                <a:gd name="connsiteY6-170" fmla="*/ 672597 h 2887114"/>
                <a:gd name="connsiteX7-171" fmla="*/ 1415032 w 1478136"/>
                <a:gd name="connsiteY7-172" fmla="*/ 663080 h 2887114"/>
                <a:gd name="connsiteX8-173" fmla="*/ 848169 w 1478136"/>
                <a:gd name="connsiteY8-174" fmla="*/ 57693 h 2887114"/>
                <a:gd name="connsiteX9-175" fmla="*/ 717747 w 1478136"/>
                <a:gd name="connsiteY9-176" fmla="*/ 0 h 2887114"/>
                <a:gd name="connsiteX10-177" fmla="*/ 587326 w 1478136"/>
                <a:gd name="connsiteY10-178" fmla="*/ 57693 h 2887114"/>
                <a:gd name="connsiteX11-179" fmla="*/ 20461 w 1478136"/>
                <a:gd name="connsiteY11-180" fmla="*/ 663080 h 2887114"/>
                <a:gd name="connsiteX12-181" fmla="*/ 13542 w 1478136"/>
                <a:gd name="connsiteY12-182" fmla="*/ 672600 h 2887114"/>
                <a:gd name="connsiteX13-183" fmla="*/ 0 w 1478136"/>
                <a:gd name="connsiteY13-184" fmla="*/ 906946 h 2887114"/>
                <a:gd name="connsiteX14-185" fmla="*/ 213508 w 1478136"/>
                <a:gd name="connsiteY14-186" fmla="*/ 2323543 h 2887114"/>
                <a:gd name="connsiteX15-187" fmla="*/ 212931 w 1478136"/>
                <a:gd name="connsiteY15-188" fmla="*/ 2323543 h 2887114"/>
                <a:gd name="connsiteX16-189" fmla="*/ 212932 w 1478136"/>
                <a:gd name="connsiteY16-190" fmla="*/ 2887114 h 2887114"/>
                <a:gd name="connsiteX0-191" fmla="*/ 212932 w 1478136"/>
                <a:gd name="connsiteY0-192" fmla="*/ 2887114 h 2887114"/>
                <a:gd name="connsiteX1-193" fmla="*/ 1222141 w 1478136"/>
                <a:gd name="connsiteY1-194" fmla="*/ 2887114 h 2887114"/>
                <a:gd name="connsiteX2-195" fmla="*/ 1222141 w 1478136"/>
                <a:gd name="connsiteY2-196" fmla="*/ 2323543 h 2887114"/>
                <a:gd name="connsiteX3-197" fmla="*/ 1221986 w 1478136"/>
                <a:gd name="connsiteY3-198" fmla="*/ 2323543 h 2887114"/>
                <a:gd name="connsiteX4-199" fmla="*/ 1435495 w 1478136"/>
                <a:gd name="connsiteY4-200" fmla="*/ 906946 h 2887114"/>
                <a:gd name="connsiteX5-201" fmla="*/ 1435495 w 1478136"/>
                <a:gd name="connsiteY5-202" fmla="*/ 687063 h 2887114"/>
                <a:gd name="connsiteX6-203" fmla="*/ 1421950 w 1478136"/>
                <a:gd name="connsiteY6-204" fmla="*/ 672597 h 2887114"/>
                <a:gd name="connsiteX7-205" fmla="*/ 848169 w 1478136"/>
                <a:gd name="connsiteY7-206" fmla="*/ 57693 h 2887114"/>
                <a:gd name="connsiteX8-207" fmla="*/ 717747 w 1478136"/>
                <a:gd name="connsiteY8-208" fmla="*/ 0 h 2887114"/>
                <a:gd name="connsiteX9-209" fmla="*/ 587326 w 1478136"/>
                <a:gd name="connsiteY9-210" fmla="*/ 57693 h 2887114"/>
                <a:gd name="connsiteX10-211" fmla="*/ 20461 w 1478136"/>
                <a:gd name="connsiteY10-212" fmla="*/ 663080 h 2887114"/>
                <a:gd name="connsiteX11-213" fmla="*/ 13542 w 1478136"/>
                <a:gd name="connsiteY11-214" fmla="*/ 672600 h 2887114"/>
                <a:gd name="connsiteX12-215" fmla="*/ 0 w 1478136"/>
                <a:gd name="connsiteY12-216" fmla="*/ 906946 h 2887114"/>
                <a:gd name="connsiteX13-217" fmla="*/ 213508 w 1478136"/>
                <a:gd name="connsiteY13-218" fmla="*/ 2323543 h 2887114"/>
                <a:gd name="connsiteX14-219" fmla="*/ 212931 w 1478136"/>
                <a:gd name="connsiteY14-220" fmla="*/ 2323543 h 2887114"/>
                <a:gd name="connsiteX15-221" fmla="*/ 212932 w 1478136"/>
                <a:gd name="connsiteY15-222" fmla="*/ 2887114 h 2887114"/>
                <a:gd name="connsiteX0-223" fmla="*/ 212932 w 1478136"/>
                <a:gd name="connsiteY0-224" fmla="*/ 2887114 h 2887114"/>
                <a:gd name="connsiteX1-225" fmla="*/ 1222141 w 1478136"/>
                <a:gd name="connsiteY1-226" fmla="*/ 2887114 h 2887114"/>
                <a:gd name="connsiteX2-227" fmla="*/ 1222141 w 1478136"/>
                <a:gd name="connsiteY2-228" fmla="*/ 2323543 h 2887114"/>
                <a:gd name="connsiteX3-229" fmla="*/ 1221986 w 1478136"/>
                <a:gd name="connsiteY3-230" fmla="*/ 2323543 h 2887114"/>
                <a:gd name="connsiteX4-231" fmla="*/ 1435495 w 1478136"/>
                <a:gd name="connsiteY4-232" fmla="*/ 906946 h 2887114"/>
                <a:gd name="connsiteX5-233" fmla="*/ 1435495 w 1478136"/>
                <a:gd name="connsiteY5-234" fmla="*/ 687063 h 2887114"/>
                <a:gd name="connsiteX6-235" fmla="*/ 848169 w 1478136"/>
                <a:gd name="connsiteY6-236" fmla="*/ 57693 h 2887114"/>
                <a:gd name="connsiteX7-237" fmla="*/ 717747 w 1478136"/>
                <a:gd name="connsiteY7-238" fmla="*/ 0 h 2887114"/>
                <a:gd name="connsiteX8-239" fmla="*/ 587326 w 1478136"/>
                <a:gd name="connsiteY8-240" fmla="*/ 57693 h 2887114"/>
                <a:gd name="connsiteX9-241" fmla="*/ 20461 w 1478136"/>
                <a:gd name="connsiteY9-242" fmla="*/ 663080 h 2887114"/>
                <a:gd name="connsiteX10-243" fmla="*/ 13542 w 1478136"/>
                <a:gd name="connsiteY10-244" fmla="*/ 672600 h 2887114"/>
                <a:gd name="connsiteX11-245" fmla="*/ 0 w 1478136"/>
                <a:gd name="connsiteY11-246" fmla="*/ 906946 h 2887114"/>
                <a:gd name="connsiteX12-247" fmla="*/ 213508 w 1478136"/>
                <a:gd name="connsiteY12-248" fmla="*/ 2323543 h 2887114"/>
                <a:gd name="connsiteX13-249" fmla="*/ 212931 w 1478136"/>
                <a:gd name="connsiteY13-250" fmla="*/ 2323543 h 2887114"/>
                <a:gd name="connsiteX14-251" fmla="*/ 212932 w 1478136"/>
                <a:gd name="connsiteY14-252" fmla="*/ 2887114 h 2887114"/>
                <a:gd name="connsiteX0-253" fmla="*/ 212932 w 1435495"/>
                <a:gd name="connsiteY0-254" fmla="*/ 2915686 h 2915686"/>
                <a:gd name="connsiteX1-255" fmla="*/ 1222141 w 1435495"/>
                <a:gd name="connsiteY1-256" fmla="*/ 2915686 h 2915686"/>
                <a:gd name="connsiteX2-257" fmla="*/ 1222141 w 1435495"/>
                <a:gd name="connsiteY2-258" fmla="*/ 2352115 h 2915686"/>
                <a:gd name="connsiteX3-259" fmla="*/ 1221986 w 1435495"/>
                <a:gd name="connsiteY3-260" fmla="*/ 2352115 h 2915686"/>
                <a:gd name="connsiteX4-261" fmla="*/ 1435495 w 1435495"/>
                <a:gd name="connsiteY4-262" fmla="*/ 935518 h 2915686"/>
                <a:gd name="connsiteX5-263" fmla="*/ 848169 w 1435495"/>
                <a:gd name="connsiteY5-264" fmla="*/ 86265 h 2915686"/>
                <a:gd name="connsiteX6-265" fmla="*/ 717747 w 1435495"/>
                <a:gd name="connsiteY6-266" fmla="*/ 28572 h 2915686"/>
                <a:gd name="connsiteX7-267" fmla="*/ 587326 w 1435495"/>
                <a:gd name="connsiteY7-268" fmla="*/ 86265 h 2915686"/>
                <a:gd name="connsiteX8-269" fmla="*/ 20461 w 1435495"/>
                <a:gd name="connsiteY8-270" fmla="*/ 691652 h 2915686"/>
                <a:gd name="connsiteX9-271" fmla="*/ 13542 w 1435495"/>
                <a:gd name="connsiteY9-272" fmla="*/ 701172 h 2915686"/>
                <a:gd name="connsiteX10-273" fmla="*/ 0 w 1435495"/>
                <a:gd name="connsiteY10-274" fmla="*/ 935518 h 2915686"/>
                <a:gd name="connsiteX11-275" fmla="*/ 213508 w 1435495"/>
                <a:gd name="connsiteY11-276" fmla="*/ 2352115 h 2915686"/>
                <a:gd name="connsiteX12-277" fmla="*/ 212931 w 1435495"/>
                <a:gd name="connsiteY12-278" fmla="*/ 2352115 h 2915686"/>
                <a:gd name="connsiteX13-279" fmla="*/ 212932 w 1435495"/>
                <a:gd name="connsiteY13-280" fmla="*/ 2915686 h 2915686"/>
                <a:gd name="connsiteX0-281" fmla="*/ 212932 w 1435495"/>
                <a:gd name="connsiteY0-282" fmla="*/ 2915686 h 2915686"/>
                <a:gd name="connsiteX1-283" fmla="*/ 1222141 w 1435495"/>
                <a:gd name="connsiteY1-284" fmla="*/ 2915686 h 2915686"/>
                <a:gd name="connsiteX2-285" fmla="*/ 1222141 w 1435495"/>
                <a:gd name="connsiteY2-286" fmla="*/ 2352115 h 2915686"/>
                <a:gd name="connsiteX3-287" fmla="*/ 1221986 w 1435495"/>
                <a:gd name="connsiteY3-288" fmla="*/ 2352115 h 2915686"/>
                <a:gd name="connsiteX4-289" fmla="*/ 1435495 w 1435495"/>
                <a:gd name="connsiteY4-290" fmla="*/ 935518 h 2915686"/>
                <a:gd name="connsiteX5-291" fmla="*/ 848169 w 1435495"/>
                <a:gd name="connsiteY5-292" fmla="*/ 86265 h 2915686"/>
                <a:gd name="connsiteX6-293" fmla="*/ 717747 w 1435495"/>
                <a:gd name="connsiteY6-294" fmla="*/ 28572 h 2915686"/>
                <a:gd name="connsiteX7-295" fmla="*/ 587326 w 1435495"/>
                <a:gd name="connsiteY7-296" fmla="*/ 86265 h 2915686"/>
                <a:gd name="connsiteX8-297" fmla="*/ 20461 w 1435495"/>
                <a:gd name="connsiteY8-298" fmla="*/ 691652 h 2915686"/>
                <a:gd name="connsiteX9-299" fmla="*/ 0 w 1435495"/>
                <a:gd name="connsiteY9-300" fmla="*/ 935518 h 2915686"/>
                <a:gd name="connsiteX10-301" fmla="*/ 213508 w 1435495"/>
                <a:gd name="connsiteY10-302" fmla="*/ 2352115 h 2915686"/>
                <a:gd name="connsiteX11-303" fmla="*/ 212931 w 1435495"/>
                <a:gd name="connsiteY11-304" fmla="*/ 2352115 h 2915686"/>
                <a:gd name="connsiteX12-305" fmla="*/ 212932 w 1435495"/>
                <a:gd name="connsiteY12-306" fmla="*/ 2915686 h 291568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</a:cxnLst>
              <a:rect l="l" t="t" r="r" b="b"/>
              <a:pathLst>
                <a:path w="1435495" h="2915686">
                  <a:moveTo>
                    <a:pt x="212932" y="2915686"/>
                  </a:moveTo>
                  <a:lnTo>
                    <a:pt x="1222141" y="2915686"/>
                  </a:lnTo>
                  <a:lnTo>
                    <a:pt x="1222141" y="2352115"/>
                  </a:lnTo>
                  <a:lnTo>
                    <a:pt x="1221986" y="2352115"/>
                  </a:lnTo>
                  <a:cubicBezTo>
                    <a:pt x="1257545" y="2116016"/>
                    <a:pt x="1399910" y="1208265"/>
                    <a:pt x="1435495" y="935518"/>
                  </a:cubicBezTo>
                  <a:cubicBezTo>
                    <a:pt x="1373192" y="557876"/>
                    <a:pt x="967794" y="237423"/>
                    <a:pt x="848169" y="86265"/>
                  </a:cubicBezTo>
                  <a:cubicBezTo>
                    <a:pt x="728544" y="-64893"/>
                    <a:pt x="764951" y="28571"/>
                    <a:pt x="717747" y="28572"/>
                  </a:cubicBezTo>
                  <a:cubicBezTo>
                    <a:pt x="670544" y="28571"/>
                    <a:pt x="623340" y="47803"/>
                    <a:pt x="587326" y="86265"/>
                  </a:cubicBezTo>
                  <a:lnTo>
                    <a:pt x="20461" y="691652"/>
                  </a:lnTo>
                  <a:lnTo>
                    <a:pt x="0" y="935518"/>
                  </a:lnTo>
                  <a:cubicBezTo>
                    <a:pt x="35585" y="1208265"/>
                    <a:pt x="178020" y="2116016"/>
                    <a:pt x="213508" y="2352115"/>
                  </a:cubicBezTo>
                  <a:lnTo>
                    <a:pt x="212931" y="2352115"/>
                  </a:lnTo>
                  <a:cubicBezTo>
                    <a:pt x="212931" y="2539972"/>
                    <a:pt x="212932" y="2727829"/>
                    <a:pt x="212932" y="2915686"/>
                  </a:cubicBezTo>
                  <a:close/>
                </a:path>
              </a:pathLst>
            </a:custGeom>
            <a:gradFill flip="none" rotWithShape="1">
              <a:gsLst>
                <a:gs pos="51000">
                  <a:schemeClr val="tx1">
                    <a:alpha val="10000"/>
                  </a:schemeClr>
                </a:gs>
                <a:gs pos="0">
                  <a:srgbClr val="3C2246">
                    <a:alpha val="33000"/>
                  </a:srgb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215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5">
                <a:solidFill>
                  <a:prstClr val="white"/>
                </a:solidFill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endParaRPr>
            </a:p>
          </p:txBody>
        </p:sp>
        <p:sp>
          <p:nvSpPr>
            <p:cNvPr id="85" name="任意多边形 52"/>
            <p:cNvSpPr/>
            <p:nvPr/>
          </p:nvSpPr>
          <p:spPr>
            <a:xfrm rot="18900000">
              <a:off x="4311706" y="1367483"/>
              <a:ext cx="1520661" cy="3916305"/>
            </a:xfrm>
            <a:custGeom>
              <a:avLst/>
              <a:gdLst>
                <a:gd name="connsiteX0" fmla="*/ 1204282 w 2055930"/>
                <a:gd name="connsiteY0" fmla="*/ 77995 h 5294232"/>
                <a:gd name="connsiteX1" fmla="*/ 1970620 w 2055930"/>
                <a:gd name="connsiteY1" fmla="*/ 896414 h 5294232"/>
                <a:gd name="connsiteX2" fmla="*/ 1979972 w 2055930"/>
                <a:gd name="connsiteY2" fmla="*/ 909280 h 5294232"/>
                <a:gd name="connsiteX3" fmla="*/ 1998283 w 2055930"/>
                <a:gd name="connsiteY3" fmla="*/ 928836 h 5294232"/>
                <a:gd name="connsiteX4" fmla="*/ 1998283 w 2055930"/>
                <a:gd name="connsiteY4" fmla="*/ 1226095 h 5294232"/>
                <a:gd name="connsiteX5" fmla="*/ 1719939 w 2055930"/>
                <a:gd name="connsiteY5" fmla="*/ 1226095 h 5294232"/>
                <a:gd name="connsiteX6" fmla="*/ 1709641 w 2055930"/>
                <a:gd name="connsiteY6" fmla="*/ 1215098 h 5294232"/>
                <a:gd name="connsiteX7" fmla="*/ 1709642 w 2055930"/>
                <a:gd name="connsiteY7" fmla="*/ 3141183 h 5294232"/>
                <a:gd name="connsiteX8" fmla="*/ 1709852 w 2055930"/>
                <a:gd name="connsiteY8" fmla="*/ 3141183 h 5294232"/>
                <a:gd name="connsiteX9" fmla="*/ 1709852 w 2055930"/>
                <a:gd name="connsiteY9" fmla="*/ 5294232 h 5294232"/>
                <a:gd name="connsiteX10" fmla="*/ 345508 w 2055930"/>
                <a:gd name="connsiteY10" fmla="*/ 3929889 h 5294232"/>
                <a:gd name="connsiteX11" fmla="*/ 345508 w 2055930"/>
                <a:gd name="connsiteY11" fmla="*/ 3141183 h 5294232"/>
                <a:gd name="connsiteX12" fmla="*/ 346288 w 2055930"/>
                <a:gd name="connsiteY12" fmla="*/ 3141183 h 5294232"/>
                <a:gd name="connsiteX13" fmla="*/ 346287 w 2055930"/>
                <a:gd name="connsiteY13" fmla="*/ 1215100 h 5294232"/>
                <a:gd name="connsiteX14" fmla="*/ 335992 w 2055930"/>
                <a:gd name="connsiteY14" fmla="*/ 1226095 h 5294232"/>
                <a:gd name="connsiteX15" fmla="*/ 57647 w 2055930"/>
                <a:gd name="connsiteY15" fmla="*/ 1226095 h 5294232"/>
                <a:gd name="connsiteX16" fmla="*/ 57647 w 2055930"/>
                <a:gd name="connsiteY16" fmla="*/ 928836 h 5294232"/>
                <a:gd name="connsiteX17" fmla="*/ 75954 w 2055930"/>
                <a:gd name="connsiteY17" fmla="*/ 909284 h 5294232"/>
                <a:gd name="connsiteX18" fmla="*/ 85309 w 2055930"/>
                <a:gd name="connsiteY18" fmla="*/ 896413 h 5294232"/>
                <a:gd name="connsiteX19" fmla="*/ 851649 w 2055930"/>
                <a:gd name="connsiteY19" fmla="*/ 77995 h 5294232"/>
                <a:gd name="connsiteX20" fmla="*/ 1027965 w 2055930"/>
                <a:gd name="connsiteY20" fmla="*/ 0 h 5294232"/>
                <a:gd name="connsiteX21" fmla="*/ 1204282 w 2055930"/>
                <a:gd name="connsiteY21" fmla="*/ 77995 h 5294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55930" h="5294232">
                  <a:moveTo>
                    <a:pt x="1204282" y="77995"/>
                  </a:moveTo>
                  <a:lnTo>
                    <a:pt x="1970620" y="896414"/>
                  </a:lnTo>
                  <a:lnTo>
                    <a:pt x="1979972" y="909280"/>
                  </a:lnTo>
                  <a:lnTo>
                    <a:pt x="1998283" y="928836"/>
                  </a:lnTo>
                  <a:cubicBezTo>
                    <a:pt x="2075146" y="1010922"/>
                    <a:pt x="2075146" y="1144010"/>
                    <a:pt x="1998283" y="1226095"/>
                  </a:cubicBezTo>
                  <a:cubicBezTo>
                    <a:pt x="1921420" y="1308181"/>
                    <a:pt x="1796802" y="1308181"/>
                    <a:pt x="1719939" y="1226095"/>
                  </a:cubicBezTo>
                  <a:lnTo>
                    <a:pt x="1709641" y="1215098"/>
                  </a:lnTo>
                  <a:lnTo>
                    <a:pt x="1709642" y="3141183"/>
                  </a:lnTo>
                  <a:lnTo>
                    <a:pt x="1709852" y="3141183"/>
                  </a:lnTo>
                  <a:lnTo>
                    <a:pt x="1709852" y="5294232"/>
                  </a:lnTo>
                  <a:lnTo>
                    <a:pt x="345508" y="3929889"/>
                  </a:lnTo>
                  <a:lnTo>
                    <a:pt x="345508" y="3141183"/>
                  </a:lnTo>
                  <a:lnTo>
                    <a:pt x="346288" y="3141183"/>
                  </a:lnTo>
                  <a:lnTo>
                    <a:pt x="346287" y="1215100"/>
                  </a:lnTo>
                  <a:lnTo>
                    <a:pt x="335992" y="1226095"/>
                  </a:lnTo>
                  <a:cubicBezTo>
                    <a:pt x="259128" y="1308181"/>
                    <a:pt x="134510" y="1308181"/>
                    <a:pt x="57647" y="1226095"/>
                  </a:cubicBezTo>
                  <a:cubicBezTo>
                    <a:pt x="-19216" y="1144009"/>
                    <a:pt x="-19216" y="1010922"/>
                    <a:pt x="57647" y="928836"/>
                  </a:cubicBezTo>
                  <a:lnTo>
                    <a:pt x="75954" y="909284"/>
                  </a:lnTo>
                  <a:lnTo>
                    <a:pt x="85309" y="896413"/>
                  </a:lnTo>
                  <a:lnTo>
                    <a:pt x="851649" y="77995"/>
                  </a:lnTo>
                  <a:cubicBezTo>
                    <a:pt x="900337" y="25998"/>
                    <a:pt x="964152" y="-1"/>
                    <a:pt x="1027965" y="0"/>
                  </a:cubicBezTo>
                  <a:cubicBezTo>
                    <a:pt x="1091779" y="-1"/>
                    <a:pt x="1155594" y="25998"/>
                    <a:pt x="1204282" y="77995"/>
                  </a:cubicBezTo>
                  <a:close/>
                </a:path>
              </a:pathLst>
            </a:custGeom>
            <a:solidFill>
              <a:srgbClr val="9ADEC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5">
                <a:solidFill>
                  <a:prstClr val="white"/>
                </a:solidFill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endParaRPr>
            </a:p>
          </p:txBody>
        </p:sp>
        <p:sp>
          <p:nvSpPr>
            <p:cNvPr id="86" name="文本框 4"/>
            <p:cNvSpPr txBox="1"/>
            <p:nvPr/>
          </p:nvSpPr>
          <p:spPr>
            <a:xfrm rot="2700000">
              <a:off x="3578488" y="2310191"/>
              <a:ext cx="1695452" cy="615059"/>
            </a:xfrm>
            <a:prstGeom prst="rect">
              <a:avLst/>
            </a:prstGeom>
            <a:noFill/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prstClr val="white"/>
                  </a:solidFill>
                  <a:effectLst>
                    <a:innerShdw blurRad="25400" dist="25400" dir="10800000">
                      <a:prstClr val="black">
                        <a:alpha val="50000"/>
                      </a:prstClr>
                    </a:innerShdw>
                  </a:effectLst>
                  <a:latin typeface="Poppins" panose="00000500000000000000" pitchFamily="2" charset="0"/>
                  <a:ea typeface="思源黑体 CN Normal" panose="020B0400000000000000" pitchFamily="34" charset="-122"/>
                  <a:cs typeface="Poppins" panose="00000500000000000000" pitchFamily="2" charset="0"/>
                </a:rPr>
                <a:t>GMP</a:t>
              </a:r>
              <a:endParaRPr lang="zh-CN" altLang="en-US" sz="2400" b="1" dirty="0">
                <a:solidFill>
                  <a:prstClr val="white"/>
                </a:solidFill>
                <a:effectLst>
                  <a:innerShdw blurRad="25400" dist="25400" dir="10800000">
                    <a:prstClr val="black">
                      <a:alpha val="50000"/>
                    </a:prstClr>
                  </a:innerShdw>
                </a:effectLst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endParaRPr>
            </a:p>
          </p:txBody>
        </p:sp>
      </p:grpSp>
      <p:grpSp>
        <p:nvGrpSpPr>
          <p:cNvPr id="5127" name="组合 17"/>
          <p:cNvGrpSpPr/>
          <p:nvPr/>
        </p:nvGrpSpPr>
        <p:grpSpPr bwMode="auto">
          <a:xfrm>
            <a:off x="4752975" y="1374775"/>
            <a:ext cx="1585913" cy="3197225"/>
            <a:chOff x="6367888" y="1911704"/>
            <a:chExt cx="2113980" cy="4264236"/>
          </a:xfrm>
        </p:grpSpPr>
        <p:sp>
          <p:nvSpPr>
            <p:cNvPr id="88" name="任意多边形 55"/>
            <p:cNvSpPr/>
            <p:nvPr/>
          </p:nvSpPr>
          <p:spPr>
            <a:xfrm rot="18900000" flipH="1" flipV="1">
              <a:off x="6684459" y="2575915"/>
              <a:ext cx="1797409" cy="3600025"/>
            </a:xfrm>
            <a:custGeom>
              <a:avLst/>
              <a:gdLst>
                <a:gd name="connsiteX0" fmla="*/ 255574 w 1520778"/>
                <a:gd name="connsiteY0" fmla="*/ 2887114 h 2887114"/>
                <a:gd name="connsiteX1" fmla="*/ 1264783 w 1520778"/>
                <a:gd name="connsiteY1" fmla="*/ 2887114 h 2887114"/>
                <a:gd name="connsiteX2" fmla="*/ 1264783 w 1520778"/>
                <a:gd name="connsiteY2" fmla="*/ 2323543 h 2887114"/>
                <a:gd name="connsiteX3" fmla="*/ 1264628 w 1520778"/>
                <a:gd name="connsiteY3" fmla="*/ 2323543 h 2887114"/>
                <a:gd name="connsiteX4" fmla="*/ 1264627 w 1520778"/>
                <a:gd name="connsiteY4" fmla="*/ 898812 h 2887114"/>
                <a:gd name="connsiteX5" fmla="*/ 1272244 w 1520778"/>
                <a:gd name="connsiteY5" fmla="*/ 906947 h 2887114"/>
                <a:gd name="connsiteX6" fmla="*/ 1478137 w 1520778"/>
                <a:gd name="connsiteY6" fmla="*/ 906946 h 2887114"/>
                <a:gd name="connsiteX7" fmla="*/ 1478137 w 1520778"/>
                <a:gd name="connsiteY7" fmla="*/ 687063 h 2887114"/>
                <a:gd name="connsiteX8" fmla="*/ 1464592 w 1520778"/>
                <a:gd name="connsiteY8" fmla="*/ 672597 h 2887114"/>
                <a:gd name="connsiteX9" fmla="*/ 1457674 w 1520778"/>
                <a:gd name="connsiteY9" fmla="*/ 663080 h 2887114"/>
                <a:gd name="connsiteX10" fmla="*/ 890811 w 1520778"/>
                <a:gd name="connsiteY10" fmla="*/ 57693 h 2887114"/>
                <a:gd name="connsiteX11" fmla="*/ 760389 w 1520778"/>
                <a:gd name="connsiteY11" fmla="*/ 0 h 2887114"/>
                <a:gd name="connsiteX12" fmla="*/ 629968 w 1520778"/>
                <a:gd name="connsiteY12" fmla="*/ 57693 h 2887114"/>
                <a:gd name="connsiteX13" fmla="*/ 63103 w 1520778"/>
                <a:gd name="connsiteY13" fmla="*/ 663080 h 2887114"/>
                <a:gd name="connsiteX14" fmla="*/ 56184 w 1520778"/>
                <a:gd name="connsiteY14" fmla="*/ 672600 h 2887114"/>
                <a:gd name="connsiteX15" fmla="*/ 42642 w 1520778"/>
                <a:gd name="connsiteY15" fmla="*/ 687063 h 2887114"/>
                <a:gd name="connsiteX16" fmla="*/ 42642 w 1520778"/>
                <a:gd name="connsiteY16" fmla="*/ 906946 h 2887114"/>
                <a:gd name="connsiteX17" fmla="*/ 248534 w 1520778"/>
                <a:gd name="connsiteY17" fmla="*/ 906947 h 2887114"/>
                <a:gd name="connsiteX18" fmla="*/ 256150 w 1520778"/>
                <a:gd name="connsiteY18" fmla="*/ 898813 h 2887114"/>
                <a:gd name="connsiteX19" fmla="*/ 256150 w 1520778"/>
                <a:gd name="connsiteY19" fmla="*/ 2323543 h 2887114"/>
                <a:gd name="connsiteX20" fmla="*/ 255573 w 1520778"/>
                <a:gd name="connsiteY20" fmla="*/ 2323543 h 2887114"/>
                <a:gd name="connsiteX0-1" fmla="*/ 255574 w 1520778"/>
                <a:gd name="connsiteY0-2" fmla="*/ 2887114 h 2887114"/>
                <a:gd name="connsiteX1-3" fmla="*/ 1264783 w 1520778"/>
                <a:gd name="connsiteY1-4" fmla="*/ 2887114 h 2887114"/>
                <a:gd name="connsiteX2-5" fmla="*/ 1264783 w 1520778"/>
                <a:gd name="connsiteY2-6" fmla="*/ 2323543 h 2887114"/>
                <a:gd name="connsiteX3-7" fmla="*/ 1264628 w 1520778"/>
                <a:gd name="connsiteY3-8" fmla="*/ 2323543 h 2887114"/>
                <a:gd name="connsiteX4-9" fmla="*/ 1264627 w 1520778"/>
                <a:gd name="connsiteY4-10" fmla="*/ 898812 h 2887114"/>
                <a:gd name="connsiteX5-11" fmla="*/ 1272244 w 1520778"/>
                <a:gd name="connsiteY5-12" fmla="*/ 906947 h 2887114"/>
                <a:gd name="connsiteX6-13" fmla="*/ 1478137 w 1520778"/>
                <a:gd name="connsiteY6-14" fmla="*/ 906946 h 2887114"/>
                <a:gd name="connsiteX7-15" fmla="*/ 1478137 w 1520778"/>
                <a:gd name="connsiteY7-16" fmla="*/ 687063 h 2887114"/>
                <a:gd name="connsiteX8-17" fmla="*/ 1464592 w 1520778"/>
                <a:gd name="connsiteY8-18" fmla="*/ 672597 h 2887114"/>
                <a:gd name="connsiteX9-19" fmla="*/ 1457674 w 1520778"/>
                <a:gd name="connsiteY9-20" fmla="*/ 663080 h 2887114"/>
                <a:gd name="connsiteX10-21" fmla="*/ 890811 w 1520778"/>
                <a:gd name="connsiteY10-22" fmla="*/ 57693 h 2887114"/>
                <a:gd name="connsiteX11-23" fmla="*/ 760389 w 1520778"/>
                <a:gd name="connsiteY11-24" fmla="*/ 0 h 2887114"/>
                <a:gd name="connsiteX12-25" fmla="*/ 629968 w 1520778"/>
                <a:gd name="connsiteY12-26" fmla="*/ 57693 h 2887114"/>
                <a:gd name="connsiteX13-27" fmla="*/ 63103 w 1520778"/>
                <a:gd name="connsiteY13-28" fmla="*/ 663080 h 2887114"/>
                <a:gd name="connsiteX14-29" fmla="*/ 56184 w 1520778"/>
                <a:gd name="connsiteY14-30" fmla="*/ 672600 h 2887114"/>
                <a:gd name="connsiteX15-31" fmla="*/ 42642 w 1520778"/>
                <a:gd name="connsiteY15-32" fmla="*/ 687063 h 2887114"/>
                <a:gd name="connsiteX16-33" fmla="*/ 42642 w 1520778"/>
                <a:gd name="connsiteY16-34" fmla="*/ 906946 h 2887114"/>
                <a:gd name="connsiteX17-35" fmla="*/ 248534 w 1520778"/>
                <a:gd name="connsiteY17-36" fmla="*/ 906947 h 2887114"/>
                <a:gd name="connsiteX18-37" fmla="*/ 256150 w 1520778"/>
                <a:gd name="connsiteY18-38" fmla="*/ 2323543 h 2887114"/>
                <a:gd name="connsiteX19-39" fmla="*/ 255573 w 1520778"/>
                <a:gd name="connsiteY19-40" fmla="*/ 2323543 h 2887114"/>
                <a:gd name="connsiteX20-41" fmla="*/ 255574 w 1520778"/>
                <a:gd name="connsiteY20-42" fmla="*/ 2887114 h 2887114"/>
                <a:gd name="connsiteX0-43" fmla="*/ 248045 w 1513249"/>
                <a:gd name="connsiteY0-44" fmla="*/ 2887114 h 2887114"/>
                <a:gd name="connsiteX1-45" fmla="*/ 1257254 w 1513249"/>
                <a:gd name="connsiteY1-46" fmla="*/ 2887114 h 2887114"/>
                <a:gd name="connsiteX2-47" fmla="*/ 1257254 w 1513249"/>
                <a:gd name="connsiteY2-48" fmla="*/ 2323543 h 2887114"/>
                <a:gd name="connsiteX3-49" fmla="*/ 1257099 w 1513249"/>
                <a:gd name="connsiteY3-50" fmla="*/ 2323543 h 2887114"/>
                <a:gd name="connsiteX4-51" fmla="*/ 1257098 w 1513249"/>
                <a:gd name="connsiteY4-52" fmla="*/ 898812 h 2887114"/>
                <a:gd name="connsiteX5-53" fmla="*/ 1264715 w 1513249"/>
                <a:gd name="connsiteY5-54" fmla="*/ 906947 h 2887114"/>
                <a:gd name="connsiteX6-55" fmla="*/ 1470608 w 1513249"/>
                <a:gd name="connsiteY6-56" fmla="*/ 906946 h 2887114"/>
                <a:gd name="connsiteX7-57" fmla="*/ 1470608 w 1513249"/>
                <a:gd name="connsiteY7-58" fmla="*/ 687063 h 2887114"/>
                <a:gd name="connsiteX8-59" fmla="*/ 1457063 w 1513249"/>
                <a:gd name="connsiteY8-60" fmla="*/ 672597 h 2887114"/>
                <a:gd name="connsiteX9-61" fmla="*/ 1450145 w 1513249"/>
                <a:gd name="connsiteY9-62" fmla="*/ 663080 h 2887114"/>
                <a:gd name="connsiteX10-63" fmla="*/ 883282 w 1513249"/>
                <a:gd name="connsiteY10-64" fmla="*/ 57693 h 2887114"/>
                <a:gd name="connsiteX11-65" fmla="*/ 752860 w 1513249"/>
                <a:gd name="connsiteY11-66" fmla="*/ 0 h 2887114"/>
                <a:gd name="connsiteX12-67" fmla="*/ 622439 w 1513249"/>
                <a:gd name="connsiteY12-68" fmla="*/ 57693 h 2887114"/>
                <a:gd name="connsiteX13-69" fmla="*/ 55574 w 1513249"/>
                <a:gd name="connsiteY13-70" fmla="*/ 663080 h 2887114"/>
                <a:gd name="connsiteX14-71" fmla="*/ 48655 w 1513249"/>
                <a:gd name="connsiteY14-72" fmla="*/ 672600 h 2887114"/>
                <a:gd name="connsiteX15-73" fmla="*/ 35113 w 1513249"/>
                <a:gd name="connsiteY15-74" fmla="*/ 687063 h 2887114"/>
                <a:gd name="connsiteX16-75" fmla="*/ 35113 w 1513249"/>
                <a:gd name="connsiteY16-76" fmla="*/ 906946 h 2887114"/>
                <a:gd name="connsiteX17-77" fmla="*/ 248621 w 1513249"/>
                <a:gd name="connsiteY17-78" fmla="*/ 2323543 h 2887114"/>
                <a:gd name="connsiteX18-79" fmla="*/ 248044 w 1513249"/>
                <a:gd name="connsiteY18-80" fmla="*/ 2323543 h 2887114"/>
                <a:gd name="connsiteX19-81" fmla="*/ 248045 w 1513249"/>
                <a:gd name="connsiteY19-82" fmla="*/ 2887114 h 2887114"/>
                <a:gd name="connsiteX0-83" fmla="*/ 248045 w 1513249"/>
                <a:gd name="connsiteY0-84" fmla="*/ 2887114 h 2887114"/>
                <a:gd name="connsiteX1-85" fmla="*/ 1257254 w 1513249"/>
                <a:gd name="connsiteY1-86" fmla="*/ 2887114 h 2887114"/>
                <a:gd name="connsiteX2-87" fmla="*/ 1257254 w 1513249"/>
                <a:gd name="connsiteY2-88" fmla="*/ 2323543 h 2887114"/>
                <a:gd name="connsiteX3-89" fmla="*/ 1257099 w 1513249"/>
                <a:gd name="connsiteY3-90" fmla="*/ 2323543 h 2887114"/>
                <a:gd name="connsiteX4-91" fmla="*/ 1257098 w 1513249"/>
                <a:gd name="connsiteY4-92" fmla="*/ 898812 h 2887114"/>
                <a:gd name="connsiteX5-93" fmla="*/ 1470608 w 1513249"/>
                <a:gd name="connsiteY5-94" fmla="*/ 906946 h 2887114"/>
                <a:gd name="connsiteX6-95" fmla="*/ 1470608 w 1513249"/>
                <a:gd name="connsiteY6-96" fmla="*/ 687063 h 2887114"/>
                <a:gd name="connsiteX7-97" fmla="*/ 1457063 w 1513249"/>
                <a:gd name="connsiteY7-98" fmla="*/ 672597 h 2887114"/>
                <a:gd name="connsiteX8-99" fmla="*/ 1450145 w 1513249"/>
                <a:gd name="connsiteY8-100" fmla="*/ 663080 h 2887114"/>
                <a:gd name="connsiteX9-101" fmla="*/ 883282 w 1513249"/>
                <a:gd name="connsiteY9-102" fmla="*/ 57693 h 2887114"/>
                <a:gd name="connsiteX10-103" fmla="*/ 752860 w 1513249"/>
                <a:gd name="connsiteY10-104" fmla="*/ 0 h 2887114"/>
                <a:gd name="connsiteX11-105" fmla="*/ 622439 w 1513249"/>
                <a:gd name="connsiteY11-106" fmla="*/ 57693 h 2887114"/>
                <a:gd name="connsiteX12-107" fmla="*/ 55574 w 1513249"/>
                <a:gd name="connsiteY12-108" fmla="*/ 663080 h 2887114"/>
                <a:gd name="connsiteX13-109" fmla="*/ 48655 w 1513249"/>
                <a:gd name="connsiteY13-110" fmla="*/ 672600 h 2887114"/>
                <a:gd name="connsiteX14-111" fmla="*/ 35113 w 1513249"/>
                <a:gd name="connsiteY14-112" fmla="*/ 687063 h 2887114"/>
                <a:gd name="connsiteX15-113" fmla="*/ 35113 w 1513249"/>
                <a:gd name="connsiteY15-114" fmla="*/ 906946 h 2887114"/>
                <a:gd name="connsiteX16-115" fmla="*/ 248621 w 1513249"/>
                <a:gd name="connsiteY16-116" fmla="*/ 2323543 h 2887114"/>
                <a:gd name="connsiteX17-117" fmla="*/ 248044 w 1513249"/>
                <a:gd name="connsiteY17-118" fmla="*/ 2323543 h 2887114"/>
                <a:gd name="connsiteX18-119" fmla="*/ 248045 w 1513249"/>
                <a:gd name="connsiteY18-120" fmla="*/ 2887114 h 2887114"/>
                <a:gd name="connsiteX0-121" fmla="*/ 248045 w 1513249"/>
                <a:gd name="connsiteY0-122" fmla="*/ 2887114 h 2887114"/>
                <a:gd name="connsiteX1-123" fmla="*/ 1257254 w 1513249"/>
                <a:gd name="connsiteY1-124" fmla="*/ 2887114 h 2887114"/>
                <a:gd name="connsiteX2-125" fmla="*/ 1257254 w 1513249"/>
                <a:gd name="connsiteY2-126" fmla="*/ 2323543 h 2887114"/>
                <a:gd name="connsiteX3-127" fmla="*/ 1257099 w 1513249"/>
                <a:gd name="connsiteY3-128" fmla="*/ 2323543 h 2887114"/>
                <a:gd name="connsiteX4-129" fmla="*/ 1470608 w 1513249"/>
                <a:gd name="connsiteY4-130" fmla="*/ 906946 h 2887114"/>
                <a:gd name="connsiteX5-131" fmla="*/ 1470608 w 1513249"/>
                <a:gd name="connsiteY5-132" fmla="*/ 687063 h 2887114"/>
                <a:gd name="connsiteX6-133" fmla="*/ 1457063 w 1513249"/>
                <a:gd name="connsiteY6-134" fmla="*/ 672597 h 2887114"/>
                <a:gd name="connsiteX7-135" fmla="*/ 1450145 w 1513249"/>
                <a:gd name="connsiteY7-136" fmla="*/ 663080 h 2887114"/>
                <a:gd name="connsiteX8-137" fmla="*/ 883282 w 1513249"/>
                <a:gd name="connsiteY8-138" fmla="*/ 57693 h 2887114"/>
                <a:gd name="connsiteX9-139" fmla="*/ 752860 w 1513249"/>
                <a:gd name="connsiteY9-140" fmla="*/ 0 h 2887114"/>
                <a:gd name="connsiteX10-141" fmla="*/ 622439 w 1513249"/>
                <a:gd name="connsiteY10-142" fmla="*/ 57693 h 2887114"/>
                <a:gd name="connsiteX11-143" fmla="*/ 55574 w 1513249"/>
                <a:gd name="connsiteY11-144" fmla="*/ 663080 h 2887114"/>
                <a:gd name="connsiteX12-145" fmla="*/ 48655 w 1513249"/>
                <a:gd name="connsiteY12-146" fmla="*/ 672600 h 2887114"/>
                <a:gd name="connsiteX13-147" fmla="*/ 35113 w 1513249"/>
                <a:gd name="connsiteY13-148" fmla="*/ 687063 h 2887114"/>
                <a:gd name="connsiteX14-149" fmla="*/ 35113 w 1513249"/>
                <a:gd name="connsiteY14-150" fmla="*/ 906946 h 2887114"/>
                <a:gd name="connsiteX15-151" fmla="*/ 248621 w 1513249"/>
                <a:gd name="connsiteY15-152" fmla="*/ 2323543 h 2887114"/>
                <a:gd name="connsiteX16-153" fmla="*/ 248044 w 1513249"/>
                <a:gd name="connsiteY16-154" fmla="*/ 2323543 h 2887114"/>
                <a:gd name="connsiteX17-155" fmla="*/ 248045 w 1513249"/>
                <a:gd name="connsiteY17-156" fmla="*/ 2887114 h 2887114"/>
                <a:gd name="connsiteX0-157" fmla="*/ 212932 w 1478136"/>
                <a:gd name="connsiteY0-158" fmla="*/ 2887114 h 2887114"/>
                <a:gd name="connsiteX1-159" fmla="*/ 1222141 w 1478136"/>
                <a:gd name="connsiteY1-160" fmla="*/ 2887114 h 2887114"/>
                <a:gd name="connsiteX2-161" fmla="*/ 1222141 w 1478136"/>
                <a:gd name="connsiteY2-162" fmla="*/ 2323543 h 2887114"/>
                <a:gd name="connsiteX3-163" fmla="*/ 1221986 w 1478136"/>
                <a:gd name="connsiteY3-164" fmla="*/ 2323543 h 2887114"/>
                <a:gd name="connsiteX4-165" fmla="*/ 1435495 w 1478136"/>
                <a:gd name="connsiteY4-166" fmla="*/ 906946 h 2887114"/>
                <a:gd name="connsiteX5-167" fmla="*/ 1435495 w 1478136"/>
                <a:gd name="connsiteY5-168" fmla="*/ 687063 h 2887114"/>
                <a:gd name="connsiteX6-169" fmla="*/ 1421950 w 1478136"/>
                <a:gd name="connsiteY6-170" fmla="*/ 672597 h 2887114"/>
                <a:gd name="connsiteX7-171" fmla="*/ 1415032 w 1478136"/>
                <a:gd name="connsiteY7-172" fmla="*/ 663080 h 2887114"/>
                <a:gd name="connsiteX8-173" fmla="*/ 848169 w 1478136"/>
                <a:gd name="connsiteY8-174" fmla="*/ 57693 h 2887114"/>
                <a:gd name="connsiteX9-175" fmla="*/ 717747 w 1478136"/>
                <a:gd name="connsiteY9-176" fmla="*/ 0 h 2887114"/>
                <a:gd name="connsiteX10-177" fmla="*/ 587326 w 1478136"/>
                <a:gd name="connsiteY10-178" fmla="*/ 57693 h 2887114"/>
                <a:gd name="connsiteX11-179" fmla="*/ 20461 w 1478136"/>
                <a:gd name="connsiteY11-180" fmla="*/ 663080 h 2887114"/>
                <a:gd name="connsiteX12-181" fmla="*/ 13542 w 1478136"/>
                <a:gd name="connsiteY12-182" fmla="*/ 672600 h 2887114"/>
                <a:gd name="connsiteX13-183" fmla="*/ 0 w 1478136"/>
                <a:gd name="connsiteY13-184" fmla="*/ 906946 h 2887114"/>
                <a:gd name="connsiteX14-185" fmla="*/ 213508 w 1478136"/>
                <a:gd name="connsiteY14-186" fmla="*/ 2323543 h 2887114"/>
                <a:gd name="connsiteX15-187" fmla="*/ 212931 w 1478136"/>
                <a:gd name="connsiteY15-188" fmla="*/ 2323543 h 2887114"/>
                <a:gd name="connsiteX16-189" fmla="*/ 212932 w 1478136"/>
                <a:gd name="connsiteY16-190" fmla="*/ 2887114 h 2887114"/>
                <a:gd name="connsiteX0-191" fmla="*/ 212932 w 1478136"/>
                <a:gd name="connsiteY0-192" fmla="*/ 2887114 h 2887114"/>
                <a:gd name="connsiteX1-193" fmla="*/ 1222141 w 1478136"/>
                <a:gd name="connsiteY1-194" fmla="*/ 2887114 h 2887114"/>
                <a:gd name="connsiteX2-195" fmla="*/ 1222141 w 1478136"/>
                <a:gd name="connsiteY2-196" fmla="*/ 2323543 h 2887114"/>
                <a:gd name="connsiteX3-197" fmla="*/ 1221986 w 1478136"/>
                <a:gd name="connsiteY3-198" fmla="*/ 2323543 h 2887114"/>
                <a:gd name="connsiteX4-199" fmla="*/ 1435495 w 1478136"/>
                <a:gd name="connsiteY4-200" fmla="*/ 906946 h 2887114"/>
                <a:gd name="connsiteX5-201" fmla="*/ 1435495 w 1478136"/>
                <a:gd name="connsiteY5-202" fmla="*/ 687063 h 2887114"/>
                <a:gd name="connsiteX6-203" fmla="*/ 1421950 w 1478136"/>
                <a:gd name="connsiteY6-204" fmla="*/ 672597 h 2887114"/>
                <a:gd name="connsiteX7-205" fmla="*/ 848169 w 1478136"/>
                <a:gd name="connsiteY7-206" fmla="*/ 57693 h 2887114"/>
                <a:gd name="connsiteX8-207" fmla="*/ 717747 w 1478136"/>
                <a:gd name="connsiteY8-208" fmla="*/ 0 h 2887114"/>
                <a:gd name="connsiteX9-209" fmla="*/ 587326 w 1478136"/>
                <a:gd name="connsiteY9-210" fmla="*/ 57693 h 2887114"/>
                <a:gd name="connsiteX10-211" fmla="*/ 20461 w 1478136"/>
                <a:gd name="connsiteY10-212" fmla="*/ 663080 h 2887114"/>
                <a:gd name="connsiteX11-213" fmla="*/ 13542 w 1478136"/>
                <a:gd name="connsiteY11-214" fmla="*/ 672600 h 2887114"/>
                <a:gd name="connsiteX12-215" fmla="*/ 0 w 1478136"/>
                <a:gd name="connsiteY12-216" fmla="*/ 906946 h 2887114"/>
                <a:gd name="connsiteX13-217" fmla="*/ 213508 w 1478136"/>
                <a:gd name="connsiteY13-218" fmla="*/ 2323543 h 2887114"/>
                <a:gd name="connsiteX14-219" fmla="*/ 212931 w 1478136"/>
                <a:gd name="connsiteY14-220" fmla="*/ 2323543 h 2887114"/>
                <a:gd name="connsiteX15-221" fmla="*/ 212932 w 1478136"/>
                <a:gd name="connsiteY15-222" fmla="*/ 2887114 h 2887114"/>
                <a:gd name="connsiteX0-223" fmla="*/ 212932 w 1478136"/>
                <a:gd name="connsiteY0-224" fmla="*/ 2887114 h 2887114"/>
                <a:gd name="connsiteX1-225" fmla="*/ 1222141 w 1478136"/>
                <a:gd name="connsiteY1-226" fmla="*/ 2887114 h 2887114"/>
                <a:gd name="connsiteX2-227" fmla="*/ 1222141 w 1478136"/>
                <a:gd name="connsiteY2-228" fmla="*/ 2323543 h 2887114"/>
                <a:gd name="connsiteX3-229" fmla="*/ 1221986 w 1478136"/>
                <a:gd name="connsiteY3-230" fmla="*/ 2323543 h 2887114"/>
                <a:gd name="connsiteX4-231" fmla="*/ 1435495 w 1478136"/>
                <a:gd name="connsiteY4-232" fmla="*/ 906946 h 2887114"/>
                <a:gd name="connsiteX5-233" fmla="*/ 1435495 w 1478136"/>
                <a:gd name="connsiteY5-234" fmla="*/ 687063 h 2887114"/>
                <a:gd name="connsiteX6-235" fmla="*/ 848169 w 1478136"/>
                <a:gd name="connsiteY6-236" fmla="*/ 57693 h 2887114"/>
                <a:gd name="connsiteX7-237" fmla="*/ 717747 w 1478136"/>
                <a:gd name="connsiteY7-238" fmla="*/ 0 h 2887114"/>
                <a:gd name="connsiteX8-239" fmla="*/ 587326 w 1478136"/>
                <a:gd name="connsiteY8-240" fmla="*/ 57693 h 2887114"/>
                <a:gd name="connsiteX9-241" fmla="*/ 20461 w 1478136"/>
                <a:gd name="connsiteY9-242" fmla="*/ 663080 h 2887114"/>
                <a:gd name="connsiteX10-243" fmla="*/ 13542 w 1478136"/>
                <a:gd name="connsiteY10-244" fmla="*/ 672600 h 2887114"/>
                <a:gd name="connsiteX11-245" fmla="*/ 0 w 1478136"/>
                <a:gd name="connsiteY11-246" fmla="*/ 906946 h 2887114"/>
                <a:gd name="connsiteX12-247" fmla="*/ 213508 w 1478136"/>
                <a:gd name="connsiteY12-248" fmla="*/ 2323543 h 2887114"/>
                <a:gd name="connsiteX13-249" fmla="*/ 212931 w 1478136"/>
                <a:gd name="connsiteY13-250" fmla="*/ 2323543 h 2887114"/>
                <a:gd name="connsiteX14-251" fmla="*/ 212932 w 1478136"/>
                <a:gd name="connsiteY14-252" fmla="*/ 2887114 h 2887114"/>
                <a:gd name="connsiteX0-253" fmla="*/ 212932 w 1435495"/>
                <a:gd name="connsiteY0-254" fmla="*/ 2915686 h 2915686"/>
                <a:gd name="connsiteX1-255" fmla="*/ 1222141 w 1435495"/>
                <a:gd name="connsiteY1-256" fmla="*/ 2915686 h 2915686"/>
                <a:gd name="connsiteX2-257" fmla="*/ 1222141 w 1435495"/>
                <a:gd name="connsiteY2-258" fmla="*/ 2352115 h 2915686"/>
                <a:gd name="connsiteX3-259" fmla="*/ 1221986 w 1435495"/>
                <a:gd name="connsiteY3-260" fmla="*/ 2352115 h 2915686"/>
                <a:gd name="connsiteX4-261" fmla="*/ 1435495 w 1435495"/>
                <a:gd name="connsiteY4-262" fmla="*/ 935518 h 2915686"/>
                <a:gd name="connsiteX5-263" fmla="*/ 848169 w 1435495"/>
                <a:gd name="connsiteY5-264" fmla="*/ 86265 h 2915686"/>
                <a:gd name="connsiteX6-265" fmla="*/ 717747 w 1435495"/>
                <a:gd name="connsiteY6-266" fmla="*/ 28572 h 2915686"/>
                <a:gd name="connsiteX7-267" fmla="*/ 587326 w 1435495"/>
                <a:gd name="connsiteY7-268" fmla="*/ 86265 h 2915686"/>
                <a:gd name="connsiteX8-269" fmla="*/ 20461 w 1435495"/>
                <a:gd name="connsiteY8-270" fmla="*/ 691652 h 2915686"/>
                <a:gd name="connsiteX9-271" fmla="*/ 13542 w 1435495"/>
                <a:gd name="connsiteY9-272" fmla="*/ 701172 h 2915686"/>
                <a:gd name="connsiteX10-273" fmla="*/ 0 w 1435495"/>
                <a:gd name="connsiteY10-274" fmla="*/ 935518 h 2915686"/>
                <a:gd name="connsiteX11-275" fmla="*/ 213508 w 1435495"/>
                <a:gd name="connsiteY11-276" fmla="*/ 2352115 h 2915686"/>
                <a:gd name="connsiteX12-277" fmla="*/ 212931 w 1435495"/>
                <a:gd name="connsiteY12-278" fmla="*/ 2352115 h 2915686"/>
                <a:gd name="connsiteX13-279" fmla="*/ 212932 w 1435495"/>
                <a:gd name="connsiteY13-280" fmla="*/ 2915686 h 2915686"/>
                <a:gd name="connsiteX0-281" fmla="*/ 212932 w 1435495"/>
                <a:gd name="connsiteY0-282" fmla="*/ 2915686 h 2915686"/>
                <a:gd name="connsiteX1-283" fmla="*/ 1222141 w 1435495"/>
                <a:gd name="connsiteY1-284" fmla="*/ 2915686 h 2915686"/>
                <a:gd name="connsiteX2-285" fmla="*/ 1222141 w 1435495"/>
                <a:gd name="connsiteY2-286" fmla="*/ 2352115 h 2915686"/>
                <a:gd name="connsiteX3-287" fmla="*/ 1221986 w 1435495"/>
                <a:gd name="connsiteY3-288" fmla="*/ 2352115 h 2915686"/>
                <a:gd name="connsiteX4-289" fmla="*/ 1435495 w 1435495"/>
                <a:gd name="connsiteY4-290" fmla="*/ 935518 h 2915686"/>
                <a:gd name="connsiteX5-291" fmla="*/ 848169 w 1435495"/>
                <a:gd name="connsiteY5-292" fmla="*/ 86265 h 2915686"/>
                <a:gd name="connsiteX6-293" fmla="*/ 717747 w 1435495"/>
                <a:gd name="connsiteY6-294" fmla="*/ 28572 h 2915686"/>
                <a:gd name="connsiteX7-295" fmla="*/ 587326 w 1435495"/>
                <a:gd name="connsiteY7-296" fmla="*/ 86265 h 2915686"/>
                <a:gd name="connsiteX8-297" fmla="*/ 20461 w 1435495"/>
                <a:gd name="connsiteY8-298" fmla="*/ 691652 h 2915686"/>
                <a:gd name="connsiteX9-299" fmla="*/ 0 w 1435495"/>
                <a:gd name="connsiteY9-300" fmla="*/ 935518 h 2915686"/>
                <a:gd name="connsiteX10-301" fmla="*/ 213508 w 1435495"/>
                <a:gd name="connsiteY10-302" fmla="*/ 2352115 h 2915686"/>
                <a:gd name="connsiteX11-303" fmla="*/ 212931 w 1435495"/>
                <a:gd name="connsiteY11-304" fmla="*/ 2352115 h 2915686"/>
                <a:gd name="connsiteX12-305" fmla="*/ 212932 w 1435495"/>
                <a:gd name="connsiteY12-306" fmla="*/ 2915686 h 291568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</a:cxnLst>
              <a:rect l="l" t="t" r="r" b="b"/>
              <a:pathLst>
                <a:path w="1435495" h="2915686">
                  <a:moveTo>
                    <a:pt x="212932" y="2915686"/>
                  </a:moveTo>
                  <a:lnTo>
                    <a:pt x="1222141" y="2915686"/>
                  </a:lnTo>
                  <a:lnTo>
                    <a:pt x="1222141" y="2352115"/>
                  </a:lnTo>
                  <a:lnTo>
                    <a:pt x="1221986" y="2352115"/>
                  </a:lnTo>
                  <a:cubicBezTo>
                    <a:pt x="1257545" y="2116016"/>
                    <a:pt x="1399910" y="1208265"/>
                    <a:pt x="1435495" y="935518"/>
                  </a:cubicBezTo>
                  <a:cubicBezTo>
                    <a:pt x="1373192" y="557876"/>
                    <a:pt x="967794" y="237423"/>
                    <a:pt x="848169" y="86265"/>
                  </a:cubicBezTo>
                  <a:cubicBezTo>
                    <a:pt x="728544" y="-64893"/>
                    <a:pt x="764951" y="28571"/>
                    <a:pt x="717747" y="28572"/>
                  </a:cubicBezTo>
                  <a:cubicBezTo>
                    <a:pt x="670544" y="28571"/>
                    <a:pt x="623340" y="47803"/>
                    <a:pt x="587326" y="86265"/>
                  </a:cubicBezTo>
                  <a:lnTo>
                    <a:pt x="20461" y="691652"/>
                  </a:lnTo>
                  <a:lnTo>
                    <a:pt x="0" y="935518"/>
                  </a:lnTo>
                  <a:cubicBezTo>
                    <a:pt x="35585" y="1208265"/>
                    <a:pt x="178020" y="2116016"/>
                    <a:pt x="213508" y="2352115"/>
                  </a:cubicBezTo>
                  <a:lnTo>
                    <a:pt x="212931" y="2352115"/>
                  </a:lnTo>
                  <a:cubicBezTo>
                    <a:pt x="212931" y="2539972"/>
                    <a:pt x="212932" y="2727829"/>
                    <a:pt x="212932" y="2915686"/>
                  </a:cubicBezTo>
                  <a:close/>
                </a:path>
              </a:pathLst>
            </a:custGeom>
            <a:gradFill flip="none" rotWithShape="1">
              <a:gsLst>
                <a:gs pos="51000">
                  <a:schemeClr val="tx1">
                    <a:alpha val="10000"/>
                  </a:schemeClr>
                </a:gs>
                <a:gs pos="0">
                  <a:srgbClr val="3C2246">
                    <a:alpha val="33000"/>
                  </a:srgb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215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5">
                <a:solidFill>
                  <a:prstClr val="white"/>
                </a:solidFill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endParaRPr>
            </a:p>
          </p:txBody>
        </p:sp>
        <p:sp>
          <p:nvSpPr>
            <p:cNvPr id="89" name="任意多边形 56"/>
            <p:cNvSpPr/>
            <p:nvPr/>
          </p:nvSpPr>
          <p:spPr>
            <a:xfrm rot="18900000" flipH="1" flipV="1">
              <a:off x="6367888" y="1911704"/>
              <a:ext cx="1521473" cy="3916999"/>
            </a:xfrm>
            <a:custGeom>
              <a:avLst/>
              <a:gdLst>
                <a:gd name="connsiteX0" fmla="*/ 1204282 w 2055930"/>
                <a:gd name="connsiteY0" fmla="*/ 77995 h 5294232"/>
                <a:gd name="connsiteX1" fmla="*/ 1970620 w 2055930"/>
                <a:gd name="connsiteY1" fmla="*/ 896414 h 5294232"/>
                <a:gd name="connsiteX2" fmla="*/ 1979972 w 2055930"/>
                <a:gd name="connsiteY2" fmla="*/ 909280 h 5294232"/>
                <a:gd name="connsiteX3" fmla="*/ 1998283 w 2055930"/>
                <a:gd name="connsiteY3" fmla="*/ 928836 h 5294232"/>
                <a:gd name="connsiteX4" fmla="*/ 1998283 w 2055930"/>
                <a:gd name="connsiteY4" fmla="*/ 1226095 h 5294232"/>
                <a:gd name="connsiteX5" fmla="*/ 1719939 w 2055930"/>
                <a:gd name="connsiteY5" fmla="*/ 1226095 h 5294232"/>
                <a:gd name="connsiteX6" fmla="*/ 1709641 w 2055930"/>
                <a:gd name="connsiteY6" fmla="*/ 1215098 h 5294232"/>
                <a:gd name="connsiteX7" fmla="*/ 1709642 w 2055930"/>
                <a:gd name="connsiteY7" fmla="*/ 3141183 h 5294232"/>
                <a:gd name="connsiteX8" fmla="*/ 1709852 w 2055930"/>
                <a:gd name="connsiteY8" fmla="*/ 3141183 h 5294232"/>
                <a:gd name="connsiteX9" fmla="*/ 1709852 w 2055930"/>
                <a:gd name="connsiteY9" fmla="*/ 5294232 h 5294232"/>
                <a:gd name="connsiteX10" fmla="*/ 345508 w 2055930"/>
                <a:gd name="connsiteY10" fmla="*/ 3929889 h 5294232"/>
                <a:gd name="connsiteX11" fmla="*/ 345508 w 2055930"/>
                <a:gd name="connsiteY11" fmla="*/ 3141183 h 5294232"/>
                <a:gd name="connsiteX12" fmla="*/ 346288 w 2055930"/>
                <a:gd name="connsiteY12" fmla="*/ 3141183 h 5294232"/>
                <a:gd name="connsiteX13" fmla="*/ 346287 w 2055930"/>
                <a:gd name="connsiteY13" fmla="*/ 1215100 h 5294232"/>
                <a:gd name="connsiteX14" fmla="*/ 335992 w 2055930"/>
                <a:gd name="connsiteY14" fmla="*/ 1226095 h 5294232"/>
                <a:gd name="connsiteX15" fmla="*/ 57647 w 2055930"/>
                <a:gd name="connsiteY15" fmla="*/ 1226095 h 5294232"/>
                <a:gd name="connsiteX16" fmla="*/ 57647 w 2055930"/>
                <a:gd name="connsiteY16" fmla="*/ 928836 h 5294232"/>
                <a:gd name="connsiteX17" fmla="*/ 75954 w 2055930"/>
                <a:gd name="connsiteY17" fmla="*/ 909284 h 5294232"/>
                <a:gd name="connsiteX18" fmla="*/ 85309 w 2055930"/>
                <a:gd name="connsiteY18" fmla="*/ 896413 h 5294232"/>
                <a:gd name="connsiteX19" fmla="*/ 851649 w 2055930"/>
                <a:gd name="connsiteY19" fmla="*/ 77995 h 5294232"/>
                <a:gd name="connsiteX20" fmla="*/ 1027965 w 2055930"/>
                <a:gd name="connsiteY20" fmla="*/ 0 h 5294232"/>
                <a:gd name="connsiteX21" fmla="*/ 1204282 w 2055930"/>
                <a:gd name="connsiteY21" fmla="*/ 77995 h 5294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55930" h="5294232">
                  <a:moveTo>
                    <a:pt x="1204282" y="77995"/>
                  </a:moveTo>
                  <a:lnTo>
                    <a:pt x="1970620" y="896414"/>
                  </a:lnTo>
                  <a:lnTo>
                    <a:pt x="1979972" y="909280"/>
                  </a:lnTo>
                  <a:lnTo>
                    <a:pt x="1998283" y="928836"/>
                  </a:lnTo>
                  <a:cubicBezTo>
                    <a:pt x="2075146" y="1010922"/>
                    <a:pt x="2075146" y="1144010"/>
                    <a:pt x="1998283" y="1226095"/>
                  </a:cubicBezTo>
                  <a:cubicBezTo>
                    <a:pt x="1921420" y="1308181"/>
                    <a:pt x="1796802" y="1308181"/>
                    <a:pt x="1719939" y="1226095"/>
                  </a:cubicBezTo>
                  <a:lnTo>
                    <a:pt x="1709641" y="1215098"/>
                  </a:lnTo>
                  <a:lnTo>
                    <a:pt x="1709642" y="3141183"/>
                  </a:lnTo>
                  <a:lnTo>
                    <a:pt x="1709852" y="3141183"/>
                  </a:lnTo>
                  <a:lnTo>
                    <a:pt x="1709852" y="5294232"/>
                  </a:lnTo>
                  <a:lnTo>
                    <a:pt x="345508" y="3929889"/>
                  </a:lnTo>
                  <a:lnTo>
                    <a:pt x="345508" y="3141183"/>
                  </a:lnTo>
                  <a:lnTo>
                    <a:pt x="346288" y="3141183"/>
                  </a:lnTo>
                  <a:lnTo>
                    <a:pt x="346287" y="1215100"/>
                  </a:lnTo>
                  <a:lnTo>
                    <a:pt x="335992" y="1226095"/>
                  </a:lnTo>
                  <a:cubicBezTo>
                    <a:pt x="259128" y="1308181"/>
                    <a:pt x="134510" y="1308181"/>
                    <a:pt x="57647" y="1226095"/>
                  </a:cubicBezTo>
                  <a:cubicBezTo>
                    <a:pt x="-19216" y="1144009"/>
                    <a:pt x="-19216" y="1010922"/>
                    <a:pt x="57647" y="928836"/>
                  </a:cubicBezTo>
                  <a:lnTo>
                    <a:pt x="75954" y="909284"/>
                  </a:lnTo>
                  <a:lnTo>
                    <a:pt x="85309" y="896413"/>
                  </a:lnTo>
                  <a:lnTo>
                    <a:pt x="851649" y="77995"/>
                  </a:lnTo>
                  <a:cubicBezTo>
                    <a:pt x="900337" y="25998"/>
                    <a:pt x="964152" y="-1"/>
                    <a:pt x="1027965" y="0"/>
                  </a:cubicBezTo>
                  <a:cubicBezTo>
                    <a:pt x="1091779" y="-1"/>
                    <a:pt x="1155594" y="25998"/>
                    <a:pt x="1204282" y="77995"/>
                  </a:cubicBezTo>
                  <a:close/>
                </a:path>
              </a:pathLst>
            </a:custGeom>
            <a:solidFill>
              <a:srgbClr val="377D6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5">
                <a:solidFill>
                  <a:prstClr val="white"/>
                </a:solidFill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endParaRPr>
            </a:p>
          </p:txBody>
        </p:sp>
        <p:sp>
          <p:nvSpPr>
            <p:cNvPr id="90" name="文本框 20"/>
            <p:cNvSpPr txBox="1"/>
            <p:nvPr/>
          </p:nvSpPr>
          <p:spPr>
            <a:xfrm rot="2700000" flipH="1">
              <a:off x="6862428" y="4155935"/>
              <a:ext cx="1846816" cy="615737"/>
            </a:xfrm>
            <a:prstGeom prst="rect">
              <a:avLst/>
            </a:prstGeom>
            <a:noFill/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400" b="1" dirty="0">
                  <a:solidFill>
                    <a:prstClr val="white"/>
                  </a:solidFill>
                  <a:effectLst>
                    <a:innerShdw blurRad="25400" dist="25400" dir="10800000">
                      <a:prstClr val="black">
                        <a:alpha val="50000"/>
                      </a:prstClr>
                    </a:innerShdw>
                  </a:effectLst>
                  <a:latin typeface="Poppins" panose="00000500000000000000" pitchFamily="2" charset="0"/>
                  <a:ea typeface="思源黑体 CN Normal" panose="020B0400000000000000" pitchFamily="34" charset="-122"/>
                  <a:cs typeface="Poppins" panose="00000500000000000000" pitchFamily="2" charset="0"/>
                </a:rPr>
                <a:t>指南</a:t>
              </a:r>
              <a:endParaRPr lang="zh-CN" altLang="en-US" sz="2400" b="1" dirty="0">
                <a:solidFill>
                  <a:prstClr val="white"/>
                </a:solidFill>
                <a:effectLst>
                  <a:innerShdw blurRad="25400" dist="25400" dir="10800000">
                    <a:prstClr val="black">
                      <a:alpha val="50000"/>
                    </a:prstClr>
                  </a:innerShdw>
                </a:effectLst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endParaRPr>
            </a:p>
          </p:txBody>
        </p:sp>
      </p:grpSp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6671870" y="1090801"/>
            <a:ext cx="308531" cy="238487"/>
            <a:chOff x="3494" y="1896"/>
            <a:chExt cx="688" cy="532"/>
          </a:xfrm>
          <a:solidFill>
            <a:srgbClr val="3E8E7B"/>
          </a:solidFill>
        </p:grpSpPr>
        <p:sp>
          <p:nvSpPr>
            <p:cNvPr id="92" name="Rectangle 5"/>
            <p:cNvSpPr>
              <a:spLocks noChangeArrowheads="1"/>
            </p:cNvSpPr>
            <p:nvPr/>
          </p:nvSpPr>
          <p:spPr bwMode="auto">
            <a:xfrm>
              <a:off x="4124" y="2007"/>
              <a:ext cx="58" cy="421"/>
            </a:xfrm>
            <a:prstGeom prst="rect">
              <a:avLst/>
            </a:prstGeom>
            <a:grpFill/>
            <a:ln>
              <a:noFill/>
            </a:ln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15">
                <a:solidFill>
                  <a:prstClr val="black"/>
                </a:solidFill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endParaRPr>
            </a:p>
          </p:txBody>
        </p:sp>
        <p:sp>
          <p:nvSpPr>
            <p:cNvPr id="93" name="Freeform 6"/>
            <p:cNvSpPr>
              <a:spLocks noEditPoints="1"/>
            </p:cNvSpPr>
            <p:nvPr/>
          </p:nvSpPr>
          <p:spPr bwMode="auto">
            <a:xfrm>
              <a:off x="3608" y="1896"/>
              <a:ext cx="459" cy="532"/>
            </a:xfrm>
            <a:custGeom>
              <a:avLst/>
              <a:gdLst>
                <a:gd name="T0" fmla="*/ 176 w 192"/>
                <a:gd name="T1" fmla="*/ 46 h 222"/>
                <a:gd name="T2" fmla="*/ 132 w 192"/>
                <a:gd name="T3" fmla="*/ 0 h 222"/>
                <a:gd name="T4" fmla="*/ 60 w 192"/>
                <a:gd name="T5" fmla="*/ 0 h 222"/>
                <a:gd name="T6" fmla="*/ 18 w 192"/>
                <a:gd name="T7" fmla="*/ 46 h 222"/>
                <a:gd name="T8" fmla="*/ 0 w 192"/>
                <a:gd name="T9" fmla="*/ 46 h 222"/>
                <a:gd name="T10" fmla="*/ 0 w 192"/>
                <a:gd name="T11" fmla="*/ 222 h 222"/>
                <a:gd name="T12" fmla="*/ 192 w 192"/>
                <a:gd name="T13" fmla="*/ 222 h 222"/>
                <a:gd name="T14" fmla="*/ 192 w 192"/>
                <a:gd name="T15" fmla="*/ 46 h 222"/>
                <a:gd name="T16" fmla="*/ 176 w 192"/>
                <a:gd name="T17" fmla="*/ 46 h 222"/>
                <a:gd name="T18" fmla="*/ 113 w 192"/>
                <a:gd name="T19" fmla="*/ 42 h 222"/>
                <a:gd name="T20" fmla="*/ 77 w 192"/>
                <a:gd name="T21" fmla="*/ 42 h 222"/>
                <a:gd name="T22" fmla="*/ 67 w 192"/>
                <a:gd name="T23" fmla="*/ 31 h 222"/>
                <a:gd name="T24" fmla="*/ 77 w 192"/>
                <a:gd name="T25" fmla="*/ 20 h 222"/>
                <a:gd name="T26" fmla="*/ 113 w 192"/>
                <a:gd name="T27" fmla="*/ 20 h 222"/>
                <a:gd name="T28" fmla="*/ 124 w 192"/>
                <a:gd name="T29" fmla="*/ 31 h 222"/>
                <a:gd name="T30" fmla="*/ 113 w 192"/>
                <a:gd name="T31" fmla="*/ 4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2" h="222">
                  <a:moveTo>
                    <a:pt x="176" y="46"/>
                  </a:moveTo>
                  <a:cubicBezTo>
                    <a:pt x="166" y="26"/>
                    <a:pt x="148" y="0"/>
                    <a:pt x="132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29" y="25"/>
                    <a:pt x="18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192" y="222"/>
                    <a:pt x="192" y="222"/>
                    <a:pt x="192" y="222"/>
                  </a:cubicBezTo>
                  <a:cubicBezTo>
                    <a:pt x="192" y="46"/>
                    <a:pt x="192" y="46"/>
                    <a:pt x="192" y="46"/>
                  </a:cubicBezTo>
                  <a:lnTo>
                    <a:pt x="176" y="46"/>
                  </a:lnTo>
                  <a:close/>
                  <a:moveTo>
                    <a:pt x="113" y="42"/>
                  </a:moveTo>
                  <a:cubicBezTo>
                    <a:pt x="77" y="42"/>
                    <a:pt x="77" y="42"/>
                    <a:pt x="77" y="42"/>
                  </a:cubicBezTo>
                  <a:cubicBezTo>
                    <a:pt x="72" y="42"/>
                    <a:pt x="67" y="37"/>
                    <a:pt x="67" y="31"/>
                  </a:cubicBezTo>
                  <a:cubicBezTo>
                    <a:pt x="67" y="25"/>
                    <a:pt x="72" y="20"/>
                    <a:pt x="77" y="2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9" y="20"/>
                    <a:pt x="124" y="25"/>
                    <a:pt x="124" y="31"/>
                  </a:cubicBezTo>
                  <a:cubicBezTo>
                    <a:pt x="124" y="37"/>
                    <a:pt x="119" y="42"/>
                    <a:pt x="113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15">
                <a:solidFill>
                  <a:prstClr val="black"/>
                </a:solidFill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endParaRPr>
            </a:p>
          </p:txBody>
        </p:sp>
        <p:sp>
          <p:nvSpPr>
            <p:cNvPr id="94" name="Rectangle 7"/>
            <p:cNvSpPr>
              <a:spLocks noChangeArrowheads="1"/>
            </p:cNvSpPr>
            <p:nvPr/>
          </p:nvSpPr>
          <p:spPr bwMode="auto">
            <a:xfrm>
              <a:off x="3494" y="2007"/>
              <a:ext cx="57" cy="421"/>
            </a:xfrm>
            <a:prstGeom prst="rect">
              <a:avLst/>
            </a:prstGeom>
            <a:grpFill/>
            <a:ln>
              <a:noFill/>
            </a:ln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15">
                <a:solidFill>
                  <a:prstClr val="black"/>
                </a:solidFill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endParaRPr>
            </a:p>
          </p:txBody>
        </p:sp>
      </p:grpSp>
      <p:grpSp>
        <p:nvGrpSpPr>
          <p:cNvPr id="7" name="组合 25"/>
          <p:cNvGrpSpPr/>
          <p:nvPr/>
        </p:nvGrpSpPr>
        <p:grpSpPr>
          <a:xfrm>
            <a:off x="6715140" y="3029199"/>
            <a:ext cx="264416" cy="265093"/>
            <a:chOff x="458010" y="4063526"/>
            <a:chExt cx="1087437" cy="1090612"/>
          </a:xfrm>
          <a:solidFill>
            <a:srgbClr val="3E8E7B"/>
          </a:solidFill>
        </p:grpSpPr>
        <p:sp>
          <p:nvSpPr>
            <p:cNvPr id="96" name="Freeform 11"/>
            <p:cNvSpPr>
              <a:spLocks noEditPoints="1"/>
            </p:cNvSpPr>
            <p:nvPr/>
          </p:nvSpPr>
          <p:spPr bwMode="auto">
            <a:xfrm>
              <a:off x="458010" y="4063526"/>
              <a:ext cx="1087437" cy="1090612"/>
            </a:xfrm>
            <a:custGeom>
              <a:avLst/>
              <a:gdLst>
                <a:gd name="T0" fmla="*/ 0 w 685"/>
                <a:gd name="T1" fmla="*/ 0 h 687"/>
                <a:gd name="T2" fmla="*/ 0 w 685"/>
                <a:gd name="T3" fmla="*/ 687 h 687"/>
                <a:gd name="T4" fmla="*/ 685 w 685"/>
                <a:gd name="T5" fmla="*/ 687 h 687"/>
                <a:gd name="T6" fmla="*/ 685 w 685"/>
                <a:gd name="T7" fmla="*/ 0 h 687"/>
                <a:gd name="T8" fmla="*/ 0 w 685"/>
                <a:gd name="T9" fmla="*/ 0 h 687"/>
                <a:gd name="T10" fmla="*/ 58 w 685"/>
                <a:gd name="T11" fmla="*/ 57 h 687"/>
                <a:gd name="T12" fmla="*/ 628 w 685"/>
                <a:gd name="T13" fmla="*/ 57 h 687"/>
                <a:gd name="T14" fmla="*/ 628 w 685"/>
                <a:gd name="T15" fmla="*/ 441 h 687"/>
                <a:gd name="T16" fmla="*/ 442 w 685"/>
                <a:gd name="T17" fmla="*/ 630 h 687"/>
                <a:gd name="T18" fmla="*/ 58 w 685"/>
                <a:gd name="T19" fmla="*/ 630 h 687"/>
                <a:gd name="T20" fmla="*/ 58 w 685"/>
                <a:gd name="T21" fmla="*/ 57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5" h="687">
                  <a:moveTo>
                    <a:pt x="0" y="0"/>
                  </a:moveTo>
                  <a:lnTo>
                    <a:pt x="0" y="687"/>
                  </a:lnTo>
                  <a:lnTo>
                    <a:pt x="685" y="687"/>
                  </a:lnTo>
                  <a:lnTo>
                    <a:pt x="685" y="0"/>
                  </a:lnTo>
                  <a:lnTo>
                    <a:pt x="0" y="0"/>
                  </a:lnTo>
                  <a:close/>
                  <a:moveTo>
                    <a:pt x="58" y="57"/>
                  </a:moveTo>
                  <a:lnTo>
                    <a:pt x="628" y="57"/>
                  </a:lnTo>
                  <a:lnTo>
                    <a:pt x="628" y="441"/>
                  </a:lnTo>
                  <a:lnTo>
                    <a:pt x="442" y="630"/>
                  </a:lnTo>
                  <a:lnTo>
                    <a:pt x="58" y="630"/>
                  </a:lnTo>
                  <a:lnTo>
                    <a:pt x="58" y="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15">
                <a:solidFill>
                  <a:prstClr val="black"/>
                </a:solidFill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endParaRPr>
            </a:p>
          </p:txBody>
        </p:sp>
        <p:sp>
          <p:nvSpPr>
            <p:cNvPr id="97" name="Rectangle 12"/>
            <p:cNvSpPr>
              <a:spLocks noChangeArrowheads="1"/>
            </p:cNvSpPr>
            <p:nvPr/>
          </p:nvSpPr>
          <p:spPr bwMode="auto">
            <a:xfrm>
              <a:off x="682625" y="4338638"/>
              <a:ext cx="636587" cy="71437"/>
            </a:xfrm>
            <a:prstGeom prst="rect">
              <a:avLst/>
            </a:prstGeom>
            <a:grpFill/>
            <a:ln>
              <a:noFill/>
            </a:ln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15">
                <a:solidFill>
                  <a:prstClr val="black"/>
                </a:solidFill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endParaRPr>
            </a:p>
          </p:txBody>
        </p:sp>
        <p:sp>
          <p:nvSpPr>
            <p:cNvPr id="98" name="Rectangle 13"/>
            <p:cNvSpPr>
              <a:spLocks noChangeArrowheads="1"/>
            </p:cNvSpPr>
            <p:nvPr/>
          </p:nvSpPr>
          <p:spPr bwMode="auto">
            <a:xfrm>
              <a:off x="682625" y="4562475"/>
              <a:ext cx="636587" cy="71437"/>
            </a:xfrm>
            <a:prstGeom prst="rect">
              <a:avLst/>
            </a:prstGeom>
            <a:grpFill/>
            <a:ln>
              <a:noFill/>
            </a:ln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15">
                <a:solidFill>
                  <a:prstClr val="black"/>
                </a:solidFill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endParaRPr>
            </a:p>
          </p:txBody>
        </p:sp>
        <p:sp>
          <p:nvSpPr>
            <p:cNvPr id="99" name="Rectangle 14"/>
            <p:cNvSpPr>
              <a:spLocks noChangeArrowheads="1"/>
            </p:cNvSpPr>
            <p:nvPr/>
          </p:nvSpPr>
          <p:spPr bwMode="auto">
            <a:xfrm>
              <a:off x="682625" y="4786313"/>
              <a:ext cx="382587" cy="71437"/>
            </a:xfrm>
            <a:prstGeom prst="rect">
              <a:avLst/>
            </a:prstGeom>
            <a:grpFill/>
            <a:ln>
              <a:noFill/>
            </a:ln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15">
                <a:solidFill>
                  <a:prstClr val="black"/>
                </a:solidFill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endParaRPr>
            </a:p>
          </p:txBody>
        </p:sp>
      </p:grpSp>
      <p:grpSp>
        <p:nvGrpSpPr>
          <p:cNvPr id="8" name="Group 17"/>
          <p:cNvGrpSpPr>
            <a:grpSpLocks noChangeAspect="1"/>
          </p:cNvGrpSpPr>
          <p:nvPr/>
        </p:nvGrpSpPr>
        <p:grpSpPr bwMode="auto">
          <a:xfrm>
            <a:off x="568762" y="2562567"/>
            <a:ext cx="251956" cy="270362"/>
            <a:chOff x="231" y="1205"/>
            <a:chExt cx="640" cy="687"/>
          </a:xfrm>
          <a:solidFill>
            <a:srgbClr val="3E8E7B"/>
          </a:solidFill>
        </p:grpSpPr>
        <p:sp>
          <p:nvSpPr>
            <p:cNvPr id="101" name="Freeform 18"/>
            <p:cNvSpPr/>
            <p:nvPr/>
          </p:nvSpPr>
          <p:spPr bwMode="auto">
            <a:xfrm>
              <a:off x="231" y="1205"/>
              <a:ext cx="499" cy="687"/>
            </a:xfrm>
            <a:custGeom>
              <a:avLst/>
              <a:gdLst>
                <a:gd name="T0" fmla="*/ 442 w 499"/>
                <a:gd name="T1" fmla="*/ 629 h 687"/>
                <a:gd name="T2" fmla="*/ 57 w 499"/>
                <a:gd name="T3" fmla="*/ 629 h 687"/>
                <a:gd name="T4" fmla="*/ 57 w 499"/>
                <a:gd name="T5" fmla="*/ 200 h 687"/>
                <a:gd name="T6" fmla="*/ 200 w 499"/>
                <a:gd name="T7" fmla="*/ 200 h 687"/>
                <a:gd name="T8" fmla="*/ 200 w 499"/>
                <a:gd name="T9" fmla="*/ 57 h 687"/>
                <a:gd name="T10" fmla="*/ 442 w 499"/>
                <a:gd name="T11" fmla="*/ 57 h 687"/>
                <a:gd name="T12" fmla="*/ 442 w 499"/>
                <a:gd name="T13" fmla="*/ 116 h 687"/>
                <a:gd name="T14" fmla="*/ 494 w 499"/>
                <a:gd name="T15" fmla="*/ 64 h 687"/>
                <a:gd name="T16" fmla="*/ 499 w 499"/>
                <a:gd name="T17" fmla="*/ 59 h 687"/>
                <a:gd name="T18" fmla="*/ 499 w 499"/>
                <a:gd name="T19" fmla="*/ 0 h 687"/>
                <a:gd name="T20" fmla="*/ 143 w 499"/>
                <a:gd name="T21" fmla="*/ 0 h 687"/>
                <a:gd name="T22" fmla="*/ 143 w 499"/>
                <a:gd name="T23" fmla="*/ 0 h 687"/>
                <a:gd name="T24" fmla="*/ 0 w 499"/>
                <a:gd name="T25" fmla="*/ 143 h 687"/>
                <a:gd name="T26" fmla="*/ 0 w 499"/>
                <a:gd name="T27" fmla="*/ 687 h 687"/>
                <a:gd name="T28" fmla="*/ 499 w 499"/>
                <a:gd name="T29" fmla="*/ 687 h 687"/>
                <a:gd name="T30" fmla="*/ 499 w 499"/>
                <a:gd name="T31" fmla="*/ 429 h 687"/>
                <a:gd name="T32" fmla="*/ 442 w 499"/>
                <a:gd name="T33" fmla="*/ 486 h 687"/>
                <a:gd name="T34" fmla="*/ 442 w 499"/>
                <a:gd name="T35" fmla="*/ 62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9" h="687">
                  <a:moveTo>
                    <a:pt x="442" y="629"/>
                  </a:moveTo>
                  <a:lnTo>
                    <a:pt x="57" y="629"/>
                  </a:lnTo>
                  <a:lnTo>
                    <a:pt x="57" y="200"/>
                  </a:lnTo>
                  <a:lnTo>
                    <a:pt x="200" y="200"/>
                  </a:lnTo>
                  <a:lnTo>
                    <a:pt x="200" y="57"/>
                  </a:lnTo>
                  <a:lnTo>
                    <a:pt x="442" y="57"/>
                  </a:lnTo>
                  <a:lnTo>
                    <a:pt x="442" y="116"/>
                  </a:lnTo>
                  <a:lnTo>
                    <a:pt x="494" y="64"/>
                  </a:lnTo>
                  <a:lnTo>
                    <a:pt x="499" y="59"/>
                  </a:lnTo>
                  <a:lnTo>
                    <a:pt x="499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0" y="143"/>
                  </a:lnTo>
                  <a:lnTo>
                    <a:pt x="0" y="687"/>
                  </a:lnTo>
                  <a:lnTo>
                    <a:pt x="499" y="687"/>
                  </a:lnTo>
                  <a:lnTo>
                    <a:pt x="499" y="429"/>
                  </a:lnTo>
                  <a:lnTo>
                    <a:pt x="442" y="486"/>
                  </a:lnTo>
                  <a:lnTo>
                    <a:pt x="442" y="6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15">
                <a:solidFill>
                  <a:prstClr val="black"/>
                </a:solidFill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endParaRPr>
            </a:p>
          </p:txBody>
        </p:sp>
        <p:sp>
          <p:nvSpPr>
            <p:cNvPr id="102" name="Freeform 19"/>
            <p:cNvSpPr>
              <a:spLocks noEditPoints="1"/>
            </p:cNvSpPr>
            <p:nvPr/>
          </p:nvSpPr>
          <p:spPr bwMode="auto">
            <a:xfrm>
              <a:off x="436" y="1310"/>
              <a:ext cx="435" cy="431"/>
            </a:xfrm>
            <a:custGeom>
              <a:avLst/>
              <a:gdLst>
                <a:gd name="T0" fmla="*/ 50 w 435"/>
                <a:gd name="T1" fmla="*/ 279 h 431"/>
                <a:gd name="T2" fmla="*/ 50 w 435"/>
                <a:gd name="T3" fmla="*/ 279 h 431"/>
                <a:gd name="T4" fmla="*/ 50 w 435"/>
                <a:gd name="T5" fmla="*/ 279 h 431"/>
                <a:gd name="T6" fmla="*/ 50 w 435"/>
                <a:gd name="T7" fmla="*/ 279 h 431"/>
                <a:gd name="T8" fmla="*/ 0 w 435"/>
                <a:gd name="T9" fmla="*/ 431 h 431"/>
                <a:gd name="T10" fmla="*/ 155 w 435"/>
                <a:gd name="T11" fmla="*/ 381 h 431"/>
                <a:gd name="T12" fmla="*/ 155 w 435"/>
                <a:gd name="T13" fmla="*/ 381 h 431"/>
                <a:gd name="T14" fmla="*/ 155 w 435"/>
                <a:gd name="T15" fmla="*/ 381 h 431"/>
                <a:gd name="T16" fmla="*/ 155 w 435"/>
                <a:gd name="T17" fmla="*/ 381 h 431"/>
                <a:gd name="T18" fmla="*/ 435 w 435"/>
                <a:gd name="T19" fmla="*/ 102 h 431"/>
                <a:gd name="T20" fmla="*/ 330 w 435"/>
                <a:gd name="T21" fmla="*/ 0 h 431"/>
                <a:gd name="T22" fmla="*/ 50 w 435"/>
                <a:gd name="T23" fmla="*/ 279 h 431"/>
                <a:gd name="T24" fmla="*/ 50 w 435"/>
                <a:gd name="T25" fmla="*/ 279 h 431"/>
                <a:gd name="T26" fmla="*/ 141 w 435"/>
                <a:gd name="T27" fmla="*/ 360 h 431"/>
                <a:gd name="T28" fmla="*/ 38 w 435"/>
                <a:gd name="T29" fmla="*/ 396 h 431"/>
                <a:gd name="T30" fmla="*/ 72 w 435"/>
                <a:gd name="T31" fmla="*/ 291 h 431"/>
                <a:gd name="T32" fmla="*/ 141 w 435"/>
                <a:gd name="T33" fmla="*/ 36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5" h="431">
                  <a:moveTo>
                    <a:pt x="50" y="279"/>
                  </a:moveTo>
                  <a:lnTo>
                    <a:pt x="50" y="279"/>
                  </a:lnTo>
                  <a:lnTo>
                    <a:pt x="50" y="279"/>
                  </a:lnTo>
                  <a:lnTo>
                    <a:pt x="50" y="279"/>
                  </a:lnTo>
                  <a:lnTo>
                    <a:pt x="0" y="43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435" y="102"/>
                  </a:lnTo>
                  <a:lnTo>
                    <a:pt x="330" y="0"/>
                  </a:lnTo>
                  <a:lnTo>
                    <a:pt x="50" y="279"/>
                  </a:lnTo>
                  <a:lnTo>
                    <a:pt x="50" y="279"/>
                  </a:lnTo>
                  <a:close/>
                  <a:moveTo>
                    <a:pt x="141" y="360"/>
                  </a:moveTo>
                  <a:lnTo>
                    <a:pt x="38" y="396"/>
                  </a:lnTo>
                  <a:lnTo>
                    <a:pt x="72" y="291"/>
                  </a:lnTo>
                  <a:lnTo>
                    <a:pt x="141" y="3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15">
                <a:solidFill>
                  <a:prstClr val="black"/>
                </a:solidFill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endParaRPr>
            </a:p>
          </p:txBody>
        </p:sp>
      </p:grpSp>
      <p:sp>
        <p:nvSpPr>
          <p:cNvPr id="103" name="Freeform 310"/>
          <p:cNvSpPr>
            <a:spLocks noEditPoints="1"/>
          </p:cNvSpPr>
          <p:nvPr/>
        </p:nvSpPr>
        <p:spPr bwMode="auto">
          <a:xfrm>
            <a:off x="515938" y="1062038"/>
            <a:ext cx="312737" cy="309562"/>
          </a:xfrm>
          <a:custGeom>
            <a:avLst/>
            <a:gdLst>
              <a:gd name="T0" fmla="*/ 31 w 32"/>
              <a:gd name="T1" fmla="*/ 13 h 31"/>
              <a:gd name="T2" fmla="*/ 28 w 32"/>
              <a:gd name="T3" fmla="*/ 13 h 31"/>
              <a:gd name="T4" fmla="*/ 26 w 32"/>
              <a:gd name="T5" fmla="*/ 9 h 31"/>
              <a:gd name="T6" fmla="*/ 28 w 32"/>
              <a:gd name="T7" fmla="*/ 7 h 31"/>
              <a:gd name="T8" fmla="*/ 28 w 32"/>
              <a:gd name="T9" fmla="*/ 6 h 31"/>
              <a:gd name="T10" fmla="*/ 26 w 32"/>
              <a:gd name="T11" fmla="*/ 3 h 31"/>
              <a:gd name="T12" fmla="*/ 25 w 32"/>
              <a:gd name="T13" fmla="*/ 3 h 31"/>
              <a:gd name="T14" fmla="*/ 22 w 32"/>
              <a:gd name="T15" fmla="*/ 6 h 31"/>
              <a:gd name="T16" fmla="*/ 19 w 32"/>
              <a:gd name="T17" fmla="*/ 4 h 31"/>
              <a:gd name="T18" fmla="*/ 19 w 32"/>
              <a:gd name="T19" fmla="*/ 1 h 31"/>
              <a:gd name="T20" fmla="*/ 18 w 32"/>
              <a:gd name="T21" fmla="*/ 0 h 31"/>
              <a:gd name="T22" fmla="*/ 14 w 32"/>
              <a:gd name="T23" fmla="*/ 0 h 31"/>
              <a:gd name="T24" fmla="*/ 13 w 32"/>
              <a:gd name="T25" fmla="*/ 1 h 31"/>
              <a:gd name="T26" fmla="*/ 13 w 32"/>
              <a:gd name="T27" fmla="*/ 4 h 31"/>
              <a:gd name="T28" fmla="*/ 10 w 32"/>
              <a:gd name="T29" fmla="*/ 6 h 31"/>
              <a:gd name="T30" fmla="*/ 8 w 32"/>
              <a:gd name="T31" fmla="*/ 3 h 31"/>
              <a:gd name="T32" fmla="*/ 6 w 32"/>
              <a:gd name="T33" fmla="*/ 3 h 31"/>
              <a:gd name="T34" fmla="*/ 4 w 32"/>
              <a:gd name="T35" fmla="*/ 6 h 31"/>
              <a:gd name="T36" fmla="*/ 4 w 32"/>
              <a:gd name="T37" fmla="*/ 7 h 31"/>
              <a:gd name="T38" fmla="*/ 6 w 32"/>
              <a:gd name="T39" fmla="*/ 9 h 31"/>
              <a:gd name="T40" fmla="*/ 5 w 32"/>
              <a:gd name="T41" fmla="*/ 13 h 31"/>
              <a:gd name="T42" fmla="*/ 1 w 32"/>
              <a:gd name="T43" fmla="*/ 13 h 31"/>
              <a:gd name="T44" fmla="*/ 0 w 32"/>
              <a:gd name="T45" fmla="*/ 14 h 31"/>
              <a:gd name="T46" fmla="*/ 0 w 32"/>
              <a:gd name="T47" fmla="*/ 17 h 31"/>
              <a:gd name="T48" fmla="*/ 1 w 32"/>
              <a:gd name="T49" fmla="*/ 18 h 31"/>
              <a:gd name="T50" fmla="*/ 5 w 32"/>
              <a:gd name="T51" fmla="*/ 18 h 31"/>
              <a:gd name="T52" fmla="*/ 6 w 32"/>
              <a:gd name="T53" fmla="*/ 22 h 31"/>
              <a:gd name="T54" fmla="*/ 4 w 32"/>
              <a:gd name="T55" fmla="*/ 24 h 31"/>
              <a:gd name="T56" fmla="*/ 4 w 32"/>
              <a:gd name="T57" fmla="*/ 25 h 31"/>
              <a:gd name="T58" fmla="*/ 6 w 32"/>
              <a:gd name="T59" fmla="*/ 28 h 31"/>
              <a:gd name="T60" fmla="*/ 8 w 32"/>
              <a:gd name="T61" fmla="*/ 28 h 31"/>
              <a:gd name="T62" fmla="*/ 10 w 32"/>
              <a:gd name="T63" fmla="*/ 26 h 31"/>
              <a:gd name="T64" fmla="*/ 13 w 32"/>
              <a:gd name="T65" fmla="*/ 27 h 31"/>
              <a:gd name="T66" fmla="*/ 13 w 32"/>
              <a:gd name="T67" fmla="*/ 30 h 31"/>
              <a:gd name="T68" fmla="*/ 14 w 32"/>
              <a:gd name="T69" fmla="*/ 31 h 31"/>
              <a:gd name="T70" fmla="*/ 18 w 32"/>
              <a:gd name="T71" fmla="*/ 31 h 31"/>
              <a:gd name="T72" fmla="*/ 19 w 32"/>
              <a:gd name="T73" fmla="*/ 30 h 31"/>
              <a:gd name="T74" fmla="*/ 19 w 32"/>
              <a:gd name="T75" fmla="*/ 27 h 31"/>
              <a:gd name="T76" fmla="*/ 22 w 32"/>
              <a:gd name="T77" fmla="*/ 26 h 31"/>
              <a:gd name="T78" fmla="*/ 25 w 32"/>
              <a:gd name="T79" fmla="*/ 28 h 31"/>
              <a:gd name="T80" fmla="*/ 26 w 32"/>
              <a:gd name="T81" fmla="*/ 28 h 31"/>
              <a:gd name="T82" fmla="*/ 28 w 32"/>
              <a:gd name="T83" fmla="*/ 25 h 31"/>
              <a:gd name="T84" fmla="*/ 28 w 32"/>
              <a:gd name="T85" fmla="*/ 24 h 31"/>
              <a:gd name="T86" fmla="*/ 26 w 32"/>
              <a:gd name="T87" fmla="*/ 22 h 31"/>
              <a:gd name="T88" fmla="*/ 28 w 32"/>
              <a:gd name="T89" fmla="*/ 18 h 31"/>
              <a:gd name="T90" fmla="*/ 31 w 32"/>
              <a:gd name="T91" fmla="*/ 18 h 31"/>
              <a:gd name="T92" fmla="*/ 32 w 32"/>
              <a:gd name="T93" fmla="*/ 17 h 31"/>
              <a:gd name="T94" fmla="*/ 32 w 32"/>
              <a:gd name="T95" fmla="*/ 14 h 31"/>
              <a:gd name="T96" fmla="*/ 31 w 32"/>
              <a:gd name="T97" fmla="*/ 13 h 31"/>
              <a:gd name="T98" fmla="*/ 16 w 32"/>
              <a:gd name="T99" fmla="*/ 23 h 31"/>
              <a:gd name="T100" fmla="*/ 9 w 32"/>
              <a:gd name="T101" fmla="*/ 16 h 31"/>
              <a:gd name="T102" fmla="*/ 16 w 32"/>
              <a:gd name="T103" fmla="*/ 9 h 31"/>
              <a:gd name="T104" fmla="*/ 23 w 32"/>
              <a:gd name="T105" fmla="*/ 16 h 31"/>
              <a:gd name="T106" fmla="*/ 16 w 32"/>
              <a:gd name="T107" fmla="*/ 23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2" h="31">
                <a:moveTo>
                  <a:pt x="31" y="13"/>
                </a:moveTo>
                <a:cubicBezTo>
                  <a:pt x="28" y="13"/>
                  <a:pt x="28" y="13"/>
                  <a:pt x="28" y="13"/>
                </a:cubicBezTo>
                <a:cubicBezTo>
                  <a:pt x="27" y="12"/>
                  <a:pt x="27" y="10"/>
                  <a:pt x="26" y="9"/>
                </a:cubicBezTo>
                <a:cubicBezTo>
                  <a:pt x="28" y="7"/>
                  <a:pt x="28" y="7"/>
                  <a:pt x="28" y="7"/>
                </a:cubicBezTo>
                <a:cubicBezTo>
                  <a:pt x="29" y="7"/>
                  <a:pt x="29" y="6"/>
                  <a:pt x="28" y="6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5" y="3"/>
                  <a:pt x="25" y="3"/>
                </a:cubicBezTo>
                <a:cubicBezTo>
                  <a:pt x="22" y="6"/>
                  <a:pt x="22" y="6"/>
                  <a:pt x="22" y="6"/>
                </a:cubicBezTo>
                <a:cubicBezTo>
                  <a:pt x="21" y="5"/>
                  <a:pt x="20" y="4"/>
                  <a:pt x="19" y="4"/>
                </a:cubicBezTo>
                <a:cubicBezTo>
                  <a:pt x="19" y="1"/>
                  <a:pt x="19" y="1"/>
                  <a:pt x="19" y="1"/>
                </a:cubicBezTo>
                <a:cubicBezTo>
                  <a:pt x="19" y="0"/>
                  <a:pt x="18" y="0"/>
                  <a:pt x="18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3" y="0"/>
                  <a:pt x="13" y="1"/>
                </a:cubicBezTo>
                <a:cubicBezTo>
                  <a:pt x="13" y="4"/>
                  <a:pt x="13" y="4"/>
                  <a:pt x="13" y="4"/>
                </a:cubicBezTo>
                <a:cubicBezTo>
                  <a:pt x="12" y="4"/>
                  <a:pt x="11" y="5"/>
                  <a:pt x="10" y="6"/>
                </a:cubicBezTo>
                <a:cubicBezTo>
                  <a:pt x="8" y="3"/>
                  <a:pt x="8" y="3"/>
                  <a:pt x="8" y="3"/>
                </a:cubicBezTo>
                <a:cubicBezTo>
                  <a:pt x="7" y="3"/>
                  <a:pt x="7" y="3"/>
                  <a:pt x="6" y="3"/>
                </a:cubicBezTo>
                <a:cubicBezTo>
                  <a:pt x="4" y="6"/>
                  <a:pt x="4" y="6"/>
                  <a:pt x="4" y="6"/>
                </a:cubicBezTo>
                <a:cubicBezTo>
                  <a:pt x="3" y="6"/>
                  <a:pt x="3" y="7"/>
                  <a:pt x="4" y="7"/>
                </a:cubicBezTo>
                <a:cubicBezTo>
                  <a:pt x="6" y="9"/>
                  <a:pt x="6" y="9"/>
                  <a:pt x="6" y="9"/>
                </a:cubicBezTo>
                <a:cubicBezTo>
                  <a:pt x="5" y="10"/>
                  <a:pt x="5" y="12"/>
                  <a:pt x="5" y="13"/>
                </a:cubicBezTo>
                <a:cubicBezTo>
                  <a:pt x="1" y="13"/>
                  <a:pt x="1" y="13"/>
                  <a:pt x="1" y="13"/>
                </a:cubicBezTo>
                <a:cubicBezTo>
                  <a:pt x="1" y="13"/>
                  <a:pt x="0" y="13"/>
                  <a:pt x="0" y="14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8"/>
                  <a:pt x="1" y="18"/>
                  <a:pt x="1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20"/>
                  <a:pt x="5" y="21"/>
                  <a:pt x="6" y="22"/>
                </a:cubicBezTo>
                <a:cubicBezTo>
                  <a:pt x="4" y="24"/>
                  <a:pt x="4" y="24"/>
                  <a:pt x="4" y="24"/>
                </a:cubicBezTo>
                <a:cubicBezTo>
                  <a:pt x="3" y="25"/>
                  <a:pt x="3" y="25"/>
                  <a:pt x="4" y="25"/>
                </a:cubicBezTo>
                <a:cubicBezTo>
                  <a:pt x="6" y="28"/>
                  <a:pt x="6" y="28"/>
                  <a:pt x="6" y="28"/>
                </a:cubicBezTo>
                <a:cubicBezTo>
                  <a:pt x="7" y="28"/>
                  <a:pt x="7" y="28"/>
                  <a:pt x="8" y="28"/>
                </a:cubicBezTo>
                <a:cubicBezTo>
                  <a:pt x="10" y="26"/>
                  <a:pt x="10" y="26"/>
                  <a:pt x="10" y="26"/>
                </a:cubicBezTo>
                <a:cubicBezTo>
                  <a:pt x="11" y="26"/>
                  <a:pt x="12" y="27"/>
                  <a:pt x="13" y="27"/>
                </a:cubicBezTo>
                <a:cubicBezTo>
                  <a:pt x="13" y="30"/>
                  <a:pt x="13" y="30"/>
                  <a:pt x="13" y="30"/>
                </a:cubicBezTo>
                <a:cubicBezTo>
                  <a:pt x="13" y="31"/>
                  <a:pt x="14" y="31"/>
                  <a:pt x="14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9" y="31"/>
                  <a:pt x="19" y="30"/>
                </a:cubicBezTo>
                <a:cubicBezTo>
                  <a:pt x="19" y="27"/>
                  <a:pt x="19" y="27"/>
                  <a:pt x="19" y="27"/>
                </a:cubicBezTo>
                <a:cubicBezTo>
                  <a:pt x="20" y="27"/>
                  <a:pt x="21" y="26"/>
                  <a:pt x="22" y="26"/>
                </a:cubicBezTo>
                <a:cubicBezTo>
                  <a:pt x="25" y="28"/>
                  <a:pt x="25" y="28"/>
                  <a:pt x="25" y="28"/>
                </a:cubicBezTo>
                <a:cubicBezTo>
                  <a:pt x="25" y="28"/>
                  <a:pt x="26" y="28"/>
                  <a:pt x="26" y="28"/>
                </a:cubicBezTo>
                <a:cubicBezTo>
                  <a:pt x="28" y="25"/>
                  <a:pt x="28" y="25"/>
                  <a:pt x="28" y="25"/>
                </a:cubicBezTo>
                <a:cubicBezTo>
                  <a:pt x="29" y="25"/>
                  <a:pt x="29" y="25"/>
                  <a:pt x="28" y="24"/>
                </a:cubicBezTo>
                <a:cubicBezTo>
                  <a:pt x="26" y="22"/>
                  <a:pt x="26" y="22"/>
                  <a:pt x="26" y="22"/>
                </a:cubicBezTo>
                <a:cubicBezTo>
                  <a:pt x="27" y="21"/>
                  <a:pt x="27" y="20"/>
                  <a:pt x="28" y="18"/>
                </a:cubicBez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2" y="18"/>
                  <a:pt x="32" y="17"/>
                </a:cubicBezTo>
                <a:cubicBezTo>
                  <a:pt x="32" y="14"/>
                  <a:pt x="32" y="14"/>
                  <a:pt x="32" y="14"/>
                </a:cubicBezTo>
                <a:cubicBezTo>
                  <a:pt x="32" y="13"/>
                  <a:pt x="31" y="13"/>
                  <a:pt x="31" y="13"/>
                </a:cubicBezTo>
                <a:close/>
                <a:moveTo>
                  <a:pt x="16" y="23"/>
                </a:moveTo>
                <a:cubicBezTo>
                  <a:pt x="12" y="23"/>
                  <a:pt x="9" y="19"/>
                  <a:pt x="9" y="16"/>
                </a:cubicBezTo>
                <a:cubicBezTo>
                  <a:pt x="9" y="12"/>
                  <a:pt x="12" y="9"/>
                  <a:pt x="16" y="9"/>
                </a:cubicBezTo>
                <a:cubicBezTo>
                  <a:pt x="20" y="9"/>
                  <a:pt x="23" y="12"/>
                  <a:pt x="23" y="16"/>
                </a:cubicBezTo>
                <a:cubicBezTo>
                  <a:pt x="23" y="19"/>
                  <a:pt x="20" y="23"/>
                  <a:pt x="16" y="23"/>
                </a:cubicBezTo>
                <a:close/>
              </a:path>
            </a:pathLst>
          </a:custGeom>
          <a:solidFill>
            <a:srgbClr val="3E8E7B"/>
          </a:solidFill>
          <a:ln>
            <a:noFill/>
          </a:ln>
        </p:spPr>
        <p:txBody>
          <a:bodyPr lIns="68580" tIns="34290" rIns="68580" bIns="34290"/>
          <a:lstStyle/>
          <a:p>
            <a:pPr>
              <a:defRPr/>
            </a:pPr>
            <a:endParaRPr lang="zh-CN" altLang="en-US" sz="1015">
              <a:solidFill>
                <a:prstClr val="black"/>
              </a:solidFill>
              <a:latin typeface="Poppins" panose="00000500000000000000" pitchFamily="2" charset="0"/>
              <a:ea typeface="思源黑体 CN Normal" panose="020B0400000000000000" pitchFamily="34" charset="-122"/>
              <a:cs typeface="Poppins" panose="00000500000000000000" pitchFamily="2" charset="0"/>
            </a:endParaRPr>
          </a:p>
        </p:txBody>
      </p:sp>
      <p:sp>
        <p:nvSpPr>
          <p:cNvPr id="5132" name="文本框 35"/>
          <p:cNvSpPr txBox="1">
            <a:spLocks noChangeArrowheads="1"/>
          </p:cNvSpPr>
          <p:nvPr/>
        </p:nvSpPr>
        <p:spPr bwMode="auto">
          <a:xfrm>
            <a:off x="874713" y="1052513"/>
            <a:ext cx="1339850" cy="3238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500" b="1" dirty="0">
                <a:solidFill>
                  <a:srgbClr val="3E8E7B"/>
                </a:solidFill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rPr>
              <a:t>物料</a:t>
            </a:r>
            <a:endParaRPr lang="zh-CN" altLang="en-US" sz="1500" b="1" dirty="0">
              <a:solidFill>
                <a:srgbClr val="3E8E7B"/>
              </a:solidFill>
              <a:latin typeface="Poppins" panose="00000500000000000000" pitchFamily="2" charset="0"/>
              <a:ea typeface="思源黑体 CN Normal" panose="020B0400000000000000" pitchFamily="34" charset="-122"/>
              <a:cs typeface="Poppins" panose="00000500000000000000" pitchFamily="2" charset="0"/>
            </a:endParaRPr>
          </a:p>
        </p:txBody>
      </p:sp>
      <p:sp>
        <p:nvSpPr>
          <p:cNvPr id="5133" name="文本框 37"/>
          <p:cNvSpPr txBox="1">
            <a:spLocks noChangeArrowheads="1"/>
          </p:cNvSpPr>
          <p:nvPr/>
        </p:nvSpPr>
        <p:spPr bwMode="auto">
          <a:xfrm>
            <a:off x="862307" y="2550093"/>
            <a:ext cx="1625600" cy="3238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500" b="1" dirty="0">
                <a:solidFill>
                  <a:srgbClr val="3E8E7B"/>
                </a:solidFill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rPr>
              <a:t>原料</a:t>
            </a:r>
            <a:endParaRPr lang="zh-CN" altLang="en-US" sz="1500" b="1" dirty="0">
              <a:solidFill>
                <a:srgbClr val="3E8E7B"/>
              </a:solidFill>
              <a:latin typeface="Poppins" panose="00000500000000000000" pitchFamily="2" charset="0"/>
              <a:ea typeface="思源黑体 CN Normal" panose="020B0400000000000000" pitchFamily="34" charset="-122"/>
              <a:cs typeface="Poppins" panose="00000500000000000000" pitchFamily="2" charset="0"/>
            </a:endParaRPr>
          </a:p>
        </p:txBody>
      </p:sp>
      <p:sp>
        <p:nvSpPr>
          <p:cNvPr id="5134" name="文本框 39"/>
          <p:cNvSpPr txBox="1">
            <a:spLocks noChangeArrowheads="1"/>
          </p:cNvSpPr>
          <p:nvPr/>
        </p:nvSpPr>
        <p:spPr bwMode="auto">
          <a:xfrm>
            <a:off x="6959600" y="1052513"/>
            <a:ext cx="1755775" cy="3238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500" b="1" dirty="0">
                <a:solidFill>
                  <a:srgbClr val="3E8E7B"/>
                </a:solidFill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rPr>
              <a:t>辅料</a:t>
            </a:r>
            <a:endParaRPr lang="zh-CN" altLang="en-US" sz="1500" b="1" dirty="0">
              <a:solidFill>
                <a:srgbClr val="3E8E7B"/>
              </a:solidFill>
              <a:latin typeface="Poppins" panose="00000500000000000000" pitchFamily="2" charset="0"/>
              <a:ea typeface="思源黑体 CN Normal" panose="020B0400000000000000" pitchFamily="34" charset="-122"/>
              <a:cs typeface="Poppins" panose="00000500000000000000" pitchFamily="2" charset="0"/>
            </a:endParaRPr>
          </a:p>
        </p:txBody>
      </p:sp>
      <p:sp>
        <p:nvSpPr>
          <p:cNvPr id="5135" name="文本框 41"/>
          <p:cNvSpPr txBox="1">
            <a:spLocks noChangeArrowheads="1"/>
          </p:cNvSpPr>
          <p:nvPr/>
        </p:nvSpPr>
        <p:spPr bwMode="auto">
          <a:xfrm>
            <a:off x="6996113" y="3000375"/>
            <a:ext cx="1790700" cy="322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500" b="1" dirty="0">
                <a:solidFill>
                  <a:srgbClr val="3E8E7B"/>
                </a:solidFill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rPr>
              <a:t>包装材料</a:t>
            </a:r>
            <a:endParaRPr lang="zh-CN" altLang="en-US" sz="1500" b="1" dirty="0">
              <a:solidFill>
                <a:srgbClr val="3E8E7B"/>
              </a:solidFill>
              <a:latin typeface="Poppins" panose="00000500000000000000" pitchFamily="2" charset="0"/>
              <a:ea typeface="思源黑体 CN Normal" panose="020B0400000000000000" pitchFamily="34" charset="-122"/>
              <a:cs typeface="Poppins" panose="00000500000000000000" pitchFamily="2" charset="0"/>
            </a:endParaRPr>
          </a:p>
        </p:txBody>
      </p:sp>
      <p:sp>
        <p:nvSpPr>
          <p:cNvPr id="108" name="文本框 113"/>
          <p:cNvSpPr txBox="1">
            <a:spLocks noChangeArrowheads="1"/>
          </p:cNvSpPr>
          <p:nvPr/>
        </p:nvSpPr>
        <p:spPr bwMode="auto">
          <a:xfrm>
            <a:off x="409575" y="1503363"/>
            <a:ext cx="2376488" cy="2785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900" b="1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" panose="00000500000000000000" pitchFamily="2" charset="0"/>
              </a:rPr>
              <a:t>物料指原料、辅料和包装材料。</a:t>
            </a:r>
            <a:endParaRPr lang="zh-CN" altLang="en-US" sz="900" b="1" dirty="0">
              <a:latin typeface="思源黑体 CN Light" panose="020B0300000000000000" pitchFamily="34" charset="-122"/>
              <a:ea typeface="思源黑体 CN Light" panose="020B0300000000000000" pitchFamily="34" charset="-122"/>
              <a:cs typeface="Poppins" panose="00000500000000000000" pitchFamily="2" charset="0"/>
            </a:endParaRPr>
          </a:p>
        </p:txBody>
      </p:sp>
      <p:sp>
        <p:nvSpPr>
          <p:cNvPr id="109" name="文本框 113"/>
          <p:cNvSpPr txBox="1">
            <a:spLocks noChangeArrowheads="1"/>
          </p:cNvSpPr>
          <p:nvPr/>
        </p:nvSpPr>
        <p:spPr bwMode="auto">
          <a:xfrm>
            <a:off x="473759" y="2974380"/>
            <a:ext cx="2090738" cy="13172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900" b="1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" panose="00000500000000000000" pitchFamily="2" charset="0"/>
              </a:rPr>
              <a:t>化学药品制剂的原料是指原料药；生物制品的原料是指原材料；</a:t>
            </a:r>
            <a:endParaRPr lang="en-US" altLang="zh-CN" sz="900" b="1" dirty="0">
              <a:latin typeface="思源黑体 CN Light" panose="020B0300000000000000" pitchFamily="34" charset="-122"/>
              <a:ea typeface="思源黑体 CN Light" panose="020B0300000000000000" pitchFamily="34" charset="-122"/>
              <a:cs typeface="Poppins" panose="00000500000000000000" pitchFamily="2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900" b="1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" panose="00000500000000000000" pitchFamily="2" charset="0"/>
              </a:rPr>
              <a:t>中药制剂的原料是指中药材、中药饮片和外购中药提取物；</a:t>
            </a:r>
            <a:endParaRPr lang="en-US" altLang="zh-CN" sz="900" b="1" dirty="0">
              <a:latin typeface="思源黑体 CN Light" panose="020B0300000000000000" pitchFamily="34" charset="-122"/>
              <a:ea typeface="思源黑体 CN Light" panose="020B0300000000000000" pitchFamily="34" charset="-122"/>
              <a:cs typeface="Poppins" panose="00000500000000000000" pitchFamily="2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900" b="1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" panose="00000500000000000000" pitchFamily="2" charset="0"/>
              </a:rPr>
              <a:t>原料药的原料是指用于原料药生产的除包装材料以外的其他物料。</a:t>
            </a:r>
            <a:endParaRPr lang="zh-CN" altLang="en-US" sz="900" b="1" dirty="0">
              <a:latin typeface="思源黑体 CN Light" panose="020B0300000000000000" pitchFamily="34" charset="-122"/>
              <a:ea typeface="思源黑体 CN Light" panose="020B0300000000000000" pitchFamily="34" charset="-122"/>
              <a:cs typeface="Poppins" panose="00000500000000000000" pitchFamily="2" charset="0"/>
            </a:endParaRPr>
          </a:p>
        </p:txBody>
      </p:sp>
      <p:sp>
        <p:nvSpPr>
          <p:cNvPr id="110" name="文本框 113"/>
          <p:cNvSpPr txBox="1">
            <a:spLocks noChangeArrowheads="1"/>
          </p:cNvSpPr>
          <p:nvPr/>
        </p:nvSpPr>
        <p:spPr bwMode="auto">
          <a:xfrm>
            <a:off x="6583576" y="1488997"/>
            <a:ext cx="2357438" cy="9017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900" b="1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" panose="00000500000000000000" pitchFamily="2" charset="0"/>
              </a:rPr>
              <a:t>指生产药品和调配处方时使用的赋形剂和附加剂；是除活性成分或前体以外，在安全性方面已进行了合理的评估，并且包含在药物制剂中的物料。</a:t>
            </a:r>
            <a:endParaRPr lang="zh-CN" altLang="en-US" sz="900" b="1" dirty="0">
              <a:latin typeface="思源黑体 CN Light" panose="020B0300000000000000" pitchFamily="34" charset="-122"/>
              <a:ea typeface="思源黑体 CN Light" panose="020B0300000000000000" pitchFamily="34" charset="-122"/>
              <a:cs typeface="Poppins" panose="00000500000000000000" pitchFamily="2" charset="0"/>
              <a:sym typeface="+mn-lt"/>
            </a:endParaRPr>
          </a:p>
        </p:txBody>
      </p:sp>
      <p:sp>
        <p:nvSpPr>
          <p:cNvPr id="111" name="文本框 113"/>
          <p:cNvSpPr txBox="1">
            <a:spLocks noChangeArrowheads="1"/>
          </p:cNvSpPr>
          <p:nvPr/>
        </p:nvSpPr>
        <p:spPr bwMode="auto">
          <a:xfrm>
            <a:off x="6572250" y="3473450"/>
            <a:ext cx="2357438" cy="69403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900" b="1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" panose="00000500000000000000" pitchFamily="2" charset="0"/>
              </a:rPr>
              <a:t>指药品包装所用的材料，包括与药品直接接触的包装材料和容器、印刷包装材料，不包括发运用的外包装材料。</a:t>
            </a:r>
            <a:endParaRPr lang="en-US" altLang="zh-CN" sz="900" b="1" dirty="0">
              <a:latin typeface="思源黑体 CN Light" panose="020B0300000000000000" pitchFamily="34" charset="-122"/>
              <a:ea typeface="思源黑体 CN Light" panose="020B0300000000000000" pitchFamily="34" charset="-122"/>
              <a:cs typeface="Poppins" panose="00000500000000000000" pitchFamily="2" charset="0"/>
            </a:endParaRPr>
          </a:p>
        </p:txBody>
      </p:sp>
      <p:sp>
        <p:nvSpPr>
          <p:cNvPr id="112" name="TextBox 24"/>
          <p:cNvSpPr txBox="1"/>
          <p:nvPr/>
        </p:nvSpPr>
        <p:spPr>
          <a:xfrm>
            <a:off x="6804025" y="4875213"/>
            <a:ext cx="2303463" cy="21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0000500000000000000" pitchFamily="2" charset="0"/>
              <a:ea typeface="思源黑体 CN Normal" panose="020B0400000000000000" pitchFamily="34" charset="-122"/>
              <a:cs typeface="Poppins" panose="00000500000000000000" pitchFamily="2" charset="0"/>
            </a:endParaRPr>
          </a:p>
        </p:txBody>
      </p:sp>
      <p:sp>
        <p:nvSpPr>
          <p:cNvPr id="5142" name="标题 1"/>
          <p:cNvSpPr txBox="1">
            <a:spLocks noChangeArrowheads="1"/>
          </p:cNvSpPr>
          <p:nvPr/>
        </p:nvSpPr>
        <p:spPr bwMode="auto">
          <a:xfrm>
            <a:off x="2786063" y="395221"/>
            <a:ext cx="3600000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endParaRPr lang="zh-CN" altLang="en-US" sz="2800" b="1" dirty="0">
              <a:solidFill>
                <a:srgbClr val="007E6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Poppins" panose="00000500000000000000" pitchFamily="2" charset="0"/>
            </a:endParaRPr>
          </a:p>
        </p:txBody>
      </p:sp>
      <p:sp>
        <p:nvSpPr>
          <p:cNvPr id="42" name="标题 1"/>
          <p:cNvSpPr txBox="1">
            <a:spLocks noChangeArrowheads="1"/>
          </p:cNvSpPr>
          <p:nvPr/>
        </p:nvSpPr>
        <p:spPr bwMode="auto">
          <a:xfrm>
            <a:off x="2807719" y="160338"/>
            <a:ext cx="3600000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r>
              <a:rPr lang="zh-CN" altLang="en-US" sz="2800" b="1" dirty="0">
                <a:solidFill>
                  <a:srgbClr val="007E6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Poppins" panose="00000500000000000000" pitchFamily="2" charset="0"/>
                <a:sym typeface="宋体" panose="02010600030101010101" pitchFamily="2" charset="-122"/>
              </a:rPr>
              <a:t>物料的定义</a:t>
            </a:r>
            <a:endParaRPr lang="zh-CN" altLang="en-US" sz="2800" b="1" dirty="0">
              <a:solidFill>
                <a:srgbClr val="007E6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Poppins" panose="000005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6" name="标题 1"/>
          <p:cNvSpPr txBox="1">
            <a:spLocks noChangeArrowheads="1"/>
          </p:cNvSpPr>
          <p:nvPr/>
        </p:nvSpPr>
        <p:spPr bwMode="auto">
          <a:xfrm>
            <a:off x="2957739" y="301080"/>
            <a:ext cx="3600000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endParaRPr lang="zh-CN" altLang="en-US" sz="2800" b="1" dirty="0">
              <a:solidFill>
                <a:srgbClr val="007E66"/>
              </a:solidFill>
              <a:latin typeface="思源黑体 CN Light"/>
              <a:ea typeface="思源黑体 CN Light"/>
              <a:cs typeface="Poppins" panose="00000500000000000000" pitchFamily="2" charset="0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6804025" y="4875213"/>
            <a:ext cx="2303463" cy="21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0000500000000000000" pitchFamily="2" charset="0"/>
                <a:ea typeface="思源黑体 CN Light"/>
                <a:cs typeface="Poppins" panose="000005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0000500000000000000" pitchFamily="2" charset="0"/>
              <a:ea typeface="思源黑体 CN Light"/>
              <a:cs typeface="Poppins" panose="00000500000000000000" pitchFamily="2" charset="0"/>
            </a:endParaRPr>
          </a:p>
        </p:txBody>
      </p:sp>
      <p:grpSp>
        <p:nvGrpSpPr>
          <p:cNvPr id="39" name="组合 9"/>
          <p:cNvGrpSpPr/>
          <p:nvPr/>
        </p:nvGrpSpPr>
        <p:grpSpPr bwMode="auto">
          <a:xfrm>
            <a:off x="428625" y="857252"/>
            <a:ext cx="1904792" cy="3855908"/>
            <a:chOff x="1037769" y="1978149"/>
            <a:chExt cx="3271115" cy="4213542"/>
          </a:xfrm>
        </p:grpSpPr>
        <p:sp>
          <p:nvSpPr>
            <p:cNvPr id="43" name="矩形 42"/>
            <p:cNvSpPr/>
            <p:nvPr/>
          </p:nvSpPr>
          <p:spPr>
            <a:xfrm>
              <a:off x="1037769" y="2299664"/>
              <a:ext cx="3091541" cy="38920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66700" sx="101000" sy="101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思源黑体 CN Light"/>
                <a:ea typeface="思源黑体 CN Light"/>
                <a:cs typeface="+mn-ea"/>
                <a:sym typeface="+mn-lt"/>
              </a:endParaRPr>
            </a:p>
          </p:txBody>
        </p:sp>
        <p:grpSp>
          <p:nvGrpSpPr>
            <p:cNvPr id="48" name="组合 75"/>
            <p:cNvGrpSpPr/>
            <p:nvPr/>
          </p:nvGrpSpPr>
          <p:grpSpPr bwMode="auto">
            <a:xfrm>
              <a:off x="1119557" y="1978149"/>
              <a:ext cx="706094" cy="448464"/>
              <a:chOff x="1119557" y="1978149"/>
              <a:chExt cx="706094" cy="448464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1119557" y="1978149"/>
                <a:ext cx="706094" cy="448464"/>
              </a:xfrm>
              <a:prstGeom prst="ellipse">
                <a:avLst/>
              </a:prstGeom>
              <a:solidFill>
                <a:srgbClr val="2777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思源黑体 CN Light"/>
                  <a:ea typeface="思源黑体 CN Light"/>
                  <a:cs typeface="+mn-ea"/>
                  <a:sym typeface="+mn-lt"/>
                </a:endParaRPr>
              </a:p>
            </p:txBody>
          </p:sp>
          <p:pic>
            <p:nvPicPr>
              <p:cNvPr id="62" name="图片 18"/>
              <p:cNvPicPr>
                <a:picLocks noChangeAspect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1306551" y="2081431"/>
                <a:ext cx="370939" cy="275373"/>
              </a:xfrm>
              <a:prstGeom prst="rect">
                <a:avLst/>
              </a:prstGeom>
              <a:noFill/>
            </p:spPr>
          </p:pic>
        </p:grpSp>
        <p:grpSp>
          <p:nvGrpSpPr>
            <p:cNvPr id="49" name="组合 76"/>
            <p:cNvGrpSpPr/>
            <p:nvPr/>
          </p:nvGrpSpPr>
          <p:grpSpPr bwMode="auto">
            <a:xfrm>
              <a:off x="1284558" y="2446531"/>
              <a:ext cx="3024326" cy="3426663"/>
              <a:chOff x="1284558" y="2446531"/>
              <a:chExt cx="3024326" cy="3426663"/>
            </a:xfrm>
          </p:grpSpPr>
          <p:sp>
            <p:nvSpPr>
              <p:cNvPr id="57" name="文本框 77"/>
              <p:cNvSpPr txBox="1"/>
              <p:nvPr/>
            </p:nvSpPr>
            <p:spPr>
              <a:xfrm>
                <a:off x="1621182" y="2446531"/>
                <a:ext cx="2461784" cy="33632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1400" b="1" dirty="0">
                    <a:latin typeface="思源黑体 CN Light"/>
                    <a:ea typeface="思源黑体 CN Light"/>
                    <a:cs typeface="+mn-ea"/>
                    <a:sym typeface="+mn-lt"/>
                  </a:rPr>
                  <a:t>中国药典</a:t>
                </a:r>
                <a:endParaRPr lang="zh-CN" altLang="en-US" sz="1400" b="1" dirty="0">
                  <a:latin typeface="思源黑体 CN Light"/>
                  <a:ea typeface="思源黑体 CN Light"/>
                  <a:cs typeface="+mn-ea"/>
                  <a:sym typeface="+mn-lt"/>
                </a:endParaRPr>
              </a:p>
            </p:txBody>
          </p:sp>
          <p:sp>
            <p:nvSpPr>
              <p:cNvPr id="58" name="文本框 78"/>
              <p:cNvSpPr txBox="1"/>
              <p:nvPr/>
            </p:nvSpPr>
            <p:spPr>
              <a:xfrm>
                <a:off x="1299157" y="2961920"/>
                <a:ext cx="3009727" cy="18153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900" b="1" dirty="0">
                    <a:latin typeface="思源黑体 CN Light"/>
                    <a:ea typeface="思源黑体 CN Light"/>
                  </a:rPr>
                  <a:t>一、生物制品原材料</a:t>
                </a:r>
                <a:endParaRPr lang="en-US" altLang="zh-CN" sz="900" b="1" dirty="0">
                  <a:latin typeface="思源黑体 CN Light"/>
                  <a:ea typeface="思源黑体 CN Light"/>
                </a:endParaRPr>
              </a:p>
              <a:p>
                <a:pPr marL="71755">
                  <a:lnSpc>
                    <a:spcPct val="200000"/>
                  </a:lnSpc>
                  <a:defRPr/>
                </a:pPr>
                <a:r>
                  <a:rPr lang="zh-CN" altLang="en-US" sz="900" b="1" dirty="0">
                    <a:latin typeface="思源黑体 CN Light"/>
                    <a:ea typeface="思源黑体 CN Light"/>
                  </a:rPr>
                  <a:t>生物原材料</a:t>
                </a:r>
                <a:endParaRPr lang="en-US" altLang="zh-CN" sz="900" b="1" dirty="0">
                  <a:latin typeface="思源黑体 CN Light"/>
                  <a:ea typeface="思源黑体 CN Light"/>
                </a:endParaRPr>
              </a:p>
              <a:p>
                <a:pPr marL="107950">
                  <a:lnSpc>
                    <a:spcPct val="120000"/>
                  </a:lnSpc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800" dirty="0">
                    <a:latin typeface="思源黑体 CN Light"/>
                    <a:ea typeface="思源黑体 CN Light"/>
                  </a:rPr>
                  <a:t>微生物、人和动物细胞</a:t>
                </a:r>
                <a:endParaRPr lang="en-US" altLang="zh-CN" sz="800" dirty="0">
                  <a:latin typeface="思源黑体 CN Light"/>
                  <a:ea typeface="思源黑体 CN Light"/>
                </a:endParaRPr>
              </a:p>
              <a:p>
                <a:pPr marL="107950">
                  <a:lnSpc>
                    <a:spcPct val="120000"/>
                  </a:lnSpc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800" dirty="0">
                    <a:latin typeface="思源黑体 CN Light"/>
                    <a:ea typeface="思源黑体 CN Light"/>
                  </a:rPr>
                  <a:t>组织、体液提取</a:t>
                </a:r>
                <a:endParaRPr lang="en-US" altLang="zh-CN" sz="800" dirty="0">
                  <a:latin typeface="思源黑体 CN Light"/>
                  <a:ea typeface="思源黑体 CN Light"/>
                </a:endParaRPr>
              </a:p>
              <a:p>
                <a:pPr marL="107950">
                  <a:lnSpc>
                    <a:spcPct val="120000"/>
                  </a:lnSpc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800" dirty="0">
                    <a:latin typeface="思源黑体 CN Light"/>
                    <a:ea typeface="思源黑体 CN Light"/>
                  </a:rPr>
                  <a:t>采用重组技术生产</a:t>
                </a:r>
                <a:endParaRPr lang="en-US" altLang="zh-CN" sz="800" dirty="0">
                  <a:latin typeface="思源黑体 CN Light"/>
                  <a:ea typeface="思源黑体 CN Light"/>
                </a:endParaRPr>
              </a:p>
              <a:p>
                <a:pPr marL="107950">
                  <a:lnSpc>
                    <a:spcPct val="120000"/>
                  </a:lnSpc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800" dirty="0">
                    <a:latin typeface="思源黑体 CN Light"/>
                    <a:ea typeface="思源黑体 CN Light"/>
                  </a:rPr>
                  <a:t>生物合成技术生产</a:t>
                </a:r>
                <a:endParaRPr lang="en-US" altLang="zh-CN" sz="800" dirty="0">
                  <a:latin typeface="思源黑体 CN Light"/>
                  <a:ea typeface="思源黑体 CN Light"/>
                </a:endParaRPr>
              </a:p>
              <a:p>
                <a:pPr marL="71755">
                  <a:lnSpc>
                    <a:spcPct val="200000"/>
                  </a:lnSpc>
                  <a:defRPr/>
                </a:pPr>
                <a:r>
                  <a:rPr lang="zh-CN" altLang="en-US" sz="900" b="1" dirty="0">
                    <a:latin typeface="思源黑体 CN Light"/>
                    <a:ea typeface="思源黑体 CN Light"/>
                  </a:rPr>
                  <a:t>化学原材料</a:t>
                </a:r>
                <a:endParaRPr lang="en-US" altLang="zh-CN" sz="900" b="1" dirty="0">
                  <a:latin typeface="思源黑体 CN Light"/>
                  <a:ea typeface="思源黑体 CN Light"/>
                </a:endParaRPr>
              </a:p>
              <a:p>
                <a:pPr marL="107950">
                  <a:lnSpc>
                    <a:spcPct val="120000"/>
                  </a:lnSpc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800" dirty="0">
                    <a:latin typeface="思源黑体 CN Light"/>
                    <a:ea typeface="思源黑体 CN Light"/>
                  </a:rPr>
                  <a:t>无机化学材料</a:t>
                </a:r>
                <a:endParaRPr lang="en-US" altLang="zh-CN" sz="800" dirty="0">
                  <a:latin typeface="思源黑体 CN Light"/>
                  <a:ea typeface="思源黑体 CN Light"/>
                </a:endParaRPr>
              </a:p>
              <a:p>
                <a:pPr marL="107950">
                  <a:lnSpc>
                    <a:spcPct val="120000"/>
                  </a:lnSpc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800" dirty="0">
                    <a:latin typeface="思源黑体 CN Light"/>
                    <a:ea typeface="思源黑体 CN Light"/>
                  </a:rPr>
                  <a:t>有机化学材料</a:t>
                </a:r>
                <a:endParaRPr lang="zh-CN" altLang="en-US" sz="800" spc="300" dirty="0">
                  <a:latin typeface="思源黑体 CN Light"/>
                  <a:ea typeface="思源黑体 CN Light"/>
                  <a:cs typeface="+mn-ea"/>
                  <a:sym typeface="+mn-lt"/>
                </a:endParaRPr>
              </a:p>
            </p:txBody>
          </p:sp>
          <p:sp>
            <p:nvSpPr>
              <p:cNvPr id="60" name="文本框 79"/>
              <p:cNvSpPr txBox="1"/>
              <p:nvPr/>
            </p:nvSpPr>
            <p:spPr>
              <a:xfrm>
                <a:off x="1284558" y="4960848"/>
                <a:ext cx="2810741" cy="91234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just">
                  <a:spcAft>
                    <a:spcPts val="900"/>
                  </a:spcAft>
                  <a:defRPr/>
                </a:pPr>
                <a:r>
                  <a:rPr lang="zh-CN" altLang="en-US" sz="900" b="1" dirty="0">
                    <a:latin typeface="思源黑体 CN Light"/>
                    <a:ea typeface="思源黑体 CN Light"/>
                  </a:rPr>
                  <a:t>二、细胞、基因治疗制品起始原材料</a:t>
                </a:r>
                <a:endParaRPr lang="en-US" altLang="zh-CN" sz="900" b="1" dirty="0">
                  <a:latin typeface="思源黑体 CN Light"/>
                  <a:ea typeface="思源黑体 CN Light"/>
                </a:endParaRPr>
              </a:p>
              <a:p>
                <a:pPr marL="107950" algn="just">
                  <a:lnSpc>
                    <a:spcPct val="150000"/>
                  </a:lnSpc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800" dirty="0">
                    <a:latin typeface="思源黑体 CN Light"/>
                    <a:ea typeface="思源黑体 CN Light"/>
                  </a:rPr>
                  <a:t>生产用细胞种子</a:t>
                </a:r>
                <a:endParaRPr lang="en-US" altLang="zh-CN" sz="800" dirty="0">
                  <a:latin typeface="思源黑体 CN Light"/>
                  <a:ea typeface="思源黑体 CN Light"/>
                </a:endParaRPr>
              </a:p>
              <a:p>
                <a:pPr marL="107950" algn="just">
                  <a:lnSpc>
                    <a:spcPct val="150000"/>
                  </a:lnSpc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800" dirty="0">
                    <a:latin typeface="思源黑体 CN Light"/>
                    <a:ea typeface="思源黑体 CN Light"/>
                  </a:rPr>
                  <a:t>细菌或病毒种子</a:t>
                </a:r>
                <a:endParaRPr lang="zh-CN" altLang="en-US" sz="800" dirty="0">
                  <a:latin typeface="思源黑体 CN Light"/>
                  <a:ea typeface="思源黑体 CN Light"/>
                </a:endParaRPr>
              </a:p>
            </p:txBody>
          </p:sp>
        </p:grpSp>
      </p:grpSp>
      <p:grpSp>
        <p:nvGrpSpPr>
          <p:cNvPr id="64" name="组合 19"/>
          <p:cNvGrpSpPr/>
          <p:nvPr/>
        </p:nvGrpSpPr>
        <p:grpSpPr bwMode="auto">
          <a:xfrm>
            <a:off x="2571750" y="857251"/>
            <a:ext cx="1817679" cy="3857639"/>
            <a:chOff x="4550229" y="1989844"/>
            <a:chExt cx="3121516" cy="4202688"/>
          </a:xfrm>
        </p:grpSpPr>
        <p:sp>
          <p:nvSpPr>
            <p:cNvPr id="66" name="矩形 65"/>
            <p:cNvSpPr/>
            <p:nvPr/>
          </p:nvSpPr>
          <p:spPr>
            <a:xfrm>
              <a:off x="4550229" y="2310530"/>
              <a:ext cx="3091542" cy="38820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66700" sx="101000" sy="101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思源黑体 CN Light"/>
                <a:ea typeface="思源黑体 CN Light"/>
                <a:cs typeface="+mn-ea"/>
                <a:sym typeface="+mn-lt"/>
              </a:endParaRPr>
            </a:p>
          </p:txBody>
        </p:sp>
        <p:grpSp>
          <p:nvGrpSpPr>
            <p:cNvPr id="67" name="组合 85"/>
            <p:cNvGrpSpPr/>
            <p:nvPr/>
          </p:nvGrpSpPr>
          <p:grpSpPr bwMode="auto">
            <a:xfrm>
              <a:off x="4648373" y="1989844"/>
              <a:ext cx="711547" cy="447108"/>
              <a:chOff x="4648373" y="1989844"/>
              <a:chExt cx="711547" cy="447108"/>
            </a:xfrm>
          </p:grpSpPr>
          <p:sp>
            <p:nvSpPr>
              <p:cNvPr id="71" name="椭圆 70"/>
              <p:cNvSpPr/>
              <p:nvPr/>
            </p:nvSpPr>
            <p:spPr>
              <a:xfrm>
                <a:off x="4648373" y="1989844"/>
                <a:ext cx="711547" cy="447108"/>
              </a:xfrm>
              <a:prstGeom prst="ellipse">
                <a:avLst/>
              </a:prstGeom>
              <a:solidFill>
                <a:srgbClr val="2777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思源黑体 CN Light"/>
                  <a:ea typeface="思源黑体 CN Light"/>
                  <a:cs typeface="+mn-ea"/>
                  <a:sym typeface="+mn-lt"/>
                </a:endParaRPr>
              </a:p>
            </p:txBody>
          </p:sp>
          <p:pic>
            <p:nvPicPr>
              <p:cNvPr id="72" name="图片 28"/>
              <p:cNvPicPr>
                <a:picLocks noChangeAspect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823297" y="2082540"/>
                <a:ext cx="370985" cy="2919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8" name="组合 86"/>
            <p:cNvGrpSpPr/>
            <p:nvPr/>
          </p:nvGrpSpPr>
          <p:grpSpPr bwMode="auto">
            <a:xfrm>
              <a:off x="4861006" y="2456811"/>
              <a:ext cx="2810739" cy="2311978"/>
              <a:chOff x="1341518" y="2456811"/>
              <a:chExt cx="2810739" cy="2311978"/>
            </a:xfrm>
          </p:grpSpPr>
          <p:sp>
            <p:nvSpPr>
              <p:cNvPr id="69" name="文本框 87"/>
              <p:cNvSpPr txBox="1"/>
              <p:nvPr/>
            </p:nvSpPr>
            <p:spPr>
              <a:xfrm>
                <a:off x="1633239" y="2456811"/>
                <a:ext cx="2377270" cy="33530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1400" dirty="0">
                    <a:latin typeface="Poppins Light" panose="02000000000000000000" pitchFamily="2" charset="0"/>
                    <a:ea typeface="思源黑体 CN Light" panose="020B0300000000000000" pitchFamily="34" charset="-122"/>
                    <a:cs typeface="Poppins Light" panose="02000000000000000000" pitchFamily="2" charset="0"/>
                  </a:rPr>
                  <a:t>GMP</a:t>
                </a:r>
                <a:r>
                  <a:rPr lang="zh-CN" altLang="en-US" sz="1400" b="1" dirty="0">
                    <a:latin typeface="Poppins Light" panose="02000000000000000000" pitchFamily="2" charset="0"/>
                    <a:ea typeface="思源黑体 CN Light" panose="020B0300000000000000" pitchFamily="34" charset="-122"/>
                    <a:cs typeface="Poppins Light" panose="02000000000000000000" pitchFamily="2" charset="0"/>
                  </a:rPr>
                  <a:t>指南</a:t>
                </a:r>
                <a:endParaRPr lang="zh-CN" altLang="en-US" sz="1400" b="1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  <a:sym typeface="+mn-lt"/>
                </a:endParaRPr>
              </a:p>
            </p:txBody>
          </p:sp>
          <p:sp>
            <p:nvSpPr>
              <p:cNvPr id="70" name="文本框 88"/>
              <p:cNvSpPr txBox="1"/>
              <p:nvPr/>
            </p:nvSpPr>
            <p:spPr>
              <a:xfrm>
                <a:off x="1341518" y="2970642"/>
                <a:ext cx="2810739" cy="179814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zh-CN" altLang="en-US" sz="900" b="1" dirty="0">
                    <a:latin typeface="思源黑体 CN Light"/>
                    <a:ea typeface="思源黑体 CN Light"/>
                  </a:rPr>
                  <a:t>细胞治疗产品物料分类：</a:t>
                </a:r>
                <a:endParaRPr lang="en-US" altLang="zh-CN" sz="900" b="1" dirty="0">
                  <a:latin typeface="思源黑体 CN Light"/>
                  <a:ea typeface="思源黑体 CN Light"/>
                </a:endParaRPr>
              </a:p>
              <a:p>
                <a:pPr marL="107950">
                  <a:lnSpc>
                    <a:spcPct val="200000"/>
                  </a:lnSpc>
                  <a:spcBef>
                    <a:spcPts val="1200"/>
                  </a:spcBef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800" dirty="0">
                    <a:latin typeface="思源黑体 CN Light"/>
                    <a:ea typeface="思源黑体 CN Light"/>
                  </a:rPr>
                  <a:t>细胞</a:t>
                </a:r>
                <a:endParaRPr lang="en-US" altLang="zh-CN" sz="800" dirty="0">
                  <a:latin typeface="思源黑体 CN Light"/>
                  <a:ea typeface="思源黑体 CN Light"/>
                </a:endParaRPr>
              </a:p>
              <a:p>
                <a:pPr marL="107950">
                  <a:lnSpc>
                    <a:spcPct val="200000"/>
                  </a:lnSpc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800" dirty="0">
                    <a:latin typeface="思源黑体 CN Light"/>
                    <a:ea typeface="思源黑体 CN Light"/>
                  </a:rPr>
                  <a:t>基因转导与修饰系统</a:t>
                </a:r>
                <a:endParaRPr lang="en-US" altLang="zh-CN" sz="800" dirty="0">
                  <a:latin typeface="思源黑体 CN Light"/>
                  <a:ea typeface="思源黑体 CN Light"/>
                </a:endParaRPr>
              </a:p>
              <a:p>
                <a:pPr marL="107950">
                  <a:lnSpc>
                    <a:spcPct val="200000"/>
                  </a:lnSpc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800" dirty="0">
                    <a:latin typeface="思源黑体 CN Light"/>
                    <a:ea typeface="思源黑体 CN Light"/>
                  </a:rPr>
                  <a:t>辅料</a:t>
                </a:r>
                <a:endParaRPr lang="en-US" altLang="zh-CN" sz="800" dirty="0">
                  <a:latin typeface="思源黑体 CN Light"/>
                  <a:ea typeface="思源黑体 CN Light"/>
                </a:endParaRPr>
              </a:p>
              <a:p>
                <a:pPr marL="107950">
                  <a:lnSpc>
                    <a:spcPct val="200000"/>
                  </a:lnSpc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800" dirty="0">
                    <a:latin typeface="思源黑体 CN Light"/>
                    <a:ea typeface="思源黑体 CN Light"/>
                  </a:rPr>
                  <a:t>内包装材料</a:t>
                </a:r>
                <a:endParaRPr lang="en-US" altLang="zh-CN" sz="800" dirty="0">
                  <a:latin typeface="思源黑体 CN Light"/>
                  <a:ea typeface="思源黑体 CN Light"/>
                </a:endParaRPr>
              </a:p>
              <a:p>
                <a:pPr marL="107950">
                  <a:lnSpc>
                    <a:spcPct val="200000"/>
                  </a:lnSpc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800" dirty="0">
                    <a:latin typeface="思源黑体 CN Light"/>
                    <a:ea typeface="思源黑体 CN Light"/>
                  </a:rPr>
                  <a:t>其他生产用材料</a:t>
                </a:r>
                <a:endParaRPr lang="zh-CN" altLang="en-US" sz="800" spc="300" dirty="0">
                  <a:latin typeface="思源黑体 CN Light"/>
                  <a:ea typeface="思源黑体 CN Light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3" name="组合 29"/>
          <p:cNvGrpSpPr/>
          <p:nvPr/>
        </p:nvGrpSpPr>
        <p:grpSpPr bwMode="auto">
          <a:xfrm>
            <a:off x="4700588" y="857251"/>
            <a:ext cx="1848210" cy="3857639"/>
            <a:chOff x="8062690" y="2108843"/>
            <a:chExt cx="3173947" cy="4133103"/>
          </a:xfrm>
        </p:grpSpPr>
        <p:sp>
          <p:nvSpPr>
            <p:cNvPr id="74" name="矩形 73"/>
            <p:cNvSpPr/>
            <p:nvPr/>
          </p:nvSpPr>
          <p:spPr>
            <a:xfrm>
              <a:off x="8062690" y="2424220"/>
              <a:ext cx="3091542" cy="38177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66700" sx="101000" sy="101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思源黑体 CN Light"/>
                <a:ea typeface="思源黑体 CN Light"/>
                <a:cs typeface="+mn-ea"/>
                <a:sym typeface="+mn-lt"/>
              </a:endParaRPr>
            </a:p>
          </p:txBody>
        </p:sp>
        <p:grpSp>
          <p:nvGrpSpPr>
            <p:cNvPr id="75" name="组合 95"/>
            <p:cNvGrpSpPr/>
            <p:nvPr/>
          </p:nvGrpSpPr>
          <p:grpSpPr bwMode="auto">
            <a:xfrm>
              <a:off x="8160835" y="2108843"/>
              <a:ext cx="711544" cy="439706"/>
              <a:chOff x="8160835" y="2108843"/>
              <a:chExt cx="711544" cy="439706"/>
            </a:xfrm>
          </p:grpSpPr>
          <p:sp>
            <p:nvSpPr>
              <p:cNvPr id="79" name="椭圆 78"/>
              <p:cNvSpPr/>
              <p:nvPr/>
            </p:nvSpPr>
            <p:spPr>
              <a:xfrm>
                <a:off x="8160835" y="2108843"/>
                <a:ext cx="711544" cy="439706"/>
              </a:xfrm>
              <a:prstGeom prst="ellipse">
                <a:avLst/>
              </a:prstGeom>
              <a:solidFill>
                <a:srgbClr val="2777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思源黑体 CN Light"/>
                  <a:ea typeface="思源黑体 CN Light"/>
                  <a:cs typeface="+mn-ea"/>
                  <a:sym typeface="+mn-lt"/>
                </a:endParaRPr>
              </a:p>
            </p:txBody>
          </p:sp>
          <p:pic>
            <p:nvPicPr>
              <p:cNvPr id="80" name="图片 38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8377322" y="2201428"/>
                <a:ext cx="281592" cy="2699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6" name="组合 96"/>
            <p:cNvGrpSpPr/>
            <p:nvPr/>
          </p:nvGrpSpPr>
          <p:grpSpPr bwMode="auto">
            <a:xfrm>
              <a:off x="8232694" y="2568078"/>
              <a:ext cx="3003943" cy="3393534"/>
              <a:chOff x="1200746" y="2568078"/>
              <a:chExt cx="3003943" cy="3393534"/>
            </a:xfrm>
          </p:grpSpPr>
          <p:sp>
            <p:nvSpPr>
              <p:cNvPr id="77" name="文本框 97"/>
              <p:cNvSpPr txBox="1">
                <a:spLocks noChangeArrowheads="1"/>
              </p:cNvSpPr>
              <p:nvPr/>
            </p:nvSpPr>
            <p:spPr bwMode="auto">
              <a:xfrm>
                <a:off x="1200746" y="2568078"/>
                <a:ext cx="2908885" cy="32975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>
                <a:spAutoFit/>
              </a:bodyPr>
              <a:lstStyle/>
              <a:p>
                <a:r>
                  <a:rPr lang="zh-CN" altLang="en-US" sz="1400" b="1" dirty="0">
                    <a:latin typeface="思源黑体 CN Light"/>
                    <a:ea typeface="思源黑体 CN Light"/>
                  </a:rPr>
                  <a:t>指导原则（试行）</a:t>
                </a:r>
                <a:endParaRPr lang="en-US" altLang="zh-CN" sz="1400" b="1" dirty="0">
                  <a:latin typeface="思源黑体 CN Light"/>
                  <a:ea typeface="思源黑体 CN Light"/>
                </a:endParaRPr>
              </a:p>
            </p:txBody>
          </p:sp>
          <p:sp>
            <p:nvSpPr>
              <p:cNvPr id="78" name="文本框 98"/>
              <p:cNvSpPr txBox="1"/>
              <p:nvPr/>
            </p:nvSpPr>
            <p:spPr>
              <a:xfrm>
                <a:off x="1295802" y="4237753"/>
                <a:ext cx="2908887" cy="17238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900" b="1" dirty="0">
                    <a:latin typeface="思源黑体 CN Light"/>
                    <a:ea typeface="思源黑体 CN Light"/>
                  </a:rPr>
                  <a:t>二、原材料</a:t>
                </a:r>
                <a:endParaRPr lang="en-US" altLang="zh-CN" sz="900" dirty="0">
                  <a:latin typeface="思源黑体 CN Light"/>
                  <a:ea typeface="思源黑体 CN Light"/>
                </a:endParaRPr>
              </a:p>
              <a:p>
                <a:pPr marL="71755">
                  <a:lnSpc>
                    <a:spcPct val="150000"/>
                  </a:lnSpc>
                  <a:defRPr/>
                </a:pPr>
                <a:r>
                  <a:rPr lang="zh-CN" altLang="en-US" sz="900" b="1" dirty="0">
                    <a:latin typeface="思源黑体 CN Light"/>
                    <a:ea typeface="思源黑体 CN Light"/>
                  </a:rPr>
                  <a:t>起始原材料</a:t>
                </a:r>
                <a:endParaRPr lang="en-US" altLang="zh-CN" sz="900" b="1" dirty="0">
                  <a:latin typeface="思源黑体 CN Light"/>
                  <a:ea typeface="思源黑体 CN Light"/>
                </a:endParaRPr>
              </a:p>
              <a:p>
                <a:pPr marL="107950">
                  <a:lnSpc>
                    <a:spcPct val="130000"/>
                  </a:lnSpc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800" dirty="0">
                    <a:latin typeface="思源黑体 CN Light"/>
                    <a:ea typeface="思源黑体 CN Light"/>
                  </a:rPr>
                  <a:t>生产用细胞</a:t>
                </a:r>
                <a:endParaRPr lang="en-US" altLang="zh-CN" sz="800" dirty="0">
                  <a:latin typeface="思源黑体 CN Light"/>
                  <a:ea typeface="思源黑体 CN Light"/>
                </a:endParaRPr>
              </a:p>
              <a:p>
                <a:pPr marL="107950">
                  <a:lnSpc>
                    <a:spcPct val="130000"/>
                  </a:lnSpc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800" dirty="0">
                    <a:latin typeface="思源黑体 CN Light"/>
                    <a:ea typeface="思源黑体 CN Light"/>
                  </a:rPr>
                  <a:t>生产辅助细胞</a:t>
                </a:r>
                <a:endParaRPr lang="en-US" altLang="zh-CN" sz="800" dirty="0">
                  <a:latin typeface="思源黑体 CN Light"/>
                  <a:ea typeface="思源黑体 CN Light"/>
                </a:endParaRPr>
              </a:p>
              <a:p>
                <a:pPr marL="107950">
                  <a:lnSpc>
                    <a:spcPct val="130000"/>
                  </a:lnSpc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800" dirty="0">
                    <a:latin typeface="思源黑体 CN Light"/>
                    <a:ea typeface="思源黑体 CN Light"/>
                  </a:rPr>
                  <a:t>体外基因修饰系统</a:t>
                </a:r>
                <a:endParaRPr lang="en-US" altLang="zh-CN" sz="800" dirty="0">
                  <a:latin typeface="思源黑体 CN Light"/>
                  <a:ea typeface="思源黑体 CN Light"/>
                </a:endParaRPr>
              </a:p>
              <a:p>
                <a:pPr marL="71755">
                  <a:lnSpc>
                    <a:spcPct val="150000"/>
                  </a:lnSpc>
                  <a:defRPr/>
                </a:pPr>
                <a:r>
                  <a:rPr lang="zh-CN" altLang="en-US" sz="900" b="1" dirty="0">
                    <a:latin typeface="思源黑体 CN Light"/>
                    <a:ea typeface="思源黑体 CN Light"/>
                  </a:rPr>
                  <a:t>其他原材料</a:t>
                </a:r>
                <a:endParaRPr lang="en-US" altLang="zh-CN" sz="900" b="1" dirty="0">
                  <a:latin typeface="思源黑体 CN Light"/>
                  <a:ea typeface="思源黑体 CN Light"/>
                </a:endParaRPr>
              </a:p>
              <a:p>
                <a:pPr marL="107950">
                  <a:lnSpc>
                    <a:spcPct val="130000"/>
                  </a:lnSpc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800" dirty="0">
                    <a:latin typeface="思源黑体 CN Light"/>
                    <a:ea typeface="思源黑体 CN Light"/>
                  </a:rPr>
                  <a:t>培养基</a:t>
                </a:r>
                <a:endParaRPr lang="en-US" altLang="zh-CN" sz="800" dirty="0">
                  <a:latin typeface="思源黑体 CN Light"/>
                  <a:ea typeface="思源黑体 CN Light"/>
                </a:endParaRPr>
              </a:p>
              <a:p>
                <a:pPr marL="107950">
                  <a:lnSpc>
                    <a:spcPct val="130000"/>
                  </a:lnSpc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800" dirty="0">
                    <a:latin typeface="思源黑体 CN Light"/>
                    <a:ea typeface="思源黑体 CN Light"/>
                  </a:rPr>
                  <a:t>添加因子</a:t>
                </a:r>
                <a:endParaRPr lang="en-US" altLang="zh-CN" sz="800" dirty="0">
                  <a:latin typeface="思源黑体 CN Light"/>
                  <a:ea typeface="思源黑体 CN Light"/>
                </a:endParaRPr>
              </a:p>
              <a:p>
                <a:pPr marL="107950">
                  <a:lnSpc>
                    <a:spcPct val="130000"/>
                  </a:lnSpc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800" dirty="0">
                    <a:latin typeface="思源黑体 CN Light"/>
                    <a:ea typeface="思源黑体 CN Light"/>
                  </a:rPr>
                  <a:t>其他生化试剂</a:t>
                </a:r>
                <a:endParaRPr lang="en-US" altLang="zh-CN" sz="800" dirty="0">
                  <a:latin typeface="思源黑体 CN Light"/>
                  <a:ea typeface="思源黑体 CN Light"/>
                </a:endParaRPr>
              </a:p>
            </p:txBody>
          </p:sp>
        </p:grpSp>
      </p:grpSp>
      <p:grpSp>
        <p:nvGrpSpPr>
          <p:cNvPr id="81" name="组合 29"/>
          <p:cNvGrpSpPr/>
          <p:nvPr/>
        </p:nvGrpSpPr>
        <p:grpSpPr bwMode="auto">
          <a:xfrm>
            <a:off x="6858001" y="857251"/>
            <a:ext cx="1857374" cy="3857639"/>
            <a:chOff x="8062690" y="2108843"/>
            <a:chExt cx="3189684" cy="4133103"/>
          </a:xfrm>
        </p:grpSpPr>
        <p:sp>
          <p:nvSpPr>
            <p:cNvPr id="82" name="矩形 81"/>
            <p:cNvSpPr/>
            <p:nvPr/>
          </p:nvSpPr>
          <p:spPr>
            <a:xfrm>
              <a:off x="8062690" y="2424220"/>
              <a:ext cx="3091542" cy="38177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66700" sx="101000" sy="101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思源黑体 CN Light"/>
                <a:ea typeface="思源黑体 CN Light"/>
                <a:cs typeface="+mn-ea"/>
                <a:sym typeface="+mn-lt"/>
              </a:endParaRPr>
            </a:p>
          </p:txBody>
        </p:sp>
        <p:sp>
          <p:nvSpPr>
            <p:cNvPr id="83" name="椭圆 82"/>
            <p:cNvSpPr/>
            <p:nvPr/>
          </p:nvSpPr>
          <p:spPr bwMode="auto">
            <a:xfrm>
              <a:off x="8160834" y="2108843"/>
              <a:ext cx="711546" cy="439706"/>
            </a:xfrm>
            <a:prstGeom prst="ellipse">
              <a:avLst/>
            </a:prstGeom>
            <a:solidFill>
              <a:srgbClr val="2777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思源黑体 CN Light"/>
                <a:ea typeface="思源黑体 CN Light"/>
                <a:cs typeface="+mn-ea"/>
                <a:sym typeface="+mn-lt"/>
              </a:endParaRPr>
            </a:p>
          </p:txBody>
        </p:sp>
        <p:grpSp>
          <p:nvGrpSpPr>
            <p:cNvPr id="84" name="组合 96"/>
            <p:cNvGrpSpPr/>
            <p:nvPr/>
          </p:nvGrpSpPr>
          <p:grpSpPr bwMode="auto">
            <a:xfrm>
              <a:off x="8184964" y="2587761"/>
              <a:ext cx="3067410" cy="2436323"/>
              <a:chOff x="1153016" y="2587761"/>
              <a:chExt cx="3067410" cy="2436323"/>
            </a:xfrm>
          </p:grpSpPr>
          <p:sp>
            <p:nvSpPr>
              <p:cNvPr id="85" name="文本框 97"/>
              <p:cNvSpPr txBox="1">
                <a:spLocks noChangeArrowheads="1"/>
              </p:cNvSpPr>
              <p:nvPr/>
            </p:nvSpPr>
            <p:spPr bwMode="auto">
              <a:xfrm>
                <a:off x="1496383" y="2587761"/>
                <a:ext cx="2476850" cy="32975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1400" b="1" dirty="0">
                    <a:latin typeface="Poppins Light" panose="02000000000000000000" pitchFamily="2" charset="0"/>
                    <a:ea typeface="思源黑体 CN Light"/>
                    <a:cs typeface="Poppins Light" panose="02000000000000000000" pitchFamily="2" charset="0"/>
                  </a:rPr>
                  <a:t>EMA</a:t>
                </a:r>
                <a:r>
                  <a:rPr lang="zh-CN" altLang="en-US" sz="1400" b="1" dirty="0">
                    <a:latin typeface="Poppins Light" panose="02000000000000000000" pitchFamily="2" charset="0"/>
                    <a:ea typeface="思源黑体 CN Light"/>
                    <a:cs typeface="Poppins Light" panose="02000000000000000000" pitchFamily="2" charset="0"/>
                  </a:rPr>
                  <a:t>原则问答</a:t>
                </a:r>
                <a:endParaRPr lang="zh-CN" altLang="en-US" sz="1400" b="1" dirty="0">
                  <a:latin typeface="Poppins Light" panose="02000000000000000000" pitchFamily="2" charset="0"/>
                  <a:ea typeface="思源黑体 CN Light"/>
                  <a:cs typeface="Poppins Light" panose="02000000000000000000" pitchFamily="2" charset="0"/>
                </a:endParaRPr>
              </a:p>
            </p:txBody>
          </p:sp>
          <p:sp>
            <p:nvSpPr>
              <p:cNvPr id="86" name="文本框 98"/>
              <p:cNvSpPr txBox="1">
                <a:spLocks noChangeArrowheads="1"/>
              </p:cNvSpPr>
              <p:nvPr/>
            </p:nvSpPr>
            <p:spPr bwMode="auto">
              <a:xfrm>
                <a:off x="1153016" y="2973204"/>
                <a:ext cx="3067410" cy="54409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900" b="1" dirty="0">
                    <a:solidFill>
                      <a:srgbClr val="3E8E7B"/>
                    </a:solidFill>
                    <a:latin typeface="Poppins Light" panose="02000000000000000000" pitchFamily="2" charset="0"/>
                    <a:ea typeface="思源黑体 CN Light"/>
                    <a:cs typeface="Poppins Light" panose="02000000000000000000" pitchFamily="2" charset="0"/>
                  </a:rPr>
                  <a:t>关于</a:t>
                </a:r>
                <a:r>
                  <a:rPr lang="en-US" altLang="zh-CN" sz="900" b="1" dirty="0">
                    <a:solidFill>
                      <a:srgbClr val="3E8E7B"/>
                    </a:solidFill>
                    <a:latin typeface="Poppins Light" panose="02000000000000000000" pitchFamily="2" charset="0"/>
                    <a:ea typeface="思源黑体 CN Light"/>
                    <a:cs typeface="Poppins Light" panose="02000000000000000000" pitchFamily="2" charset="0"/>
                  </a:rPr>
                  <a:t>ATMP</a:t>
                </a:r>
                <a:r>
                  <a:rPr lang="zh-CN" altLang="en-US" sz="900" b="1" dirty="0">
                    <a:solidFill>
                      <a:srgbClr val="3E8E7B"/>
                    </a:solidFill>
                    <a:latin typeface="Poppins Light" panose="02000000000000000000" pitchFamily="2" charset="0"/>
                    <a:ea typeface="思源黑体 CN Light"/>
                    <a:cs typeface="Poppins Light" panose="02000000000000000000" pitchFamily="2" charset="0"/>
                  </a:rPr>
                  <a:t>生产用基因递送物料所用生物来源起始物料生产的</a:t>
                </a:r>
                <a:r>
                  <a:rPr lang="en-US" altLang="zh-CN" sz="900" b="1" dirty="0">
                    <a:solidFill>
                      <a:srgbClr val="3E8E7B"/>
                    </a:solidFill>
                    <a:latin typeface="Poppins Light" panose="02000000000000000000" pitchFamily="2" charset="0"/>
                    <a:ea typeface="思源黑体 CN Light"/>
                    <a:cs typeface="Poppins Light" panose="02000000000000000000" pitchFamily="2" charset="0"/>
                  </a:rPr>
                  <a:t>GMP</a:t>
                </a:r>
                <a:r>
                  <a:rPr lang="zh-CN" altLang="en-US" sz="900" b="1" dirty="0">
                    <a:solidFill>
                      <a:srgbClr val="3E8E7B"/>
                    </a:solidFill>
                    <a:latin typeface="Poppins Light" panose="02000000000000000000" pitchFamily="2" charset="0"/>
                    <a:ea typeface="思源黑体 CN Light"/>
                    <a:cs typeface="Poppins Light" panose="02000000000000000000" pitchFamily="2" charset="0"/>
                  </a:rPr>
                  <a:t>原则问答</a:t>
                </a:r>
                <a:endParaRPr lang="en-US" altLang="zh-CN" sz="900" dirty="0">
                  <a:latin typeface="Poppins Light" panose="02000000000000000000" pitchFamily="2" charset="0"/>
                  <a:ea typeface="思源黑体 CN Light"/>
                  <a:cs typeface="Poppins Light" panose="02000000000000000000" pitchFamily="2" charset="0"/>
                </a:endParaRPr>
              </a:p>
            </p:txBody>
          </p:sp>
          <p:sp>
            <p:nvSpPr>
              <p:cNvPr id="87" name="文本框 100"/>
              <p:cNvSpPr txBox="1"/>
              <p:nvPr/>
            </p:nvSpPr>
            <p:spPr>
              <a:xfrm>
                <a:off x="1153450" y="3486536"/>
                <a:ext cx="2908884" cy="153754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just">
                  <a:lnSpc>
                    <a:spcPct val="150000"/>
                  </a:lnSpc>
                  <a:defRPr/>
                </a:pPr>
                <a:r>
                  <a:rPr lang="zh-CN" altLang="en-US" sz="900" b="1" dirty="0">
                    <a:latin typeface="思源黑体 CN Light"/>
                    <a:ea typeface="思源黑体 CN Light"/>
                  </a:rPr>
                  <a:t>基因修饰细胞起始物料</a:t>
                </a:r>
                <a:endParaRPr lang="en-US" altLang="zh-CN" sz="900" dirty="0">
                  <a:latin typeface="思源黑体 CN Light"/>
                  <a:ea typeface="思源黑体 CN Light"/>
                </a:endParaRPr>
              </a:p>
              <a:p>
                <a:pPr algn="just">
                  <a:lnSpc>
                    <a:spcPct val="150000"/>
                  </a:lnSpc>
                  <a:defRPr/>
                </a:pPr>
                <a:r>
                  <a:rPr lang="zh-CN" altLang="en-US" sz="900" dirty="0">
                    <a:latin typeface="思源黑体 CN Light"/>
                    <a:ea typeface="思源黑体 CN Light"/>
                  </a:rPr>
                  <a:t>为获得基因修饰后细胞所用的成分</a:t>
                </a:r>
                <a:endParaRPr lang="en-US" altLang="zh-CN" sz="900" dirty="0">
                  <a:latin typeface="思源黑体 CN Light"/>
                  <a:ea typeface="思源黑体 CN Light"/>
                </a:endParaRPr>
              </a:p>
              <a:p>
                <a:pPr algn="just">
                  <a:lnSpc>
                    <a:spcPct val="150000"/>
                  </a:lnSpc>
                  <a:defRPr/>
                </a:pPr>
                <a:endParaRPr lang="en-US" altLang="zh-CN" sz="800" dirty="0">
                  <a:latin typeface="思源黑体 CN Light"/>
                  <a:ea typeface="思源黑体 CN Light"/>
                </a:endParaRPr>
              </a:p>
              <a:p>
                <a:pPr marL="107950" algn="just">
                  <a:lnSpc>
                    <a:spcPct val="150000"/>
                  </a:lnSpc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800" dirty="0">
                    <a:latin typeface="思源黑体 CN Light"/>
                    <a:ea typeface="思源黑体 CN Light"/>
                  </a:rPr>
                  <a:t>生产载体的起始物料</a:t>
                </a:r>
                <a:endParaRPr lang="en-US" altLang="zh-CN" sz="800" dirty="0">
                  <a:latin typeface="思源黑体 CN Light"/>
                  <a:ea typeface="思源黑体 CN Light"/>
                </a:endParaRPr>
              </a:p>
              <a:p>
                <a:pPr marL="107950" algn="just">
                  <a:lnSpc>
                    <a:spcPct val="150000"/>
                  </a:lnSpc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800" dirty="0">
                    <a:latin typeface="思源黑体 CN Light"/>
                    <a:ea typeface="思源黑体 CN Light"/>
                  </a:rPr>
                  <a:t>载体</a:t>
                </a:r>
                <a:endParaRPr lang="en-US" altLang="zh-CN" sz="800" dirty="0">
                  <a:latin typeface="思源黑体 CN Light"/>
                  <a:ea typeface="思源黑体 CN Light"/>
                </a:endParaRPr>
              </a:p>
              <a:p>
                <a:pPr marL="107950" algn="just">
                  <a:lnSpc>
                    <a:spcPct val="150000"/>
                  </a:lnSpc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800" dirty="0">
                    <a:latin typeface="思源黑体 CN Light"/>
                    <a:ea typeface="思源黑体 CN Light"/>
                  </a:rPr>
                  <a:t>人体或动物细胞</a:t>
                </a:r>
                <a:endParaRPr lang="en-US" altLang="zh-CN" sz="800" dirty="0">
                  <a:latin typeface="思源黑体 CN Light"/>
                  <a:ea typeface="思源黑体 CN Light"/>
                </a:endParaRPr>
              </a:p>
            </p:txBody>
          </p:sp>
        </p:grpSp>
      </p:grpSp>
      <p:sp>
        <p:nvSpPr>
          <p:cNvPr id="88" name="Freeform 5"/>
          <p:cNvSpPr/>
          <p:nvPr/>
        </p:nvSpPr>
        <p:spPr bwMode="auto">
          <a:xfrm>
            <a:off x="6986588" y="964421"/>
            <a:ext cx="215900" cy="215900"/>
          </a:xfrm>
          <a:custGeom>
            <a:avLst/>
            <a:gdLst>
              <a:gd name="T0" fmla="*/ 2147483647 w 589"/>
              <a:gd name="T1" fmla="*/ 0 h 596"/>
              <a:gd name="T2" fmla="*/ 2147483647 w 589"/>
              <a:gd name="T3" fmla="*/ 2147483647 h 596"/>
              <a:gd name="T4" fmla="*/ 2147483647 w 589"/>
              <a:gd name="T5" fmla="*/ 2147483647 h 596"/>
              <a:gd name="T6" fmla="*/ 2147483647 w 589"/>
              <a:gd name="T7" fmla="*/ 2147483647 h 596"/>
              <a:gd name="T8" fmla="*/ 2147483647 w 589"/>
              <a:gd name="T9" fmla="*/ 2147483647 h 596"/>
              <a:gd name="T10" fmla="*/ 0 w 589"/>
              <a:gd name="T11" fmla="*/ 2147483647 h 596"/>
              <a:gd name="T12" fmla="*/ 2147483647 w 589"/>
              <a:gd name="T13" fmla="*/ 2147483647 h 596"/>
              <a:gd name="T14" fmla="*/ 2147483647 w 589"/>
              <a:gd name="T15" fmla="*/ 2147483647 h 596"/>
              <a:gd name="T16" fmla="*/ 2147483647 w 589"/>
              <a:gd name="T17" fmla="*/ 2147483647 h 596"/>
              <a:gd name="T18" fmla="*/ 2147483647 w 589"/>
              <a:gd name="T19" fmla="*/ 2147483647 h 596"/>
              <a:gd name="T20" fmla="*/ 2147483647 w 589"/>
              <a:gd name="T21" fmla="*/ 2147483647 h 596"/>
              <a:gd name="T22" fmla="*/ 2147483647 w 589"/>
              <a:gd name="T23" fmla="*/ 2147483647 h 596"/>
              <a:gd name="T24" fmla="*/ 2147483647 w 589"/>
              <a:gd name="T25" fmla="*/ 2147483647 h 596"/>
              <a:gd name="T26" fmla="*/ 2147483647 w 589"/>
              <a:gd name="T27" fmla="*/ 2147483647 h 596"/>
              <a:gd name="T28" fmla="*/ 2147483647 w 589"/>
              <a:gd name="T29" fmla="*/ 2147483647 h 596"/>
              <a:gd name="T30" fmla="*/ 2147483647 w 589"/>
              <a:gd name="T31" fmla="*/ 2147483647 h 596"/>
              <a:gd name="T32" fmla="*/ 2147483647 w 589"/>
              <a:gd name="T33" fmla="*/ 2147483647 h 596"/>
              <a:gd name="T34" fmla="*/ 2147483647 w 589"/>
              <a:gd name="T35" fmla="*/ 2147483647 h 596"/>
              <a:gd name="T36" fmla="*/ 2147483647 w 589"/>
              <a:gd name="T37" fmla="*/ 2147483647 h 596"/>
              <a:gd name="T38" fmla="*/ 2147483647 w 589"/>
              <a:gd name="T39" fmla="*/ 2147483647 h 596"/>
              <a:gd name="T40" fmla="*/ 2147483647 w 589"/>
              <a:gd name="T41" fmla="*/ 0 h 59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589"/>
              <a:gd name="T64" fmla="*/ 0 h 596"/>
              <a:gd name="T65" fmla="*/ 589 w 589"/>
              <a:gd name="T66" fmla="*/ 596 h 59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589" h="596">
                <a:moveTo>
                  <a:pt x="222" y="0"/>
                </a:moveTo>
                <a:lnTo>
                  <a:pt x="222" y="22"/>
                </a:lnTo>
                <a:lnTo>
                  <a:pt x="222" y="87"/>
                </a:lnTo>
                <a:lnTo>
                  <a:pt x="222" y="378"/>
                </a:lnTo>
                <a:cubicBezTo>
                  <a:pt x="199" y="359"/>
                  <a:pt x="164" y="347"/>
                  <a:pt x="124" y="347"/>
                </a:cubicBezTo>
                <a:cubicBezTo>
                  <a:pt x="55" y="347"/>
                  <a:pt x="0" y="382"/>
                  <a:pt x="0" y="425"/>
                </a:cubicBezTo>
                <a:cubicBezTo>
                  <a:pt x="0" y="469"/>
                  <a:pt x="55" y="504"/>
                  <a:pt x="124" y="504"/>
                </a:cubicBezTo>
                <a:cubicBezTo>
                  <a:pt x="188" y="504"/>
                  <a:pt x="240" y="473"/>
                  <a:pt x="247" y="434"/>
                </a:cubicBezTo>
                <a:lnTo>
                  <a:pt x="247" y="92"/>
                </a:lnTo>
                <a:lnTo>
                  <a:pt x="564" y="150"/>
                </a:lnTo>
                <a:lnTo>
                  <a:pt x="564" y="470"/>
                </a:lnTo>
                <a:cubicBezTo>
                  <a:pt x="541" y="451"/>
                  <a:pt x="506" y="439"/>
                  <a:pt x="466" y="439"/>
                </a:cubicBezTo>
                <a:cubicBezTo>
                  <a:pt x="397" y="439"/>
                  <a:pt x="342" y="474"/>
                  <a:pt x="342" y="518"/>
                </a:cubicBezTo>
                <a:cubicBezTo>
                  <a:pt x="342" y="561"/>
                  <a:pt x="397" y="596"/>
                  <a:pt x="466" y="596"/>
                </a:cubicBezTo>
                <a:cubicBezTo>
                  <a:pt x="534" y="596"/>
                  <a:pt x="589" y="561"/>
                  <a:pt x="589" y="518"/>
                </a:cubicBezTo>
                <a:lnTo>
                  <a:pt x="589" y="155"/>
                </a:lnTo>
                <a:lnTo>
                  <a:pt x="589" y="107"/>
                </a:lnTo>
                <a:lnTo>
                  <a:pt x="589" y="68"/>
                </a:lnTo>
                <a:lnTo>
                  <a:pt x="222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miter lim="800000"/>
          </a:ln>
        </p:spPr>
        <p:txBody>
          <a:bodyPr/>
          <a:lstStyle/>
          <a:p>
            <a:endParaRPr lang="zh-CN" altLang="en-US">
              <a:latin typeface="思源黑体 CN Light"/>
              <a:ea typeface="思源黑体 CN Light"/>
            </a:endParaRPr>
          </a:p>
        </p:txBody>
      </p:sp>
      <p:sp>
        <p:nvSpPr>
          <p:cNvPr id="89" name="文本框 98"/>
          <p:cNvSpPr txBox="1"/>
          <p:nvPr/>
        </p:nvSpPr>
        <p:spPr bwMode="auto">
          <a:xfrm>
            <a:off x="4786312" y="1907296"/>
            <a:ext cx="1693862" cy="82561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900" b="1" dirty="0">
                <a:latin typeface="思源黑体 CN Light"/>
                <a:ea typeface="思源黑体 CN Light"/>
              </a:rPr>
              <a:t>一、生产用物料</a:t>
            </a:r>
            <a:endParaRPr lang="en-US" altLang="zh-CN" sz="900" b="1" dirty="0">
              <a:latin typeface="思源黑体 CN Light"/>
              <a:ea typeface="思源黑体 CN Light"/>
            </a:endParaRPr>
          </a:p>
          <a:p>
            <a:pPr algn="just">
              <a:lnSpc>
                <a:spcPct val="130000"/>
              </a:lnSpc>
              <a:defRPr/>
            </a:pPr>
            <a:r>
              <a:rPr lang="zh-CN" altLang="en-US" sz="900" dirty="0">
                <a:latin typeface="思源黑体 CN Light"/>
                <a:ea typeface="思源黑体 CN Light"/>
              </a:rPr>
              <a:t>指免疫细胞治疗产品生产过程中使用的所有原材料、辅料和耗材等。</a:t>
            </a:r>
            <a:endParaRPr lang="zh-CN" altLang="en-US" sz="900" dirty="0">
              <a:latin typeface="思源黑体 CN Light"/>
              <a:ea typeface="思源黑体 CN Light"/>
            </a:endParaRPr>
          </a:p>
        </p:txBody>
      </p:sp>
      <p:sp>
        <p:nvSpPr>
          <p:cNvPr id="90" name="文本框 98"/>
          <p:cNvSpPr txBox="1">
            <a:spLocks noChangeArrowheads="1"/>
          </p:cNvSpPr>
          <p:nvPr/>
        </p:nvSpPr>
        <p:spPr bwMode="auto">
          <a:xfrm>
            <a:off x="4786313" y="1616655"/>
            <a:ext cx="1785937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900" b="1" dirty="0">
                <a:solidFill>
                  <a:srgbClr val="3E8E7B"/>
                </a:solidFill>
                <a:latin typeface="思源黑体 CN Light"/>
                <a:ea typeface="思源黑体 CN Light"/>
                <a:cs typeface="思源黑体 CN Normal"/>
              </a:rPr>
              <a:t>免疫细胞治疗产品药学研究与评价技术指导原则</a:t>
            </a:r>
            <a:r>
              <a:rPr lang="en-US" altLang="zh-CN" sz="900" b="1" dirty="0">
                <a:solidFill>
                  <a:srgbClr val="3E8E7B"/>
                </a:solidFill>
                <a:latin typeface="思源黑体 CN Light"/>
                <a:ea typeface="思源黑体 CN Light"/>
                <a:cs typeface="思源黑体 CN Normal"/>
              </a:rPr>
              <a:t>(</a:t>
            </a:r>
            <a:r>
              <a:rPr lang="zh-CN" altLang="en-US" sz="900" b="1" dirty="0">
                <a:solidFill>
                  <a:srgbClr val="3E8E7B"/>
                </a:solidFill>
                <a:latin typeface="思源黑体 CN Light"/>
                <a:ea typeface="思源黑体 CN Light"/>
                <a:cs typeface="思源黑体 CN Normal"/>
              </a:rPr>
              <a:t>试行</a:t>
            </a:r>
            <a:r>
              <a:rPr lang="en-US" altLang="zh-CN" sz="900" b="1" dirty="0">
                <a:solidFill>
                  <a:srgbClr val="3E8E7B"/>
                </a:solidFill>
                <a:latin typeface="思源黑体 CN Light"/>
                <a:ea typeface="思源黑体 CN Light"/>
                <a:cs typeface="思源黑体 CN Normal"/>
              </a:rPr>
              <a:t>)</a:t>
            </a:r>
            <a:endParaRPr lang="zh-CN" altLang="en-US" sz="900" b="1" dirty="0">
              <a:solidFill>
                <a:srgbClr val="3E8E7B"/>
              </a:solidFill>
              <a:latin typeface="思源黑体 CN Light"/>
              <a:ea typeface="思源黑体 CN Light"/>
              <a:cs typeface="思源黑体 CN Normal"/>
            </a:endParaRPr>
          </a:p>
        </p:txBody>
      </p:sp>
      <p:sp>
        <p:nvSpPr>
          <p:cNvPr id="91" name="标题 1"/>
          <p:cNvSpPr txBox="1">
            <a:spLocks noChangeArrowheads="1"/>
          </p:cNvSpPr>
          <p:nvPr/>
        </p:nvSpPr>
        <p:spPr bwMode="auto">
          <a:xfrm>
            <a:off x="2836069" y="161952"/>
            <a:ext cx="3600000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r>
              <a:rPr lang="zh-CN" altLang="en-US" sz="2800" b="1" dirty="0">
                <a:solidFill>
                  <a:srgbClr val="007E6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Poppins" panose="00000500000000000000" pitchFamily="2" charset="0"/>
              </a:rPr>
              <a:t>物料的分类</a:t>
            </a:r>
            <a:endParaRPr lang="zh-CN" altLang="en-US" sz="2800" b="1" dirty="0">
              <a:solidFill>
                <a:srgbClr val="007E6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Poppins" panose="000005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42"/>
          <p:cNvSpPr/>
          <p:nvPr/>
        </p:nvSpPr>
        <p:spPr>
          <a:xfrm rot="5400000">
            <a:off x="-2452826" y="-2664049"/>
            <a:ext cx="10233301" cy="11446631"/>
          </a:xfrm>
          <a:prstGeom prst="rect">
            <a:avLst/>
          </a:prstGeom>
          <a:blipFill dpi="0" rotWithShape="1">
            <a:blip r:embed="rId1" cstate="print">
              <a:alphaModFix amt="10000"/>
              <a:lum bright="50000" contrast="45000"/>
            </a:blip>
            <a:srcRect/>
            <a:stretch>
              <a:fillRect l="-86000" b="-9000"/>
            </a:stretch>
          </a:blip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 noProof="1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7170" name="标题 1"/>
          <p:cNvSpPr txBox="1">
            <a:spLocks noChangeArrowheads="1"/>
          </p:cNvSpPr>
          <p:nvPr/>
        </p:nvSpPr>
        <p:spPr bwMode="auto">
          <a:xfrm>
            <a:off x="468313" y="339725"/>
            <a:ext cx="4391025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defTabSz="685800" eaLnBrk="0" hangingPunct="0"/>
            <a:endParaRPr lang="zh-CN" altLang="en-US" sz="2800" b="1">
              <a:solidFill>
                <a:srgbClr val="47B897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41" name="文本框 113"/>
          <p:cNvSpPr txBox="1">
            <a:spLocks noChangeArrowheads="1"/>
          </p:cNvSpPr>
          <p:nvPr/>
        </p:nvSpPr>
        <p:spPr bwMode="auto">
          <a:xfrm>
            <a:off x="2571736" y="4429125"/>
            <a:ext cx="6429388" cy="30957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050" b="1" i="1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本列表仅包括生产过程中所使用的物料，没有包括生产过程非直接相关物料以及检测相关物料、试剂</a:t>
            </a:r>
            <a:endParaRPr lang="en-US" altLang="zh-CN" sz="1050" b="1" i="1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pic>
        <p:nvPicPr>
          <p:cNvPr id="7174" name="Picture 9"/>
          <p:cNvPicPr>
            <a:picLocks noChangeAspect="1" noChangeArrowheads="1"/>
          </p:cNvPicPr>
          <p:nvPr/>
        </p:nvPicPr>
        <p:blipFill>
          <a:blip r:embed="rId2" cstate="print"/>
          <a:srcRect t="3969" r="3792"/>
          <a:stretch>
            <a:fillRect/>
          </a:stretch>
        </p:blipFill>
        <p:spPr bwMode="auto">
          <a:xfrm>
            <a:off x="3857625" y="744538"/>
            <a:ext cx="4643438" cy="36845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7176" name="标题 1"/>
          <p:cNvSpPr txBox="1">
            <a:spLocks noChangeArrowheads="1"/>
          </p:cNvSpPr>
          <p:nvPr/>
        </p:nvSpPr>
        <p:spPr bwMode="auto">
          <a:xfrm>
            <a:off x="2915862" y="214265"/>
            <a:ext cx="3600000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endParaRPr lang="zh-CN" altLang="en-US" sz="2800" b="1" dirty="0">
              <a:solidFill>
                <a:srgbClr val="007E6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6804025" y="4875213"/>
            <a:ext cx="2303463" cy="21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" panose="000005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Poppins" panose="00000500000000000000" pitchFamily="2" charset="0"/>
            </a:endParaRPr>
          </a:p>
        </p:txBody>
      </p:sp>
      <p:pic>
        <p:nvPicPr>
          <p:cNvPr id="24" name="图片 8"/>
          <p:cNvPicPr>
            <a:picLocks noChangeAspect="1" noChangeArrowheads="1"/>
          </p:cNvPicPr>
          <p:nvPr/>
        </p:nvPicPr>
        <p:blipFill>
          <a:blip r:embed="rId3" cstate="print"/>
          <a:srcRect r="14285" b="10890"/>
          <a:stretch>
            <a:fillRect/>
          </a:stretch>
        </p:blipFill>
        <p:spPr bwMode="auto">
          <a:xfrm>
            <a:off x="2374114" y="1614635"/>
            <a:ext cx="1238259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5" name="组合 24"/>
          <p:cNvGrpSpPr/>
          <p:nvPr/>
        </p:nvGrpSpPr>
        <p:grpSpPr>
          <a:xfrm>
            <a:off x="716285" y="997573"/>
            <a:ext cx="1355145" cy="1070635"/>
            <a:chOff x="755682" y="1707678"/>
            <a:chExt cx="1070209" cy="653794"/>
          </a:xfrm>
        </p:grpSpPr>
        <p:grpSp>
          <p:nvGrpSpPr>
            <p:cNvPr id="26" name="组合 38"/>
            <p:cNvGrpSpPr/>
            <p:nvPr/>
          </p:nvGrpSpPr>
          <p:grpSpPr>
            <a:xfrm>
              <a:off x="755682" y="1707678"/>
              <a:ext cx="986214" cy="650897"/>
              <a:chOff x="755682" y="1707678"/>
              <a:chExt cx="986214" cy="650897"/>
            </a:xfrm>
          </p:grpSpPr>
          <p:pic>
            <p:nvPicPr>
              <p:cNvPr id="28" name="Picture 4" descr="https://gimg2.baidu.com/image_search/src=http%3A%2F%2Finews.gtimg.com%2Fnewsapp_bt%2F0%2F5978736072%2F1000&amp;refer=http%3A%2F%2Finews.gtimg.com&amp;app=2002&amp;size=f9999,10000&amp;q=a80&amp;n=0&amp;g=0n&amp;fmt=jpeg?sec=1626266164&amp;t=6303a168119a0f2a5e2b0ebce7002e8a"/>
              <p:cNvPicPr>
                <a:picLocks noChangeAspect="1" noChangeArrowheads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 bwMode="auto">
              <a:xfrm>
                <a:off x="755682" y="1707678"/>
                <a:ext cx="984082" cy="646652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  <p:sp>
            <p:nvSpPr>
              <p:cNvPr id="29" name="圆角矩形 28"/>
              <p:cNvSpPr/>
              <p:nvPr/>
            </p:nvSpPr>
            <p:spPr>
              <a:xfrm>
                <a:off x="756884" y="2142557"/>
                <a:ext cx="985012" cy="216018"/>
              </a:xfrm>
              <a:prstGeom prst="roundRect">
                <a:avLst/>
              </a:prstGeom>
              <a:solidFill>
                <a:srgbClr val="64BE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Light" panose="020B0300000000000000" pitchFamily="34" charset="-122"/>
                  <a:ea typeface="思源黑体 CN Light" panose="020B0300000000000000" pitchFamily="34" charset="-122"/>
                </a:endParaRPr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810228" y="2182983"/>
              <a:ext cx="1015663" cy="17848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900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生产用细胞</a:t>
              </a:r>
              <a:endParaRPr lang="zh-CN" altLang="en-US" sz="9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0394" y="2652080"/>
            <a:ext cx="1786288" cy="1522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8" name="AutoShape 4" descr="https://cdn1.sinobiological.com/styles/default/images/2022web/ads/u21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030" name="AutoShape 6" descr="https://cdn1.sinobiological.com/styles/default/images/2022web/ads/u21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032" name="AutoShape 8" descr="https://cdn1.sinobiological.com/styles/default/images/2022web/ads/u21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90869" y="2744129"/>
            <a:ext cx="1238259" cy="1676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标题 1"/>
          <p:cNvSpPr txBox="1">
            <a:spLocks noChangeArrowheads="1"/>
          </p:cNvSpPr>
          <p:nvPr/>
        </p:nvSpPr>
        <p:spPr bwMode="auto">
          <a:xfrm>
            <a:off x="2807719" y="160338"/>
            <a:ext cx="3600000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r>
              <a:rPr lang="zh-CN" altLang="en-US" sz="2800" b="1" dirty="0">
                <a:solidFill>
                  <a:srgbClr val="007E6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物料的分类图</a:t>
            </a:r>
            <a:endParaRPr lang="zh-CN" altLang="en-US" sz="2800" b="1" dirty="0">
              <a:solidFill>
                <a:srgbClr val="007E6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143240" y="-1428778"/>
            <a:ext cx="7682925" cy="7682925"/>
          </a:xfrm>
          <a:prstGeom prst="ellipse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214283" y="214296"/>
            <a:ext cx="8715436" cy="4714908"/>
          </a:xfrm>
          <a:prstGeom prst="rect">
            <a:avLst/>
          </a:prstGeom>
          <a:solidFill>
            <a:srgbClr val="FFFFFF">
              <a:alpha val="94902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14282" y="214296"/>
            <a:ext cx="45719" cy="4714908"/>
          </a:xfrm>
          <a:prstGeom prst="rect">
            <a:avLst/>
          </a:pr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357158" y="285734"/>
            <a:ext cx="8458119" cy="360000"/>
            <a:chOff x="357158" y="285734"/>
            <a:chExt cx="8458119" cy="360000"/>
          </a:xfrm>
        </p:grpSpPr>
        <p:pic>
          <p:nvPicPr>
            <p:cNvPr id="18" name="Picture 2" descr="D:\桌面\新logo-黑.png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357158" y="285734"/>
              <a:ext cx="1493776" cy="3600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0" name="组合 41"/>
            <p:cNvGrpSpPr/>
            <p:nvPr/>
          </p:nvGrpSpPr>
          <p:grpSpPr>
            <a:xfrm>
              <a:off x="8501090" y="373570"/>
              <a:ext cx="314187" cy="191459"/>
              <a:chOff x="4572000" y="785800"/>
              <a:chExt cx="548649" cy="334335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4572000" y="785800"/>
                <a:ext cx="334335" cy="334335"/>
              </a:xfrm>
              <a:prstGeom prst="ellipse">
                <a:avLst/>
              </a:prstGeom>
              <a:solidFill>
                <a:srgbClr val="007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4786314" y="785800"/>
                <a:ext cx="334335" cy="3343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>
          <a:xfrm>
            <a:off x="275476" y="4655360"/>
            <a:ext cx="864096" cy="273844"/>
          </a:xfrm>
        </p:spPr>
        <p:txBody>
          <a:bodyPr/>
          <a:lstStyle/>
          <a:p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义翘神州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" name="副标题 2"/>
          <p:cNvSpPr txBox="1">
            <a:spLocks noChangeArrowheads="1"/>
          </p:cNvSpPr>
          <p:nvPr/>
        </p:nvSpPr>
        <p:spPr bwMode="auto">
          <a:xfrm>
            <a:off x="827088" y="2571750"/>
            <a:ext cx="7921625" cy="11525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zh-CN" altLang="en-US" sz="2800" b="1" dirty="0">
                <a:solidFill>
                  <a:srgbClr val="007E66"/>
                </a:solidFill>
                <a:latin typeface="思源黑体 CN Medium"/>
                <a:ea typeface="思源黑体 CN Medium"/>
                <a:cs typeface="Poppins" panose="00000500000000000000" pitchFamily="2" charset="0"/>
              </a:rPr>
              <a:t>物料的风险管理</a:t>
            </a:r>
            <a:endParaRPr lang="zh-CN" altLang="en-US" sz="2800" b="1" dirty="0">
              <a:solidFill>
                <a:srgbClr val="007E66"/>
              </a:solidFill>
              <a:latin typeface="思源黑体 CN Medium"/>
              <a:ea typeface="思源黑体 CN Medium"/>
              <a:cs typeface="Poppins" panose="00000500000000000000" pitchFamily="2" charset="0"/>
            </a:endParaRPr>
          </a:p>
          <a:p>
            <a:pPr algn="ctr">
              <a:lnSpc>
                <a:spcPct val="90000"/>
              </a:lnSpc>
            </a:pPr>
            <a:endParaRPr lang="en-US" altLang="zh-CN" sz="2800" b="1" dirty="0">
              <a:solidFill>
                <a:srgbClr val="007E66"/>
              </a:solidFill>
              <a:latin typeface="思源黑体 CN Medium"/>
              <a:ea typeface="思源黑体 CN Medium"/>
              <a:cs typeface="Poppins" panose="00000500000000000000" pitchFamily="2" charset="0"/>
            </a:endParaRPr>
          </a:p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endParaRPr lang="zh-CN" altLang="en-US" sz="2800" b="1" dirty="0">
              <a:solidFill>
                <a:srgbClr val="007E66"/>
              </a:solidFill>
              <a:latin typeface="思源黑体 CN Medium"/>
              <a:ea typeface="思源黑体 CN Medium"/>
              <a:cs typeface="Poppins" panose="00000500000000000000" pitchFamily="2" charset="0"/>
            </a:endParaRPr>
          </a:p>
        </p:txBody>
      </p:sp>
      <p:sp>
        <p:nvSpPr>
          <p:cNvPr id="4" name="副标题 2"/>
          <p:cNvSpPr txBox="1">
            <a:spLocks noChangeArrowheads="1"/>
          </p:cNvSpPr>
          <p:nvPr/>
        </p:nvSpPr>
        <p:spPr bwMode="auto">
          <a:xfrm>
            <a:off x="3527425" y="1488097"/>
            <a:ext cx="2520950" cy="1871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7200" b="1" dirty="0">
                <a:solidFill>
                  <a:srgbClr val="007E66"/>
                </a:solidFill>
                <a:latin typeface="Poppins" panose="00000500000000000000" pitchFamily="2" charset="0"/>
                <a:ea typeface="思源黑体 CN Regular" panose="020B0500000000000000" pitchFamily="34" charset="-122"/>
                <a:cs typeface="Poppins" panose="00000500000000000000" pitchFamily="2" charset="0"/>
              </a:rPr>
              <a:t>02</a:t>
            </a:r>
            <a:endParaRPr lang="en-US" altLang="zh-CN" sz="7200" b="1" dirty="0">
              <a:solidFill>
                <a:srgbClr val="007E66"/>
              </a:solidFill>
              <a:latin typeface="Poppins" panose="00000500000000000000" pitchFamily="2" charset="0"/>
              <a:ea typeface="思源黑体 CN Regular" panose="020B0500000000000000" pitchFamily="34" charset="-122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 txBox="1">
            <a:spLocks noChangeArrowheads="1"/>
          </p:cNvSpPr>
          <p:nvPr/>
        </p:nvSpPr>
        <p:spPr bwMode="auto">
          <a:xfrm>
            <a:off x="468313" y="339725"/>
            <a:ext cx="4391025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defTabSz="685800" eaLnBrk="0" hangingPunct="0"/>
            <a:endParaRPr lang="zh-CN" altLang="en-US" sz="2800" b="1">
              <a:solidFill>
                <a:srgbClr val="47B897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428625" y="714362"/>
          <a:ext cx="8535862" cy="1828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3645"/>
                <a:gridCol w="802492"/>
                <a:gridCol w="583649"/>
                <a:gridCol w="510693"/>
                <a:gridCol w="802518"/>
                <a:gridCol w="875474"/>
                <a:gridCol w="948430"/>
                <a:gridCol w="729561"/>
                <a:gridCol w="583649"/>
                <a:gridCol w="729561"/>
                <a:gridCol w="948455"/>
                <a:gridCol w="437735"/>
              </a:tblGrid>
              <a:tr h="721173">
                <a:tc>
                  <a:txBody>
                    <a:bodyPr/>
                    <a:lstStyle/>
                    <a:p>
                      <a:r>
                        <a:rPr lang="zh-CN" altLang="en-US" sz="9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原材料等级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9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上市许可证明（如药品注册批件、生产许可证）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9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供应商药品生产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GMP</a:t>
                      </a:r>
                      <a:r>
                        <a:rPr lang="zh-CN" altLang="en-US" sz="9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证书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9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供应商出厂检验报告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9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国家批签发合格证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9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按照国家药品标准或生物制品生产企业内控质量标准全检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9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关键项目检测（如鉴别，微生物限度、细菌内毒素、异常毒性检查等）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9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外源因子检查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9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进一步加工、纯化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9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来源证明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9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符合原产国和中国相关动物源性疾病的安全性要求，包括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TSE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9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供应商审计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</a:tr>
              <a:tr h="21211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第</a:t>
                      </a:r>
                      <a:r>
                        <a:rPr lang="en-US" altLang="zh-CN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1</a:t>
                      </a:r>
                      <a:r>
                        <a:rPr lang="zh-CN" altLang="en-US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级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√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√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√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如有应提供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—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√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—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—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—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—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√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</a:tr>
              <a:tr h="212110"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第</a:t>
                      </a:r>
                      <a:r>
                        <a:rPr lang="en-US" altLang="zh-CN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2</a:t>
                      </a:r>
                      <a:r>
                        <a:rPr lang="zh-CN" altLang="en-US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级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√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√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√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—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抽检（批）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√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—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—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—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—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√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</a:tr>
              <a:tr h="228604"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第</a:t>
                      </a:r>
                      <a:r>
                        <a:rPr lang="en-US" altLang="zh-CN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3</a:t>
                      </a:r>
                      <a:r>
                        <a:rPr lang="zh-CN" altLang="en-US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级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—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—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√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—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√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—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—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如需要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—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—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90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√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</a:tr>
              <a:tr h="339376"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第</a:t>
                      </a:r>
                      <a:r>
                        <a:rPr lang="en-US" altLang="zh-CN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4</a:t>
                      </a:r>
                      <a:r>
                        <a:rPr lang="zh-CN" altLang="en-US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级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—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—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√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—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√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—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动物源材料应检测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如需要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动物源材料应提供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动物源材料应提供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900" dirty="0">
                          <a:latin typeface="Poppins" panose="00000500000000000000" pitchFamily="2" charset="0"/>
                          <a:ea typeface="思源黑体 CN Regular" panose="020B0500000000000000" pitchFamily="34" charset="-122"/>
                          <a:cs typeface="Poppins" panose="00000500000000000000" pitchFamily="2" charset="0"/>
                        </a:rPr>
                        <a:t>√</a:t>
                      </a:r>
                      <a:endParaRPr lang="zh-CN" altLang="en-US" sz="900" dirty="0">
                        <a:latin typeface="Poppins" panose="00000500000000000000" pitchFamily="2" charset="0"/>
                        <a:ea typeface="思源黑体 CN Regular" panose="020B0500000000000000" pitchFamily="34" charset="-122"/>
                        <a:cs typeface="Poppins" panose="0000050000000000000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3" name="TextBox 24"/>
          <p:cNvSpPr txBox="1"/>
          <p:nvPr/>
        </p:nvSpPr>
        <p:spPr>
          <a:xfrm>
            <a:off x="6804025" y="4875213"/>
            <a:ext cx="2303463" cy="21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10" name="标题 1"/>
          <p:cNvSpPr txBox="1">
            <a:spLocks noChangeArrowheads="1"/>
          </p:cNvSpPr>
          <p:nvPr/>
        </p:nvSpPr>
        <p:spPr bwMode="auto">
          <a:xfrm>
            <a:off x="2807719" y="160338"/>
            <a:ext cx="3600000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r>
              <a:rPr lang="zh-CN" altLang="en-US" sz="2800" b="1" dirty="0">
                <a:solidFill>
                  <a:srgbClr val="007E6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Poppins Light" panose="02000000000000000000" pitchFamily="2" charset="0"/>
              </a:rPr>
              <a:t>物料等级分类</a:t>
            </a:r>
            <a:endParaRPr lang="zh-CN" altLang="en-US" sz="2800" b="1" dirty="0">
              <a:solidFill>
                <a:srgbClr val="007E6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Poppins Light" panose="02000000000000000000" pitchFamily="2" charset="0"/>
            </a:endParaRPr>
          </a:p>
        </p:txBody>
      </p:sp>
      <p:grpSp>
        <p:nvGrpSpPr>
          <p:cNvPr id="12" name="组合 7"/>
          <p:cNvGrpSpPr/>
          <p:nvPr/>
        </p:nvGrpSpPr>
        <p:grpSpPr bwMode="auto">
          <a:xfrm>
            <a:off x="500034" y="2997206"/>
            <a:ext cx="3444875" cy="833740"/>
            <a:chOff x="5498534" y="1921827"/>
            <a:chExt cx="3366676" cy="833579"/>
          </a:xfrm>
        </p:grpSpPr>
        <p:sp>
          <p:nvSpPr>
            <p:cNvPr id="13" name="文本框 31"/>
            <p:cNvSpPr txBox="1"/>
            <p:nvPr/>
          </p:nvSpPr>
          <p:spPr>
            <a:xfrm>
              <a:off x="5568377" y="1921827"/>
              <a:ext cx="3172743" cy="307916"/>
            </a:xfrm>
            <a:prstGeom prst="rect">
              <a:avLst/>
            </a:prstGeom>
            <a:solidFill>
              <a:srgbClr val="C5EDE3"/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1400" b="1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  <a:sym typeface="+mn-lt"/>
                </a:rPr>
                <a:t>第</a:t>
              </a:r>
              <a:r>
                <a:rPr lang="en-US" altLang="zh-CN" sz="1400" b="1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  <a:sym typeface="+mn-lt"/>
                </a:rPr>
                <a:t>1</a:t>
              </a:r>
              <a:r>
                <a:rPr lang="zh-CN" altLang="en-US" sz="1400" b="1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  <a:sym typeface="+mn-lt"/>
                </a:rPr>
                <a:t>级：较低风险的原材料</a:t>
              </a:r>
              <a:endParaRPr lang="zh-CN" altLang="en-US" sz="1400" b="1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  <a:sym typeface="+mn-lt"/>
              </a:endParaRPr>
            </a:p>
          </p:txBody>
        </p:sp>
        <p:sp>
          <p:nvSpPr>
            <p:cNvPr id="14" name="文本框 32"/>
            <p:cNvSpPr txBox="1"/>
            <p:nvPr/>
          </p:nvSpPr>
          <p:spPr>
            <a:xfrm>
              <a:off x="5498534" y="2313447"/>
              <a:ext cx="3366676" cy="4419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900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已获得上市许可的生物制品或药品无菌制剂，如人血白蛋白、各种氨基酸、抗生素注射剂等。</a:t>
              </a:r>
              <a:endParaRPr lang="en-US" altLang="zh-CN" sz="9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15" name="组合 10"/>
          <p:cNvGrpSpPr/>
          <p:nvPr/>
        </p:nvGrpSpPr>
        <p:grpSpPr bwMode="auto">
          <a:xfrm>
            <a:off x="4572000" y="2967045"/>
            <a:ext cx="3894931" cy="951800"/>
            <a:chOff x="5568377" y="3194055"/>
            <a:chExt cx="5464481" cy="952281"/>
          </a:xfrm>
        </p:grpSpPr>
        <p:sp>
          <p:nvSpPr>
            <p:cNvPr id="16" name="文本框 34"/>
            <p:cNvSpPr txBox="1"/>
            <p:nvPr/>
          </p:nvSpPr>
          <p:spPr>
            <a:xfrm>
              <a:off x="5568377" y="3194055"/>
              <a:ext cx="3035700" cy="308131"/>
            </a:xfrm>
            <a:prstGeom prst="rect">
              <a:avLst/>
            </a:prstGeom>
            <a:solidFill>
              <a:srgbClr val="80D6BF"/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1400" b="1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  <a:sym typeface="+mn-lt"/>
                </a:rPr>
                <a:t>第</a:t>
              </a:r>
              <a:r>
                <a:rPr lang="en-US" altLang="zh-CN" sz="1400" b="1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  <a:sym typeface="+mn-lt"/>
                </a:rPr>
                <a:t>2</a:t>
              </a:r>
              <a:r>
                <a:rPr lang="zh-CN" altLang="en-US" sz="1400" b="1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  <a:sym typeface="+mn-lt"/>
                </a:rPr>
                <a:t>级：低风险的原材料</a:t>
              </a:r>
              <a:endParaRPr lang="zh-CN" altLang="en-US" sz="1400" b="1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  <a:sym typeface="+mn-lt"/>
              </a:endParaRPr>
            </a:p>
          </p:txBody>
        </p:sp>
        <p:sp>
          <p:nvSpPr>
            <p:cNvPr id="17" name="文本框 35"/>
            <p:cNvSpPr txBox="1"/>
            <p:nvPr/>
          </p:nvSpPr>
          <p:spPr>
            <a:xfrm>
              <a:off x="5618490" y="3523929"/>
              <a:ext cx="5414368" cy="62240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900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已有国家药品标准、取得国家药品批准文号并按照中国现行</a:t>
              </a:r>
              <a:r>
                <a:rPr lang="en-US" altLang="zh-CN" sz="900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GMP</a:t>
              </a:r>
              <a:r>
                <a:rPr lang="zh-CN" altLang="en-US" sz="900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生产的用于生物制品培养基成分以及提取、纯化、灭活等过程的化学原料药和药用级非动物来源的蛋白水解酶等。</a:t>
              </a:r>
              <a:endParaRPr lang="en-US" altLang="zh-CN" sz="9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18" name="组合 10"/>
          <p:cNvGrpSpPr/>
          <p:nvPr/>
        </p:nvGrpSpPr>
        <p:grpSpPr bwMode="auto">
          <a:xfrm>
            <a:off x="524421" y="3998429"/>
            <a:ext cx="3514725" cy="946408"/>
            <a:chOff x="5495851" y="3194055"/>
            <a:chExt cx="5414497" cy="736153"/>
          </a:xfrm>
        </p:grpSpPr>
        <p:sp>
          <p:nvSpPr>
            <p:cNvPr id="19" name="文本框 34"/>
            <p:cNvSpPr txBox="1"/>
            <p:nvPr/>
          </p:nvSpPr>
          <p:spPr>
            <a:xfrm>
              <a:off x="5568377" y="3194055"/>
              <a:ext cx="4071879" cy="239555"/>
            </a:xfrm>
            <a:prstGeom prst="rect">
              <a:avLst/>
            </a:prstGeom>
            <a:solidFill>
              <a:srgbClr val="3BB898"/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1400" b="1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  <a:sym typeface="+mn-lt"/>
                </a:rPr>
                <a:t>第</a:t>
              </a:r>
              <a:r>
                <a:rPr lang="en-US" altLang="zh-CN" sz="1400" b="1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  <a:sym typeface="+mn-lt"/>
                </a:rPr>
                <a:t>3</a:t>
              </a:r>
              <a:r>
                <a:rPr lang="zh-CN" altLang="en-US" sz="1400" b="1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  <a:sym typeface="+mn-lt"/>
                </a:rPr>
                <a:t>级：中风险的原材料</a:t>
              </a:r>
              <a:endParaRPr lang="zh-CN" altLang="en-US" sz="1400" b="1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  <a:sym typeface="+mn-lt"/>
              </a:endParaRPr>
            </a:p>
          </p:txBody>
        </p:sp>
        <p:sp>
          <p:nvSpPr>
            <p:cNvPr id="20" name="文本框 35"/>
            <p:cNvSpPr txBox="1"/>
            <p:nvPr/>
          </p:nvSpPr>
          <p:spPr>
            <a:xfrm>
              <a:off x="5495851" y="3446320"/>
              <a:ext cx="5414497" cy="4838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900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非药用级，包括生物制品生产用培养基成分、非动物来源蛋白水解酶、用于靶向纯化的单克隆抗体，以及用于生物制品提取、纯化、灭活的化学试剂等。</a:t>
              </a:r>
              <a:endParaRPr lang="en-US" altLang="zh-CN" sz="9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21" name="组合 10"/>
          <p:cNvGrpSpPr/>
          <p:nvPr/>
        </p:nvGrpSpPr>
        <p:grpSpPr bwMode="auto">
          <a:xfrm>
            <a:off x="4572000" y="3998419"/>
            <a:ext cx="3894931" cy="962348"/>
            <a:chOff x="5568377" y="3194055"/>
            <a:chExt cx="5464481" cy="962402"/>
          </a:xfrm>
        </p:grpSpPr>
        <p:sp>
          <p:nvSpPr>
            <p:cNvPr id="22" name="文本框 34"/>
            <p:cNvSpPr txBox="1"/>
            <p:nvPr/>
          </p:nvSpPr>
          <p:spPr>
            <a:xfrm>
              <a:off x="5568377" y="3194055"/>
              <a:ext cx="3534597" cy="307992"/>
            </a:xfrm>
            <a:prstGeom prst="rect">
              <a:avLst/>
            </a:prstGeom>
            <a:solidFill>
              <a:srgbClr val="377D6C"/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1400" b="1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  <a:sym typeface="+mn-lt"/>
                </a:rPr>
                <a:t>第</a:t>
              </a:r>
              <a:r>
                <a:rPr lang="en-US" altLang="zh-CN" sz="1400" b="1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  <a:sym typeface="+mn-lt"/>
                </a:rPr>
                <a:t>4</a:t>
              </a:r>
              <a:r>
                <a:rPr lang="zh-CN" altLang="en-US" sz="1400" b="1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  <a:sym typeface="+mn-lt"/>
                </a:rPr>
                <a:t>级：高风险的原材料</a:t>
              </a:r>
              <a:endParaRPr lang="zh-CN" altLang="en-US" sz="1400" b="1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  <a:sym typeface="+mn-lt"/>
              </a:endParaRPr>
            </a:p>
          </p:txBody>
        </p:sp>
        <p:sp>
          <p:nvSpPr>
            <p:cNvPr id="24" name="文本框 35"/>
            <p:cNvSpPr txBox="1"/>
            <p:nvPr/>
          </p:nvSpPr>
          <p:spPr>
            <a:xfrm>
              <a:off x="5618490" y="3534329"/>
              <a:ext cx="5414368" cy="6221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900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包括已知具有生物作用机制的毒性化学物质，如甲氨蝶呤等、以及大部分成分复杂的动物源性组织和体液，如牛血清、动物来源的各种酶等蛋白质。</a:t>
              </a:r>
              <a:endParaRPr lang="en-US" altLang="zh-CN" sz="9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500034" y="2643188"/>
            <a:ext cx="864396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根据原材料的来源、生产以及对生物制品潜在的毒性和外源因子污染风险等，将生物制品生产用原材料按风险级别从低到高分为四级</a:t>
            </a:r>
            <a:endParaRPr lang="zh-CN" altLang="en-US" sz="9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 txBox="1">
            <a:spLocks noChangeArrowheads="1"/>
          </p:cNvSpPr>
          <p:nvPr/>
        </p:nvSpPr>
        <p:spPr bwMode="auto">
          <a:xfrm>
            <a:off x="468313" y="339725"/>
            <a:ext cx="4391025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defTabSz="685800" eaLnBrk="0" hangingPunct="0"/>
            <a:endParaRPr lang="zh-CN" altLang="en-US" sz="2800" b="1">
              <a:solidFill>
                <a:srgbClr val="47B897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graphicFrame>
        <p:nvGraphicFramePr>
          <p:cNvPr id="7" name="内容占位符 6"/>
          <p:cNvGraphicFramePr/>
          <p:nvPr/>
        </p:nvGraphicFramePr>
        <p:xfrm>
          <a:off x="928661" y="1143000"/>
          <a:ext cx="7358115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133"/>
                <a:gridCol w="4857784"/>
                <a:gridCol w="1500198"/>
              </a:tblGrid>
              <a:tr h="23053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得分</a:t>
                      </a:r>
                      <a:endParaRPr lang="zh-CN" altLang="en-US" sz="14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>
                    <a:solidFill>
                      <a:srgbClr val="377D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标准</a:t>
                      </a:r>
                      <a:endParaRPr lang="zh-CN" altLang="en-US" sz="14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>
                    <a:solidFill>
                      <a:srgbClr val="377D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物料等级</a:t>
                      </a:r>
                      <a:endParaRPr lang="zh-CN" altLang="en-US" sz="14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>
                    <a:solidFill>
                      <a:srgbClr val="377D6C"/>
                    </a:solidFill>
                  </a:tcPr>
                </a:tc>
              </a:tr>
              <a:tr h="22260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高</a:t>
                      </a:r>
                      <a:endParaRPr lang="zh-CN" altLang="en-US" sz="120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物料属性的微小或者中等变化对</a:t>
                      </a:r>
                      <a:r>
                        <a:rPr lang="en-US" altLang="zh-CN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CQA</a:t>
                      </a:r>
                      <a:r>
                        <a:rPr lang="zh-CN" altLang="en-US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造成显著影响</a:t>
                      </a:r>
                      <a:endParaRPr lang="zh-CN" altLang="en-US" sz="120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关键物料</a:t>
                      </a:r>
                      <a:endParaRPr lang="zh-CN" altLang="en-US" sz="120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272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中</a:t>
                      </a:r>
                      <a:endParaRPr lang="zh-CN" altLang="en-US" sz="120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物料属性大的变化或小的变化累加其他因素会对</a:t>
                      </a:r>
                      <a:r>
                        <a:rPr lang="en-US" altLang="zh-CN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CQA</a:t>
                      </a:r>
                      <a:r>
                        <a:rPr lang="zh-CN" altLang="en-US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造成显著影响</a:t>
                      </a:r>
                      <a:endParaRPr lang="zh-CN" altLang="en-US" sz="120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潜在关键物料</a:t>
                      </a:r>
                      <a:endParaRPr lang="zh-CN" altLang="en-US" sz="120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24283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低</a:t>
                      </a:r>
                      <a:endParaRPr lang="zh-CN" altLang="en-US" sz="120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物料属性对</a:t>
                      </a:r>
                      <a:r>
                        <a:rPr lang="en-US" altLang="zh-CN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CQA</a:t>
                      </a:r>
                      <a:r>
                        <a:rPr lang="zh-CN" altLang="en-US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没有影响</a:t>
                      </a:r>
                      <a:endParaRPr lang="zh-CN" altLang="en-US" sz="120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非关键物料</a:t>
                      </a:r>
                      <a:endParaRPr lang="zh-CN" altLang="en-US" sz="120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000100" y="2765946"/>
          <a:ext cx="7286676" cy="2091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9070"/>
                <a:gridCol w="6537606"/>
              </a:tblGrid>
              <a:tr h="27821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排序</a:t>
                      </a:r>
                      <a:endParaRPr lang="zh-CN" altLang="en-US" sz="14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rgbClr val="377D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说明</a:t>
                      </a:r>
                      <a:endParaRPr lang="zh-CN" altLang="en-US" sz="14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rgbClr val="377D6C"/>
                    </a:solidFill>
                  </a:tcPr>
                </a:tc>
              </a:tr>
              <a:tr h="33031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1</a:t>
                      </a:r>
                      <a:endParaRPr lang="zh-CN" altLang="en-US" sz="120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是否为主要营养物质来源（如培养基）或冻存保护剂</a:t>
                      </a:r>
                      <a:endParaRPr lang="zh-CN" altLang="en-US" sz="120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29134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2</a:t>
                      </a:r>
                      <a:endParaRPr lang="zh-CN" altLang="en-US" sz="120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是否与产品杂质去除、活性处理有关（如层析填料、线性化酶等）</a:t>
                      </a:r>
                      <a:endParaRPr lang="zh-CN" altLang="en-US" sz="120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134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3</a:t>
                      </a:r>
                      <a:endParaRPr lang="zh-CN" altLang="en-US" sz="120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是否与除菌过滤后产品直接接触（如盛装除菌过滤后料液的容器或是内包材）</a:t>
                      </a:r>
                      <a:endParaRPr lang="zh-CN" altLang="en-US" sz="120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29134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4</a:t>
                      </a:r>
                      <a:endParaRPr lang="zh-CN" altLang="en-US" sz="120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是否为终产品的主要组成部分（如辅料）</a:t>
                      </a:r>
                      <a:endParaRPr lang="zh-CN" altLang="en-US" sz="120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134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5</a:t>
                      </a:r>
                      <a:endParaRPr lang="zh-CN" altLang="en-US" sz="120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是否会影响</a:t>
                      </a:r>
                      <a:r>
                        <a:rPr lang="en-US" altLang="zh-CN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A</a:t>
                      </a:r>
                      <a:r>
                        <a:rPr lang="zh-CN" altLang="en-US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级洁净环境（如擦拭</a:t>
                      </a:r>
                      <a:r>
                        <a:rPr lang="en-US" altLang="zh-CN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A</a:t>
                      </a:r>
                      <a:r>
                        <a:rPr lang="zh-CN" altLang="en-US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级的洁净区的无菌布）</a:t>
                      </a:r>
                      <a:endParaRPr lang="zh-CN" altLang="en-US" sz="120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29134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6</a:t>
                      </a:r>
                      <a:endParaRPr lang="zh-CN" altLang="en-US" sz="120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是否是动物来源</a:t>
                      </a:r>
                      <a:endParaRPr lang="zh-CN" altLang="en-US" sz="120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317" name="TextBox 47"/>
          <p:cNvSpPr txBox="1">
            <a:spLocks noChangeArrowheads="1"/>
          </p:cNvSpPr>
          <p:nvPr/>
        </p:nvSpPr>
        <p:spPr bwMode="auto">
          <a:xfrm>
            <a:off x="1243010" y="732998"/>
            <a:ext cx="2757486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关键物料属性（</a:t>
            </a:r>
            <a:r>
              <a:rPr lang="en-US" altLang="zh-CN" sz="16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CMA</a:t>
            </a:r>
            <a:r>
              <a:rPr lang="zh-CN" altLang="en-US" sz="16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）评估</a:t>
            </a:r>
            <a:endParaRPr lang="zh-CN" altLang="en-US" sz="1600" b="1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11318" name="TextBox 47"/>
          <p:cNvSpPr txBox="1">
            <a:spLocks noChangeArrowheads="1"/>
          </p:cNvSpPr>
          <p:nvPr/>
        </p:nvSpPr>
        <p:spPr bwMode="auto">
          <a:xfrm>
            <a:off x="1144392" y="2376072"/>
            <a:ext cx="2284600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影响因素和安全性评级</a:t>
            </a:r>
            <a:endParaRPr lang="zh-CN" altLang="en-US" sz="1600" b="1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11321" name="标题 1"/>
          <p:cNvSpPr txBox="1">
            <a:spLocks noChangeArrowheads="1"/>
          </p:cNvSpPr>
          <p:nvPr/>
        </p:nvSpPr>
        <p:spPr bwMode="auto">
          <a:xfrm>
            <a:off x="2947644" y="190917"/>
            <a:ext cx="3600000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r>
              <a:rPr lang="zh-CN" altLang="en-US" sz="2800" b="1" dirty="0">
                <a:solidFill>
                  <a:srgbClr val="007E6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Poppins Light" panose="02000000000000000000" pitchFamily="2" charset="0"/>
              </a:rPr>
              <a:t>物料的风险评估</a:t>
            </a:r>
            <a:endParaRPr lang="zh-CN" altLang="en-US" sz="2800" b="1" dirty="0">
              <a:solidFill>
                <a:srgbClr val="007E6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804025" y="4875213"/>
            <a:ext cx="2303463" cy="21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标题 1"/>
          <p:cNvSpPr txBox="1">
            <a:spLocks noChangeArrowheads="1"/>
          </p:cNvSpPr>
          <p:nvPr/>
        </p:nvSpPr>
        <p:spPr bwMode="auto">
          <a:xfrm>
            <a:off x="2772000" y="163500"/>
            <a:ext cx="3600000" cy="576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r>
              <a:rPr lang="zh-CN" altLang="en-US" sz="2800" b="1" dirty="0">
                <a:solidFill>
                  <a:srgbClr val="007E6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Poppins Light" panose="02000000000000000000" pitchFamily="2" charset="0"/>
              </a:rPr>
              <a:t>物料风险评估</a:t>
            </a:r>
            <a:r>
              <a:rPr lang="en-US" altLang="zh-CN" sz="2800" b="1" dirty="0">
                <a:solidFill>
                  <a:srgbClr val="007E6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Poppins Light" panose="02000000000000000000" pitchFamily="2" charset="0"/>
              </a:rPr>
              <a:t>-</a:t>
            </a:r>
            <a:r>
              <a:rPr lang="zh-CN" altLang="en-US" sz="2800" b="1" dirty="0">
                <a:solidFill>
                  <a:srgbClr val="007E6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Poppins Light" panose="02000000000000000000" pitchFamily="2" charset="0"/>
              </a:rPr>
              <a:t>示例</a:t>
            </a:r>
            <a:endParaRPr lang="zh-CN" altLang="en-US" sz="2800" b="1" dirty="0">
              <a:solidFill>
                <a:srgbClr val="007E6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Poppins Light" panose="02000000000000000000" pitchFamily="2" charset="0"/>
            </a:endParaRPr>
          </a:p>
        </p:txBody>
      </p:sp>
      <p:pic>
        <p:nvPicPr>
          <p:cNvPr id="13326" name="Picture 1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857751" y="969157"/>
            <a:ext cx="3571901" cy="3724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矩形 59"/>
          <p:cNvSpPr/>
          <p:nvPr/>
        </p:nvSpPr>
        <p:spPr>
          <a:xfrm>
            <a:off x="1274268" y="2552688"/>
            <a:ext cx="2014538" cy="792163"/>
          </a:xfrm>
          <a:prstGeom prst="rect">
            <a:avLst/>
          </a:prstGeom>
          <a:noFill/>
          <a:ln w="28575">
            <a:solidFill>
              <a:srgbClr val="327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61" name="流程图: 终止 60"/>
          <p:cNvSpPr/>
          <p:nvPr/>
        </p:nvSpPr>
        <p:spPr>
          <a:xfrm>
            <a:off x="1237756" y="857238"/>
            <a:ext cx="2087562" cy="323850"/>
          </a:xfrm>
          <a:prstGeom prst="flowChartTerminator">
            <a:avLst/>
          </a:prstGeom>
          <a:solidFill>
            <a:srgbClr val="377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000" dirty="0">
                <a:solidFill>
                  <a:schemeClr val="bg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发起质量风险管理</a:t>
            </a:r>
            <a:endParaRPr lang="zh-CN" altLang="en-US" sz="1000" dirty="0">
              <a:solidFill>
                <a:schemeClr val="bg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1561606" y="1420801"/>
            <a:ext cx="1439862" cy="215900"/>
          </a:xfrm>
          <a:prstGeom prst="rect">
            <a:avLst/>
          </a:prstGeom>
          <a:solidFill>
            <a:srgbClr val="3BB89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000" dirty="0">
                <a:solidFill>
                  <a:schemeClr val="tx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风险识别</a:t>
            </a:r>
            <a:endParaRPr lang="zh-CN" altLang="en-US" sz="1000" dirty="0">
              <a:solidFill>
                <a:schemeClr val="tx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1561606" y="1776401"/>
            <a:ext cx="1439862" cy="215900"/>
          </a:xfrm>
          <a:prstGeom prst="rect">
            <a:avLst/>
          </a:prstGeom>
          <a:solidFill>
            <a:srgbClr val="3BB89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000" dirty="0">
                <a:solidFill>
                  <a:schemeClr val="tx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风险分析</a:t>
            </a:r>
            <a:endParaRPr lang="zh-CN" altLang="en-US" sz="1000" dirty="0">
              <a:solidFill>
                <a:schemeClr val="tx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1561606" y="2132001"/>
            <a:ext cx="1439862" cy="215900"/>
          </a:xfrm>
          <a:prstGeom prst="rect">
            <a:avLst/>
          </a:prstGeom>
          <a:solidFill>
            <a:srgbClr val="3BB89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000" dirty="0">
                <a:solidFill>
                  <a:schemeClr val="tx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风险评价</a:t>
            </a:r>
            <a:endParaRPr lang="zh-CN" altLang="en-US" sz="1000" dirty="0">
              <a:solidFill>
                <a:schemeClr val="tx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1561606" y="4008426"/>
            <a:ext cx="1439862" cy="215900"/>
          </a:xfrm>
          <a:prstGeom prst="rect">
            <a:avLst/>
          </a:prstGeom>
          <a:solidFill>
            <a:srgbClr val="3BB89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000" dirty="0">
                <a:solidFill>
                  <a:schemeClr val="tx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回顾事件</a:t>
            </a:r>
            <a:endParaRPr lang="zh-CN" altLang="en-US" sz="1000" dirty="0">
              <a:solidFill>
                <a:schemeClr val="tx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561606" y="2679688"/>
            <a:ext cx="1439862" cy="215900"/>
          </a:xfrm>
          <a:prstGeom prst="rect">
            <a:avLst/>
          </a:prstGeom>
          <a:solidFill>
            <a:srgbClr val="3BB89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000" dirty="0">
                <a:solidFill>
                  <a:schemeClr val="tx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风险降低</a:t>
            </a:r>
            <a:endParaRPr lang="zh-CN" altLang="en-US" sz="1000" dirty="0">
              <a:solidFill>
                <a:schemeClr val="tx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1561606" y="3035288"/>
            <a:ext cx="1439862" cy="215900"/>
          </a:xfrm>
          <a:prstGeom prst="rect">
            <a:avLst/>
          </a:prstGeom>
          <a:solidFill>
            <a:srgbClr val="3BB89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000" dirty="0">
                <a:solidFill>
                  <a:schemeClr val="tx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风险接受</a:t>
            </a:r>
            <a:endParaRPr lang="zh-CN" altLang="en-US" sz="1000" dirty="0">
              <a:solidFill>
                <a:schemeClr val="tx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68" name="流程图: 终止 67"/>
          <p:cNvSpPr/>
          <p:nvPr/>
        </p:nvSpPr>
        <p:spPr>
          <a:xfrm>
            <a:off x="1237756" y="3438513"/>
            <a:ext cx="2087562" cy="325438"/>
          </a:xfrm>
          <a:prstGeom prst="flowChartTerminator">
            <a:avLst/>
          </a:prstGeom>
          <a:solidFill>
            <a:srgbClr val="C5ED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000" dirty="0">
                <a:solidFill>
                  <a:schemeClr val="tx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QRM</a:t>
            </a:r>
            <a:r>
              <a:rPr lang="zh-CN" altLang="en-US" sz="1000" dirty="0">
                <a:solidFill>
                  <a:schemeClr val="tx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的结果</a:t>
            </a:r>
            <a:endParaRPr lang="zh-CN" altLang="en-US" sz="1000" dirty="0">
              <a:solidFill>
                <a:schemeClr val="tx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20826" y="1329163"/>
            <a:ext cx="388523" cy="3060000"/>
          </a:xfrm>
          <a:prstGeom prst="rect">
            <a:avLst/>
          </a:prstGeom>
          <a:solidFill>
            <a:srgbClr val="3BB89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anchor="ctr"/>
          <a:lstStyle/>
          <a:p>
            <a:pPr algn="ctr">
              <a:defRPr/>
            </a:pPr>
            <a:r>
              <a:rPr lang="zh-CN" altLang="en-US" sz="1100" dirty="0">
                <a:solidFill>
                  <a:schemeClr val="tx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风险的沟通</a:t>
            </a:r>
            <a:endParaRPr lang="zh-CN" altLang="en-US" sz="1100" dirty="0">
              <a:solidFill>
                <a:schemeClr val="tx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3683411" y="1329163"/>
            <a:ext cx="388523" cy="3060000"/>
          </a:xfrm>
          <a:prstGeom prst="rect">
            <a:avLst/>
          </a:prstGeom>
          <a:solidFill>
            <a:srgbClr val="9ADE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anchor="ctr"/>
          <a:lstStyle/>
          <a:p>
            <a:pPr algn="ctr">
              <a:defRPr/>
            </a:pPr>
            <a:r>
              <a:rPr lang="zh-CN" altLang="en-US" sz="1100" dirty="0">
                <a:solidFill>
                  <a:schemeClr val="tx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风险管理工具</a:t>
            </a:r>
            <a:endParaRPr lang="zh-CN" altLang="en-US" sz="1100" dirty="0">
              <a:solidFill>
                <a:schemeClr val="tx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1274268" y="1284276"/>
            <a:ext cx="2014538" cy="1189037"/>
          </a:xfrm>
          <a:prstGeom prst="rect">
            <a:avLst/>
          </a:prstGeom>
          <a:noFill/>
          <a:ln w="28575">
            <a:solidFill>
              <a:srgbClr val="1B3D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274268" y="3873488"/>
            <a:ext cx="2014538" cy="468313"/>
          </a:xfrm>
          <a:prstGeom prst="rect">
            <a:avLst/>
          </a:prstGeom>
          <a:noFill/>
          <a:ln w="28575">
            <a:solidFill>
              <a:srgbClr val="8DCD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359975" y="2161205"/>
            <a:ext cx="338554" cy="888038"/>
          </a:xfrm>
          <a:prstGeom prst="rect">
            <a:avLst/>
          </a:prstGeom>
          <a:noFill/>
        </p:spPr>
        <p:txBody>
          <a:bodyPr vert="eaVert" wrap="square">
            <a:spAutoFit/>
          </a:bodyPr>
          <a:lstStyle/>
          <a:p>
            <a:pPr>
              <a:defRPr/>
            </a:pPr>
            <a:r>
              <a:rPr lang="zh-CN" altLang="en-US" sz="10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不可接受</a:t>
            </a:r>
            <a:endParaRPr lang="zh-CN" altLang="en-US" sz="1000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74" name="TextBox 22"/>
          <p:cNvSpPr txBox="1">
            <a:spLocks noChangeArrowheads="1"/>
          </p:cNvSpPr>
          <p:nvPr/>
        </p:nvSpPr>
        <p:spPr bwMode="auto">
          <a:xfrm>
            <a:off x="1239343" y="1249351"/>
            <a:ext cx="850900" cy="231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900" b="1">
                <a:solidFill>
                  <a:srgbClr val="C00000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风险评估</a:t>
            </a:r>
            <a:endParaRPr lang="zh-CN" altLang="en-US" sz="900" b="1">
              <a:solidFill>
                <a:srgbClr val="C00000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75" name="TextBox 23"/>
          <p:cNvSpPr txBox="1">
            <a:spLocks noChangeArrowheads="1"/>
          </p:cNvSpPr>
          <p:nvPr/>
        </p:nvSpPr>
        <p:spPr bwMode="auto">
          <a:xfrm>
            <a:off x="1267918" y="2508238"/>
            <a:ext cx="850900" cy="2301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900" b="1" dirty="0">
                <a:solidFill>
                  <a:srgbClr val="C00000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风险控制</a:t>
            </a:r>
            <a:endParaRPr lang="zh-CN" altLang="en-US" sz="900" b="1" dirty="0">
              <a:solidFill>
                <a:srgbClr val="C00000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76" name="TextBox 24"/>
          <p:cNvSpPr txBox="1">
            <a:spLocks noChangeArrowheads="1"/>
          </p:cNvSpPr>
          <p:nvPr/>
        </p:nvSpPr>
        <p:spPr bwMode="auto">
          <a:xfrm>
            <a:off x="1236168" y="3833801"/>
            <a:ext cx="850900" cy="231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900" b="1">
                <a:solidFill>
                  <a:srgbClr val="C00000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风险审核</a:t>
            </a:r>
            <a:endParaRPr lang="zh-CN" altLang="en-US" sz="900" b="1">
              <a:solidFill>
                <a:srgbClr val="C00000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cxnSp>
        <p:nvCxnSpPr>
          <p:cNvPr id="77" name="直接箭头连接符 76"/>
          <p:cNvCxnSpPr>
            <a:endCxn id="62" idx="0"/>
          </p:cNvCxnSpPr>
          <p:nvPr/>
        </p:nvCxnSpPr>
        <p:spPr>
          <a:xfrm flipH="1">
            <a:off x="2282331" y="1181088"/>
            <a:ext cx="0" cy="239713"/>
          </a:xfrm>
          <a:prstGeom prst="straightConnector1">
            <a:avLst/>
          </a:prstGeom>
          <a:ln w="952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箭头连接符 77"/>
          <p:cNvCxnSpPr/>
          <p:nvPr/>
        </p:nvCxnSpPr>
        <p:spPr>
          <a:xfrm flipH="1">
            <a:off x="2290268" y="2359013"/>
            <a:ext cx="0" cy="323850"/>
          </a:xfrm>
          <a:prstGeom prst="straightConnector1">
            <a:avLst/>
          </a:prstGeom>
          <a:ln w="952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箭头连接符 78"/>
          <p:cNvCxnSpPr/>
          <p:nvPr/>
        </p:nvCxnSpPr>
        <p:spPr>
          <a:xfrm flipH="1">
            <a:off x="2290268" y="3759188"/>
            <a:ext cx="0" cy="250825"/>
          </a:xfrm>
          <a:prstGeom prst="straightConnector1">
            <a:avLst/>
          </a:prstGeom>
          <a:ln w="952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箭头连接符 79"/>
          <p:cNvCxnSpPr/>
          <p:nvPr/>
        </p:nvCxnSpPr>
        <p:spPr>
          <a:xfrm flipH="1">
            <a:off x="2299793" y="3259126"/>
            <a:ext cx="0" cy="179387"/>
          </a:xfrm>
          <a:prstGeom prst="straightConnector1">
            <a:avLst/>
          </a:prstGeom>
          <a:ln w="952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肘形连接符 80"/>
          <p:cNvCxnSpPr/>
          <p:nvPr/>
        </p:nvCxnSpPr>
        <p:spPr>
          <a:xfrm flipV="1">
            <a:off x="3287224" y="1899804"/>
            <a:ext cx="36000" cy="1080000"/>
          </a:xfrm>
          <a:prstGeom prst="bentConnector3">
            <a:avLst>
              <a:gd name="adj1" fmla="val 376671"/>
            </a:avLst>
          </a:prstGeom>
          <a:ln>
            <a:solidFill>
              <a:schemeClr val="tx1"/>
            </a:solidFill>
            <a:headEnd type="stealth"/>
            <a:tailEnd type="arrow"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箭头连接符 81"/>
          <p:cNvCxnSpPr/>
          <p:nvPr/>
        </p:nvCxnSpPr>
        <p:spPr>
          <a:xfrm flipH="1">
            <a:off x="2301381" y="2894001"/>
            <a:ext cx="0" cy="144462"/>
          </a:xfrm>
          <a:prstGeom prst="straightConnector1">
            <a:avLst/>
          </a:prstGeom>
          <a:ln w="952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箭头连接符 82"/>
          <p:cNvCxnSpPr/>
          <p:nvPr/>
        </p:nvCxnSpPr>
        <p:spPr>
          <a:xfrm flipH="1">
            <a:off x="2280743" y="1636701"/>
            <a:ext cx="1588" cy="144462"/>
          </a:xfrm>
          <a:prstGeom prst="straightConnector1">
            <a:avLst/>
          </a:prstGeom>
          <a:ln w="952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箭头连接符 83"/>
          <p:cNvCxnSpPr/>
          <p:nvPr/>
        </p:nvCxnSpPr>
        <p:spPr>
          <a:xfrm flipH="1">
            <a:off x="2280743" y="1989126"/>
            <a:ext cx="0" cy="142875"/>
          </a:xfrm>
          <a:prstGeom prst="straightConnector1">
            <a:avLst/>
          </a:prstGeom>
          <a:ln w="952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肘形连接符 84"/>
          <p:cNvCxnSpPr/>
          <p:nvPr/>
        </p:nvCxnSpPr>
        <p:spPr>
          <a:xfrm flipV="1">
            <a:off x="3278598" y="3058382"/>
            <a:ext cx="36000" cy="1044000"/>
          </a:xfrm>
          <a:prstGeom prst="bentConnector3">
            <a:avLst>
              <a:gd name="adj1" fmla="val 376671"/>
            </a:avLst>
          </a:prstGeom>
          <a:ln>
            <a:solidFill>
              <a:schemeClr val="tx1"/>
            </a:solidFill>
            <a:headEnd type="stealth"/>
            <a:tailEnd type="arrow"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/>
          <p:nvPr/>
        </p:nvCxnSpPr>
        <p:spPr>
          <a:xfrm flipV="1">
            <a:off x="3001468" y="4098913"/>
            <a:ext cx="28733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箭头连接符 86"/>
          <p:cNvCxnSpPr/>
          <p:nvPr/>
        </p:nvCxnSpPr>
        <p:spPr>
          <a:xfrm>
            <a:off x="1001218" y="1900226"/>
            <a:ext cx="252413" cy="0"/>
          </a:xfrm>
          <a:prstGeom prst="straightConnector1">
            <a:avLst/>
          </a:prstGeom>
          <a:ln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箭头连接符 87"/>
          <p:cNvCxnSpPr/>
          <p:nvPr/>
        </p:nvCxnSpPr>
        <p:spPr>
          <a:xfrm>
            <a:off x="1001218" y="2792401"/>
            <a:ext cx="252413" cy="0"/>
          </a:xfrm>
          <a:prstGeom prst="straightConnector1">
            <a:avLst/>
          </a:prstGeom>
          <a:ln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箭头连接符 88"/>
          <p:cNvCxnSpPr/>
          <p:nvPr/>
        </p:nvCxnSpPr>
        <p:spPr>
          <a:xfrm>
            <a:off x="1001218" y="3602026"/>
            <a:ext cx="252413" cy="0"/>
          </a:xfrm>
          <a:prstGeom prst="straightConnector1">
            <a:avLst/>
          </a:prstGeom>
          <a:ln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箭头连接符 89"/>
          <p:cNvCxnSpPr/>
          <p:nvPr/>
        </p:nvCxnSpPr>
        <p:spPr>
          <a:xfrm>
            <a:off x="1001218" y="4137013"/>
            <a:ext cx="252413" cy="0"/>
          </a:xfrm>
          <a:prstGeom prst="straightConnector1">
            <a:avLst/>
          </a:prstGeom>
          <a:ln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24"/>
          <p:cNvSpPr txBox="1"/>
          <p:nvPr/>
        </p:nvSpPr>
        <p:spPr>
          <a:xfrm>
            <a:off x="6804025" y="4875213"/>
            <a:ext cx="2303463" cy="21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571472" y="1810589"/>
          <a:ext cx="4357718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772"/>
                <a:gridCol w="3921946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排序</a:t>
                      </a:r>
                      <a:endParaRPr lang="zh-CN" altLang="en-US" sz="14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rgbClr val="377D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细胞治疗产品生产原材料和辅料选择原则</a:t>
                      </a:r>
                      <a:endParaRPr lang="zh-CN" altLang="en-US" sz="14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rgbClr val="377D6C"/>
                    </a:solidFill>
                  </a:tcPr>
                </a:tc>
              </a:tr>
              <a:tr h="3303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4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1</a:t>
                      </a:r>
                      <a:endParaRPr lang="zh-CN" altLang="en-US" sz="140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CN" altLang="en-US" sz="14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药用无菌制剂优于药用制剂，</a:t>
                      </a:r>
                      <a:endParaRPr lang="en-US" altLang="zh-CN" sz="140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CN" altLang="en-US" sz="14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不经过除菌过滤，参与到关键生产步骤的成分，</a:t>
                      </a:r>
                      <a:endParaRPr lang="en-US" altLang="zh-CN" sz="140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CN" altLang="en-US" sz="14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需考虑采用无菌制剂（如人血白蛋白）。</a:t>
                      </a:r>
                      <a:endParaRPr lang="zh-CN" altLang="en-US" sz="140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29134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4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2</a:t>
                      </a:r>
                      <a:endParaRPr lang="zh-CN" altLang="en-US" sz="140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4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药用级原辅料优于非药用级原辅料</a:t>
                      </a:r>
                      <a:endParaRPr lang="zh-CN" altLang="en-US" sz="140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134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4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3</a:t>
                      </a:r>
                      <a:endParaRPr lang="zh-CN" altLang="en-US" sz="140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400" b="1" dirty="0">
                          <a:latin typeface="Poppins Light" panose="02000000000000000000" pitchFamily="2" charset="0"/>
                          <a:ea typeface="思源黑体 CN Light" panose="020B0300000000000000" pitchFamily="34" charset="-122"/>
                          <a:cs typeface="Poppins Light" panose="02000000000000000000" pitchFamily="2" charset="0"/>
                        </a:rPr>
                        <a:t>GMP</a:t>
                      </a:r>
                      <a:r>
                        <a:rPr lang="zh-CN" altLang="en-US" sz="1400" b="1" dirty="0">
                          <a:latin typeface="Poppins Light" panose="02000000000000000000" pitchFamily="2" charset="0"/>
                          <a:ea typeface="思源黑体 CN Light" panose="020B0300000000000000" pitchFamily="34" charset="-122"/>
                          <a:cs typeface="Poppins Light" panose="02000000000000000000" pitchFamily="2" charset="0"/>
                        </a:rPr>
                        <a:t>级优于非</a:t>
                      </a:r>
                      <a:r>
                        <a:rPr lang="en-US" altLang="zh-CN" sz="1400" b="1" dirty="0">
                          <a:latin typeface="Poppins Light" panose="02000000000000000000" pitchFamily="2" charset="0"/>
                          <a:ea typeface="思源黑体 CN Light" panose="020B0300000000000000" pitchFamily="34" charset="-122"/>
                          <a:cs typeface="Poppins Light" panose="02000000000000000000" pitchFamily="2" charset="0"/>
                        </a:rPr>
                        <a:t>GMP</a:t>
                      </a:r>
                      <a:r>
                        <a:rPr lang="zh-CN" altLang="en-US" sz="1400" b="1" dirty="0">
                          <a:latin typeface="Poppins Light" panose="02000000000000000000" pitchFamily="2" charset="0"/>
                          <a:ea typeface="思源黑体 CN Light" panose="020B0300000000000000" pitchFamily="34" charset="-122"/>
                          <a:cs typeface="Poppins Light" panose="02000000000000000000" pitchFamily="2" charset="0"/>
                        </a:rPr>
                        <a:t>级原辅料</a:t>
                      </a:r>
                      <a:endParaRPr lang="zh-CN" altLang="en-US" sz="1400" b="1" dirty="0">
                        <a:latin typeface="Poppins Light" panose="02000000000000000000" pitchFamily="2" charset="0"/>
                        <a:ea typeface="思源黑体 CN Light" panose="020B0300000000000000" pitchFamily="34" charset="-122"/>
                        <a:cs typeface="Poppins Light" panose="0200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29134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4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4</a:t>
                      </a:r>
                      <a:endParaRPr lang="zh-CN" altLang="en-US" sz="140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400" dirty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非动物源性优于动物源性原辅料</a:t>
                      </a:r>
                      <a:endParaRPr lang="zh-CN" altLang="en-US" sz="140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600" name="TextBox 47"/>
          <p:cNvSpPr txBox="1">
            <a:spLocks noChangeArrowheads="1"/>
          </p:cNvSpPr>
          <p:nvPr/>
        </p:nvSpPr>
        <p:spPr bwMode="auto">
          <a:xfrm>
            <a:off x="500034" y="857238"/>
            <a:ext cx="5214974" cy="738664"/>
          </a:xfrm>
          <a:prstGeom prst="rect">
            <a:avLst/>
          </a:prstGeom>
          <a:solidFill>
            <a:srgbClr val="C5EDE3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Poppins Light" panose="02000000000000000000" pitchFamily="2" charset="0"/>
                <a:ea typeface="思源黑体 CN Light"/>
                <a:cs typeface="Poppins Light" panose="02000000000000000000" pitchFamily="2" charset="0"/>
              </a:rPr>
              <a:t>中国食品药品检定研究院</a:t>
            </a:r>
            <a:r>
              <a:rPr lang="en-US" altLang="zh-CN" sz="1400" dirty="0">
                <a:latin typeface="Poppins Light" panose="02000000000000000000" pitchFamily="2" charset="0"/>
                <a:ea typeface="思源黑体 CN Light"/>
                <a:cs typeface="Poppins Light" panose="02000000000000000000" pitchFamily="2" charset="0"/>
              </a:rPr>
              <a:t>2018</a:t>
            </a:r>
            <a:r>
              <a:rPr lang="zh-CN" altLang="en-US" sz="1400" dirty="0">
                <a:latin typeface="Poppins Light" panose="02000000000000000000" pitchFamily="2" charset="0"/>
                <a:ea typeface="思源黑体 CN Light"/>
                <a:cs typeface="Poppins Light" panose="02000000000000000000" pitchFamily="2" charset="0"/>
              </a:rPr>
              <a:t>年发布的</a:t>
            </a:r>
            <a:endParaRPr lang="en-US" altLang="zh-CN" sz="1400" dirty="0">
              <a:latin typeface="Poppins Light" panose="02000000000000000000" pitchFamily="2" charset="0"/>
              <a:ea typeface="思源黑体 CN Light"/>
              <a:cs typeface="Poppins Light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latin typeface="Poppins Light" panose="02000000000000000000" pitchFamily="2" charset="0"/>
                <a:ea typeface="思源黑体 CN Light"/>
                <a:cs typeface="Poppins Light" panose="02000000000000000000" pitchFamily="2" charset="0"/>
              </a:rPr>
              <a:t>《CAR-T</a:t>
            </a:r>
            <a:r>
              <a:rPr lang="zh-CN" altLang="en-US" sz="1400" dirty="0">
                <a:latin typeface="Poppins Light" panose="02000000000000000000" pitchFamily="2" charset="0"/>
                <a:ea typeface="思源黑体 CN Light"/>
                <a:cs typeface="Poppins Light" panose="02000000000000000000" pitchFamily="2" charset="0"/>
              </a:rPr>
              <a:t>细胞治疗产品质量控制检测研究及非临床研究考虑要点</a:t>
            </a:r>
            <a:r>
              <a:rPr lang="en-US" altLang="zh-CN" sz="1400" dirty="0">
                <a:latin typeface="Poppins Light" panose="02000000000000000000" pitchFamily="2" charset="0"/>
                <a:ea typeface="思源黑体 CN Light"/>
                <a:cs typeface="Poppins Light" panose="02000000000000000000" pitchFamily="2" charset="0"/>
              </a:rPr>
              <a:t>》</a:t>
            </a:r>
            <a:endParaRPr lang="zh-CN" altLang="en-US" sz="1400" dirty="0">
              <a:latin typeface="Poppins Light" panose="02000000000000000000" pitchFamily="2" charset="0"/>
              <a:ea typeface="思源黑体 CN Light"/>
              <a:cs typeface="Poppins Light" panose="02000000000000000000" pitchFamily="2" charset="0"/>
            </a:endParaRPr>
          </a:p>
        </p:txBody>
      </p:sp>
      <p:sp>
        <p:nvSpPr>
          <p:cNvPr id="24602" name="标题 1"/>
          <p:cNvSpPr txBox="1">
            <a:spLocks noChangeArrowheads="1"/>
          </p:cNvSpPr>
          <p:nvPr/>
        </p:nvSpPr>
        <p:spPr bwMode="auto">
          <a:xfrm>
            <a:off x="2915862" y="260194"/>
            <a:ext cx="3600000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endParaRPr lang="zh-CN" altLang="en-US" sz="2800" b="1" dirty="0">
              <a:solidFill>
                <a:srgbClr val="007E6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Poppins Light" panose="02000000000000000000" pitchFamily="2" charset="0"/>
            </a:endParaRPr>
          </a:p>
        </p:txBody>
      </p:sp>
      <p:graphicFrame>
        <p:nvGraphicFramePr>
          <p:cNvPr id="9" name="图示 8"/>
          <p:cNvGraphicFramePr/>
          <p:nvPr/>
        </p:nvGraphicFramePr>
        <p:xfrm>
          <a:off x="5286380" y="1142990"/>
          <a:ext cx="5834082" cy="3429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922442" y="2673551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/>
              <a:t>是</a:t>
            </a:r>
            <a:endParaRPr lang="zh-CN" altLang="en-US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065186" y="2664026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/>
              <a:t>否</a:t>
            </a:r>
            <a:endParaRPr lang="zh-CN" altLang="en-US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708128" y="1695444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/>
              <a:t>否</a:t>
            </a:r>
            <a:endParaRPr lang="zh-CN" altLang="en-US" sz="1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708260" y="1695444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/>
              <a:t>是</a:t>
            </a:r>
            <a:endParaRPr lang="zh-CN" altLang="en-US" sz="1400" b="1" dirty="0"/>
          </a:p>
        </p:txBody>
      </p:sp>
      <p:sp>
        <p:nvSpPr>
          <p:cNvPr id="14" name="TextBox 24"/>
          <p:cNvSpPr txBox="1"/>
          <p:nvPr/>
        </p:nvSpPr>
        <p:spPr>
          <a:xfrm>
            <a:off x="6804025" y="4875213"/>
            <a:ext cx="2303463" cy="21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15" name="标题 1"/>
          <p:cNvSpPr txBox="1">
            <a:spLocks noChangeArrowheads="1"/>
          </p:cNvSpPr>
          <p:nvPr/>
        </p:nvSpPr>
        <p:spPr bwMode="auto">
          <a:xfrm>
            <a:off x="2807719" y="160338"/>
            <a:ext cx="3600000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r>
              <a:rPr lang="en-US" altLang="zh-CN" sz="2800" b="1" dirty="0">
                <a:solidFill>
                  <a:srgbClr val="007E66"/>
                </a:solidFill>
                <a:latin typeface="Poppins" panose="00000500000000000000" pitchFamily="2" charset="0"/>
                <a:ea typeface="思源黑体 CN Medium" panose="020B0600000000000000" pitchFamily="34" charset="-122"/>
                <a:cs typeface="Poppins" panose="00000500000000000000" pitchFamily="2" charset="0"/>
              </a:rPr>
              <a:t>CAR-T</a:t>
            </a:r>
            <a:r>
              <a:rPr lang="zh-CN" altLang="en-US" sz="2800" b="1" dirty="0">
                <a:solidFill>
                  <a:srgbClr val="007E66"/>
                </a:solidFill>
                <a:latin typeface="Poppins" panose="00000500000000000000" pitchFamily="2" charset="0"/>
                <a:ea typeface="思源黑体 CN Medium" panose="020B0600000000000000" pitchFamily="34" charset="-122"/>
                <a:cs typeface="Poppins" panose="00000500000000000000" pitchFamily="2" charset="0"/>
              </a:rPr>
              <a:t>物料选择原则</a:t>
            </a:r>
            <a:endParaRPr lang="zh-CN" altLang="en-US" sz="2800" b="1" dirty="0">
              <a:solidFill>
                <a:srgbClr val="007E66"/>
              </a:solidFill>
              <a:latin typeface="Poppins" panose="00000500000000000000" pitchFamily="2" charset="0"/>
              <a:ea typeface="思源黑体 CN Medium" panose="020B0600000000000000" pitchFamily="34" charset="-122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6" name="标题 1"/>
          <p:cNvSpPr txBox="1">
            <a:spLocks noChangeArrowheads="1"/>
          </p:cNvSpPr>
          <p:nvPr/>
        </p:nvSpPr>
        <p:spPr bwMode="auto">
          <a:xfrm>
            <a:off x="2719670" y="445364"/>
            <a:ext cx="3600000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endParaRPr lang="zh-CN" altLang="en-US" sz="2800" b="1" dirty="0">
              <a:solidFill>
                <a:srgbClr val="007E6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5502563" y="1430640"/>
            <a:ext cx="2365658" cy="2297201"/>
          </a:xfrm>
          <a:prstGeom prst="ellipse">
            <a:avLst/>
          </a:prstGeom>
          <a:noFill/>
          <a:ln w="127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93" name="椭圆 92"/>
          <p:cNvSpPr/>
          <p:nvPr/>
        </p:nvSpPr>
        <p:spPr>
          <a:xfrm>
            <a:off x="6002629" y="1885945"/>
            <a:ext cx="1395669" cy="1355281"/>
          </a:xfrm>
          <a:prstGeom prst="ellipse">
            <a:avLst/>
          </a:prstGeom>
          <a:solidFill>
            <a:srgbClr val="1CAE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94" name="椭圆 93"/>
          <p:cNvSpPr/>
          <p:nvPr/>
        </p:nvSpPr>
        <p:spPr>
          <a:xfrm>
            <a:off x="6228829" y="1071552"/>
            <a:ext cx="767617" cy="745405"/>
          </a:xfrm>
          <a:prstGeom prst="ellipse">
            <a:avLst/>
          </a:prstGeom>
          <a:solidFill>
            <a:srgbClr val="3BB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5288249" y="1756804"/>
            <a:ext cx="767617" cy="745405"/>
          </a:xfrm>
          <a:prstGeom prst="ellipse">
            <a:avLst/>
          </a:prstGeom>
          <a:solidFill>
            <a:srgbClr val="80D6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96" name="椭圆 95"/>
          <p:cNvSpPr/>
          <p:nvPr/>
        </p:nvSpPr>
        <p:spPr>
          <a:xfrm>
            <a:off x="7359951" y="1756804"/>
            <a:ext cx="767617" cy="745405"/>
          </a:xfrm>
          <a:prstGeom prst="ellipse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97" name="椭圆 96"/>
          <p:cNvSpPr/>
          <p:nvPr/>
        </p:nvSpPr>
        <p:spPr>
          <a:xfrm>
            <a:off x="5592202" y="3040791"/>
            <a:ext cx="767617" cy="745405"/>
          </a:xfrm>
          <a:prstGeom prst="ellipse">
            <a:avLst/>
          </a:prstGeom>
          <a:solidFill>
            <a:srgbClr val="CB4D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7020962" y="3071816"/>
            <a:ext cx="767617" cy="745405"/>
          </a:xfrm>
          <a:prstGeom prst="ellipse">
            <a:avLst/>
          </a:prstGeom>
          <a:solidFill>
            <a:srgbClr val="3E8E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99" name="文本框 16"/>
          <p:cNvSpPr txBox="1"/>
          <p:nvPr/>
        </p:nvSpPr>
        <p:spPr>
          <a:xfrm>
            <a:off x="6075936" y="2272727"/>
            <a:ext cx="1284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物料的</a:t>
            </a:r>
            <a:endParaRPr lang="en-US" altLang="zh-CN" b="1" dirty="0">
              <a:solidFill>
                <a:schemeClr val="bg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现场管理</a:t>
            </a:r>
            <a:endParaRPr lang="zh-CN" altLang="en-US" b="1" dirty="0">
              <a:solidFill>
                <a:schemeClr val="bg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100" name="文本框 17"/>
          <p:cNvSpPr txBox="1"/>
          <p:nvPr/>
        </p:nvSpPr>
        <p:spPr>
          <a:xfrm>
            <a:off x="5002497" y="1963096"/>
            <a:ext cx="12840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接收</a:t>
            </a:r>
            <a:endParaRPr lang="zh-CN" altLang="en-US" sz="1400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101" name="文本框 18"/>
          <p:cNvSpPr txBox="1"/>
          <p:nvPr/>
        </p:nvSpPr>
        <p:spPr>
          <a:xfrm>
            <a:off x="7145637" y="1963096"/>
            <a:ext cx="12840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检测</a:t>
            </a:r>
            <a:endParaRPr lang="zh-CN" altLang="en-US" sz="1400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102" name="文本框 19"/>
          <p:cNvSpPr txBox="1"/>
          <p:nvPr/>
        </p:nvSpPr>
        <p:spPr>
          <a:xfrm>
            <a:off x="6794559" y="3286130"/>
            <a:ext cx="12840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使用</a:t>
            </a:r>
            <a:endParaRPr lang="zh-CN" altLang="en-US" sz="1400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103" name="文本框 20"/>
          <p:cNvSpPr txBox="1"/>
          <p:nvPr/>
        </p:nvSpPr>
        <p:spPr>
          <a:xfrm>
            <a:off x="5335874" y="3191538"/>
            <a:ext cx="1284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不合格品</a:t>
            </a:r>
            <a:endParaRPr lang="en-US" altLang="zh-CN" sz="1400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  <a:p>
            <a:pPr algn="ctr"/>
            <a:r>
              <a:rPr lang="zh-CN" altLang="en-US" sz="14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管理</a:t>
            </a:r>
            <a:endParaRPr lang="zh-CN" altLang="en-US" sz="1400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104" name="文本框 21"/>
          <p:cNvSpPr txBox="1"/>
          <p:nvPr/>
        </p:nvSpPr>
        <p:spPr>
          <a:xfrm>
            <a:off x="5985448" y="1281103"/>
            <a:ext cx="12840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贮存</a:t>
            </a:r>
            <a:endParaRPr lang="zh-CN" altLang="en-US" sz="1400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grpSp>
        <p:nvGrpSpPr>
          <p:cNvPr id="6" name="组合 106"/>
          <p:cNvGrpSpPr/>
          <p:nvPr/>
        </p:nvGrpSpPr>
        <p:grpSpPr>
          <a:xfrm>
            <a:off x="1142976" y="928676"/>
            <a:ext cx="2929728" cy="3145484"/>
            <a:chOff x="2143108" y="928676"/>
            <a:chExt cx="2985456" cy="3143272"/>
          </a:xfrm>
        </p:grpSpPr>
        <p:cxnSp>
          <p:nvCxnSpPr>
            <p:cNvPr id="108" name="直接连接符 107"/>
            <p:cNvCxnSpPr>
              <a:stCxn id="109" idx="2"/>
            </p:cNvCxnSpPr>
            <p:nvPr/>
          </p:nvCxnSpPr>
          <p:spPr>
            <a:xfrm>
              <a:off x="2214546" y="2500312"/>
              <a:ext cx="914400" cy="914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椭圆 108"/>
            <p:cNvSpPr/>
            <p:nvPr/>
          </p:nvSpPr>
          <p:spPr>
            <a:xfrm>
              <a:off x="2214546" y="1071552"/>
              <a:ext cx="2880000" cy="28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10" name="椭圆 109"/>
            <p:cNvSpPr/>
            <p:nvPr/>
          </p:nvSpPr>
          <p:spPr>
            <a:xfrm>
              <a:off x="2772000" y="1629006"/>
              <a:ext cx="1800000" cy="1800000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11" name="椭圆 110"/>
            <p:cNvSpPr/>
            <p:nvPr/>
          </p:nvSpPr>
          <p:spPr>
            <a:xfrm>
              <a:off x="3243372" y="2071684"/>
              <a:ext cx="900000" cy="90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 b="1" dirty="0">
                <a:solidFill>
                  <a:schemeClr val="tx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cxnSp>
          <p:nvCxnSpPr>
            <p:cNvPr id="112" name="直接连接符 111"/>
            <p:cNvCxnSpPr/>
            <p:nvPr/>
          </p:nvCxnSpPr>
          <p:spPr>
            <a:xfrm flipV="1">
              <a:off x="2143108" y="2292823"/>
              <a:ext cx="357190" cy="350365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/>
          </p:nvCxnSpPr>
          <p:spPr>
            <a:xfrm rot="16200000" flipH="1">
              <a:off x="2486650" y="2285999"/>
              <a:ext cx="285752" cy="28575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rot="5400000" flipH="1" flipV="1">
              <a:off x="2779226" y="2285999"/>
              <a:ext cx="285752" cy="28575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>
              <a:off x="3051330" y="2299647"/>
              <a:ext cx="285752" cy="214314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 rot="5400000" flipH="1" flipV="1">
              <a:off x="4842812" y="2478987"/>
              <a:ext cx="285752" cy="28575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 rot="16200000" flipH="1">
              <a:off x="4558352" y="2500312"/>
              <a:ext cx="285752" cy="28575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/>
            <p:nvPr/>
          </p:nvCxnSpPr>
          <p:spPr>
            <a:xfrm rot="5400000" flipH="1" flipV="1">
              <a:off x="4301802" y="2499459"/>
              <a:ext cx="285752" cy="28575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连接符 118"/>
            <p:cNvCxnSpPr/>
            <p:nvPr/>
          </p:nvCxnSpPr>
          <p:spPr>
            <a:xfrm rot="16200000" flipH="1">
              <a:off x="4101136" y="2557249"/>
              <a:ext cx="214314" cy="214314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/>
            <p:nvPr/>
          </p:nvCxnSpPr>
          <p:spPr>
            <a:xfrm rot="5400000" flipH="1" flipV="1">
              <a:off x="3449464" y="2891194"/>
              <a:ext cx="285752" cy="28575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连接符 120"/>
            <p:cNvCxnSpPr/>
            <p:nvPr/>
          </p:nvCxnSpPr>
          <p:spPr>
            <a:xfrm rot="16200000" flipH="1">
              <a:off x="3428992" y="3166924"/>
              <a:ext cx="285752" cy="28575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接连接符 121"/>
            <p:cNvCxnSpPr/>
            <p:nvPr/>
          </p:nvCxnSpPr>
          <p:spPr>
            <a:xfrm rot="5400000" flipH="1" flipV="1">
              <a:off x="3428992" y="3415358"/>
              <a:ext cx="285752" cy="28575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连接符 122"/>
            <p:cNvCxnSpPr/>
            <p:nvPr/>
          </p:nvCxnSpPr>
          <p:spPr>
            <a:xfrm>
              <a:off x="3428992" y="3666990"/>
              <a:ext cx="428628" cy="404958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连接符 123"/>
            <p:cNvCxnSpPr/>
            <p:nvPr/>
          </p:nvCxnSpPr>
          <p:spPr>
            <a:xfrm rot="5400000" flipH="1" flipV="1">
              <a:off x="3653756" y="1336832"/>
              <a:ext cx="285752" cy="28575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接连接符 124"/>
            <p:cNvCxnSpPr/>
            <p:nvPr/>
          </p:nvCxnSpPr>
          <p:spPr>
            <a:xfrm rot="16200000" flipH="1">
              <a:off x="3500430" y="928676"/>
              <a:ext cx="428628" cy="428628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接连接符 125"/>
            <p:cNvCxnSpPr/>
            <p:nvPr/>
          </p:nvCxnSpPr>
          <p:spPr>
            <a:xfrm rot="5400000" flipH="1" flipV="1">
              <a:off x="3633284" y="1860996"/>
              <a:ext cx="285752" cy="28575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接连接符 126"/>
            <p:cNvCxnSpPr/>
            <p:nvPr/>
          </p:nvCxnSpPr>
          <p:spPr>
            <a:xfrm rot="16200000" flipH="1">
              <a:off x="3633284" y="1612562"/>
              <a:ext cx="285752" cy="28575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矩形 127"/>
            <p:cNvSpPr/>
            <p:nvPr/>
          </p:nvSpPr>
          <p:spPr>
            <a:xfrm>
              <a:off x="3220002" y="2285998"/>
              <a:ext cx="889447" cy="5124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tx1"/>
                  </a:solidFill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供应商</a:t>
              </a:r>
              <a:endParaRPr lang="en-US" altLang="zh-CN" sz="1100" b="1" dirty="0">
                <a:solidFill>
                  <a:schemeClr val="tx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 algn="ctr"/>
              <a:r>
                <a:rPr lang="zh-CN" altLang="en-US" sz="1100" b="1" dirty="0">
                  <a:solidFill>
                    <a:schemeClr val="tx1"/>
                  </a:solidFill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生命周期</a:t>
              </a:r>
              <a:endParaRPr lang="zh-CN" altLang="en-US" sz="11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3071803" y="1857370"/>
              <a:ext cx="485152" cy="2745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00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开发</a:t>
              </a:r>
              <a:endParaRPr lang="zh-CN" altLang="en-US" sz="9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4000496" y="2000246"/>
              <a:ext cx="485152" cy="2745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00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准入</a:t>
              </a:r>
              <a:endParaRPr lang="zh-CN" altLang="en-US" sz="9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3786183" y="2960805"/>
              <a:ext cx="485152" cy="2745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00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维护</a:t>
              </a:r>
              <a:endParaRPr lang="zh-CN" altLang="en-US" sz="9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2928927" y="2786063"/>
              <a:ext cx="485152" cy="2745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00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淘汰</a:t>
              </a:r>
              <a:endParaRPr lang="zh-CN" altLang="en-US" sz="9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2507092" y="1565991"/>
              <a:ext cx="639740" cy="1950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00" dirty="0"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Poppins Light" panose="02000000000000000000" pitchFamily="2" charset="0"/>
                </a:rPr>
                <a:t>筛选、评估</a:t>
              </a:r>
              <a:endParaRPr lang="zh-CN" altLang="en-US" sz="900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4108623" y="1571166"/>
              <a:ext cx="639740" cy="1950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00" dirty="0"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Poppins Light" panose="02000000000000000000" pitchFamily="2" charset="0"/>
                </a:rPr>
                <a:t>审计、批准</a:t>
              </a:r>
              <a:endParaRPr lang="zh-CN" altLang="en-US" sz="900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4035826" y="3284472"/>
              <a:ext cx="542810" cy="1950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00" dirty="0"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Poppins Light" panose="02000000000000000000" pitchFamily="2" charset="0"/>
                </a:rPr>
                <a:t>持续管理</a:t>
              </a:r>
              <a:endParaRPr lang="zh-CN" altLang="en-US" sz="900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2500299" y="3071816"/>
              <a:ext cx="348949" cy="1950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00" dirty="0"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Poppins Light" panose="02000000000000000000" pitchFamily="2" charset="0"/>
                </a:rPr>
                <a:t>撤销</a:t>
              </a:r>
              <a:endParaRPr lang="zh-CN" altLang="en-US" sz="900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Poppins Light" panose="02000000000000000000" pitchFamily="2" charset="0"/>
              </a:endParaRPr>
            </a:p>
          </p:txBody>
        </p:sp>
      </p:grpSp>
      <p:sp>
        <p:nvSpPr>
          <p:cNvPr id="60" name="TextBox 24"/>
          <p:cNvSpPr txBox="1"/>
          <p:nvPr/>
        </p:nvSpPr>
        <p:spPr>
          <a:xfrm>
            <a:off x="6804025" y="4875213"/>
            <a:ext cx="2303463" cy="21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142976" y="4241157"/>
            <a:ext cx="3071834" cy="414857"/>
          </a:xfrm>
          <a:prstGeom prst="rect">
            <a:avLst/>
          </a:prstGeom>
          <a:solidFill>
            <a:srgbClr val="377D6C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供应商管理</a:t>
            </a:r>
            <a:endParaRPr lang="en-US" altLang="zh-CN" sz="1600" b="1" dirty="0">
              <a:solidFill>
                <a:schemeClr val="bg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214942" y="4214824"/>
            <a:ext cx="3071834" cy="430887"/>
          </a:xfrm>
          <a:prstGeom prst="rect">
            <a:avLst/>
          </a:prstGeom>
          <a:solidFill>
            <a:srgbClr val="377D6C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物料现场管理</a:t>
            </a:r>
            <a:endParaRPr lang="en-US" altLang="zh-CN" sz="1600" b="1" dirty="0">
              <a:solidFill>
                <a:schemeClr val="bg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49" name="标题 1"/>
          <p:cNvSpPr txBox="1">
            <a:spLocks noChangeArrowheads="1"/>
          </p:cNvSpPr>
          <p:nvPr/>
        </p:nvSpPr>
        <p:spPr bwMode="auto">
          <a:xfrm>
            <a:off x="2807719" y="160338"/>
            <a:ext cx="3600000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r>
              <a:rPr lang="zh-CN" altLang="en-US" sz="2800" b="1" dirty="0">
                <a:solidFill>
                  <a:srgbClr val="007E6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Poppins Light" panose="02000000000000000000" pitchFamily="2" charset="0"/>
              </a:rPr>
              <a:t>物料管理</a:t>
            </a:r>
            <a:endParaRPr lang="zh-CN" altLang="en-US" sz="2800" b="1" dirty="0">
              <a:solidFill>
                <a:srgbClr val="007E6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Poppins Light" panose="02000000000000000000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标题 1"/>
          <p:cNvSpPr txBox="1">
            <a:spLocks noChangeArrowheads="1"/>
          </p:cNvSpPr>
          <p:nvPr/>
        </p:nvSpPr>
        <p:spPr bwMode="auto">
          <a:xfrm>
            <a:off x="2845267" y="381310"/>
            <a:ext cx="3600000" cy="576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endParaRPr lang="zh-CN" altLang="en-US" sz="2800" b="1" dirty="0">
              <a:solidFill>
                <a:srgbClr val="007E6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04025" y="4875213"/>
            <a:ext cx="2303463" cy="21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624819" y="1209563"/>
            <a:ext cx="5005373" cy="2991641"/>
            <a:chOff x="5534" y="5311"/>
            <a:chExt cx="8132" cy="4995"/>
          </a:xfrm>
        </p:grpSpPr>
        <p:sp>
          <p:nvSpPr>
            <p:cNvPr id="27" name="Freeform 47"/>
            <p:cNvSpPr/>
            <p:nvPr/>
          </p:nvSpPr>
          <p:spPr bwMode="auto">
            <a:xfrm>
              <a:off x="6805" y="5311"/>
              <a:ext cx="2672" cy="1933"/>
            </a:xfrm>
            <a:custGeom>
              <a:avLst/>
              <a:gdLst>
                <a:gd name="T0" fmla="*/ 752 w 752"/>
                <a:gd name="T1" fmla="*/ 0 h 543"/>
                <a:gd name="T2" fmla="*/ 0 w 752"/>
                <a:gd name="T3" fmla="*/ 312 h 543"/>
                <a:gd name="T4" fmla="*/ 230 w 752"/>
                <a:gd name="T5" fmla="*/ 543 h 543"/>
                <a:gd name="T6" fmla="*/ 438 w 752"/>
                <a:gd name="T7" fmla="*/ 403 h 543"/>
                <a:gd name="T8" fmla="*/ 538 w 752"/>
                <a:gd name="T9" fmla="*/ 517 h 543"/>
                <a:gd name="T10" fmla="*/ 529 w 752"/>
                <a:gd name="T11" fmla="*/ 366 h 543"/>
                <a:gd name="T12" fmla="*/ 752 w 752"/>
                <a:gd name="T13" fmla="*/ 326 h 543"/>
                <a:gd name="T14" fmla="*/ 752 w 752"/>
                <a:gd name="T15" fmla="*/ 0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2" h="543">
                  <a:moveTo>
                    <a:pt x="752" y="0"/>
                  </a:moveTo>
                  <a:cubicBezTo>
                    <a:pt x="461" y="8"/>
                    <a:pt x="197" y="125"/>
                    <a:pt x="0" y="312"/>
                  </a:cubicBezTo>
                  <a:cubicBezTo>
                    <a:pt x="230" y="543"/>
                    <a:pt x="230" y="543"/>
                    <a:pt x="230" y="543"/>
                  </a:cubicBezTo>
                  <a:cubicBezTo>
                    <a:pt x="292" y="486"/>
                    <a:pt x="361" y="439"/>
                    <a:pt x="438" y="403"/>
                  </a:cubicBezTo>
                  <a:cubicBezTo>
                    <a:pt x="538" y="517"/>
                    <a:pt x="538" y="517"/>
                    <a:pt x="538" y="517"/>
                  </a:cubicBezTo>
                  <a:cubicBezTo>
                    <a:pt x="529" y="366"/>
                    <a:pt x="529" y="366"/>
                    <a:pt x="529" y="366"/>
                  </a:cubicBezTo>
                  <a:cubicBezTo>
                    <a:pt x="599" y="343"/>
                    <a:pt x="674" y="329"/>
                    <a:pt x="752" y="326"/>
                  </a:cubicBezTo>
                  <a:lnTo>
                    <a:pt x="7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lIns="91299" tIns="45649" rIns="91299" bIns="45649"/>
            <a:lstStyle/>
            <a:p>
              <a:pPr>
                <a:defRPr/>
              </a:pPr>
              <a:endParaRPr lang="id-ID" sz="1400">
                <a:solidFill>
                  <a:schemeClr val="bg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28" name="Freeform 48"/>
            <p:cNvSpPr/>
            <p:nvPr/>
          </p:nvSpPr>
          <p:spPr bwMode="auto">
            <a:xfrm>
              <a:off x="5534" y="6594"/>
              <a:ext cx="1935" cy="2676"/>
            </a:xfrm>
            <a:custGeom>
              <a:avLst/>
              <a:gdLst>
                <a:gd name="T0" fmla="*/ 544 w 544"/>
                <a:gd name="T1" fmla="*/ 515 h 752"/>
                <a:gd name="T2" fmla="*/ 418 w 544"/>
                <a:gd name="T3" fmla="*/ 403 h 752"/>
                <a:gd name="T4" fmla="*/ 539 w 544"/>
                <a:gd name="T5" fmla="*/ 231 h 752"/>
                <a:gd name="T6" fmla="*/ 308 w 544"/>
                <a:gd name="T7" fmla="*/ 0 h 752"/>
                <a:gd name="T8" fmla="*/ 0 w 544"/>
                <a:gd name="T9" fmla="*/ 752 h 752"/>
                <a:gd name="T10" fmla="*/ 326 w 544"/>
                <a:gd name="T11" fmla="*/ 752 h 752"/>
                <a:gd name="T12" fmla="*/ 374 w 544"/>
                <a:gd name="T13" fmla="*/ 504 h 752"/>
                <a:gd name="T14" fmla="*/ 544 w 544"/>
                <a:gd name="T15" fmla="*/ 515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4" h="752">
                  <a:moveTo>
                    <a:pt x="544" y="515"/>
                  </a:moveTo>
                  <a:cubicBezTo>
                    <a:pt x="418" y="403"/>
                    <a:pt x="418" y="403"/>
                    <a:pt x="418" y="403"/>
                  </a:cubicBezTo>
                  <a:cubicBezTo>
                    <a:pt x="451" y="341"/>
                    <a:pt x="491" y="283"/>
                    <a:pt x="539" y="231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123" y="198"/>
                    <a:pt x="7" y="461"/>
                    <a:pt x="0" y="752"/>
                  </a:cubicBezTo>
                  <a:cubicBezTo>
                    <a:pt x="326" y="752"/>
                    <a:pt x="326" y="752"/>
                    <a:pt x="326" y="752"/>
                  </a:cubicBezTo>
                  <a:cubicBezTo>
                    <a:pt x="329" y="665"/>
                    <a:pt x="346" y="582"/>
                    <a:pt x="374" y="504"/>
                  </a:cubicBezTo>
                  <a:lnTo>
                    <a:pt x="544" y="515"/>
                  </a:lnTo>
                  <a:close/>
                </a:path>
              </a:pathLst>
            </a:custGeom>
            <a:solidFill>
              <a:srgbClr val="245659"/>
            </a:solidFill>
            <a:ln>
              <a:noFill/>
            </a:ln>
          </p:spPr>
          <p:txBody>
            <a:bodyPr lIns="91299" tIns="45649" rIns="91299" bIns="45649"/>
            <a:lstStyle/>
            <a:p>
              <a:pPr>
                <a:defRPr/>
              </a:pPr>
              <a:endParaRPr lang="id-ID" sz="1400">
                <a:solidFill>
                  <a:schemeClr val="bg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29" name="Freeform 53"/>
            <p:cNvSpPr/>
            <p:nvPr/>
          </p:nvSpPr>
          <p:spPr bwMode="auto">
            <a:xfrm>
              <a:off x="11731" y="6594"/>
              <a:ext cx="1935" cy="2676"/>
            </a:xfrm>
            <a:custGeom>
              <a:avLst/>
              <a:gdLst>
                <a:gd name="T0" fmla="*/ 544 w 544"/>
                <a:gd name="T1" fmla="*/ 752 h 752"/>
                <a:gd name="T2" fmla="*/ 235 w 544"/>
                <a:gd name="T3" fmla="*/ 0 h 752"/>
                <a:gd name="T4" fmla="*/ 5 w 544"/>
                <a:gd name="T5" fmla="*/ 231 h 752"/>
                <a:gd name="T6" fmla="*/ 130 w 544"/>
                <a:gd name="T7" fmla="*/ 413 h 752"/>
                <a:gd name="T8" fmla="*/ 0 w 544"/>
                <a:gd name="T9" fmla="*/ 527 h 752"/>
                <a:gd name="T10" fmla="*/ 174 w 544"/>
                <a:gd name="T11" fmla="*/ 517 h 752"/>
                <a:gd name="T12" fmla="*/ 218 w 544"/>
                <a:gd name="T13" fmla="*/ 752 h 752"/>
                <a:gd name="T14" fmla="*/ 544 w 544"/>
                <a:gd name="T15" fmla="*/ 752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4" h="752">
                  <a:moveTo>
                    <a:pt x="544" y="752"/>
                  </a:moveTo>
                  <a:cubicBezTo>
                    <a:pt x="536" y="461"/>
                    <a:pt x="420" y="198"/>
                    <a:pt x="235" y="0"/>
                  </a:cubicBezTo>
                  <a:cubicBezTo>
                    <a:pt x="5" y="231"/>
                    <a:pt x="5" y="231"/>
                    <a:pt x="5" y="231"/>
                  </a:cubicBezTo>
                  <a:cubicBezTo>
                    <a:pt x="54" y="285"/>
                    <a:pt x="97" y="346"/>
                    <a:pt x="130" y="413"/>
                  </a:cubicBezTo>
                  <a:cubicBezTo>
                    <a:pt x="0" y="527"/>
                    <a:pt x="0" y="527"/>
                    <a:pt x="0" y="527"/>
                  </a:cubicBezTo>
                  <a:cubicBezTo>
                    <a:pt x="174" y="517"/>
                    <a:pt x="174" y="517"/>
                    <a:pt x="174" y="517"/>
                  </a:cubicBezTo>
                  <a:cubicBezTo>
                    <a:pt x="200" y="591"/>
                    <a:pt x="215" y="670"/>
                    <a:pt x="218" y="752"/>
                  </a:cubicBezTo>
                  <a:lnTo>
                    <a:pt x="544" y="75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lIns="91299" tIns="45649" rIns="91299" bIns="45649"/>
            <a:lstStyle/>
            <a:p>
              <a:pPr>
                <a:defRPr/>
              </a:pPr>
              <a:endParaRPr lang="id-ID" sz="1400">
                <a:solidFill>
                  <a:schemeClr val="bg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30" name="Freeform 54"/>
            <p:cNvSpPr/>
            <p:nvPr/>
          </p:nvSpPr>
          <p:spPr bwMode="auto">
            <a:xfrm>
              <a:off x="9724" y="5311"/>
              <a:ext cx="2669" cy="1933"/>
            </a:xfrm>
            <a:custGeom>
              <a:avLst/>
              <a:gdLst>
                <a:gd name="T0" fmla="*/ 751 w 751"/>
                <a:gd name="T1" fmla="*/ 312 h 543"/>
                <a:gd name="T2" fmla="*/ 0 w 751"/>
                <a:gd name="T3" fmla="*/ 0 h 543"/>
                <a:gd name="T4" fmla="*/ 0 w 751"/>
                <a:gd name="T5" fmla="*/ 326 h 543"/>
                <a:gd name="T6" fmla="*/ 230 w 751"/>
                <a:gd name="T7" fmla="*/ 369 h 543"/>
                <a:gd name="T8" fmla="*/ 220 w 751"/>
                <a:gd name="T9" fmla="*/ 520 h 543"/>
                <a:gd name="T10" fmla="*/ 321 w 751"/>
                <a:gd name="T11" fmla="*/ 406 h 543"/>
                <a:gd name="T12" fmla="*/ 521 w 751"/>
                <a:gd name="T13" fmla="*/ 543 h 543"/>
                <a:gd name="T14" fmla="*/ 751 w 751"/>
                <a:gd name="T15" fmla="*/ 312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1" h="543">
                  <a:moveTo>
                    <a:pt x="751" y="312"/>
                  </a:moveTo>
                  <a:cubicBezTo>
                    <a:pt x="554" y="125"/>
                    <a:pt x="291" y="8"/>
                    <a:pt x="0" y="0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80" y="329"/>
                    <a:pt x="157" y="344"/>
                    <a:pt x="230" y="369"/>
                  </a:cubicBezTo>
                  <a:cubicBezTo>
                    <a:pt x="220" y="520"/>
                    <a:pt x="220" y="520"/>
                    <a:pt x="220" y="520"/>
                  </a:cubicBezTo>
                  <a:cubicBezTo>
                    <a:pt x="321" y="406"/>
                    <a:pt x="321" y="406"/>
                    <a:pt x="321" y="406"/>
                  </a:cubicBezTo>
                  <a:cubicBezTo>
                    <a:pt x="394" y="442"/>
                    <a:pt x="462" y="488"/>
                    <a:pt x="521" y="543"/>
                  </a:cubicBezTo>
                  <a:lnTo>
                    <a:pt x="751" y="312"/>
                  </a:lnTo>
                  <a:close/>
                </a:path>
              </a:pathLst>
            </a:custGeom>
            <a:solidFill>
              <a:srgbClr val="3BB898"/>
            </a:solidFill>
            <a:ln>
              <a:noFill/>
            </a:ln>
          </p:spPr>
          <p:txBody>
            <a:bodyPr lIns="91299" tIns="45649" rIns="91299" bIns="45649"/>
            <a:lstStyle/>
            <a:p>
              <a:pPr>
                <a:defRPr/>
              </a:pPr>
              <a:endParaRPr lang="id-ID" sz="1400">
                <a:solidFill>
                  <a:schemeClr val="bg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48" name="文本框 10"/>
            <p:cNvSpPr txBox="1"/>
            <p:nvPr/>
          </p:nvSpPr>
          <p:spPr>
            <a:xfrm>
              <a:off x="5645" y="7453"/>
              <a:ext cx="1429" cy="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病毒</a:t>
              </a:r>
              <a:endParaRPr lang="en-US" altLang="zh-CN" sz="12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外源</a:t>
              </a:r>
              <a:endParaRPr lang="en-US" altLang="zh-CN" sz="12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因子</a:t>
              </a:r>
              <a:endParaRPr lang="zh-CN" altLang="en-US" sz="12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44" name="文本框 62"/>
            <p:cNvSpPr txBox="1"/>
            <p:nvPr/>
          </p:nvSpPr>
          <p:spPr>
            <a:xfrm>
              <a:off x="9219" y="5797"/>
              <a:ext cx="2978" cy="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原材料杂质</a:t>
              </a:r>
              <a:endParaRPr lang="en-US" altLang="zh-CN" sz="12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工艺残留</a:t>
              </a:r>
              <a:endParaRPr lang="zh-CN" altLang="en-US" sz="12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pic>
          <p:nvPicPr>
            <p:cNvPr id="36" name="图片 35" descr="303b343532323430313bd6b4d0d0bcc6bbae"/>
            <p:cNvPicPr>
              <a:picLocks noChangeAspect="1"/>
            </p:cNvPicPr>
            <p:nvPr/>
          </p:nvPicPr>
          <p:blipFill>
            <a:blip r:embed="rId1" cstate="print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7826" y="5647"/>
              <a:ext cx="947" cy="947"/>
            </a:xfrm>
            <a:prstGeom prst="rect">
              <a:avLst/>
            </a:prstGeom>
          </p:spPr>
        </p:pic>
        <p:pic>
          <p:nvPicPr>
            <p:cNvPr id="37" name="图片 36" descr="303b32313536313239393bbcc6bbae"/>
            <p:cNvPicPr>
              <a:picLocks noChangeAspect="1"/>
            </p:cNvPicPr>
            <p:nvPr/>
          </p:nvPicPr>
          <p:blipFill>
            <a:blip r:embed="rId3" cstate="print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679" y="6757"/>
              <a:ext cx="3549" cy="3549"/>
            </a:xfrm>
            <a:prstGeom prst="rect">
              <a:avLst/>
            </a:prstGeom>
          </p:spPr>
        </p:pic>
        <p:pic>
          <p:nvPicPr>
            <p:cNvPr id="39" name="图片 38" descr="303b32313537323632333bcafdbedd"/>
            <p:cNvPicPr>
              <a:picLocks noChangeAspect="1"/>
            </p:cNvPicPr>
            <p:nvPr/>
          </p:nvPicPr>
          <p:blipFill>
            <a:blip r:embed="rId5" cstate="print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527" y="7645"/>
              <a:ext cx="691" cy="691"/>
            </a:xfrm>
            <a:prstGeom prst="rect">
              <a:avLst/>
            </a:prstGeom>
          </p:spPr>
        </p:pic>
        <p:sp>
          <p:nvSpPr>
            <p:cNvPr id="40" name="Freeform 47"/>
            <p:cNvSpPr/>
            <p:nvPr/>
          </p:nvSpPr>
          <p:spPr bwMode="auto">
            <a:xfrm>
              <a:off x="6768" y="5311"/>
              <a:ext cx="2672" cy="1933"/>
            </a:xfrm>
            <a:custGeom>
              <a:avLst/>
              <a:gdLst>
                <a:gd name="T0" fmla="*/ 752 w 752"/>
                <a:gd name="T1" fmla="*/ 0 h 543"/>
                <a:gd name="T2" fmla="*/ 0 w 752"/>
                <a:gd name="T3" fmla="*/ 312 h 543"/>
                <a:gd name="T4" fmla="*/ 230 w 752"/>
                <a:gd name="T5" fmla="*/ 543 h 543"/>
                <a:gd name="T6" fmla="*/ 438 w 752"/>
                <a:gd name="T7" fmla="*/ 403 h 543"/>
                <a:gd name="T8" fmla="*/ 538 w 752"/>
                <a:gd name="T9" fmla="*/ 517 h 543"/>
                <a:gd name="T10" fmla="*/ 529 w 752"/>
                <a:gd name="T11" fmla="*/ 366 h 543"/>
                <a:gd name="T12" fmla="*/ 752 w 752"/>
                <a:gd name="T13" fmla="*/ 326 h 543"/>
                <a:gd name="T14" fmla="*/ 752 w 752"/>
                <a:gd name="T15" fmla="*/ 0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2" h="543">
                  <a:moveTo>
                    <a:pt x="752" y="0"/>
                  </a:moveTo>
                  <a:cubicBezTo>
                    <a:pt x="461" y="8"/>
                    <a:pt x="197" y="125"/>
                    <a:pt x="0" y="312"/>
                  </a:cubicBezTo>
                  <a:cubicBezTo>
                    <a:pt x="230" y="543"/>
                    <a:pt x="230" y="543"/>
                    <a:pt x="230" y="543"/>
                  </a:cubicBezTo>
                  <a:cubicBezTo>
                    <a:pt x="292" y="486"/>
                    <a:pt x="361" y="439"/>
                    <a:pt x="438" y="403"/>
                  </a:cubicBezTo>
                  <a:cubicBezTo>
                    <a:pt x="538" y="517"/>
                    <a:pt x="538" y="517"/>
                    <a:pt x="538" y="517"/>
                  </a:cubicBezTo>
                  <a:cubicBezTo>
                    <a:pt x="529" y="366"/>
                    <a:pt x="529" y="366"/>
                    <a:pt x="529" y="366"/>
                  </a:cubicBezTo>
                  <a:cubicBezTo>
                    <a:pt x="599" y="343"/>
                    <a:pt x="674" y="329"/>
                    <a:pt x="752" y="326"/>
                  </a:cubicBezTo>
                  <a:lnTo>
                    <a:pt x="752" y="0"/>
                  </a:lnTo>
                  <a:close/>
                </a:path>
              </a:pathLst>
            </a:custGeom>
            <a:solidFill>
              <a:srgbClr val="377D6C"/>
            </a:solidFill>
            <a:ln>
              <a:noFill/>
            </a:ln>
          </p:spPr>
          <p:txBody>
            <a:bodyPr lIns="91299" tIns="45649" rIns="91299" bIns="45649"/>
            <a:lstStyle/>
            <a:p>
              <a:pPr>
                <a:defRPr/>
              </a:pPr>
              <a:endParaRPr lang="id-ID" sz="1400">
                <a:solidFill>
                  <a:schemeClr val="bg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41" name="Freeform 53"/>
            <p:cNvSpPr/>
            <p:nvPr/>
          </p:nvSpPr>
          <p:spPr bwMode="auto">
            <a:xfrm>
              <a:off x="11694" y="6594"/>
              <a:ext cx="1935" cy="2676"/>
            </a:xfrm>
            <a:custGeom>
              <a:avLst/>
              <a:gdLst>
                <a:gd name="T0" fmla="*/ 544 w 544"/>
                <a:gd name="T1" fmla="*/ 752 h 752"/>
                <a:gd name="T2" fmla="*/ 235 w 544"/>
                <a:gd name="T3" fmla="*/ 0 h 752"/>
                <a:gd name="T4" fmla="*/ 5 w 544"/>
                <a:gd name="T5" fmla="*/ 231 h 752"/>
                <a:gd name="T6" fmla="*/ 130 w 544"/>
                <a:gd name="T7" fmla="*/ 413 h 752"/>
                <a:gd name="T8" fmla="*/ 0 w 544"/>
                <a:gd name="T9" fmla="*/ 527 h 752"/>
                <a:gd name="T10" fmla="*/ 174 w 544"/>
                <a:gd name="T11" fmla="*/ 517 h 752"/>
                <a:gd name="T12" fmla="*/ 218 w 544"/>
                <a:gd name="T13" fmla="*/ 752 h 752"/>
                <a:gd name="T14" fmla="*/ 544 w 544"/>
                <a:gd name="T15" fmla="*/ 752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4" h="752">
                  <a:moveTo>
                    <a:pt x="544" y="752"/>
                  </a:moveTo>
                  <a:cubicBezTo>
                    <a:pt x="536" y="461"/>
                    <a:pt x="420" y="198"/>
                    <a:pt x="235" y="0"/>
                  </a:cubicBezTo>
                  <a:cubicBezTo>
                    <a:pt x="5" y="231"/>
                    <a:pt x="5" y="231"/>
                    <a:pt x="5" y="231"/>
                  </a:cubicBezTo>
                  <a:cubicBezTo>
                    <a:pt x="54" y="285"/>
                    <a:pt x="97" y="346"/>
                    <a:pt x="130" y="413"/>
                  </a:cubicBezTo>
                  <a:cubicBezTo>
                    <a:pt x="0" y="527"/>
                    <a:pt x="0" y="527"/>
                    <a:pt x="0" y="527"/>
                  </a:cubicBezTo>
                  <a:cubicBezTo>
                    <a:pt x="174" y="517"/>
                    <a:pt x="174" y="517"/>
                    <a:pt x="174" y="517"/>
                  </a:cubicBezTo>
                  <a:cubicBezTo>
                    <a:pt x="200" y="591"/>
                    <a:pt x="215" y="670"/>
                    <a:pt x="218" y="752"/>
                  </a:cubicBezTo>
                  <a:lnTo>
                    <a:pt x="544" y="752"/>
                  </a:lnTo>
                  <a:close/>
                </a:path>
              </a:pathLst>
            </a:custGeom>
            <a:solidFill>
              <a:srgbClr val="80D6BF"/>
            </a:solidFill>
            <a:ln>
              <a:noFill/>
            </a:ln>
          </p:spPr>
          <p:txBody>
            <a:bodyPr lIns="91299" tIns="45649" rIns="91299" bIns="45649"/>
            <a:lstStyle/>
            <a:p>
              <a:pPr>
                <a:defRPr/>
              </a:pPr>
              <a:endParaRPr lang="id-ID" sz="1400">
                <a:solidFill>
                  <a:schemeClr val="bg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46" name="文本框 59"/>
            <p:cNvSpPr txBox="1"/>
            <p:nvPr/>
          </p:nvSpPr>
          <p:spPr>
            <a:xfrm>
              <a:off x="6879" y="5743"/>
              <a:ext cx="2858" cy="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微生物</a:t>
              </a:r>
              <a:endParaRPr lang="en-US" altLang="zh-CN" sz="12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(</a:t>
              </a:r>
              <a:r>
                <a:rPr lang="zh-CN" altLang="en-US" sz="1200" b="1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支原体</a:t>
              </a:r>
              <a:r>
                <a:rPr lang="en-US" altLang="zh-CN" sz="1200" b="1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)</a:t>
              </a:r>
              <a:endParaRPr lang="en-US" altLang="zh-CN" sz="12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r>
                <a:rPr lang="zh-CN" altLang="en-US" sz="1200" b="1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     内毒素    </a:t>
              </a:r>
              <a:endParaRPr lang="zh-CN" altLang="en-US" sz="12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42" name="文本框 76"/>
            <p:cNvSpPr txBox="1"/>
            <p:nvPr/>
          </p:nvSpPr>
          <p:spPr>
            <a:xfrm>
              <a:off x="12235" y="7402"/>
              <a:ext cx="1158" cy="1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共线</a:t>
              </a:r>
              <a:endParaRPr lang="en-US" altLang="zh-CN" sz="12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生产</a:t>
              </a:r>
              <a:endParaRPr lang="en-US" altLang="zh-CN" sz="12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交叉</a:t>
              </a:r>
              <a:endParaRPr lang="en-US" altLang="zh-CN" sz="12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污染</a:t>
              </a:r>
              <a:endParaRPr lang="zh-CN" altLang="en-US" sz="12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sp>
        <p:nvSpPr>
          <p:cNvPr id="52" name="矩形 51"/>
          <p:cNvSpPr/>
          <p:nvPr/>
        </p:nvSpPr>
        <p:spPr>
          <a:xfrm>
            <a:off x="1271802" y="4331303"/>
            <a:ext cx="3071834" cy="430887"/>
          </a:xfrm>
          <a:prstGeom prst="rect">
            <a:avLst/>
          </a:prstGeom>
          <a:solidFill>
            <a:srgbClr val="377D6C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现场审计关于污染的关注项</a:t>
            </a:r>
            <a:endParaRPr lang="en-US" altLang="zh-CN" sz="1600" b="1" dirty="0">
              <a:solidFill>
                <a:schemeClr val="bg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557866" y="4310337"/>
            <a:ext cx="3071834" cy="430887"/>
          </a:xfrm>
          <a:prstGeom prst="rect">
            <a:avLst/>
          </a:prstGeom>
          <a:solidFill>
            <a:srgbClr val="377D6C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质量协议的内容</a:t>
            </a:r>
            <a:endParaRPr lang="en-US" altLang="zh-CN" sz="1600" b="1" dirty="0">
              <a:solidFill>
                <a:schemeClr val="bg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54" name="Oval 6"/>
          <p:cNvSpPr>
            <a:spLocks noChangeArrowheads="1"/>
          </p:cNvSpPr>
          <p:nvPr/>
        </p:nvSpPr>
        <p:spPr bwMode="auto">
          <a:xfrm>
            <a:off x="6829322" y="954090"/>
            <a:ext cx="535029" cy="533032"/>
          </a:xfrm>
          <a:prstGeom prst="ellipse">
            <a:avLst/>
          </a:prstGeom>
          <a:solidFill>
            <a:srgbClr val="A7E3D3"/>
          </a:solidFill>
          <a:ln w="9525">
            <a:noFill/>
            <a:round/>
          </a:ln>
        </p:spPr>
        <p:txBody>
          <a:bodyPr/>
          <a:lstStyle/>
          <a:p>
            <a:endParaRPr lang="zh-CN" altLang="en-US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55" name="Oval 7"/>
          <p:cNvSpPr>
            <a:spLocks noChangeArrowheads="1"/>
          </p:cNvSpPr>
          <p:nvPr/>
        </p:nvSpPr>
        <p:spPr bwMode="auto">
          <a:xfrm>
            <a:off x="6786445" y="1739908"/>
            <a:ext cx="535029" cy="534473"/>
          </a:xfrm>
          <a:prstGeom prst="ellipse">
            <a:avLst/>
          </a:prstGeom>
          <a:solidFill>
            <a:srgbClr val="80D6BF"/>
          </a:solidFill>
          <a:ln w="9525">
            <a:noFill/>
            <a:round/>
          </a:ln>
        </p:spPr>
        <p:txBody>
          <a:bodyPr/>
          <a:lstStyle/>
          <a:p>
            <a:endParaRPr lang="zh-CN" altLang="en-US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56" name="Oval 8"/>
          <p:cNvSpPr>
            <a:spLocks noChangeArrowheads="1"/>
          </p:cNvSpPr>
          <p:nvPr/>
        </p:nvSpPr>
        <p:spPr bwMode="auto">
          <a:xfrm>
            <a:off x="6786445" y="2549109"/>
            <a:ext cx="535029" cy="534473"/>
          </a:xfrm>
          <a:prstGeom prst="ellipse">
            <a:avLst/>
          </a:prstGeom>
          <a:solidFill>
            <a:srgbClr val="3BB898"/>
          </a:solidFill>
          <a:ln w="9525">
            <a:noFill/>
            <a:round/>
          </a:ln>
        </p:spPr>
        <p:txBody>
          <a:bodyPr/>
          <a:lstStyle/>
          <a:p>
            <a:endParaRPr lang="zh-CN" altLang="en-US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57" name="Oval 9"/>
          <p:cNvSpPr>
            <a:spLocks noChangeArrowheads="1"/>
          </p:cNvSpPr>
          <p:nvPr/>
        </p:nvSpPr>
        <p:spPr bwMode="auto">
          <a:xfrm>
            <a:off x="6786445" y="3348575"/>
            <a:ext cx="535029" cy="534473"/>
          </a:xfrm>
          <a:prstGeom prst="ellipse">
            <a:avLst/>
          </a:prstGeom>
          <a:solidFill>
            <a:srgbClr val="3E8E7B"/>
          </a:solidFill>
          <a:ln w="9525">
            <a:noFill/>
            <a:round/>
          </a:ln>
        </p:spPr>
        <p:txBody>
          <a:bodyPr/>
          <a:lstStyle/>
          <a:p>
            <a:endParaRPr lang="zh-CN" altLang="en-US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58" name="Freeform 10"/>
          <p:cNvSpPr/>
          <p:nvPr/>
        </p:nvSpPr>
        <p:spPr bwMode="auto">
          <a:xfrm>
            <a:off x="6615008" y="739776"/>
            <a:ext cx="917604" cy="3332172"/>
          </a:xfrm>
          <a:custGeom>
            <a:avLst/>
            <a:gdLst>
              <a:gd name="T0" fmla="*/ 416 w 833"/>
              <a:gd name="T1" fmla="*/ 2194 h 3027"/>
              <a:gd name="T2" fmla="*/ 416 w 833"/>
              <a:gd name="T3" fmla="*/ 2194 h 3027"/>
              <a:gd name="T4" fmla="*/ 102 w 833"/>
              <a:gd name="T5" fmla="*/ 1879 h 3027"/>
              <a:gd name="T6" fmla="*/ 416 w 833"/>
              <a:gd name="T7" fmla="*/ 1564 h 3027"/>
              <a:gd name="T8" fmla="*/ 416 w 833"/>
              <a:gd name="T9" fmla="*/ 1564 h 3027"/>
              <a:gd name="T10" fmla="*/ 833 w 833"/>
              <a:gd name="T11" fmla="*/ 1148 h 3027"/>
              <a:gd name="T12" fmla="*/ 416 w 833"/>
              <a:gd name="T13" fmla="*/ 731 h 3027"/>
              <a:gd name="T14" fmla="*/ 416 w 833"/>
              <a:gd name="T15" fmla="*/ 731 h 3027"/>
              <a:gd name="T16" fmla="*/ 102 w 833"/>
              <a:gd name="T17" fmla="*/ 416 h 3027"/>
              <a:gd name="T18" fmla="*/ 416 w 833"/>
              <a:gd name="T19" fmla="*/ 102 h 3027"/>
              <a:gd name="T20" fmla="*/ 416 w 833"/>
              <a:gd name="T21" fmla="*/ 0 h 3027"/>
              <a:gd name="T22" fmla="*/ 0 w 833"/>
              <a:gd name="T23" fmla="*/ 416 h 3027"/>
              <a:gd name="T24" fmla="*/ 416 w 833"/>
              <a:gd name="T25" fmla="*/ 833 h 3027"/>
              <a:gd name="T26" fmla="*/ 416 w 833"/>
              <a:gd name="T27" fmla="*/ 833 h 3027"/>
              <a:gd name="T28" fmla="*/ 731 w 833"/>
              <a:gd name="T29" fmla="*/ 1148 h 3027"/>
              <a:gd name="T30" fmla="*/ 416 w 833"/>
              <a:gd name="T31" fmla="*/ 1462 h 3027"/>
              <a:gd name="T32" fmla="*/ 416 w 833"/>
              <a:gd name="T33" fmla="*/ 1462 h 3027"/>
              <a:gd name="T34" fmla="*/ 0 w 833"/>
              <a:gd name="T35" fmla="*/ 1879 h 3027"/>
              <a:gd name="T36" fmla="*/ 416 w 833"/>
              <a:gd name="T37" fmla="*/ 2296 h 3027"/>
              <a:gd name="T38" fmla="*/ 416 w 833"/>
              <a:gd name="T39" fmla="*/ 2296 h 3027"/>
              <a:gd name="T40" fmla="*/ 731 w 833"/>
              <a:gd name="T41" fmla="*/ 2610 h 3027"/>
              <a:gd name="T42" fmla="*/ 416 w 833"/>
              <a:gd name="T43" fmla="*/ 2925 h 3027"/>
              <a:gd name="T44" fmla="*/ 416 w 833"/>
              <a:gd name="T45" fmla="*/ 3027 h 3027"/>
              <a:gd name="T46" fmla="*/ 833 w 833"/>
              <a:gd name="T47" fmla="*/ 2610 h 3027"/>
              <a:gd name="T48" fmla="*/ 416 w 833"/>
              <a:gd name="T49" fmla="*/ 2194 h 3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33" h="3027">
                <a:moveTo>
                  <a:pt x="416" y="2194"/>
                </a:moveTo>
                <a:cubicBezTo>
                  <a:pt x="416" y="2194"/>
                  <a:pt x="416" y="2194"/>
                  <a:pt x="416" y="2194"/>
                </a:cubicBezTo>
                <a:cubicBezTo>
                  <a:pt x="243" y="2194"/>
                  <a:pt x="102" y="2053"/>
                  <a:pt x="102" y="1879"/>
                </a:cubicBezTo>
                <a:cubicBezTo>
                  <a:pt x="102" y="1705"/>
                  <a:pt x="243" y="1564"/>
                  <a:pt x="416" y="1564"/>
                </a:cubicBezTo>
                <a:cubicBezTo>
                  <a:pt x="416" y="1564"/>
                  <a:pt x="416" y="1564"/>
                  <a:pt x="416" y="1564"/>
                </a:cubicBezTo>
                <a:cubicBezTo>
                  <a:pt x="647" y="1564"/>
                  <a:pt x="833" y="1378"/>
                  <a:pt x="833" y="1148"/>
                </a:cubicBezTo>
                <a:cubicBezTo>
                  <a:pt x="833" y="918"/>
                  <a:pt x="647" y="731"/>
                  <a:pt x="416" y="731"/>
                </a:cubicBezTo>
                <a:cubicBezTo>
                  <a:pt x="416" y="731"/>
                  <a:pt x="416" y="731"/>
                  <a:pt x="416" y="731"/>
                </a:cubicBezTo>
                <a:cubicBezTo>
                  <a:pt x="243" y="731"/>
                  <a:pt x="102" y="590"/>
                  <a:pt x="102" y="416"/>
                </a:cubicBezTo>
                <a:cubicBezTo>
                  <a:pt x="102" y="243"/>
                  <a:pt x="243" y="102"/>
                  <a:pt x="416" y="102"/>
                </a:cubicBezTo>
                <a:cubicBezTo>
                  <a:pt x="416" y="0"/>
                  <a:pt x="416" y="0"/>
                  <a:pt x="416" y="0"/>
                </a:cubicBezTo>
                <a:cubicBezTo>
                  <a:pt x="186" y="0"/>
                  <a:pt x="0" y="186"/>
                  <a:pt x="0" y="416"/>
                </a:cubicBezTo>
                <a:cubicBezTo>
                  <a:pt x="0" y="646"/>
                  <a:pt x="186" y="833"/>
                  <a:pt x="416" y="833"/>
                </a:cubicBezTo>
                <a:cubicBezTo>
                  <a:pt x="416" y="833"/>
                  <a:pt x="416" y="833"/>
                  <a:pt x="416" y="833"/>
                </a:cubicBezTo>
                <a:cubicBezTo>
                  <a:pt x="590" y="833"/>
                  <a:pt x="731" y="974"/>
                  <a:pt x="731" y="1148"/>
                </a:cubicBezTo>
                <a:cubicBezTo>
                  <a:pt x="731" y="1321"/>
                  <a:pt x="590" y="1462"/>
                  <a:pt x="416" y="1462"/>
                </a:cubicBezTo>
                <a:cubicBezTo>
                  <a:pt x="416" y="1462"/>
                  <a:pt x="416" y="1462"/>
                  <a:pt x="416" y="1462"/>
                </a:cubicBezTo>
                <a:cubicBezTo>
                  <a:pt x="186" y="1462"/>
                  <a:pt x="0" y="1649"/>
                  <a:pt x="0" y="1879"/>
                </a:cubicBezTo>
                <a:cubicBezTo>
                  <a:pt x="0" y="2109"/>
                  <a:pt x="186" y="2296"/>
                  <a:pt x="416" y="2296"/>
                </a:cubicBezTo>
                <a:cubicBezTo>
                  <a:pt x="416" y="2296"/>
                  <a:pt x="416" y="2296"/>
                  <a:pt x="416" y="2296"/>
                </a:cubicBezTo>
                <a:cubicBezTo>
                  <a:pt x="590" y="2296"/>
                  <a:pt x="731" y="2437"/>
                  <a:pt x="731" y="2610"/>
                </a:cubicBezTo>
                <a:cubicBezTo>
                  <a:pt x="731" y="2784"/>
                  <a:pt x="590" y="2925"/>
                  <a:pt x="416" y="2925"/>
                </a:cubicBezTo>
                <a:cubicBezTo>
                  <a:pt x="416" y="3027"/>
                  <a:pt x="416" y="3027"/>
                  <a:pt x="416" y="3027"/>
                </a:cubicBezTo>
                <a:cubicBezTo>
                  <a:pt x="647" y="3027"/>
                  <a:pt x="833" y="2841"/>
                  <a:pt x="833" y="2610"/>
                </a:cubicBezTo>
                <a:cubicBezTo>
                  <a:pt x="833" y="2380"/>
                  <a:pt x="647" y="2194"/>
                  <a:pt x="416" y="2194"/>
                </a:cubicBezTo>
                <a:close/>
              </a:path>
            </a:pathLst>
          </a:custGeom>
          <a:gradFill flip="none" rotWithShape="1">
            <a:gsLst>
              <a:gs pos="0">
                <a:srgbClr val="0BF999"/>
              </a:gs>
              <a:gs pos="50000">
                <a:srgbClr val="3E8E7B"/>
              </a:gs>
              <a:gs pos="100000">
                <a:srgbClr val="327060"/>
              </a:gs>
            </a:gsLst>
            <a:lin ang="6000000" scaled="0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zh-CN" altLang="en-US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grpSp>
        <p:nvGrpSpPr>
          <p:cNvPr id="59" name="Group 15"/>
          <p:cNvGrpSpPr/>
          <p:nvPr/>
        </p:nvGrpSpPr>
        <p:grpSpPr bwMode="auto">
          <a:xfrm>
            <a:off x="6942767" y="1892717"/>
            <a:ext cx="205669" cy="195925"/>
            <a:chOff x="0" y="0"/>
            <a:chExt cx="143" cy="136"/>
          </a:xfrm>
        </p:grpSpPr>
        <p:sp>
          <p:nvSpPr>
            <p:cNvPr id="60" name="Freeform 16"/>
            <p:cNvSpPr/>
            <p:nvPr/>
          </p:nvSpPr>
          <p:spPr bwMode="auto">
            <a:xfrm>
              <a:off x="75" y="49"/>
              <a:ext cx="68" cy="66"/>
            </a:xfrm>
            <a:custGeom>
              <a:avLst/>
              <a:gdLst>
                <a:gd name="T0" fmla="*/ 21 w 88"/>
                <a:gd name="T1" fmla="*/ 8 h 86"/>
                <a:gd name="T2" fmla="*/ 16 w 88"/>
                <a:gd name="T3" fmla="*/ 8 h 86"/>
                <a:gd name="T4" fmla="*/ 16 w 88"/>
                <a:gd name="T5" fmla="*/ 4 h 86"/>
                <a:gd name="T6" fmla="*/ 12 w 88"/>
                <a:gd name="T7" fmla="*/ 0 h 86"/>
                <a:gd name="T8" fmla="*/ 9 w 88"/>
                <a:gd name="T9" fmla="*/ 4 h 86"/>
                <a:gd name="T10" fmla="*/ 9 w 88"/>
                <a:gd name="T11" fmla="*/ 8 h 86"/>
                <a:gd name="T12" fmla="*/ 4 w 88"/>
                <a:gd name="T13" fmla="*/ 8 h 86"/>
                <a:gd name="T14" fmla="*/ 0 w 88"/>
                <a:gd name="T15" fmla="*/ 12 h 86"/>
                <a:gd name="T16" fmla="*/ 4 w 88"/>
                <a:gd name="T17" fmla="*/ 15 h 86"/>
                <a:gd name="T18" fmla="*/ 9 w 88"/>
                <a:gd name="T19" fmla="*/ 15 h 86"/>
                <a:gd name="T20" fmla="*/ 9 w 88"/>
                <a:gd name="T21" fmla="*/ 19 h 86"/>
                <a:gd name="T22" fmla="*/ 12 w 88"/>
                <a:gd name="T23" fmla="*/ 23 h 86"/>
                <a:gd name="T24" fmla="*/ 16 w 88"/>
                <a:gd name="T25" fmla="*/ 19 h 86"/>
                <a:gd name="T26" fmla="*/ 16 w 88"/>
                <a:gd name="T27" fmla="*/ 15 h 86"/>
                <a:gd name="T28" fmla="*/ 21 w 88"/>
                <a:gd name="T29" fmla="*/ 15 h 86"/>
                <a:gd name="T30" fmla="*/ 25 w 88"/>
                <a:gd name="T31" fmla="*/ 12 h 86"/>
                <a:gd name="T32" fmla="*/ 21 w 88"/>
                <a:gd name="T33" fmla="*/ 8 h 8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8"/>
                <a:gd name="T52" fmla="*/ 0 h 86"/>
                <a:gd name="T53" fmla="*/ 88 w 88"/>
                <a:gd name="T54" fmla="*/ 86 h 8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8" h="86">
                  <a:moveTo>
                    <a:pt x="75" y="30"/>
                  </a:moveTo>
                  <a:cubicBezTo>
                    <a:pt x="58" y="30"/>
                    <a:pt x="58" y="30"/>
                    <a:pt x="58" y="30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6"/>
                    <a:pt x="52" y="0"/>
                    <a:pt x="44" y="0"/>
                  </a:cubicBezTo>
                  <a:cubicBezTo>
                    <a:pt x="37" y="0"/>
                    <a:pt x="31" y="6"/>
                    <a:pt x="31" y="13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6" y="30"/>
                    <a:pt x="0" y="36"/>
                    <a:pt x="0" y="43"/>
                  </a:cubicBezTo>
                  <a:cubicBezTo>
                    <a:pt x="0" y="50"/>
                    <a:pt x="6" y="56"/>
                    <a:pt x="14" y="56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80"/>
                    <a:pt x="37" y="86"/>
                    <a:pt x="44" y="86"/>
                  </a:cubicBezTo>
                  <a:cubicBezTo>
                    <a:pt x="52" y="86"/>
                    <a:pt x="58" y="80"/>
                    <a:pt x="58" y="73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82" y="56"/>
                    <a:pt x="88" y="50"/>
                    <a:pt x="88" y="43"/>
                  </a:cubicBezTo>
                  <a:cubicBezTo>
                    <a:pt x="88" y="36"/>
                    <a:pt x="82" y="30"/>
                    <a:pt x="75" y="3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61" name="Freeform 17"/>
            <p:cNvSpPr>
              <a:spLocks noEditPoints="1"/>
            </p:cNvSpPr>
            <p:nvPr/>
          </p:nvSpPr>
          <p:spPr bwMode="auto">
            <a:xfrm>
              <a:off x="0" y="0"/>
              <a:ext cx="105" cy="136"/>
            </a:xfrm>
            <a:custGeom>
              <a:avLst/>
              <a:gdLst>
                <a:gd name="T0" fmla="*/ 17 w 138"/>
                <a:gd name="T1" fmla="*/ 18 h 178"/>
                <a:gd name="T2" fmla="*/ 27 w 138"/>
                <a:gd name="T3" fmla="*/ 8 h 178"/>
                <a:gd name="T4" fmla="*/ 17 w 138"/>
                <a:gd name="T5" fmla="*/ 0 h 178"/>
                <a:gd name="T6" fmla="*/ 9 w 138"/>
                <a:gd name="T7" fmla="*/ 8 h 178"/>
                <a:gd name="T8" fmla="*/ 17 w 138"/>
                <a:gd name="T9" fmla="*/ 18 h 178"/>
                <a:gd name="T10" fmla="*/ 35 w 138"/>
                <a:gd name="T11" fmla="*/ 43 h 178"/>
                <a:gd name="T12" fmla="*/ 28 w 138"/>
                <a:gd name="T13" fmla="*/ 35 h 178"/>
                <a:gd name="T14" fmla="*/ 21 w 138"/>
                <a:gd name="T15" fmla="*/ 28 h 178"/>
                <a:gd name="T16" fmla="*/ 25 w 138"/>
                <a:gd name="T17" fmla="*/ 22 h 178"/>
                <a:gd name="T18" fmla="*/ 17 w 138"/>
                <a:gd name="T19" fmla="*/ 21 h 178"/>
                <a:gd name="T20" fmla="*/ 0 w 138"/>
                <a:gd name="T21" fmla="*/ 45 h 178"/>
                <a:gd name="T22" fmla="*/ 0 w 138"/>
                <a:gd name="T23" fmla="*/ 46 h 178"/>
                <a:gd name="T24" fmla="*/ 35 w 138"/>
                <a:gd name="T25" fmla="*/ 46 h 178"/>
                <a:gd name="T26" fmla="*/ 35 w 138"/>
                <a:gd name="T27" fmla="*/ 45 h 178"/>
                <a:gd name="T28" fmla="*/ 35 w 138"/>
                <a:gd name="T29" fmla="*/ 43 h 17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8"/>
                <a:gd name="T46" fmla="*/ 0 h 178"/>
                <a:gd name="T47" fmla="*/ 138 w 138"/>
                <a:gd name="T48" fmla="*/ 178 h 17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8" h="178">
                  <a:moveTo>
                    <a:pt x="70" y="68"/>
                  </a:moveTo>
                  <a:cubicBezTo>
                    <a:pt x="89" y="68"/>
                    <a:pt x="105" y="53"/>
                    <a:pt x="105" y="34"/>
                  </a:cubicBezTo>
                  <a:cubicBezTo>
                    <a:pt x="105" y="15"/>
                    <a:pt x="89" y="0"/>
                    <a:pt x="70" y="0"/>
                  </a:cubicBezTo>
                  <a:cubicBezTo>
                    <a:pt x="50" y="0"/>
                    <a:pt x="35" y="15"/>
                    <a:pt x="35" y="34"/>
                  </a:cubicBezTo>
                  <a:cubicBezTo>
                    <a:pt x="35" y="53"/>
                    <a:pt x="50" y="68"/>
                    <a:pt x="70" y="68"/>
                  </a:cubicBezTo>
                  <a:close/>
                  <a:moveTo>
                    <a:pt x="138" y="165"/>
                  </a:moveTo>
                  <a:cubicBezTo>
                    <a:pt x="128" y="165"/>
                    <a:pt x="110" y="161"/>
                    <a:pt x="110" y="135"/>
                  </a:cubicBezTo>
                  <a:cubicBezTo>
                    <a:pt x="110" y="135"/>
                    <a:pt x="77" y="138"/>
                    <a:pt x="80" y="108"/>
                  </a:cubicBezTo>
                  <a:cubicBezTo>
                    <a:pt x="81" y="95"/>
                    <a:pt x="90" y="89"/>
                    <a:pt x="98" y="87"/>
                  </a:cubicBezTo>
                  <a:cubicBezTo>
                    <a:pt x="89" y="81"/>
                    <a:pt x="80" y="78"/>
                    <a:pt x="69" y="78"/>
                  </a:cubicBezTo>
                  <a:cubicBezTo>
                    <a:pt x="31" y="78"/>
                    <a:pt x="0" y="120"/>
                    <a:pt x="0" y="173"/>
                  </a:cubicBezTo>
                  <a:cubicBezTo>
                    <a:pt x="0" y="174"/>
                    <a:pt x="0" y="176"/>
                    <a:pt x="0" y="178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38" y="176"/>
                    <a:pt x="138" y="174"/>
                    <a:pt x="138" y="173"/>
                  </a:cubicBezTo>
                  <a:cubicBezTo>
                    <a:pt x="138" y="170"/>
                    <a:pt x="138" y="168"/>
                    <a:pt x="138" y="16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62" name="Group 18"/>
          <p:cNvGrpSpPr/>
          <p:nvPr/>
        </p:nvGrpSpPr>
        <p:grpSpPr bwMode="auto">
          <a:xfrm>
            <a:off x="7000121" y="1092842"/>
            <a:ext cx="176905" cy="243467"/>
            <a:chOff x="0" y="0"/>
            <a:chExt cx="123" cy="169"/>
          </a:xfrm>
        </p:grpSpPr>
        <p:sp>
          <p:nvSpPr>
            <p:cNvPr id="63" name="Freeform 19"/>
            <p:cNvSpPr>
              <a:spLocks noEditPoints="1"/>
            </p:cNvSpPr>
            <p:nvPr/>
          </p:nvSpPr>
          <p:spPr bwMode="auto">
            <a:xfrm>
              <a:off x="21" y="18"/>
              <a:ext cx="55" cy="70"/>
            </a:xfrm>
            <a:custGeom>
              <a:avLst/>
              <a:gdLst>
                <a:gd name="T0" fmla="*/ 18 w 72"/>
                <a:gd name="T1" fmla="*/ 5 h 91"/>
                <a:gd name="T2" fmla="*/ 2 w 72"/>
                <a:gd name="T3" fmla="*/ 5 h 91"/>
                <a:gd name="T4" fmla="*/ 0 w 72"/>
                <a:gd name="T5" fmla="*/ 5 h 91"/>
                <a:gd name="T6" fmla="*/ 2 w 72"/>
                <a:gd name="T7" fmla="*/ 6 h 91"/>
                <a:gd name="T8" fmla="*/ 18 w 72"/>
                <a:gd name="T9" fmla="*/ 6 h 91"/>
                <a:gd name="T10" fmla="*/ 18 w 72"/>
                <a:gd name="T11" fmla="*/ 5 h 91"/>
                <a:gd name="T12" fmla="*/ 18 w 72"/>
                <a:gd name="T13" fmla="*/ 5 h 91"/>
                <a:gd name="T14" fmla="*/ 2 w 72"/>
                <a:gd name="T15" fmla="*/ 2 h 91"/>
                <a:gd name="T16" fmla="*/ 18 w 72"/>
                <a:gd name="T17" fmla="*/ 2 h 91"/>
                <a:gd name="T18" fmla="*/ 18 w 72"/>
                <a:gd name="T19" fmla="*/ 2 h 91"/>
                <a:gd name="T20" fmla="*/ 18 w 72"/>
                <a:gd name="T21" fmla="*/ 0 h 91"/>
                <a:gd name="T22" fmla="*/ 2 w 72"/>
                <a:gd name="T23" fmla="*/ 0 h 91"/>
                <a:gd name="T24" fmla="*/ 0 w 72"/>
                <a:gd name="T25" fmla="*/ 2 h 91"/>
                <a:gd name="T26" fmla="*/ 2 w 72"/>
                <a:gd name="T27" fmla="*/ 2 h 91"/>
                <a:gd name="T28" fmla="*/ 0 w 72"/>
                <a:gd name="T29" fmla="*/ 10 h 91"/>
                <a:gd name="T30" fmla="*/ 2 w 72"/>
                <a:gd name="T31" fmla="*/ 11 h 91"/>
                <a:gd name="T32" fmla="*/ 13 w 72"/>
                <a:gd name="T33" fmla="*/ 11 h 91"/>
                <a:gd name="T34" fmla="*/ 18 w 72"/>
                <a:gd name="T35" fmla="*/ 9 h 91"/>
                <a:gd name="T36" fmla="*/ 2 w 72"/>
                <a:gd name="T37" fmla="*/ 9 h 91"/>
                <a:gd name="T38" fmla="*/ 0 w 72"/>
                <a:gd name="T39" fmla="*/ 10 h 91"/>
                <a:gd name="T40" fmla="*/ 0 w 72"/>
                <a:gd name="T41" fmla="*/ 15 h 91"/>
                <a:gd name="T42" fmla="*/ 2 w 72"/>
                <a:gd name="T43" fmla="*/ 15 h 91"/>
                <a:gd name="T44" fmla="*/ 8 w 72"/>
                <a:gd name="T45" fmla="*/ 15 h 91"/>
                <a:gd name="T46" fmla="*/ 9 w 72"/>
                <a:gd name="T47" fmla="*/ 14 h 91"/>
                <a:gd name="T48" fmla="*/ 2 w 72"/>
                <a:gd name="T49" fmla="*/ 14 h 91"/>
                <a:gd name="T50" fmla="*/ 0 w 72"/>
                <a:gd name="T51" fmla="*/ 15 h 91"/>
                <a:gd name="T52" fmla="*/ 0 w 72"/>
                <a:gd name="T53" fmla="*/ 19 h 91"/>
                <a:gd name="T54" fmla="*/ 2 w 72"/>
                <a:gd name="T55" fmla="*/ 20 h 91"/>
                <a:gd name="T56" fmla="*/ 6 w 72"/>
                <a:gd name="T57" fmla="*/ 20 h 91"/>
                <a:gd name="T58" fmla="*/ 6 w 72"/>
                <a:gd name="T59" fmla="*/ 18 h 91"/>
                <a:gd name="T60" fmla="*/ 2 w 72"/>
                <a:gd name="T61" fmla="*/ 18 h 91"/>
                <a:gd name="T62" fmla="*/ 0 w 72"/>
                <a:gd name="T63" fmla="*/ 19 h 91"/>
                <a:gd name="T64" fmla="*/ 0 w 72"/>
                <a:gd name="T65" fmla="*/ 24 h 91"/>
                <a:gd name="T66" fmla="*/ 2 w 72"/>
                <a:gd name="T67" fmla="*/ 25 h 91"/>
                <a:gd name="T68" fmla="*/ 5 w 72"/>
                <a:gd name="T69" fmla="*/ 25 h 91"/>
                <a:gd name="T70" fmla="*/ 5 w 72"/>
                <a:gd name="T71" fmla="*/ 22 h 91"/>
                <a:gd name="T72" fmla="*/ 2 w 72"/>
                <a:gd name="T73" fmla="*/ 22 h 91"/>
                <a:gd name="T74" fmla="*/ 0 w 72"/>
                <a:gd name="T75" fmla="*/ 24 h 9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2"/>
                <a:gd name="T115" fmla="*/ 0 h 91"/>
                <a:gd name="T116" fmla="*/ 72 w 72"/>
                <a:gd name="T117" fmla="*/ 91 h 9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2" h="91">
                  <a:moveTo>
                    <a:pt x="69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9"/>
                    <a:pt x="0" y="20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1" y="23"/>
                    <a:pt x="72" y="22"/>
                    <a:pt x="72" y="20"/>
                  </a:cubicBezTo>
                  <a:cubicBezTo>
                    <a:pt x="72" y="19"/>
                    <a:pt x="71" y="17"/>
                    <a:pt x="69" y="17"/>
                  </a:cubicBezTo>
                  <a:close/>
                  <a:moveTo>
                    <a:pt x="3" y="6"/>
                  </a:moveTo>
                  <a:cubicBezTo>
                    <a:pt x="69" y="6"/>
                    <a:pt x="69" y="6"/>
                    <a:pt x="69" y="6"/>
                  </a:cubicBezTo>
                  <a:cubicBezTo>
                    <a:pt x="71" y="6"/>
                    <a:pt x="72" y="5"/>
                    <a:pt x="72" y="3"/>
                  </a:cubicBezTo>
                  <a:cubicBezTo>
                    <a:pt x="72" y="2"/>
                    <a:pt x="71" y="0"/>
                    <a:pt x="6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lose/>
                  <a:moveTo>
                    <a:pt x="0" y="37"/>
                  </a:moveTo>
                  <a:cubicBezTo>
                    <a:pt x="0" y="39"/>
                    <a:pt x="1" y="40"/>
                    <a:pt x="3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6" y="37"/>
                    <a:pt x="61" y="35"/>
                    <a:pt x="67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4"/>
                    <a:pt x="0" y="35"/>
                    <a:pt x="0" y="37"/>
                  </a:cubicBezTo>
                  <a:close/>
                  <a:moveTo>
                    <a:pt x="0" y="54"/>
                  </a:moveTo>
                  <a:cubicBezTo>
                    <a:pt x="0" y="56"/>
                    <a:pt x="1" y="57"/>
                    <a:pt x="3" y="57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2" y="55"/>
                    <a:pt x="34" y="53"/>
                    <a:pt x="36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51"/>
                    <a:pt x="0" y="52"/>
                    <a:pt x="0" y="54"/>
                  </a:cubicBezTo>
                  <a:close/>
                  <a:moveTo>
                    <a:pt x="0" y="71"/>
                  </a:moveTo>
                  <a:cubicBezTo>
                    <a:pt x="0" y="72"/>
                    <a:pt x="1" y="74"/>
                    <a:pt x="3" y="74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2" y="72"/>
                    <a:pt x="23" y="70"/>
                    <a:pt x="24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1" y="68"/>
                    <a:pt x="0" y="69"/>
                    <a:pt x="0" y="71"/>
                  </a:cubicBezTo>
                  <a:close/>
                  <a:moveTo>
                    <a:pt x="0" y="88"/>
                  </a:moveTo>
                  <a:cubicBezTo>
                    <a:pt x="0" y="89"/>
                    <a:pt x="1" y="91"/>
                    <a:pt x="3" y="91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9" y="89"/>
                    <a:pt x="19" y="87"/>
                    <a:pt x="19" y="85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1" y="85"/>
                    <a:pt x="0" y="86"/>
                    <a:pt x="0" y="8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64" name="Freeform 20"/>
            <p:cNvSpPr>
              <a:spLocks noEditPoints="1"/>
            </p:cNvSpPr>
            <p:nvPr/>
          </p:nvSpPr>
          <p:spPr bwMode="auto">
            <a:xfrm>
              <a:off x="40" y="49"/>
              <a:ext cx="83" cy="81"/>
            </a:xfrm>
            <a:custGeom>
              <a:avLst/>
              <a:gdLst>
                <a:gd name="T0" fmla="*/ 23 w 109"/>
                <a:gd name="T1" fmla="*/ 5 h 106"/>
                <a:gd name="T2" fmla="*/ 5 w 109"/>
                <a:gd name="T3" fmla="*/ 5 h 106"/>
                <a:gd name="T4" fmla="*/ 5 w 109"/>
                <a:gd name="T5" fmla="*/ 22 h 106"/>
                <a:gd name="T6" fmla="*/ 23 w 109"/>
                <a:gd name="T7" fmla="*/ 22 h 106"/>
                <a:gd name="T8" fmla="*/ 23 w 109"/>
                <a:gd name="T9" fmla="*/ 5 h 106"/>
                <a:gd name="T10" fmla="*/ 8 w 109"/>
                <a:gd name="T11" fmla="*/ 20 h 106"/>
                <a:gd name="T12" fmla="*/ 8 w 109"/>
                <a:gd name="T13" fmla="*/ 8 h 106"/>
                <a:gd name="T14" fmla="*/ 21 w 109"/>
                <a:gd name="T15" fmla="*/ 8 h 106"/>
                <a:gd name="T16" fmla="*/ 21 w 109"/>
                <a:gd name="T17" fmla="*/ 20 h 106"/>
                <a:gd name="T18" fmla="*/ 8 w 109"/>
                <a:gd name="T19" fmla="*/ 20 h 1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9"/>
                <a:gd name="T31" fmla="*/ 0 h 106"/>
                <a:gd name="T32" fmla="*/ 109 w 109"/>
                <a:gd name="T33" fmla="*/ 106 h 10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9" h="106">
                  <a:moveTo>
                    <a:pt x="90" y="19"/>
                  </a:moveTo>
                  <a:cubicBezTo>
                    <a:pt x="70" y="0"/>
                    <a:pt x="39" y="0"/>
                    <a:pt x="20" y="19"/>
                  </a:cubicBezTo>
                  <a:cubicBezTo>
                    <a:pt x="0" y="38"/>
                    <a:pt x="0" y="68"/>
                    <a:pt x="20" y="87"/>
                  </a:cubicBezTo>
                  <a:cubicBezTo>
                    <a:pt x="39" y="106"/>
                    <a:pt x="70" y="106"/>
                    <a:pt x="90" y="87"/>
                  </a:cubicBezTo>
                  <a:cubicBezTo>
                    <a:pt x="109" y="68"/>
                    <a:pt x="109" y="38"/>
                    <a:pt x="90" y="19"/>
                  </a:cubicBezTo>
                  <a:close/>
                  <a:moveTo>
                    <a:pt x="30" y="77"/>
                  </a:moveTo>
                  <a:cubicBezTo>
                    <a:pt x="17" y="64"/>
                    <a:pt x="17" y="42"/>
                    <a:pt x="30" y="29"/>
                  </a:cubicBezTo>
                  <a:cubicBezTo>
                    <a:pt x="44" y="16"/>
                    <a:pt x="66" y="16"/>
                    <a:pt x="79" y="29"/>
                  </a:cubicBezTo>
                  <a:cubicBezTo>
                    <a:pt x="92" y="42"/>
                    <a:pt x="92" y="64"/>
                    <a:pt x="79" y="77"/>
                  </a:cubicBezTo>
                  <a:cubicBezTo>
                    <a:pt x="66" y="90"/>
                    <a:pt x="44" y="90"/>
                    <a:pt x="30" y="7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65" name="Freeform 21"/>
            <p:cNvSpPr>
              <a:spLocks noEditPoints="1"/>
            </p:cNvSpPr>
            <p:nvPr/>
          </p:nvSpPr>
          <p:spPr bwMode="auto">
            <a:xfrm>
              <a:off x="0" y="117"/>
              <a:ext cx="53" cy="52"/>
            </a:xfrm>
            <a:custGeom>
              <a:avLst/>
              <a:gdLst>
                <a:gd name="T0" fmla="*/ 17 w 69"/>
                <a:gd name="T1" fmla="*/ 2 h 68"/>
                <a:gd name="T2" fmla="*/ 14 w 69"/>
                <a:gd name="T3" fmla="*/ 2 h 68"/>
                <a:gd name="T4" fmla="*/ 14 w 69"/>
                <a:gd name="T5" fmla="*/ 2 h 68"/>
                <a:gd name="T6" fmla="*/ 17 w 69"/>
                <a:gd name="T7" fmla="*/ 5 h 68"/>
                <a:gd name="T8" fmla="*/ 17 w 69"/>
                <a:gd name="T9" fmla="*/ 5 h 68"/>
                <a:gd name="T10" fmla="*/ 17 w 69"/>
                <a:gd name="T11" fmla="*/ 2 h 68"/>
                <a:gd name="T12" fmla="*/ 2 w 69"/>
                <a:gd name="T13" fmla="*/ 13 h 68"/>
                <a:gd name="T14" fmla="*/ 2 w 69"/>
                <a:gd name="T15" fmla="*/ 16 h 68"/>
                <a:gd name="T16" fmla="*/ 5 w 69"/>
                <a:gd name="T17" fmla="*/ 16 h 68"/>
                <a:gd name="T18" fmla="*/ 16 w 69"/>
                <a:gd name="T19" fmla="*/ 6 h 68"/>
                <a:gd name="T20" fmla="*/ 12 w 69"/>
                <a:gd name="T21" fmla="*/ 2 h 68"/>
                <a:gd name="T22" fmla="*/ 2 w 69"/>
                <a:gd name="T23" fmla="*/ 13 h 6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9"/>
                <a:gd name="T37" fmla="*/ 0 h 68"/>
                <a:gd name="T38" fmla="*/ 69 w 69"/>
                <a:gd name="T39" fmla="*/ 68 h 6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9" h="68">
                  <a:moveTo>
                    <a:pt x="65" y="4"/>
                  </a:moveTo>
                  <a:cubicBezTo>
                    <a:pt x="61" y="0"/>
                    <a:pt x="55" y="0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9" y="14"/>
                    <a:pt x="69" y="8"/>
                    <a:pt x="65" y="4"/>
                  </a:cubicBezTo>
                  <a:close/>
                  <a:moveTo>
                    <a:pt x="4" y="50"/>
                  </a:moveTo>
                  <a:cubicBezTo>
                    <a:pt x="0" y="54"/>
                    <a:pt x="0" y="60"/>
                    <a:pt x="4" y="64"/>
                  </a:cubicBezTo>
                  <a:cubicBezTo>
                    <a:pt x="8" y="68"/>
                    <a:pt x="14" y="68"/>
                    <a:pt x="18" y="64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46" y="9"/>
                    <a:pt x="46" y="9"/>
                    <a:pt x="46" y="9"/>
                  </a:cubicBezTo>
                  <a:lnTo>
                    <a:pt x="4" y="5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66" name="Freeform 22"/>
            <p:cNvSpPr/>
            <p:nvPr/>
          </p:nvSpPr>
          <p:spPr bwMode="auto">
            <a:xfrm>
              <a:off x="3" y="0"/>
              <a:ext cx="91" cy="104"/>
            </a:xfrm>
            <a:custGeom>
              <a:avLst/>
              <a:gdLst>
                <a:gd name="T0" fmla="*/ 15 w 119"/>
                <a:gd name="T1" fmla="*/ 33 h 136"/>
                <a:gd name="T2" fmla="*/ 5 w 119"/>
                <a:gd name="T3" fmla="*/ 33 h 136"/>
                <a:gd name="T4" fmla="*/ 3 w 119"/>
                <a:gd name="T5" fmla="*/ 31 h 136"/>
                <a:gd name="T6" fmla="*/ 3 w 119"/>
                <a:gd name="T7" fmla="*/ 5 h 136"/>
                <a:gd name="T8" fmla="*/ 5 w 119"/>
                <a:gd name="T9" fmla="*/ 3 h 136"/>
                <a:gd name="T10" fmla="*/ 26 w 119"/>
                <a:gd name="T11" fmla="*/ 3 h 136"/>
                <a:gd name="T12" fmla="*/ 28 w 119"/>
                <a:gd name="T13" fmla="*/ 5 h 136"/>
                <a:gd name="T14" fmla="*/ 28 w 119"/>
                <a:gd name="T15" fmla="*/ 18 h 136"/>
                <a:gd name="T16" fmla="*/ 31 w 119"/>
                <a:gd name="T17" fmla="*/ 19 h 136"/>
                <a:gd name="T18" fmla="*/ 31 w 119"/>
                <a:gd name="T19" fmla="*/ 5 h 136"/>
                <a:gd name="T20" fmla="*/ 26 w 119"/>
                <a:gd name="T21" fmla="*/ 0 h 136"/>
                <a:gd name="T22" fmla="*/ 5 w 119"/>
                <a:gd name="T23" fmla="*/ 0 h 136"/>
                <a:gd name="T24" fmla="*/ 0 w 119"/>
                <a:gd name="T25" fmla="*/ 5 h 136"/>
                <a:gd name="T26" fmla="*/ 0 w 119"/>
                <a:gd name="T27" fmla="*/ 31 h 136"/>
                <a:gd name="T28" fmla="*/ 5 w 119"/>
                <a:gd name="T29" fmla="*/ 36 h 136"/>
                <a:gd name="T30" fmla="*/ 16 w 119"/>
                <a:gd name="T31" fmla="*/ 36 h 136"/>
                <a:gd name="T32" fmla="*/ 15 w 119"/>
                <a:gd name="T33" fmla="*/ 33 h 1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9"/>
                <a:gd name="T52" fmla="*/ 0 h 136"/>
                <a:gd name="T53" fmla="*/ 119 w 119"/>
                <a:gd name="T54" fmla="*/ 136 h 1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9" h="136">
                  <a:moveTo>
                    <a:pt x="57" y="125"/>
                  </a:moveTo>
                  <a:cubicBezTo>
                    <a:pt x="18" y="125"/>
                    <a:pt x="18" y="125"/>
                    <a:pt x="18" y="125"/>
                  </a:cubicBezTo>
                  <a:cubicBezTo>
                    <a:pt x="14" y="125"/>
                    <a:pt x="11" y="122"/>
                    <a:pt x="11" y="1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5"/>
                    <a:pt x="14" y="12"/>
                    <a:pt x="18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4" y="12"/>
                    <a:pt x="107" y="15"/>
                    <a:pt x="107" y="18"/>
                  </a:cubicBezTo>
                  <a:cubicBezTo>
                    <a:pt x="107" y="71"/>
                    <a:pt x="107" y="71"/>
                    <a:pt x="107" y="71"/>
                  </a:cubicBezTo>
                  <a:cubicBezTo>
                    <a:pt x="111" y="71"/>
                    <a:pt x="115" y="72"/>
                    <a:pt x="119" y="73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8"/>
                    <a:pt x="111" y="0"/>
                    <a:pt x="10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8"/>
                    <a:pt x="8" y="136"/>
                    <a:pt x="18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59" y="133"/>
                    <a:pt x="58" y="129"/>
                    <a:pt x="57" y="12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67" name="Group 23"/>
          <p:cNvGrpSpPr/>
          <p:nvPr/>
        </p:nvGrpSpPr>
        <p:grpSpPr bwMode="auto">
          <a:xfrm>
            <a:off x="6929023" y="2718739"/>
            <a:ext cx="195602" cy="158469"/>
            <a:chOff x="0" y="0"/>
            <a:chExt cx="136" cy="110"/>
          </a:xfrm>
        </p:grpSpPr>
        <p:sp>
          <p:nvSpPr>
            <p:cNvPr id="68" name="Freeform 24"/>
            <p:cNvSpPr>
              <a:spLocks noEditPoints="1"/>
            </p:cNvSpPr>
            <p:nvPr/>
          </p:nvSpPr>
          <p:spPr bwMode="auto">
            <a:xfrm>
              <a:off x="0" y="36"/>
              <a:ext cx="122" cy="74"/>
            </a:xfrm>
            <a:custGeom>
              <a:avLst/>
              <a:gdLst>
                <a:gd name="T0" fmla="*/ 34 w 122"/>
                <a:gd name="T1" fmla="*/ 28 h 74"/>
                <a:gd name="T2" fmla="*/ 34 w 122"/>
                <a:gd name="T3" fmla="*/ 74 h 74"/>
                <a:gd name="T4" fmla="*/ 54 w 122"/>
                <a:gd name="T5" fmla="*/ 74 h 74"/>
                <a:gd name="T6" fmla="*/ 54 w 122"/>
                <a:gd name="T7" fmla="*/ 29 h 74"/>
                <a:gd name="T8" fmla="*/ 44 w 122"/>
                <a:gd name="T9" fmla="*/ 20 h 74"/>
                <a:gd name="T10" fmla="*/ 34 w 122"/>
                <a:gd name="T11" fmla="*/ 28 h 74"/>
                <a:gd name="T12" fmla="*/ 0 w 122"/>
                <a:gd name="T13" fmla="*/ 74 h 74"/>
                <a:gd name="T14" fmla="*/ 20 w 122"/>
                <a:gd name="T15" fmla="*/ 74 h 74"/>
                <a:gd name="T16" fmla="*/ 20 w 122"/>
                <a:gd name="T17" fmla="*/ 39 h 74"/>
                <a:gd name="T18" fmla="*/ 0 w 122"/>
                <a:gd name="T19" fmla="*/ 56 h 74"/>
                <a:gd name="T20" fmla="*/ 0 w 122"/>
                <a:gd name="T21" fmla="*/ 74 h 74"/>
                <a:gd name="T22" fmla="*/ 102 w 122"/>
                <a:gd name="T23" fmla="*/ 18 h 74"/>
                <a:gd name="T24" fmla="*/ 102 w 122"/>
                <a:gd name="T25" fmla="*/ 74 h 74"/>
                <a:gd name="T26" fmla="*/ 122 w 122"/>
                <a:gd name="T27" fmla="*/ 74 h 74"/>
                <a:gd name="T28" fmla="*/ 122 w 122"/>
                <a:gd name="T29" fmla="*/ 0 h 74"/>
                <a:gd name="T30" fmla="*/ 102 w 122"/>
                <a:gd name="T31" fmla="*/ 18 h 74"/>
                <a:gd name="T32" fmla="*/ 67 w 122"/>
                <a:gd name="T33" fmla="*/ 40 h 74"/>
                <a:gd name="T34" fmla="*/ 67 w 122"/>
                <a:gd name="T35" fmla="*/ 74 h 74"/>
                <a:gd name="T36" fmla="*/ 88 w 122"/>
                <a:gd name="T37" fmla="*/ 74 h 74"/>
                <a:gd name="T38" fmla="*/ 88 w 122"/>
                <a:gd name="T39" fmla="*/ 29 h 74"/>
                <a:gd name="T40" fmla="*/ 72 w 122"/>
                <a:gd name="T41" fmla="*/ 43 h 74"/>
                <a:gd name="T42" fmla="*/ 67 w 122"/>
                <a:gd name="T43" fmla="*/ 40 h 7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22"/>
                <a:gd name="T67" fmla="*/ 0 h 74"/>
                <a:gd name="T68" fmla="*/ 122 w 122"/>
                <a:gd name="T69" fmla="*/ 74 h 7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22" h="74">
                  <a:moveTo>
                    <a:pt x="34" y="28"/>
                  </a:moveTo>
                  <a:lnTo>
                    <a:pt x="34" y="74"/>
                  </a:lnTo>
                  <a:lnTo>
                    <a:pt x="54" y="74"/>
                  </a:lnTo>
                  <a:lnTo>
                    <a:pt x="54" y="29"/>
                  </a:lnTo>
                  <a:lnTo>
                    <a:pt x="44" y="20"/>
                  </a:lnTo>
                  <a:lnTo>
                    <a:pt x="34" y="28"/>
                  </a:lnTo>
                  <a:close/>
                  <a:moveTo>
                    <a:pt x="0" y="74"/>
                  </a:moveTo>
                  <a:lnTo>
                    <a:pt x="20" y="74"/>
                  </a:lnTo>
                  <a:lnTo>
                    <a:pt x="20" y="39"/>
                  </a:lnTo>
                  <a:lnTo>
                    <a:pt x="0" y="56"/>
                  </a:lnTo>
                  <a:lnTo>
                    <a:pt x="0" y="74"/>
                  </a:lnTo>
                  <a:close/>
                  <a:moveTo>
                    <a:pt x="102" y="18"/>
                  </a:moveTo>
                  <a:lnTo>
                    <a:pt x="102" y="74"/>
                  </a:lnTo>
                  <a:lnTo>
                    <a:pt x="122" y="74"/>
                  </a:lnTo>
                  <a:lnTo>
                    <a:pt x="122" y="0"/>
                  </a:lnTo>
                  <a:lnTo>
                    <a:pt x="102" y="18"/>
                  </a:lnTo>
                  <a:close/>
                  <a:moveTo>
                    <a:pt x="67" y="40"/>
                  </a:moveTo>
                  <a:lnTo>
                    <a:pt x="67" y="74"/>
                  </a:lnTo>
                  <a:lnTo>
                    <a:pt x="88" y="74"/>
                  </a:lnTo>
                  <a:lnTo>
                    <a:pt x="88" y="29"/>
                  </a:lnTo>
                  <a:lnTo>
                    <a:pt x="72" y="43"/>
                  </a:lnTo>
                  <a:lnTo>
                    <a:pt x="67" y="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69" name="Freeform 25"/>
            <p:cNvSpPr/>
            <p:nvPr/>
          </p:nvSpPr>
          <p:spPr bwMode="auto">
            <a:xfrm>
              <a:off x="0" y="0"/>
              <a:ext cx="136" cy="79"/>
            </a:xfrm>
            <a:custGeom>
              <a:avLst/>
              <a:gdLst>
                <a:gd name="T0" fmla="*/ 136 w 136"/>
                <a:gd name="T1" fmla="*/ 0 h 79"/>
                <a:gd name="T2" fmla="*/ 96 w 136"/>
                <a:gd name="T3" fmla="*/ 0 h 79"/>
                <a:gd name="T4" fmla="*/ 113 w 136"/>
                <a:gd name="T5" fmla="*/ 16 h 79"/>
                <a:gd name="T6" fmla="*/ 72 w 136"/>
                <a:gd name="T7" fmla="*/ 52 h 79"/>
                <a:gd name="T8" fmla="*/ 44 w 136"/>
                <a:gd name="T9" fmla="*/ 28 h 79"/>
                <a:gd name="T10" fmla="*/ 0 w 136"/>
                <a:gd name="T11" fmla="*/ 64 h 79"/>
                <a:gd name="T12" fmla="*/ 0 w 136"/>
                <a:gd name="T13" fmla="*/ 79 h 79"/>
                <a:gd name="T14" fmla="*/ 44 w 136"/>
                <a:gd name="T15" fmla="*/ 43 h 79"/>
                <a:gd name="T16" fmla="*/ 72 w 136"/>
                <a:gd name="T17" fmla="*/ 67 h 79"/>
                <a:gd name="T18" fmla="*/ 122 w 136"/>
                <a:gd name="T19" fmla="*/ 25 h 79"/>
                <a:gd name="T20" fmla="*/ 136 w 136"/>
                <a:gd name="T21" fmla="*/ 38 h 79"/>
                <a:gd name="T22" fmla="*/ 136 w 136"/>
                <a:gd name="T23" fmla="*/ 0 h 7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36"/>
                <a:gd name="T37" fmla="*/ 0 h 79"/>
                <a:gd name="T38" fmla="*/ 136 w 136"/>
                <a:gd name="T39" fmla="*/ 79 h 7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36" h="79">
                  <a:moveTo>
                    <a:pt x="136" y="0"/>
                  </a:moveTo>
                  <a:lnTo>
                    <a:pt x="96" y="0"/>
                  </a:lnTo>
                  <a:lnTo>
                    <a:pt x="113" y="16"/>
                  </a:lnTo>
                  <a:lnTo>
                    <a:pt x="72" y="52"/>
                  </a:lnTo>
                  <a:lnTo>
                    <a:pt x="44" y="28"/>
                  </a:lnTo>
                  <a:lnTo>
                    <a:pt x="0" y="64"/>
                  </a:lnTo>
                  <a:lnTo>
                    <a:pt x="0" y="79"/>
                  </a:lnTo>
                  <a:lnTo>
                    <a:pt x="44" y="43"/>
                  </a:lnTo>
                  <a:lnTo>
                    <a:pt x="72" y="67"/>
                  </a:lnTo>
                  <a:lnTo>
                    <a:pt x="122" y="25"/>
                  </a:lnTo>
                  <a:lnTo>
                    <a:pt x="136" y="38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70" name="Group 26"/>
          <p:cNvGrpSpPr/>
          <p:nvPr/>
        </p:nvGrpSpPr>
        <p:grpSpPr bwMode="auto">
          <a:xfrm>
            <a:off x="6969890" y="3489594"/>
            <a:ext cx="161084" cy="220416"/>
            <a:chOff x="0" y="0"/>
            <a:chExt cx="112" cy="153"/>
          </a:xfrm>
        </p:grpSpPr>
        <p:sp>
          <p:nvSpPr>
            <p:cNvPr id="71" name="Freeform 27"/>
            <p:cNvSpPr>
              <a:spLocks noEditPoints="1"/>
            </p:cNvSpPr>
            <p:nvPr/>
          </p:nvSpPr>
          <p:spPr bwMode="auto">
            <a:xfrm>
              <a:off x="0" y="0"/>
              <a:ext cx="112" cy="153"/>
            </a:xfrm>
            <a:custGeom>
              <a:avLst/>
              <a:gdLst>
                <a:gd name="T0" fmla="*/ 112 w 112"/>
                <a:gd name="T1" fmla="*/ 30 h 153"/>
                <a:gd name="T2" fmla="*/ 82 w 112"/>
                <a:gd name="T3" fmla="*/ 0 h 153"/>
                <a:gd name="T4" fmla="*/ 0 w 112"/>
                <a:gd name="T5" fmla="*/ 0 h 153"/>
                <a:gd name="T6" fmla="*/ 0 w 112"/>
                <a:gd name="T7" fmla="*/ 153 h 153"/>
                <a:gd name="T8" fmla="*/ 112 w 112"/>
                <a:gd name="T9" fmla="*/ 153 h 153"/>
                <a:gd name="T10" fmla="*/ 112 w 112"/>
                <a:gd name="T11" fmla="*/ 30 h 153"/>
                <a:gd name="T12" fmla="*/ 99 w 112"/>
                <a:gd name="T13" fmla="*/ 34 h 153"/>
                <a:gd name="T14" fmla="*/ 79 w 112"/>
                <a:gd name="T15" fmla="*/ 34 h 153"/>
                <a:gd name="T16" fmla="*/ 79 w 112"/>
                <a:gd name="T17" fmla="*/ 14 h 153"/>
                <a:gd name="T18" fmla="*/ 99 w 112"/>
                <a:gd name="T19" fmla="*/ 34 h 153"/>
                <a:gd name="T20" fmla="*/ 99 w 112"/>
                <a:gd name="T21" fmla="*/ 141 h 153"/>
                <a:gd name="T22" fmla="*/ 12 w 112"/>
                <a:gd name="T23" fmla="*/ 141 h 153"/>
                <a:gd name="T24" fmla="*/ 12 w 112"/>
                <a:gd name="T25" fmla="*/ 12 h 153"/>
                <a:gd name="T26" fmla="*/ 67 w 112"/>
                <a:gd name="T27" fmla="*/ 12 h 153"/>
                <a:gd name="T28" fmla="*/ 67 w 112"/>
                <a:gd name="T29" fmla="*/ 46 h 153"/>
                <a:gd name="T30" fmla="*/ 99 w 112"/>
                <a:gd name="T31" fmla="*/ 46 h 153"/>
                <a:gd name="T32" fmla="*/ 99 w 112"/>
                <a:gd name="T33" fmla="*/ 141 h 15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2"/>
                <a:gd name="T52" fmla="*/ 0 h 153"/>
                <a:gd name="T53" fmla="*/ 112 w 112"/>
                <a:gd name="T54" fmla="*/ 153 h 15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2" h="153">
                  <a:moveTo>
                    <a:pt x="112" y="30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153"/>
                  </a:lnTo>
                  <a:lnTo>
                    <a:pt x="112" y="153"/>
                  </a:lnTo>
                  <a:lnTo>
                    <a:pt x="112" y="30"/>
                  </a:lnTo>
                  <a:close/>
                  <a:moveTo>
                    <a:pt x="99" y="34"/>
                  </a:moveTo>
                  <a:lnTo>
                    <a:pt x="79" y="34"/>
                  </a:lnTo>
                  <a:lnTo>
                    <a:pt x="79" y="14"/>
                  </a:lnTo>
                  <a:lnTo>
                    <a:pt x="99" y="34"/>
                  </a:lnTo>
                  <a:close/>
                  <a:moveTo>
                    <a:pt x="99" y="141"/>
                  </a:moveTo>
                  <a:lnTo>
                    <a:pt x="12" y="141"/>
                  </a:lnTo>
                  <a:lnTo>
                    <a:pt x="12" y="12"/>
                  </a:lnTo>
                  <a:lnTo>
                    <a:pt x="67" y="12"/>
                  </a:lnTo>
                  <a:lnTo>
                    <a:pt x="67" y="46"/>
                  </a:lnTo>
                  <a:lnTo>
                    <a:pt x="99" y="46"/>
                  </a:lnTo>
                  <a:lnTo>
                    <a:pt x="99" y="14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72" name="Rectangle 28"/>
            <p:cNvSpPr>
              <a:spLocks noChangeArrowheads="1"/>
            </p:cNvSpPr>
            <p:nvPr/>
          </p:nvSpPr>
          <p:spPr bwMode="auto">
            <a:xfrm>
              <a:off x="21" y="40"/>
              <a:ext cx="70" cy="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73" name="Rectangle 29"/>
            <p:cNvSpPr>
              <a:spLocks noChangeArrowheads="1"/>
            </p:cNvSpPr>
            <p:nvPr/>
          </p:nvSpPr>
          <p:spPr bwMode="auto">
            <a:xfrm>
              <a:off x="21" y="62"/>
              <a:ext cx="70" cy="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74" name="Rectangle 30"/>
            <p:cNvSpPr>
              <a:spLocks noChangeArrowheads="1"/>
            </p:cNvSpPr>
            <p:nvPr/>
          </p:nvSpPr>
          <p:spPr bwMode="auto">
            <a:xfrm>
              <a:off x="21" y="85"/>
              <a:ext cx="70" cy="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75" name="Rectangle 31"/>
            <p:cNvSpPr>
              <a:spLocks noChangeArrowheads="1"/>
            </p:cNvSpPr>
            <p:nvPr/>
          </p:nvSpPr>
          <p:spPr bwMode="auto">
            <a:xfrm>
              <a:off x="21" y="108"/>
              <a:ext cx="70" cy="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sp>
        <p:nvSpPr>
          <p:cNvPr id="76" name="Rectangle 32"/>
          <p:cNvSpPr>
            <a:spLocks noChangeArrowheads="1"/>
          </p:cNvSpPr>
          <p:nvPr/>
        </p:nvSpPr>
        <p:spPr bwMode="auto">
          <a:xfrm>
            <a:off x="7543702" y="1000701"/>
            <a:ext cx="916153" cy="374783"/>
          </a:xfrm>
          <a:prstGeom prst="rect">
            <a:avLst/>
          </a:prstGeom>
          <a:noFill/>
          <a:ln w="9525">
            <a:noFill/>
            <a:prstDash val="lgDashDot"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pPr algn="just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50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rPr>
              <a:t>质量管理体系</a:t>
            </a:r>
            <a:endParaRPr lang="en-US" altLang="zh-CN" sz="1050" dirty="0">
              <a:latin typeface="思源黑体 CN Light" panose="020B0300000000000000" pitchFamily="34" charset="-122"/>
              <a:ea typeface="思源黑体 CN Light" panose="020B0300000000000000" pitchFamily="34" charset="-122"/>
              <a:cs typeface="Poppins Light" panose="02000000000000000000" pitchFamily="2" charset="0"/>
            </a:endParaRPr>
          </a:p>
          <a:p>
            <a:pPr algn="just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50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rPr>
              <a:t>文件</a:t>
            </a:r>
            <a:endParaRPr lang="zh-CN" altLang="en-US" sz="1050" dirty="0">
              <a:latin typeface="思源黑体 CN Light" panose="020B0300000000000000" pitchFamily="34" charset="-122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77" name="Rectangle 33"/>
          <p:cNvSpPr>
            <a:spLocks noChangeArrowheads="1"/>
          </p:cNvSpPr>
          <p:nvPr/>
        </p:nvSpPr>
        <p:spPr bwMode="auto">
          <a:xfrm>
            <a:off x="7543702" y="2606822"/>
            <a:ext cx="844534" cy="374783"/>
          </a:xfrm>
          <a:prstGeom prst="rect">
            <a:avLst/>
          </a:prstGeom>
          <a:noFill/>
          <a:ln w="9525">
            <a:noFill/>
            <a:prstDash val="lgDashDot"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pPr algn="just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50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rPr>
              <a:t>质量标准</a:t>
            </a:r>
            <a:endParaRPr lang="en-US" altLang="zh-CN" sz="1050" dirty="0">
              <a:latin typeface="思源黑体 CN Light" panose="020B0300000000000000" pitchFamily="34" charset="-122"/>
              <a:ea typeface="思源黑体 CN Light" panose="020B0300000000000000" pitchFamily="34" charset="-122"/>
              <a:cs typeface="Poppins Light" panose="02000000000000000000" pitchFamily="2" charset="0"/>
            </a:endParaRPr>
          </a:p>
          <a:p>
            <a:pPr algn="just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50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rPr>
              <a:t>检测和控制</a:t>
            </a:r>
            <a:endParaRPr lang="zh-CN" altLang="en-US" sz="1050" dirty="0">
              <a:latin typeface="思源黑体 CN Light" panose="020B0300000000000000" pitchFamily="34" charset="-122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78" name="Rectangle 34"/>
          <p:cNvSpPr>
            <a:spLocks noChangeArrowheads="1"/>
          </p:cNvSpPr>
          <p:nvPr/>
        </p:nvSpPr>
        <p:spPr bwMode="auto">
          <a:xfrm>
            <a:off x="6186380" y="1832067"/>
            <a:ext cx="517774" cy="374783"/>
          </a:xfrm>
          <a:prstGeom prst="rect">
            <a:avLst/>
          </a:prstGeom>
          <a:noFill/>
          <a:ln w="9525">
            <a:noFill/>
            <a:prstDash val="lgDashDot"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50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rPr>
              <a:t>细胞库</a:t>
            </a:r>
            <a:endParaRPr lang="en-US" altLang="zh-CN" sz="1050" dirty="0">
              <a:latin typeface="思源黑体 CN Light" panose="020B0300000000000000" pitchFamily="34" charset="-122"/>
              <a:ea typeface="思源黑体 CN Light" panose="020B0300000000000000" pitchFamily="34" charset="-122"/>
              <a:cs typeface="Poppins Light" panose="02000000000000000000" pitchFamily="2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050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rPr>
              <a:t>生产</a:t>
            </a:r>
            <a:endParaRPr lang="zh-CN" altLang="en-US" sz="105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79" name="Rectangle 35"/>
          <p:cNvSpPr>
            <a:spLocks noChangeArrowheads="1"/>
          </p:cNvSpPr>
          <p:nvPr/>
        </p:nvSpPr>
        <p:spPr bwMode="auto">
          <a:xfrm>
            <a:off x="6166718" y="3424856"/>
            <a:ext cx="376852" cy="374783"/>
          </a:xfrm>
          <a:prstGeom prst="rect">
            <a:avLst/>
          </a:prstGeom>
          <a:noFill/>
          <a:ln w="9525">
            <a:noFill/>
            <a:prstDash val="lgDashDot"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rPr>
              <a:t>贮存</a:t>
            </a:r>
            <a:endParaRPr lang="en-US" altLang="zh-CN" sz="1050" dirty="0">
              <a:latin typeface="思源黑体 CN Light" panose="020B0300000000000000" pitchFamily="34" charset="-122"/>
              <a:ea typeface="思源黑体 CN Light" panose="020B0300000000000000" pitchFamily="34" charset="-122"/>
              <a:cs typeface="Poppins Light" panose="02000000000000000000" pitchFamily="2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050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rPr>
              <a:t>运输</a:t>
            </a:r>
            <a:endParaRPr lang="zh-CN" altLang="en-US" sz="1050" dirty="0">
              <a:latin typeface="思源黑体 CN Light" panose="020B0300000000000000" pitchFamily="34" charset="-122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80" name="燕尾形 79"/>
          <p:cNvSpPr/>
          <p:nvPr/>
        </p:nvSpPr>
        <p:spPr>
          <a:xfrm flipH="1">
            <a:off x="5929322" y="1785932"/>
            <a:ext cx="900000" cy="476084"/>
          </a:xfrm>
          <a:prstGeom prst="chevron">
            <a:avLst/>
          </a:prstGeom>
          <a:noFill/>
          <a:ln>
            <a:solidFill>
              <a:srgbClr val="377D6C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81" name="燕尾形 80"/>
          <p:cNvSpPr/>
          <p:nvPr/>
        </p:nvSpPr>
        <p:spPr>
          <a:xfrm flipH="1">
            <a:off x="5857884" y="3386143"/>
            <a:ext cx="900000" cy="428628"/>
          </a:xfrm>
          <a:prstGeom prst="chevron">
            <a:avLst/>
          </a:prstGeom>
          <a:noFill/>
          <a:ln>
            <a:solidFill>
              <a:srgbClr val="377D6C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82" name="燕尾形 81"/>
          <p:cNvSpPr/>
          <p:nvPr/>
        </p:nvSpPr>
        <p:spPr>
          <a:xfrm>
            <a:off x="7329388" y="2571750"/>
            <a:ext cx="1303043" cy="453730"/>
          </a:xfrm>
          <a:prstGeom prst="chevron">
            <a:avLst/>
          </a:prstGeom>
          <a:noFill/>
          <a:ln>
            <a:solidFill>
              <a:srgbClr val="377D6C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83" name="燕尾形 82"/>
          <p:cNvSpPr/>
          <p:nvPr/>
        </p:nvSpPr>
        <p:spPr>
          <a:xfrm>
            <a:off x="7329388" y="954090"/>
            <a:ext cx="1382147" cy="453801"/>
          </a:xfrm>
          <a:prstGeom prst="chevron">
            <a:avLst/>
          </a:prstGeom>
          <a:noFill/>
          <a:ln>
            <a:solidFill>
              <a:srgbClr val="377D6C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50" name="标题 1"/>
          <p:cNvSpPr txBox="1">
            <a:spLocks noChangeArrowheads="1"/>
          </p:cNvSpPr>
          <p:nvPr/>
        </p:nvSpPr>
        <p:spPr bwMode="auto">
          <a:xfrm>
            <a:off x="2807719" y="160338"/>
            <a:ext cx="3600000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r>
              <a:rPr lang="zh-CN" altLang="en-US" sz="2800" b="1" dirty="0">
                <a:solidFill>
                  <a:srgbClr val="007E6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Poppins Light" panose="02000000000000000000" pitchFamily="2" charset="0"/>
              </a:rPr>
              <a:t>现场审计和质量协议</a:t>
            </a:r>
            <a:endParaRPr lang="zh-CN" altLang="en-US" sz="2800" b="1" dirty="0">
              <a:solidFill>
                <a:srgbClr val="007E6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Poppins Light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143240" y="-1428778"/>
            <a:ext cx="7682925" cy="7682925"/>
          </a:xfrm>
          <a:prstGeom prst="ellipse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214283" y="214296"/>
            <a:ext cx="8715436" cy="4714908"/>
          </a:xfrm>
          <a:prstGeom prst="rect">
            <a:avLst/>
          </a:prstGeom>
          <a:solidFill>
            <a:srgbClr val="FFFFFF">
              <a:alpha val="94902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14282" y="214296"/>
            <a:ext cx="45719" cy="4714908"/>
          </a:xfrm>
          <a:prstGeom prst="rect">
            <a:avLst/>
          </a:pr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357158" y="285734"/>
            <a:ext cx="8458119" cy="360000"/>
            <a:chOff x="357158" y="285734"/>
            <a:chExt cx="8458119" cy="360000"/>
          </a:xfrm>
        </p:grpSpPr>
        <p:pic>
          <p:nvPicPr>
            <p:cNvPr id="18" name="Picture 2" descr="D:\桌面\新logo-黑.png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357158" y="285734"/>
              <a:ext cx="1493776" cy="3600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0" name="组合 41"/>
            <p:cNvGrpSpPr/>
            <p:nvPr/>
          </p:nvGrpSpPr>
          <p:grpSpPr>
            <a:xfrm>
              <a:off x="8501090" y="373570"/>
              <a:ext cx="314187" cy="191459"/>
              <a:chOff x="4572000" y="785800"/>
              <a:chExt cx="548649" cy="334335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4572000" y="785800"/>
                <a:ext cx="334335" cy="334335"/>
              </a:xfrm>
              <a:prstGeom prst="ellipse">
                <a:avLst/>
              </a:prstGeom>
              <a:solidFill>
                <a:srgbClr val="007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4786314" y="785800"/>
                <a:ext cx="334335" cy="3343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>
          <a:xfrm>
            <a:off x="275476" y="4655360"/>
            <a:ext cx="864096" cy="273844"/>
          </a:xfrm>
        </p:spPr>
        <p:txBody>
          <a:bodyPr/>
          <a:lstStyle/>
          <a:p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义翘神州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" name="副标题 2"/>
          <p:cNvSpPr txBox="1">
            <a:spLocks noChangeArrowheads="1"/>
          </p:cNvSpPr>
          <p:nvPr/>
        </p:nvSpPr>
        <p:spPr bwMode="auto">
          <a:xfrm>
            <a:off x="827088" y="2571750"/>
            <a:ext cx="7921625" cy="11525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zh-CN" sz="2800" b="1" dirty="0">
                <a:solidFill>
                  <a:srgbClr val="007E66"/>
                </a:solidFill>
                <a:latin typeface="Poppins" panose="00000500000000000000" pitchFamily="2" charset="0"/>
                <a:ea typeface="思源黑体 CN Medium" panose="020B0600000000000000" pitchFamily="34" charset="-122"/>
                <a:cs typeface="Poppins" panose="00000500000000000000" pitchFamily="2" charset="0"/>
              </a:rPr>
              <a:t>GMP</a:t>
            </a:r>
            <a:r>
              <a:rPr lang="zh-CN" altLang="en-US" sz="2800" b="1" dirty="0">
                <a:solidFill>
                  <a:srgbClr val="007E66"/>
                </a:solidFill>
                <a:latin typeface="Poppins" panose="00000500000000000000" pitchFamily="2" charset="0"/>
                <a:ea typeface="思源黑体 CN Medium" panose="020B0600000000000000" pitchFamily="34" charset="-122"/>
                <a:cs typeface="Poppins" panose="00000500000000000000" pitchFamily="2" charset="0"/>
              </a:rPr>
              <a:t>级物料法规原则</a:t>
            </a:r>
            <a:endParaRPr lang="zh-CN" altLang="en-US" sz="2800" b="1" dirty="0">
              <a:solidFill>
                <a:srgbClr val="007E66"/>
              </a:solidFill>
              <a:latin typeface="Poppins" panose="00000500000000000000" pitchFamily="2" charset="0"/>
              <a:ea typeface="思源黑体 CN Medium" panose="020B0600000000000000" pitchFamily="34" charset="-122"/>
              <a:cs typeface="Poppins" panose="00000500000000000000" pitchFamily="2" charset="0"/>
            </a:endParaRPr>
          </a:p>
          <a:p>
            <a:pPr algn="ctr">
              <a:lnSpc>
                <a:spcPct val="90000"/>
              </a:lnSpc>
            </a:pPr>
            <a:endParaRPr lang="zh-CN" altLang="en-US" sz="2800" b="1" dirty="0">
              <a:solidFill>
                <a:srgbClr val="007E66"/>
              </a:solidFill>
              <a:latin typeface="思源黑体 CN Medium"/>
              <a:ea typeface="思源黑体 CN Medium"/>
              <a:cs typeface="Poppins" panose="00000500000000000000" pitchFamily="2" charset="0"/>
            </a:endParaRPr>
          </a:p>
          <a:p>
            <a:pPr algn="ctr">
              <a:lnSpc>
                <a:spcPct val="90000"/>
              </a:lnSpc>
            </a:pPr>
            <a:endParaRPr lang="zh-CN" altLang="en-US" sz="2800" b="1" dirty="0">
              <a:solidFill>
                <a:srgbClr val="007E66"/>
              </a:solidFill>
              <a:latin typeface="思源黑体 CN Medium"/>
              <a:ea typeface="思源黑体 CN Medium"/>
              <a:cs typeface="Poppins" panose="00000500000000000000" pitchFamily="2" charset="0"/>
            </a:endParaRPr>
          </a:p>
          <a:p>
            <a:pPr algn="ctr">
              <a:lnSpc>
                <a:spcPct val="90000"/>
              </a:lnSpc>
            </a:pPr>
            <a:endParaRPr lang="en-US" altLang="zh-CN" sz="2800" b="1" dirty="0">
              <a:solidFill>
                <a:srgbClr val="007E66"/>
              </a:solidFill>
              <a:latin typeface="思源黑体 CN Medium"/>
              <a:ea typeface="思源黑体 CN Medium"/>
              <a:cs typeface="Poppins" panose="00000500000000000000" pitchFamily="2" charset="0"/>
            </a:endParaRPr>
          </a:p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endParaRPr lang="zh-CN" altLang="en-US" sz="2800" b="1" dirty="0">
              <a:solidFill>
                <a:srgbClr val="007E66"/>
              </a:solidFill>
              <a:latin typeface="思源黑体 CN Medium"/>
              <a:ea typeface="思源黑体 CN Medium"/>
              <a:cs typeface="Poppins" panose="00000500000000000000" pitchFamily="2" charset="0"/>
            </a:endParaRPr>
          </a:p>
        </p:txBody>
      </p:sp>
      <p:sp>
        <p:nvSpPr>
          <p:cNvPr id="4" name="副标题 2"/>
          <p:cNvSpPr txBox="1">
            <a:spLocks noChangeArrowheads="1"/>
          </p:cNvSpPr>
          <p:nvPr/>
        </p:nvSpPr>
        <p:spPr bwMode="auto">
          <a:xfrm>
            <a:off x="3311525" y="1492250"/>
            <a:ext cx="2520950" cy="1871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7200" b="1" dirty="0">
                <a:solidFill>
                  <a:srgbClr val="007E66"/>
                </a:solidFill>
                <a:latin typeface="Poppins" panose="00000500000000000000" pitchFamily="2" charset="0"/>
                <a:ea typeface="思源黑体 CN Regular" panose="020B0500000000000000" pitchFamily="34" charset="-122"/>
                <a:cs typeface="Poppins" panose="00000500000000000000" pitchFamily="2" charset="0"/>
              </a:rPr>
              <a:t>03</a:t>
            </a:r>
            <a:endParaRPr lang="en-US" altLang="zh-CN" sz="7200" b="1" dirty="0">
              <a:solidFill>
                <a:srgbClr val="007E66"/>
              </a:solidFill>
              <a:latin typeface="Poppins" panose="00000500000000000000" pitchFamily="2" charset="0"/>
              <a:ea typeface="思源黑体 CN Regular" panose="020B0500000000000000" pitchFamily="34" charset="-122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标题 1"/>
          <p:cNvSpPr txBox="1">
            <a:spLocks noChangeArrowheads="1"/>
          </p:cNvSpPr>
          <p:nvPr/>
        </p:nvSpPr>
        <p:spPr bwMode="auto">
          <a:xfrm>
            <a:off x="468313" y="339725"/>
            <a:ext cx="4391025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defTabSz="685800" eaLnBrk="0" hangingPunct="0"/>
            <a:endParaRPr lang="zh-CN" altLang="en-US" sz="2800" b="1">
              <a:solidFill>
                <a:srgbClr val="47B897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26629" name="TextBox 47"/>
          <p:cNvSpPr txBox="1">
            <a:spLocks noChangeArrowheads="1"/>
          </p:cNvSpPr>
          <p:nvPr/>
        </p:nvSpPr>
        <p:spPr bwMode="auto">
          <a:xfrm>
            <a:off x="571500" y="857250"/>
            <a:ext cx="6786582" cy="738664"/>
          </a:xfrm>
          <a:prstGeom prst="rect">
            <a:avLst/>
          </a:prstGeom>
          <a:solidFill>
            <a:srgbClr val="C5EDE3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关于</a:t>
            </a:r>
            <a:r>
              <a:rPr lang="en-US" altLang="zh-CN" sz="14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GMP</a:t>
            </a:r>
            <a:r>
              <a:rPr lang="zh-CN" altLang="en-US" sz="14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级物料，业界目前尚无明确的定义或是标准。</a:t>
            </a:r>
            <a:endParaRPr lang="en-US" altLang="zh-CN" sz="1400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遵循</a:t>
            </a:r>
            <a:r>
              <a:rPr lang="en-US" altLang="zh-CN" sz="14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GMP</a:t>
            </a:r>
            <a:r>
              <a:rPr lang="zh-CN" altLang="en-US" sz="14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的原则，最大限度降低制备环节污染、交叉污染、混淆和差错的风险。</a:t>
            </a:r>
            <a:endParaRPr lang="zh-CN" altLang="en-US" sz="1400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grpSp>
        <p:nvGrpSpPr>
          <p:cNvPr id="2" name="组合 10"/>
          <p:cNvGrpSpPr/>
          <p:nvPr/>
        </p:nvGrpSpPr>
        <p:grpSpPr bwMode="auto">
          <a:xfrm>
            <a:off x="571500" y="2071688"/>
            <a:ext cx="3643313" cy="2388512"/>
            <a:chOff x="5568377" y="3194055"/>
            <a:chExt cx="5612591" cy="2388405"/>
          </a:xfrm>
        </p:grpSpPr>
        <p:sp>
          <p:nvSpPr>
            <p:cNvPr id="10" name="文本框 34"/>
            <p:cNvSpPr txBox="1"/>
            <p:nvPr/>
          </p:nvSpPr>
          <p:spPr>
            <a:xfrm>
              <a:off x="5568377" y="3194055"/>
              <a:ext cx="2531143" cy="307961"/>
            </a:xfrm>
            <a:prstGeom prst="rect">
              <a:avLst/>
            </a:prstGeom>
            <a:solidFill>
              <a:srgbClr val="C5EDE3"/>
            </a:solidFill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400" b="1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  <a:sym typeface="+mn-lt"/>
                </a:rPr>
                <a:t>质量体系</a:t>
              </a:r>
              <a:endParaRPr lang="zh-CN" altLang="en-US" sz="14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+mn-lt"/>
              </a:endParaRPr>
            </a:p>
          </p:txBody>
        </p:sp>
        <p:sp>
          <p:nvSpPr>
            <p:cNvPr id="11" name="文本框 35"/>
            <p:cNvSpPr txBox="1"/>
            <p:nvPr/>
          </p:nvSpPr>
          <p:spPr>
            <a:xfrm>
              <a:off x="5766469" y="3551226"/>
              <a:ext cx="5414499" cy="203123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1200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建立了偏差或是异常事件处理流程。</a:t>
              </a:r>
              <a:endParaRPr lang="en-US" altLang="zh-CN" sz="12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1200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建立了变更控制流程，对变更进行分级管理，并且明确对于影响产品质量的变更将会通知客户。</a:t>
              </a:r>
              <a:endParaRPr lang="en-US" altLang="zh-CN" sz="12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1200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建立了客户投诉流程。</a:t>
              </a:r>
              <a:endParaRPr lang="en-US" altLang="zh-CN" sz="12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1200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建立了超标（</a:t>
              </a:r>
              <a:r>
                <a:rPr lang="en-US" altLang="zh-CN" sz="1200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OOS)</a:t>
              </a:r>
              <a:r>
                <a:rPr lang="zh-CN" altLang="en-US" sz="1200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或是不合格数据调查流程。</a:t>
              </a:r>
              <a:endParaRPr lang="en-US" altLang="zh-CN" sz="12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1200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建立了文件管理流程。</a:t>
              </a:r>
              <a:endParaRPr lang="en-US" altLang="zh-CN" sz="12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1200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建立了培训管理流程。</a:t>
              </a:r>
              <a:endParaRPr lang="en-US" altLang="zh-CN" sz="12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3" name="组合 10"/>
          <p:cNvGrpSpPr/>
          <p:nvPr/>
        </p:nvGrpSpPr>
        <p:grpSpPr bwMode="auto">
          <a:xfrm>
            <a:off x="4572000" y="2071683"/>
            <a:ext cx="4286250" cy="2386929"/>
            <a:chOff x="5568377" y="3104239"/>
            <a:chExt cx="5612591" cy="3000846"/>
          </a:xfrm>
        </p:grpSpPr>
        <p:sp>
          <p:nvSpPr>
            <p:cNvPr id="13" name="文本框 34"/>
            <p:cNvSpPr txBox="1"/>
            <p:nvPr/>
          </p:nvSpPr>
          <p:spPr>
            <a:xfrm>
              <a:off x="5568377" y="3104239"/>
              <a:ext cx="2182674" cy="386937"/>
            </a:xfrm>
            <a:prstGeom prst="rect">
              <a:avLst/>
            </a:prstGeom>
            <a:solidFill>
              <a:srgbClr val="80D6BF"/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1400" b="1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  <a:sym typeface="+mn-lt"/>
                </a:rPr>
                <a:t>厂房设施设备</a:t>
              </a:r>
              <a:endParaRPr lang="zh-CN" altLang="en-US" sz="14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+mn-lt"/>
              </a:endParaRPr>
            </a:p>
          </p:txBody>
        </p:sp>
        <p:sp>
          <p:nvSpPr>
            <p:cNvPr id="14" name="文本框 35"/>
            <p:cNvSpPr txBox="1"/>
            <p:nvPr/>
          </p:nvSpPr>
          <p:spPr>
            <a:xfrm>
              <a:off x="5765858" y="3551304"/>
              <a:ext cx="5415110" cy="255378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1200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在适宜的环境条件下生产，并对环境进行相应的控制。</a:t>
              </a:r>
              <a:endParaRPr lang="en-US" altLang="zh-CN" sz="12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1200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对生产区域进行清洁或消毒，满足产品生产需求。</a:t>
              </a:r>
              <a:endParaRPr lang="en-US" altLang="zh-CN" sz="12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1200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生产区域有适宜的人员、物料流向控制措施。</a:t>
              </a:r>
              <a:endParaRPr lang="en-US" altLang="zh-CN" sz="12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1200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设置了足够的生产、检测、仓储区域。</a:t>
              </a:r>
              <a:endParaRPr lang="en-US" altLang="zh-CN" sz="12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1200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设备处于良好状态并能满足预期需求（经计量或确认）。</a:t>
              </a:r>
              <a:endParaRPr lang="en-US" altLang="zh-CN" sz="12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1200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仪器仪表经计量或适宜的方式、确保显示数值的准确性。</a:t>
              </a:r>
              <a:endParaRPr lang="en-US" altLang="zh-CN" sz="12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1200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对设备进行了良好的维护保养。</a:t>
              </a:r>
              <a:endParaRPr lang="en-US" altLang="zh-CN" sz="12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sp>
        <p:nvSpPr>
          <p:cNvPr id="26633" name="标题 1"/>
          <p:cNvSpPr txBox="1">
            <a:spLocks noChangeArrowheads="1"/>
          </p:cNvSpPr>
          <p:nvPr/>
        </p:nvSpPr>
        <p:spPr bwMode="auto">
          <a:xfrm>
            <a:off x="2706688" y="280987"/>
            <a:ext cx="3600000" cy="576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endParaRPr lang="zh-CN" altLang="en-US" sz="2800" b="1" dirty="0">
              <a:solidFill>
                <a:srgbClr val="007E6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27" name="TextBox 24"/>
          <p:cNvSpPr txBox="1"/>
          <p:nvPr/>
        </p:nvSpPr>
        <p:spPr>
          <a:xfrm>
            <a:off x="6804025" y="4875213"/>
            <a:ext cx="2303463" cy="21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12" name="标题 1"/>
          <p:cNvSpPr txBox="1">
            <a:spLocks noChangeArrowheads="1"/>
          </p:cNvSpPr>
          <p:nvPr/>
        </p:nvSpPr>
        <p:spPr bwMode="auto">
          <a:xfrm>
            <a:off x="2807719" y="160338"/>
            <a:ext cx="3600000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r>
              <a:rPr lang="en-US" altLang="zh-CN" sz="2800" b="1" dirty="0">
                <a:solidFill>
                  <a:srgbClr val="007E66"/>
                </a:solidFill>
                <a:latin typeface="Poppins" panose="00000500000000000000" pitchFamily="2" charset="0"/>
                <a:ea typeface="思源黑体 CN Medium" panose="020B0600000000000000" pitchFamily="34" charset="-122"/>
                <a:cs typeface="Poppins" panose="00000500000000000000" pitchFamily="2" charset="0"/>
              </a:rPr>
              <a:t>GMP</a:t>
            </a:r>
            <a:r>
              <a:rPr lang="zh-CN" altLang="en-US" sz="2800" b="1" dirty="0">
                <a:solidFill>
                  <a:srgbClr val="007E66"/>
                </a:solidFill>
                <a:latin typeface="Poppins" panose="00000500000000000000" pitchFamily="2" charset="0"/>
                <a:ea typeface="思源黑体 CN Medium" panose="020B0600000000000000" pitchFamily="34" charset="-122"/>
                <a:cs typeface="Poppins" panose="00000500000000000000" pitchFamily="2" charset="0"/>
              </a:rPr>
              <a:t>要素原则</a:t>
            </a:r>
            <a:endParaRPr lang="zh-CN" altLang="en-US" sz="2800" b="1" dirty="0">
              <a:solidFill>
                <a:srgbClr val="007E66"/>
              </a:solidFill>
              <a:latin typeface="Poppins" panose="00000500000000000000" pitchFamily="2" charset="0"/>
              <a:ea typeface="思源黑体 CN Medium" panose="020B0600000000000000" pitchFamily="34" charset="-122"/>
              <a:cs typeface="Poppins" panose="000005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 bwMode="auto">
          <a:xfrm>
            <a:off x="790924" y="1172684"/>
            <a:ext cx="3638550" cy="1009707"/>
            <a:chOff x="5762595" y="2108325"/>
            <a:chExt cx="3366714" cy="1009513"/>
          </a:xfrm>
        </p:grpSpPr>
        <p:sp>
          <p:nvSpPr>
            <p:cNvPr id="9" name="文本框 31"/>
            <p:cNvSpPr txBox="1"/>
            <p:nvPr/>
          </p:nvSpPr>
          <p:spPr>
            <a:xfrm>
              <a:off x="5766291" y="2108325"/>
              <a:ext cx="1190177" cy="307916"/>
            </a:xfrm>
            <a:prstGeom prst="rect">
              <a:avLst/>
            </a:prstGeom>
            <a:solidFill>
              <a:srgbClr val="BFEDE3"/>
            </a:solidFill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400" b="1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  <a:sym typeface="+mn-lt"/>
                </a:rPr>
                <a:t>人员</a:t>
              </a:r>
              <a:endParaRPr lang="zh-CN" altLang="en-US" sz="14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+mn-lt"/>
              </a:endParaRPr>
            </a:p>
          </p:txBody>
        </p:sp>
        <p:sp>
          <p:nvSpPr>
            <p:cNvPr id="10" name="文本框 32"/>
            <p:cNvSpPr txBox="1"/>
            <p:nvPr/>
          </p:nvSpPr>
          <p:spPr>
            <a:xfrm>
              <a:off x="5762595" y="2583178"/>
              <a:ext cx="3366714" cy="53466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1000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人员经过适宜的培训并记录。</a:t>
              </a:r>
              <a:endParaRPr lang="en-US" altLang="zh-CN" sz="1000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1000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人员健康状态能够满足生产需要</a:t>
              </a:r>
              <a:r>
                <a:rPr lang="zh-CN" altLang="en-US" sz="1000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。</a:t>
              </a:r>
              <a:endParaRPr lang="en-US" altLang="zh-CN" sz="10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3" name="组合 10"/>
          <p:cNvGrpSpPr/>
          <p:nvPr/>
        </p:nvGrpSpPr>
        <p:grpSpPr bwMode="auto">
          <a:xfrm>
            <a:off x="4714528" y="1080829"/>
            <a:ext cx="4365446" cy="1434079"/>
            <a:chOff x="5568377" y="3361492"/>
            <a:chExt cx="5622583" cy="1433709"/>
          </a:xfrm>
        </p:grpSpPr>
        <p:sp>
          <p:nvSpPr>
            <p:cNvPr id="21" name="文本框 34"/>
            <p:cNvSpPr txBox="1"/>
            <p:nvPr/>
          </p:nvSpPr>
          <p:spPr>
            <a:xfrm>
              <a:off x="5568377" y="3361492"/>
              <a:ext cx="1564175" cy="307895"/>
            </a:xfrm>
            <a:prstGeom prst="rect">
              <a:avLst/>
            </a:prstGeom>
            <a:solidFill>
              <a:srgbClr val="80D6BF"/>
            </a:solidFill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400" b="1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  <a:sym typeface="+mn-lt"/>
                </a:rPr>
                <a:t>物料</a:t>
              </a:r>
              <a:endParaRPr lang="zh-CN" altLang="en-US" sz="14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+mn-lt"/>
              </a:endParaRPr>
            </a:p>
          </p:txBody>
        </p:sp>
        <p:sp>
          <p:nvSpPr>
            <p:cNvPr id="22" name="文本框 35"/>
            <p:cNvSpPr txBox="1"/>
            <p:nvPr/>
          </p:nvSpPr>
          <p:spPr>
            <a:xfrm>
              <a:off x="5670341" y="3803776"/>
              <a:ext cx="5520619" cy="9914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1000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建立了原材料供应商管理流程。</a:t>
              </a:r>
              <a:endParaRPr lang="en-US" altLang="zh-CN" sz="1000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1000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建立了原材料取样、检测及放行流程。</a:t>
              </a:r>
              <a:endParaRPr lang="en-US" altLang="zh-CN" sz="1000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1000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对必要的生产原材料进行留样。</a:t>
              </a:r>
              <a:endParaRPr lang="en-US" altLang="zh-CN" sz="1000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1000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对物料或是产品相关</a:t>
              </a:r>
              <a:r>
                <a:rPr lang="en-US" altLang="zh-CN" sz="1000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TSE/BSE</a:t>
              </a:r>
              <a:r>
                <a:rPr lang="zh-CN" altLang="en-US" sz="1000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进行了适宜的管控（若适用）。</a:t>
              </a:r>
              <a:endParaRPr lang="en-US" altLang="zh-CN" sz="1000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4" name="组合 10"/>
          <p:cNvGrpSpPr/>
          <p:nvPr/>
        </p:nvGrpSpPr>
        <p:grpSpPr bwMode="auto">
          <a:xfrm>
            <a:off x="790924" y="2786068"/>
            <a:ext cx="4003118" cy="1895746"/>
            <a:chOff x="5891193" y="3356977"/>
            <a:chExt cx="5496563" cy="1473909"/>
          </a:xfrm>
        </p:grpSpPr>
        <p:sp>
          <p:nvSpPr>
            <p:cNvPr id="24" name="文本框 34"/>
            <p:cNvSpPr txBox="1"/>
            <p:nvPr/>
          </p:nvSpPr>
          <p:spPr>
            <a:xfrm>
              <a:off x="5891193" y="3356977"/>
              <a:ext cx="1733911" cy="239445"/>
            </a:xfrm>
            <a:prstGeom prst="rect">
              <a:avLst/>
            </a:prstGeom>
            <a:solidFill>
              <a:srgbClr val="3BB898"/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1400" b="1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  <a:sym typeface="+mn-lt"/>
                </a:rPr>
                <a:t>生产</a:t>
              </a:r>
              <a:endParaRPr lang="zh-CN" altLang="en-US" sz="14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+mn-lt"/>
              </a:endParaRPr>
            </a:p>
          </p:txBody>
        </p:sp>
        <p:sp>
          <p:nvSpPr>
            <p:cNvPr id="25" name="文本框 35"/>
            <p:cNvSpPr txBox="1"/>
            <p:nvPr/>
          </p:nvSpPr>
          <p:spPr>
            <a:xfrm>
              <a:off x="5973259" y="3700934"/>
              <a:ext cx="5414497" cy="112995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1000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有适宜的微生物、细菌内毒素控制措施（若适用）。</a:t>
              </a:r>
              <a:endParaRPr lang="en-US" altLang="zh-CN" sz="1000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1000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有适宜的无菌保证措施（若适用）。</a:t>
              </a:r>
              <a:endParaRPr lang="en-US" altLang="zh-CN" sz="1000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1000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有适宜的杂质控制措施（若适用）。</a:t>
              </a:r>
              <a:endParaRPr lang="en-US" altLang="zh-CN" sz="1000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1000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若是共用生产线、采取了足够的措施避免交叉污染。</a:t>
              </a:r>
              <a:endParaRPr lang="en-US" altLang="zh-CN" sz="1000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1000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对生产过程进行了记录。</a:t>
              </a:r>
              <a:endParaRPr lang="en-US" altLang="zh-CN" sz="1000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1000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建立了批号管理流程。</a:t>
              </a:r>
              <a:endParaRPr lang="en-US" altLang="zh-CN" sz="1000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5" name="组合 10"/>
          <p:cNvGrpSpPr/>
          <p:nvPr/>
        </p:nvGrpSpPr>
        <p:grpSpPr bwMode="auto">
          <a:xfrm>
            <a:off x="4714876" y="2784044"/>
            <a:ext cx="3800264" cy="1410087"/>
            <a:chOff x="5568377" y="3334929"/>
            <a:chExt cx="5529135" cy="1410222"/>
          </a:xfrm>
        </p:grpSpPr>
        <p:sp>
          <p:nvSpPr>
            <p:cNvPr id="27" name="文本框 34"/>
            <p:cNvSpPr txBox="1"/>
            <p:nvPr/>
          </p:nvSpPr>
          <p:spPr>
            <a:xfrm>
              <a:off x="5568377" y="3334929"/>
              <a:ext cx="1734592" cy="308004"/>
            </a:xfrm>
            <a:prstGeom prst="rect">
              <a:avLst/>
            </a:prstGeom>
            <a:solidFill>
              <a:srgbClr val="377D6C"/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1400" b="1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  <a:sym typeface="+mn-lt"/>
                </a:rPr>
                <a:t>检测</a:t>
              </a:r>
              <a:endParaRPr lang="zh-CN" altLang="en-US" sz="14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+mn-lt"/>
              </a:endParaRPr>
            </a:p>
          </p:txBody>
        </p:sp>
        <p:sp>
          <p:nvSpPr>
            <p:cNvPr id="28" name="文本框 35"/>
            <p:cNvSpPr txBox="1"/>
            <p:nvPr/>
          </p:nvSpPr>
          <p:spPr>
            <a:xfrm>
              <a:off x="5683556" y="3753375"/>
              <a:ext cx="5413956" cy="99177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1000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</a:t>
              </a:r>
              <a:r>
                <a:rPr lang="zh-CN" altLang="en-US" sz="1000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建立了相应的流程进行产品检测。</a:t>
              </a:r>
              <a:endParaRPr lang="en-US" altLang="zh-CN" sz="1000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1000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对检验过程进行了记录。</a:t>
              </a:r>
              <a:endParaRPr lang="en-US" altLang="zh-CN" sz="1000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1000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建立了产品留样管理制度。</a:t>
              </a:r>
              <a:endParaRPr lang="en-US" altLang="zh-CN" sz="1000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  <a:defRPr/>
              </a:pPr>
              <a:r>
                <a:rPr lang="zh-CN" altLang="en-US" sz="1000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对产品有效期或是复测期进行了研究。</a:t>
              </a:r>
              <a:endParaRPr lang="en-US" altLang="zh-CN" sz="1000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sp>
        <p:nvSpPr>
          <p:cNvPr id="27657" name="标题 1"/>
          <p:cNvSpPr txBox="1">
            <a:spLocks noChangeArrowheads="1"/>
          </p:cNvSpPr>
          <p:nvPr/>
        </p:nvSpPr>
        <p:spPr bwMode="auto">
          <a:xfrm>
            <a:off x="2414813" y="277018"/>
            <a:ext cx="3600000" cy="576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endParaRPr lang="zh-CN" altLang="en-US" sz="2800" b="1" dirty="0">
              <a:solidFill>
                <a:srgbClr val="007E6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29" name="TextBox 24"/>
          <p:cNvSpPr txBox="1"/>
          <p:nvPr/>
        </p:nvSpPr>
        <p:spPr>
          <a:xfrm>
            <a:off x="6804025" y="4875213"/>
            <a:ext cx="2303463" cy="21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16" name="标题 1"/>
          <p:cNvSpPr txBox="1">
            <a:spLocks noChangeArrowheads="1"/>
          </p:cNvSpPr>
          <p:nvPr/>
        </p:nvSpPr>
        <p:spPr bwMode="auto">
          <a:xfrm>
            <a:off x="2807719" y="160338"/>
            <a:ext cx="3600000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r>
              <a:rPr lang="en-US" altLang="zh-CN" sz="2800" b="1" dirty="0">
                <a:solidFill>
                  <a:srgbClr val="007E66"/>
                </a:solidFill>
                <a:latin typeface="Poppins" panose="00000500000000000000" pitchFamily="2" charset="0"/>
                <a:ea typeface="思源黑体 CN Medium" panose="020B0600000000000000" pitchFamily="34" charset="-122"/>
                <a:cs typeface="Poppins" panose="00000500000000000000" pitchFamily="2" charset="0"/>
              </a:rPr>
              <a:t>GMP</a:t>
            </a:r>
            <a:r>
              <a:rPr lang="zh-CN" altLang="en-US" sz="2800" b="1" dirty="0">
                <a:solidFill>
                  <a:srgbClr val="007E66"/>
                </a:solidFill>
                <a:latin typeface="Poppins" panose="00000500000000000000" pitchFamily="2" charset="0"/>
                <a:ea typeface="思源黑体 CN Medium" panose="020B0600000000000000" pitchFamily="34" charset="-122"/>
                <a:cs typeface="Poppins" panose="00000500000000000000" pitchFamily="2" charset="0"/>
              </a:rPr>
              <a:t>要素原则</a:t>
            </a:r>
            <a:endParaRPr lang="zh-CN" altLang="en-US" sz="2800" b="1" dirty="0">
              <a:solidFill>
                <a:srgbClr val="007E66"/>
              </a:solidFill>
              <a:latin typeface="Poppins" panose="00000500000000000000" pitchFamily="2" charset="0"/>
              <a:ea typeface="思源黑体 CN Medium" panose="020B0600000000000000" pitchFamily="34" charset="-122"/>
              <a:cs typeface="Poppins" panose="000005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标题 1"/>
          <p:cNvSpPr txBox="1">
            <a:spLocks noChangeArrowheads="1"/>
          </p:cNvSpPr>
          <p:nvPr/>
        </p:nvSpPr>
        <p:spPr bwMode="auto">
          <a:xfrm>
            <a:off x="2807719" y="334206"/>
            <a:ext cx="3600000" cy="576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endParaRPr lang="zh-CN" altLang="en-US" sz="2800" b="1" dirty="0">
              <a:solidFill>
                <a:srgbClr val="007E6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graphicFrame>
        <p:nvGraphicFramePr>
          <p:cNvPr id="41" name="表格 40"/>
          <p:cNvGraphicFramePr>
            <a:graphicFrameLocks noGrp="1"/>
          </p:cNvGraphicFramePr>
          <p:nvPr/>
        </p:nvGraphicFramePr>
        <p:xfrm>
          <a:off x="428596" y="1023182"/>
          <a:ext cx="8358246" cy="3557671"/>
        </p:xfrm>
        <a:graphic>
          <a:graphicData uri="http://schemas.openxmlformats.org/drawingml/2006/table">
            <a:tbl>
              <a:tblPr/>
              <a:tblGrid>
                <a:gridCol w="1214446"/>
                <a:gridCol w="3571900"/>
                <a:gridCol w="3571900"/>
              </a:tblGrid>
              <a:tr h="362712">
                <a:tc>
                  <a:txBody>
                    <a:bodyPr/>
                    <a:lstStyle/>
                    <a:p>
                      <a:pPr indent="539750" algn="just">
                        <a:spcBef>
                          <a:spcPts val="78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阶段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质量管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理要素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80D6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临床生产阶段</a:t>
                      </a:r>
                      <a:endParaRPr lang="zh-CN" sz="1600" b="1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D6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商业化生产阶段</a:t>
                      </a:r>
                      <a:endParaRPr lang="zh-CN" sz="1600" b="1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D6BF"/>
                    </a:solidFill>
                  </a:tcPr>
                </a:tc>
              </a:tr>
              <a:tr h="356986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生产环境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洁净区，独立生产区域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洁净区，独立生产区域</a:t>
                      </a:r>
                      <a:endParaRPr lang="zh-CN" sz="1200" kern="10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环境监测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按照指南或法规要求定期执行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按照指南或法规要求定期执行</a:t>
                      </a:r>
                      <a:endParaRPr lang="zh-CN" sz="1200" kern="10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人员培训</a:t>
                      </a:r>
                      <a:endParaRPr lang="zh-CN" sz="1200" kern="10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良好的数据和记录规范培训</a:t>
                      </a:r>
                      <a:r>
                        <a:rPr lang="en-US" alt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(</a:t>
                      </a: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GDRP</a:t>
                      </a:r>
                      <a:r>
                        <a:rPr lang="en-US" alt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)</a:t>
                      </a: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+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临床</a:t>
                      </a: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GMP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培训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良好的数据和记录管理规范培训</a:t>
                      </a:r>
                      <a:r>
                        <a:rPr lang="en-US" alt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(</a:t>
                      </a:r>
                      <a:r>
                        <a:rPr lang="en-US" sz="1200" kern="10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GDRP</a:t>
                      </a:r>
                      <a:r>
                        <a:rPr lang="en-US" altLang="zh-CN" sz="1200" kern="100" smtClean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)</a:t>
                      </a:r>
                      <a:r>
                        <a:rPr lang="en-US" sz="1200" kern="100" smtClean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+GMP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培训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物料放行（包括生产过程中使用的原材料及耗材）</a:t>
                      </a:r>
                      <a:endParaRPr lang="zh-CN" sz="1200" kern="10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·</a:t>
                      </a:r>
                      <a:r>
                        <a:rPr lang="en-US" altLang="zh-CN" sz="20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 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中、低风险物料：</a:t>
                      </a: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COA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放行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· 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高风险物料：</a:t>
                      </a: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COA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放行</a:t>
                      </a: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+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入场检测放行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·</a:t>
                      </a:r>
                      <a:r>
                        <a:rPr lang="en-US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 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低风险物料：</a:t>
                      </a: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COA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放行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·</a:t>
                      </a:r>
                      <a:r>
                        <a:rPr lang="en-US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 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中风险物料：</a:t>
                      </a: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COA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放行</a:t>
                      </a: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+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入场检测放行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·</a:t>
                      </a:r>
                      <a:r>
                        <a:rPr lang="en-US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 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高风险物料：按照企业内控质量标准全检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4123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产品放行</a:t>
                      </a:r>
                      <a:endParaRPr lang="zh-CN" sz="1200" kern="10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·</a:t>
                      </a:r>
                      <a:r>
                        <a:rPr lang="en-US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 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批生产记录审核</a:t>
                      </a: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        </a:t>
                      </a:r>
                      <a:r>
                        <a:rPr lang="en-US" sz="1200" kern="100" baseline="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 </a:t>
                      </a:r>
                      <a:r>
                        <a:rPr lang="zh-CN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·</a:t>
                      </a:r>
                      <a:r>
                        <a:rPr lang="en-US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 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批检验记录审核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·</a:t>
                      </a:r>
                      <a:r>
                        <a:rPr lang="en-US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 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物料放行审核</a:t>
                      </a: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            </a:t>
                      </a:r>
                      <a:r>
                        <a:rPr lang="zh-CN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·</a:t>
                      </a:r>
                      <a:r>
                        <a:rPr lang="en-US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 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偏差、变更、</a:t>
                      </a: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OOS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审核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·</a:t>
                      </a:r>
                      <a:r>
                        <a:rPr lang="en-US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 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环境检测数据</a:t>
                      </a:r>
                      <a:r>
                        <a:rPr lang="zh-CN" altLang="zh-CN" sz="12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审核</a:t>
                      </a:r>
                      <a:r>
                        <a:rPr lang="en-US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   </a:t>
                      </a:r>
                      <a:r>
                        <a:rPr lang="zh-CN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·</a:t>
                      </a:r>
                      <a:r>
                        <a:rPr lang="en-US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 </a:t>
                      </a:r>
                      <a:r>
                        <a:rPr lang="zh-CN" sz="12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公</a:t>
                      </a:r>
                      <a:r>
                        <a:rPr lang="zh-CN" altLang="zh-CN" sz="12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用</a:t>
                      </a:r>
                      <a:r>
                        <a:rPr lang="zh-CN" sz="12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系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统检测数据抽查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·</a:t>
                      </a:r>
                      <a:r>
                        <a:rPr lang="en-US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 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审计追踪记录抽查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·</a:t>
                      </a:r>
                      <a:r>
                        <a:rPr lang="en-US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 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批生产记录审核</a:t>
                      </a: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            </a:t>
                      </a:r>
                      <a:r>
                        <a:rPr lang="zh-CN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·</a:t>
                      </a:r>
                      <a:r>
                        <a:rPr lang="en-US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 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物料放行审核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·</a:t>
                      </a:r>
                      <a:r>
                        <a:rPr lang="en-US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 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稳定性考察数据</a:t>
                      </a:r>
                      <a:r>
                        <a:rPr lang="zh-CN" altLang="zh-CN" sz="12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审核</a:t>
                      </a:r>
                      <a:r>
                        <a:rPr lang="en-US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   </a:t>
                      </a:r>
                      <a:r>
                        <a:rPr lang="zh-CN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·</a:t>
                      </a:r>
                      <a:r>
                        <a:rPr lang="en-US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 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偏差、变更、</a:t>
                      </a: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OOS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审核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·</a:t>
                      </a:r>
                      <a:r>
                        <a:rPr lang="en-US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 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环境检测数据审核</a:t>
                      </a: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         </a:t>
                      </a:r>
                      <a:r>
                        <a:rPr lang="zh-CN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·</a:t>
                      </a:r>
                      <a:r>
                        <a:rPr lang="en-US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 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公用系统检测数据审核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·</a:t>
                      </a:r>
                      <a:r>
                        <a:rPr lang="en-US" altLang="zh-CN" sz="2000" b="0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 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审计追踪记录审核</a:t>
                      </a:r>
                      <a:r>
                        <a:rPr lang="en-US" alt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 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162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生产记录</a:t>
                      </a:r>
                      <a:endParaRPr lang="zh-CN" sz="1200" kern="10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QA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批准发放、管理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QA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批准发放、管理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4482" name="Rectangle 3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1142640" tIns="914112" rIns="1142640" bIns="914112" numCol="1" anchor="ctr" anchorCtr="0" compatLnSpc="1">
            <a:spAutoFit/>
          </a:bodyPr>
          <a:lstStyle/>
          <a:p>
            <a:pPr marL="0" marR="0" lvl="0" indent="8001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en-US" altLang="zh-CN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</a:br>
            <a:endParaRPr kumimoji="0" lang="en-US" altLang="zh-CN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0" marR="0" lvl="0" indent="8001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标题 1"/>
          <p:cNvSpPr txBox="1">
            <a:spLocks noChangeArrowheads="1"/>
          </p:cNvSpPr>
          <p:nvPr/>
        </p:nvSpPr>
        <p:spPr bwMode="auto">
          <a:xfrm>
            <a:off x="2807719" y="160338"/>
            <a:ext cx="3600000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r>
              <a:rPr lang="zh-CN" altLang="en-US" sz="2800" b="1" dirty="0">
                <a:solidFill>
                  <a:srgbClr val="007E6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不同阶段物料管控</a:t>
            </a:r>
            <a:endParaRPr lang="zh-CN" altLang="en-US" sz="2800" b="1" dirty="0">
              <a:solidFill>
                <a:srgbClr val="007E6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7" name="TextBox 24"/>
          <p:cNvSpPr txBox="1"/>
          <p:nvPr/>
        </p:nvSpPr>
        <p:spPr>
          <a:xfrm>
            <a:off x="6804025" y="4875213"/>
            <a:ext cx="2303463" cy="21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" name="表格 40"/>
          <p:cNvGraphicFramePr>
            <a:graphicFrameLocks noGrp="1"/>
          </p:cNvGraphicFramePr>
          <p:nvPr/>
        </p:nvGraphicFramePr>
        <p:xfrm>
          <a:off x="428596" y="857238"/>
          <a:ext cx="8358246" cy="3875126"/>
        </p:xfrm>
        <a:graphic>
          <a:graphicData uri="http://schemas.openxmlformats.org/drawingml/2006/table">
            <a:tbl>
              <a:tblPr/>
              <a:tblGrid>
                <a:gridCol w="1214446"/>
                <a:gridCol w="3429024"/>
                <a:gridCol w="3714776"/>
              </a:tblGrid>
              <a:tr h="362712">
                <a:tc>
                  <a:txBody>
                    <a:bodyPr/>
                    <a:lstStyle/>
                    <a:p>
                      <a:pPr indent="539750" algn="just">
                        <a:spcBef>
                          <a:spcPts val="780"/>
                        </a:spcBef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阶段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质量管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理要素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80D6B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6858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600" b="1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临床生产阶段</a:t>
                      </a:r>
                      <a:endParaRPr lang="zh-CN" sz="1600" b="1" i="0" u="none" kern="100" baseline="0" dirty="0">
                        <a:solidFill>
                          <a:schemeClr val="tx1"/>
                        </a:solidFill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D6B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6858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600" b="1" i="0" u="none" kern="100" baseline="0" dirty="0">
                          <a:solidFill>
                            <a:schemeClr val="tx1"/>
                          </a:solidFill>
                          <a:latin typeface="Poppins"/>
                          <a:ea typeface="思源黑体 CN Light"/>
                          <a:cs typeface="Times New Roman" panose="02020603050405020304"/>
                        </a:rPr>
                        <a:t>商业化生产阶段</a:t>
                      </a:r>
                      <a:endParaRPr lang="zh-CN" sz="1600" b="1" i="0" u="none" kern="100" baseline="0" dirty="0">
                        <a:solidFill>
                          <a:schemeClr val="tx1"/>
                        </a:solidFill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D6BF"/>
                    </a:solidFill>
                  </a:tcPr>
                </a:tc>
              </a:tr>
              <a:tr h="374338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过程监控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对批生产过程关键步骤进行检查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对批生产过程关键步骤进行检查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739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偏差、变更、</a:t>
                      </a:r>
                      <a:r>
                        <a:rPr lang="en-US" sz="1200" kern="10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OOS</a:t>
                      </a:r>
                      <a:r>
                        <a:rPr lang="zh-CN" sz="1200" kern="10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等质量事件</a:t>
                      </a:r>
                      <a:endParaRPr lang="zh-CN" sz="1200" kern="10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按照书面的偏差、变更、</a:t>
                      </a: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OOS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等质量事件处理流程进行处理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按照书面的偏差、变更、</a:t>
                      </a: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OOS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等质量事件处理流程进行处理，调</a:t>
                      </a:r>
                      <a:r>
                        <a:rPr lang="zh-CN" alt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查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的深度、范围</a:t>
                      </a:r>
                      <a:r>
                        <a:rPr lang="zh-CN" alt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强于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临床生产阶段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厂房设施</a:t>
                      </a:r>
                      <a:r>
                        <a:rPr lang="en-US" sz="1200" kern="10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/</a:t>
                      </a:r>
                      <a:r>
                        <a:rPr lang="zh-CN" sz="1200" kern="10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设备确认</a:t>
                      </a:r>
                      <a:endParaRPr lang="zh-CN" sz="1200" kern="10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设备至少进行</a:t>
                      </a: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IQ/OQ,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公用系统进行</a:t>
                      </a: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IQ</a:t>
                      </a:r>
                      <a:r>
                        <a:rPr lang="en-US" alt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/</a:t>
                      </a: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OQ</a:t>
                      </a:r>
                      <a:r>
                        <a:rPr lang="en-US" alt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/</a:t>
                      </a: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PQ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按照</a:t>
                      </a: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GMP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要求进行</a:t>
                      </a: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DQ</a:t>
                      </a:r>
                      <a:r>
                        <a:rPr lang="en-US" alt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/</a:t>
                      </a: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IQ</a:t>
                      </a:r>
                      <a:r>
                        <a:rPr lang="en-US" alt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/</a:t>
                      </a: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OQ</a:t>
                      </a:r>
                      <a:r>
                        <a:rPr lang="en-US" alt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/</a:t>
                      </a: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PQ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294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工艺确认</a:t>
                      </a:r>
                      <a:r>
                        <a:rPr lang="en-US" sz="1200" kern="10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/</a:t>
                      </a:r>
                      <a:r>
                        <a:rPr lang="zh-CN" sz="1200" kern="10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验证</a:t>
                      </a:r>
                      <a:endParaRPr lang="zh-CN" sz="1200" kern="10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·</a:t>
                      </a:r>
                      <a:r>
                        <a:rPr lang="en-US" altLang="zh-CN" sz="20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 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进行灭菌工艺验证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·</a:t>
                      </a:r>
                      <a:r>
                        <a:rPr lang="en-US" altLang="zh-CN" sz="20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 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进行无菌工艺模拟试验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· 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进行灭菌工艺验证</a:t>
                      </a: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           </a:t>
                      </a:r>
                      <a:r>
                        <a:rPr lang="zh-CN" sz="20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·</a:t>
                      </a:r>
                      <a:r>
                        <a:rPr lang="en-US" altLang="zh-CN" sz="20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 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进行无菌工艺模拟试验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·</a:t>
                      </a:r>
                      <a:r>
                        <a:rPr lang="en-US" altLang="zh-CN" sz="20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 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进行产品工艺验证</a:t>
                      </a: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           </a:t>
                      </a:r>
                      <a:r>
                        <a:rPr lang="zh-CN" sz="20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·</a:t>
                      </a:r>
                      <a:r>
                        <a:rPr lang="en-US" altLang="zh-CN" sz="20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 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进行产品持续工艺确认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418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分析方法确认</a:t>
                      </a:r>
                      <a:r>
                        <a:rPr lang="en-US" sz="1200" kern="10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/</a:t>
                      </a:r>
                      <a:r>
                        <a:rPr lang="zh-CN" sz="1200" kern="10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验证</a:t>
                      </a:r>
                      <a:endParaRPr lang="zh-CN" sz="1200" kern="10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分析方法确认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分析方法验证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337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清洁确认</a:t>
                      </a:r>
                      <a:r>
                        <a:rPr lang="en-US" sz="1200" kern="10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/</a:t>
                      </a:r>
                      <a:r>
                        <a:rPr lang="zh-CN" sz="1200" kern="10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验证</a:t>
                      </a:r>
                      <a:endParaRPr lang="zh-CN" sz="1200" kern="10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清洁确认（对淋洗水进行取样、检测</a:t>
                      </a:r>
                      <a:r>
                        <a:rPr lang="en-US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TOC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、微生物限度、电导率等）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清洁确认（对清洁验证相关的分析方法进行验证，执行取样回收率试验）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978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运输</a:t>
                      </a:r>
                      <a:endParaRPr lang="zh-CN" sz="1200" kern="10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·</a:t>
                      </a:r>
                      <a:r>
                        <a:rPr lang="en-US" altLang="zh-CN" sz="20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 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运输过程中温度监控探头，并保存运输记录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·</a:t>
                      </a:r>
                      <a:r>
                        <a:rPr lang="en-US" altLang="zh-CN" sz="20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 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静态运输确认（模拟试验）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·</a:t>
                      </a:r>
                      <a:r>
                        <a:rPr lang="en-US" altLang="zh-CN" sz="20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 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运输过程中温度监控探头，并保存运输记录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·</a:t>
                      </a:r>
                      <a:r>
                        <a:rPr lang="en-US" altLang="zh-CN" sz="20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 </a:t>
                      </a:r>
                      <a:r>
                        <a:rPr lang="zh-CN" sz="1200" kern="100" dirty="0">
                          <a:latin typeface="Poppins"/>
                          <a:ea typeface="思源黑体 CN Light"/>
                          <a:cs typeface="Times New Roman" panose="02020603050405020304"/>
                        </a:rPr>
                        <a:t>动态运输验证（根据实际运输路线进行运输验证）</a:t>
                      </a:r>
                      <a:endParaRPr lang="zh-CN" sz="1200" kern="100" dirty="0">
                        <a:latin typeface="Poppins"/>
                        <a:ea typeface="思源黑体 CN Light"/>
                        <a:cs typeface="Times New Roman" panose="02020603050405020304"/>
                      </a:endParaRPr>
                    </a:p>
                  </a:txBody>
                  <a:tcPr marL="47026" marR="470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4482" name="Rectangle 3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1142640" tIns="914112" rIns="1142640" bIns="914112" numCol="1" anchor="ctr" anchorCtr="0" compatLnSpc="1">
            <a:spAutoFit/>
          </a:bodyPr>
          <a:lstStyle/>
          <a:p>
            <a:pPr marL="0" marR="0" lvl="0" indent="8001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en-US" altLang="zh-CN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</a:br>
            <a:endParaRPr kumimoji="0" lang="en-US" altLang="zh-CN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0" marR="0" lvl="0" indent="8001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TextBox 24"/>
          <p:cNvSpPr txBox="1"/>
          <p:nvPr/>
        </p:nvSpPr>
        <p:spPr>
          <a:xfrm>
            <a:off x="6804025" y="4875213"/>
            <a:ext cx="2303463" cy="21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7" name="标题 1"/>
          <p:cNvSpPr txBox="1">
            <a:spLocks noChangeArrowheads="1"/>
          </p:cNvSpPr>
          <p:nvPr/>
        </p:nvSpPr>
        <p:spPr bwMode="auto">
          <a:xfrm>
            <a:off x="2807719" y="160338"/>
            <a:ext cx="3600000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r>
              <a:rPr lang="zh-CN" altLang="en-US" sz="2800" b="1" dirty="0">
                <a:solidFill>
                  <a:srgbClr val="007E6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不同阶段物料管控</a:t>
            </a:r>
            <a:endParaRPr lang="zh-CN" altLang="en-US" sz="2800" b="1" dirty="0">
              <a:solidFill>
                <a:srgbClr val="007E6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143240" y="-1428778"/>
            <a:ext cx="7682925" cy="7682925"/>
          </a:xfrm>
          <a:prstGeom prst="ellipse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214283" y="214296"/>
            <a:ext cx="8715436" cy="4714908"/>
          </a:xfrm>
          <a:prstGeom prst="rect">
            <a:avLst/>
          </a:prstGeom>
          <a:solidFill>
            <a:srgbClr val="FFFFFF">
              <a:alpha val="94902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14282" y="214296"/>
            <a:ext cx="45719" cy="4714908"/>
          </a:xfrm>
          <a:prstGeom prst="rect">
            <a:avLst/>
          </a:pr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357158" y="285734"/>
            <a:ext cx="8458119" cy="360000"/>
            <a:chOff x="357158" y="285734"/>
            <a:chExt cx="8458119" cy="360000"/>
          </a:xfrm>
        </p:grpSpPr>
        <p:pic>
          <p:nvPicPr>
            <p:cNvPr id="18" name="Picture 2" descr="D:\桌面\新logo-黑.png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357158" y="285734"/>
              <a:ext cx="1493776" cy="3600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0" name="组合 41"/>
            <p:cNvGrpSpPr/>
            <p:nvPr/>
          </p:nvGrpSpPr>
          <p:grpSpPr>
            <a:xfrm>
              <a:off x="8501090" y="373570"/>
              <a:ext cx="314187" cy="191459"/>
              <a:chOff x="4572000" y="785800"/>
              <a:chExt cx="548649" cy="334335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4572000" y="785800"/>
                <a:ext cx="334335" cy="334335"/>
              </a:xfrm>
              <a:prstGeom prst="ellipse">
                <a:avLst/>
              </a:prstGeom>
              <a:solidFill>
                <a:srgbClr val="007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4786314" y="785800"/>
                <a:ext cx="334335" cy="3343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>
          <a:xfrm>
            <a:off x="275476" y="4655360"/>
            <a:ext cx="864096" cy="273844"/>
          </a:xfrm>
        </p:spPr>
        <p:txBody>
          <a:bodyPr/>
          <a:lstStyle/>
          <a:p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义翘神州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" name="副标题 2"/>
          <p:cNvSpPr txBox="1">
            <a:spLocks noChangeArrowheads="1"/>
          </p:cNvSpPr>
          <p:nvPr/>
        </p:nvSpPr>
        <p:spPr bwMode="auto">
          <a:xfrm>
            <a:off x="827088" y="2571750"/>
            <a:ext cx="7921625" cy="11525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zh-CN" sz="2800" b="1" dirty="0">
                <a:solidFill>
                  <a:srgbClr val="007E66"/>
                </a:solidFill>
                <a:latin typeface="Poppins" panose="00000500000000000000" pitchFamily="2" charset="0"/>
                <a:ea typeface="思源黑体 CN Medium"/>
                <a:cs typeface="Poppins" panose="00000500000000000000" pitchFamily="2" charset="0"/>
              </a:rPr>
              <a:t>GMP</a:t>
            </a:r>
            <a:r>
              <a:rPr lang="zh-CN" altLang="en-US" sz="2800" b="1" dirty="0">
                <a:solidFill>
                  <a:srgbClr val="007E66"/>
                </a:solidFill>
                <a:latin typeface="Poppins" panose="00000500000000000000" pitchFamily="2" charset="0"/>
                <a:ea typeface="思源黑体 CN Medium"/>
                <a:cs typeface="Poppins" panose="00000500000000000000" pitchFamily="2" charset="0"/>
              </a:rPr>
              <a:t>级物料生产与质量控制</a:t>
            </a:r>
            <a:endParaRPr lang="zh-CN" altLang="en-US" sz="2800" b="1" dirty="0">
              <a:solidFill>
                <a:srgbClr val="007E66"/>
              </a:solidFill>
              <a:latin typeface="Poppins" panose="00000500000000000000" pitchFamily="2" charset="0"/>
              <a:ea typeface="思源黑体 CN Medium"/>
              <a:cs typeface="Poppins" panose="00000500000000000000" pitchFamily="2" charset="0"/>
            </a:endParaRPr>
          </a:p>
          <a:p>
            <a:pPr algn="ctr">
              <a:lnSpc>
                <a:spcPct val="90000"/>
              </a:lnSpc>
            </a:pPr>
            <a:endParaRPr lang="zh-CN" altLang="en-US" sz="2800" b="1" dirty="0">
              <a:solidFill>
                <a:srgbClr val="007E66"/>
              </a:solidFill>
              <a:latin typeface="思源黑体 CN Medium"/>
              <a:ea typeface="思源黑体 CN Medium"/>
              <a:cs typeface="Poppins" panose="00000500000000000000" pitchFamily="2" charset="0"/>
            </a:endParaRPr>
          </a:p>
          <a:p>
            <a:pPr algn="ctr">
              <a:lnSpc>
                <a:spcPct val="90000"/>
              </a:lnSpc>
            </a:pPr>
            <a:endParaRPr lang="en-US" altLang="zh-CN" sz="2800" b="1" dirty="0">
              <a:solidFill>
                <a:srgbClr val="007E66"/>
              </a:solidFill>
              <a:latin typeface="思源黑体 CN Medium"/>
              <a:ea typeface="思源黑体 CN Medium"/>
              <a:cs typeface="Poppins" panose="00000500000000000000" pitchFamily="2" charset="0"/>
            </a:endParaRPr>
          </a:p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endParaRPr lang="zh-CN" altLang="en-US" sz="2800" b="1" dirty="0">
              <a:solidFill>
                <a:srgbClr val="007E66"/>
              </a:solidFill>
              <a:latin typeface="思源黑体 CN Medium"/>
              <a:ea typeface="思源黑体 CN Medium"/>
              <a:cs typeface="Poppins" panose="00000500000000000000" pitchFamily="2" charset="0"/>
            </a:endParaRPr>
          </a:p>
        </p:txBody>
      </p:sp>
      <p:sp>
        <p:nvSpPr>
          <p:cNvPr id="4" name="副标题 2"/>
          <p:cNvSpPr txBox="1">
            <a:spLocks noChangeArrowheads="1"/>
          </p:cNvSpPr>
          <p:nvPr/>
        </p:nvSpPr>
        <p:spPr bwMode="auto">
          <a:xfrm>
            <a:off x="3311525" y="1492250"/>
            <a:ext cx="2520950" cy="1871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7200" b="1" dirty="0">
                <a:solidFill>
                  <a:srgbClr val="007E66"/>
                </a:solidFill>
                <a:latin typeface="Poppins" panose="00000500000000000000" pitchFamily="2" charset="0"/>
                <a:ea typeface="思源黑体 CN Regular" panose="020B0500000000000000" pitchFamily="34" charset="-122"/>
                <a:cs typeface="Poppins" panose="00000500000000000000" pitchFamily="2" charset="0"/>
              </a:rPr>
              <a:t>04</a:t>
            </a:r>
            <a:endParaRPr lang="en-US" altLang="zh-CN" sz="7200" b="1" dirty="0">
              <a:solidFill>
                <a:srgbClr val="007E66"/>
              </a:solidFill>
              <a:latin typeface="Poppins" panose="00000500000000000000" pitchFamily="2" charset="0"/>
              <a:ea typeface="思源黑体 CN Regular" panose="020B0500000000000000" pitchFamily="34" charset="-122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图示 8"/>
          <p:cNvGraphicFramePr/>
          <p:nvPr/>
        </p:nvGraphicFramePr>
        <p:xfrm>
          <a:off x="971600" y="928676"/>
          <a:ext cx="7119966" cy="3675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15363" name="标题 1"/>
          <p:cNvSpPr txBox="1">
            <a:spLocks noChangeArrowheads="1"/>
          </p:cNvSpPr>
          <p:nvPr/>
        </p:nvSpPr>
        <p:spPr bwMode="auto">
          <a:xfrm>
            <a:off x="468313" y="339725"/>
            <a:ext cx="4391025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defTabSz="685800" eaLnBrk="0" hangingPunct="0"/>
            <a:endParaRPr lang="zh-CN" altLang="en-US" sz="2800" b="1">
              <a:solidFill>
                <a:srgbClr val="47B897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15364" name="标题 1"/>
          <p:cNvSpPr txBox="1">
            <a:spLocks noChangeArrowheads="1"/>
          </p:cNvSpPr>
          <p:nvPr/>
        </p:nvSpPr>
        <p:spPr bwMode="auto">
          <a:xfrm>
            <a:off x="1692275" y="195263"/>
            <a:ext cx="5614988" cy="5762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>
              <a:lnSpc>
                <a:spcPct val="90000"/>
              </a:lnSpc>
              <a:defRPr/>
            </a:pPr>
            <a:endParaRPr lang="zh-CN" altLang="en-US" sz="2800" b="1" dirty="0">
              <a:solidFill>
                <a:srgbClr val="377D6C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  <a:sym typeface="宋体" panose="02010600030101010101" pitchFamily="2" charset="-122"/>
            </a:endParaRPr>
          </a:p>
        </p:txBody>
      </p:sp>
      <p:pic>
        <p:nvPicPr>
          <p:cNvPr id="15368" name="Picture 13" descr="https://gimg2.baidu.com/image_search/src=http%3A%2F%2Fwww.qykh2009.com%2Fupload%2Feditor%2F1421828935441.jpg&amp;refer=http%3A%2F%2Fwww.qykh2009.com&amp;app=2002&amp;size=f9999,10000&amp;q=a80&amp;n=0&amp;g=0n&amp;fmt=jpeg?sec=1617194790&amp;t=7a3b6896287ea44bae198d6003dc9ef1"/>
          <p:cNvPicPr>
            <a:picLocks noChangeAspect="1" noChangeArrowheads="1"/>
          </p:cNvPicPr>
          <p:nvPr/>
        </p:nvPicPr>
        <p:blipFill>
          <a:blip r:embed="rId6" cstate="print"/>
          <a:srcRect l="2274" t="13599" r="2274" b="3825"/>
          <a:stretch>
            <a:fillRect/>
          </a:stretch>
        </p:blipFill>
        <p:spPr bwMode="auto">
          <a:xfrm>
            <a:off x="6588224" y="2787774"/>
            <a:ext cx="2391665" cy="1728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Picture 15" descr="https://ss3.baidu.com/9fo3dSag_xI4khGko9WTAnF6hhy/baike/s%3D600%3Bq%3D50/sign=54929e8bb71c8701d2b6b1e61744ef12/ae51f3deb48f8c54ee0fe5403e292df5e1fe7f8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44208" y="987574"/>
            <a:ext cx="2447503" cy="1468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Picture 17" descr="https://ss3.bdstatic.com/70cFv8Sh_Q1YnxGkpoWK1HF6hhy/it/u=3227371057,3629036532&amp;fm=26&amp;gp=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9664" y="3317875"/>
            <a:ext cx="1879600" cy="130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1" name="Picture 19" descr="https://ss3.bdstatic.com/70cFv8Sh_Q1YnxGkpoWK1HF6hhy/it/u=2001481596,536996679&amp;fm=26&amp;gp=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7205" y="1198562"/>
            <a:ext cx="2029235" cy="1733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标题 1"/>
          <p:cNvSpPr txBox="1">
            <a:spLocks noChangeArrowheads="1"/>
          </p:cNvSpPr>
          <p:nvPr/>
        </p:nvSpPr>
        <p:spPr bwMode="auto">
          <a:xfrm>
            <a:off x="2987868" y="295274"/>
            <a:ext cx="3600000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endParaRPr lang="zh-CN" altLang="en-US" sz="2800" b="1" dirty="0">
              <a:solidFill>
                <a:srgbClr val="007E6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11" name="标题 1"/>
          <p:cNvSpPr txBox="1">
            <a:spLocks noChangeArrowheads="1"/>
          </p:cNvSpPr>
          <p:nvPr/>
        </p:nvSpPr>
        <p:spPr bwMode="auto">
          <a:xfrm>
            <a:off x="2807719" y="160338"/>
            <a:ext cx="3600000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r>
              <a:rPr lang="zh-CN" altLang="en-US" sz="2800" b="1" dirty="0">
                <a:solidFill>
                  <a:srgbClr val="007E6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Poppins Light" panose="02000000000000000000" pitchFamily="2" charset="0"/>
                <a:sym typeface="宋体" panose="02010600030101010101" pitchFamily="2" charset="-122"/>
              </a:rPr>
              <a:t>全面的质量管理体系</a:t>
            </a:r>
            <a:endParaRPr lang="zh-CN" altLang="en-US" sz="2800" b="1" dirty="0">
              <a:solidFill>
                <a:srgbClr val="007E6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6804025" y="4875213"/>
            <a:ext cx="2303463" cy="21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标题 1"/>
          <p:cNvSpPr txBox="1">
            <a:spLocks noChangeArrowheads="1"/>
          </p:cNvSpPr>
          <p:nvPr/>
        </p:nvSpPr>
        <p:spPr bwMode="auto">
          <a:xfrm>
            <a:off x="468313" y="339725"/>
            <a:ext cx="4391025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defTabSz="685800" eaLnBrk="0" hangingPunct="0"/>
            <a:endParaRPr lang="zh-CN" altLang="en-US" sz="2800" b="1">
              <a:solidFill>
                <a:srgbClr val="47B897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12296" name="标题 1"/>
          <p:cNvSpPr txBox="1">
            <a:spLocks noChangeArrowheads="1"/>
          </p:cNvSpPr>
          <p:nvPr/>
        </p:nvSpPr>
        <p:spPr bwMode="auto">
          <a:xfrm>
            <a:off x="1692275" y="195263"/>
            <a:ext cx="5614988" cy="5762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endParaRPr lang="zh-CN" altLang="en-US" sz="2800" b="1" dirty="0">
              <a:solidFill>
                <a:srgbClr val="377D6C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  <a:sym typeface="宋体" panose="02010600030101010101" pitchFamily="2" charset="-122"/>
            </a:endParaRPr>
          </a:p>
        </p:txBody>
      </p:sp>
      <p:pic>
        <p:nvPicPr>
          <p:cNvPr id="1026" name="Picture 2" descr="D:\工作\北京\CDMO业务宣传\设备照片\原核车间照片\新照片\优选1.jpg"/>
          <p:cNvPicPr>
            <a:picLocks noChangeAspect="1" noChangeArrowheads="1"/>
          </p:cNvPicPr>
          <p:nvPr/>
        </p:nvPicPr>
        <p:blipFill>
          <a:blip r:embed="rId1" cstate="print"/>
          <a:srcRect l="3722" t="17363" r="10667" b="5742"/>
          <a:stretch>
            <a:fillRect/>
          </a:stretch>
        </p:blipFill>
        <p:spPr bwMode="auto">
          <a:xfrm>
            <a:off x="1064126" y="1571618"/>
            <a:ext cx="2436304" cy="1260000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t="30031" b="14093"/>
          <a:stretch>
            <a:fillRect/>
          </a:stretch>
        </p:blipFill>
        <p:spPr bwMode="auto">
          <a:xfrm>
            <a:off x="1064126" y="2832181"/>
            <a:ext cx="2436304" cy="12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3" cstate="print"/>
          <a:srcRect l="18693" r="684"/>
          <a:stretch>
            <a:fillRect/>
          </a:stretch>
        </p:blipFill>
        <p:spPr bwMode="auto">
          <a:xfrm>
            <a:off x="6557977" y="2835557"/>
            <a:ext cx="1800237" cy="12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 l="11167" r="21834"/>
          <a:stretch>
            <a:fillRect/>
          </a:stretch>
        </p:blipFill>
        <p:spPr bwMode="auto">
          <a:xfrm>
            <a:off x="4307680" y="1571618"/>
            <a:ext cx="2250297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5" cstate="print"/>
          <a:srcRect b="3426"/>
          <a:stretch>
            <a:fillRect/>
          </a:stretch>
        </p:blipFill>
        <p:spPr bwMode="auto">
          <a:xfrm>
            <a:off x="6557977" y="1575557"/>
            <a:ext cx="1800000" cy="12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矩形 20"/>
          <p:cNvSpPr/>
          <p:nvPr/>
        </p:nvSpPr>
        <p:spPr>
          <a:xfrm>
            <a:off x="1214414" y="857238"/>
            <a:ext cx="7215238" cy="338554"/>
          </a:xfrm>
          <a:prstGeom prst="rect">
            <a:avLst/>
          </a:prstGeom>
          <a:solidFill>
            <a:srgbClr val="BFEDE3"/>
          </a:solidFill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altLang="zh-CN" sz="16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4000</a:t>
            </a:r>
            <a:r>
              <a:rPr lang="zh-CN" altLang="en-US" sz="16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㎡生产厂房，近</a:t>
            </a:r>
            <a:r>
              <a:rPr lang="en-US" altLang="zh-CN" sz="16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3000</a:t>
            </a:r>
            <a:r>
              <a:rPr lang="zh-CN" altLang="en-US" sz="16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㎡的洁净车间</a:t>
            </a:r>
            <a:r>
              <a:rPr lang="zh-CN" altLang="zh-CN" sz="16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，</a:t>
            </a:r>
            <a:r>
              <a:rPr lang="zh-CN" altLang="en-US" sz="1600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拥有原核生产车间和真核生产车间</a:t>
            </a:r>
            <a:endParaRPr lang="en-US" altLang="zh-CN" sz="1600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85786" y="4286262"/>
            <a:ext cx="3071834" cy="430887"/>
          </a:xfrm>
          <a:prstGeom prst="rect">
            <a:avLst/>
          </a:prstGeom>
          <a:solidFill>
            <a:srgbClr val="377D6C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原核生产车间</a:t>
            </a:r>
            <a:endParaRPr lang="en-US" altLang="zh-CN" sz="1600" b="1" dirty="0">
              <a:solidFill>
                <a:schemeClr val="bg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143504" y="4286262"/>
            <a:ext cx="3071834" cy="430887"/>
          </a:xfrm>
          <a:prstGeom prst="rect">
            <a:avLst/>
          </a:prstGeom>
          <a:solidFill>
            <a:srgbClr val="377D6C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真核生产车间</a:t>
            </a:r>
            <a:endParaRPr lang="en-US" altLang="zh-CN" sz="1600" b="1" dirty="0">
              <a:solidFill>
                <a:schemeClr val="bg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18" name="标题 1"/>
          <p:cNvSpPr txBox="1">
            <a:spLocks noChangeArrowheads="1"/>
          </p:cNvSpPr>
          <p:nvPr/>
        </p:nvSpPr>
        <p:spPr bwMode="auto">
          <a:xfrm>
            <a:off x="2807719" y="160338"/>
            <a:ext cx="3600000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r>
              <a:rPr lang="en-US" altLang="zh-CN" sz="2800" b="1" dirty="0">
                <a:solidFill>
                  <a:srgbClr val="007E66"/>
                </a:solidFill>
                <a:latin typeface="Poppins" panose="00000500000000000000" pitchFamily="2" charset="0"/>
                <a:ea typeface="思源黑体 CN Medium" panose="020B0600000000000000" pitchFamily="34" charset="-122"/>
                <a:cs typeface="Poppins" panose="00000500000000000000" pitchFamily="2" charset="0"/>
                <a:sym typeface="宋体" panose="02010600030101010101" pitchFamily="2" charset="-122"/>
              </a:rPr>
              <a:t>GMP</a:t>
            </a:r>
            <a:r>
              <a:rPr lang="zh-CN" altLang="en-US" sz="2800" b="1" dirty="0">
                <a:solidFill>
                  <a:srgbClr val="007E66"/>
                </a:solidFill>
                <a:latin typeface="Poppins" panose="00000500000000000000" pitchFamily="2" charset="0"/>
                <a:ea typeface="思源黑体 CN Medium" panose="020B0600000000000000" pitchFamily="34" charset="-122"/>
                <a:cs typeface="Poppins" panose="00000500000000000000" pitchFamily="2" charset="0"/>
                <a:sym typeface="宋体" panose="02010600030101010101" pitchFamily="2" charset="-122"/>
              </a:rPr>
              <a:t>生产车间</a:t>
            </a:r>
            <a:endParaRPr lang="zh-CN" altLang="en-US" sz="2800" b="1" dirty="0">
              <a:solidFill>
                <a:srgbClr val="007E66"/>
              </a:solidFill>
              <a:latin typeface="Poppins" panose="00000500000000000000" pitchFamily="2" charset="0"/>
              <a:ea typeface="思源黑体 CN Medium" panose="020B0600000000000000" pitchFamily="34" charset="-122"/>
              <a:cs typeface="Poppins" panose="00000500000000000000" pitchFamily="2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6804025" y="4875213"/>
            <a:ext cx="2303463" cy="21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rrowheads="1"/>
          </p:cNvPicPr>
          <p:nvPr/>
        </p:nvPicPr>
        <p:blipFill>
          <a:blip r:embed="rId1" cstate="print"/>
          <a:srcRect l="22491" r="24170"/>
          <a:stretch>
            <a:fillRect/>
          </a:stretch>
        </p:blipFill>
        <p:spPr bwMode="auto">
          <a:xfrm>
            <a:off x="2561058" y="2692681"/>
            <a:ext cx="1368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2"/>
          <p:cNvPicPr>
            <a:picLocks noChangeArrowheads="1"/>
          </p:cNvPicPr>
          <p:nvPr/>
        </p:nvPicPr>
        <p:blipFill>
          <a:blip r:embed="rId2" cstate="print"/>
          <a:srcRect l="21336" r="15991"/>
          <a:stretch>
            <a:fillRect/>
          </a:stretch>
        </p:blipFill>
        <p:spPr bwMode="auto">
          <a:xfrm>
            <a:off x="1038915" y="2692681"/>
            <a:ext cx="1368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3"/>
          <p:cNvPicPr>
            <a:picLocks noChangeArrowheads="1"/>
          </p:cNvPicPr>
          <p:nvPr/>
        </p:nvPicPr>
        <p:blipFill>
          <a:blip r:embed="rId3" cstate="print"/>
          <a:srcRect t="12998" r="34239" b="39971"/>
          <a:stretch>
            <a:fillRect/>
          </a:stretch>
        </p:blipFill>
        <p:spPr bwMode="auto">
          <a:xfrm>
            <a:off x="1049058" y="906731"/>
            <a:ext cx="2880000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矩形 9"/>
          <p:cNvSpPr>
            <a:spLocks noChangeArrowheads="1"/>
          </p:cNvSpPr>
          <p:nvPr/>
        </p:nvSpPr>
        <p:spPr bwMode="auto">
          <a:xfrm>
            <a:off x="1500166" y="4509329"/>
            <a:ext cx="1714512" cy="2769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2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一次性生物反应器</a:t>
            </a:r>
            <a:endParaRPr lang="zh-CN" altLang="en-US" sz="1200" b="1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4" cstate="print"/>
          <a:srcRect r="17285"/>
          <a:stretch>
            <a:fillRect/>
          </a:stretch>
        </p:blipFill>
        <p:spPr bwMode="auto">
          <a:xfrm>
            <a:off x="5075410" y="906731"/>
            <a:ext cx="1728000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5" cstate="print"/>
          <a:srcRect l="8816" t="9260" b="4750"/>
          <a:stretch>
            <a:fillRect/>
          </a:stretch>
        </p:blipFill>
        <p:spPr bwMode="auto">
          <a:xfrm>
            <a:off x="5072066" y="2692681"/>
            <a:ext cx="1368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79579" y="2692681"/>
            <a:ext cx="1368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7" cstate="print"/>
          <a:srcRect l="26448" t="17198"/>
          <a:stretch>
            <a:fillRect/>
          </a:stretch>
        </p:blipFill>
        <p:spPr bwMode="auto">
          <a:xfrm>
            <a:off x="6936769" y="906731"/>
            <a:ext cx="1008000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矩形 9"/>
          <p:cNvSpPr>
            <a:spLocks noChangeArrowheads="1"/>
          </p:cNvSpPr>
          <p:nvPr/>
        </p:nvSpPr>
        <p:spPr bwMode="auto">
          <a:xfrm>
            <a:off x="5572132" y="4509329"/>
            <a:ext cx="1714512" cy="2769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2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不锈钢生物反应器</a:t>
            </a:r>
            <a:endParaRPr lang="zh-CN" altLang="en-US" sz="1200" b="1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1049058" y="2621243"/>
            <a:ext cx="2880000" cy="1588"/>
          </a:xfrm>
          <a:prstGeom prst="line">
            <a:avLst/>
          </a:prstGeom>
          <a:ln w="57150">
            <a:solidFill>
              <a:srgbClr val="1EA0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072066" y="2621243"/>
            <a:ext cx="2880000" cy="1588"/>
          </a:xfrm>
          <a:prstGeom prst="line">
            <a:avLst/>
          </a:prstGeom>
          <a:ln w="57150">
            <a:solidFill>
              <a:srgbClr val="1EA0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>
            <a:off x="6012810" y="1745189"/>
            <a:ext cx="1692000" cy="1588"/>
          </a:xfrm>
          <a:prstGeom prst="line">
            <a:avLst/>
          </a:prstGeom>
          <a:ln w="57150">
            <a:solidFill>
              <a:srgbClr val="1EA0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5400000">
            <a:off x="1550462" y="3556449"/>
            <a:ext cx="1872000" cy="1588"/>
          </a:xfrm>
          <a:prstGeom prst="line">
            <a:avLst/>
          </a:prstGeom>
          <a:ln w="57150">
            <a:solidFill>
              <a:srgbClr val="1EA0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>
            <a:off x="5565620" y="3563782"/>
            <a:ext cx="1872000" cy="1588"/>
          </a:xfrm>
          <a:prstGeom prst="line">
            <a:avLst/>
          </a:prstGeom>
          <a:ln w="57150">
            <a:solidFill>
              <a:srgbClr val="1EA0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utoShape 8"/>
          <p:cNvSpPr/>
          <p:nvPr/>
        </p:nvSpPr>
        <p:spPr bwMode="auto">
          <a:xfrm>
            <a:off x="488794" y="1069304"/>
            <a:ext cx="1440000" cy="288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lIns="0" tIns="0" rIns="0" bIns="0" anchor="ctr"/>
          <a:lstStyle/>
          <a:p>
            <a:r>
              <a:rPr lang="en-US" altLang="zh-CN" sz="14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RM50 WAVE</a:t>
            </a:r>
            <a:endParaRPr lang="zh-CN" altLang="en-US" sz="1400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28" name="AutoShape 8"/>
          <p:cNvSpPr/>
          <p:nvPr/>
        </p:nvSpPr>
        <p:spPr bwMode="auto">
          <a:xfrm>
            <a:off x="417356" y="4143386"/>
            <a:ext cx="1440000" cy="288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lIns="0" tIns="0" rIns="0" bIns="0" anchor="ctr"/>
          <a:lstStyle/>
          <a:p>
            <a:r>
              <a:rPr lang="en-US" altLang="zh-CN" sz="14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STR200</a:t>
            </a:r>
            <a:endParaRPr lang="zh-CN" altLang="en-US" sz="1400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29" name="AutoShape 8"/>
          <p:cNvSpPr/>
          <p:nvPr/>
        </p:nvSpPr>
        <p:spPr bwMode="auto">
          <a:xfrm>
            <a:off x="3203438" y="2786064"/>
            <a:ext cx="1440000" cy="288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lIns="0" tIns="0" rIns="0" bIns="0" anchor="ctr"/>
          <a:lstStyle/>
          <a:p>
            <a:pPr algn="r"/>
            <a:r>
              <a:rPr lang="en-US" altLang="zh-CN" sz="14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SUB250</a:t>
            </a:r>
            <a:endParaRPr lang="zh-CN" altLang="en-US" sz="1400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30" name="AutoShape 8"/>
          <p:cNvSpPr/>
          <p:nvPr/>
        </p:nvSpPr>
        <p:spPr bwMode="auto">
          <a:xfrm>
            <a:off x="4357686" y="2214560"/>
            <a:ext cx="1440000" cy="288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lIns="0" tIns="0" rIns="0" bIns="0" anchor="ctr"/>
          <a:lstStyle/>
          <a:p>
            <a:r>
              <a:rPr lang="en-US" altLang="zh-CN" sz="14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700L+100L</a:t>
            </a:r>
            <a:r>
              <a:rPr lang="zh-CN" altLang="en-US" sz="14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真核</a:t>
            </a:r>
            <a:endParaRPr lang="zh-CN" altLang="en-US" sz="1400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31" name="AutoShape 8"/>
          <p:cNvSpPr/>
          <p:nvPr/>
        </p:nvSpPr>
        <p:spPr bwMode="auto">
          <a:xfrm>
            <a:off x="4357686" y="4071948"/>
            <a:ext cx="1440000" cy="288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lIns="0" tIns="0" rIns="0" bIns="0" anchor="ctr"/>
          <a:lstStyle/>
          <a:p>
            <a:r>
              <a:rPr lang="en-US" altLang="zh-CN" sz="14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150L</a:t>
            </a:r>
            <a:r>
              <a:rPr lang="zh-CN" altLang="en-US" sz="14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原核</a:t>
            </a:r>
            <a:endParaRPr lang="zh-CN" altLang="en-US" sz="1400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32" name="AutoShape 8"/>
          <p:cNvSpPr/>
          <p:nvPr/>
        </p:nvSpPr>
        <p:spPr bwMode="auto">
          <a:xfrm>
            <a:off x="7215206" y="4214824"/>
            <a:ext cx="1440000" cy="288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lIns="0" tIns="0" rIns="0" bIns="0" anchor="ctr"/>
          <a:lstStyle/>
          <a:p>
            <a:pPr algn="r"/>
            <a:r>
              <a:rPr lang="en-US" altLang="zh-CN" sz="14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700L</a:t>
            </a:r>
            <a:r>
              <a:rPr lang="zh-CN" altLang="en-US" sz="14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原核</a:t>
            </a:r>
            <a:endParaRPr lang="zh-CN" altLang="en-US" sz="1400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33" name="AutoShape 8"/>
          <p:cNvSpPr/>
          <p:nvPr/>
        </p:nvSpPr>
        <p:spPr bwMode="auto">
          <a:xfrm>
            <a:off x="7215206" y="2214560"/>
            <a:ext cx="1440000" cy="288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lIns="0" tIns="0" rIns="0" bIns="0" anchor="ctr"/>
          <a:lstStyle/>
          <a:p>
            <a:pPr algn="r"/>
            <a:r>
              <a:rPr lang="en-US" altLang="zh-CN" sz="14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CIP</a:t>
            </a:r>
            <a:r>
              <a:rPr lang="zh-CN" altLang="en-US" sz="14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站</a:t>
            </a:r>
            <a:endParaRPr lang="zh-CN" altLang="en-US" sz="1400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46" name="标题 1"/>
          <p:cNvSpPr txBox="1">
            <a:spLocks noChangeArrowheads="1"/>
          </p:cNvSpPr>
          <p:nvPr/>
        </p:nvSpPr>
        <p:spPr bwMode="auto">
          <a:xfrm>
            <a:off x="2772000" y="188716"/>
            <a:ext cx="3600000" cy="576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r>
              <a:rPr lang="zh-CN" altLang="en-US" sz="2800" b="1" dirty="0">
                <a:solidFill>
                  <a:srgbClr val="007E6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Poppins Light" panose="02000000000000000000" pitchFamily="2" charset="0"/>
                <a:sym typeface="宋体" panose="02010600030101010101" pitchFamily="2" charset="-122"/>
              </a:rPr>
              <a:t>培养设备展示</a:t>
            </a:r>
            <a:endParaRPr lang="zh-CN" altLang="en-US" sz="2800" b="1" dirty="0">
              <a:solidFill>
                <a:srgbClr val="007E6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6804025" y="4875213"/>
            <a:ext cx="2303463" cy="21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utoShape 6"/>
          <p:cNvSpPr>
            <a:spLocks noChangeAspect="1" noChangeArrowheads="1" noTextEdit="1"/>
          </p:cNvSpPr>
          <p:nvPr/>
        </p:nvSpPr>
        <p:spPr bwMode="auto">
          <a:xfrm>
            <a:off x="952500" y="1285866"/>
            <a:ext cx="7239000" cy="290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952500" y="1355716"/>
            <a:ext cx="1447800" cy="1452562"/>
          </a:xfrm>
          <a:prstGeom prst="rect">
            <a:avLst/>
          </a:prstGeom>
          <a:solidFill>
            <a:srgbClr val="C5ED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Poppins" panose="00000500000000000000" pitchFamily="2" charset="0"/>
              <a:ea typeface="思源黑体 CN Light" panose="020B0300000000000000" pitchFamily="34" charset="-122"/>
              <a:cs typeface="Poppins" panose="00000500000000000000" pitchFamily="2" charset="0"/>
            </a:endParaRPr>
          </a:p>
        </p:txBody>
      </p: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3848100" y="1355716"/>
            <a:ext cx="1447800" cy="1452562"/>
          </a:xfrm>
          <a:prstGeom prst="rect">
            <a:avLst/>
          </a:prstGeom>
          <a:solidFill>
            <a:srgbClr val="B9F0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Poppins" panose="00000500000000000000" pitchFamily="2" charset="0"/>
              <a:ea typeface="思源黑体 CN Light" panose="020B0300000000000000" pitchFamily="34" charset="-122"/>
              <a:cs typeface="Poppins" panose="00000500000000000000" pitchFamily="2" charset="0"/>
            </a:endParaRPr>
          </a:p>
        </p:txBody>
      </p:sp>
      <p:sp>
        <p:nvSpPr>
          <p:cNvPr id="24" name="Rectangle 11"/>
          <p:cNvSpPr>
            <a:spLocks noChangeArrowheads="1"/>
          </p:cNvSpPr>
          <p:nvPr/>
        </p:nvSpPr>
        <p:spPr bwMode="auto">
          <a:xfrm>
            <a:off x="6743700" y="1355716"/>
            <a:ext cx="1447800" cy="1452562"/>
          </a:xfrm>
          <a:prstGeom prst="rect">
            <a:avLst/>
          </a:prstGeom>
          <a:solidFill>
            <a:srgbClr val="80D6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Poppins" panose="00000500000000000000" pitchFamily="2" charset="0"/>
              <a:ea typeface="思源黑体 CN Light" panose="020B0300000000000000" pitchFamily="34" charset="-122"/>
              <a:cs typeface="Poppins" panose="00000500000000000000" pitchFamily="2" charset="0"/>
            </a:endParaRPr>
          </a:p>
        </p:txBody>
      </p:sp>
      <p:sp>
        <p:nvSpPr>
          <p:cNvPr id="26" name="Rectangle 13"/>
          <p:cNvSpPr>
            <a:spLocks noChangeArrowheads="1"/>
          </p:cNvSpPr>
          <p:nvPr/>
        </p:nvSpPr>
        <p:spPr bwMode="auto">
          <a:xfrm>
            <a:off x="2400300" y="2808278"/>
            <a:ext cx="1447800" cy="1454150"/>
          </a:xfrm>
          <a:prstGeom prst="rect">
            <a:avLst/>
          </a:prstGeom>
          <a:solidFill>
            <a:srgbClr val="B9F0C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Poppins" panose="00000500000000000000" pitchFamily="2" charset="0"/>
              <a:ea typeface="思源黑体 CN Light" panose="020B0300000000000000" pitchFamily="34" charset="-122"/>
              <a:cs typeface="Poppins" panose="00000500000000000000" pitchFamily="2" charset="0"/>
            </a:endParaRPr>
          </a:p>
        </p:txBody>
      </p:sp>
      <p:sp>
        <p:nvSpPr>
          <p:cNvPr id="28" name="Rectangle 15"/>
          <p:cNvSpPr>
            <a:spLocks noChangeArrowheads="1"/>
          </p:cNvSpPr>
          <p:nvPr/>
        </p:nvSpPr>
        <p:spPr bwMode="auto">
          <a:xfrm>
            <a:off x="5295900" y="2808278"/>
            <a:ext cx="1447800" cy="14541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Poppins" panose="00000500000000000000" pitchFamily="2" charset="0"/>
              <a:ea typeface="思源黑体 CN Light" panose="020B0300000000000000" pitchFamily="34" charset="-122"/>
              <a:cs typeface="Poppins" panose="00000500000000000000" pitchFamily="2" charset="0"/>
            </a:endParaRPr>
          </a:p>
        </p:txBody>
      </p:sp>
      <p:sp>
        <p:nvSpPr>
          <p:cNvPr id="30" name="Rectangle 17"/>
          <p:cNvSpPr>
            <a:spLocks noChangeArrowheads="1"/>
          </p:cNvSpPr>
          <p:nvPr/>
        </p:nvSpPr>
        <p:spPr bwMode="auto">
          <a:xfrm>
            <a:off x="952500" y="1812916"/>
            <a:ext cx="144145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400" b="1" dirty="0">
                <a:latin typeface="Poppins" panose="00000500000000000000" pitchFamily="2" charset="0"/>
                <a:ea typeface="思源黑体 CN Light" panose="020B0300000000000000" pitchFamily="34" charset="-122"/>
                <a:cs typeface="Poppins" panose="00000500000000000000" pitchFamily="2" charset="0"/>
              </a:rPr>
              <a:t>生产级均质机</a:t>
            </a:r>
            <a:endParaRPr lang="en-US" altLang="zh-CN" sz="1400" dirty="0">
              <a:solidFill>
                <a:schemeClr val="bg1"/>
              </a:solidFill>
              <a:latin typeface="Poppins" panose="00000500000000000000" pitchFamily="2" charset="0"/>
              <a:ea typeface="思源黑体 CN Light" panose="020B0300000000000000" pitchFamily="34" charset="-122"/>
              <a:cs typeface="Poppins" panose="00000500000000000000" pitchFamily="2" charset="0"/>
            </a:endParaRPr>
          </a:p>
        </p:txBody>
      </p:sp>
      <p:sp>
        <p:nvSpPr>
          <p:cNvPr id="31" name="Rectangle 18"/>
          <p:cNvSpPr>
            <a:spLocks noChangeArrowheads="1"/>
          </p:cNvSpPr>
          <p:nvPr/>
        </p:nvSpPr>
        <p:spPr bwMode="auto">
          <a:xfrm>
            <a:off x="3848100" y="1812916"/>
            <a:ext cx="1441450" cy="499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400" b="1" dirty="0" err="1">
                <a:latin typeface="Poppins" panose="00000500000000000000" pitchFamily="2" charset="0"/>
                <a:ea typeface="思源黑体 CN Light" panose="020B0300000000000000" pitchFamily="34" charset="-122"/>
                <a:cs typeface="Poppins" panose="00000500000000000000" pitchFamily="2" charset="0"/>
              </a:rPr>
              <a:t>Mobius</a:t>
            </a:r>
            <a:r>
              <a:rPr lang="en-US" altLang="zh-CN" sz="1400" b="1" dirty="0">
                <a:latin typeface="Poppins" panose="00000500000000000000" pitchFamily="2" charset="0"/>
                <a:ea typeface="思源黑体 CN Light" panose="020B0300000000000000" pitchFamily="34" charset="-122"/>
                <a:cs typeface="Poppins" panose="00000500000000000000" pitchFamily="2" charset="0"/>
              </a:rPr>
              <a:t> 500L</a:t>
            </a:r>
            <a:endParaRPr lang="en-US" altLang="zh-CN" sz="1400" b="1" dirty="0">
              <a:latin typeface="Poppins" panose="00000500000000000000" pitchFamily="2" charset="0"/>
              <a:ea typeface="思源黑体 CN Light" panose="020B0300000000000000" pitchFamily="34" charset="-122"/>
              <a:cs typeface="Poppins" panose="00000500000000000000" pitchFamily="2" charset="0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b="1" dirty="0">
                <a:latin typeface="Poppins" panose="00000500000000000000" pitchFamily="2" charset="0"/>
                <a:ea typeface="思源黑体 CN Light" panose="020B0300000000000000" pitchFamily="34" charset="-122"/>
                <a:cs typeface="Poppins" panose="00000500000000000000" pitchFamily="2" charset="0"/>
              </a:rPr>
              <a:t>一次性搅拌系统</a:t>
            </a:r>
            <a:endParaRPr lang="en-US" altLang="zh-CN" sz="1400" dirty="0">
              <a:latin typeface="Poppins" panose="00000500000000000000" pitchFamily="2" charset="0"/>
              <a:ea typeface="思源黑体 CN Light" panose="020B0300000000000000" pitchFamily="34" charset="-122"/>
              <a:cs typeface="Poppins" panose="00000500000000000000" pitchFamily="2" charset="0"/>
            </a:endParaRPr>
          </a:p>
        </p:txBody>
      </p:sp>
      <p:sp>
        <p:nvSpPr>
          <p:cNvPr id="32" name="Rectangle 19"/>
          <p:cNvSpPr>
            <a:spLocks noChangeArrowheads="1"/>
          </p:cNvSpPr>
          <p:nvPr/>
        </p:nvSpPr>
        <p:spPr bwMode="auto">
          <a:xfrm>
            <a:off x="6737350" y="1812916"/>
            <a:ext cx="1441450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b="1" dirty="0">
                <a:latin typeface="Poppins" panose="00000500000000000000" pitchFamily="2" charset="0"/>
                <a:ea typeface="思源黑体 CN Light" panose="020B0300000000000000" pitchFamily="34" charset="-122"/>
                <a:cs typeface="Poppins" panose="00000500000000000000" pitchFamily="2" charset="0"/>
              </a:rPr>
              <a:t>中试级均质机</a:t>
            </a:r>
            <a:endParaRPr lang="en-US" altLang="zh-CN" sz="1400" b="1" dirty="0">
              <a:latin typeface="Poppins" panose="00000500000000000000" pitchFamily="2" charset="0"/>
              <a:ea typeface="思源黑体 CN Light" panose="020B0300000000000000" pitchFamily="34" charset="-122"/>
              <a:cs typeface="Poppins" panose="00000500000000000000" pitchFamily="2" charset="0"/>
            </a:endParaRPr>
          </a:p>
        </p:txBody>
      </p:sp>
      <p:sp>
        <p:nvSpPr>
          <p:cNvPr id="33" name="Rectangle 20"/>
          <p:cNvSpPr>
            <a:spLocks noChangeArrowheads="1"/>
          </p:cNvSpPr>
          <p:nvPr/>
        </p:nvSpPr>
        <p:spPr bwMode="auto">
          <a:xfrm>
            <a:off x="2400300" y="3230553"/>
            <a:ext cx="1441450" cy="244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400" b="1" dirty="0">
                <a:latin typeface="Poppins" panose="00000500000000000000" pitchFamily="2" charset="0"/>
                <a:ea typeface="思源黑体 CN Light" panose="020B0300000000000000" pitchFamily="34" charset="-122"/>
                <a:cs typeface="Poppins" panose="00000500000000000000" pitchFamily="2" charset="0"/>
              </a:rPr>
              <a:t>AKTA  Process</a:t>
            </a:r>
            <a:endParaRPr lang="en-US" altLang="zh-CN" sz="1400" dirty="0">
              <a:solidFill>
                <a:srgbClr val="EF6541"/>
              </a:solidFill>
              <a:latin typeface="Poppins" panose="00000500000000000000" pitchFamily="2" charset="0"/>
              <a:ea typeface="思源黑体 CN Light" panose="020B0300000000000000" pitchFamily="34" charset="-122"/>
              <a:cs typeface="Poppins" panose="00000500000000000000" pitchFamily="2" charset="0"/>
            </a:endParaRPr>
          </a:p>
        </p:txBody>
      </p:sp>
      <p:sp>
        <p:nvSpPr>
          <p:cNvPr id="34" name="Rectangle 21"/>
          <p:cNvSpPr>
            <a:spLocks noChangeArrowheads="1"/>
          </p:cNvSpPr>
          <p:nvPr/>
        </p:nvSpPr>
        <p:spPr bwMode="auto">
          <a:xfrm>
            <a:off x="5295900" y="3230553"/>
            <a:ext cx="14414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1400" b="1" dirty="0">
                <a:latin typeface="Poppins" panose="00000500000000000000" pitchFamily="2" charset="0"/>
                <a:ea typeface="思源黑体 CN Light" panose="020B0300000000000000" pitchFamily="34" charset="-122"/>
                <a:cs typeface="Poppins" panose="00000500000000000000" pitchFamily="2" charset="0"/>
              </a:rPr>
              <a:t>CUF50 </a:t>
            </a:r>
            <a:endParaRPr lang="en-US" altLang="zh-CN" sz="1400" b="1" dirty="0">
              <a:latin typeface="Poppins" panose="00000500000000000000" pitchFamily="2" charset="0"/>
              <a:ea typeface="思源黑体 CN Light" panose="020B0300000000000000" pitchFamily="34" charset="-122"/>
              <a:cs typeface="Poppins" panose="00000500000000000000" pitchFamily="2" charset="0"/>
            </a:endParaRPr>
          </a:p>
          <a:p>
            <a:pPr algn="ctr"/>
            <a:r>
              <a:rPr lang="zh-CN" altLang="en-US" sz="1400" b="1" dirty="0">
                <a:latin typeface="Poppins" panose="00000500000000000000" pitchFamily="2" charset="0"/>
                <a:ea typeface="思源黑体 CN Light" panose="020B0300000000000000" pitchFamily="34" charset="-122"/>
                <a:cs typeface="Poppins" panose="00000500000000000000" pitchFamily="2" charset="0"/>
              </a:rPr>
              <a:t>超滤系统</a:t>
            </a:r>
            <a:endParaRPr lang="zh-CN" altLang="en-US" sz="1400" b="1" dirty="0">
              <a:latin typeface="Poppins" panose="00000500000000000000" pitchFamily="2" charset="0"/>
              <a:ea typeface="思源黑体 CN Light" panose="020B0300000000000000" pitchFamily="34" charset="-122"/>
              <a:cs typeface="Poppins" panose="00000500000000000000" pitchFamily="2" charset="0"/>
            </a:endParaRPr>
          </a:p>
        </p:txBody>
      </p:sp>
      <p:pic>
        <p:nvPicPr>
          <p:cNvPr id="35" name="Picture 2"/>
          <p:cNvPicPr>
            <a:picLocks noChangeArrowheads="1"/>
          </p:cNvPicPr>
          <p:nvPr/>
        </p:nvPicPr>
        <p:blipFill>
          <a:blip r:embed="rId1" cstate="print"/>
          <a:srcRect l="1132" t="17963" r="2206" b="3284"/>
          <a:stretch>
            <a:fillRect/>
          </a:stretch>
        </p:blipFill>
        <p:spPr bwMode="auto">
          <a:xfrm>
            <a:off x="952400" y="2801308"/>
            <a:ext cx="1447200" cy="145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" name="Picture 2"/>
          <p:cNvPicPr>
            <a:picLocks noChangeArrowheads="1"/>
          </p:cNvPicPr>
          <p:nvPr/>
        </p:nvPicPr>
        <p:blipFill>
          <a:blip r:embed="rId2" cstate="print"/>
          <a:srcRect l="8273" r="9897"/>
          <a:stretch>
            <a:fillRect/>
          </a:stretch>
        </p:blipFill>
        <p:spPr bwMode="auto">
          <a:xfrm>
            <a:off x="2401312" y="1357918"/>
            <a:ext cx="1447200" cy="145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2"/>
          <p:cNvPicPr>
            <a:picLocks noChangeArrowheads="1"/>
          </p:cNvPicPr>
          <p:nvPr/>
        </p:nvPicPr>
        <p:blipFill>
          <a:blip r:embed="rId3" cstate="print"/>
          <a:srcRect l="21155" t="3334" r="14920" b="3323"/>
          <a:stretch>
            <a:fillRect/>
          </a:stretch>
        </p:blipFill>
        <p:spPr bwMode="auto">
          <a:xfrm>
            <a:off x="3846495" y="2803216"/>
            <a:ext cx="1447200" cy="145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2"/>
          <p:cNvPicPr>
            <a:picLocks noChangeArrowheads="1"/>
          </p:cNvPicPr>
          <p:nvPr/>
        </p:nvPicPr>
        <p:blipFill>
          <a:blip r:embed="rId4" cstate="print"/>
          <a:srcRect l="20329" r="27428"/>
          <a:stretch>
            <a:fillRect/>
          </a:stretch>
        </p:blipFill>
        <p:spPr bwMode="auto">
          <a:xfrm>
            <a:off x="5301010" y="1359630"/>
            <a:ext cx="1447200" cy="145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3"/>
          <p:cNvPicPr>
            <a:picLocks noChangeArrowheads="1"/>
          </p:cNvPicPr>
          <p:nvPr/>
        </p:nvPicPr>
        <p:blipFill>
          <a:blip r:embed="rId5" cstate="print"/>
          <a:srcRect l="60831" t="41672" b="20591"/>
          <a:stretch>
            <a:fillRect/>
          </a:stretch>
        </p:blipFill>
        <p:spPr bwMode="auto">
          <a:xfrm>
            <a:off x="6748758" y="2803020"/>
            <a:ext cx="1447200" cy="145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8" name="标题 1"/>
          <p:cNvSpPr txBox="1">
            <a:spLocks noChangeArrowheads="1"/>
          </p:cNvSpPr>
          <p:nvPr/>
        </p:nvSpPr>
        <p:spPr bwMode="auto">
          <a:xfrm>
            <a:off x="2768825" y="421148"/>
            <a:ext cx="3600000" cy="576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endParaRPr lang="zh-CN" altLang="en-US" sz="2800" b="1" dirty="0">
              <a:solidFill>
                <a:srgbClr val="007E6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Poppins" panose="00000500000000000000" pitchFamily="2" charset="0"/>
            </a:endParaRPr>
          </a:p>
        </p:txBody>
      </p:sp>
      <p:sp>
        <p:nvSpPr>
          <p:cNvPr id="21" name="标题 1"/>
          <p:cNvSpPr txBox="1">
            <a:spLocks noChangeArrowheads="1"/>
          </p:cNvSpPr>
          <p:nvPr/>
        </p:nvSpPr>
        <p:spPr bwMode="auto">
          <a:xfrm>
            <a:off x="2768825" y="374175"/>
            <a:ext cx="3600000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r>
              <a:rPr lang="zh-CN" altLang="en-US" sz="2800" b="1" dirty="0">
                <a:solidFill>
                  <a:srgbClr val="007E6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Poppins" panose="00000500000000000000" pitchFamily="2" charset="0"/>
                <a:sym typeface="宋体" panose="02010600030101010101" pitchFamily="2" charset="-122"/>
              </a:rPr>
              <a:t>纯化设备展示</a:t>
            </a:r>
            <a:endParaRPr lang="zh-CN" altLang="en-US" sz="2800" b="1" dirty="0">
              <a:solidFill>
                <a:srgbClr val="007E6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Poppins" panose="00000500000000000000" pitchFamily="2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6804025" y="4875213"/>
            <a:ext cx="2303463" cy="21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多边形 15"/>
          <p:cNvSpPr>
            <a:spLocks noChangeArrowheads="1"/>
          </p:cNvSpPr>
          <p:nvPr/>
        </p:nvSpPr>
        <p:spPr bwMode="auto">
          <a:xfrm rot="7939227">
            <a:off x="844550" y="919180"/>
            <a:ext cx="3635375" cy="3635375"/>
          </a:xfrm>
          <a:custGeom>
            <a:avLst/>
            <a:gdLst>
              <a:gd name="T0" fmla="*/ 396562 w 3413760"/>
              <a:gd name="T1" fmla="*/ 684378 h 3413760"/>
              <a:gd name="T2" fmla="*/ 1817687 w 3413760"/>
              <a:gd name="T3" fmla="*/ 0 h 3413760"/>
              <a:gd name="T4" fmla="*/ 1817687 w 3413760"/>
              <a:gd name="T5" fmla="*/ 1817687 h 3413760"/>
              <a:gd name="T6" fmla="*/ 396562 w 3413760"/>
              <a:gd name="T7" fmla="*/ 684378 h 3413760"/>
              <a:gd name="T8" fmla="*/ 0 60000 65536"/>
              <a:gd name="T9" fmla="*/ 0 60000 65536"/>
              <a:gd name="T10" fmla="*/ 0 60000 65536"/>
              <a:gd name="T11" fmla="*/ 0 60000 65536"/>
              <a:gd name="T12" fmla="*/ 0 w 3413760"/>
              <a:gd name="T13" fmla="*/ 0 h 3413760"/>
              <a:gd name="T14" fmla="*/ 3413760 w 3413760"/>
              <a:gd name="T15" fmla="*/ 3413760 h 34137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413760" h="3413760">
                <a:moveTo>
                  <a:pt x="372387" y="642658"/>
                </a:moveTo>
                <a:cubicBezTo>
                  <a:pt x="696256" y="236539"/>
                  <a:pt x="1187434" y="0"/>
                  <a:pt x="1706880" y="0"/>
                </a:cubicBezTo>
                <a:lnTo>
                  <a:pt x="1706880" y="1706880"/>
                </a:lnTo>
                <a:lnTo>
                  <a:pt x="372387" y="642658"/>
                </a:lnTo>
                <a:close/>
              </a:path>
            </a:pathLst>
          </a:custGeom>
          <a:solidFill>
            <a:srgbClr val="C5EDE3"/>
          </a:solidFill>
          <a:ln w="25400" cap="flat" cmpd="sng">
            <a:solidFill>
              <a:srgbClr val="FFFFFF"/>
            </a:solidFill>
            <a:bevel/>
          </a:ln>
        </p:spPr>
        <p:txBody>
          <a:bodyPr lIns="776478" tIns="361951" rIns="1776222" bIns="2536189" anchor="ctr"/>
          <a:lstStyle/>
          <a:p>
            <a:endParaRPr lang="zh-CN" altLang="en-US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5" name="任意多边形 11"/>
          <p:cNvSpPr>
            <a:spLocks noChangeArrowheads="1"/>
          </p:cNvSpPr>
          <p:nvPr/>
        </p:nvSpPr>
        <p:spPr bwMode="auto">
          <a:xfrm rot="1723431">
            <a:off x="796925" y="919181"/>
            <a:ext cx="3635375" cy="3635375"/>
          </a:xfrm>
          <a:custGeom>
            <a:avLst/>
            <a:gdLst>
              <a:gd name="T0" fmla="*/ 3589802 w 3413760"/>
              <a:gd name="T1" fmla="*/ 2222160 h 3413760"/>
              <a:gd name="T2" fmla="*/ 2606352 w 3413760"/>
              <a:gd name="T3" fmla="*/ 3455368 h 3413760"/>
              <a:gd name="T4" fmla="*/ 1817687 w 3413760"/>
              <a:gd name="T5" fmla="*/ 1817687 h 3413760"/>
              <a:gd name="T6" fmla="*/ 3589802 w 3413760"/>
              <a:gd name="T7" fmla="*/ 2222160 h 3413760"/>
              <a:gd name="T8" fmla="*/ 0 60000 65536"/>
              <a:gd name="T9" fmla="*/ 0 60000 65536"/>
              <a:gd name="T10" fmla="*/ 0 60000 65536"/>
              <a:gd name="T11" fmla="*/ 0 60000 65536"/>
              <a:gd name="T12" fmla="*/ 0 w 3413760"/>
              <a:gd name="T13" fmla="*/ 0 h 3413760"/>
              <a:gd name="T14" fmla="*/ 3413760 w 3413760"/>
              <a:gd name="T15" fmla="*/ 3413760 h 34137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413760" h="3413760">
                <a:moveTo>
                  <a:pt x="3370965" y="2086696"/>
                </a:moveTo>
                <a:cubicBezTo>
                  <a:pt x="3255378" y="2593118"/>
                  <a:pt x="2915472" y="3019346"/>
                  <a:pt x="2447467" y="3244726"/>
                </a:cubicBezTo>
                <a:lnTo>
                  <a:pt x="1706880" y="1706880"/>
                </a:lnTo>
                <a:lnTo>
                  <a:pt x="3370965" y="2086696"/>
                </a:lnTo>
                <a:close/>
              </a:path>
            </a:pathLst>
          </a:custGeom>
          <a:solidFill>
            <a:srgbClr val="B9F0C8"/>
          </a:solidFill>
          <a:ln w="25400" cap="flat" cmpd="sng">
            <a:solidFill>
              <a:srgbClr val="FFFFFF"/>
            </a:solidFill>
            <a:bevel/>
          </a:ln>
        </p:spPr>
        <p:txBody>
          <a:bodyPr lIns="2244090" tIns="2081530" rIns="374650" bIns="781050" anchor="ctr"/>
          <a:lstStyle/>
          <a:p>
            <a:endParaRPr lang="zh-CN" altLang="en-US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6" name="任意多边形 12"/>
          <p:cNvSpPr>
            <a:spLocks noChangeArrowheads="1"/>
          </p:cNvSpPr>
          <p:nvPr/>
        </p:nvSpPr>
        <p:spPr bwMode="auto">
          <a:xfrm rot="1723431">
            <a:off x="796925" y="919181"/>
            <a:ext cx="3635375" cy="3635375"/>
          </a:xfrm>
          <a:custGeom>
            <a:avLst/>
            <a:gdLst>
              <a:gd name="T0" fmla="*/ 2606313 w 3413760"/>
              <a:gd name="T1" fmla="*/ 3455387 h 3413760"/>
              <a:gd name="T2" fmla="*/ 1029022 w 3413760"/>
              <a:gd name="T3" fmla="*/ 3455368 h 3413760"/>
              <a:gd name="T4" fmla="*/ 1817687 w 3413760"/>
              <a:gd name="T5" fmla="*/ 1817687 h 3413760"/>
              <a:gd name="T6" fmla="*/ 2606313 w 3413760"/>
              <a:gd name="T7" fmla="*/ 3455387 h 3413760"/>
              <a:gd name="T8" fmla="*/ 0 60000 65536"/>
              <a:gd name="T9" fmla="*/ 0 60000 65536"/>
              <a:gd name="T10" fmla="*/ 0 60000 65536"/>
              <a:gd name="T11" fmla="*/ 0 60000 65536"/>
              <a:gd name="T12" fmla="*/ 0 w 3413760"/>
              <a:gd name="T13" fmla="*/ 0 h 3413760"/>
              <a:gd name="T14" fmla="*/ 3413760 w 3413760"/>
              <a:gd name="T15" fmla="*/ 3413760 h 34137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413760" h="3413760">
                <a:moveTo>
                  <a:pt x="2447430" y="3244744"/>
                </a:moveTo>
                <a:cubicBezTo>
                  <a:pt x="1979433" y="3470105"/>
                  <a:pt x="1434283" y="3470099"/>
                  <a:pt x="966292" y="3244726"/>
                </a:cubicBezTo>
                <a:lnTo>
                  <a:pt x="1706880" y="1706880"/>
                </a:lnTo>
                <a:lnTo>
                  <a:pt x="2447430" y="3244744"/>
                </a:lnTo>
                <a:close/>
              </a:path>
            </a:pathLst>
          </a:custGeom>
          <a:solidFill>
            <a:srgbClr val="80D6BF"/>
          </a:solidFill>
          <a:ln w="25400" cap="flat" cmpd="sng">
            <a:solidFill>
              <a:srgbClr val="FFFFFF"/>
            </a:solidFill>
            <a:bevel/>
          </a:ln>
        </p:spPr>
        <p:txBody>
          <a:bodyPr lIns="1299210" tIns="2731771" rIns="1299210" bIns="130809" anchor="ctr"/>
          <a:lstStyle/>
          <a:p>
            <a:endParaRPr lang="zh-CN" altLang="en-US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7" name="任意多边形 13"/>
          <p:cNvSpPr>
            <a:spLocks noChangeArrowheads="1"/>
          </p:cNvSpPr>
          <p:nvPr/>
        </p:nvSpPr>
        <p:spPr bwMode="auto">
          <a:xfrm rot="1723431">
            <a:off x="796925" y="919181"/>
            <a:ext cx="3635375" cy="3635375"/>
          </a:xfrm>
          <a:custGeom>
            <a:avLst/>
            <a:gdLst>
              <a:gd name="T0" fmla="*/ 1029022 w 3413760"/>
              <a:gd name="T1" fmla="*/ 3455368 h 3413760"/>
              <a:gd name="T2" fmla="*/ 45573 w 3413760"/>
              <a:gd name="T3" fmla="*/ 2222160 h 3413760"/>
              <a:gd name="T4" fmla="*/ 1817687 w 3413760"/>
              <a:gd name="T5" fmla="*/ 1817687 h 3413760"/>
              <a:gd name="T6" fmla="*/ 1029022 w 3413760"/>
              <a:gd name="T7" fmla="*/ 3455368 h 3413760"/>
              <a:gd name="T8" fmla="*/ 0 60000 65536"/>
              <a:gd name="T9" fmla="*/ 0 60000 65536"/>
              <a:gd name="T10" fmla="*/ 0 60000 65536"/>
              <a:gd name="T11" fmla="*/ 0 60000 65536"/>
              <a:gd name="T12" fmla="*/ 0 w 3413760"/>
              <a:gd name="T13" fmla="*/ 0 h 3413760"/>
              <a:gd name="T14" fmla="*/ 3413760 w 3413760"/>
              <a:gd name="T15" fmla="*/ 3413760 h 34137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413760" h="3413760">
                <a:moveTo>
                  <a:pt x="966292" y="3244726"/>
                </a:moveTo>
                <a:cubicBezTo>
                  <a:pt x="498287" y="3019347"/>
                  <a:pt x="158382" y="2593118"/>
                  <a:pt x="42795" y="2086696"/>
                </a:cubicBezTo>
                <a:lnTo>
                  <a:pt x="1706880" y="1706880"/>
                </a:lnTo>
                <a:lnTo>
                  <a:pt x="966292" y="3244726"/>
                </a:lnTo>
                <a:close/>
              </a:path>
            </a:pathLst>
          </a:custGeom>
          <a:solidFill>
            <a:srgbClr val="53C3B0"/>
          </a:solidFill>
          <a:ln w="25400" cap="flat" cmpd="sng">
            <a:solidFill>
              <a:srgbClr val="FFFFFF"/>
            </a:solidFill>
            <a:bevel/>
          </a:ln>
        </p:spPr>
        <p:txBody>
          <a:bodyPr lIns="374650" tIns="2081530" rIns="2244090" bIns="781050" anchor="ctr"/>
          <a:lstStyle/>
          <a:p>
            <a:endParaRPr lang="zh-CN" altLang="en-US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8" name="任意多边形 14"/>
          <p:cNvSpPr>
            <a:spLocks noChangeArrowheads="1"/>
          </p:cNvSpPr>
          <p:nvPr/>
        </p:nvSpPr>
        <p:spPr bwMode="auto">
          <a:xfrm rot="1723431">
            <a:off x="796925" y="919181"/>
            <a:ext cx="3635375" cy="3635375"/>
          </a:xfrm>
          <a:custGeom>
            <a:avLst/>
            <a:gdLst>
              <a:gd name="T0" fmla="*/ 45573 w 3413760"/>
              <a:gd name="T1" fmla="*/ 2222159 h 3413760"/>
              <a:gd name="T2" fmla="*/ 396562 w 3413760"/>
              <a:gd name="T3" fmla="*/ 684378 h 3413760"/>
              <a:gd name="T4" fmla="*/ 1817687 w 3413760"/>
              <a:gd name="T5" fmla="*/ 1817687 h 3413760"/>
              <a:gd name="T6" fmla="*/ 45573 w 3413760"/>
              <a:gd name="T7" fmla="*/ 2222159 h 3413760"/>
              <a:gd name="T8" fmla="*/ 0 60000 65536"/>
              <a:gd name="T9" fmla="*/ 0 60000 65536"/>
              <a:gd name="T10" fmla="*/ 0 60000 65536"/>
              <a:gd name="T11" fmla="*/ 0 60000 65536"/>
              <a:gd name="T12" fmla="*/ 0 w 3413760"/>
              <a:gd name="T13" fmla="*/ 0 h 3413760"/>
              <a:gd name="T14" fmla="*/ 3413760 w 3413760"/>
              <a:gd name="T15" fmla="*/ 3413760 h 34137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413760" h="3413760">
                <a:moveTo>
                  <a:pt x="42795" y="2086695"/>
                </a:moveTo>
                <a:cubicBezTo>
                  <a:pt x="-72792" y="1580274"/>
                  <a:pt x="48519" y="1048777"/>
                  <a:pt x="372387" y="642658"/>
                </a:cubicBezTo>
                <a:lnTo>
                  <a:pt x="1706880" y="1706880"/>
                </a:lnTo>
                <a:lnTo>
                  <a:pt x="42795" y="2086695"/>
                </a:lnTo>
                <a:close/>
              </a:path>
            </a:pathLst>
          </a:custGeom>
          <a:solidFill>
            <a:srgbClr val="00AF92"/>
          </a:solidFill>
          <a:ln w="25400" cap="flat" cmpd="sng">
            <a:solidFill>
              <a:srgbClr val="FFFFFF"/>
            </a:solidFill>
            <a:bevel/>
          </a:ln>
        </p:spPr>
        <p:txBody>
          <a:bodyPr lIns="124714" tIns="1258571" rIns="2376170" bIns="1604009" anchor="ctr"/>
          <a:lstStyle/>
          <a:p>
            <a:endParaRPr lang="zh-CN" altLang="en-US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9" name="任意多边形 15"/>
          <p:cNvSpPr>
            <a:spLocks noChangeArrowheads="1"/>
          </p:cNvSpPr>
          <p:nvPr/>
        </p:nvSpPr>
        <p:spPr bwMode="auto">
          <a:xfrm rot="1723431">
            <a:off x="792162" y="919180"/>
            <a:ext cx="3635375" cy="3635375"/>
          </a:xfrm>
          <a:custGeom>
            <a:avLst/>
            <a:gdLst>
              <a:gd name="T0" fmla="*/ 396562 w 3413760"/>
              <a:gd name="T1" fmla="*/ 684378 h 3413760"/>
              <a:gd name="T2" fmla="*/ 1817687 w 3413760"/>
              <a:gd name="T3" fmla="*/ 0 h 3413760"/>
              <a:gd name="T4" fmla="*/ 1817687 w 3413760"/>
              <a:gd name="T5" fmla="*/ 1817687 h 3413760"/>
              <a:gd name="T6" fmla="*/ 396562 w 3413760"/>
              <a:gd name="T7" fmla="*/ 684378 h 3413760"/>
              <a:gd name="T8" fmla="*/ 0 60000 65536"/>
              <a:gd name="T9" fmla="*/ 0 60000 65536"/>
              <a:gd name="T10" fmla="*/ 0 60000 65536"/>
              <a:gd name="T11" fmla="*/ 0 60000 65536"/>
              <a:gd name="T12" fmla="*/ 0 w 3413760"/>
              <a:gd name="T13" fmla="*/ 0 h 3413760"/>
              <a:gd name="T14" fmla="*/ 3413760 w 3413760"/>
              <a:gd name="T15" fmla="*/ 3413760 h 34137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413760" h="3413760">
                <a:moveTo>
                  <a:pt x="372387" y="642658"/>
                </a:moveTo>
                <a:cubicBezTo>
                  <a:pt x="696256" y="236539"/>
                  <a:pt x="1187434" y="0"/>
                  <a:pt x="1706880" y="0"/>
                </a:cubicBezTo>
                <a:lnTo>
                  <a:pt x="1706880" y="1706880"/>
                </a:lnTo>
                <a:lnTo>
                  <a:pt x="372387" y="642658"/>
                </a:lnTo>
                <a:close/>
              </a:path>
            </a:pathLst>
          </a:custGeom>
          <a:solidFill>
            <a:srgbClr val="1EA08C"/>
          </a:solidFill>
          <a:ln w="25400" cap="flat" cmpd="sng">
            <a:solidFill>
              <a:srgbClr val="FFFFFF"/>
            </a:solidFill>
            <a:bevel/>
          </a:ln>
        </p:spPr>
        <p:txBody>
          <a:bodyPr lIns="776478" tIns="361951" rIns="1776222" bIns="2536189" anchor="ctr"/>
          <a:lstStyle/>
          <a:p>
            <a:endParaRPr lang="zh-CN" altLang="en-US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10" name="椭圆 16"/>
          <p:cNvSpPr>
            <a:spLocks noChangeArrowheads="1"/>
          </p:cNvSpPr>
          <p:nvPr/>
        </p:nvSpPr>
        <p:spPr bwMode="auto">
          <a:xfrm>
            <a:off x="2374900" y="2505094"/>
            <a:ext cx="506413" cy="506412"/>
          </a:xfrm>
          <a:prstGeom prst="ellipse">
            <a:avLst/>
          </a:prstGeom>
          <a:solidFill>
            <a:srgbClr val="53C3B0"/>
          </a:solidFill>
          <a:ln w="25400">
            <a:solidFill>
              <a:schemeClr val="bg1"/>
            </a:solidFill>
            <a:bevel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  <a:sym typeface="宋体" panose="02010600030101010101" pitchFamily="2" charset="-122"/>
            </a:endParaRPr>
          </a:p>
        </p:txBody>
      </p:sp>
      <p:sp>
        <p:nvSpPr>
          <p:cNvPr id="11" name="TextBox 17"/>
          <p:cNvSpPr>
            <a:spLocks noChangeArrowheads="1"/>
          </p:cNvSpPr>
          <p:nvPr/>
        </p:nvSpPr>
        <p:spPr bwMode="auto">
          <a:xfrm>
            <a:off x="2357422" y="2071684"/>
            <a:ext cx="490526" cy="3939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Arial" panose="020B0604020202020204" pitchFamily="34" charset="0"/>
              </a:rPr>
              <a:t>06</a:t>
            </a:r>
            <a:endParaRPr lang="zh-CN" altLang="en-US" sz="1600" b="1" dirty="0">
              <a:solidFill>
                <a:schemeClr val="bg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  <a:sym typeface="Arial" panose="020B0604020202020204" pitchFamily="34" charset="0"/>
            </a:endParaRPr>
          </a:p>
        </p:txBody>
      </p:sp>
      <p:sp>
        <p:nvSpPr>
          <p:cNvPr id="12" name="TextBox 18"/>
          <p:cNvSpPr>
            <a:spLocks noChangeArrowheads="1"/>
          </p:cNvSpPr>
          <p:nvPr/>
        </p:nvSpPr>
        <p:spPr bwMode="auto">
          <a:xfrm>
            <a:off x="2031967" y="2214560"/>
            <a:ext cx="468331" cy="3939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Arial" panose="020B0604020202020204" pitchFamily="34" charset="0"/>
              </a:rPr>
              <a:t>05</a:t>
            </a:r>
            <a:endParaRPr lang="zh-CN" altLang="en-US" sz="1600" b="1" dirty="0">
              <a:solidFill>
                <a:schemeClr val="bg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  <a:sym typeface="Arial" panose="020B0604020202020204" pitchFamily="34" charset="0"/>
            </a:endParaRPr>
          </a:p>
        </p:txBody>
      </p:sp>
      <p:sp>
        <p:nvSpPr>
          <p:cNvPr id="13" name="TextBox 19"/>
          <p:cNvSpPr>
            <a:spLocks noChangeArrowheads="1"/>
          </p:cNvSpPr>
          <p:nvPr/>
        </p:nvSpPr>
        <p:spPr bwMode="auto">
          <a:xfrm>
            <a:off x="1857356" y="2571750"/>
            <a:ext cx="535007" cy="3939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Arial" panose="020B0604020202020204" pitchFamily="34" charset="0"/>
              </a:rPr>
              <a:t>04</a:t>
            </a:r>
            <a:endParaRPr lang="zh-CN" altLang="en-US" sz="1600" b="1" dirty="0">
              <a:solidFill>
                <a:schemeClr val="bg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  <a:sym typeface="Arial" panose="020B0604020202020204" pitchFamily="34" charset="0"/>
            </a:endParaRPr>
          </a:p>
        </p:txBody>
      </p:sp>
      <p:sp>
        <p:nvSpPr>
          <p:cNvPr id="14" name="TextBox 20"/>
          <p:cNvSpPr>
            <a:spLocks noChangeArrowheads="1"/>
          </p:cNvSpPr>
          <p:nvPr/>
        </p:nvSpPr>
        <p:spPr bwMode="auto">
          <a:xfrm>
            <a:off x="2143108" y="2978490"/>
            <a:ext cx="466742" cy="3939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6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Arial" panose="020B0604020202020204" pitchFamily="34" charset="0"/>
              </a:rPr>
              <a:t>03</a:t>
            </a:r>
            <a:endParaRPr lang="zh-CN" altLang="en-US" sz="1600" b="1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  <a:sym typeface="Arial" panose="020B0604020202020204" pitchFamily="34" charset="0"/>
            </a:endParaRPr>
          </a:p>
        </p:txBody>
      </p:sp>
      <p:sp>
        <p:nvSpPr>
          <p:cNvPr id="15" name="TextBox 21"/>
          <p:cNvSpPr>
            <a:spLocks noChangeArrowheads="1"/>
          </p:cNvSpPr>
          <p:nvPr/>
        </p:nvSpPr>
        <p:spPr bwMode="auto">
          <a:xfrm>
            <a:off x="2586038" y="2987694"/>
            <a:ext cx="485764" cy="3939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6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Arial" panose="020B0604020202020204" pitchFamily="34" charset="0"/>
              </a:rPr>
              <a:t>02</a:t>
            </a:r>
            <a:endParaRPr lang="zh-CN" altLang="en-US" sz="1600" b="1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  <a:sym typeface="Arial" panose="020B0604020202020204" pitchFamily="34" charset="0"/>
            </a:endParaRPr>
          </a:p>
        </p:txBody>
      </p:sp>
      <p:sp>
        <p:nvSpPr>
          <p:cNvPr id="16" name="TextBox 22"/>
          <p:cNvSpPr>
            <a:spLocks noChangeArrowheads="1"/>
          </p:cNvSpPr>
          <p:nvPr/>
        </p:nvSpPr>
        <p:spPr bwMode="auto">
          <a:xfrm>
            <a:off x="2870200" y="2684481"/>
            <a:ext cx="487354" cy="3939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6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Arial" panose="020B0604020202020204" pitchFamily="34" charset="0"/>
              </a:rPr>
              <a:t>01</a:t>
            </a:r>
            <a:endParaRPr lang="zh-CN" altLang="en-US" sz="1600" b="1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  <a:sym typeface="Arial" panose="020B0604020202020204" pitchFamily="34" charset="0"/>
            </a:endParaRPr>
          </a:p>
        </p:txBody>
      </p:sp>
      <p:sp>
        <p:nvSpPr>
          <p:cNvPr id="17" name="TextBox 23"/>
          <p:cNvSpPr>
            <a:spLocks noChangeArrowheads="1"/>
          </p:cNvSpPr>
          <p:nvPr/>
        </p:nvSpPr>
        <p:spPr bwMode="auto">
          <a:xfrm>
            <a:off x="2222500" y="1160761"/>
            <a:ext cx="920740" cy="6363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微软雅黑" panose="020B0503020204020204" pitchFamily="34" charset="-122"/>
              </a:rPr>
              <a:t>严格的</a:t>
            </a:r>
            <a:endParaRPr lang="en-US" altLang="zh-CN" sz="1400" b="1" dirty="0">
              <a:solidFill>
                <a:schemeClr val="bg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  <a:sym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微软雅黑" panose="020B0503020204020204" pitchFamily="34" charset="-122"/>
              </a:rPr>
              <a:t>现场管理</a:t>
            </a:r>
            <a:endParaRPr lang="zh-CN" altLang="en-US" sz="1400" b="1" dirty="0">
              <a:solidFill>
                <a:schemeClr val="bg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  <a:sym typeface="微软雅黑" panose="020B0503020204020204" pitchFamily="34" charset="-122"/>
            </a:endParaRPr>
          </a:p>
        </p:txBody>
      </p:sp>
      <p:sp>
        <p:nvSpPr>
          <p:cNvPr id="18" name="TextBox 24"/>
          <p:cNvSpPr>
            <a:spLocks noChangeArrowheads="1"/>
          </p:cNvSpPr>
          <p:nvPr/>
        </p:nvSpPr>
        <p:spPr bwMode="auto">
          <a:xfrm>
            <a:off x="963613" y="2643188"/>
            <a:ext cx="965181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完善的</a:t>
            </a:r>
            <a:endParaRPr lang="en-US" altLang="zh-CN" sz="1400" b="1" dirty="0">
              <a:solidFill>
                <a:schemeClr val="bg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  <a:p>
            <a:pPr algn="ctr"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文件体系</a:t>
            </a:r>
            <a:endParaRPr lang="en-US" altLang="zh-CN" sz="1400" b="1" dirty="0">
              <a:solidFill>
                <a:schemeClr val="bg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19" name="TextBox 25"/>
          <p:cNvSpPr>
            <a:spLocks noChangeArrowheads="1"/>
          </p:cNvSpPr>
          <p:nvPr/>
        </p:nvSpPr>
        <p:spPr bwMode="auto">
          <a:xfrm>
            <a:off x="1500166" y="3477290"/>
            <a:ext cx="1000132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4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计量</a:t>
            </a:r>
            <a:endParaRPr lang="en-US" altLang="zh-CN" sz="1400" b="1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  <a:p>
            <a:pPr algn="ctr">
              <a:defRPr/>
            </a:pPr>
            <a:r>
              <a:rPr lang="zh-CN" altLang="en-US" sz="14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管理体系</a:t>
            </a:r>
            <a:endParaRPr lang="en-US" altLang="zh-CN" sz="1400" b="1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20" name="TextBox 26"/>
          <p:cNvSpPr>
            <a:spLocks noChangeArrowheads="1"/>
          </p:cNvSpPr>
          <p:nvPr/>
        </p:nvSpPr>
        <p:spPr bwMode="auto">
          <a:xfrm>
            <a:off x="1214414" y="1643056"/>
            <a:ext cx="1016025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物料</a:t>
            </a:r>
            <a:endParaRPr lang="en-US" altLang="zh-CN" sz="1400" b="1" dirty="0">
              <a:solidFill>
                <a:schemeClr val="bg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  <a:p>
            <a:pPr algn="ctr"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管理体系</a:t>
            </a:r>
            <a:endParaRPr lang="en-US" altLang="zh-CN" sz="1400" b="1" dirty="0">
              <a:solidFill>
                <a:schemeClr val="bg1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21" name="TextBox 27"/>
          <p:cNvSpPr>
            <a:spLocks noChangeArrowheads="1"/>
          </p:cNvSpPr>
          <p:nvPr/>
        </p:nvSpPr>
        <p:spPr bwMode="auto">
          <a:xfrm>
            <a:off x="2662238" y="3500444"/>
            <a:ext cx="909630" cy="7386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4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完善的</a:t>
            </a:r>
            <a:endParaRPr lang="en-US" altLang="zh-CN" sz="1400" b="1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  <a:p>
            <a:pPr algn="ctr">
              <a:defRPr/>
            </a:pPr>
            <a:r>
              <a:rPr lang="zh-CN" altLang="en-US" sz="14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验证体系</a:t>
            </a:r>
            <a:endParaRPr lang="en-US" altLang="zh-CN" sz="1400" b="1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22" name="TextBox 28"/>
          <p:cNvSpPr>
            <a:spLocks noChangeArrowheads="1"/>
          </p:cNvSpPr>
          <p:nvPr/>
        </p:nvSpPr>
        <p:spPr bwMode="auto">
          <a:xfrm>
            <a:off x="3286116" y="2613044"/>
            <a:ext cx="1071570" cy="9325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4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微软雅黑" panose="020B0503020204020204" pitchFamily="34" charset="-122"/>
              </a:rPr>
              <a:t>满足</a:t>
            </a:r>
            <a:r>
              <a:rPr lang="en-US" altLang="zh-CN" sz="14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微软雅黑" panose="020B0503020204020204" pitchFamily="34" charset="-122"/>
              </a:rPr>
              <a:t>GMP</a:t>
            </a:r>
            <a:r>
              <a:rPr lang="zh-CN" altLang="en-US" sz="14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微软雅黑" panose="020B0503020204020204" pitchFamily="34" charset="-122"/>
              </a:rPr>
              <a:t>要求的</a:t>
            </a:r>
            <a:endParaRPr lang="en-US" altLang="zh-CN" sz="1400" b="1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  <a:sym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4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微软雅黑" panose="020B0503020204020204" pitchFamily="34" charset="-122"/>
              </a:rPr>
              <a:t>空调系统</a:t>
            </a:r>
            <a:endParaRPr lang="zh-CN" altLang="en-US" sz="1400" b="1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  <a:sym typeface="微软雅黑" panose="020B0503020204020204" pitchFamily="34" charset="-122"/>
            </a:endParaRPr>
          </a:p>
        </p:txBody>
      </p:sp>
      <p:pic>
        <p:nvPicPr>
          <p:cNvPr id="23" name="Picture 4" descr="https://gimg2.baidu.com/image_search/src=http%3A%2F%2Fimg.alicdn.com%2Fi1%2F729831232%2FO1CN01ep4A081KyIYsynYDT_%21%21729831232.jpg&amp;refer=http%3A%2F%2Fimg.alicdn.com&amp;app=2002&amp;size=f9999,10000&amp;q=a80&amp;n=0&amp;g=0n&amp;fmt=auto?sec=1657801081&amp;t=ad443754dbdcd50dd7c9f2ebe1387d1a"/>
          <p:cNvPicPr>
            <a:picLocks noChangeArrowheads="1"/>
          </p:cNvPicPr>
          <p:nvPr/>
        </p:nvPicPr>
        <p:blipFill>
          <a:blip r:embed="rId1" cstate="print"/>
          <a:srcRect l="13891" t="3968" r="12687" b="2765"/>
          <a:stretch>
            <a:fillRect/>
          </a:stretch>
        </p:blipFill>
        <p:spPr bwMode="auto">
          <a:xfrm>
            <a:off x="4983697" y="1407835"/>
            <a:ext cx="2089797" cy="1828572"/>
          </a:xfrm>
          <a:prstGeom prst="hexagon">
            <a:avLst>
              <a:gd name="adj" fmla="val 28125"/>
              <a:gd name="vf" fmla="val 115470"/>
            </a:avLst>
          </a:prstGeom>
          <a:noFill/>
          <a:ln w="38100">
            <a:solidFill>
              <a:schemeClr val="accent1"/>
            </a:solidFill>
          </a:ln>
        </p:spPr>
      </p:pic>
      <p:pic>
        <p:nvPicPr>
          <p:cNvPr id="24" name="Picture 6" descr="https://gimg2.baidu.com/image_search/src=http%3A%2F%2F5b0988e595225.cdn.sohucs.com%2Fq_70%2Cc_zoom%2Cw_640%2Fimages%2F20180618%2F04e7265d58d74058904cd48d9df952d4.jpeg&amp;refer=http%3A%2F%2F5b0988e595225.cdn.sohucs.com&amp;app=2002&amp;size=f9999,10000&amp;q=a80&amp;n=0&amp;g=0n&amp;fmt=auto?sec=1657801539&amp;t=f2ec8045f96067e963909ff1cb9520b5"/>
          <p:cNvPicPr>
            <a:picLocks noChangeAspect="1" noChangeArrowheads="1"/>
          </p:cNvPicPr>
          <p:nvPr/>
        </p:nvPicPr>
        <p:blipFill>
          <a:blip r:embed="rId2" cstate="print"/>
          <a:srcRect l="6329" t="3694" r="5063" b="3940"/>
          <a:stretch>
            <a:fillRect/>
          </a:stretch>
        </p:blipFill>
        <p:spPr bwMode="auto">
          <a:xfrm>
            <a:off x="7450103" y="1616621"/>
            <a:ext cx="1460568" cy="1304079"/>
          </a:xfrm>
          <a:prstGeom prst="hexagon">
            <a:avLst/>
          </a:prstGeom>
          <a:noFill/>
          <a:ln w="57150">
            <a:solidFill>
              <a:srgbClr val="B9F0DC"/>
            </a:solidFill>
          </a:ln>
        </p:spPr>
      </p:pic>
      <p:pic>
        <p:nvPicPr>
          <p:cNvPr id="25" name="Picture 8" descr="https://gimg2.baidu.com/image_search/src=http%3A%2F%2Fdpic.tiankong.com%2Fg7%2Fz1%2FQJ7220966815.jpg&amp;refer=http%3A%2F%2Fdpic.tiankong.com&amp;app=2002&amp;size=f9999,10000&amp;q=a80&amp;n=0&amp;g=0n&amp;fmt=auto?sec=1657801863&amp;t=d84effe5ba984cdfe5df59b8890f3e79"/>
          <p:cNvPicPr>
            <a:picLocks noChangeAspect="1" noChangeArrowheads="1"/>
          </p:cNvPicPr>
          <p:nvPr/>
        </p:nvPicPr>
        <p:blipFill>
          <a:blip r:embed="rId3" cstate="print"/>
          <a:srcRect l="-6615" r="-12449"/>
          <a:stretch>
            <a:fillRect/>
          </a:stretch>
        </p:blipFill>
        <p:spPr bwMode="auto">
          <a:xfrm>
            <a:off x="5725898" y="3509776"/>
            <a:ext cx="857256" cy="720000"/>
          </a:xfrm>
          <a:prstGeom prst="hexagon">
            <a:avLst/>
          </a:prstGeom>
          <a:noFill/>
          <a:ln w="57150">
            <a:solidFill>
              <a:srgbClr val="1EA08C"/>
            </a:solidFill>
          </a:ln>
        </p:spPr>
      </p:pic>
      <p:pic>
        <p:nvPicPr>
          <p:cNvPr id="26" name="Picture 10" descr="https://gimg2.baidu.com/image_search/src=http%3A%2F%2Fpic1.zhimg.com%2Fv2-fa8767e7383d3a8c417db46b392fb702_r.jpg%3Fsource%3D1940ef5c&amp;refer=http%3A%2F%2Fpic1.zhimg.com&amp;app=2002&amp;size=f9999,10000&amp;q=a80&amp;n=0&amp;g=0n&amp;fmt=auto?sec=1657802020&amp;t=81ec0439fd9a8c53080061a8a1be7cbf"/>
          <p:cNvPicPr>
            <a:picLocks noChangeAspect="1" noChangeArrowheads="1"/>
          </p:cNvPicPr>
          <p:nvPr/>
        </p:nvPicPr>
        <p:blipFill>
          <a:blip r:embed="rId4" cstate="print"/>
          <a:srcRect t="3115" b="-2796"/>
          <a:stretch>
            <a:fillRect/>
          </a:stretch>
        </p:blipFill>
        <p:spPr bwMode="auto">
          <a:xfrm>
            <a:off x="6887276" y="3214692"/>
            <a:ext cx="1065522" cy="936000"/>
          </a:xfrm>
          <a:prstGeom prst="hexagon">
            <a:avLst/>
          </a:prstGeom>
          <a:noFill/>
          <a:ln w="57150">
            <a:solidFill>
              <a:srgbClr val="80D6BF"/>
            </a:solidFill>
          </a:ln>
        </p:spPr>
      </p:pic>
      <p:sp>
        <p:nvSpPr>
          <p:cNvPr id="27" name="标题 1"/>
          <p:cNvSpPr txBox="1">
            <a:spLocks noChangeArrowheads="1"/>
          </p:cNvSpPr>
          <p:nvPr/>
        </p:nvSpPr>
        <p:spPr bwMode="auto">
          <a:xfrm>
            <a:off x="2870200" y="173345"/>
            <a:ext cx="3600000" cy="576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r>
              <a:rPr lang="zh-CN" altLang="en-US" sz="2800" b="1" dirty="0">
                <a:solidFill>
                  <a:srgbClr val="007E6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Poppins Light" panose="02000000000000000000" pitchFamily="2" charset="0"/>
                <a:sym typeface="宋体" panose="02010600030101010101" pitchFamily="2" charset="-122"/>
              </a:rPr>
              <a:t>生产全过程控制</a:t>
            </a:r>
            <a:endParaRPr lang="zh-CN" altLang="en-US" sz="2800" b="1" dirty="0">
              <a:solidFill>
                <a:srgbClr val="007E6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30" name="TextBox 24"/>
          <p:cNvSpPr txBox="1"/>
          <p:nvPr/>
        </p:nvSpPr>
        <p:spPr>
          <a:xfrm>
            <a:off x="6804025" y="4875213"/>
            <a:ext cx="2303463" cy="21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bldLvl="0" animBg="1" autoUpdateAnimBg="0"/>
      <p:bldP spid="11" grpId="0" bldLvl="0" autoUpdateAnimBg="0"/>
      <p:bldP spid="12" grpId="0" bldLvl="0" autoUpdateAnimBg="0"/>
      <p:bldP spid="13" grpId="0" bldLvl="0" autoUpdateAnimBg="0"/>
      <p:bldP spid="14" grpId="0" bldLvl="0" autoUpdateAnimBg="0"/>
      <p:bldP spid="15" grpId="0" bldLvl="0" autoUpdateAnimBg="0"/>
      <p:bldP spid="16" grpId="0" bldLvl="0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2" grpId="0" bldLvl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"/>
          <p:cNvGrpSpPr/>
          <p:nvPr/>
        </p:nvGrpSpPr>
        <p:grpSpPr bwMode="auto">
          <a:xfrm>
            <a:off x="2984500" y="1838325"/>
            <a:ext cx="1128713" cy="973138"/>
            <a:chOff x="3978461" y="2452512"/>
            <a:chExt cx="1505319" cy="1297689"/>
          </a:xfrm>
        </p:grpSpPr>
        <p:sp>
          <p:nvSpPr>
            <p:cNvPr id="10" name="梯形 9"/>
            <p:cNvSpPr/>
            <p:nvPr/>
          </p:nvSpPr>
          <p:spPr>
            <a:xfrm>
              <a:off x="4344735" y="3523687"/>
              <a:ext cx="774890" cy="163006"/>
            </a:xfrm>
            <a:prstGeom prst="trapezoid">
              <a:avLst>
                <a:gd name="adj" fmla="val 66343"/>
              </a:avLst>
            </a:prstGeom>
            <a:gradFill>
              <a:gsLst>
                <a:gs pos="0">
                  <a:srgbClr val="E6E6E6"/>
                </a:gs>
                <a:gs pos="100000">
                  <a:srgbClr val="F7F7F7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1" name="六边形 10"/>
            <p:cNvSpPr/>
            <p:nvPr/>
          </p:nvSpPr>
          <p:spPr>
            <a:xfrm>
              <a:off x="3978461" y="2452512"/>
              <a:ext cx="1505319" cy="1297689"/>
            </a:xfrm>
            <a:prstGeom prst="hexagon">
              <a:avLst/>
            </a:prstGeom>
            <a:gradFill flip="none" rotWithShape="1">
              <a:gsLst>
                <a:gs pos="61000">
                  <a:srgbClr val="F6F6F6"/>
                </a:gs>
                <a:gs pos="37000">
                  <a:srgbClr val="E0E0E0"/>
                </a:gs>
                <a:gs pos="17000">
                  <a:srgbClr val="DEDEDE"/>
                </a:gs>
                <a:gs pos="100000">
                  <a:schemeClr val="bg1"/>
                </a:gs>
              </a:gsLst>
              <a:lin ang="13500000" scaled="1"/>
              <a:tileRect/>
            </a:gradFill>
            <a:ln w="19050">
              <a:noFill/>
            </a:ln>
            <a:effectLst>
              <a:outerShdw blurRad="381000" dist="127000" dir="2400000" algn="tl" rotWithShape="0">
                <a:srgbClr val="696969">
                  <a:alpha val="4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4051993" y="2515056"/>
              <a:ext cx="1360218" cy="1172601"/>
            </a:xfrm>
            <a:custGeom>
              <a:avLst/>
              <a:gdLst>
                <a:gd name="connsiteX0" fmla="*/ 407876 w 1381020"/>
                <a:gd name="connsiteY0" fmla="*/ 167033 h 1190534"/>
                <a:gd name="connsiteX1" fmla="*/ 193759 w 1381020"/>
                <a:gd name="connsiteY1" fmla="*/ 595266 h 1190534"/>
                <a:gd name="connsiteX2" fmla="*/ 407876 w 1381020"/>
                <a:gd name="connsiteY2" fmla="*/ 1023499 h 1190534"/>
                <a:gd name="connsiteX3" fmla="*/ 973145 w 1381020"/>
                <a:gd name="connsiteY3" fmla="*/ 1023499 h 1190534"/>
                <a:gd name="connsiteX4" fmla="*/ 1187261 w 1381020"/>
                <a:gd name="connsiteY4" fmla="*/ 595266 h 1190534"/>
                <a:gd name="connsiteX5" fmla="*/ 973145 w 1381020"/>
                <a:gd name="connsiteY5" fmla="*/ 167033 h 1190534"/>
                <a:gd name="connsiteX6" fmla="*/ 297634 w 1381020"/>
                <a:gd name="connsiteY6" fmla="*/ 0 h 1190534"/>
                <a:gd name="connsiteX7" fmla="*/ 1083387 w 1381020"/>
                <a:gd name="connsiteY7" fmla="*/ 0 h 1190534"/>
                <a:gd name="connsiteX8" fmla="*/ 1381020 w 1381020"/>
                <a:gd name="connsiteY8" fmla="*/ 595267 h 1190534"/>
                <a:gd name="connsiteX9" fmla="*/ 1083387 w 1381020"/>
                <a:gd name="connsiteY9" fmla="*/ 1190534 h 1190534"/>
                <a:gd name="connsiteX10" fmla="*/ 297634 w 1381020"/>
                <a:gd name="connsiteY10" fmla="*/ 1190534 h 1190534"/>
                <a:gd name="connsiteX11" fmla="*/ 0 w 1381020"/>
                <a:gd name="connsiteY11" fmla="*/ 595267 h 119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81020" h="1190534">
                  <a:moveTo>
                    <a:pt x="407876" y="167033"/>
                  </a:moveTo>
                  <a:lnTo>
                    <a:pt x="193759" y="595266"/>
                  </a:lnTo>
                  <a:lnTo>
                    <a:pt x="407876" y="1023499"/>
                  </a:lnTo>
                  <a:lnTo>
                    <a:pt x="973145" y="1023499"/>
                  </a:lnTo>
                  <a:lnTo>
                    <a:pt x="1187261" y="595266"/>
                  </a:lnTo>
                  <a:lnTo>
                    <a:pt x="973145" y="167033"/>
                  </a:lnTo>
                  <a:close/>
                  <a:moveTo>
                    <a:pt x="297634" y="0"/>
                  </a:moveTo>
                  <a:lnTo>
                    <a:pt x="1083387" y="0"/>
                  </a:lnTo>
                  <a:lnTo>
                    <a:pt x="1381020" y="595267"/>
                  </a:lnTo>
                  <a:lnTo>
                    <a:pt x="1083387" y="1190534"/>
                  </a:lnTo>
                  <a:lnTo>
                    <a:pt x="297634" y="1190534"/>
                  </a:lnTo>
                  <a:lnTo>
                    <a:pt x="0" y="595267"/>
                  </a:lnTo>
                  <a:close/>
                </a:path>
              </a:pathLst>
            </a:custGeom>
            <a:gradFill>
              <a:gsLst>
                <a:gs pos="57000">
                  <a:srgbClr val="F5F5F5"/>
                </a:gs>
                <a:gs pos="32000">
                  <a:srgbClr val="DEDEDE"/>
                </a:gs>
                <a:gs pos="0">
                  <a:srgbClr val="CBCBCB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3" name="梯形 71"/>
            <p:cNvSpPr/>
            <p:nvPr/>
          </p:nvSpPr>
          <p:spPr>
            <a:xfrm rot="14580000" flipH="1">
              <a:off x="4858188" y="2760519"/>
              <a:ext cx="658371" cy="169375"/>
            </a:xfrm>
            <a:custGeom>
              <a:avLst/>
              <a:gdLst>
                <a:gd name="connsiteX0" fmla="*/ 0 w 667005"/>
                <a:gd name="connsiteY0" fmla="*/ 171628 h 171628"/>
                <a:gd name="connsiteX1" fmla="*/ 85140 w 667005"/>
                <a:gd name="connsiteY1" fmla="*/ 0 h 171628"/>
                <a:gd name="connsiteX2" fmla="*/ 581865 w 667005"/>
                <a:gd name="connsiteY2" fmla="*/ 0 h 171628"/>
                <a:gd name="connsiteX3" fmla="*/ 667005 w 667005"/>
                <a:gd name="connsiteY3" fmla="*/ 171628 h 171628"/>
                <a:gd name="connsiteX4" fmla="*/ 0 w 667005"/>
                <a:gd name="connsiteY4" fmla="*/ 171628 h 171628"/>
                <a:gd name="connsiteX0-1" fmla="*/ 0 w 667005"/>
                <a:gd name="connsiteY0-2" fmla="*/ 171737 h 171737"/>
                <a:gd name="connsiteX1-3" fmla="*/ 99339 w 667005"/>
                <a:gd name="connsiteY1-4" fmla="*/ 0 h 171737"/>
                <a:gd name="connsiteX2-5" fmla="*/ 581865 w 667005"/>
                <a:gd name="connsiteY2-6" fmla="*/ 109 h 171737"/>
                <a:gd name="connsiteX3-7" fmla="*/ 667005 w 667005"/>
                <a:gd name="connsiteY3-8" fmla="*/ 171737 h 171737"/>
                <a:gd name="connsiteX4-9" fmla="*/ 0 w 667005"/>
                <a:gd name="connsiteY4-10" fmla="*/ 171737 h 171737"/>
                <a:gd name="connsiteX0-11" fmla="*/ 0 w 667005"/>
                <a:gd name="connsiteY0-12" fmla="*/ 171628 h 171628"/>
                <a:gd name="connsiteX1-13" fmla="*/ 140601 w 667005"/>
                <a:gd name="connsiteY1-14" fmla="*/ 10938 h 171628"/>
                <a:gd name="connsiteX2-15" fmla="*/ 581865 w 667005"/>
                <a:gd name="connsiteY2-16" fmla="*/ 0 h 171628"/>
                <a:gd name="connsiteX3-17" fmla="*/ 667005 w 667005"/>
                <a:gd name="connsiteY3-18" fmla="*/ 171628 h 171628"/>
                <a:gd name="connsiteX4-19" fmla="*/ 0 w 667005"/>
                <a:gd name="connsiteY4-20" fmla="*/ 171628 h 171628"/>
                <a:gd name="connsiteX0-21" fmla="*/ 0 w 667005"/>
                <a:gd name="connsiteY0-22" fmla="*/ 171628 h 171628"/>
                <a:gd name="connsiteX1-23" fmla="*/ 103609 w 667005"/>
                <a:gd name="connsiteY1-24" fmla="*/ 1280 h 171628"/>
                <a:gd name="connsiteX2-25" fmla="*/ 581865 w 667005"/>
                <a:gd name="connsiteY2-26" fmla="*/ 0 h 171628"/>
                <a:gd name="connsiteX3-27" fmla="*/ 667005 w 667005"/>
                <a:gd name="connsiteY3-28" fmla="*/ 171628 h 171628"/>
                <a:gd name="connsiteX4-29" fmla="*/ 0 w 667005"/>
                <a:gd name="connsiteY4-30" fmla="*/ 171628 h 17162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67005" h="171628">
                  <a:moveTo>
                    <a:pt x="0" y="171628"/>
                  </a:moveTo>
                  <a:lnTo>
                    <a:pt x="103609" y="1280"/>
                  </a:lnTo>
                  <a:lnTo>
                    <a:pt x="581865" y="0"/>
                  </a:lnTo>
                  <a:lnTo>
                    <a:pt x="667005" y="171628"/>
                  </a:lnTo>
                  <a:lnTo>
                    <a:pt x="0" y="171628"/>
                  </a:lnTo>
                  <a:close/>
                </a:path>
              </a:pathLst>
            </a:custGeom>
            <a:gradFill>
              <a:gsLst>
                <a:gs pos="0">
                  <a:srgbClr val="DEDEDE"/>
                </a:gs>
                <a:gs pos="100000">
                  <a:srgbClr val="F4F4F4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4052375" y="2519273"/>
              <a:ext cx="406992" cy="586301"/>
            </a:xfrm>
            <a:custGeom>
              <a:avLst/>
              <a:gdLst>
                <a:gd name="connsiteX0" fmla="*/ 297634 w 413216"/>
                <a:gd name="connsiteY0" fmla="*/ 0 h 595267"/>
                <a:gd name="connsiteX1" fmla="*/ 302996 w 413216"/>
                <a:gd name="connsiteY1" fmla="*/ 0 h 595267"/>
                <a:gd name="connsiteX2" fmla="*/ 413216 w 413216"/>
                <a:gd name="connsiteY2" fmla="*/ 167033 h 595267"/>
                <a:gd name="connsiteX3" fmla="*/ 407876 w 413216"/>
                <a:gd name="connsiteY3" fmla="*/ 167033 h 595267"/>
                <a:gd name="connsiteX4" fmla="*/ 193759 w 413216"/>
                <a:gd name="connsiteY4" fmla="*/ 595266 h 595267"/>
                <a:gd name="connsiteX5" fmla="*/ 193760 w 413216"/>
                <a:gd name="connsiteY5" fmla="*/ 595267 h 595267"/>
                <a:gd name="connsiteX6" fmla="*/ 0 w 413216"/>
                <a:gd name="connsiteY6" fmla="*/ 595267 h 59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3216" h="595267">
                  <a:moveTo>
                    <a:pt x="297634" y="0"/>
                  </a:moveTo>
                  <a:lnTo>
                    <a:pt x="302996" y="0"/>
                  </a:lnTo>
                  <a:lnTo>
                    <a:pt x="413216" y="167033"/>
                  </a:lnTo>
                  <a:lnTo>
                    <a:pt x="407876" y="167033"/>
                  </a:lnTo>
                  <a:lnTo>
                    <a:pt x="193759" y="595266"/>
                  </a:lnTo>
                  <a:lnTo>
                    <a:pt x="193760" y="595267"/>
                  </a:lnTo>
                  <a:lnTo>
                    <a:pt x="0" y="595267"/>
                  </a:lnTo>
                  <a:close/>
                </a:path>
              </a:pathLst>
            </a:custGeom>
            <a:gradFill>
              <a:gsLst>
                <a:gs pos="100000">
                  <a:srgbClr val="DFDFDF"/>
                </a:gs>
                <a:gs pos="0">
                  <a:srgbClr val="B4B4B4"/>
                </a:gs>
              </a:gsLst>
              <a:lin ang="2700000" scaled="0"/>
            </a:gradFill>
            <a:ln w="19050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5" name="梯形 14"/>
            <p:cNvSpPr/>
            <p:nvPr/>
          </p:nvSpPr>
          <p:spPr>
            <a:xfrm flipV="1">
              <a:off x="4344735" y="2516020"/>
              <a:ext cx="774890" cy="163006"/>
            </a:xfrm>
            <a:prstGeom prst="trapezoid">
              <a:avLst>
                <a:gd name="adj" fmla="val 66343"/>
              </a:avLst>
            </a:prstGeom>
            <a:gradFill>
              <a:gsLst>
                <a:gs pos="100000">
                  <a:srgbClr val="DFDFDF"/>
                </a:gs>
                <a:gs pos="0">
                  <a:srgbClr val="B4B4B4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3" name="组合 15"/>
          <p:cNvGrpSpPr/>
          <p:nvPr/>
        </p:nvGrpSpPr>
        <p:grpSpPr bwMode="auto">
          <a:xfrm>
            <a:off x="3171825" y="2009775"/>
            <a:ext cx="758825" cy="631825"/>
            <a:chOff x="4228234" y="2679573"/>
            <a:chExt cx="1010966" cy="843565"/>
          </a:xfrm>
        </p:grpSpPr>
        <p:sp>
          <p:nvSpPr>
            <p:cNvPr id="17" name="六边形 16"/>
            <p:cNvSpPr/>
            <p:nvPr/>
          </p:nvSpPr>
          <p:spPr>
            <a:xfrm>
              <a:off x="4241852" y="2679573"/>
              <a:ext cx="978537" cy="843565"/>
            </a:xfrm>
            <a:prstGeom prst="hexagon">
              <a:avLst/>
            </a:prstGeom>
            <a:solidFill>
              <a:srgbClr val="C5EDE3"/>
            </a:solidFill>
            <a:ln w="19050">
              <a:noFill/>
            </a:ln>
            <a:effectLst>
              <a:innerShdw blurRad="76200" dist="63500" dir="13500000">
                <a:prstClr val="black">
                  <a:alpha val="46000"/>
                </a:prstClr>
              </a:inn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37001" name="文本框 1"/>
            <p:cNvSpPr txBox="1">
              <a:spLocks noChangeArrowheads="1"/>
            </p:cNvSpPr>
            <p:nvPr/>
          </p:nvSpPr>
          <p:spPr bwMode="auto">
            <a:xfrm>
              <a:off x="4228234" y="2842334"/>
              <a:ext cx="1010966" cy="55412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100">
                  <a:solidFill>
                    <a:srgbClr val="FFFFFF"/>
                  </a:solidFill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01</a:t>
              </a:r>
              <a:endParaRPr lang="zh-CN" altLang="en-US" sz="2100">
                <a:solidFill>
                  <a:srgbClr val="FFFFFF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4" name="组合 18"/>
          <p:cNvGrpSpPr/>
          <p:nvPr/>
        </p:nvGrpSpPr>
        <p:grpSpPr bwMode="auto">
          <a:xfrm>
            <a:off x="2984500" y="2809875"/>
            <a:ext cx="1128713" cy="973138"/>
            <a:chOff x="3978461" y="3747190"/>
            <a:chExt cx="1505319" cy="1297689"/>
          </a:xfrm>
        </p:grpSpPr>
        <p:sp>
          <p:nvSpPr>
            <p:cNvPr id="20" name="梯形 19"/>
            <p:cNvSpPr/>
            <p:nvPr/>
          </p:nvSpPr>
          <p:spPr>
            <a:xfrm>
              <a:off x="4344735" y="4818365"/>
              <a:ext cx="774890" cy="163006"/>
            </a:xfrm>
            <a:prstGeom prst="trapezoid">
              <a:avLst>
                <a:gd name="adj" fmla="val 66343"/>
              </a:avLst>
            </a:prstGeom>
            <a:gradFill>
              <a:gsLst>
                <a:gs pos="0">
                  <a:srgbClr val="E6E6E6"/>
                </a:gs>
                <a:gs pos="100000">
                  <a:srgbClr val="F7F7F7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21" name="梯形 20"/>
            <p:cNvSpPr/>
            <p:nvPr/>
          </p:nvSpPr>
          <p:spPr>
            <a:xfrm flipV="1">
              <a:off x="4344735" y="3810698"/>
              <a:ext cx="774890" cy="163006"/>
            </a:xfrm>
            <a:prstGeom prst="trapezoid">
              <a:avLst>
                <a:gd name="adj" fmla="val 66343"/>
              </a:avLst>
            </a:prstGeom>
            <a:gradFill>
              <a:gsLst>
                <a:gs pos="100000">
                  <a:srgbClr val="DFDFDF"/>
                </a:gs>
                <a:gs pos="0">
                  <a:srgbClr val="B4B4B4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22" name="六边形 21"/>
            <p:cNvSpPr/>
            <p:nvPr/>
          </p:nvSpPr>
          <p:spPr>
            <a:xfrm>
              <a:off x="3978461" y="3747190"/>
              <a:ext cx="1505319" cy="1297689"/>
            </a:xfrm>
            <a:prstGeom prst="hexagon">
              <a:avLst/>
            </a:prstGeom>
            <a:gradFill flip="none" rotWithShape="1">
              <a:gsLst>
                <a:gs pos="61000">
                  <a:srgbClr val="F6F6F6"/>
                </a:gs>
                <a:gs pos="37000">
                  <a:srgbClr val="E0E0E0"/>
                </a:gs>
                <a:gs pos="17000">
                  <a:srgbClr val="DEDEDE"/>
                </a:gs>
                <a:gs pos="100000">
                  <a:schemeClr val="bg1"/>
                </a:gs>
              </a:gsLst>
              <a:lin ang="13500000" scaled="1"/>
              <a:tileRect/>
            </a:gradFill>
            <a:ln w="19050">
              <a:noFill/>
            </a:ln>
            <a:effectLst>
              <a:outerShdw blurRad="381000" dist="127000" dir="2400000" algn="tl" rotWithShape="0">
                <a:srgbClr val="696969">
                  <a:alpha val="4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4051993" y="3809734"/>
              <a:ext cx="1360218" cy="1172601"/>
            </a:xfrm>
            <a:custGeom>
              <a:avLst/>
              <a:gdLst>
                <a:gd name="connsiteX0" fmla="*/ 407876 w 1381020"/>
                <a:gd name="connsiteY0" fmla="*/ 167033 h 1190534"/>
                <a:gd name="connsiteX1" fmla="*/ 193759 w 1381020"/>
                <a:gd name="connsiteY1" fmla="*/ 595266 h 1190534"/>
                <a:gd name="connsiteX2" fmla="*/ 407876 w 1381020"/>
                <a:gd name="connsiteY2" fmla="*/ 1023499 h 1190534"/>
                <a:gd name="connsiteX3" fmla="*/ 973145 w 1381020"/>
                <a:gd name="connsiteY3" fmla="*/ 1023499 h 1190534"/>
                <a:gd name="connsiteX4" fmla="*/ 1187261 w 1381020"/>
                <a:gd name="connsiteY4" fmla="*/ 595266 h 1190534"/>
                <a:gd name="connsiteX5" fmla="*/ 973145 w 1381020"/>
                <a:gd name="connsiteY5" fmla="*/ 167033 h 1190534"/>
                <a:gd name="connsiteX6" fmla="*/ 297634 w 1381020"/>
                <a:gd name="connsiteY6" fmla="*/ 0 h 1190534"/>
                <a:gd name="connsiteX7" fmla="*/ 1083387 w 1381020"/>
                <a:gd name="connsiteY7" fmla="*/ 0 h 1190534"/>
                <a:gd name="connsiteX8" fmla="*/ 1381020 w 1381020"/>
                <a:gd name="connsiteY8" fmla="*/ 595267 h 1190534"/>
                <a:gd name="connsiteX9" fmla="*/ 1083387 w 1381020"/>
                <a:gd name="connsiteY9" fmla="*/ 1190534 h 1190534"/>
                <a:gd name="connsiteX10" fmla="*/ 297634 w 1381020"/>
                <a:gd name="connsiteY10" fmla="*/ 1190534 h 1190534"/>
                <a:gd name="connsiteX11" fmla="*/ 0 w 1381020"/>
                <a:gd name="connsiteY11" fmla="*/ 595267 h 119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81020" h="1190534">
                  <a:moveTo>
                    <a:pt x="407876" y="167033"/>
                  </a:moveTo>
                  <a:lnTo>
                    <a:pt x="193759" y="595266"/>
                  </a:lnTo>
                  <a:lnTo>
                    <a:pt x="407876" y="1023499"/>
                  </a:lnTo>
                  <a:lnTo>
                    <a:pt x="973145" y="1023499"/>
                  </a:lnTo>
                  <a:lnTo>
                    <a:pt x="1187261" y="595266"/>
                  </a:lnTo>
                  <a:lnTo>
                    <a:pt x="973145" y="167033"/>
                  </a:lnTo>
                  <a:close/>
                  <a:moveTo>
                    <a:pt x="297634" y="0"/>
                  </a:moveTo>
                  <a:lnTo>
                    <a:pt x="1083387" y="0"/>
                  </a:lnTo>
                  <a:lnTo>
                    <a:pt x="1381020" y="595267"/>
                  </a:lnTo>
                  <a:lnTo>
                    <a:pt x="1083387" y="1190534"/>
                  </a:lnTo>
                  <a:lnTo>
                    <a:pt x="297634" y="1190534"/>
                  </a:lnTo>
                  <a:lnTo>
                    <a:pt x="0" y="595267"/>
                  </a:lnTo>
                  <a:close/>
                </a:path>
              </a:pathLst>
            </a:custGeom>
            <a:gradFill>
              <a:gsLst>
                <a:gs pos="57000">
                  <a:srgbClr val="F5F5F5"/>
                </a:gs>
                <a:gs pos="32000">
                  <a:srgbClr val="DEDEDE"/>
                </a:gs>
                <a:gs pos="0">
                  <a:srgbClr val="CBCBCB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24" name="梯形 71"/>
            <p:cNvSpPr/>
            <p:nvPr/>
          </p:nvSpPr>
          <p:spPr>
            <a:xfrm rot="14580000" flipH="1">
              <a:off x="4858188" y="4055197"/>
              <a:ext cx="658371" cy="169375"/>
            </a:xfrm>
            <a:custGeom>
              <a:avLst/>
              <a:gdLst>
                <a:gd name="connsiteX0" fmla="*/ 0 w 667005"/>
                <a:gd name="connsiteY0" fmla="*/ 171628 h 171628"/>
                <a:gd name="connsiteX1" fmla="*/ 85140 w 667005"/>
                <a:gd name="connsiteY1" fmla="*/ 0 h 171628"/>
                <a:gd name="connsiteX2" fmla="*/ 581865 w 667005"/>
                <a:gd name="connsiteY2" fmla="*/ 0 h 171628"/>
                <a:gd name="connsiteX3" fmla="*/ 667005 w 667005"/>
                <a:gd name="connsiteY3" fmla="*/ 171628 h 171628"/>
                <a:gd name="connsiteX4" fmla="*/ 0 w 667005"/>
                <a:gd name="connsiteY4" fmla="*/ 171628 h 171628"/>
                <a:gd name="connsiteX0-1" fmla="*/ 0 w 667005"/>
                <a:gd name="connsiteY0-2" fmla="*/ 171737 h 171737"/>
                <a:gd name="connsiteX1-3" fmla="*/ 99339 w 667005"/>
                <a:gd name="connsiteY1-4" fmla="*/ 0 h 171737"/>
                <a:gd name="connsiteX2-5" fmla="*/ 581865 w 667005"/>
                <a:gd name="connsiteY2-6" fmla="*/ 109 h 171737"/>
                <a:gd name="connsiteX3-7" fmla="*/ 667005 w 667005"/>
                <a:gd name="connsiteY3-8" fmla="*/ 171737 h 171737"/>
                <a:gd name="connsiteX4-9" fmla="*/ 0 w 667005"/>
                <a:gd name="connsiteY4-10" fmla="*/ 171737 h 171737"/>
                <a:gd name="connsiteX0-11" fmla="*/ 0 w 667005"/>
                <a:gd name="connsiteY0-12" fmla="*/ 171628 h 171628"/>
                <a:gd name="connsiteX1-13" fmla="*/ 140601 w 667005"/>
                <a:gd name="connsiteY1-14" fmla="*/ 10938 h 171628"/>
                <a:gd name="connsiteX2-15" fmla="*/ 581865 w 667005"/>
                <a:gd name="connsiteY2-16" fmla="*/ 0 h 171628"/>
                <a:gd name="connsiteX3-17" fmla="*/ 667005 w 667005"/>
                <a:gd name="connsiteY3-18" fmla="*/ 171628 h 171628"/>
                <a:gd name="connsiteX4-19" fmla="*/ 0 w 667005"/>
                <a:gd name="connsiteY4-20" fmla="*/ 171628 h 171628"/>
                <a:gd name="connsiteX0-21" fmla="*/ 0 w 667005"/>
                <a:gd name="connsiteY0-22" fmla="*/ 171628 h 171628"/>
                <a:gd name="connsiteX1-23" fmla="*/ 103609 w 667005"/>
                <a:gd name="connsiteY1-24" fmla="*/ 1280 h 171628"/>
                <a:gd name="connsiteX2-25" fmla="*/ 581865 w 667005"/>
                <a:gd name="connsiteY2-26" fmla="*/ 0 h 171628"/>
                <a:gd name="connsiteX3-27" fmla="*/ 667005 w 667005"/>
                <a:gd name="connsiteY3-28" fmla="*/ 171628 h 171628"/>
                <a:gd name="connsiteX4-29" fmla="*/ 0 w 667005"/>
                <a:gd name="connsiteY4-30" fmla="*/ 171628 h 17162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67005" h="171628">
                  <a:moveTo>
                    <a:pt x="0" y="171628"/>
                  </a:moveTo>
                  <a:lnTo>
                    <a:pt x="103609" y="1280"/>
                  </a:lnTo>
                  <a:lnTo>
                    <a:pt x="581865" y="0"/>
                  </a:lnTo>
                  <a:lnTo>
                    <a:pt x="667005" y="171628"/>
                  </a:lnTo>
                  <a:lnTo>
                    <a:pt x="0" y="171628"/>
                  </a:lnTo>
                  <a:close/>
                </a:path>
              </a:pathLst>
            </a:custGeom>
            <a:gradFill>
              <a:gsLst>
                <a:gs pos="0">
                  <a:srgbClr val="DEDEDE"/>
                </a:gs>
                <a:gs pos="100000">
                  <a:srgbClr val="F4F4F4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4052375" y="3813951"/>
              <a:ext cx="406992" cy="586301"/>
            </a:xfrm>
            <a:custGeom>
              <a:avLst/>
              <a:gdLst>
                <a:gd name="connsiteX0" fmla="*/ 297634 w 413216"/>
                <a:gd name="connsiteY0" fmla="*/ 0 h 595267"/>
                <a:gd name="connsiteX1" fmla="*/ 302996 w 413216"/>
                <a:gd name="connsiteY1" fmla="*/ 0 h 595267"/>
                <a:gd name="connsiteX2" fmla="*/ 413216 w 413216"/>
                <a:gd name="connsiteY2" fmla="*/ 167033 h 595267"/>
                <a:gd name="connsiteX3" fmla="*/ 407876 w 413216"/>
                <a:gd name="connsiteY3" fmla="*/ 167033 h 595267"/>
                <a:gd name="connsiteX4" fmla="*/ 193759 w 413216"/>
                <a:gd name="connsiteY4" fmla="*/ 595266 h 595267"/>
                <a:gd name="connsiteX5" fmla="*/ 193760 w 413216"/>
                <a:gd name="connsiteY5" fmla="*/ 595267 h 595267"/>
                <a:gd name="connsiteX6" fmla="*/ 0 w 413216"/>
                <a:gd name="connsiteY6" fmla="*/ 595267 h 59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3216" h="595267">
                  <a:moveTo>
                    <a:pt x="297634" y="0"/>
                  </a:moveTo>
                  <a:lnTo>
                    <a:pt x="302996" y="0"/>
                  </a:lnTo>
                  <a:lnTo>
                    <a:pt x="413216" y="167033"/>
                  </a:lnTo>
                  <a:lnTo>
                    <a:pt x="407876" y="167033"/>
                  </a:lnTo>
                  <a:lnTo>
                    <a:pt x="193759" y="595266"/>
                  </a:lnTo>
                  <a:lnTo>
                    <a:pt x="193760" y="595267"/>
                  </a:lnTo>
                  <a:lnTo>
                    <a:pt x="0" y="595267"/>
                  </a:lnTo>
                  <a:close/>
                </a:path>
              </a:pathLst>
            </a:custGeom>
            <a:gradFill>
              <a:gsLst>
                <a:gs pos="100000">
                  <a:srgbClr val="DFDFDF"/>
                </a:gs>
                <a:gs pos="0">
                  <a:srgbClr val="B4B4B4"/>
                </a:gs>
              </a:gsLst>
              <a:lin ang="2700000" scaled="0"/>
            </a:gradFill>
            <a:ln w="19050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5" name="组合 25"/>
          <p:cNvGrpSpPr/>
          <p:nvPr/>
        </p:nvGrpSpPr>
        <p:grpSpPr bwMode="auto">
          <a:xfrm>
            <a:off x="3171825" y="2979738"/>
            <a:ext cx="758825" cy="633412"/>
            <a:chOff x="4228234" y="3974251"/>
            <a:chExt cx="1010966" cy="843565"/>
          </a:xfrm>
        </p:grpSpPr>
        <p:sp>
          <p:nvSpPr>
            <p:cNvPr id="27" name="六边形 26"/>
            <p:cNvSpPr/>
            <p:nvPr/>
          </p:nvSpPr>
          <p:spPr>
            <a:xfrm>
              <a:off x="4241852" y="3974251"/>
              <a:ext cx="978537" cy="843565"/>
            </a:xfrm>
            <a:prstGeom prst="hexagon">
              <a:avLst/>
            </a:prstGeom>
            <a:solidFill>
              <a:srgbClr val="A7E3D3"/>
            </a:solidFill>
            <a:ln w="19050">
              <a:noFill/>
            </a:ln>
            <a:effectLst>
              <a:innerShdw blurRad="76200" dist="63500" dir="13500000">
                <a:prstClr val="black">
                  <a:alpha val="46000"/>
                </a:prstClr>
              </a:inn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36987" name="文本框 26"/>
            <p:cNvSpPr txBox="1">
              <a:spLocks noChangeArrowheads="1"/>
            </p:cNvSpPr>
            <p:nvPr/>
          </p:nvSpPr>
          <p:spPr bwMode="auto">
            <a:xfrm>
              <a:off x="4228234" y="4118520"/>
              <a:ext cx="1010966" cy="55412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100">
                  <a:solidFill>
                    <a:srgbClr val="FFFFFF"/>
                  </a:solidFill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02</a:t>
              </a:r>
              <a:endParaRPr lang="zh-CN" altLang="en-US" sz="2100">
                <a:solidFill>
                  <a:srgbClr val="FFFFFF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6" name="组合 28"/>
          <p:cNvGrpSpPr/>
          <p:nvPr/>
        </p:nvGrpSpPr>
        <p:grpSpPr bwMode="auto">
          <a:xfrm>
            <a:off x="4764088" y="1838325"/>
            <a:ext cx="1128712" cy="973138"/>
            <a:chOff x="6350839" y="2452512"/>
            <a:chExt cx="1505319" cy="1297689"/>
          </a:xfrm>
        </p:grpSpPr>
        <p:sp>
          <p:nvSpPr>
            <p:cNvPr id="30" name="梯形 29"/>
            <p:cNvSpPr/>
            <p:nvPr/>
          </p:nvSpPr>
          <p:spPr>
            <a:xfrm>
              <a:off x="6717112" y="3523687"/>
              <a:ext cx="774890" cy="163006"/>
            </a:xfrm>
            <a:prstGeom prst="trapezoid">
              <a:avLst>
                <a:gd name="adj" fmla="val 66343"/>
              </a:avLst>
            </a:prstGeom>
            <a:gradFill>
              <a:gsLst>
                <a:gs pos="0">
                  <a:srgbClr val="E6E6E6"/>
                </a:gs>
                <a:gs pos="100000">
                  <a:srgbClr val="F7F7F7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31" name="梯形 30"/>
            <p:cNvSpPr/>
            <p:nvPr/>
          </p:nvSpPr>
          <p:spPr>
            <a:xfrm flipV="1">
              <a:off x="6717112" y="2516020"/>
              <a:ext cx="774890" cy="163006"/>
            </a:xfrm>
            <a:prstGeom prst="trapezoid">
              <a:avLst>
                <a:gd name="adj" fmla="val 66343"/>
              </a:avLst>
            </a:prstGeom>
            <a:gradFill>
              <a:gsLst>
                <a:gs pos="100000">
                  <a:srgbClr val="DFDFDF"/>
                </a:gs>
                <a:gs pos="0">
                  <a:srgbClr val="B4B4B4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32" name="六边形 31"/>
            <p:cNvSpPr/>
            <p:nvPr/>
          </p:nvSpPr>
          <p:spPr>
            <a:xfrm>
              <a:off x="6350839" y="2452512"/>
              <a:ext cx="1505319" cy="1297689"/>
            </a:xfrm>
            <a:prstGeom prst="hexagon">
              <a:avLst/>
            </a:prstGeom>
            <a:gradFill flip="none" rotWithShape="1">
              <a:gsLst>
                <a:gs pos="61000">
                  <a:srgbClr val="F6F6F6"/>
                </a:gs>
                <a:gs pos="37000">
                  <a:srgbClr val="E0E0E0"/>
                </a:gs>
                <a:gs pos="17000">
                  <a:srgbClr val="DEDEDE"/>
                </a:gs>
                <a:gs pos="100000">
                  <a:schemeClr val="bg1"/>
                </a:gs>
              </a:gsLst>
              <a:lin ang="13500000" scaled="1"/>
              <a:tileRect/>
            </a:gradFill>
            <a:ln w="19050">
              <a:noFill/>
            </a:ln>
            <a:effectLst>
              <a:outerShdw blurRad="381000" dist="127000" dir="2400000" algn="tl" rotWithShape="0">
                <a:srgbClr val="696969">
                  <a:alpha val="4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6424371" y="2515056"/>
              <a:ext cx="1360218" cy="1172601"/>
            </a:xfrm>
            <a:custGeom>
              <a:avLst/>
              <a:gdLst>
                <a:gd name="connsiteX0" fmla="*/ 407876 w 1381020"/>
                <a:gd name="connsiteY0" fmla="*/ 167033 h 1190534"/>
                <a:gd name="connsiteX1" fmla="*/ 193759 w 1381020"/>
                <a:gd name="connsiteY1" fmla="*/ 595266 h 1190534"/>
                <a:gd name="connsiteX2" fmla="*/ 407876 w 1381020"/>
                <a:gd name="connsiteY2" fmla="*/ 1023499 h 1190534"/>
                <a:gd name="connsiteX3" fmla="*/ 973145 w 1381020"/>
                <a:gd name="connsiteY3" fmla="*/ 1023499 h 1190534"/>
                <a:gd name="connsiteX4" fmla="*/ 1187261 w 1381020"/>
                <a:gd name="connsiteY4" fmla="*/ 595266 h 1190534"/>
                <a:gd name="connsiteX5" fmla="*/ 973145 w 1381020"/>
                <a:gd name="connsiteY5" fmla="*/ 167033 h 1190534"/>
                <a:gd name="connsiteX6" fmla="*/ 297634 w 1381020"/>
                <a:gd name="connsiteY6" fmla="*/ 0 h 1190534"/>
                <a:gd name="connsiteX7" fmla="*/ 1083387 w 1381020"/>
                <a:gd name="connsiteY7" fmla="*/ 0 h 1190534"/>
                <a:gd name="connsiteX8" fmla="*/ 1381020 w 1381020"/>
                <a:gd name="connsiteY8" fmla="*/ 595267 h 1190534"/>
                <a:gd name="connsiteX9" fmla="*/ 1083387 w 1381020"/>
                <a:gd name="connsiteY9" fmla="*/ 1190534 h 1190534"/>
                <a:gd name="connsiteX10" fmla="*/ 297634 w 1381020"/>
                <a:gd name="connsiteY10" fmla="*/ 1190534 h 1190534"/>
                <a:gd name="connsiteX11" fmla="*/ 0 w 1381020"/>
                <a:gd name="connsiteY11" fmla="*/ 595267 h 119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81020" h="1190534">
                  <a:moveTo>
                    <a:pt x="407876" y="167033"/>
                  </a:moveTo>
                  <a:lnTo>
                    <a:pt x="193759" y="595266"/>
                  </a:lnTo>
                  <a:lnTo>
                    <a:pt x="407876" y="1023499"/>
                  </a:lnTo>
                  <a:lnTo>
                    <a:pt x="973145" y="1023499"/>
                  </a:lnTo>
                  <a:lnTo>
                    <a:pt x="1187261" y="595266"/>
                  </a:lnTo>
                  <a:lnTo>
                    <a:pt x="973145" y="167033"/>
                  </a:lnTo>
                  <a:close/>
                  <a:moveTo>
                    <a:pt x="297634" y="0"/>
                  </a:moveTo>
                  <a:lnTo>
                    <a:pt x="1083387" y="0"/>
                  </a:lnTo>
                  <a:lnTo>
                    <a:pt x="1381020" y="595267"/>
                  </a:lnTo>
                  <a:lnTo>
                    <a:pt x="1083387" y="1190534"/>
                  </a:lnTo>
                  <a:lnTo>
                    <a:pt x="297634" y="1190534"/>
                  </a:lnTo>
                  <a:lnTo>
                    <a:pt x="0" y="595267"/>
                  </a:lnTo>
                  <a:close/>
                </a:path>
              </a:pathLst>
            </a:custGeom>
            <a:gradFill>
              <a:gsLst>
                <a:gs pos="57000">
                  <a:srgbClr val="F5F5F5"/>
                </a:gs>
                <a:gs pos="32000">
                  <a:srgbClr val="DEDEDE"/>
                </a:gs>
                <a:gs pos="0">
                  <a:srgbClr val="CBCBCB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34" name="梯形 71"/>
            <p:cNvSpPr/>
            <p:nvPr/>
          </p:nvSpPr>
          <p:spPr>
            <a:xfrm rot="14580000" flipH="1">
              <a:off x="7230566" y="2760519"/>
              <a:ext cx="658371" cy="169375"/>
            </a:xfrm>
            <a:custGeom>
              <a:avLst/>
              <a:gdLst>
                <a:gd name="connsiteX0" fmla="*/ 0 w 667005"/>
                <a:gd name="connsiteY0" fmla="*/ 171628 h 171628"/>
                <a:gd name="connsiteX1" fmla="*/ 85140 w 667005"/>
                <a:gd name="connsiteY1" fmla="*/ 0 h 171628"/>
                <a:gd name="connsiteX2" fmla="*/ 581865 w 667005"/>
                <a:gd name="connsiteY2" fmla="*/ 0 h 171628"/>
                <a:gd name="connsiteX3" fmla="*/ 667005 w 667005"/>
                <a:gd name="connsiteY3" fmla="*/ 171628 h 171628"/>
                <a:gd name="connsiteX4" fmla="*/ 0 w 667005"/>
                <a:gd name="connsiteY4" fmla="*/ 171628 h 171628"/>
                <a:gd name="connsiteX0-1" fmla="*/ 0 w 667005"/>
                <a:gd name="connsiteY0-2" fmla="*/ 171737 h 171737"/>
                <a:gd name="connsiteX1-3" fmla="*/ 99339 w 667005"/>
                <a:gd name="connsiteY1-4" fmla="*/ 0 h 171737"/>
                <a:gd name="connsiteX2-5" fmla="*/ 581865 w 667005"/>
                <a:gd name="connsiteY2-6" fmla="*/ 109 h 171737"/>
                <a:gd name="connsiteX3-7" fmla="*/ 667005 w 667005"/>
                <a:gd name="connsiteY3-8" fmla="*/ 171737 h 171737"/>
                <a:gd name="connsiteX4-9" fmla="*/ 0 w 667005"/>
                <a:gd name="connsiteY4-10" fmla="*/ 171737 h 171737"/>
                <a:gd name="connsiteX0-11" fmla="*/ 0 w 667005"/>
                <a:gd name="connsiteY0-12" fmla="*/ 171628 h 171628"/>
                <a:gd name="connsiteX1-13" fmla="*/ 140601 w 667005"/>
                <a:gd name="connsiteY1-14" fmla="*/ 10938 h 171628"/>
                <a:gd name="connsiteX2-15" fmla="*/ 581865 w 667005"/>
                <a:gd name="connsiteY2-16" fmla="*/ 0 h 171628"/>
                <a:gd name="connsiteX3-17" fmla="*/ 667005 w 667005"/>
                <a:gd name="connsiteY3-18" fmla="*/ 171628 h 171628"/>
                <a:gd name="connsiteX4-19" fmla="*/ 0 w 667005"/>
                <a:gd name="connsiteY4-20" fmla="*/ 171628 h 171628"/>
                <a:gd name="connsiteX0-21" fmla="*/ 0 w 667005"/>
                <a:gd name="connsiteY0-22" fmla="*/ 171628 h 171628"/>
                <a:gd name="connsiteX1-23" fmla="*/ 103609 w 667005"/>
                <a:gd name="connsiteY1-24" fmla="*/ 1280 h 171628"/>
                <a:gd name="connsiteX2-25" fmla="*/ 581865 w 667005"/>
                <a:gd name="connsiteY2-26" fmla="*/ 0 h 171628"/>
                <a:gd name="connsiteX3-27" fmla="*/ 667005 w 667005"/>
                <a:gd name="connsiteY3-28" fmla="*/ 171628 h 171628"/>
                <a:gd name="connsiteX4-29" fmla="*/ 0 w 667005"/>
                <a:gd name="connsiteY4-30" fmla="*/ 171628 h 17162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67005" h="171628">
                  <a:moveTo>
                    <a:pt x="0" y="171628"/>
                  </a:moveTo>
                  <a:lnTo>
                    <a:pt x="103609" y="1280"/>
                  </a:lnTo>
                  <a:lnTo>
                    <a:pt x="581865" y="0"/>
                  </a:lnTo>
                  <a:lnTo>
                    <a:pt x="667005" y="171628"/>
                  </a:lnTo>
                  <a:lnTo>
                    <a:pt x="0" y="171628"/>
                  </a:lnTo>
                  <a:close/>
                </a:path>
              </a:pathLst>
            </a:custGeom>
            <a:gradFill>
              <a:gsLst>
                <a:gs pos="0">
                  <a:srgbClr val="DEDEDE"/>
                </a:gs>
                <a:gs pos="100000">
                  <a:srgbClr val="F4F4F4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6424753" y="2519273"/>
              <a:ext cx="406992" cy="586301"/>
            </a:xfrm>
            <a:custGeom>
              <a:avLst/>
              <a:gdLst>
                <a:gd name="connsiteX0" fmla="*/ 297634 w 413216"/>
                <a:gd name="connsiteY0" fmla="*/ 0 h 595267"/>
                <a:gd name="connsiteX1" fmla="*/ 302996 w 413216"/>
                <a:gd name="connsiteY1" fmla="*/ 0 h 595267"/>
                <a:gd name="connsiteX2" fmla="*/ 413216 w 413216"/>
                <a:gd name="connsiteY2" fmla="*/ 167033 h 595267"/>
                <a:gd name="connsiteX3" fmla="*/ 407876 w 413216"/>
                <a:gd name="connsiteY3" fmla="*/ 167033 h 595267"/>
                <a:gd name="connsiteX4" fmla="*/ 193759 w 413216"/>
                <a:gd name="connsiteY4" fmla="*/ 595266 h 595267"/>
                <a:gd name="connsiteX5" fmla="*/ 193760 w 413216"/>
                <a:gd name="connsiteY5" fmla="*/ 595267 h 595267"/>
                <a:gd name="connsiteX6" fmla="*/ 0 w 413216"/>
                <a:gd name="connsiteY6" fmla="*/ 595267 h 59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3216" h="595267">
                  <a:moveTo>
                    <a:pt x="297634" y="0"/>
                  </a:moveTo>
                  <a:lnTo>
                    <a:pt x="302996" y="0"/>
                  </a:lnTo>
                  <a:lnTo>
                    <a:pt x="413216" y="167033"/>
                  </a:lnTo>
                  <a:lnTo>
                    <a:pt x="407876" y="167033"/>
                  </a:lnTo>
                  <a:lnTo>
                    <a:pt x="193759" y="595266"/>
                  </a:lnTo>
                  <a:lnTo>
                    <a:pt x="193760" y="595267"/>
                  </a:lnTo>
                  <a:lnTo>
                    <a:pt x="0" y="595267"/>
                  </a:lnTo>
                  <a:close/>
                </a:path>
              </a:pathLst>
            </a:custGeom>
            <a:gradFill>
              <a:gsLst>
                <a:gs pos="100000">
                  <a:srgbClr val="DFDFDF"/>
                </a:gs>
                <a:gs pos="0">
                  <a:srgbClr val="B4B4B4"/>
                </a:gs>
              </a:gsLst>
              <a:lin ang="2700000" scaled="0"/>
            </a:gradFill>
            <a:ln w="19050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7" name="组合 35"/>
          <p:cNvGrpSpPr/>
          <p:nvPr/>
        </p:nvGrpSpPr>
        <p:grpSpPr bwMode="auto">
          <a:xfrm>
            <a:off x="4940300" y="2009775"/>
            <a:ext cx="758825" cy="631825"/>
            <a:chOff x="6586905" y="2679573"/>
            <a:chExt cx="1010966" cy="843565"/>
          </a:xfrm>
        </p:grpSpPr>
        <p:sp>
          <p:nvSpPr>
            <p:cNvPr id="37" name="六边形 36"/>
            <p:cNvSpPr/>
            <p:nvPr/>
          </p:nvSpPr>
          <p:spPr>
            <a:xfrm>
              <a:off x="6614230" y="2679573"/>
              <a:ext cx="978537" cy="843565"/>
            </a:xfrm>
            <a:prstGeom prst="hexagon">
              <a:avLst/>
            </a:prstGeom>
            <a:solidFill>
              <a:srgbClr val="3E8E7B"/>
            </a:solidFill>
            <a:ln w="19050">
              <a:noFill/>
            </a:ln>
            <a:effectLst>
              <a:innerShdw blurRad="76200" dist="63500" dir="13500000">
                <a:prstClr val="black">
                  <a:alpha val="46000"/>
                </a:prstClr>
              </a:inn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36973" name="文本框 47"/>
            <p:cNvSpPr txBox="1">
              <a:spLocks noChangeArrowheads="1"/>
            </p:cNvSpPr>
            <p:nvPr/>
          </p:nvSpPr>
          <p:spPr bwMode="auto">
            <a:xfrm>
              <a:off x="6586905" y="2842334"/>
              <a:ext cx="1010966" cy="55412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100">
                  <a:solidFill>
                    <a:srgbClr val="FFFFFF"/>
                  </a:solidFill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05</a:t>
              </a:r>
              <a:endParaRPr lang="zh-CN" altLang="en-US" sz="2100">
                <a:solidFill>
                  <a:srgbClr val="FFFFFF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8" name="组合 38"/>
          <p:cNvGrpSpPr/>
          <p:nvPr/>
        </p:nvGrpSpPr>
        <p:grpSpPr bwMode="auto">
          <a:xfrm>
            <a:off x="4764088" y="2809875"/>
            <a:ext cx="1128712" cy="973138"/>
            <a:chOff x="6350839" y="3747190"/>
            <a:chExt cx="1505319" cy="1297689"/>
          </a:xfrm>
        </p:grpSpPr>
        <p:sp>
          <p:nvSpPr>
            <p:cNvPr id="40" name="梯形 39"/>
            <p:cNvSpPr/>
            <p:nvPr/>
          </p:nvSpPr>
          <p:spPr>
            <a:xfrm>
              <a:off x="6717112" y="4818365"/>
              <a:ext cx="774890" cy="163006"/>
            </a:xfrm>
            <a:prstGeom prst="trapezoid">
              <a:avLst>
                <a:gd name="adj" fmla="val 66343"/>
              </a:avLst>
            </a:prstGeom>
            <a:gradFill>
              <a:gsLst>
                <a:gs pos="0">
                  <a:srgbClr val="E6E6E6"/>
                </a:gs>
                <a:gs pos="100000">
                  <a:srgbClr val="F7F7F7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41" name="梯形 40"/>
            <p:cNvSpPr/>
            <p:nvPr/>
          </p:nvSpPr>
          <p:spPr>
            <a:xfrm flipV="1">
              <a:off x="6717112" y="3810698"/>
              <a:ext cx="774890" cy="163006"/>
            </a:xfrm>
            <a:prstGeom prst="trapezoid">
              <a:avLst>
                <a:gd name="adj" fmla="val 66343"/>
              </a:avLst>
            </a:prstGeom>
            <a:gradFill>
              <a:gsLst>
                <a:gs pos="100000">
                  <a:srgbClr val="DFDFDF"/>
                </a:gs>
                <a:gs pos="0">
                  <a:srgbClr val="B4B4B4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42" name="六边形 41"/>
            <p:cNvSpPr/>
            <p:nvPr/>
          </p:nvSpPr>
          <p:spPr>
            <a:xfrm>
              <a:off x="6350839" y="3747190"/>
              <a:ext cx="1505319" cy="1297689"/>
            </a:xfrm>
            <a:prstGeom prst="hexagon">
              <a:avLst/>
            </a:prstGeom>
            <a:gradFill flip="none" rotWithShape="1">
              <a:gsLst>
                <a:gs pos="61000">
                  <a:srgbClr val="F6F6F6"/>
                </a:gs>
                <a:gs pos="37000">
                  <a:srgbClr val="E0E0E0"/>
                </a:gs>
                <a:gs pos="17000">
                  <a:srgbClr val="DEDEDE"/>
                </a:gs>
                <a:gs pos="100000">
                  <a:schemeClr val="bg1"/>
                </a:gs>
              </a:gsLst>
              <a:lin ang="13500000" scaled="1"/>
              <a:tileRect/>
            </a:gradFill>
            <a:ln w="19050">
              <a:noFill/>
            </a:ln>
            <a:effectLst>
              <a:outerShdw blurRad="381000" dist="127000" dir="2400000" algn="tl" rotWithShape="0">
                <a:srgbClr val="696969">
                  <a:alpha val="4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6424371" y="3809734"/>
              <a:ext cx="1360218" cy="1172601"/>
            </a:xfrm>
            <a:custGeom>
              <a:avLst/>
              <a:gdLst>
                <a:gd name="connsiteX0" fmla="*/ 407876 w 1381020"/>
                <a:gd name="connsiteY0" fmla="*/ 167033 h 1190534"/>
                <a:gd name="connsiteX1" fmla="*/ 193759 w 1381020"/>
                <a:gd name="connsiteY1" fmla="*/ 595266 h 1190534"/>
                <a:gd name="connsiteX2" fmla="*/ 407876 w 1381020"/>
                <a:gd name="connsiteY2" fmla="*/ 1023499 h 1190534"/>
                <a:gd name="connsiteX3" fmla="*/ 973145 w 1381020"/>
                <a:gd name="connsiteY3" fmla="*/ 1023499 h 1190534"/>
                <a:gd name="connsiteX4" fmla="*/ 1187261 w 1381020"/>
                <a:gd name="connsiteY4" fmla="*/ 595266 h 1190534"/>
                <a:gd name="connsiteX5" fmla="*/ 973145 w 1381020"/>
                <a:gd name="connsiteY5" fmla="*/ 167033 h 1190534"/>
                <a:gd name="connsiteX6" fmla="*/ 297634 w 1381020"/>
                <a:gd name="connsiteY6" fmla="*/ 0 h 1190534"/>
                <a:gd name="connsiteX7" fmla="*/ 1083387 w 1381020"/>
                <a:gd name="connsiteY7" fmla="*/ 0 h 1190534"/>
                <a:gd name="connsiteX8" fmla="*/ 1381020 w 1381020"/>
                <a:gd name="connsiteY8" fmla="*/ 595267 h 1190534"/>
                <a:gd name="connsiteX9" fmla="*/ 1083387 w 1381020"/>
                <a:gd name="connsiteY9" fmla="*/ 1190534 h 1190534"/>
                <a:gd name="connsiteX10" fmla="*/ 297634 w 1381020"/>
                <a:gd name="connsiteY10" fmla="*/ 1190534 h 1190534"/>
                <a:gd name="connsiteX11" fmla="*/ 0 w 1381020"/>
                <a:gd name="connsiteY11" fmla="*/ 595267 h 119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81020" h="1190534">
                  <a:moveTo>
                    <a:pt x="407876" y="167033"/>
                  </a:moveTo>
                  <a:lnTo>
                    <a:pt x="193759" y="595266"/>
                  </a:lnTo>
                  <a:lnTo>
                    <a:pt x="407876" y="1023499"/>
                  </a:lnTo>
                  <a:lnTo>
                    <a:pt x="973145" y="1023499"/>
                  </a:lnTo>
                  <a:lnTo>
                    <a:pt x="1187261" y="595266"/>
                  </a:lnTo>
                  <a:lnTo>
                    <a:pt x="973145" y="167033"/>
                  </a:lnTo>
                  <a:close/>
                  <a:moveTo>
                    <a:pt x="297634" y="0"/>
                  </a:moveTo>
                  <a:lnTo>
                    <a:pt x="1083387" y="0"/>
                  </a:lnTo>
                  <a:lnTo>
                    <a:pt x="1381020" y="595267"/>
                  </a:lnTo>
                  <a:lnTo>
                    <a:pt x="1083387" y="1190534"/>
                  </a:lnTo>
                  <a:lnTo>
                    <a:pt x="297634" y="1190534"/>
                  </a:lnTo>
                  <a:lnTo>
                    <a:pt x="0" y="595267"/>
                  </a:lnTo>
                  <a:close/>
                </a:path>
              </a:pathLst>
            </a:custGeom>
            <a:gradFill>
              <a:gsLst>
                <a:gs pos="57000">
                  <a:srgbClr val="F5F5F5"/>
                </a:gs>
                <a:gs pos="32000">
                  <a:srgbClr val="DEDEDE"/>
                </a:gs>
                <a:gs pos="0">
                  <a:srgbClr val="CBCBCB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44" name="梯形 71"/>
            <p:cNvSpPr/>
            <p:nvPr/>
          </p:nvSpPr>
          <p:spPr>
            <a:xfrm rot="14580000" flipH="1">
              <a:off x="7230566" y="4055197"/>
              <a:ext cx="658371" cy="169375"/>
            </a:xfrm>
            <a:custGeom>
              <a:avLst/>
              <a:gdLst>
                <a:gd name="connsiteX0" fmla="*/ 0 w 667005"/>
                <a:gd name="connsiteY0" fmla="*/ 171628 h 171628"/>
                <a:gd name="connsiteX1" fmla="*/ 85140 w 667005"/>
                <a:gd name="connsiteY1" fmla="*/ 0 h 171628"/>
                <a:gd name="connsiteX2" fmla="*/ 581865 w 667005"/>
                <a:gd name="connsiteY2" fmla="*/ 0 h 171628"/>
                <a:gd name="connsiteX3" fmla="*/ 667005 w 667005"/>
                <a:gd name="connsiteY3" fmla="*/ 171628 h 171628"/>
                <a:gd name="connsiteX4" fmla="*/ 0 w 667005"/>
                <a:gd name="connsiteY4" fmla="*/ 171628 h 171628"/>
                <a:gd name="connsiteX0-1" fmla="*/ 0 w 667005"/>
                <a:gd name="connsiteY0-2" fmla="*/ 171737 h 171737"/>
                <a:gd name="connsiteX1-3" fmla="*/ 99339 w 667005"/>
                <a:gd name="connsiteY1-4" fmla="*/ 0 h 171737"/>
                <a:gd name="connsiteX2-5" fmla="*/ 581865 w 667005"/>
                <a:gd name="connsiteY2-6" fmla="*/ 109 h 171737"/>
                <a:gd name="connsiteX3-7" fmla="*/ 667005 w 667005"/>
                <a:gd name="connsiteY3-8" fmla="*/ 171737 h 171737"/>
                <a:gd name="connsiteX4-9" fmla="*/ 0 w 667005"/>
                <a:gd name="connsiteY4-10" fmla="*/ 171737 h 171737"/>
                <a:gd name="connsiteX0-11" fmla="*/ 0 w 667005"/>
                <a:gd name="connsiteY0-12" fmla="*/ 171628 h 171628"/>
                <a:gd name="connsiteX1-13" fmla="*/ 140601 w 667005"/>
                <a:gd name="connsiteY1-14" fmla="*/ 10938 h 171628"/>
                <a:gd name="connsiteX2-15" fmla="*/ 581865 w 667005"/>
                <a:gd name="connsiteY2-16" fmla="*/ 0 h 171628"/>
                <a:gd name="connsiteX3-17" fmla="*/ 667005 w 667005"/>
                <a:gd name="connsiteY3-18" fmla="*/ 171628 h 171628"/>
                <a:gd name="connsiteX4-19" fmla="*/ 0 w 667005"/>
                <a:gd name="connsiteY4-20" fmla="*/ 171628 h 171628"/>
                <a:gd name="connsiteX0-21" fmla="*/ 0 w 667005"/>
                <a:gd name="connsiteY0-22" fmla="*/ 171628 h 171628"/>
                <a:gd name="connsiteX1-23" fmla="*/ 103609 w 667005"/>
                <a:gd name="connsiteY1-24" fmla="*/ 1280 h 171628"/>
                <a:gd name="connsiteX2-25" fmla="*/ 581865 w 667005"/>
                <a:gd name="connsiteY2-26" fmla="*/ 0 h 171628"/>
                <a:gd name="connsiteX3-27" fmla="*/ 667005 w 667005"/>
                <a:gd name="connsiteY3-28" fmla="*/ 171628 h 171628"/>
                <a:gd name="connsiteX4-29" fmla="*/ 0 w 667005"/>
                <a:gd name="connsiteY4-30" fmla="*/ 171628 h 17162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67005" h="171628">
                  <a:moveTo>
                    <a:pt x="0" y="171628"/>
                  </a:moveTo>
                  <a:lnTo>
                    <a:pt x="103609" y="1280"/>
                  </a:lnTo>
                  <a:lnTo>
                    <a:pt x="581865" y="0"/>
                  </a:lnTo>
                  <a:lnTo>
                    <a:pt x="667005" y="171628"/>
                  </a:lnTo>
                  <a:lnTo>
                    <a:pt x="0" y="171628"/>
                  </a:lnTo>
                  <a:close/>
                </a:path>
              </a:pathLst>
            </a:custGeom>
            <a:gradFill>
              <a:gsLst>
                <a:gs pos="0">
                  <a:srgbClr val="DEDEDE"/>
                </a:gs>
                <a:gs pos="100000">
                  <a:srgbClr val="F4F4F4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6424753" y="3813951"/>
              <a:ext cx="406992" cy="586301"/>
            </a:xfrm>
            <a:custGeom>
              <a:avLst/>
              <a:gdLst>
                <a:gd name="connsiteX0" fmla="*/ 297634 w 413216"/>
                <a:gd name="connsiteY0" fmla="*/ 0 h 595267"/>
                <a:gd name="connsiteX1" fmla="*/ 302996 w 413216"/>
                <a:gd name="connsiteY1" fmla="*/ 0 h 595267"/>
                <a:gd name="connsiteX2" fmla="*/ 413216 w 413216"/>
                <a:gd name="connsiteY2" fmla="*/ 167033 h 595267"/>
                <a:gd name="connsiteX3" fmla="*/ 407876 w 413216"/>
                <a:gd name="connsiteY3" fmla="*/ 167033 h 595267"/>
                <a:gd name="connsiteX4" fmla="*/ 193759 w 413216"/>
                <a:gd name="connsiteY4" fmla="*/ 595266 h 595267"/>
                <a:gd name="connsiteX5" fmla="*/ 193760 w 413216"/>
                <a:gd name="connsiteY5" fmla="*/ 595267 h 595267"/>
                <a:gd name="connsiteX6" fmla="*/ 0 w 413216"/>
                <a:gd name="connsiteY6" fmla="*/ 595267 h 59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3216" h="595267">
                  <a:moveTo>
                    <a:pt x="297634" y="0"/>
                  </a:moveTo>
                  <a:lnTo>
                    <a:pt x="302996" y="0"/>
                  </a:lnTo>
                  <a:lnTo>
                    <a:pt x="413216" y="167033"/>
                  </a:lnTo>
                  <a:lnTo>
                    <a:pt x="407876" y="167033"/>
                  </a:lnTo>
                  <a:lnTo>
                    <a:pt x="193759" y="595266"/>
                  </a:lnTo>
                  <a:lnTo>
                    <a:pt x="193760" y="595267"/>
                  </a:lnTo>
                  <a:lnTo>
                    <a:pt x="0" y="595267"/>
                  </a:lnTo>
                  <a:close/>
                </a:path>
              </a:pathLst>
            </a:custGeom>
            <a:gradFill>
              <a:gsLst>
                <a:gs pos="100000">
                  <a:srgbClr val="DFDFDF"/>
                </a:gs>
                <a:gs pos="0">
                  <a:srgbClr val="B4B4B4"/>
                </a:gs>
              </a:gsLst>
              <a:lin ang="2700000" scaled="0"/>
            </a:gradFill>
            <a:ln w="19050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9" name="组合 45"/>
          <p:cNvGrpSpPr/>
          <p:nvPr/>
        </p:nvGrpSpPr>
        <p:grpSpPr bwMode="auto">
          <a:xfrm>
            <a:off x="4940300" y="2979738"/>
            <a:ext cx="758825" cy="633412"/>
            <a:chOff x="6586905" y="3974251"/>
            <a:chExt cx="1010966" cy="843565"/>
          </a:xfrm>
        </p:grpSpPr>
        <p:sp>
          <p:nvSpPr>
            <p:cNvPr id="47" name="六边形 46"/>
            <p:cNvSpPr/>
            <p:nvPr/>
          </p:nvSpPr>
          <p:spPr>
            <a:xfrm>
              <a:off x="6614230" y="3974251"/>
              <a:ext cx="978537" cy="843565"/>
            </a:xfrm>
            <a:prstGeom prst="hexagon">
              <a:avLst/>
            </a:prstGeom>
            <a:solidFill>
              <a:srgbClr val="3BB898"/>
            </a:solidFill>
            <a:ln w="19050">
              <a:noFill/>
            </a:ln>
            <a:effectLst>
              <a:innerShdw blurRad="76200" dist="63500" dir="13500000">
                <a:prstClr val="black">
                  <a:alpha val="46000"/>
                </a:prstClr>
              </a:inn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36959" name="文本框 50"/>
            <p:cNvSpPr txBox="1">
              <a:spLocks noChangeArrowheads="1"/>
            </p:cNvSpPr>
            <p:nvPr/>
          </p:nvSpPr>
          <p:spPr bwMode="auto">
            <a:xfrm>
              <a:off x="6586905" y="4118520"/>
              <a:ext cx="1010966" cy="55412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100">
                  <a:solidFill>
                    <a:srgbClr val="FFFFFF"/>
                  </a:solidFill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04</a:t>
              </a:r>
              <a:endParaRPr lang="zh-CN" altLang="en-US" sz="2100">
                <a:solidFill>
                  <a:srgbClr val="FFFFFF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16" name="组合 48"/>
          <p:cNvGrpSpPr/>
          <p:nvPr/>
        </p:nvGrpSpPr>
        <p:grpSpPr bwMode="auto">
          <a:xfrm>
            <a:off x="3873500" y="3286125"/>
            <a:ext cx="1130300" cy="973138"/>
            <a:chOff x="5164627" y="4382948"/>
            <a:chExt cx="1505319" cy="1297689"/>
          </a:xfrm>
        </p:grpSpPr>
        <p:sp>
          <p:nvSpPr>
            <p:cNvPr id="50" name="梯形 49"/>
            <p:cNvSpPr/>
            <p:nvPr/>
          </p:nvSpPr>
          <p:spPr>
            <a:xfrm>
              <a:off x="5530386" y="5454123"/>
              <a:ext cx="773802" cy="163006"/>
            </a:xfrm>
            <a:prstGeom prst="trapezoid">
              <a:avLst>
                <a:gd name="adj" fmla="val 66343"/>
              </a:avLst>
            </a:prstGeom>
            <a:gradFill>
              <a:gsLst>
                <a:gs pos="0">
                  <a:srgbClr val="E6E6E6"/>
                </a:gs>
                <a:gs pos="100000">
                  <a:srgbClr val="F7F7F7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51" name="梯形 50"/>
            <p:cNvSpPr/>
            <p:nvPr/>
          </p:nvSpPr>
          <p:spPr>
            <a:xfrm flipV="1">
              <a:off x="5530386" y="4446456"/>
              <a:ext cx="773802" cy="163006"/>
            </a:xfrm>
            <a:prstGeom prst="trapezoid">
              <a:avLst>
                <a:gd name="adj" fmla="val 66343"/>
              </a:avLst>
            </a:prstGeom>
            <a:gradFill>
              <a:gsLst>
                <a:gs pos="100000">
                  <a:srgbClr val="DFDFDF"/>
                </a:gs>
                <a:gs pos="0">
                  <a:srgbClr val="B4B4B4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52" name="六边形 51"/>
            <p:cNvSpPr/>
            <p:nvPr/>
          </p:nvSpPr>
          <p:spPr>
            <a:xfrm>
              <a:off x="5164627" y="4382948"/>
              <a:ext cx="1505319" cy="1297689"/>
            </a:xfrm>
            <a:prstGeom prst="hexagon">
              <a:avLst/>
            </a:prstGeom>
            <a:gradFill flip="none" rotWithShape="1">
              <a:gsLst>
                <a:gs pos="61000">
                  <a:srgbClr val="F6F6F6"/>
                </a:gs>
                <a:gs pos="37000">
                  <a:srgbClr val="E0E0E0"/>
                </a:gs>
                <a:gs pos="17000">
                  <a:srgbClr val="DEDEDE"/>
                </a:gs>
                <a:gs pos="100000">
                  <a:schemeClr val="bg1"/>
                </a:gs>
              </a:gsLst>
              <a:lin ang="13500000" scaled="1"/>
              <a:tileRect/>
            </a:gradFill>
            <a:ln w="19050">
              <a:noFill/>
            </a:ln>
            <a:effectLst>
              <a:outerShdw blurRad="381000" dist="127000" dir="2400000" algn="tl" rotWithShape="0">
                <a:srgbClr val="696969">
                  <a:alpha val="4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5238159" y="4445492"/>
              <a:ext cx="1360218" cy="1172601"/>
            </a:xfrm>
            <a:custGeom>
              <a:avLst/>
              <a:gdLst>
                <a:gd name="connsiteX0" fmla="*/ 407876 w 1381020"/>
                <a:gd name="connsiteY0" fmla="*/ 167033 h 1190534"/>
                <a:gd name="connsiteX1" fmla="*/ 193759 w 1381020"/>
                <a:gd name="connsiteY1" fmla="*/ 595266 h 1190534"/>
                <a:gd name="connsiteX2" fmla="*/ 407876 w 1381020"/>
                <a:gd name="connsiteY2" fmla="*/ 1023499 h 1190534"/>
                <a:gd name="connsiteX3" fmla="*/ 973145 w 1381020"/>
                <a:gd name="connsiteY3" fmla="*/ 1023499 h 1190534"/>
                <a:gd name="connsiteX4" fmla="*/ 1187261 w 1381020"/>
                <a:gd name="connsiteY4" fmla="*/ 595266 h 1190534"/>
                <a:gd name="connsiteX5" fmla="*/ 973145 w 1381020"/>
                <a:gd name="connsiteY5" fmla="*/ 167033 h 1190534"/>
                <a:gd name="connsiteX6" fmla="*/ 297634 w 1381020"/>
                <a:gd name="connsiteY6" fmla="*/ 0 h 1190534"/>
                <a:gd name="connsiteX7" fmla="*/ 1083387 w 1381020"/>
                <a:gd name="connsiteY7" fmla="*/ 0 h 1190534"/>
                <a:gd name="connsiteX8" fmla="*/ 1381020 w 1381020"/>
                <a:gd name="connsiteY8" fmla="*/ 595267 h 1190534"/>
                <a:gd name="connsiteX9" fmla="*/ 1083387 w 1381020"/>
                <a:gd name="connsiteY9" fmla="*/ 1190534 h 1190534"/>
                <a:gd name="connsiteX10" fmla="*/ 297634 w 1381020"/>
                <a:gd name="connsiteY10" fmla="*/ 1190534 h 1190534"/>
                <a:gd name="connsiteX11" fmla="*/ 0 w 1381020"/>
                <a:gd name="connsiteY11" fmla="*/ 595267 h 119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81020" h="1190534">
                  <a:moveTo>
                    <a:pt x="407876" y="167033"/>
                  </a:moveTo>
                  <a:lnTo>
                    <a:pt x="193759" y="595266"/>
                  </a:lnTo>
                  <a:lnTo>
                    <a:pt x="407876" y="1023499"/>
                  </a:lnTo>
                  <a:lnTo>
                    <a:pt x="973145" y="1023499"/>
                  </a:lnTo>
                  <a:lnTo>
                    <a:pt x="1187261" y="595266"/>
                  </a:lnTo>
                  <a:lnTo>
                    <a:pt x="973145" y="167033"/>
                  </a:lnTo>
                  <a:close/>
                  <a:moveTo>
                    <a:pt x="297634" y="0"/>
                  </a:moveTo>
                  <a:lnTo>
                    <a:pt x="1083387" y="0"/>
                  </a:lnTo>
                  <a:lnTo>
                    <a:pt x="1381020" y="595267"/>
                  </a:lnTo>
                  <a:lnTo>
                    <a:pt x="1083387" y="1190534"/>
                  </a:lnTo>
                  <a:lnTo>
                    <a:pt x="297634" y="1190534"/>
                  </a:lnTo>
                  <a:lnTo>
                    <a:pt x="0" y="595267"/>
                  </a:lnTo>
                  <a:close/>
                </a:path>
              </a:pathLst>
            </a:custGeom>
            <a:gradFill>
              <a:gsLst>
                <a:gs pos="57000">
                  <a:srgbClr val="F5F5F5"/>
                </a:gs>
                <a:gs pos="32000">
                  <a:srgbClr val="DEDEDE"/>
                </a:gs>
                <a:gs pos="0">
                  <a:srgbClr val="CBCBCB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54" name="梯形 71"/>
            <p:cNvSpPr/>
            <p:nvPr/>
          </p:nvSpPr>
          <p:spPr>
            <a:xfrm rot="14580000" flipH="1">
              <a:off x="6044770" y="4691074"/>
              <a:ext cx="658371" cy="169137"/>
            </a:xfrm>
            <a:custGeom>
              <a:avLst/>
              <a:gdLst>
                <a:gd name="connsiteX0" fmla="*/ 0 w 667005"/>
                <a:gd name="connsiteY0" fmla="*/ 171628 h 171628"/>
                <a:gd name="connsiteX1" fmla="*/ 85140 w 667005"/>
                <a:gd name="connsiteY1" fmla="*/ 0 h 171628"/>
                <a:gd name="connsiteX2" fmla="*/ 581865 w 667005"/>
                <a:gd name="connsiteY2" fmla="*/ 0 h 171628"/>
                <a:gd name="connsiteX3" fmla="*/ 667005 w 667005"/>
                <a:gd name="connsiteY3" fmla="*/ 171628 h 171628"/>
                <a:gd name="connsiteX4" fmla="*/ 0 w 667005"/>
                <a:gd name="connsiteY4" fmla="*/ 171628 h 171628"/>
                <a:gd name="connsiteX0-1" fmla="*/ 0 w 667005"/>
                <a:gd name="connsiteY0-2" fmla="*/ 171737 h 171737"/>
                <a:gd name="connsiteX1-3" fmla="*/ 99339 w 667005"/>
                <a:gd name="connsiteY1-4" fmla="*/ 0 h 171737"/>
                <a:gd name="connsiteX2-5" fmla="*/ 581865 w 667005"/>
                <a:gd name="connsiteY2-6" fmla="*/ 109 h 171737"/>
                <a:gd name="connsiteX3-7" fmla="*/ 667005 w 667005"/>
                <a:gd name="connsiteY3-8" fmla="*/ 171737 h 171737"/>
                <a:gd name="connsiteX4-9" fmla="*/ 0 w 667005"/>
                <a:gd name="connsiteY4-10" fmla="*/ 171737 h 171737"/>
                <a:gd name="connsiteX0-11" fmla="*/ 0 w 667005"/>
                <a:gd name="connsiteY0-12" fmla="*/ 171628 h 171628"/>
                <a:gd name="connsiteX1-13" fmla="*/ 140601 w 667005"/>
                <a:gd name="connsiteY1-14" fmla="*/ 10938 h 171628"/>
                <a:gd name="connsiteX2-15" fmla="*/ 581865 w 667005"/>
                <a:gd name="connsiteY2-16" fmla="*/ 0 h 171628"/>
                <a:gd name="connsiteX3-17" fmla="*/ 667005 w 667005"/>
                <a:gd name="connsiteY3-18" fmla="*/ 171628 h 171628"/>
                <a:gd name="connsiteX4-19" fmla="*/ 0 w 667005"/>
                <a:gd name="connsiteY4-20" fmla="*/ 171628 h 171628"/>
                <a:gd name="connsiteX0-21" fmla="*/ 0 w 667005"/>
                <a:gd name="connsiteY0-22" fmla="*/ 171628 h 171628"/>
                <a:gd name="connsiteX1-23" fmla="*/ 103609 w 667005"/>
                <a:gd name="connsiteY1-24" fmla="*/ 1280 h 171628"/>
                <a:gd name="connsiteX2-25" fmla="*/ 581865 w 667005"/>
                <a:gd name="connsiteY2-26" fmla="*/ 0 h 171628"/>
                <a:gd name="connsiteX3-27" fmla="*/ 667005 w 667005"/>
                <a:gd name="connsiteY3-28" fmla="*/ 171628 h 171628"/>
                <a:gd name="connsiteX4-29" fmla="*/ 0 w 667005"/>
                <a:gd name="connsiteY4-30" fmla="*/ 171628 h 17162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67005" h="171628">
                  <a:moveTo>
                    <a:pt x="0" y="171628"/>
                  </a:moveTo>
                  <a:lnTo>
                    <a:pt x="103609" y="1280"/>
                  </a:lnTo>
                  <a:lnTo>
                    <a:pt x="581865" y="0"/>
                  </a:lnTo>
                  <a:lnTo>
                    <a:pt x="667005" y="171628"/>
                  </a:lnTo>
                  <a:lnTo>
                    <a:pt x="0" y="171628"/>
                  </a:lnTo>
                  <a:close/>
                </a:path>
              </a:pathLst>
            </a:custGeom>
            <a:gradFill>
              <a:gsLst>
                <a:gs pos="0">
                  <a:srgbClr val="DEDEDE"/>
                </a:gs>
                <a:gs pos="100000">
                  <a:srgbClr val="F4F4F4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5238541" y="4449709"/>
              <a:ext cx="406992" cy="586301"/>
            </a:xfrm>
            <a:custGeom>
              <a:avLst/>
              <a:gdLst>
                <a:gd name="connsiteX0" fmla="*/ 297634 w 413216"/>
                <a:gd name="connsiteY0" fmla="*/ 0 h 595267"/>
                <a:gd name="connsiteX1" fmla="*/ 302996 w 413216"/>
                <a:gd name="connsiteY1" fmla="*/ 0 h 595267"/>
                <a:gd name="connsiteX2" fmla="*/ 413216 w 413216"/>
                <a:gd name="connsiteY2" fmla="*/ 167033 h 595267"/>
                <a:gd name="connsiteX3" fmla="*/ 407876 w 413216"/>
                <a:gd name="connsiteY3" fmla="*/ 167033 h 595267"/>
                <a:gd name="connsiteX4" fmla="*/ 193759 w 413216"/>
                <a:gd name="connsiteY4" fmla="*/ 595266 h 595267"/>
                <a:gd name="connsiteX5" fmla="*/ 193760 w 413216"/>
                <a:gd name="connsiteY5" fmla="*/ 595267 h 595267"/>
                <a:gd name="connsiteX6" fmla="*/ 0 w 413216"/>
                <a:gd name="connsiteY6" fmla="*/ 595267 h 59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3216" h="595267">
                  <a:moveTo>
                    <a:pt x="297634" y="0"/>
                  </a:moveTo>
                  <a:lnTo>
                    <a:pt x="302996" y="0"/>
                  </a:lnTo>
                  <a:lnTo>
                    <a:pt x="413216" y="167033"/>
                  </a:lnTo>
                  <a:lnTo>
                    <a:pt x="407876" y="167033"/>
                  </a:lnTo>
                  <a:lnTo>
                    <a:pt x="193759" y="595266"/>
                  </a:lnTo>
                  <a:lnTo>
                    <a:pt x="193760" y="595267"/>
                  </a:lnTo>
                  <a:lnTo>
                    <a:pt x="0" y="595267"/>
                  </a:lnTo>
                  <a:close/>
                </a:path>
              </a:pathLst>
            </a:custGeom>
            <a:gradFill>
              <a:gsLst>
                <a:gs pos="100000">
                  <a:srgbClr val="DFDFDF"/>
                </a:gs>
                <a:gs pos="0">
                  <a:srgbClr val="B4B4B4"/>
                </a:gs>
              </a:gsLst>
              <a:lin ang="2700000" scaled="0"/>
            </a:gradFill>
            <a:ln w="19050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18" name="组合 55"/>
          <p:cNvGrpSpPr/>
          <p:nvPr/>
        </p:nvGrpSpPr>
        <p:grpSpPr bwMode="auto">
          <a:xfrm>
            <a:off x="4044950" y="3455988"/>
            <a:ext cx="760413" cy="633412"/>
            <a:chOff x="5392706" y="4610009"/>
            <a:chExt cx="1013849" cy="843565"/>
          </a:xfrm>
        </p:grpSpPr>
        <p:sp>
          <p:nvSpPr>
            <p:cNvPr id="57" name="六边形 56"/>
            <p:cNvSpPr/>
            <p:nvPr/>
          </p:nvSpPr>
          <p:spPr>
            <a:xfrm>
              <a:off x="5428018" y="4610009"/>
              <a:ext cx="978537" cy="843565"/>
            </a:xfrm>
            <a:prstGeom prst="hexagon">
              <a:avLst/>
            </a:prstGeom>
            <a:solidFill>
              <a:srgbClr val="80D6BF"/>
            </a:solidFill>
            <a:ln w="19050">
              <a:noFill/>
            </a:ln>
            <a:effectLst>
              <a:innerShdw blurRad="76200" dist="63500" dir="13500000">
                <a:prstClr val="black">
                  <a:alpha val="46000"/>
                </a:prstClr>
              </a:inn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36945" name="文本框 52"/>
            <p:cNvSpPr txBox="1">
              <a:spLocks noChangeArrowheads="1"/>
            </p:cNvSpPr>
            <p:nvPr/>
          </p:nvSpPr>
          <p:spPr bwMode="auto">
            <a:xfrm>
              <a:off x="5392706" y="4771239"/>
              <a:ext cx="1010965" cy="55412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100">
                  <a:solidFill>
                    <a:srgbClr val="FFFFFF"/>
                  </a:solidFill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03</a:t>
              </a:r>
              <a:endParaRPr lang="zh-CN" altLang="en-US" sz="2100">
                <a:solidFill>
                  <a:srgbClr val="FFFFFF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19" name="组合 58"/>
          <p:cNvGrpSpPr/>
          <p:nvPr/>
        </p:nvGrpSpPr>
        <p:grpSpPr bwMode="auto">
          <a:xfrm>
            <a:off x="3873500" y="1352550"/>
            <a:ext cx="1130300" cy="973138"/>
            <a:chOff x="5164627" y="1804365"/>
            <a:chExt cx="1505319" cy="1297689"/>
          </a:xfrm>
        </p:grpSpPr>
        <p:sp>
          <p:nvSpPr>
            <p:cNvPr id="60" name="梯形 59"/>
            <p:cNvSpPr/>
            <p:nvPr/>
          </p:nvSpPr>
          <p:spPr>
            <a:xfrm flipV="1">
              <a:off x="5530386" y="1867873"/>
              <a:ext cx="773802" cy="163006"/>
            </a:xfrm>
            <a:prstGeom prst="trapezoid">
              <a:avLst>
                <a:gd name="adj" fmla="val 66343"/>
              </a:avLst>
            </a:prstGeom>
            <a:gradFill>
              <a:gsLst>
                <a:gs pos="100000">
                  <a:srgbClr val="DFDFDF"/>
                </a:gs>
                <a:gs pos="0">
                  <a:srgbClr val="B4B4B4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61" name="六边形 60"/>
            <p:cNvSpPr/>
            <p:nvPr/>
          </p:nvSpPr>
          <p:spPr>
            <a:xfrm>
              <a:off x="5164627" y="1804365"/>
              <a:ext cx="1505319" cy="1297689"/>
            </a:xfrm>
            <a:prstGeom prst="hexagon">
              <a:avLst/>
            </a:prstGeom>
            <a:gradFill flip="none" rotWithShape="1">
              <a:gsLst>
                <a:gs pos="61000">
                  <a:srgbClr val="F6F6F6"/>
                </a:gs>
                <a:gs pos="37000">
                  <a:srgbClr val="E0E0E0"/>
                </a:gs>
                <a:gs pos="17000">
                  <a:srgbClr val="DEDEDE"/>
                </a:gs>
                <a:gs pos="100000">
                  <a:schemeClr val="bg1"/>
                </a:gs>
              </a:gsLst>
              <a:lin ang="13500000" scaled="1"/>
              <a:tileRect/>
            </a:gradFill>
            <a:ln w="19050">
              <a:noFill/>
            </a:ln>
            <a:effectLst>
              <a:outerShdw blurRad="381000" dist="127000" dir="2400000" algn="tl" rotWithShape="0">
                <a:srgbClr val="696969">
                  <a:alpha val="4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5238159" y="1866909"/>
              <a:ext cx="1360218" cy="1172601"/>
            </a:xfrm>
            <a:custGeom>
              <a:avLst/>
              <a:gdLst>
                <a:gd name="connsiteX0" fmla="*/ 407876 w 1381020"/>
                <a:gd name="connsiteY0" fmla="*/ 167033 h 1190534"/>
                <a:gd name="connsiteX1" fmla="*/ 193759 w 1381020"/>
                <a:gd name="connsiteY1" fmla="*/ 595266 h 1190534"/>
                <a:gd name="connsiteX2" fmla="*/ 407876 w 1381020"/>
                <a:gd name="connsiteY2" fmla="*/ 1023499 h 1190534"/>
                <a:gd name="connsiteX3" fmla="*/ 973145 w 1381020"/>
                <a:gd name="connsiteY3" fmla="*/ 1023499 h 1190534"/>
                <a:gd name="connsiteX4" fmla="*/ 1187261 w 1381020"/>
                <a:gd name="connsiteY4" fmla="*/ 595266 h 1190534"/>
                <a:gd name="connsiteX5" fmla="*/ 973145 w 1381020"/>
                <a:gd name="connsiteY5" fmla="*/ 167033 h 1190534"/>
                <a:gd name="connsiteX6" fmla="*/ 297634 w 1381020"/>
                <a:gd name="connsiteY6" fmla="*/ 0 h 1190534"/>
                <a:gd name="connsiteX7" fmla="*/ 1083387 w 1381020"/>
                <a:gd name="connsiteY7" fmla="*/ 0 h 1190534"/>
                <a:gd name="connsiteX8" fmla="*/ 1381020 w 1381020"/>
                <a:gd name="connsiteY8" fmla="*/ 595267 h 1190534"/>
                <a:gd name="connsiteX9" fmla="*/ 1083387 w 1381020"/>
                <a:gd name="connsiteY9" fmla="*/ 1190534 h 1190534"/>
                <a:gd name="connsiteX10" fmla="*/ 297634 w 1381020"/>
                <a:gd name="connsiteY10" fmla="*/ 1190534 h 1190534"/>
                <a:gd name="connsiteX11" fmla="*/ 0 w 1381020"/>
                <a:gd name="connsiteY11" fmla="*/ 595267 h 119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81020" h="1190534">
                  <a:moveTo>
                    <a:pt x="407876" y="167033"/>
                  </a:moveTo>
                  <a:lnTo>
                    <a:pt x="193759" y="595266"/>
                  </a:lnTo>
                  <a:lnTo>
                    <a:pt x="407876" y="1023499"/>
                  </a:lnTo>
                  <a:lnTo>
                    <a:pt x="973145" y="1023499"/>
                  </a:lnTo>
                  <a:lnTo>
                    <a:pt x="1187261" y="595266"/>
                  </a:lnTo>
                  <a:lnTo>
                    <a:pt x="973145" y="167033"/>
                  </a:lnTo>
                  <a:close/>
                  <a:moveTo>
                    <a:pt x="297634" y="0"/>
                  </a:moveTo>
                  <a:lnTo>
                    <a:pt x="1083387" y="0"/>
                  </a:lnTo>
                  <a:lnTo>
                    <a:pt x="1381020" y="595267"/>
                  </a:lnTo>
                  <a:lnTo>
                    <a:pt x="1083387" y="1190534"/>
                  </a:lnTo>
                  <a:lnTo>
                    <a:pt x="297634" y="1190534"/>
                  </a:lnTo>
                  <a:lnTo>
                    <a:pt x="0" y="595267"/>
                  </a:lnTo>
                  <a:close/>
                </a:path>
              </a:pathLst>
            </a:custGeom>
            <a:gradFill>
              <a:gsLst>
                <a:gs pos="57000">
                  <a:srgbClr val="F5F5F5"/>
                </a:gs>
                <a:gs pos="32000">
                  <a:srgbClr val="DEDEDE"/>
                </a:gs>
                <a:gs pos="0">
                  <a:srgbClr val="CBCBCB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63" name="梯形 62"/>
            <p:cNvSpPr/>
            <p:nvPr/>
          </p:nvSpPr>
          <p:spPr>
            <a:xfrm>
              <a:off x="5530386" y="2875540"/>
              <a:ext cx="773802" cy="163006"/>
            </a:xfrm>
            <a:prstGeom prst="trapezoid">
              <a:avLst>
                <a:gd name="adj" fmla="val 66343"/>
              </a:avLst>
            </a:prstGeom>
            <a:gradFill>
              <a:gsLst>
                <a:gs pos="0">
                  <a:srgbClr val="E6E6E6"/>
                </a:gs>
                <a:gs pos="100000">
                  <a:srgbClr val="F7F7F7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64" name="梯形 71"/>
            <p:cNvSpPr/>
            <p:nvPr/>
          </p:nvSpPr>
          <p:spPr>
            <a:xfrm rot="14580000" flipH="1">
              <a:off x="6044770" y="2112491"/>
              <a:ext cx="658371" cy="169137"/>
            </a:xfrm>
            <a:custGeom>
              <a:avLst/>
              <a:gdLst>
                <a:gd name="connsiteX0" fmla="*/ 0 w 667005"/>
                <a:gd name="connsiteY0" fmla="*/ 171628 h 171628"/>
                <a:gd name="connsiteX1" fmla="*/ 85140 w 667005"/>
                <a:gd name="connsiteY1" fmla="*/ 0 h 171628"/>
                <a:gd name="connsiteX2" fmla="*/ 581865 w 667005"/>
                <a:gd name="connsiteY2" fmla="*/ 0 h 171628"/>
                <a:gd name="connsiteX3" fmla="*/ 667005 w 667005"/>
                <a:gd name="connsiteY3" fmla="*/ 171628 h 171628"/>
                <a:gd name="connsiteX4" fmla="*/ 0 w 667005"/>
                <a:gd name="connsiteY4" fmla="*/ 171628 h 171628"/>
                <a:gd name="connsiteX0-1" fmla="*/ 0 w 667005"/>
                <a:gd name="connsiteY0-2" fmla="*/ 171737 h 171737"/>
                <a:gd name="connsiteX1-3" fmla="*/ 99339 w 667005"/>
                <a:gd name="connsiteY1-4" fmla="*/ 0 h 171737"/>
                <a:gd name="connsiteX2-5" fmla="*/ 581865 w 667005"/>
                <a:gd name="connsiteY2-6" fmla="*/ 109 h 171737"/>
                <a:gd name="connsiteX3-7" fmla="*/ 667005 w 667005"/>
                <a:gd name="connsiteY3-8" fmla="*/ 171737 h 171737"/>
                <a:gd name="connsiteX4-9" fmla="*/ 0 w 667005"/>
                <a:gd name="connsiteY4-10" fmla="*/ 171737 h 171737"/>
                <a:gd name="connsiteX0-11" fmla="*/ 0 w 667005"/>
                <a:gd name="connsiteY0-12" fmla="*/ 171628 h 171628"/>
                <a:gd name="connsiteX1-13" fmla="*/ 140601 w 667005"/>
                <a:gd name="connsiteY1-14" fmla="*/ 10938 h 171628"/>
                <a:gd name="connsiteX2-15" fmla="*/ 581865 w 667005"/>
                <a:gd name="connsiteY2-16" fmla="*/ 0 h 171628"/>
                <a:gd name="connsiteX3-17" fmla="*/ 667005 w 667005"/>
                <a:gd name="connsiteY3-18" fmla="*/ 171628 h 171628"/>
                <a:gd name="connsiteX4-19" fmla="*/ 0 w 667005"/>
                <a:gd name="connsiteY4-20" fmla="*/ 171628 h 171628"/>
                <a:gd name="connsiteX0-21" fmla="*/ 0 w 667005"/>
                <a:gd name="connsiteY0-22" fmla="*/ 171628 h 171628"/>
                <a:gd name="connsiteX1-23" fmla="*/ 103609 w 667005"/>
                <a:gd name="connsiteY1-24" fmla="*/ 1280 h 171628"/>
                <a:gd name="connsiteX2-25" fmla="*/ 581865 w 667005"/>
                <a:gd name="connsiteY2-26" fmla="*/ 0 h 171628"/>
                <a:gd name="connsiteX3-27" fmla="*/ 667005 w 667005"/>
                <a:gd name="connsiteY3-28" fmla="*/ 171628 h 171628"/>
                <a:gd name="connsiteX4-29" fmla="*/ 0 w 667005"/>
                <a:gd name="connsiteY4-30" fmla="*/ 171628 h 17162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67005" h="171628">
                  <a:moveTo>
                    <a:pt x="0" y="171628"/>
                  </a:moveTo>
                  <a:lnTo>
                    <a:pt x="103609" y="1280"/>
                  </a:lnTo>
                  <a:lnTo>
                    <a:pt x="581865" y="0"/>
                  </a:lnTo>
                  <a:lnTo>
                    <a:pt x="667005" y="171628"/>
                  </a:lnTo>
                  <a:lnTo>
                    <a:pt x="0" y="171628"/>
                  </a:lnTo>
                  <a:close/>
                </a:path>
              </a:pathLst>
            </a:custGeom>
            <a:gradFill>
              <a:gsLst>
                <a:gs pos="0">
                  <a:srgbClr val="DEDEDE"/>
                </a:gs>
                <a:gs pos="100000">
                  <a:srgbClr val="F4F4F4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5238541" y="1871126"/>
              <a:ext cx="406992" cy="586301"/>
            </a:xfrm>
            <a:custGeom>
              <a:avLst/>
              <a:gdLst>
                <a:gd name="connsiteX0" fmla="*/ 297634 w 413216"/>
                <a:gd name="connsiteY0" fmla="*/ 0 h 595267"/>
                <a:gd name="connsiteX1" fmla="*/ 302996 w 413216"/>
                <a:gd name="connsiteY1" fmla="*/ 0 h 595267"/>
                <a:gd name="connsiteX2" fmla="*/ 413216 w 413216"/>
                <a:gd name="connsiteY2" fmla="*/ 167033 h 595267"/>
                <a:gd name="connsiteX3" fmla="*/ 407876 w 413216"/>
                <a:gd name="connsiteY3" fmla="*/ 167033 h 595267"/>
                <a:gd name="connsiteX4" fmla="*/ 193759 w 413216"/>
                <a:gd name="connsiteY4" fmla="*/ 595266 h 595267"/>
                <a:gd name="connsiteX5" fmla="*/ 193760 w 413216"/>
                <a:gd name="connsiteY5" fmla="*/ 595267 h 595267"/>
                <a:gd name="connsiteX6" fmla="*/ 0 w 413216"/>
                <a:gd name="connsiteY6" fmla="*/ 595267 h 59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3216" h="595267">
                  <a:moveTo>
                    <a:pt x="297634" y="0"/>
                  </a:moveTo>
                  <a:lnTo>
                    <a:pt x="302996" y="0"/>
                  </a:lnTo>
                  <a:lnTo>
                    <a:pt x="413216" y="167033"/>
                  </a:lnTo>
                  <a:lnTo>
                    <a:pt x="407876" y="167033"/>
                  </a:lnTo>
                  <a:lnTo>
                    <a:pt x="193759" y="595266"/>
                  </a:lnTo>
                  <a:lnTo>
                    <a:pt x="193760" y="595267"/>
                  </a:lnTo>
                  <a:lnTo>
                    <a:pt x="0" y="595267"/>
                  </a:lnTo>
                  <a:close/>
                </a:path>
              </a:pathLst>
            </a:custGeom>
            <a:gradFill>
              <a:gsLst>
                <a:gs pos="100000">
                  <a:srgbClr val="DFDFDF"/>
                </a:gs>
                <a:gs pos="0">
                  <a:srgbClr val="B4B4B4"/>
                </a:gs>
              </a:gsLst>
              <a:lin ang="2700000" scaled="0"/>
            </a:gradFill>
            <a:ln w="19050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26" name="组合 65"/>
          <p:cNvGrpSpPr/>
          <p:nvPr/>
        </p:nvGrpSpPr>
        <p:grpSpPr bwMode="auto">
          <a:xfrm>
            <a:off x="4044950" y="1524000"/>
            <a:ext cx="760413" cy="631825"/>
            <a:chOff x="5392706" y="2031426"/>
            <a:chExt cx="1013849" cy="843565"/>
          </a:xfrm>
        </p:grpSpPr>
        <p:sp>
          <p:nvSpPr>
            <p:cNvPr id="67" name="六边形 66"/>
            <p:cNvSpPr/>
            <p:nvPr/>
          </p:nvSpPr>
          <p:spPr>
            <a:xfrm>
              <a:off x="5428018" y="2031426"/>
              <a:ext cx="978537" cy="843565"/>
            </a:xfrm>
            <a:prstGeom prst="hexagon">
              <a:avLst/>
            </a:prstGeom>
            <a:solidFill>
              <a:srgbClr val="377D6C"/>
            </a:solidFill>
            <a:ln w="19050">
              <a:noFill/>
            </a:ln>
            <a:effectLst>
              <a:innerShdw blurRad="76200" dist="63500" dir="13500000">
                <a:prstClr val="black">
                  <a:alpha val="46000"/>
                </a:prstClr>
              </a:inn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36931" name="文本框 54"/>
            <p:cNvSpPr txBox="1">
              <a:spLocks noChangeArrowheads="1"/>
            </p:cNvSpPr>
            <p:nvPr/>
          </p:nvSpPr>
          <p:spPr bwMode="auto">
            <a:xfrm>
              <a:off x="5392706" y="2200064"/>
              <a:ext cx="1010965" cy="55412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100">
                  <a:solidFill>
                    <a:srgbClr val="FFFFFF"/>
                  </a:solidFill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06</a:t>
              </a:r>
              <a:endParaRPr lang="zh-CN" altLang="en-US" sz="2100">
                <a:solidFill>
                  <a:srgbClr val="FFFFFF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28" name="组合 68"/>
          <p:cNvGrpSpPr/>
          <p:nvPr/>
        </p:nvGrpSpPr>
        <p:grpSpPr bwMode="auto">
          <a:xfrm flipV="1">
            <a:off x="5357818" y="1571618"/>
            <a:ext cx="1951037" cy="214316"/>
            <a:chOff x="5415884" y="5002052"/>
            <a:chExt cx="2972305" cy="253611"/>
          </a:xfrm>
        </p:grpSpPr>
        <p:sp>
          <p:nvSpPr>
            <p:cNvPr id="70" name="任意多边形 69"/>
            <p:cNvSpPr/>
            <p:nvPr/>
          </p:nvSpPr>
          <p:spPr>
            <a:xfrm flipH="1">
              <a:off x="5488438" y="5062798"/>
              <a:ext cx="2899751" cy="192865"/>
            </a:xfrm>
            <a:custGeom>
              <a:avLst/>
              <a:gdLst>
                <a:gd name="connsiteX0" fmla="*/ 1054100 w 1054100"/>
                <a:gd name="connsiteY0" fmla="*/ 0 h 488950"/>
                <a:gd name="connsiteX1" fmla="*/ 0 w 1054100"/>
                <a:gd name="connsiteY1" fmla="*/ 0 h 488950"/>
                <a:gd name="connsiteX2" fmla="*/ 0 w 1054100"/>
                <a:gd name="connsiteY2" fmla="*/ 488950 h 48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4100" h="488950">
                  <a:moveTo>
                    <a:pt x="1054100" y="0"/>
                  </a:moveTo>
                  <a:lnTo>
                    <a:pt x="0" y="0"/>
                  </a:lnTo>
                  <a:lnTo>
                    <a:pt x="0" y="488950"/>
                  </a:lnTo>
                </a:path>
              </a:pathLst>
            </a:custGeom>
            <a:noFill/>
            <a:ln w="19050">
              <a:solidFill>
                <a:schemeClr val="accent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 flipH="1">
              <a:off x="5415884" y="5002052"/>
              <a:ext cx="118505" cy="12154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29" name="组合 71"/>
          <p:cNvGrpSpPr/>
          <p:nvPr/>
        </p:nvGrpSpPr>
        <p:grpSpPr bwMode="auto">
          <a:xfrm>
            <a:off x="5940425" y="2000246"/>
            <a:ext cx="1079500" cy="142875"/>
            <a:chOff x="5415884" y="5002052"/>
            <a:chExt cx="1646068" cy="192186"/>
          </a:xfrm>
        </p:grpSpPr>
        <p:sp>
          <p:nvSpPr>
            <p:cNvPr id="73" name="任意多边形 72"/>
            <p:cNvSpPr/>
            <p:nvPr/>
          </p:nvSpPr>
          <p:spPr>
            <a:xfrm flipH="1">
              <a:off x="5488505" y="5063978"/>
              <a:ext cx="1573447" cy="130260"/>
            </a:xfrm>
            <a:custGeom>
              <a:avLst/>
              <a:gdLst>
                <a:gd name="connsiteX0" fmla="*/ 1054100 w 1054100"/>
                <a:gd name="connsiteY0" fmla="*/ 0 h 488950"/>
                <a:gd name="connsiteX1" fmla="*/ 0 w 1054100"/>
                <a:gd name="connsiteY1" fmla="*/ 0 h 488950"/>
                <a:gd name="connsiteX2" fmla="*/ 0 w 1054100"/>
                <a:gd name="connsiteY2" fmla="*/ 488950 h 48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4100" h="488950">
                  <a:moveTo>
                    <a:pt x="1054100" y="0"/>
                  </a:moveTo>
                  <a:lnTo>
                    <a:pt x="0" y="0"/>
                  </a:lnTo>
                  <a:lnTo>
                    <a:pt x="0" y="488950"/>
                  </a:lnTo>
                </a:path>
              </a:pathLst>
            </a:custGeom>
            <a:noFill/>
            <a:ln w="19050">
              <a:solidFill>
                <a:schemeClr val="accent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74" name="椭圆 73"/>
            <p:cNvSpPr/>
            <p:nvPr/>
          </p:nvSpPr>
          <p:spPr>
            <a:xfrm flipH="1">
              <a:off x="5415884" y="5002052"/>
              <a:ext cx="118614" cy="12171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36960" name="组合 74"/>
          <p:cNvGrpSpPr/>
          <p:nvPr/>
        </p:nvGrpSpPr>
        <p:grpSpPr bwMode="auto">
          <a:xfrm>
            <a:off x="5929329" y="3355981"/>
            <a:ext cx="1071563" cy="144463"/>
            <a:chOff x="5415884" y="5002052"/>
            <a:chExt cx="1633441" cy="191064"/>
          </a:xfrm>
        </p:grpSpPr>
        <p:sp>
          <p:nvSpPr>
            <p:cNvPr id="76" name="任意多边形 75"/>
            <p:cNvSpPr/>
            <p:nvPr/>
          </p:nvSpPr>
          <p:spPr>
            <a:xfrm flipH="1">
              <a:off x="5488481" y="5062941"/>
              <a:ext cx="1560844" cy="130175"/>
            </a:xfrm>
            <a:custGeom>
              <a:avLst/>
              <a:gdLst>
                <a:gd name="connsiteX0" fmla="*/ 1054100 w 1054100"/>
                <a:gd name="connsiteY0" fmla="*/ 0 h 488950"/>
                <a:gd name="connsiteX1" fmla="*/ 0 w 1054100"/>
                <a:gd name="connsiteY1" fmla="*/ 0 h 488950"/>
                <a:gd name="connsiteX2" fmla="*/ 0 w 1054100"/>
                <a:gd name="connsiteY2" fmla="*/ 488950 h 48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4100" h="488950">
                  <a:moveTo>
                    <a:pt x="1054100" y="0"/>
                  </a:moveTo>
                  <a:lnTo>
                    <a:pt x="0" y="0"/>
                  </a:lnTo>
                  <a:lnTo>
                    <a:pt x="0" y="488950"/>
                  </a:lnTo>
                </a:path>
              </a:pathLst>
            </a:custGeom>
            <a:noFill/>
            <a:ln w="19050">
              <a:solidFill>
                <a:schemeClr val="accent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77" name="椭圆 76"/>
            <p:cNvSpPr/>
            <p:nvPr/>
          </p:nvSpPr>
          <p:spPr>
            <a:xfrm flipH="1">
              <a:off x="5415884" y="5002052"/>
              <a:ext cx="118576" cy="12177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36961" name="组合 77"/>
          <p:cNvGrpSpPr/>
          <p:nvPr/>
        </p:nvGrpSpPr>
        <p:grpSpPr bwMode="auto">
          <a:xfrm flipH="1" flipV="1">
            <a:off x="1662113" y="4084638"/>
            <a:ext cx="2262187" cy="142875"/>
            <a:chOff x="5415884" y="5007622"/>
            <a:chExt cx="3717941" cy="235061"/>
          </a:xfrm>
        </p:grpSpPr>
        <p:sp>
          <p:nvSpPr>
            <p:cNvPr id="79" name="任意多边形 78"/>
            <p:cNvSpPr/>
            <p:nvPr/>
          </p:nvSpPr>
          <p:spPr>
            <a:xfrm flipH="1">
              <a:off x="5522856" y="5062470"/>
              <a:ext cx="3610969" cy="180213"/>
            </a:xfrm>
            <a:custGeom>
              <a:avLst/>
              <a:gdLst>
                <a:gd name="connsiteX0" fmla="*/ 1054100 w 1054100"/>
                <a:gd name="connsiteY0" fmla="*/ 0 h 488950"/>
                <a:gd name="connsiteX1" fmla="*/ 0 w 1054100"/>
                <a:gd name="connsiteY1" fmla="*/ 0 h 488950"/>
                <a:gd name="connsiteX2" fmla="*/ 0 w 1054100"/>
                <a:gd name="connsiteY2" fmla="*/ 488950 h 48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4100" h="488950">
                  <a:moveTo>
                    <a:pt x="1054100" y="0"/>
                  </a:moveTo>
                  <a:lnTo>
                    <a:pt x="0" y="0"/>
                  </a:lnTo>
                  <a:lnTo>
                    <a:pt x="0" y="488950"/>
                  </a:lnTo>
                </a:path>
              </a:pathLst>
            </a:custGeom>
            <a:noFill/>
            <a:ln w="19050">
              <a:solidFill>
                <a:schemeClr val="accent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80" name="椭圆 79"/>
            <p:cNvSpPr/>
            <p:nvPr/>
          </p:nvSpPr>
          <p:spPr>
            <a:xfrm flipH="1">
              <a:off x="5415884" y="5007622"/>
              <a:ext cx="117408" cy="11230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36962" name="组合 80"/>
          <p:cNvGrpSpPr/>
          <p:nvPr/>
        </p:nvGrpSpPr>
        <p:grpSpPr bwMode="auto">
          <a:xfrm flipH="1" flipV="1">
            <a:off x="1500166" y="3143254"/>
            <a:ext cx="1492250" cy="144463"/>
            <a:chOff x="5415884" y="5007622"/>
            <a:chExt cx="2489913" cy="177198"/>
          </a:xfrm>
        </p:grpSpPr>
        <p:sp>
          <p:nvSpPr>
            <p:cNvPr id="82" name="任意多边形 81"/>
            <p:cNvSpPr/>
            <p:nvPr/>
          </p:nvSpPr>
          <p:spPr>
            <a:xfrm flipH="1">
              <a:off x="5521838" y="5062144"/>
              <a:ext cx="2383959" cy="122676"/>
            </a:xfrm>
            <a:custGeom>
              <a:avLst/>
              <a:gdLst>
                <a:gd name="connsiteX0" fmla="*/ 1054100 w 1054100"/>
                <a:gd name="connsiteY0" fmla="*/ 0 h 488950"/>
                <a:gd name="connsiteX1" fmla="*/ 0 w 1054100"/>
                <a:gd name="connsiteY1" fmla="*/ 0 h 488950"/>
                <a:gd name="connsiteX2" fmla="*/ 0 w 1054100"/>
                <a:gd name="connsiteY2" fmla="*/ 488950 h 48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4100" h="488950">
                  <a:moveTo>
                    <a:pt x="1054100" y="0"/>
                  </a:moveTo>
                  <a:lnTo>
                    <a:pt x="0" y="0"/>
                  </a:lnTo>
                  <a:lnTo>
                    <a:pt x="0" y="488950"/>
                  </a:lnTo>
                </a:path>
              </a:pathLst>
            </a:custGeom>
            <a:noFill/>
            <a:ln w="19050">
              <a:solidFill>
                <a:schemeClr val="accent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83" name="椭圆 82"/>
            <p:cNvSpPr/>
            <p:nvPr/>
          </p:nvSpPr>
          <p:spPr>
            <a:xfrm flipH="1">
              <a:off x="5415884" y="5007622"/>
              <a:ext cx="119199" cy="1109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36963" name="组合 83"/>
          <p:cNvGrpSpPr/>
          <p:nvPr/>
        </p:nvGrpSpPr>
        <p:grpSpPr bwMode="auto">
          <a:xfrm flipH="1" flipV="1">
            <a:off x="1547813" y="2139949"/>
            <a:ext cx="1370012" cy="217487"/>
            <a:chOff x="5415884" y="5007622"/>
            <a:chExt cx="2408118" cy="353771"/>
          </a:xfrm>
        </p:grpSpPr>
        <p:sp>
          <p:nvSpPr>
            <p:cNvPr id="85" name="任意多边形 84"/>
            <p:cNvSpPr/>
            <p:nvPr/>
          </p:nvSpPr>
          <p:spPr>
            <a:xfrm flipH="1">
              <a:off x="5521919" y="5064432"/>
              <a:ext cx="2302083" cy="296961"/>
            </a:xfrm>
            <a:custGeom>
              <a:avLst/>
              <a:gdLst>
                <a:gd name="connsiteX0" fmla="*/ 1054100 w 1054100"/>
                <a:gd name="connsiteY0" fmla="*/ 0 h 488950"/>
                <a:gd name="connsiteX1" fmla="*/ 0 w 1054100"/>
                <a:gd name="connsiteY1" fmla="*/ 0 h 488950"/>
                <a:gd name="connsiteX2" fmla="*/ 0 w 1054100"/>
                <a:gd name="connsiteY2" fmla="*/ 488950 h 48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4100" h="488950">
                  <a:moveTo>
                    <a:pt x="1054100" y="0"/>
                  </a:moveTo>
                  <a:lnTo>
                    <a:pt x="0" y="0"/>
                  </a:lnTo>
                  <a:lnTo>
                    <a:pt x="0" y="488950"/>
                  </a:lnTo>
                </a:path>
              </a:pathLst>
            </a:custGeom>
            <a:noFill/>
            <a:ln w="19050">
              <a:solidFill>
                <a:schemeClr val="accent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86" name="椭圆 85"/>
            <p:cNvSpPr/>
            <p:nvPr/>
          </p:nvSpPr>
          <p:spPr>
            <a:xfrm flipH="1">
              <a:off x="5415884" y="5007622"/>
              <a:ext cx="117197" cy="11103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1015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prstClr val="white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36964" name="组合 86"/>
          <p:cNvGrpSpPr/>
          <p:nvPr/>
        </p:nvGrpSpPr>
        <p:grpSpPr bwMode="auto">
          <a:xfrm>
            <a:off x="357159" y="961578"/>
            <a:ext cx="2571768" cy="1371980"/>
            <a:chOff x="1572999" y="1708151"/>
            <a:chExt cx="2324064" cy="1831239"/>
          </a:xfrm>
        </p:grpSpPr>
        <p:sp>
          <p:nvSpPr>
            <p:cNvPr id="36914" name="文本框 164"/>
            <p:cNvSpPr txBox="1">
              <a:spLocks noChangeArrowheads="1"/>
            </p:cNvSpPr>
            <p:nvPr/>
          </p:nvSpPr>
          <p:spPr bwMode="auto">
            <a:xfrm>
              <a:off x="1898035" y="1708151"/>
              <a:ext cx="1612488" cy="37017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1200" b="1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物料</a:t>
              </a:r>
              <a:endParaRPr lang="zh-CN" altLang="en-US" sz="12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36915" name="文本框 113"/>
            <p:cNvSpPr txBox="1">
              <a:spLocks noChangeArrowheads="1"/>
            </p:cNvSpPr>
            <p:nvPr/>
          </p:nvSpPr>
          <p:spPr bwMode="auto">
            <a:xfrm>
              <a:off x="1572999" y="2052800"/>
              <a:ext cx="2324064" cy="148659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b="1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 物料检测合格</a:t>
              </a:r>
              <a:endParaRPr lang="en-US" altLang="zh-CN" sz="9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b="1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 所使用的物料均已放行</a:t>
              </a:r>
              <a:endParaRPr lang="en-US" altLang="zh-CN" sz="9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b="1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 物料受控发放，物料管理记录完整，无差错</a:t>
              </a:r>
              <a:endParaRPr lang="en-US" altLang="zh-CN" sz="9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b="1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 物料满足批次生产需求</a:t>
              </a:r>
              <a:endParaRPr lang="zh-CN" altLang="en-US" sz="9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36965" name="组合 90"/>
          <p:cNvGrpSpPr/>
          <p:nvPr/>
        </p:nvGrpSpPr>
        <p:grpSpPr bwMode="auto">
          <a:xfrm>
            <a:off x="357158" y="2428874"/>
            <a:ext cx="2486055" cy="727588"/>
            <a:chOff x="1610219" y="2911712"/>
            <a:chExt cx="2231975" cy="970342"/>
          </a:xfrm>
        </p:grpSpPr>
        <p:sp>
          <p:nvSpPr>
            <p:cNvPr id="36911" name="文本框 159"/>
            <p:cNvSpPr txBox="1">
              <a:spLocks noChangeArrowheads="1"/>
            </p:cNvSpPr>
            <p:nvPr/>
          </p:nvSpPr>
          <p:spPr bwMode="auto">
            <a:xfrm>
              <a:off x="1903848" y="2911712"/>
              <a:ext cx="1325486" cy="37003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zh-CN" altLang="en-US" sz="1200" b="1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环境</a:t>
              </a:r>
              <a:endParaRPr lang="zh-CN" altLang="en-US" sz="12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94" name="文本框 113"/>
            <p:cNvSpPr txBox="1"/>
            <p:nvPr/>
          </p:nvSpPr>
          <p:spPr>
            <a:xfrm>
              <a:off x="1610219" y="3233521"/>
              <a:ext cx="2231975" cy="6485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buFont typeface="Wingdings" panose="05000000000000000000" pitchFamily="2" charset="2"/>
                <a:buChar char="Ø"/>
                <a:defRPr/>
              </a:pPr>
              <a:r>
                <a:rPr lang="zh-CN" altLang="en-US" sz="900" b="1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 生产过程中环境监测数据合格</a:t>
              </a:r>
              <a:endParaRPr lang="en-US" altLang="zh-CN" sz="9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 algn="just">
                <a:lnSpc>
                  <a:spcPct val="150000"/>
                </a:lnSpc>
                <a:buFont typeface="Wingdings" panose="05000000000000000000" pitchFamily="2" charset="2"/>
                <a:buChar char="Ø"/>
                <a:defRPr/>
              </a:pPr>
              <a:r>
                <a:rPr lang="zh-CN" altLang="en-US" sz="900" b="1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 生产环境在验证有效期内</a:t>
              </a:r>
              <a:endParaRPr lang="zh-CN" altLang="en-US" sz="9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36966" name="组合 96"/>
          <p:cNvGrpSpPr/>
          <p:nvPr/>
        </p:nvGrpSpPr>
        <p:grpSpPr bwMode="auto">
          <a:xfrm>
            <a:off x="357159" y="3357566"/>
            <a:ext cx="2630517" cy="727587"/>
            <a:chOff x="1720230" y="4271625"/>
            <a:chExt cx="2158684" cy="967818"/>
          </a:xfrm>
        </p:grpSpPr>
        <p:sp>
          <p:nvSpPr>
            <p:cNvPr id="36909" name="文本框 154"/>
            <p:cNvSpPr txBox="1">
              <a:spLocks noChangeArrowheads="1"/>
            </p:cNvSpPr>
            <p:nvPr/>
          </p:nvSpPr>
          <p:spPr bwMode="auto">
            <a:xfrm>
              <a:off x="1988621" y="4271625"/>
              <a:ext cx="1667523" cy="36962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1200" b="1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水系统</a:t>
              </a:r>
              <a:endParaRPr lang="zh-CN" altLang="en-US" sz="12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00" name="文本框 113"/>
            <p:cNvSpPr txBox="1"/>
            <p:nvPr/>
          </p:nvSpPr>
          <p:spPr>
            <a:xfrm>
              <a:off x="1720230" y="4592597"/>
              <a:ext cx="2158684" cy="6468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buFont typeface="Wingdings" panose="05000000000000000000" pitchFamily="2" charset="2"/>
                <a:buChar char="Ø"/>
                <a:defRPr/>
              </a:pPr>
              <a:r>
                <a:rPr lang="zh-CN" altLang="en-US" sz="900" b="1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 水系统在验证有效期内</a:t>
              </a:r>
              <a:endParaRPr lang="en-US" altLang="zh-CN" sz="9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 algn="just">
                <a:lnSpc>
                  <a:spcPct val="150000"/>
                </a:lnSpc>
                <a:buFont typeface="Wingdings" panose="05000000000000000000" pitchFamily="2" charset="2"/>
                <a:buChar char="Ø"/>
                <a:defRPr/>
              </a:pPr>
              <a:r>
                <a:rPr lang="zh-CN" altLang="en-US" sz="900" b="1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 生产过程中水系统监测数据合格</a:t>
              </a:r>
              <a:endParaRPr lang="zh-CN" altLang="en-US" sz="9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36967" name="组合 102"/>
          <p:cNvGrpSpPr/>
          <p:nvPr/>
        </p:nvGrpSpPr>
        <p:grpSpPr bwMode="auto">
          <a:xfrm>
            <a:off x="6215075" y="785800"/>
            <a:ext cx="2500330" cy="964945"/>
            <a:chOff x="8467088" y="2356927"/>
            <a:chExt cx="2912046" cy="1283814"/>
          </a:xfrm>
        </p:grpSpPr>
        <p:sp>
          <p:nvSpPr>
            <p:cNvPr id="36906" name="文本框 117"/>
            <p:cNvSpPr txBox="1">
              <a:spLocks noChangeArrowheads="1"/>
            </p:cNvSpPr>
            <p:nvPr/>
          </p:nvSpPr>
          <p:spPr bwMode="auto">
            <a:xfrm>
              <a:off x="8840622" y="2356927"/>
              <a:ext cx="2437231" cy="36964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zh-CN" altLang="en-US" sz="1200" b="1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变更</a:t>
              </a:r>
              <a:endParaRPr lang="zh-CN" altLang="en-US" sz="12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36907" name="文本框 113"/>
            <p:cNvSpPr txBox="1">
              <a:spLocks noChangeArrowheads="1"/>
            </p:cNvSpPr>
            <p:nvPr/>
          </p:nvSpPr>
          <p:spPr bwMode="auto">
            <a:xfrm>
              <a:off x="8467088" y="2688694"/>
              <a:ext cx="2912046" cy="9520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b="1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 过程无偏差、无变更</a:t>
              </a:r>
              <a:endParaRPr lang="en-US" altLang="zh-CN" sz="9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 algn="just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b="1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 或所有偏差变更已按照程序完成、关闭；不影响产品质量。</a:t>
              </a:r>
              <a:endParaRPr lang="zh-CN" altLang="en-US" sz="9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36968" name="组合 109"/>
          <p:cNvGrpSpPr/>
          <p:nvPr/>
        </p:nvGrpSpPr>
        <p:grpSpPr bwMode="auto">
          <a:xfrm>
            <a:off x="6286513" y="2143122"/>
            <a:ext cx="2363776" cy="1003300"/>
            <a:chOff x="8426347" y="3642051"/>
            <a:chExt cx="2370948" cy="1336666"/>
          </a:xfrm>
        </p:grpSpPr>
        <p:sp>
          <p:nvSpPr>
            <p:cNvPr id="36903" name="文本框 122"/>
            <p:cNvSpPr txBox="1">
              <a:spLocks noChangeArrowheads="1"/>
            </p:cNvSpPr>
            <p:nvPr/>
          </p:nvSpPr>
          <p:spPr bwMode="auto">
            <a:xfrm>
              <a:off x="8802121" y="3642051"/>
              <a:ext cx="1644864" cy="36987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1200" b="1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检验记录</a:t>
              </a:r>
              <a:endParaRPr lang="zh-CN" altLang="en-US" sz="12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12" name="Freeform 18"/>
            <p:cNvSpPr>
              <a:spLocks noEditPoints="1"/>
            </p:cNvSpPr>
            <p:nvPr/>
          </p:nvSpPr>
          <p:spPr bwMode="auto">
            <a:xfrm>
              <a:off x="8512319" y="3737224"/>
              <a:ext cx="227702" cy="226303"/>
            </a:xfrm>
            <a:custGeom>
              <a:avLst/>
              <a:gdLst>
                <a:gd name="T0" fmla="*/ 82 w 112"/>
                <a:gd name="T1" fmla="*/ 53 h 83"/>
                <a:gd name="T2" fmla="*/ 99 w 112"/>
                <a:gd name="T3" fmla="*/ 36 h 83"/>
                <a:gd name="T4" fmla="*/ 104 w 112"/>
                <a:gd name="T5" fmla="*/ 37 h 83"/>
                <a:gd name="T6" fmla="*/ 104 w 112"/>
                <a:gd name="T7" fmla="*/ 24 h 83"/>
                <a:gd name="T8" fmla="*/ 92 w 112"/>
                <a:gd name="T9" fmla="*/ 12 h 83"/>
                <a:gd name="T10" fmla="*/ 49 w 112"/>
                <a:gd name="T11" fmla="*/ 12 h 83"/>
                <a:gd name="T12" fmla="*/ 39 w 112"/>
                <a:gd name="T13" fmla="*/ 0 h 83"/>
                <a:gd name="T14" fmla="*/ 14 w 112"/>
                <a:gd name="T15" fmla="*/ 0 h 83"/>
                <a:gd name="T16" fmla="*/ 2 w 112"/>
                <a:gd name="T17" fmla="*/ 6 h 83"/>
                <a:gd name="T18" fmla="*/ 0 w 112"/>
                <a:gd name="T19" fmla="*/ 13 h 83"/>
                <a:gd name="T20" fmla="*/ 0 w 112"/>
                <a:gd name="T21" fmla="*/ 13 h 83"/>
                <a:gd name="T22" fmla="*/ 0 w 112"/>
                <a:gd name="T23" fmla="*/ 14 h 83"/>
                <a:gd name="T24" fmla="*/ 0 w 112"/>
                <a:gd name="T25" fmla="*/ 16 h 83"/>
                <a:gd name="T26" fmla="*/ 0 w 112"/>
                <a:gd name="T27" fmla="*/ 34 h 83"/>
                <a:gd name="T28" fmla="*/ 0 w 112"/>
                <a:gd name="T29" fmla="*/ 71 h 83"/>
                <a:gd name="T30" fmla="*/ 12 w 112"/>
                <a:gd name="T31" fmla="*/ 83 h 83"/>
                <a:gd name="T32" fmla="*/ 92 w 112"/>
                <a:gd name="T33" fmla="*/ 83 h 83"/>
                <a:gd name="T34" fmla="*/ 104 w 112"/>
                <a:gd name="T35" fmla="*/ 71 h 83"/>
                <a:gd name="T36" fmla="*/ 104 w 112"/>
                <a:gd name="T37" fmla="*/ 69 h 83"/>
                <a:gd name="T38" fmla="*/ 99 w 112"/>
                <a:gd name="T39" fmla="*/ 69 h 83"/>
                <a:gd name="T40" fmla="*/ 82 w 112"/>
                <a:gd name="T41" fmla="*/ 53 h 83"/>
                <a:gd name="T42" fmla="*/ 104 w 112"/>
                <a:gd name="T43" fmla="*/ 40 h 83"/>
                <a:gd name="T44" fmla="*/ 99 w 112"/>
                <a:gd name="T45" fmla="*/ 39 h 83"/>
                <a:gd name="T46" fmla="*/ 85 w 112"/>
                <a:gd name="T47" fmla="*/ 53 h 83"/>
                <a:gd name="T48" fmla="*/ 99 w 112"/>
                <a:gd name="T49" fmla="*/ 66 h 83"/>
                <a:gd name="T50" fmla="*/ 104 w 112"/>
                <a:gd name="T51" fmla="*/ 65 h 83"/>
                <a:gd name="T52" fmla="*/ 112 w 112"/>
                <a:gd name="T53" fmla="*/ 53 h 83"/>
                <a:gd name="T54" fmla="*/ 104 w 112"/>
                <a:gd name="T55" fmla="*/ 40 h 83"/>
                <a:gd name="T56" fmla="*/ 104 w 112"/>
                <a:gd name="T57" fmla="*/ 56 h 83"/>
                <a:gd name="T58" fmla="*/ 99 w 112"/>
                <a:gd name="T59" fmla="*/ 63 h 83"/>
                <a:gd name="T60" fmla="*/ 98 w 112"/>
                <a:gd name="T61" fmla="*/ 64 h 83"/>
                <a:gd name="T62" fmla="*/ 98 w 112"/>
                <a:gd name="T63" fmla="*/ 64 h 83"/>
                <a:gd name="T64" fmla="*/ 97 w 112"/>
                <a:gd name="T65" fmla="*/ 63 h 83"/>
                <a:gd name="T66" fmla="*/ 89 w 112"/>
                <a:gd name="T67" fmla="*/ 53 h 83"/>
                <a:gd name="T68" fmla="*/ 89 w 112"/>
                <a:gd name="T69" fmla="*/ 53 h 83"/>
                <a:gd name="T70" fmla="*/ 93 w 112"/>
                <a:gd name="T71" fmla="*/ 53 h 83"/>
                <a:gd name="T72" fmla="*/ 98 w 112"/>
                <a:gd name="T73" fmla="*/ 59 h 83"/>
                <a:gd name="T74" fmla="*/ 104 w 112"/>
                <a:gd name="T75" fmla="*/ 50 h 83"/>
                <a:gd name="T76" fmla="*/ 107 w 112"/>
                <a:gd name="T77" fmla="*/ 45 h 83"/>
                <a:gd name="T78" fmla="*/ 109 w 112"/>
                <a:gd name="T79" fmla="*/ 45 h 83"/>
                <a:gd name="T80" fmla="*/ 110 w 112"/>
                <a:gd name="T81" fmla="*/ 47 h 83"/>
                <a:gd name="T82" fmla="*/ 104 w 112"/>
                <a:gd name="T83" fmla="*/ 5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2" h="83">
                  <a:moveTo>
                    <a:pt x="82" y="53"/>
                  </a:moveTo>
                  <a:cubicBezTo>
                    <a:pt x="82" y="44"/>
                    <a:pt x="90" y="36"/>
                    <a:pt x="99" y="36"/>
                  </a:cubicBezTo>
                  <a:cubicBezTo>
                    <a:pt x="100" y="36"/>
                    <a:pt x="102" y="37"/>
                    <a:pt x="104" y="37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17"/>
                    <a:pt x="99" y="12"/>
                    <a:pt x="92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8" y="5"/>
                    <a:pt x="43" y="0"/>
                    <a:pt x="3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8" y="0"/>
                    <a:pt x="4" y="2"/>
                    <a:pt x="2" y="6"/>
                  </a:cubicBezTo>
                  <a:cubicBezTo>
                    <a:pt x="1" y="8"/>
                    <a:pt x="0" y="10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8"/>
                    <a:pt x="5" y="83"/>
                    <a:pt x="12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9" y="83"/>
                    <a:pt x="104" y="78"/>
                    <a:pt x="104" y="71"/>
                  </a:cubicBezTo>
                  <a:cubicBezTo>
                    <a:pt x="104" y="69"/>
                    <a:pt x="104" y="69"/>
                    <a:pt x="104" y="69"/>
                  </a:cubicBezTo>
                  <a:cubicBezTo>
                    <a:pt x="102" y="69"/>
                    <a:pt x="100" y="69"/>
                    <a:pt x="99" y="69"/>
                  </a:cubicBezTo>
                  <a:cubicBezTo>
                    <a:pt x="90" y="69"/>
                    <a:pt x="82" y="62"/>
                    <a:pt x="82" y="53"/>
                  </a:cubicBezTo>
                  <a:close/>
                  <a:moveTo>
                    <a:pt x="104" y="40"/>
                  </a:moveTo>
                  <a:cubicBezTo>
                    <a:pt x="102" y="40"/>
                    <a:pt x="101" y="39"/>
                    <a:pt x="99" y="39"/>
                  </a:cubicBezTo>
                  <a:cubicBezTo>
                    <a:pt x="91" y="39"/>
                    <a:pt x="85" y="45"/>
                    <a:pt x="85" y="53"/>
                  </a:cubicBezTo>
                  <a:cubicBezTo>
                    <a:pt x="85" y="60"/>
                    <a:pt x="91" y="66"/>
                    <a:pt x="99" y="66"/>
                  </a:cubicBezTo>
                  <a:cubicBezTo>
                    <a:pt x="101" y="66"/>
                    <a:pt x="102" y="66"/>
                    <a:pt x="104" y="65"/>
                  </a:cubicBezTo>
                  <a:cubicBezTo>
                    <a:pt x="109" y="63"/>
                    <a:pt x="112" y="59"/>
                    <a:pt x="112" y="53"/>
                  </a:cubicBezTo>
                  <a:cubicBezTo>
                    <a:pt x="112" y="47"/>
                    <a:pt x="109" y="42"/>
                    <a:pt x="104" y="40"/>
                  </a:cubicBezTo>
                  <a:close/>
                  <a:moveTo>
                    <a:pt x="104" y="56"/>
                  </a:moveTo>
                  <a:cubicBezTo>
                    <a:pt x="99" y="63"/>
                    <a:pt x="99" y="63"/>
                    <a:pt x="99" y="63"/>
                  </a:cubicBezTo>
                  <a:cubicBezTo>
                    <a:pt x="99" y="63"/>
                    <a:pt x="99" y="64"/>
                    <a:pt x="98" y="64"/>
                  </a:cubicBezTo>
                  <a:cubicBezTo>
                    <a:pt x="98" y="64"/>
                    <a:pt x="98" y="64"/>
                    <a:pt x="98" y="64"/>
                  </a:cubicBezTo>
                  <a:cubicBezTo>
                    <a:pt x="97" y="64"/>
                    <a:pt x="97" y="63"/>
                    <a:pt x="97" y="63"/>
                  </a:cubicBezTo>
                  <a:cubicBezTo>
                    <a:pt x="89" y="53"/>
                    <a:pt x="89" y="53"/>
                    <a:pt x="89" y="53"/>
                  </a:cubicBezTo>
                  <a:cubicBezTo>
                    <a:pt x="89" y="53"/>
                    <a:pt x="89" y="53"/>
                    <a:pt x="8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8" y="59"/>
                    <a:pt x="98" y="59"/>
                    <a:pt x="98" y="59"/>
                  </a:cubicBezTo>
                  <a:cubicBezTo>
                    <a:pt x="104" y="50"/>
                    <a:pt x="104" y="50"/>
                    <a:pt x="104" y="50"/>
                  </a:cubicBezTo>
                  <a:cubicBezTo>
                    <a:pt x="107" y="45"/>
                    <a:pt x="107" y="45"/>
                    <a:pt x="107" y="45"/>
                  </a:cubicBezTo>
                  <a:cubicBezTo>
                    <a:pt x="107" y="44"/>
                    <a:pt x="108" y="44"/>
                    <a:pt x="109" y="45"/>
                  </a:cubicBezTo>
                  <a:cubicBezTo>
                    <a:pt x="110" y="45"/>
                    <a:pt x="110" y="46"/>
                    <a:pt x="110" y="47"/>
                  </a:cubicBezTo>
                  <a:lnTo>
                    <a:pt x="104" y="56"/>
                  </a:lnTo>
                  <a:close/>
                </a:path>
              </a:pathLst>
            </a:custGeom>
            <a:solidFill>
              <a:srgbClr val="3E8E7B"/>
            </a:solidFill>
            <a:ln>
              <a:noFill/>
            </a:ln>
          </p:spPr>
          <p:txBody>
            <a:bodyPr lIns="68580" tIns="34290" rIns="68580" bIns="34290"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sz="1015">
                <a:solidFill>
                  <a:prstClr val="black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36905" name="文本框 113"/>
            <p:cNvSpPr txBox="1">
              <a:spLocks noChangeArrowheads="1"/>
            </p:cNvSpPr>
            <p:nvPr/>
          </p:nvSpPr>
          <p:spPr bwMode="auto">
            <a:xfrm>
              <a:off x="8426347" y="4026014"/>
              <a:ext cx="2370948" cy="95270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b="1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 检验记录完整，规范，无差错</a:t>
              </a:r>
              <a:endParaRPr lang="en-US" altLang="zh-CN" sz="9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 algn="just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b="1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 检验结果符合质量标准</a:t>
              </a:r>
              <a:endParaRPr lang="en-US" altLang="zh-CN" sz="9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 algn="just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b="1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 有完整的检验报告单</a:t>
              </a:r>
              <a:endParaRPr lang="zh-CN" altLang="en-US" sz="9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grpSp>
        <p:nvGrpSpPr>
          <p:cNvPr id="36969" name="组合 113"/>
          <p:cNvGrpSpPr/>
          <p:nvPr/>
        </p:nvGrpSpPr>
        <p:grpSpPr bwMode="auto">
          <a:xfrm>
            <a:off x="6286513" y="3485175"/>
            <a:ext cx="2678100" cy="1158277"/>
            <a:chOff x="8396278" y="5011324"/>
            <a:chExt cx="3172088" cy="1545641"/>
          </a:xfrm>
        </p:grpSpPr>
        <p:sp>
          <p:nvSpPr>
            <p:cNvPr id="36900" name="文本框 127"/>
            <p:cNvSpPr txBox="1">
              <a:spLocks noChangeArrowheads="1"/>
            </p:cNvSpPr>
            <p:nvPr/>
          </p:nvSpPr>
          <p:spPr bwMode="auto">
            <a:xfrm>
              <a:off x="8840837" y="5011324"/>
              <a:ext cx="2727529" cy="36865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1200" b="1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生产记录</a:t>
              </a:r>
              <a:endParaRPr lang="zh-CN" altLang="en-US" sz="12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17" name="文本框 113"/>
            <p:cNvSpPr txBox="1"/>
            <p:nvPr/>
          </p:nvSpPr>
          <p:spPr>
            <a:xfrm>
              <a:off x="8396278" y="5324845"/>
              <a:ext cx="3000979" cy="12321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buFont typeface="Wingdings" panose="05000000000000000000" pitchFamily="2" charset="2"/>
                <a:buChar char="Ø"/>
                <a:defRPr/>
              </a:pPr>
              <a:r>
                <a:rPr lang="zh-CN" altLang="en-US" sz="900" b="1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 生产设备经过计量和验证</a:t>
              </a:r>
              <a:endParaRPr lang="en-US" altLang="zh-CN" sz="9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 algn="just">
                <a:lnSpc>
                  <a:spcPct val="150000"/>
                </a:lnSpc>
                <a:buFont typeface="Wingdings" panose="05000000000000000000" pitchFamily="2" charset="2"/>
                <a:buChar char="Ø"/>
                <a:defRPr/>
              </a:pPr>
              <a:r>
                <a:rPr lang="zh-CN" altLang="en-US" sz="900" b="1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 批生产和包装记录完整，规范，无差错</a:t>
              </a:r>
              <a:endParaRPr lang="en-US" altLang="zh-CN" sz="9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 algn="just">
                <a:lnSpc>
                  <a:spcPct val="150000"/>
                </a:lnSpc>
                <a:buFont typeface="Wingdings" panose="05000000000000000000" pitchFamily="2" charset="2"/>
                <a:buChar char="Ø"/>
                <a:defRPr/>
              </a:pPr>
              <a:r>
                <a:rPr lang="zh-CN" altLang="en-US" sz="900" b="1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 生产和包装过程符合工艺规程要求</a:t>
              </a:r>
              <a:endParaRPr lang="en-US" altLang="zh-CN" sz="9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  <a:p>
              <a:pPr algn="just">
                <a:lnSpc>
                  <a:spcPct val="150000"/>
                </a:lnSpc>
                <a:buFont typeface="Wingdings" panose="05000000000000000000" pitchFamily="2" charset="2"/>
                <a:buChar char="Ø"/>
                <a:defRPr/>
              </a:pPr>
              <a:r>
                <a:rPr lang="zh-CN" altLang="en-US" sz="900" b="1" dirty="0"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</a:rPr>
                <a:t>  物料平衡在规定范围内</a:t>
              </a:r>
              <a:endParaRPr lang="zh-CN" altLang="en-US" sz="900" b="1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sp>
        <p:nvSpPr>
          <p:cNvPr id="124" name="Freeform 35"/>
          <p:cNvSpPr/>
          <p:nvPr/>
        </p:nvSpPr>
        <p:spPr bwMode="auto">
          <a:xfrm>
            <a:off x="6372225" y="919151"/>
            <a:ext cx="169863" cy="128587"/>
          </a:xfrm>
          <a:custGeom>
            <a:avLst/>
            <a:gdLst>
              <a:gd name="T0" fmla="*/ 164 w 164"/>
              <a:gd name="T1" fmla="*/ 59 h 132"/>
              <a:gd name="T2" fmla="*/ 131 w 164"/>
              <a:gd name="T3" fmla="*/ 63 h 132"/>
              <a:gd name="T4" fmla="*/ 108 w 164"/>
              <a:gd name="T5" fmla="*/ 61 h 132"/>
              <a:gd name="T6" fmla="*/ 76 w 164"/>
              <a:gd name="T7" fmla="*/ 83 h 132"/>
              <a:gd name="T8" fmla="*/ 77 w 164"/>
              <a:gd name="T9" fmla="*/ 50 h 132"/>
              <a:gd name="T10" fmla="*/ 41 w 164"/>
              <a:gd name="T11" fmla="*/ 0 h 132"/>
              <a:gd name="T12" fmla="*/ 0 w 164"/>
              <a:gd name="T13" fmla="*/ 48 h 132"/>
              <a:gd name="T14" fmla="*/ 83 w 164"/>
              <a:gd name="T15" fmla="*/ 105 h 132"/>
              <a:gd name="T16" fmla="*/ 108 w 164"/>
              <a:gd name="T17" fmla="*/ 102 h 132"/>
              <a:gd name="T18" fmla="*/ 138 w 164"/>
              <a:gd name="T19" fmla="*/ 132 h 132"/>
              <a:gd name="T20" fmla="*/ 130 w 164"/>
              <a:gd name="T21" fmla="*/ 95 h 132"/>
              <a:gd name="T22" fmla="*/ 164 w 164"/>
              <a:gd name="T23" fmla="*/ 59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4" h="132">
                <a:moveTo>
                  <a:pt x="164" y="59"/>
                </a:moveTo>
                <a:cubicBezTo>
                  <a:pt x="154" y="62"/>
                  <a:pt x="143" y="63"/>
                  <a:pt x="131" y="63"/>
                </a:cubicBezTo>
                <a:cubicBezTo>
                  <a:pt x="123" y="63"/>
                  <a:pt x="115" y="62"/>
                  <a:pt x="108" y="61"/>
                </a:cubicBezTo>
                <a:cubicBezTo>
                  <a:pt x="104" y="64"/>
                  <a:pt x="76" y="83"/>
                  <a:pt x="76" y="83"/>
                </a:cubicBezTo>
                <a:cubicBezTo>
                  <a:pt x="76" y="83"/>
                  <a:pt x="76" y="56"/>
                  <a:pt x="77" y="50"/>
                </a:cubicBezTo>
                <a:cubicBezTo>
                  <a:pt x="55" y="38"/>
                  <a:pt x="41" y="20"/>
                  <a:pt x="41" y="0"/>
                </a:cubicBezTo>
                <a:cubicBezTo>
                  <a:pt x="17" y="10"/>
                  <a:pt x="0" y="28"/>
                  <a:pt x="0" y="48"/>
                </a:cubicBezTo>
                <a:cubicBezTo>
                  <a:pt x="0" y="80"/>
                  <a:pt x="37" y="105"/>
                  <a:pt x="83" y="105"/>
                </a:cubicBezTo>
                <a:cubicBezTo>
                  <a:pt x="92" y="105"/>
                  <a:pt x="100" y="104"/>
                  <a:pt x="108" y="102"/>
                </a:cubicBezTo>
                <a:cubicBezTo>
                  <a:pt x="138" y="132"/>
                  <a:pt x="138" y="132"/>
                  <a:pt x="138" y="132"/>
                </a:cubicBezTo>
                <a:cubicBezTo>
                  <a:pt x="130" y="95"/>
                  <a:pt x="130" y="95"/>
                  <a:pt x="130" y="95"/>
                </a:cubicBezTo>
                <a:cubicBezTo>
                  <a:pt x="148" y="87"/>
                  <a:pt x="160" y="74"/>
                  <a:pt x="164" y="59"/>
                </a:cubicBezTo>
                <a:close/>
              </a:path>
            </a:pathLst>
          </a:custGeom>
          <a:solidFill>
            <a:srgbClr val="3E8E7B"/>
          </a:solidFill>
          <a:ln>
            <a:noFill/>
          </a:ln>
        </p:spPr>
        <p:txBody>
          <a:bodyPr lIns="68580" tIns="34290" rIns="68580" bIns="34290"/>
          <a:lstStyle/>
          <a:p>
            <a:pPr>
              <a:buFont typeface="Arial" panose="020B0604020202020204" pitchFamily="34" charset="0"/>
              <a:buNone/>
              <a:defRPr/>
            </a:pPr>
            <a:endParaRPr lang="zh-CN" altLang="en-US" sz="1015">
              <a:solidFill>
                <a:prstClr val="black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125" name="Freeform 36"/>
          <p:cNvSpPr/>
          <p:nvPr/>
        </p:nvSpPr>
        <p:spPr bwMode="auto">
          <a:xfrm>
            <a:off x="6434138" y="857238"/>
            <a:ext cx="136525" cy="120650"/>
          </a:xfrm>
          <a:custGeom>
            <a:avLst/>
            <a:gdLst>
              <a:gd name="T0" fmla="*/ 83 w 165"/>
              <a:gd name="T1" fmla="*/ 0 h 125"/>
              <a:gd name="T2" fmla="*/ 0 w 165"/>
              <a:gd name="T3" fmla="*/ 56 h 125"/>
              <a:gd name="T4" fmla="*/ 36 w 165"/>
              <a:gd name="T5" fmla="*/ 102 h 125"/>
              <a:gd name="T6" fmla="*/ 35 w 165"/>
              <a:gd name="T7" fmla="*/ 125 h 125"/>
              <a:gd name="T8" fmla="*/ 57 w 165"/>
              <a:gd name="T9" fmla="*/ 110 h 125"/>
              <a:gd name="T10" fmla="*/ 83 w 165"/>
              <a:gd name="T11" fmla="*/ 113 h 125"/>
              <a:gd name="T12" fmla="*/ 165 w 165"/>
              <a:gd name="T13" fmla="*/ 56 h 125"/>
              <a:gd name="T14" fmla="*/ 83 w 165"/>
              <a:gd name="T15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5" h="125">
                <a:moveTo>
                  <a:pt x="83" y="0"/>
                </a:moveTo>
                <a:cubicBezTo>
                  <a:pt x="37" y="0"/>
                  <a:pt x="0" y="25"/>
                  <a:pt x="0" y="56"/>
                </a:cubicBezTo>
                <a:cubicBezTo>
                  <a:pt x="0" y="75"/>
                  <a:pt x="14" y="92"/>
                  <a:pt x="36" y="102"/>
                </a:cubicBezTo>
                <a:cubicBezTo>
                  <a:pt x="35" y="125"/>
                  <a:pt x="35" y="125"/>
                  <a:pt x="35" y="125"/>
                </a:cubicBezTo>
                <a:cubicBezTo>
                  <a:pt x="57" y="110"/>
                  <a:pt x="57" y="110"/>
                  <a:pt x="57" y="110"/>
                </a:cubicBezTo>
                <a:cubicBezTo>
                  <a:pt x="65" y="112"/>
                  <a:pt x="74" y="113"/>
                  <a:pt x="83" y="113"/>
                </a:cubicBezTo>
                <a:cubicBezTo>
                  <a:pt x="128" y="113"/>
                  <a:pt x="165" y="87"/>
                  <a:pt x="165" y="56"/>
                </a:cubicBezTo>
                <a:cubicBezTo>
                  <a:pt x="165" y="25"/>
                  <a:pt x="128" y="0"/>
                  <a:pt x="83" y="0"/>
                </a:cubicBezTo>
                <a:close/>
              </a:path>
            </a:pathLst>
          </a:custGeom>
          <a:solidFill>
            <a:srgbClr val="3E8E7B"/>
          </a:solidFill>
          <a:ln>
            <a:noFill/>
          </a:ln>
        </p:spPr>
        <p:txBody>
          <a:bodyPr lIns="68580" tIns="34290" rIns="68580" bIns="34290"/>
          <a:lstStyle/>
          <a:p>
            <a:pPr>
              <a:buFont typeface="Arial" panose="020B0604020202020204" pitchFamily="34" charset="0"/>
              <a:buNone/>
              <a:defRPr/>
            </a:pPr>
            <a:endParaRPr lang="zh-CN" altLang="en-US" sz="1015" dirty="0">
              <a:solidFill>
                <a:prstClr val="black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129" name="Freeform 12"/>
          <p:cNvSpPr>
            <a:spLocks noEditPoints="1"/>
          </p:cNvSpPr>
          <p:nvPr/>
        </p:nvSpPr>
        <p:spPr bwMode="auto">
          <a:xfrm>
            <a:off x="539750" y="2416175"/>
            <a:ext cx="155575" cy="155575"/>
          </a:xfrm>
          <a:custGeom>
            <a:avLst/>
            <a:gdLst>
              <a:gd name="T0" fmla="*/ 9 w 80"/>
              <a:gd name="T1" fmla="*/ 19 h 80"/>
              <a:gd name="T2" fmla="*/ 10 w 80"/>
              <a:gd name="T3" fmla="*/ 26 h 80"/>
              <a:gd name="T4" fmla="*/ 5 w 80"/>
              <a:gd name="T5" fmla="*/ 27 h 80"/>
              <a:gd name="T6" fmla="*/ 0 w 80"/>
              <a:gd name="T7" fmla="*/ 31 h 80"/>
              <a:gd name="T8" fmla="*/ 3 w 80"/>
              <a:gd name="T9" fmla="*/ 37 h 80"/>
              <a:gd name="T10" fmla="*/ 7 w 80"/>
              <a:gd name="T11" fmla="*/ 42 h 80"/>
              <a:gd name="T12" fmla="*/ 3 w 80"/>
              <a:gd name="T13" fmla="*/ 46 h 80"/>
              <a:gd name="T14" fmla="*/ 1 w 80"/>
              <a:gd name="T15" fmla="*/ 52 h 80"/>
              <a:gd name="T16" fmla="*/ 7 w 80"/>
              <a:gd name="T17" fmla="*/ 56 h 80"/>
              <a:gd name="T18" fmla="*/ 11 w 80"/>
              <a:gd name="T19" fmla="*/ 57 h 80"/>
              <a:gd name="T20" fmla="*/ 11 w 80"/>
              <a:gd name="T21" fmla="*/ 63 h 80"/>
              <a:gd name="T22" fmla="*/ 13 w 80"/>
              <a:gd name="T23" fmla="*/ 70 h 80"/>
              <a:gd name="T24" fmla="*/ 19 w 80"/>
              <a:gd name="T25" fmla="*/ 70 h 80"/>
              <a:gd name="T26" fmla="*/ 25 w 80"/>
              <a:gd name="T27" fmla="*/ 70 h 80"/>
              <a:gd name="T28" fmla="*/ 27 w 80"/>
              <a:gd name="T29" fmla="*/ 74 h 80"/>
              <a:gd name="T30" fmla="*/ 31 w 80"/>
              <a:gd name="T31" fmla="*/ 79 h 80"/>
              <a:gd name="T32" fmla="*/ 37 w 80"/>
              <a:gd name="T33" fmla="*/ 76 h 80"/>
              <a:gd name="T34" fmla="*/ 42 w 80"/>
              <a:gd name="T35" fmla="*/ 73 h 80"/>
              <a:gd name="T36" fmla="*/ 46 w 80"/>
              <a:gd name="T37" fmla="*/ 76 h 80"/>
              <a:gd name="T38" fmla="*/ 52 w 80"/>
              <a:gd name="T39" fmla="*/ 78 h 80"/>
              <a:gd name="T40" fmla="*/ 56 w 80"/>
              <a:gd name="T41" fmla="*/ 73 h 80"/>
              <a:gd name="T42" fmla="*/ 58 w 80"/>
              <a:gd name="T43" fmla="*/ 67 h 80"/>
              <a:gd name="T44" fmla="*/ 63 w 80"/>
              <a:gd name="T45" fmla="*/ 68 h 80"/>
              <a:gd name="T46" fmla="*/ 69 w 80"/>
              <a:gd name="T47" fmla="*/ 67 h 80"/>
              <a:gd name="T48" fmla="*/ 70 w 80"/>
              <a:gd name="T49" fmla="*/ 60 h 80"/>
              <a:gd name="T50" fmla="*/ 69 w 80"/>
              <a:gd name="T51" fmla="*/ 54 h 80"/>
              <a:gd name="T52" fmla="*/ 74 w 80"/>
              <a:gd name="T53" fmla="*/ 53 h 80"/>
              <a:gd name="T54" fmla="*/ 79 w 80"/>
              <a:gd name="T55" fmla="*/ 48 h 80"/>
              <a:gd name="T56" fmla="*/ 76 w 80"/>
              <a:gd name="T57" fmla="*/ 42 h 80"/>
              <a:gd name="T58" fmla="*/ 72 w 80"/>
              <a:gd name="T59" fmla="*/ 37 h 80"/>
              <a:gd name="T60" fmla="*/ 76 w 80"/>
              <a:gd name="T61" fmla="*/ 34 h 80"/>
              <a:gd name="T62" fmla="*/ 78 w 80"/>
              <a:gd name="T63" fmla="*/ 27 h 80"/>
              <a:gd name="T64" fmla="*/ 73 w 80"/>
              <a:gd name="T65" fmla="*/ 24 h 80"/>
              <a:gd name="T66" fmla="*/ 67 w 80"/>
              <a:gd name="T67" fmla="*/ 21 h 80"/>
              <a:gd name="T68" fmla="*/ 68 w 80"/>
              <a:gd name="T69" fmla="*/ 16 h 80"/>
              <a:gd name="T70" fmla="*/ 67 w 80"/>
              <a:gd name="T71" fmla="*/ 10 h 80"/>
              <a:gd name="T72" fmla="*/ 60 w 80"/>
              <a:gd name="T73" fmla="*/ 9 h 80"/>
              <a:gd name="T74" fmla="*/ 54 w 80"/>
              <a:gd name="T75" fmla="*/ 10 h 80"/>
              <a:gd name="T76" fmla="*/ 52 w 80"/>
              <a:gd name="T77" fmla="*/ 5 h 80"/>
              <a:gd name="T78" fmla="*/ 48 w 80"/>
              <a:gd name="T79" fmla="*/ 0 h 80"/>
              <a:gd name="T80" fmla="*/ 42 w 80"/>
              <a:gd name="T81" fmla="*/ 3 h 80"/>
              <a:gd name="T82" fmla="*/ 37 w 80"/>
              <a:gd name="T83" fmla="*/ 7 h 80"/>
              <a:gd name="T84" fmla="*/ 33 w 80"/>
              <a:gd name="T85" fmla="*/ 3 h 80"/>
              <a:gd name="T86" fmla="*/ 27 w 80"/>
              <a:gd name="T87" fmla="*/ 1 h 80"/>
              <a:gd name="T88" fmla="*/ 23 w 80"/>
              <a:gd name="T89" fmla="*/ 7 h 80"/>
              <a:gd name="T90" fmla="*/ 21 w 80"/>
              <a:gd name="T91" fmla="*/ 13 h 80"/>
              <a:gd name="T92" fmla="*/ 16 w 80"/>
              <a:gd name="T93" fmla="*/ 11 h 80"/>
              <a:gd name="T94" fmla="*/ 10 w 80"/>
              <a:gd name="T95" fmla="*/ 13 h 80"/>
              <a:gd name="T96" fmla="*/ 9 w 80"/>
              <a:gd name="T97" fmla="*/ 19 h 80"/>
              <a:gd name="T98" fmla="*/ 32 w 80"/>
              <a:gd name="T99" fmla="*/ 18 h 80"/>
              <a:gd name="T100" fmla="*/ 62 w 80"/>
              <a:gd name="T101" fmla="*/ 33 h 80"/>
              <a:gd name="T102" fmla="*/ 47 w 80"/>
              <a:gd name="T103" fmla="*/ 62 h 80"/>
              <a:gd name="T104" fmla="*/ 18 w 80"/>
              <a:gd name="T105" fmla="*/ 47 h 80"/>
              <a:gd name="T106" fmla="*/ 32 w 80"/>
              <a:gd name="T107" fmla="*/ 18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0" h="80">
                <a:moveTo>
                  <a:pt x="9" y="19"/>
                </a:moveTo>
                <a:cubicBezTo>
                  <a:pt x="11" y="21"/>
                  <a:pt x="10" y="25"/>
                  <a:pt x="10" y="26"/>
                </a:cubicBezTo>
                <a:cubicBezTo>
                  <a:pt x="9" y="27"/>
                  <a:pt x="7" y="27"/>
                  <a:pt x="5" y="27"/>
                </a:cubicBezTo>
                <a:cubicBezTo>
                  <a:pt x="3" y="26"/>
                  <a:pt x="1" y="28"/>
                  <a:pt x="0" y="31"/>
                </a:cubicBezTo>
                <a:cubicBezTo>
                  <a:pt x="0" y="34"/>
                  <a:pt x="1" y="37"/>
                  <a:pt x="3" y="37"/>
                </a:cubicBezTo>
                <a:cubicBezTo>
                  <a:pt x="5" y="38"/>
                  <a:pt x="7" y="41"/>
                  <a:pt x="7" y="42"/>
                </a:cubicBezTo>
                <a:cubicBezTo>
                  <a:pt x="7" y="44"/>
                  <a:pt x="5" y="45"/>
                  <a:pt x="3" y="46"/>
                </a:cubicBezTo>
                <a:cubicBezTo>
                  <a:pt x="1" y="47"/>
                  <a:pt x="0" y="49"/>
                  <a:pt x="1" y="52"/>
                </a:cubicBezTo>
                <a:cubicBezTo>
                  <a:pt x="2" y="55"/>
                  <a:pt x="4" y="57"/>
                  <a:pt x="7" y="56"/>
                </a:cubicBezTo>
                <a:cubicBezTo>
                  <a:pt x="9" y="55"/>
                  <a:pt x="11" y="56"/>
                  <a:pt x="11" y="57"/>
                </a:cubicBezTo>
                <a:cubicBezTo>
                  <a:pt x="12" y="58"/>
                  <a:pt x="13" y="62"/>
                  <a:pt x="11" y="63"/>
                </a:cubicBezTo>
                <a:cubicBezTo>
                  <a:pt x="10" y="65"/>
                  <a:pt x="10" y="68"/>
                  <a:pt x="13" y="70"/>
                </a:cubicBezTo>
                <a:cubicBezTo>
                  <a:pt x="15" y="72"/>
                  <a:pt x="18" y="72"/>
                  <a:pt x="19" y="70"/>
                </a:cubicBezTo>
                <a:cubicBezTo>
                  <a:pt x="20" y="69"/>
                  <a:pt x="24" y="69"/>
                  <a:pt x="25" y="70"/>
                </a:cubicBezTo>
                <a:cubicBezTo>
                  <a:pt x="27" y="70"/>
                  <a:pt x="27" y="72"/>
                  <a:pt x="27" y="74"/>
                </a:cubicBezTo>
                <a:cubicBezTo>
                  <a:pt x="26" y="76"/>
                  <a:pt x="28" y="78"/>
                  <a:pt x="31" y="79"/>
                </a:cubicBezTo>
                <a:cubicBezTo>
                  <a:pt x="34" y="80"/>
                  <a:pt x="37" y="79"/>
                  <a:pt x="37" y="76"/>
                </a:cubicBezTo>
                <a:cubicBezTo>
                  <a:pt x="37" y="74"/>
                  <a:pt x="41" y="73"/>
                  <a:pt x="42" y="73"/>
                </a:cubicBezTo>
                <a:cubicBezTo>
                  <a:pt x="43" y="72"/>
                  <a:pt x="45" y="74"/>
                  <a:pt x="46" y="76"/>
                </a:cubicBezTo>
                <a:cubicBezTo>
                  <a:pt x="46" y="78"/>
                  <a:pt x="49" y="79"/>
                  <a:pt x="52" y="78"/>
                </a:cubicBezTo>
                <a:cubicBezTo>
                  <a:pt x="55" y="77"/>
                  <a:pt x="56" y="75"/>
                  <a:pt x="56" y="73"/>
                </a:cubicBezTo>
                <a:cubicBezTo>
                  <a:pt x="55" y="71"/>
                  <a:pt x="57" y="68"/>
                  <a:pt x="58" y="67"/>
                </a:cubicBezTo>
                <a:cubicBezTo>
                  <a:pt x="59" y="66"/>
                  <a:pt x="61" y="67"/>
                  <a:pt x="63" y="68"/>
                </a:cubicBezTo>
                <a:cubicBezTo>
                  <a:pt x="65" y="70"/>
                  <a:pt x="67" y="69"/>
                  <a:pt x="69" y="67"/>
                </a:cubicBezTo>
                <a:cubicBezTo>
                  <a:pt x="71" y="65"/>
                  <a:pt x="72" y="62"/>
                  <a:pt x="70" y="60"/>
                </a:cubicBezTo>
                <a:cubicBezTo>
                  <a:pt x="69" y="59"/>
                  <a:pt x="69" y="55"/>
                  <a:pt x="69" y="54"/>
                </a:cubicBezTo>
                <a:cubicBezTo>
                  <a:pt x="70" y="53"/>
                  <a:pt x="72" y="52"/>
                  <a:pt x="74" y="53"/>
                </a:cubicBezTo>
                <a:cubicBezTo>
                  <a:pt x="76" y="53"/>
                  <a:pt x="78" y="51"/>
                  <a:pt x="79" y="48"/>
                </a:cubicBezTo>
                <a:cubicBezTo>
                  <a:pt x="80" y="45"/>
                  <a:pt x="78" y="43"/>
                  <a:pt x="76" y="42"/>
                </a:cubicBezTo>
                <a:cubicBezTo>
                  <a:pt x="74" y="42"/>
                  <a:pt x="72" y="38"/>
                  <a:pt x="72" y="37"/>
                </a:cubicBezTo>
                <a:cubicBezTo>
                  <a:pt x="72" y="36"/>
                  <a:pt x="74" y="34"/>
                  <a:pt x="76" y="34"/>
                </a:cubicBezTo>
                <a:cubicBezTo>
                  <a:pt x="78" y="33"/>
                  <a:pt x="79" y="30"/>
                  <a:pt x="78" y="27"/>
                </a:cubicBezTo>
                <a:cubicBezTo>
                  <a:pt x="77" y="25"/>
                  <a:pt x="75" y="23"/>
                  <a:pt x="73" y="24"/>
                </a:cubicBezTo>
                <a:cubicBezTo>
                  <a:pt x="71" y="24"/>
                  <a:pt x="67" y="22"/>
                  <a:pt x="67" y="21"/>
                </a:cubicBezTo>
                <a:cubicBezTo>
                  <a:pt x="66" y="20"/>
                  <a:pt x="66" y="18"/>
                  <a:pt x="68" y="16"/>
                </a:cubicBezTo>
                <a:cubicBezTo>
                  <a:pt x="69" y="15"/>
                  <a:pt x="69" y="12"/>
                  <a:pt x="67" y="10"/>
                </a:cubicBezTo>
                <a:cubicBezTo>
                  <a:pt x="64" y="8"/>
                  <a:pt x="61" y="8"/>
                  <a:pt x="60" y="9"/>
                </a:cubicBezTo>
                <a:cubicBezTo>
                  <a:pt x="59" y="11"/>
                  <a:pt x="55" y="10"/>
                  <a:pt x="54" y="10"/>
                </a:cubicBezTo>
                <a:cubicBezTo>
                  <a:pt x="52" y="9"/>
                  <a:pt x="52" y="7"/>
                  <a:pt x="52" y="5"/>
                </a:cubicBezTo>
                <a:cubicBezTo>
                  <a:pt x="53" y="3"/>
                  <a:pt x="51" y="1"/>
                  <a:pt x="48" y="0"/>
                </a:cubicBezTo>
                <a:cubicBezTo>
                  <a:pt x="45" y="0"/>
                  <a:pt x="42" y="1"/>
                  <a:pt x="42" y="3"/>
                </a:cubicBezTo>
                <a:cubicBezTo>
                  <a:pt x="42" y="5"/>
                  <a:pt x="38" y="7"/>
                  <a:pt x="37" y="7"/>
                </a:cubicBezTo>
                <a:cubicBezTo>
                  <a:pt x="36" y="7"/>
                  <a:pt x="34" y="5"/>
                  <a:pt x="33" y="3"/>
                </a:cubicBezTo>
                <a:cubicBezTo>
                  <a:pt x="33" y="1"/>
                  <a:pt x="30" y="1"/>
                  <a:pt x="27" y="1"/>
                </a:cubicBezTo>
                <a:cubicBezTo>
                  <a:pt x="24" y="2"/>
                  <a:pt x="23" y="5"/>
                  <a:pt x="23" y="7"/>
                </a:cubicBezTo>
                <a:cubicBezTo>
                  <a:pt x="24" y="9"/>
                  <a:pt x="22" y="12"/>
                  <a:pt x="21" y="13"/>
                </a:cubicBezTo>
                <a:cubicBezTo>
                  <a:pt x="20" y="13"/>
                  <a:pt x="18" y="13"/>
                  <a:pt x="16" y="11"/>
                </a:cubicBezTo>
                <a:cubicBezTo>
                  <a:pt x="15" y="10"/>
                  <a:pt x="12" y="11"/>
                  <a:pt x="10" y="13"/>
                </a:cubicBezTo>
                <a:cubicBezTo>
                  <a:pt x="8" y="15"/>
                  <a:pt x="7" y="18"/>
                  <a:pt x="9" y="19"/>
                </a:cubicBezTo>
                <a:close/>
                <a:moveTo>
                  <a:pt x="32" y="18"/>
                </a:moveTo>
                <a:cubicBezTo>
                  <a:pt x="45" y="14"/>
                  <a:pt x="58" y="21"/>
                  <a:pt x="62" y="33"/>
                </a:cubicBezTo>
                <a:cubicBezTo>
                  <a:pt x="65" y="45"/>
                  <a:pt x="59" y="58"/>
                  <a:pt x="47" y="62"/>
                </a:cubicBezTo>
                <a:cubicBezTo>
                  <a:pt x="34" y="66"/>
                  <a:pt x="21" y="59"/>
                  <a:pt x="18" y="47"/>
                </a:cubicBezTo>
                <a:cubicBezTo>
                  <a:pt x="14" y="35"/>
                  <a:pt x="20" y="22"/>
                  <a:pt x="32" y="18"/>
                </a:cubicBezTo>
                <a:close/>
              </a:path>
            </a:pathLst>
          </a:custGeom>
          <a:solidFill>
            <a:srgbClr val="3E8E7B"/>
          </a:solidFill>
          <a:ln>
            <a:noFill/>
          </a:ln>
        </p:spPr>
        <p:txBody>
          <a:bodyPr lIns="68580" tIns="34290" rIns="68580" bIns="34290"/>
          <a:lstStyle/>
          <a:p>
            <a:pPr>
              <a:buFont typeface="Arial" panose="020B0604020202020204" pitchFamily="34" charset="0"/>
              <a:buNone/>
              <a:defRPr/>
            </a:pPr>
            <a:endParaRPr lang="zh-CN" altLang="en-US" sz="1015">
              <a:solidFill>
                <a:prstClr val="black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130" name="Freeform 13"/>
          <p:cNvSpPr>
            <a:spLocks noEditPoints="1"/>
          </p:cNvSpPr>
          <p:nvPr/>
        </p:nvSpPr>
        <p:spPr bwMode="auto">
          <a:xfrm>
            <a:off x="463550" y="2371725"/>
            <a:ext cx="101600" cy="98425"/>
          </a:xfrm>
          <a:custGeom>
            <a:avLst/>
            <a:gdLst>
              <a:gd name="T0" fmla="*/ 6 w 52"/>
              <a:gd name="T1" fmla="*/ 12 h 51"/>
              <a:gd name="T2" fmla="*/ 7 w 52"/>
              <a:gd name="T3" fmla="*/ 16 h 51"/>
              <a:gd name="T4" fmla="*/ 4 w 52"/>
              <a:gd name="T5" fmla="*/ 17 h 51"/>
              <a:gd name="T6" fmla="*/ 1 w 52"/>
              <a:gd name="T7" fmla="*/ 20 h 51"/>
              <a:gd name="T8" fmla="*/ 3 w 52"/>
              <a:gd name="T9" fmla="*/ 24 h 51"/>
              <a:gd name="T10" fmla="*/ 5 w 52"/>
              <a:gd name="T11" fmla="*/ 27 h 51"/>
              <a:gd name="T12" fmla="*/ 3 w 52"/>
              <a:gd name="T13" fmla="*/ 29 h 51"/>
              <a:gd name="T14" fmla="*/ 1 w 52"/>
              <a:gd name="T15" fmla="*/ 33 h 51"/>
              <a:gd name="T16" fmla="*/ 5 w 52"/>
              <a:gd name="T17" fmla="*/ 36 h 51"/>
              <a:gd name="T18" fmla="*/ 8 w 52"/>
              <a:gd name="T19" fmla="*/ 36 h 51"/>
              <a:gd name="T20" fmla="*/ 8 w 52"/>
              <a:gd name="T21" fmla="*/ 41 h 51"/>
              <a:gd name="T22" fmla="*/ 9 w 52"/>
              <a:gd name="T23" fmla="*/ 45 h 51"/>
              <a:gd name="T24" fmla="*/ 13 w 52"/>
              <a:gd name="T25" fmla="*/ 45 h 51"/>
              <a:gd name="T26" fmla="*/ 17 w 52"/>
              <a:gd name="T27" fmla="*/ 45 h 51"/>
              <a:gd name="T28" fmla="*/ 18 w 52"/>
              <a:gd name="T29" fmla="*/ 48 h 51"/>
              <a:gd name="T30" fmla="*/ 21 w 52"/>
              <a:gd name="T31" fmla="*/ 51 h 51"/>
              <a:gd name="T32" fmla="*/ 25 w 52"/>
              <a:gd name="T33" fmla="*/ 49 h 51"/>
              <a:gd name="T34" fmla="*/ 28 w 52"/>
              <a:gd name="T35" fmla="*/ 47 h 51"/>
              <a:gd name="T36" fmla="*/ 30 w 52"/>
              <a:gd name="T37" fmla="*/ 49 h 51"/>
              <a:gd name="T38" fmla="*/ 34 w 52"/>
              <a:gd name="T39" fmla="*/ 50 h 51"/>
              <a:gd name="T40" fmla="*/ 37 w 52"/>
              <a:gd name="T41" fmla="*/ 47 h 51"/>
              <a:gd name="T42" fmla="*/ 38 w 52"/>
              <a:gd name="T43" fmla="*/ 43 h 51"/>
              <a:gd name="T44" fmla="*/ 41 w 52"/>
              <a:gd name="T45" fmla="*/ 44 h 51"/>
              <a:gd name="T46" fmla="*/ 45 w 52"/>
              <a:gd name="T47" fmla="*/ 43 h 51"/>
              <a:gd name="T48" fmla="*/ 46 w 52"/>
              <a:gd name="T49" fmla="*/ 39 h 51"/>
              <a:gd name="T50" fmla="*/ 45 w 52"/>
              <a:gd name="T51" fmla="*/ 35 h 51"/>
              <a:gd name="T52" fmla="*/ 48 w 52"/>
              <a:gd name="T53" fmla="*/ 34 h 51"/>
              <a:gd name="T54" fmla="*/ 51 w 52"/>
              <a:gd name="T55" fmla="*/ 31 h 51"/>
              <a:gd name="T56" fmla="*/ 50 w 52"/>
              <a:gd name="T57" fmla="*/ 27 h 51"/>
              <a:gd name="T58" fmla="*/ 47 w 52"/>
              <a:gd name="T59" fmla="*/ 24 h 51"/>
              <a:gd name="T60" fmla="*/ 49 w 52"/>
              <a:gd name="T61" fmla="*/ 22 h 51"/>
              <a:gd name="T62" fmla="*/ 51 w 52"/>
              <a:gd name="T63" fmla="*/ 18 h 51"/>
              <a:gd name="T64" fmla="*/ 47 w 52"/>
              <a:gd name="T65" fmla="*/ 15 h 51"/>
              <a:gd name="T66" fmla="*/ 44 w 52"/>
              <a:gd name="T67" fmla="*/ 13 h 51"/>
              <a:gd name="T68" fmla="*/ 44 w 52"/>
              <a:gd name="T69" fmla="*/ 10 h 51"/>
              <a:gd name="T70" fmla="*/ 43 w 52"/>
              <a:gd name="T71" fmla="*/ 6 h 51"/>
              <a:gd name="T72" fmla="*/ 39 w 52"/>
              <a:gd name="T73" fmla="*/ 6 h 51"/>
              <a:gd name="T74" fmla="*/ 35 w 52"/>
              <a:gd name="T75" fmla="*/ 6 h 51"/>
              <a:gd name="T76" fmla="*/ 34 w 52"/>
              <a:gd name="T77" fmla="*/ 3 h 51"/>
              <a:gd name="T78" fmla="*/ 32 w 52"/>
              <a:gd name="T79" fmla="*/ 0 h 51"/>
              <a:gd name="T80" fmla="*/ 28 w 52"/>
              <a:gd name="T81" fmla="*/ 2 h 51"/>
              <a:gd name="T82" fmla="*/ 24 w 52"/>
              <a:gd name="T83" fmla="*/ 4 h 51"/>
              <a:gd name="T84" fmla="*/ 22 w 52"/>
              <a:gd name="T85" fmla="*/ 2 h 51"/>
              <a:gd name="T86" fmla="*/ 18 w 52"/>
              <a:gd name="T87" fmla="*/ 1 h 51"/>
              <a:gd name="T88" fmla="*/ 16 w 52"/>
              <a:gd name="T89" fmla="*/ 4 h 51"/>
              <a:gd name="T90" fmla="*/ 14 w 52"/>
              <a:gd name="T91" fmla="*/ 8 h 51"/>
              <a:gd name="T92" fmla="*/ 11 w 52"/>
              <a:gd name="T93" fmla="*/ 7 h 51"/>
              <a:gd name="T94" fmla="*/ 7 w 52"/>
              <a:gd name="T95" fmla="*/ 8 h 51"/>
              <a:gd name="T96" fmla="*/ 6 w 52"/>
              <a:gd name="T97" fmla="*/ 12 h 51"/>
              <a:gd name="T98" fmla="*/ 22 w 52"/>
              <a:gd name="T99" fmla="*/ 11 h 51"/>
              <a:gd name="T100" fmla="*/ 40 w 52"/>
              <a:gd name="T101" fmla="*/ 21 h 51"/>
              <a:gd name="T102" fmla="*/ 31 w 52"/>
              <a:gd name="T103" fmla="*/ 40 h 51"/>
              <a:gd name="T104" fmla="*/ 12 w 52"/>
              <a:gd name="T105" fmla="*/ 30 h 51"/>
              <a:gd name="T106" fmla="*/ 22 w 52"/>
              <a:gd name="T107" fmla="*/ 1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2" h="51">
                <a:moveTo>
                  <a:pt x="6" y="12"/>
                </a:moveTo>
                <a:cubicBezTo>
                  <a:pt x="7" y="13"/>
                  <a:pt x="7" y="16"/>
                  <a:pt x="7" y="16"/>
                </a:cubicBezTo>
                <a:cubicBezTo>
                  <a:pt x="7" y="17"/>
                  <a:pt x="5" y="18"/>
                  <a:pt x="4" y="17"/>
                </a:cubicBezTo>
                <a:cubicBezTo>
                  <a:pt x="3" y="17"/>
                  <a:pt x="1" y="18"/>
                  <a:pt x="1" y="20"/>
                </a:cubicBezTo>
                <a:cubicBezTo>
                  <a:pt x="0" y="22"/>
                  <a:pt x="1" y="24"/>
                  <a:pt x="3" y="24"/>
                </a:cubicBezTo>
                <a:cubicBezTo>
                  <a:pt x="4" y="24"/>
                  <a:pt x="5" y="26"/>
                  <a:pt x="5" y="27"/>
                </a:cubicBezTo>
                <a:cubicBezTo>
                  <a:pt x="5" y="28"/>
                  <a:pt x="4" y="29"/>
                  <a:pt x="3" y="29"/>
                </a:cubicBezTo>
                <a:cubicBezTo>
                  <a:pt x="1" y="30"/>
                  <a:pt x="1" y="32"/>
                  <a:pt x="1" y="33"/>
                </a:cubicBezTo>
                <a:cubicBezTo>
                  <a:pt x="2" y="35"/>
                  <a:pt x="4" y="36"/>
                  <a:pt x="5" y="36"/>
                </a:cubicBezTo>
                <a:cubicBezTo>
                  <a:pt x="6" y="36"/>
                  <a:pt x="8" y="36"/>
                  <a:pt x="8" y="36"/>
                </a:cubicBezTo>
                <a:cubicBezTo>
                  <a:pt x="8" y="37"/>
                  <a:pt x="9" y="40"/>
                  <a:pt x="8" y="41"/>
                </a:cubicBezTo>
                <a:cubicBezTo>
                  <a:pt x="7" y="42"/>
                  <a:pt x="7" y="43"/>
                  <a:pt x="9" y="45"/>
                </a:cubicBezTo>
                <a:cubicBezTo>
                  <a:pt x="10" y="46"/>
                  <a:pt x="12" y="46"/>
                  <a:pt x="13" y="45"/>
                </a:cubicBezTo>
                <a:cubicBezTo>
                  <a:pt x="14" y="44"/>
                  <a:pt x="16" y="44"/>
                  <a:pt x="17" y="45"/>
                </a:cubicBezTo>
                <a:cubicBezTo>
                  <a:pt x="18" y="45"/>
                  <a:pt x="18" y="46"/>
                  <a:pt x="18" y="48"/>
                </a:cubicBezTo>
                <a:cubicBezTo>
                  <a:pt x="18" y="49"/>
                  <a:pt x="19" y="50"/>
                  <a:pt x="21" y="51"/>
                </a:cubicBezTo>
                <a:cubicBezTo>
                  <a:pt x="22" y="51"/>
                  <a:pt x="24" y="50"/>
                  <a:pt x="25" y="49"/>
                </a:cubicBezTo>
                <a:cubicBezTo>
                  <a:pt x="25" y="48"/>
                  <a:pt x="27" y="47"/>
                  <a:pt x="28" y="47"/>
                </a:cubicBezTo>
                <a:cubicBezTo>
                  <a:pt x="29" y="47"/>
                  <a:pt x="30" y="48"/>
                  <a:pt x="30" y="49"/>
                </a:cubicBezTo>
                <a:cubicBezTo>
                  <a:pt x="30" y="50"/>
                  <a:pt x="32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6" y="45"/>
                  <a:pt x="38" y="43"/>
                  <a:pt x="38" y="43"/>
                </a:cubicBezTo>
                <a:cubicBezTo>
                  <a:pt x="39" y="42"/>
                  <a:pt x="40" y="43"/>
                  <a:pt x="41" y="44"/>
                </a:cubicBezTo>
                <a:cubicBezTo>
                  <a:pt x="42" y="45"/>
                  <a:pt x="44" y="44"/>
                  <a:pt x="45" y="43"/>
                </a:cubicBezTo>
                <a:cubicBezTo>
                  <a:pt x="47" y="42"/>
                  <a:pt x="47" y="40"/>
                  <a:pt x="46" y="39"/>
                </a:cubicBezTo>
                <a:cubicBezTo>
                  <a:pt x="45" y="38"/>
                  <a:pt x="45" y="35"/>
                  <a:pt x="45" y="35"/>
                </a:cubicBezTo>
                <a:cubicBezTo>
                  <a:pt x="46" y="34"/>
                  <a:pt x="47" y="34"/>
                  <a:pt x="48" y="34"/>
                </a:cubicBezTo>
                <a:cubicBezTo>
                  <a:pt x="50" y="34"/>
                  <a:pt x="51" y="33"/>
                  <a:pt x="51" y="31"/>
                </a:cubicBezTo>
                <a:cubicBezTo>
                  <a:pt x="52" y="29"/>
                  <a:pt x="51" y="27"/>
                  <a:pt x="50" y="27"/>
                </a:cubicBezTo>
                <a:cubicBezTo>
                  <a:pt x="48" y="27"/>
                  <a:pt x="47" y="25"/>
                  <a:pt x="47" y="24"/>
                </a:cubicBezTo>
                <a:cubicBezTo>
                  <a:pt x="47" y="23"/>
                  <a:pt x="48" y="22"/>
                  <a:pt x="49" y="22"/>
                </a:cubicBezTo>
                <a:cubicBezTo>
                  <a:pt x="51" y="21"/>
                  <a:pt x="51" y="19"/>
                  <a:pt x="51" y="18"/>
                </a:cubicBezTo>
                <a:cubicBezTo>
                  <a:pt x="50" y="16"/>
                  <a:pt x="49" y="15"/>
                  <a:pt x="47" y="15"/>
                </a:cubicBezTo>
                <a:cubicBezTo>
                  <a:pt x="46" y="16"/>
                  <a:pt x="44" y="14"/>
                  <a:pt x="44" y="13"/>
                </a:cubicBezTo>
                <a:cubicBezTo>
                  <a:pt x="43" y="13"/>
                  <a:pt x="43" y="11"/>
                  <a:pt x="44" y="10"/>
                </a:cubicBezTo>
                <a:cubicBezTo>
                  <a:pt x="45" y="9"/>
                  <a:pt x="45" y="8"/>
                  <a:pt x="43" y="6"/>
                </a:cubicBezTo>
                <a:cubicBezTo>
                  <a:pt x="42" y="5"/>
                  <a:pt x="40" y="5"/>
                  <a:pt x="39" y="6"/>
                </a:cubicBezTo>
                <a:cubicBezTo>
                  <a:pt x="38" y="7"/>
                  <a:pt x="36" y="7"/>
                  <a:pt x="35" y="6"/>
                </a:cubicBezTo>
                <a:cubicBezTo>
                  <a:pt x="34" y="6"/>
                  <a:pt x="34" y="5"/>
                  <a:pt x="34" y="3"/>
                </a:cubicBezTo>
                <a:cubicBezTo>
                  <a:pt x="35" y="2"/>
                  <a:pt x="33" y="1"/>
                  <a:pt x="32" y="0"/>
                </a:cubicBezTo>
                <a:cubicBezTo>
                  <a:pt x="30" y="0"/>
                  <a:pt x="28" y="1"/>
                  <a:pt x="28" y="2"/>
                </a:cubicBezTo>
                <a:cubicBezTo>
                  <a:pt x="27" y="3"/>
                  <a:pt x="25" y="4"/>
                  <a:pt x="24" y="4"/>
                </a:cubicBezTo>
                <a:cubicBezTo>
                  <a:pt x="24" y="4"/>
                  <a:pt x="23" y="3"/>
                  <a:pt x="22" y="2"/>
                </a:cubicBezTo>
                <a:cubicBezTo>
                  <a:pt x="22" y="1"/>
                  <a:pt x="20" y="0"/>
                  <a:pt x="18" y="1"/>
                </a:cubicBezTo>
                <a:cubicBezTo>
                  <a:pt x="16" y="1"/>
                  <a:pt x="15" y="3"/>
                  <a:pt x="16" y="4"/>
                </a:cubicBezTo>
                <a:cubicBezTo>
                  <a:pt x="16" y="6"/>
                  <a:pt x="15" y="8"/>
                  <a:pt x="14" y="8"/>
                </a:cubicBezTo>
                <a:cubicBezTo>
                  <a:pt x="13" y="9"/>
                  <a:pt x="12" y="8"/>
                  <a:pt x="11" y="7"/>
                </a:cubicBezTo>
                <a:cubicBezTo>
                  <a:pt x="10" y="6"/>
                  <a:pt x="8" y="7"/>
                  <a:pt x="7" y="8"/>
                </a:cubicBezTo>
                <a:cubicBezTo>
                  <a:pt x="6" y="10"/>
                  <a:pt x="5" y="11"/>
                  <a:pt x="6" y="12"/>
                </a:cubicBezTo>
                <a:close/>
                <a:moveTo>
                  <a:pt x="22" y="11"/>
                </a:moveTo>
                <a:cubicBezTo>
                  <a:pt x="29" y="9"/>
                  <a:pt x="38" y="13"/>
                  <a:pt x="40" y="21"/>
                </a:cubicBezTo>
                <a:cubicBezTo>
                  <a:pt x="43" y="29"/>
                  <a:pt x="38" y="37"/>
                  <a:pt x="31" y="40"/>
                </a:cubicBezTo>
                <a:cubicBezTo>
                  <a:pt x="23" y="42"/>
                  <a:pt x="14" y="38"/>
                  <a:pt x="12" y="30"/>
                </a:cubicBezTo>
                <a:cubicBezTo>
                  <a:pt x="9" y="22"/>
                  <a:pt x="14" y="14"/>
                  <a:pt x="22" y="11"/>
                </a:cubicBezTo>
                <a:close/>
              </a:path>
            </a:pathLst>
          </a:custGeom>
          <a:solidFill>
            <a:srgbClr val="3E8E7B"/>
          </a:solidFill>
          <a:ln>
            <a:noFill/>
          </a:ln>
        </p:spPr>
        <p:txBody>
          <a:bodyPr lIns="68580" tIns="34290" rIns="68580" bIns="34290"/>
          <a:lstStyle/>
          <a:p>
            <a:pPr>
              <a:buFont typeface="Arial" panose="020B0604020202020204" pitchFamily="34" charset="0"/>
              <a:buNone/>
              <a:defRPr/>
            </a:pPr>
            <a:endParaRPr lang="zh-CN" altLang="en-US" sz="1015">
              <a:solidFill>
                <a:prstClr val="black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131" name="Freeform 14"/>
          <p:cNvSpPr>
            <a:spLocks noEditPoints="1"/>
          </p:cNvSpPr>
          <p:nvPr/>
        </p:nvSpPr>
        <p:spPr bwMode="auto">
          <a:xfrm>
            <a:off x="465138" y="2470150"/>
            <a:ext cx="76200" cy="79375"/>
          </a:xfrm>
          <a:custGeom>
            <a:avLst/>
            <a:gdLst>
              <a:gd name="T0" fmla="*/ 4 w 39"/>
              <a:gd name="T1" fmla="*/ 10 h 40"/>
              <a:gd name="T2" fmla="*/ 5 w 39"/>
              <a:gd name="T3" fmla="*/ 13 h 40"/>
              <a:gd name="T4" fmla="*/ 2 w 39"/>
              <a:gd name="T5" fmla="*/ 13 h 40"/>
              <a:gd name="T6" fmla="*/ 0 w 39"/>
              <a:gd name="T7" fmla="*/ 16 h 40"/>
              <a:gd name="T8" fmla="*/ 1 w 39"/>
              <a:gd name="T9" fmla="*/ 19 h 40"/>
              <a:gd name="T10" fmla="*/ 3 w 39"/>
              <a:gd name="T11" fmla="*/ 21 h 40"/>
              <a:gd name="T12" fmla="*/ 2 w 39"/>
              <a:gd name="T13" fmla="*/ 23 h 40"/>
              <a:gd name="T14" fmla="*/ 1 w 39"/>
              <a:gd name="T15" fmla="*/ 26 h 40"/>
              <a:gd name="T16" fmla="*/ 3 w 39"/>
              <a:gd name="T17" fmla="*/ 28 h 40"/>
              <a:gd name="T18" fmla="*/ 5 w 39"/>
              <a:gd name="T19" fmla="*/ 28 h 40"/>
              <a:gd name="T20" fmla="*/ 5 w 39"/>
              <a:gd name="T21" fmla="*/ 31 h 40"/>
              <a:gd name="T22" fmla="*/ 6 w 39"/>
              <a:gd name="T23" fmla="*/ 35 h 40"/>
              <a:gd name="T24" fmla="*/ 9 w 39"/>
              <a:gd name="T25" fmla="*/ 35 h 40"/>
              <a:gd name="T26" fmla="*/ 13 w 39"/>
              <a:gd name="T27" fmla="*/ 34 h 40"/>
              <a:gd name="T28" fmla="*/ 13 w 39"/>
              <a:gd name="T29" fmla="*/ 37 h 40"/>
              <a:gd name="T30" fmla="*/ 15 w 39"/>
              <a:gd name="T31" fmla="*/ 39 h 40"/>
              <a:gd name="T32" fmla="*/ 18 w 39"/>
              <a:gd name="T33" fmla="*/ 38 h 40"/>
              <a:gd name="T34" fmla="*/ 21 w 39"/>
              <a:gd name="T35" fmla="*/ 36 h 40"/>
              <a:gd name="T36" fmla="*/ 22 w 39"/>
              <a:gd name="T37" fmla="*/ 38 h 40"/>
              <a:gd name="T38" fmla="*/ 26 w 39"/>
              <a:gd name="T39" fmla="*/ 39 h 40"/>
              <a:gd name="T40" fmla="*/ 27 w 39"/>
              <a:gd name="T41" fmla="*/ 36 h 40"/>
              <a:gd name="T42" fmla="*/ 29 w 39"/>
              <a:gd name="T43" fmla="*/ 33 h 40"/>
              <a:gd name="T44" fmla="*/ 31 w 39"/>
              <a:gd name="T45" fmla="*/ 34 h 40"/>
              <a:gd name="T46" fmla="*/ 34 w 39"/>
              <a:gd name="T47" fmla="*/ 33 h 40"/>
              <a:gd name="T48" fmla="*/ 35 w 39"/>
              <a:gd name="T49" fmla="*/ 30 h 40"/>
              <a:gd name="T50" fmla="*/ 34 w 39"/>
              <a:gd name="T51" fmla="*/ 27 h 40"/>
              <a:gd name="T52" fmla="*/ 36 w 39"/>
              <a:gd name="T53" fmla="*/ 26 h 40"/>
              <a:gd name="T54" fmla="*/ 39 w 39"/>
              <a:gd name="T55" fmla="*/ 24 h 40"/>
              <a:gd name="T56" fmla="*/ 38 w 39"/>
              <a:gd name="T57" fmla="*/ 21 h 40"/>
              <a:gd name="T58" fmla="*/ 36 w 39"/>
              <a:gd name="T59" fmla="*/ 18 h 40"/>
              <a:gd name="T60" fmla="*/ 37 w 39"/>
              <a:gd name="T61" fmla="*/ 17 h 40"/>
              <a:gd name="T62" fmla="*/ 38 w 39"/>
              <a:gd name="T63" fmla="*/ 14 h 40"/>
              <a:gd name="T64" fmla="*/ 36 w 39"/>
              <a:gd name="T65" fmla="*/ 12 h 40"/>
              <a:gd name="T66" fmla="*/ 33 w 39"/>
              <a:gd name="T67" fmla="*/ 10 h 40"/>
              <a:gd name="T68" fmla="*/ 33 w 39"/>
              <a:gd name="T69" fmla="*/ 8 h 40"/>
              <a:gd name="T70" fmla="*/ 33 w 39"/>
              <a:gd name="T71" fmla="*/ 5 h 40"/>
              <a:gd name="T72" fmla="*/ 30 w 39"/>
              <a:gd name="T73" fmla="*/ 5 h 40"/>
              <a:gd name="T74" fmla="*/ 26 w 39"/>
              <a:gd name="T75" fmla="*/ 5 h 40"/>
              <a:gd name="T76" fmla="*/ 26 w 39"/>
              <a:gd name="T77" fmla="*/ 3 h 40"/>
              <a:gd name="T78" fmla="*/ 24 w 39"/>
              <a:gd name="T79" fmla="*/ 0 h 40"/>
              <a:gd name="T80" fmla="*/ 21 w 39"/>
              <a:gd name="T81" fmla="*/ 2 h 40"/>
              <a:gd name="T82" fmla="*/ 18 w 39"/>
              <a:gd name="T83" fmla="*/ 4 h 40"/>
              <a:gd name="T84" fmla="*/ 16 w 39"/>
              <a:gd name="T85" fmla="*/ 2 h 40"/>
              <a:gd name="T86" fmla="*/ 13 w 39"/>
              <a:gd name="T87" fmla="*/ 1 h 40"/>
              <a:gd name="T88" fmla="*/ 11 w 39"/>
              <a:gd name="T89" fmla="*/ 3 h 40"/>
              <a:gd name="T90" fmla="*/ 10 w 39"/>
              <a:gd name="T91" fmla="*/ 6 h 40"/>
              <a:gd name="T92" fmla="*/ 8 w 39"/>
              <a:gd name="T93" fmla="*/ 6 h 40"/>
              <a:gd name="T94" fmla="*/ 5 w 39"/>
              <a:gd name="T95" fmla="*/ 6 h 40"/>
              <a:gd name="T96" fmla="*/ 4 w 39"/>
              <a:gd name="T97" fmla="*/ 10 h 40"/>
              <a:gd name="T98" fmla="*/ 16 w 39"/>
              <a:gd name="T99" fmla="*/ 9 h 40"/>
              <a:gd name="T100" fmla="*/ 30 w 39"/>
              <a:gd name="T101" fmla="*/ 16 h 40"/>
              <a:gd name="T102" fmla="*/ 23 w 39"/>
              <a:gd name="T103" fmla="*/ 31 h 40"/>
              <a:gd name="T104" fmla="*/ 9 w 39"/>
              <a:gd name="T105" fmla="*/ 23 h 40"/>
              <a:gd name="T106" fmla="*/ 16 w 39"/>
              <a:gd name="T107" fmla="*/ 9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9" h="40">
                <a:moveTo>
                  <a:pt x="4" y="10"/>
                </a:moveTo>
                <a:cubicBezTo>
                  <a:pt x="5" y="10"/>
                  <a:pt x="5" y="12"/>
                  <a:pt x="5" y="13"/>
                </a:cubicBezTo>
                <a:cubicBezTo>
                  <a:pt x="4" y="13"/>
                  <a:pt x="3" y="14"/>
                  <a:pt x="2" y="13"/>
                </a:cubicBezTo>
                <a:cubicBezTo>
                  <a:pt x="1" y="13"/>
                  <a:pt x="0" y="14"/>
                  <a:pt x="0" y="16"/>
                </a:cubicBezTo>
                <a:cubicBezTo>
                  <a:pt x="0" y="17"/>
                  <a:pt x="0" y="18"/>
                  <a:pt x="1" y="19"/>
                </a:cubicBezTo>
                <a:cubicBezTo>
                  <a:pt x="2" y="19"/>
                  <a:pt x="3" y="20"/>
                  <a:pt x="3" y="21"/>
                </a:cubicBezTo>
                <a:cubicBezTo>
                  <a:pt x="3" y="22"/>
                  <a:pt x="3" y="22"/>
                  <a:pt x="2" y="23"/>
                </a:cubicBezTo>
                <a:cubicBezTo>
                  <a:pt x="1" y="23"/>
                  <a:pt x="0" y="24"/>
                  <a:pt x="1" y="26"/>
                </a:cubicBezTo>
                <a:cubicBezTo>
                  <a:pt x="1" y="27"/>
                  <a:pt x="2" y="28"/>
                  <a:pt x="3" y="28"/>
                </a:cubicBezTo>
                <a:cubicBezTo>
                  <a:pt x="4" y="27"/>
                  <a:pt x="5" y="28"/>
                  <a:pt x="5" y="28"/>
                </a:cubicBezTo>
                <a:cubicBezTo>
                  <a:pt x="6" y="29"/>
                  <a:pt x="6" y="31"/>
                  <a:pt x="5" y="31"/>
                </a:cubicBezTo>
                <a:cubicBezTo>
                  <a:pt x="5" y="32"/>
                  <a:pt x="5" y="34"/>
                  <a:pt x="6" y="35"/>
                </a:cubicBezTo>
                <a:cubicBezTo>
                  <a:pt x="7" y="35"/>
                  <a:pt x="9" y="36"/>
                  <a:pt x="9" y="35"/>
                </a:cubicBezTo>
                <a:cubicBezTo>
                  <a:pt x="10" y="34"/>
                  <a:pt x="12" y="34"/>
                  <a:pt x="13" y="34"/>
                </a:cubicBezTo>
                <a:cubicBezTo>
                  <a:pt x="13" y="35"/>
                  <a:pt x="13" y="36"/>
                  <a:pt x="13" y="37"/>
                </a:cubicBezTo>
                <a:cubicBezTo>
                  <a:pt x="13" y="38"/>
                  <a:pt x="14" y="39"/>
                  <a:pt x="15" y="39"/>
                </a:cubicBezTo>
                <a:cubicBezTo>
                  <a:pt x="17" y="40"/>
                  <a:pt x="18" y="39"/>
                  <a:pt x="18" y="38"/>
                </a:cubicBezTo>
                <a:cubicBezTo>
                  <a:pt x="18" y="37"/>
                  <a:pt x="20" y="36"/>
                  <a:pt x="21" y="36"/>
                </a:cubicBezTo>
                <a:cubicBezTo>
                  <a:pt x="21" y="36"/>
                  <a:pt x="22" y="37"/>
                  <a:pt x="22" y="38"/>
                </a:cubicBezTo>
                <a:cubicBezTo>
                  <a:pt x="23" y="39"/>
                  <a:pt x="24" y="39"/>
                  <a:pt x="26" y="39"/>
                </a:cubicBezTo>
                <a:cubicBezTo>
                  <a:pt x="27" y="38"/>
                  <a:pt x="28" y="37"/>
                  <a:pt x="27" y="36"/>
                </a:cubicBezTo>
                <a:cubicBezTo>
                  <a:pt x="27" y="35"/>
                  <a:pt x="28" y="33"/>
                  <a:pt x="29" y="33"/>
                </a:cubicBezTo>
                <a:cubicBezTo>
                  <a:pt x="29" y="33"/>
                  <a:pt x="30" y="33"/>
                  <a:pt x="31" y="34"/>
                </a:cubicBezTo>
                <a:cubicBezTo>
                  <a:pt x="32" y="34"/>
                  <a:pt x="33" y="34"/>
                  <a:pt x="34" y="33"/>
                </a:cubicBezTo>
                <a:cubicBezTo>
                  <a:pt x="35" y="32"/>
                  <a:pt x="35" y="31"/>
                  <a:pt x="35" y="30"/>
                </a:cubicBezTo>
                <a:cubicBezTo>
                  <a:pt x="34" y="29"/>
                  <a:pt x="34" y="27"/>
                  <a:pt x="34" y="27"/>
                </a:cubicBezTo>
                <a:cubicBezTo>
                  <a:pt x="34" y="26"/>
                  <a:pt x="35" y="26"/>
                  <a:pt x="36" y="26"/>
                </a:cubicBezTo>
                <a:cubicBezTo>
                  <a:pt x="38" y="26"/>
                  <a:pt x="39" y="25"/>
                  <a:pt x="39" y="24"/>
                </a:cubicBezTo>
                <a:cubicBezTo>
                  <a:pt x="39" y="23"/>
                  <a:pt x="39" y="21"/>
                  <a:pt x="38" y="21"/>
                </a:cubicBezTo>
                <a:cubicBezTo>
                  <a:pt x="37" y="21"/>
                  <a:pt x="36" y="19"/>
                  <a:pt x="36" y="18"/>
                </a:cubicBezTo>
                <a:cubicBezTo>
                  <a:pt x="36" y="18"/>
                  <a:pt x="36" y="17"/>
                  <a:pt x="37" y="17"/>
                </a:cubicBezTo>
                <a:cubicBezTo>
                  <a:pt x="38" y="16"/>
                  <a:pt x="39" y="15"/>
                  <a:pt x="38" y="14"/>
                </a:cubicBezTo>
                <a:cubicBezTo>
                  <a:pt x="38" y="12"/>
                  <a:pt x="37" y="11"/>
                  <a:pt x="36" y="12"/>
                </a:cubicBezTo>
                <a:cubicBezTo>
                  <a:pt x="35" y="12"/>
                  <a:pt x="33" y="11"/>
                  <a:pt x="33" y="10"/>
                </a:cubicBezTo>
                <a:cubicBezTo>
                  <a:pt x="32" y="10"/>
                  <a:pt x="33" y="9"/>
                  <a:pt x="33" y="8"/>
                </a:cubicBezTo>
                <a:cubicBezTo>
                  <a:pt x="34" y="7"/>
                  <a:pt x="34" y="6"/>
                  <a:pt x="33" y="5"/>
                </a:cubicBezTo>
                <a:cubicBezTo>
                  <a:pt x="32" y="4"/>
                  <a:pt x="30" y="4"/>
                  <a:pt x="30" y="5"/>
                </a:cubicBezTo>
                <a:cubicBezTo>
                  <a:pt x="29" y="5"/>
                  <a:pt x="27" y="5"/>
                  <a:pt x="26" y="5"/>
                </a:cubicBezTo>
                <a:cubicBezTo>
                  <a:pt x="26" y="5"/>
                  <a:pt x="26" y="4"/>
                  <a:pt x="26" y="3"/>
                </a:cubicBezTo>
                <a:cubicBezTo>
                  <a:pt x="26" y="2"/>
                  <a:pt x="25" y="1"/>
                  <a:pt x="24" y="0"/>
                </a:cubicBezTo>
                <a:cubicBezTo>
                  <a:pt x="22" y="0"/>
                  <a:pt x="21" y="1"/>
                  <a:pt x="21" y="2"/>
                </a:cubicBezTo>
                <a:cubicBezTo>
                  <a:pt x="20" y="3"/>
                  <a:pt x="19" y="3"/>
                  <a:pt x="18" y="4"/>
                </a:cubicBezTo>
                <a:cubicBezTo>
                  <a:pt x="18" y="4"/>
                  <a:pt x="17" y="3"/>
                  <a:pt x="16" y="2"/>
                </a:cubicBezTo>
                <a:cubicBezTo>
                  <a:pt x="16" y="1"/>
                  <a:pt x="15" y="0"/>
                  <a:pt x="13" y="1"/>
                </a:cubicBezTo>
                <a:cubicBezTo>
                  <a:pt x="12" y="1"/>
                  <a:pt x="11" y="2"/>
                  <a:pt x="11" y="3"/>
                </a:cubicBezTo>
                <a:cubicBezTo>
                  <a:pt x="12" y="4"/>
                  <a:pt x="11" y="6"/>
                  <a:pt x="10" y="6"/>
                </a:cubicBezTo>
                <a:cubicBezTo>
                  <a:pt x="10" y="7"/>
                  <a:pt x="9" y="6"/>
                  <a:pt x="8" y="6"/>
                </a:cubicBezTo>
                <a:cubicBezTo>
                  <a:pt x="7" y="5"/>
                  <a:pt x="6" y="5"/>
                  <a:pt x="5" y="6"/>
                </a:cubicBezTo>
                <a:cubicBezTo>
                  <a:pt x="4" y="7"/>
                  <a:pt x="4" y="9"/>
                  <a:pt x="4" y="10"/>
                </a:cubicBezTo>
                <a:close/>
                <a:moveTo>
                  <a:pt x="16" y="9"/>
                </a:moveTo>
                <a:cubicBezTo>
                  <a:pt x="22" y="7"/>
                  <a:pt x="28" y="10"/>
                  <a:pt x="30" y="16"/>
                </a:cubicBezTo>
                <a:cubicBezTo>
                  <a:pt x="32" y="22"/>
                  <a:pt x="29" y="29"/>
                  <a:pt x="23" y="31"/>
                </a:cubicBezTo>
                <a:cubicBezTo>
                  <a:pt x="17" y="33"/>
                  <a:pt x="11" y="29"/>
                  <a:pt x="9" y="23"/>
                </a:cubicBezTo>
                <a:cubicBezTo>
                  <a:pt x="7" y="17"/>
                  <a:pt x="10" y="11"/>
                  <a:pt x="16" y="9"/>
                </a:cubicBezTo>
                <a:close/>
              </a:path>
            </a:pathLst>
          </a:custGeom>
          <a:solidFill>
            <a:srgbClr val="3E8E7B"/>
          </a:solidFill>
          <a:ln>
            <a:noFill/>
          </a:ln>
        </p:spPr>
        <p:txBody>
          <a:bodyPr lIns="68580" tIns="34290" rIns="68580" bIns="34290"/>
          <a:lstStyle/>
          <a:p>
            <a:pPr>
              <a:buFont typeface="Arial" panose="020B0604020202020204" pitchFamily="34" charset="0"/>
              <a:buNone/>
              <a:defRPr/>
            </a:pPr>
            <a:endParaRPr lang="zh-CN" altLang="en-US" sz="1015">
              <a:solidFill>
                <a:prstClr val="black"/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grpSp>
        <p:nvGrpSpPr>
          <p:cNvPr id="36970" name="组合 140"/>
          <p:cNvGrpSpPr/>
          <p:nvPr/>
        </p:nvGrpSpPr>
        <p:grpSpPr>
          <a:xfrm>
            <a:off x="500034" y="3357568"/>
            <a:ext cx="255600" cy="187200"/>
            <a:chOff x="2438399" y="4906963"/>
            <a:chExt cx="465137" cy="430213"/>
          </a:xfrm>
          <a:solidFill>
            <a:srgbClr val="3E8E7B"/>
          </a:solidFill>
        </p:grpSpPr>
        <p:sp>
          <p:nvSpPr>
            <p:cNvPr id="142" name="Freeform 43"/>
            <p:cNvSpPr>
              <a:spLocks noEditPoints="1"/>
            </p:cNvSpPr>
            <p:nvPr/>
          </p:nvSpPr>
          <p:spPr bwMode="auto">
            <a:xfrm>
              <a:off x="2438399" y="5080001"/>
              <a:ext cx="230187" cy="231775"/>
            </a:xfrm>
            <a:custGeom>
              <a:avLst/>
              <a:gdLst>
                <a:gd name="T0" fmla="*/ 101 w 351"/>
                <a:gd name="T1" fmla="*/ 239 h 353"/>
                <a:gd name="T2" fmla="*/ 172 w 351"/>
                <a:gd name="T3" fmla="*/ 119 h 353"/>
                <a:gd name="T4" fmla="*/ 234 w 351"/>
                <a:gd name="T5" fmla="*/ 151 h 353"/>
                <a:gd name="T6" fmla="*/ 188 w 351"/>
                <a:gd name="T7" fmla="*/ 0 h 353"/>
                <a:gd name="T8" fmla="*/ 1 w 351"/>
                <a:gd name="T9" fmla="*/ 31 h 353"/>
                <a:gd name="T10" fmla="*/ 56 w 351"/>
                <a:gd name="T11" fmla="*/ 60 h 353"/>
                <a:gd name="T12" fmla="*/ 14 w 351"/>
                <a:gd name="T13" fmla="*/ 123 h 353"/>
                <a:gd name="T14" fmla="*/ 29 w 351"/>
                <a:gd name="T15" fmla="*/ 201 h 353"/>
                <a:gd name="T16" fmla="*/ 120 w 351"/>
                <a:gd name="T17" fmla="*/ 332 h 353"/>
                <a:gd name="T18" fmla="*/ 101 w 351"/>
                <a:gd name="T19" fmla="*/ 239 h 353"/>
                <a:gd name="T20" fmla="*/ 334 w 351"/>
                <a:gd name="T21" fmla="*/ 214 h 353"/>
                <a:gd name="T22" fmla="*/ 334 w 351"/>
                <a:gd name="T23" fmla="*/ 214 h 353"/>
                <a:gd name="T24" fmla="*/ 132 w 351"/>
                <a:gd name="T25" fmla="*/ 221 h 353"/>
                <a:gd name="T26" fmla="*/ 125 w 351"/>
                <a:gd name="T27" fmla="*/ 282 h 353"/>
                <a:gd name="T28" fmla="*/ 144 w 351"/>
                <a:gd name="T29" fmla="*/ 340 h 353"/>
                <a:gd name="T30" fmla="*/ 185 w 351"/>
                <a:gd name="T31" fmla="*/ 353 h 353"/>
                <a:gd name="T32" fmla="*/ 351 w 351"/>
                <a:gd name="T33" fmla="*/ 345 h 353"/>
                <a:gd name="T34" fmla="*/ 334 w 351"/>
                <a:gd name="T35" fmla="*/ 214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1" h="353">
                  <a:moveTo>
                    <a:pt x="101" y="239"/>
                  </a:moveTo>
                  <a:cubicBezTo>
                    <a:pt x="102" y="212"/>
                    <a:pt x="149" y="149"/>
                    <a:pt x="172" y="119"/>
                  </a:cubicBezTo>
                  <a:lnTo>
                    <a:pt x="234" y="151"/>
                  </a:lnTo>
                  <a:lnTo>
                    <a:pt x="188" y="0"/>
                  </a:lnTo>
                  <a:lnTo>
                    <a:pt x="1" y="31"/>
                  </a:lnTo>
                  <a:lnTo>
                    <a:pt x="56" y="60"/>
                  </a:lnTo>
                  <a:cubicBezTo>
                    <a:pt x="43" y="77"/>
                    <a:pt x="24" y="104"/>
                    <a:pt x="14" y="123"/>
                  </a:cubicBezTo>
                  <a:cubicBezTo>
                    <a:pt x="0" y="154"/>
                    <a:pt x="14" y="172"/>
                    <a:pt x="29" y="201"/>
                  </a:cubicBezTo>
                  <a:cubicBezTo>
                    <a:pt x="44" y="230"/>
                    <a:pt x="120" y="332"/>
                    <a:pt x="120" y="332"/>
                  </a:cubicBezTo>
                  <a:cubicBezTo>
                    <a:pt x="120" y="332"/>
                    <a:pt x="100" y="276"/>
                    <a:pt x="101" y="239"/>
                  </a:cubicBezTo>
                  <a:close/>
                  <a:moveTo>
                    <a:pt x="334" y="214"/>
                  </a:moveTo>
                  <a:lnTo>
                    <a:pt x="334" y="214"/>
                  </a:lnTo>
                  <a:lnTo>
                    <a:pt x="132" y="221"/>
                  </a:lnTo>
                  <a:cubicBezTo>
                    <a:pt x="132" y="221"/>
                    <a:pt x="115" y="229"/>
                    <a:pt x="125" y="282"/>
                  </a:cubicBezTo>
                  <a:cubicBezTo>
                    <a:pt x="133" y="322"/>
                    <a:pt x="144" y="340"/>
                    <a:pt x="144" y="340"/>
                  </a:cubicBezTo>
                  <a:cubicBezTo>
                    <a:pt x="144" y="340"/>
                    <a:pt x="151" y="352"/>
                    <a:pt x="185" y="353"/>
                  </a:cubicBezTo>
                  <a:cubicBezTo>
                    <a:pt x="214" y="353"/>
                    <a:pt x="351" y="345"/>
                    <a:pt x="351" y="345"/>
                  </a:cubicBezTo>
                  <a:lnTo>
                    <a:pt x="334" y="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43" name="Freeform 44"/>
            <p:cNvSpPr>
              <a:spLocks noEditPoints="1"/>
            </p:cNvSpPr>
            <p:nvPr/>
          </p:nvSpPr>
          <p:spPr bwMode="auto">
            <a:xfrm>
              <a:off x="2522537" y="4906963"/>
              <a:ext cx="295275" cy="161925"/>
            </a:xfrm>
            <a:custGeom>
              <a:avLst/>
              <a:gdLst>
                <a:gd name="T0" fmla="*/ 222 w 450"/>
                <a:gd name="T1" fmla="*/ 42 h 247"/>
                <a:gd name="T2" fmla="*/ 285 w 450"/>
                <a:gd name="T3" fmla="*/ 170 h 247"/>
                <a:gd name="T4" fmla="*/ 226 w 450"/>
                <a:gd name="T5" fmla="*/ 202 h 247"/>
                <a:gd name="T6" fmla="*/ 401 w 450"/>
                <a:gd name="T7" fmla="*/ 226 h 247"/>
                <a:gd name="T8" fmla="*/ 450 w 450"/>
                <a:gd name="T9" fmla="*/ 81 h 247"/>
                <a:gd name="T10" fmla="*/ 397 w 450"/>
                <a:gd name="T11" fmla="*/ 110 h 247"/>
                <a:gd name="T12" fmla="*/ 366 w 450"/>
                <a:gd name="T13" fmla="*/ 38 h 247"/>
                <a:gd name="T14" fmla="*/ 293 w 450"/>
                <a:gd name="T15" fmla="*/ 5 h 247"/>
                <a:gd name="T16" fmla="*/ 134 w 450"/>
                <a:gd name="T17" fmla="*/ 3 h 247"/>
                <a:gd name="T18" fmla="*/ 222 w 450"/>
                <a:gd name="T19" fmla="*/ 42 h 247"/>
                <a:gd name="T20" fmla="*/ 119 w 450"/>
                <a:gd name="T21" fmla="*/ 247 h 247"/>
                <a:gd name="T22" fmla="*/ 119 w 450"/>
                <a:gd name="T23" fmla="*/ 247 h 247"/>
                <a:gd name="T24" fmla="*/ 221 w 450"/>
                <a:gd name="T25" fmla="*/ 78 h 247"/>
                <a:gd name="T26" fmla="*/ 173 w 450"/>
                <a:gd name="T27" fmla="*/ 37 h 247"/>
                <a:gd name="T28" fmla="*/ 115 w 450"/>
                <a:gd name="T29" fmla="*/ 18 h 247"/>
                <a:gd name="T30" fmla="*/ 82 w 450"/>
                <a:gd name="T31" fmla="*/ 44 h 247"/>
                <a:gd name="T32" fmla="*/ 0 w 450"/>
                <a:gd name="T33" fmla="*/ 185 h 247"/>
                <a:gd name="T34" fmla="*/ 119 w 450"/>
                <a:gd name="T35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0" h="247">
                  <a:moveTo>
                    <a:pt x="222" y="42"/>
                  </a:moveTo>
                  <a:cubicBezTo>
                    <a:pt x="245" y="58"/>
                    <a:pt x="273" y="134"/>
                    <a:pt x="285" y="170"/>
                  </a:cubicBezTo>
                  <a:lnTo>
                    <a:pt x="226" y="202"/>
                  </a:lnTo>
                  <a:lnTo>
                    <a:pt x="401" y="226"/>
                  </a:lnTo>
                  <a:lnTo>
                    <a:pt x="450" y="81"/>
                  </a:lnTo>
                  <a:lnTo>
                    <a:pt x="397" y="110"/>
                  </a:lnTo>
                  <a:cubicBezTo>
                    <a:pt x="389" y="89"/>
                    <a:pt x="377" y="57"/>
                    <a:pt x="366" y="38"/>
                  </a:cubicBezTo>
                  <a:cubicBezTo>
                    <a:pt x="347" y="8"/>
                    <a:pt x="325" y="10"/>
                    <a:pt x="293" y="5"/>
                  </a:cubicBezTo>
                  <a:cubicBezTo>
                    <a:pt x="260" y="0"/>
                    <a:pt x="134" y="3"/>
                    <a:pt x="134" y="3"/>
                  </a:cubicBezTo>
                  <a:cubicBezTo>
                    <a:pt x="134" y="3"/>
                    <a:pt x="192" y="19"/>
                    <a:pt x="222" y="42"/>
                  </a:cubicBezTo>
                  <a:close/>
                  <a:moveTo>
                    <a:pt x="119" y="247"/>
                  </a:moveTo>
                  <a:lnTo>
                    <a:pt x="119" y="247"/>
                  </a:lnTo>
                  <a:lnTo>
                    <a:pt x="221" y="78"/>
                  </a:lnTo>
                  <a:cubicBezTo>
                    <a:pt x="221" y="78"/>
                    <a:pt x="223" y="60"/>
                    <a:pt x="173" y="37"/>
                  </a:cubicBezTo>
                  <a:cubicBezTo>
                    <a:pt x="136" y="19"/>
                    <a:pt x="115" y="18"/>
                    <a:pt x="115" y="18"/>
                  </a:cubicBezTo>
                  <a:cubicBezTo>
                    <a:pt x="115" y="18"/>
                    <a:pt x="100" y="17"/>
                    <a:pt x="82" y="44"/>
                  </a:cubicBezTo>
                  <a:cubicBezTo>
                    <a:pt x="66" y="68"/>
                    <a:pt x="0" y="185"/>
                    <a:pt x="0" y="185"/>
                  </a:cubicBezTo>
                  <a:lnTo>
                    <a:pt x="119" y="2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144" name="Freeform 45"/>
            <p:cNvSpPr>
              <a:spLocks noEditPoints="1"/>
            </p:cNvSpPr>
            <p:nvPr/>
          </p:nvSpPr>
          <p:spPr bwMode="auto">
            <a:xfrm>
              <a:off x="2692399" y="5038726"/>
              <a:ext cx="211137" cy="298450"/>
            </a:xfrm>
            <a:custGeom>
              <a:avLst/>
              <a:gdLst>
                <a:gd name="T0" fmla="*/ 256 w 324"/>
                <a:gd name="T1" fmla="*/ 262 h 453"/>
                <a:gd name="T2" fmla="*/ 114 w 324"/>
                <a:gd name="T3" fmla="*/ 265 h 453"/>
                <a:gd name="T4" fmla="*/ 105 w 324"/>
                <a:gd name="T5" fmla="*/ 198 h 453"/>
                <a:gd name="T6" fmla="*/ 0 w 324"/>
                <a:gd name="T7" fmla="*/ 331 h 453"/>
                <a:gd name="T8" fmla="*/ 137 w 324"/>
                <a:gd name="T9" fmla="*/ 453 h 453"/>
                <a:gd name="T10" fmla="*/ 130 w 324"/>
                <a:gd name="T11" fmla="*/ 392 h 453"/>
                <a:gd name="T12" fmla="*/ 207 w 324"/>
                <a:gd name="T13" fmla="*/ 394 h 453"/>
                <a:gd name="T14" fmla="*/ 265 w 324"/>
                <a:gd name="T15" fmla="*/ 341 h 453"/>
                <a:gd name="T16" fmla="*/ 324 w 324"/>
                <a:gd name="T17" fmla="*/ 198 h 453"/>
                <a:gd name="T18" fmla="*/ 256 w 324"/>
                <a:gd name="T19" fmla="*/ 262 h 453"/>
                <a:gd name="T20" fmla="*/ 102 w 324"/>
                <a:gd name="T21" fmla="*/ 82 h 453"/>
                <a:gd name="T22" fmla="*/ 102 w 324"/>
                <a:gd name="T23" fmla="*/ 82 h 453"/>
                <a:gd name="T24" fmla="*/ 223 w 324"/>
                <a:gd name="T25" fmla="*/ 246 h 453"/>
                <a:gd name="T26" fmla="*/ 279 w 324"/>
                <a:gd name="T27" fmla="*/ 219 h 453"/>
                <a:gd name="T28" fmla="*/ 317 w 324"/>
                <a:gd name="T29" fmla="*/ 174 h 453"/>
                <a:gd name="T30" fmla="*/ 305 w 324"/>
                <a:gd name="T31" fmla="*/ 134 h 453"/>
                <a:gd name="T32" fmla="*/ 203 w 324"/>
                <a:gd name="T33" fmla="*/ 0 h 453"/>
                <a:gd name="T34" fmla="*/ 102 w 324"/>
                <a:gd name="T35" fmla="*/ 82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4" h="453">
                  <a:moveTo>
                    <a:pt x="256" y="262"/>
                  </a:moveTo>
                  <a:cubicBezTo>
                    <a:pt x="232" y="276"/>
                    <a:pt x="152" y="269"/>
                    <a:pt x="114" y="265"/>
                  </a:cubicBezTo>
                  <a:lnTo>
                    <a:pt x="105" y="198"/>
                  </a:lnTo>
                  <a:lnTo>
                    <a:pt x="0" y="331"/>
                  </a:lnTo>
                  <a:lnTo>
                    <a:pt x="137" y="453"/>
                  </a:lnTo>
                  <a:lnTo>
                    <a:pt x="130" y="392"/>
                  </a:lnTo>
                  <a:cubicBezTo>
                    <a:pt x="152" y="394"/>
                    <a:pt x="186" y="396"/>
                    <a:pt x="207" y="394"/>
                  </a:cubicBezTo>
                  <a:cubicBezTo>
                    <a:pt x="242" y="390"/>
                    <a:pt x="249" y="369"/>
                    <a:pt x="265" y="341"/>
                  </a:cubicBezTo>
                  <a:cubicBezTo>
                    <a:pt x="281" y="314"/>
                    <a:pt x="324" y="198"/>
                    <a:pt x="324" y="198"/>
                  </a:cubicBezTo>
                  <a:cubicBezTo>
                    <a:pt x="324" y="198"/>
                    <a:pt x="288" y="243"/>
                    <a:pt x="256" y="262"/>
                  </a:cubicBezTo>
                  <a:close/>
                  <a:moveTo>
                    <a:pt x="102" y="82"/>
                  </a:moveTo>
                  <a:lnTo>
                    <a:pt x="102" y="82"/>
                  </a:lnTo>
                  <a:lnTo>
                    <a:pt x="223" y="246"/>
                  </a:lnTo>
                  <a:cubicBezTo>
                    <a:pt x="223" y="246"/>
                    <a:pt x="239" y="255"/>
                    <a:pt x="279" y="219"/>
                  </a:cubicBezTo>
                  <a:cubicBezTo>
                    <a:pt x="308" y="192"/>
                    <a:pt x="317" y="174"/>
                    <a:pt x="317" y="174"/>
                  </a:cubicBezTo>
                  <a:cubicBezTo>
                    <a:pt x="317" y="174"/>
                    <a:pt x="323" y="161"/>
                    <a:pt x="305" y="134"/>
                  </a:cubicBezTo>
                  <a:cubicBezTo>
                    <a:pt x="288" y="108"/>
                    <a:pt x="203" y="0"/>
                    <a:pt x="203" y="0"/>
                  </a:cubicBezTo>
                  <a:lnTo>
                    <a:pt x="102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sp>
        <p:nvSpPr>
          <p:cNvPr id="145" name="Freeform 33"/>
          <p:cNvSpPr>
            <a:spLocks noChangeAspect="1"/>
          </p:cNvSpPr>
          <p:nvPr/>
        </p:nvSpPr>
        <p:spPr bwMode="auto">
          <a:xfrm>
            <a:off x="462876" y="928676"/>
            <a:ext cx="255600" cy="122846"/>
          </a:xfrm>
          <a:custGeom>
            <a:avLst/>
            <a:gdLst>
              <a:gd name="T0" fmla="*/ 530 w 626"/>
              <a:gd name="T1" fmla="*/ 0 h 300"/>
              <a:gd name="T2" fmla="*/ 97 w 626"/>
              <a:gd name="T3" fmla="*/ 0 h 300"/>
              <a:gd name="T4" fmla="*/ 0 w 626"/>
              <a:gd name="T5" fmla="*/ 73 h 300"/>
              <a:gd name="T6" fmla="*/ 313 w 626"/>
              <a:gd name="T7" fmla="*/ 300 h 300"/>
              <a:gd name="T8" fmla="*/ 626 w 626"/>
              <a:gd name="T9" fmla="*/ 73 h 300"/>
              <a:gd name="T10" fmla="*/ 530 w 626"/>
              <a:gd name="T11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26" h="300">
                <a:moveTo>
                  <a:pt x="530" y="0"/>
                </a:moveTo>
                <a:lnTo>
                  <a:pt x="97" y="0"/>
                </a:lnTo>
                <a:cubicBezTo>
                  <a:pt x="54" y="0"/>
                  <a:pt x="17" y="30"/>
                  <a:pt x="0" y="73"/>
                </a:cubicBezTo>
                <a:lnTo>
                  <a:pt x="313" y="300"/>
                </a:lnTo>
                <a:lnTo>
                  <a:pt x="626" y="73"/>
                </a:lnTo>
                <a:cubicBezTo>
                  <a:pt x="609" y="30"/>
                  <a:pt x="572" y="0"/>
                  <a:pt x="530" y="0"/>
                </a:cubicBezTo>
                <a:close/>
              </a:path>
            </a:pathLst>
          </a:custGeom>
          <a:solidFill>
            <a:srgbClr val="3E8E7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146" name="Freeform 34"/>
          <p:cNvSpPr>
            <a:spLocks noChangeAspect="1"/>
          </p:cNvSpPr>
          <p:nvPr/>
        </p:nvSpPr>
        <p:spPr bwMode="auto">
          <a:xfrm>
            <a:off x="458748" y="982436"/>
            <a:ext cx="255600" cy="174884"/>
          </a:xfrm>
          <a:custGeom>
            <a:avLst/>
            <a:gdLst>
              <a:gd name="T0" fmla="*/ 322 w 644"/>
              <a:gd name="T1" fmla="*/ 230 h 440"/>
              <a:gd name="T2" fmla="*/ 311 w 644"/>
              <a:gd name="T3" fmla="*/ 226 h 440"/>
              <a:gd name="T4" fmla="*/ 0 w 644"/>
              <a:gd name="T5" fmla="*/ 0 h 440"/>
              <a:gd name="T6" fmla="*/ 0 w 644"/>
              <a:gd name="T7" fmla="*/ 317 h 440"/>
              <a:gd name="T8" fmla="*/ 106 w 644"/>
              <a:gd name="T9" fmla="*/ 440 h 440"/>
              <a:gd name="T10" fmla="*/ 539 w 644"/>
              <a:gd name="T11" fmla="*/ 440 h 440"/>
              <a:gd name="T12" fmla="*/ 644 w 644"/>
              <a:gd name="T13" fmla="*/ 317 h 440"/>
              <a:gd name="T14" fmla="*/ 644 w 644"/>
              <a:gd name="T15" fmla="*/ 0 h 440"/>
              <a:gd name="T16" fmla="*/ 333 w 644"/>
              <a:gd name="T17" fmla="*/ 226 h 440"/>
              <a:gd name="T18" fmla="*/ 322 w 644"/>
              <a:gd name="T19" fmla="*/ 230 h 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44" h="440">
                <a:moveTo>
                  <a:pt x="322" y="230"/>
                </a:moveTo>
                <a:cubicBezTo>
                  <a:pt x="318" y="230"/>
                  <a:pt x="315" y="229"/>
                  <a:pt x="311" y="226"/>
                </a:cubicBezTo>
                <a:lnTo>
                  <a:pt x="0" y="0"/>
                </a:lnTo>
                <a:lnTo>
                  <a:pt x="0" y="317"/>
                </a:lnTo>
                <a:cubicBezTo>
                  <a:pt x="0" y="385"/>
                  <a:pt x="47" y="440"/>
                  <a:pt x="106" y="440"/>
                </a:cubicBezTo>
                <a:lnTo>
                  <a:pt x="539" y="440"/>
                </a:lnTo>
                <a:cubicBezTo>
                  <a:pt x="597" y="440"/>
                  <a:pt x="644" y="385"/>
                  <a:pt x="644" y="317"/>
                </a:cubicBezTo>
                <a:lnTo>
                  <a:pt x="644" y="0"/>
                </a:lnTo>
                <a:lnTo>
                  <a:pt x="333" y="226"/>
                </a:lnTo>
                <a:cubicBezTo>
                  <a:pt x="330" y="229"/>
                  <a:pt x="326" y="230"/>
                  <a:pt x="322" y="230"/>
                </a:cubicBezTo>
                <a:close/>
              </a:path>
            </a:pathLst>
          </a:custGeom>
          <a:solidFill>
            <a:srgbClr val="3E8E7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147" name="Freeform 14"/>
          <p:cNvSpPr>
            <a:spLocks noEditPoints="1"/>
          </p:cNvSpPr>
          <p:nvPr/>
        </p:nvSpPr>
        <p:spPr bwMode="auto">
          <a:xfrm>
            <a:off x="6429388" y="3500444"/>
            <a:ext cx="255600" cy="187200"/>
          </a:xfrm>
          <a:custGeom>
            <a:avLst/>
            <a:gdLst>
              <a:gd name="T0" fmla="*/ 82 w 484"/>
              <a:gd name="T1" fmla="*/ 166 h 606"/>
              <a:gd name="T2" fmla="*/ 82 w 484"/>
              <a:gd name="T3" fmla="*/ 186 h 606"/>
              <a:gd name="T4" fmla="*/ 331 w 484"/>
              <a:gd name="T5" fmla="*/ 193 h 606"/>
              <a:gd name="T6" fmla="*/ 331 w 484"/>
              <a:gd name="T7" fmla="*/ 173 h 606"/>
              <a:gd name="T8" fmla="*/ 387 w 484"/>
              <a:gd name="T9" fmla="*/ 556 h 606"/>
              <a:gd name="T10" fmla="*/ 388 w 484"/>
              <a:gd name="T11" fmla="*/ 564 h 606"/>
              <a:gd name="T12" fmla="*/ 418 w 484"/>
              <a:gd name="T13" fmla="*/ 594 h 606"/>
              <a:gd name="T14" fmla="*/ 474 w 484"/>
              <a:gd name="T15" fmla="*/ 581 h 606"/>
              <a:gd name="T16" fmla="*/ 474 w 484"/>
              <a:gd name="T17" fmla="*/ 531 h 606"/>
              <a:gd name="T18" fmla="*/ 444 w 484"/>
              <a:gd name="T19" fmla="*/ 501 h 606"/>
              <a:gd name="T20" fmla="*/ 418 w 484"/>
              <a:gd name="T21" fmla="*/ 519 h 606"/>
              <a:gd name="T22" fmla="*/ 384 w 484"/>
              <a:gd name="T23" fmla="*/ 553 h 606"/>
              <a:gd name="T24" fmla="*/ 218 w 484"/>
              <a:gd name="T25" fmla="*/ 354 h 606"/>
              <a:gd name="T26" fmla="*/ 229 w 484"/>
              <a:gd name="T27" fmla="*/ 336 h 606"/>
              <a:gd name="T28" fmla="*/ 207 w 484"/>
              <a:gd name="T29" fmla="*/ 320 h 606"/>
              <a:gd name="T30" fmla="*/ 207 w 484"/>
              <a:gd name="T31" fmla="*/ 327 h 606"/>
              <a:gd name="T32" fmla="*/ 246 w 484"/>
              <a:gd name="T33" fmla="*/ 422 h 606"/>
              <a:gd name="T34" fmla="*/ 297 w 484"/>
              <a:gd name="T35" fmla="*/ 364 h 606"/>
              <a:gd name="T36" fmla="*/ 296 w 484"/>
              <a:gd name="T37" fmla="*/ 357 h 606"/>
              <a:gd name="T38" fmla="*/ 224 w 484"/>
              <a:gd name="T39" fmla="*/ 362 h 606"/>
              <a:gd name="T40" fmla="*/ 224 w 484"/>
              <a:gd name="T41" fmla="*/ 368 h 606"/>
              <a:gd name="T42" fmla="*/ 246 w 484"/>
              <a:gd name="T43" fmla="*/ 422 h 606"/>
              <a:gd name="T44" fmla="*/ 429 w 484"/>
              <a:gd name="T45" fmla="*/ 493 h 606"/>
              <a:gd name="T46" fmla="*/ 429 w 484"/>
              <a:gd name="T47" fmla="*/ 487 h 606"/>
              <a:gd name="T48" fmla="*/ 394 w 484"/>
              <a:gd name="T49" fmla="*/ 451 h 606"/>
              <a:gd name="T50" fmla="*/ 256 w 484"/>
              <a:gd name="T51" fmla="*/ 425 h 606"/>
              <a:gd name="T52" fmla="*/ 256 w 484"/>
              <a:gd name="T53" fmla="*/ 432 h 606"/>
              <a:gd name="T54" fmla="*/ 354 w 484"/>
              <a:gd name="T55" fmla="*/ 530 h 606"/>
              <a:gd name="T56" fmla="*/ 395 w 484"/>
              <a:gd name="T57" fmla="*/ 528 h 606"/>
              <a:gd name="T58" fmla="*/ 20 w 484"/>
              <a:gd name="T59" fmla="*/ 150 h 606"/>
              <a:gd name="T60" fmla="*/ 89 w 484"/>
              <a:gd name="T61" fmla="*/ 152 h 606"/>
              <a:gd name="T62" fmla="*/ 141 w 484"/>
              <a:gd name="T63" fmla="*/ 100 h 606"/>
              <a:gd name="T64" fmla="*/ 141 w 484"/>
              <a:gd name="T65" fmla="*/ 93 h 606"/>
              <a:gd name="T66" fmla="*/ 383 w 484"/>
              <a:gd name="T67" fmla="*/ 28 h 606"/>
              <a:gd name="T68" fmla="*/ 394 w 484"/>
              <a:gd name="T69" fmla="*/ 422 h 606"/>
              <a:gd name="T70" fmla="*/ 414 w 484"/>
              <a:gd name="T71" fmla="*/ 449 h 606"/>
              <a:gd name="T72" fmla="*/ 414 w 484"/>
              <a:gd name="T73" fmla="*/ 39 h 606"/>
              <a:gd name="T74" fmla="*/ 383 w 484"/>
              <a:gd name="T75" fmla="*/ 0 h 606"/>
              <a:gd name="T76" fmla="*/ 121 w 484"/>
              <a:gd name="T77" fmla="*/ 2 h 606"/>
              <a:gd name="T78" fmla="*/ 0 w 484"/>
              <a:gd name="T79" fmla="*/ 123 h 606"/>
              <a:gd name="T80" fmla="*/ 0 w 484"/>
              <a:gd name="T81" fmla="*/ 492 h 606"/>
              <a:gd name="T82" fmla="*/ 31 w 484"/>
              <a:gd name="T83" fmla="*/ 530 h 606"/>
              <a:gd name="T84" fmla="*/ 319 w 484"/>
              <a:gd name="T85" fmla="*/ 524 h 606"/>
              <a:gd name="T86" fmla="*/ 305 w 484"/>
              <a:gd name="T87" fmla="*/ 503 h 606"/>
              <a:gd name="T88" fmla="*/ 20 w 484"/>
              <a:gd name="T89" fmla="*/ 492 h 606"/>
              <a:gd name="T90" fmla="*/ 20 w 484"/>
              <a:gd name="T91" fmla="*/ 150 h 606"/>
              <a:gd name="T92" fmla="*/ 156 w 484"/>
              <a:gd name="T93" fmla="*/ 322 h 606"/>
              <a:gd name="T94" fmla="*/ 156 w 484"/>
              <a:gd name="T95" fmla="*/ 301 h 606"/>
              <a:gd name="T96" fmla="*/ 82 w 484"/>
              <a:gd name="T97" fmla="*/ 294 h 606"/>
              <a:gd name="T98" fmla="*/ 82 w 484"/>
              <a:gd name="T99" fmla="*/ 315 h 606"/>
              <a:gd name="T100" fmla="*/ 82 w 484"/>
              <a:gd name="T101" fmla="*/ 272 h 606"/>
              <a:gd name="T102" fmla="*/ 331 w 484"/>
              <a:gd name="T103" fmla="*/ 279 h 606"/>
              <a:gd name="T104" fmla="*/ 331 w 484"/>
              <a:gd name="T105" fmla="*/ 258 h 606"/>
              <a:gd name="T106" fmla="*/ 82 w 484"/>
              <a:gd name="T107" fmla="*/ 252 h 606"/>
              <a:gd name="T108" fmla="*/ 82 w 484"/>
              <a:gd name="T109" fmla="*/ 272 h 606"/>
              <a:gd name="T110" fmla="*/ 82 w 484"/>
              <a:gd name="T111" fmla="*/ 236 h 606"/>
              <a:gd name="T112" fmla="*/ 331 w 484"/>
              <a:gd name="T113" fmla="*/ 229 h 606"/>
              <a:gd name="T114" fmla="*/ 331 w 484"/>
              <a:gd name="T115" fmla="*/ 209 h 606"/>
              <a:gd name="T116" fmla="*/ 82 w 484"/>
              <a:gd name="T117" fmla="*/ 216 h 6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84" h="606">
                <a:moveTo>
                  <a:pt x="331" y="166"/>
                </a:moveTo>
                <a:lnTo>
                  <a:pt x="82" y="166"/>
                </a:lnTo>
                <a:lnTo>
                  <a:pt x="82" y="173"/>
                </a:lnTo>
                <a:lnTo>
                  <a:pt x="82" y="186"/>
                </a:lnTo>
                <a:lnTo>
                  <a:pt x="82" y="193"/>
                </a:lnTo>
                <a:lnTo>
                  <a:pt x="331" y="193"/>
                </a:lnTo>
                <a:lnTo>
                  <a:pt x="331" y="186"/>
                </a:lnTo>
                <a:lnTo>
                  <a:pt x="331" y="173"/>
                </a:lnTo>
                <a:lnTo>
                  <a:pt x="331" y="166"/>
                </a:lnTo>
                <a:close/>
                <a:moveTo>
                  <a:pt x="387" y="556"/>
                </a:moveTo>
                <a:lnTo>
                  <a:pt x="384" y="560"/>
                </a:lnTo>
                <a:lnTo>
                  <a:pt x="388" y="564"/>
                </a:lnTo>
                <a:lnTo>
                  <a:pt x="408" y="583"/>
                </a:lnTo>
                <a:lnTo>
                  <a:pt x="418" y="594"/>
                </a:lnTo>
                <a:cubicBezTo>
                  <a:pt x="430" y="606"/>
                  <a:pt x="450" y="606"/>
                  <a:pt x="462" y="594"/>
                </a:cubicBezTo>
                <a:lnTo>
                  <a:pt x="474" y="581"/>
                </a:lnTo>
                <a:cubicBezTo>
                  <a:pt x="481" y="575"/>
                  <a:pt x="484" y="565"/>
                  <a:pt x="483" y="556"/>
                </a:cubicBezTo>
                <a:cubicBezTo>
                  <a:pt x="484" y="548"/>
                  <a:pt x="481" y="538"/>
                  <a:pt x="474" y="531"/>
                </a:cubicBezTo>
                <a:lnTo>
                  <a:pt x="462" y="519"/>
                </a:lnTo>
                <a:lnTo>
                  <a:pt x="444" y="501"/>
                </a:lnTo>
                <a:lnTo>
                  <a:pt x="440" y="497"/>
                </a:lnTo>
                <a:lnTo>
                  <a:pt x="418" y="519"/>
                </a:lnTo>
                <a:lnTo>
                  <a:pt x="412" y="525"/>
                </a:lnTo>
                <a:lnTo>
                  <a:pt x="384" y="553"/>
                </a:lnTo>
                <a:lnTo>
                  <a:pt x="387" y="556"/>
                </a:lnTo>
                <a:close/>
                <a:moveTo>
                  <a:pt x="218" y="354"/>
                </a:moveTo>
                <a:lnTo>
                  <a:pt x="234" y="338"/>
                </a:lnTo>
                <a:lnTo>
                  <a:pt x="229" y="336"/>
                </a:lnTo>
                <a:lnTo>
                  <a:pt x="234" y="331"/>
                </a:lnTo>
                <a:lnTo>
                  <a:pt x="207" y="320"/>
                </a:lnTo>
                <a:lnTo>
                  <a:pt x="211" y="328"/>
                </a:lnTo>
                <a:lnTo>
                  <a:pt x="207" y="327"/>
                </a:lnTo>
                <a:lnTo>
                  <a:pt x="218" y="354"/>
                </a:lnTo>
                <a:close/>
                <a:moveTo>
                  <a:pt x="246" y="422"/>
                </a:moveTo>
                <a:lnTo>
                  <a:pt x="302" y="366"/>
                </a:lnTo>
                <a:lnTo>
                  <a:pt x="297" y="364"/>
                </a:lnTo>
                <a:lnTo>
                  <a:pt x="302" y="359"/>
                </a:lnTo>
                <a:lnTo>
                  <a:pt x="296" y="357"/>
                </a:lnTo>
                <a:lnTo>
                  <a:pt x="249" y="337"/>
                </a:lnTo>
                <a:lnTo>
                  <a:pt x="224" y="362"/>
                </a:lnTo>
                <a:lnTo>
                  <a:pt x="226" y="367"/>
                </a:lnTo>
                <a:lnTo>
                  <a:pt x="224" y="368"/>
                </a:lnTo>
                <a:lnTo>
                  <a:pt x="243" y="416"/>
                </a:lnTo>
                <a:lnTo>
                  <a:pt x="246" y="422"/>
                </a:lnTo>
                <a:close/>
                <a:moveTo>
                  <a:pt x="412" y="511"/>
                </a:moveTo>
                <a:lnTo>
                  <a:pt x="429" y="493"/>
                </a:lnTo>
                <a:lnTo>
                  <a:pt x="426" y="490"/>
                </a:lnTo>
                <a:lnTo>
                  <a:pt x="429" y="487"/>
                </a:lnTo>
                <a:lnTo>
                  <a:pt x="414" y="472"/>
                </a:lnTo>
                <a:lnTo>
                  <a:pt x="394" y="451"/>
                </a:lnTo>
                <a:lnTo>
                  <a:pt x="312" y="369"/>
                </a:lnTo>
                <a:lnTo>
                  <a:pt x="256" y="425"/>
                </a:lnTo>
                <a:lnTo>
                  <a:pt x="260" y="429"/>
                </a:lnTo>
                <a:lnTo>
                  <a:pt x="256" y="432"/>
                </a:lnTo>
                <a:lnTo>
                  <a:pt x="334" y="510"/>
                </a:lnTo>
                <a:lnTo>
                  <a:pt x="354" y="530"/>
                </a:lnTo>
                <a:lnTo>
                  <a:pt x="374" y="549"/>
                </a:lnTo>
                <a:lnTo>
                  <a:pt x="395" y="528"/>
                </a:lnTo>
                <a:lnTo>
                  <a:pt x="412" y="511"/>
                </a:lnTo>
                <a:close/>
                <a:moveTo>
                  <a:pt x="20" y="150"/>
                </a:moveTo>
                <a:lnTo>
                  <a:pt x="89" y="152"/>
                </a:lnTo>
                <a:lnTo>
                  <a:pt x="89" y="152"/>
                </a:lnTo>
                <a:lnTo>
                  <a:pt x="89" y="152"/>
                </a:lnTo>
                <a:cubicBezTo>
                  <a:pt x="118" y="152"/>
                  <a:pt x="141" y="129"/>
                  <a:pt x="141" y="100"/>
                </a:cubicBezTo>
                <a:lnTo>
                  <a:pt x="141" y="94"/>
                </a:lnTo>
                <a:lnTo>
                  <a:pt x="141" y="93"/>
                </a:lnTo>
                <a:lnTo>
                  <a:pt x="141" y="28"/>
                </a:lnTo>
                <a:lnTo>
                  <a:pt x="383" y="28"/>
                </a:lnTo>
                <a:cubicBezTo>
                  <a:pt x="389" y="28"/>
                  <a:pt x="394" y="32"/>
                  <a:pt x="394" y="38"/>
                </a:cubicBezTo>
                <a:lnTo>
                  <a:pt x="394" y="422"/>
                </a:lnTo>
                <a:lnTo>
                  <a:pt x="394" y="429"/>
                </a:lnTo>
                <a:lnTo>
                  <a:pt x="414" y="449"/>
                </a:lnTo>
                <a:lnTo>
                  <a:pt x="414" y="443"/>
                </a:lnTo>
                <a:lnTo>
                  <a:pt x="414" y="39"/>
                </a:lnTo>
                <a:lnTo>
                  <a:pt x="414" y="32"/>
                </a:lnTo>
                <a:cubicBezTo>
                  <a:pt x="414" y="15"/>
                  <a:pt x="400" y="0"/>
                  <a:pt x="383" y="0"/>
                </a:cubicBezTo>
                <a:lnTo>
                  <a:pt x="123" y="0"/>
                </a:lnTo>
                <a:lnTo>
                  <a:pt x="121" y="2"/>
                </a:lnTo>
                <a:lnTo>
                  <a:pt x="1" y="122"/>
                </a:lnTo>
                <a:lnTo>
                  <a:pt x="0" y="123"/>
                </a:lnTo>
                <a:lnTo>
                  <a:pt x="0" y="130"/>
                </a:lnTo>
                <a:lnTo>
                  <a:pt x="0" y="492"/>
                </a:lnTo>
                <a:lnTo>
                  <a:pt x="0" y="499"/>
                </a:lnTo>
                <a:cubicBezTo>
                  <a:pt x="0" y="516"/>
                  <a:pt x="14" y="530"/>
                  <a:pt x="31" y="530"/>
                </a:cubicBezTo>
                <a:lnTo>
                  <a:pt x="326" y="530"/>
                </a:lnTo>
                <a:lnTo>
                  <a:pt x="319" y="524"/>
                </a:lnTo>
                <a:lnTo>
                  <a:pt x="326" y="524"/>
                </a:lnTo>
                <a:lnTo>
                  <a:pt x="305" y="503"/>
                </a:lnTo>
                <a:lnTo>
                  <a:pt x="31" y="503"/>
                </a:lnTo>
                <a:cubicBezTo>
                  <a:pt x="25" y="503"/>
                  <a:pt x="21" y="498"/>
                  <a:pt x="20" y="492"/>
                </a:cubicBezTo>
                <a:lnTo>
                  <a:pt x="20" y="492"/>
                </a:lnTo>
                <a:lnTo>
                  <a:pt x="20" y="150"/>
                </a:lnTo>
                <a:close/>
                <a:moveTo>
                  <a:pt x="82" y="322"/>
                </a:moveTo>
                <a:lnTo>
                  <a:pt x="156" y="322"/>
                </a:lnTo>
                <a:lnTo>
                  <a:pt x="156" y="315"/>
                </a:lnTo>
                <a:lnTo>
                  <a:pt x="156" y="301"/>
                </a:lnTo>
                <a:lnTo>
                  <a:pt x="156" y="294"/>
                </a:lnTo>
                <a:lnTo>
                  <a:pt x="82" y="294"/>
                </a:lnTo>
                <a:lnTo>
                  <a:pt x="82" y="301"/>
                </a:lnTo>
                <a:lnTo>
                  <a:pt x="82" y="315"/>
                </a:lnTo>
                <a:lnTo>
                  <a:pt x="82" y="322"/>
                </a:lnTo>
                <a:close/>
                <a:moveTo>
                  <a:pt x="82" y="272"/>
                </a:moveTo>
                <a:lnTo>
                  <a:pt x="82" y="279"/>
                </a:lnTo>
                <a:lnTo>
                  <a:pt x="331" y="279"/>
                </a:lnTo>
                <a:lnTo>
                  <a:pt x="331" y="272"/>
                </a:lnTo>
                <a:lnTo>
                  <a:pt x="331" y="258"/>
                </a:lnTo>
                <a:lnTo>
                  <a:pt x="331" y="252"/>
                </a:lnTo>
                <a:lnTo>
                  <a:pt x="82" y="252"/>
                </a:lnTo>
                <a:lnTo>
                  <a:pt x="82" y="258"/>
                </a:lnTo>
                <a:lnTo>
                  <a:pt x="82" y="272"/>
                </a:lnTo>
                <a:close/>
                <a:moveTo>
                  <a:pt x="82" y="229"/>
                </a:moveTo>
                <a:lnTo>
                  <a:pt x="82" y="236"/>
                </a:lnTo>
                <a:lnTo>
                  <a:pt x="331" y="236"/>
                </a:lnTo>
                <a:lnTo>
                  <a:pt x="331" y="229"/>
                </a:lnTo>
                <a:lnTo>
                  <a:pt x="331" y="216"/>
                </a:lnTo>
                <a:lnTo>
                  <a:pt x="331" y="209"/>
                </a:lnTo>
                <a:lnTo>
                  <a:pt x="82" y="209"/>
                </a:lnTo>
                <a:lnTo>
                  <a:pt x="82" y="216"/>
                </a:lnTo>
                <a:lnTo>
                  <a:pt x="82" y="229"/>
                </a:lnTo>
                <a:close/>
              </a:path>
            </a:pathLst>
          </a:custGeom>
          <a:solidFill>
            <a:srgbClr val="3E8E7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134" name="标题 1"/>
          <p:cNvSpPr txBox="1">
            <a:spLocks noChangeArrowheads="1"/>
          </p:cNvSpPr>
          <p:nvPr/>
        </p:nvSpPr>
        <p:spPr bwMode="auto">
          <a:xfrm>
            <a:off x="2720474" y="352933"/>
            <a:ext cx="3600000" cy="576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endParaRPr lang="zh-CN" altLang="en-US" sz="2800" b="1" dirty="0">
              <a:solidFill>
                <a:srgbClr val="007E6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113" name="标题 1"/>
          <p:cNvSpPr txBox="1">
            <a:spLocks noChangeArrowheads="1"/>
          </p:cNvSpPr>
          <p:nvPr/>
        </p:nvSpPr>
        <p:spPr bwMode="auto">
          <a:xfrm>
            <a:off x="2807719" y="160338"/>
            <a:ext cx="3600000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r>
              <a:rPr lang="zh-CN" altLang="en-US" sz="2800" b="1" dirty="0">
                <a:solidFill>
                  <a:srgbClr val="007E6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Poppins Light" panose="02000000000000000000" pitchFamily="2" charset="0"/>
                <a:sym typeface="宋体" panose="02010600030101010101" pitchFamily="2" charset="-122"/>
              </a:rPr>
              <a:t>产品放行</a:t>
            </a:r>
            <a:endParaRPr lang="zh-CN" altLang="en-US" sz="2800" b="1" dirty="0">
              <a:solidFill>
                <a:srgbClr val="007E6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114" name="TextBox 24"/>
          <p:cNvSpPr txBox="1"/>
          <p:nvPr/>
        </p:nvSpPr>
        <p:spPr>
          <a:xfrm>
            <a:off x="6804025" y="4875213"/>
            <a:ext cx="2303463" cy="21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accel="4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accel="4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accel="4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accel="4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6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6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36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6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6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6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6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36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36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36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69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6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6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 animBg="1"/>
      <p:bldP spid="146" grpId="0" animBg="1"/>
      <p:bldP spid="14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972" name="直接连接符 36971"/>
          <p:cNvCxnSpPr/>
          <p:nvPr/>
        </p:nvCxnSpPr>
        <p:spPr>
          <a:xfrm flipV="1">
            <a:off x="1646986" y="2635264"/>
            <a:ext cx="6140630" cy="162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974" name="Rectangle 23"/>
          <p:cNvSpPr>
            <a:spLocks noChangeArrowheads="1"/>
          </p:cNvSpPr>
          <p:nvPr/>
        </p:nvSpPr>
        <p:spPr bwMode="auto">
          <a:xfrm>
            <a:off x="3597325" y="2498334"/>
            <a:ext cx="1643074" cy="830997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Poppins Light" panose="02000000000000000000" pitchFamily="2" charset="0"/>
                <a:sym typeface="微软雅黑" panose="020B0503020204020204" pitchFamily="34" charset="-122"/>
              </a:rPr>
              <a:t>质量第一客户至上</a:t>
            </a:r>
            <a:endParaRPr lang="en-US" sz="2400" b="1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Poppins Light" panose="02000000000000000000" pitchFamily="2" charset="0"/>
              <a:sym typeface="微软雅黑" panose="020B0503020204020204" pitchFamily="34" charset="-122"/>
            </a:endParaRPr>
          </a:p>
        </p:txBody>
      </p:sp>
      <p:grpSp>
        <p:nvGrpSpPr>
          <p:cNvPr id="36975" name="组合 30"/>
          <p:cNvGrpSpPr/>
          <p:nvPr/>
        </p:nvGrpSpPr>
        <p:grpSpPr bwMode="auto">
          <a:xfrm>
            <a:off x="2972535" y="1467855"/>
            <a:ext cx="3116317" cy="2884081"/>
            <a:chOff x="17592" y="259883"/>
            <a:chExt cx="3763541" cy="3478292"/>
          </a:xfrm>
        </p:grpSpPr>
        <p:sp>
          <p:nvSpPr>
            <p:cNvPr id="36976" name="AutoShape 4"/>
            <p:cNvSpPr>
              <a:spLocks noChangeArrowheads="1"/>
            </p:cNvSpPr>
            <p:nvPr/>
          </p:nvSpPr>
          <p:spPr bwMode="auto">
            <a:xfrm rot="19367479">
              <a:off x="17592" y="259883"/>
              <a:ext cx="3763541" cy="3478292"/>
            </a:xfrm>
            <a:custGeom>
              <a:avLst/>
              <a:gdLst>
                <a:gd name="T0" fmla="*/ 3762147 w 21600"/>
                <a:gd name="T1" fmla="*/ 1803398 h 21600"/>
                <a:gd name="T2" fmla="*/ 3071119 w 21600"/>
                <a:gd name="T3" fmla="*/ 776174 h 21600"/>
                <a:gd name="T4" fmla="*/ 3161200 w 21600"/>
                <a:gd name="T5" fmla="*/ 1782786 h 21600"/>
                <a:gd name="T6" fmla="*/ 3531804 w 21600"/>
                <a:gd name="T7" fmla="*/ 3288274 h 21600"/>
                <a:gd name="T8" fmla="*/ 2441423 w 21600"/>
                <a:gd name="T9" fmla="*/ 3280545 h 21600"/>
                <a:gd name="T10" fmla="*/ 2449961 w 21600"/>
                <a:gd name="T11" fmla="*/ 2272645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018"/>
                    <a:pt x="17501" y="7297"/>
                    <a:pt x="16328" y="5957"/>
                  </a:cubicBezTo>
                  <a:lnTo>
                    <a:pt x="18924" y="3683"/>
                  </a:lnTo>
                  <a:cubicBezTo>
                    <a:pt x="20649" y="5653"/>
                    <a:pt x="21600" y="8182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rgbClr val="3BB898"/>
            </a:solidFill>
            <a:ln w="3175" cap="flat" cmpd="sng">
              <a:noFill/>
              <a:bevel/>
            </a:ln>
          </p:spPr>
          <p:txBody>
            <a:bodyPr lIns="0" rIns="0" anchor="ctr"/>
            <a:lstStyle/>
            <a:p>
              <a:endParaRPr lang="zh-CN" altLang="en-US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36977" name="WordArt 7"/>
            <p:cNvSpPr>
              <a:spLocks noChangeArrowheads="1" noChangeShapeType="1" noTextEdit="1"/>
            </p:cNvSpPr>
            <p:nvPr/>
          </p:nvSpPr>
          <p:spPr bwMode="auto">
            <a:xfrm rot="3324394">
              <a:off x="1678837" y="868471"/>
              <a:ext cx="1851672" cy="147157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2546007"/>
                </a:avLst>
              </a:prstTxWarp>
            </a:bodyPr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000" kern="1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生产与质量控制</a:t>
              </a:r>
              <a:endParaRPr lang="zh-CN" altLang="en-US" sz="2000" kern="1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978" name="组合 33"/>
          <p:cNvGrpSpPr/>
          <p:nvPr/>
        </p:nvGrpSpPr>
        <p:grpSpPr bwMode="auto">
          <a:xfrm>
            <a:off x="6225416" y="1186796"/>
            <a:ext cx="1989921" cy="1711599"/>
            <a:chOff x="357629" y="-105868"/>
            <a:chExt cx="2403474" cy="2064984"/>
          </a:xfrm>
        </p:grpSpPr>
        <p:sp>
          <p:nvSpPr>
            <p:cNvPr id="36979" name="Line 19"/>
            <p:cNvSpPr>
              <a:spLocks noChangeShapeType="1"/>
            </p:cNvSpPr>
            <p:nvPr/>
          </p:nvSpPr>
          <p:spPr bwMode="auto">
            <a:xfrm flipH="1">
              <a:off x="357629" y="347476"/>
              <a:ext cx="2403474" cy="1"/>
            </a:xfrm>
            <a:prstGeom prst="line">
              <a:avLst/>
            </a:prstGeom>
            <a:noFill/>
            <a:ln w="76200">
              <a:solidFill>
                <a:srgbClr val="3BB898"/>
              </a:solidFill>
              <a:bevel/>
              <a:tailEnd type="triangle" w="med" len="med"/>
            </a:ln>
          </p:spPr>
          <p:txBody>
            <a:bodyPr/>
            <a:lstStyle/>
            <a:p>
              <a:endParaRPr lang="zh-CN" altLang="en-US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36980" name="TextBox 19"/>
            <p:cNvSpPr>
              <a:spLocks noChangeArrowheads="1"/>
            </p:cNvSpPr>
            <p:nvPr/>
          </p:nvSpPr>
          <p:spPr bwMode="auto">
            <a:xfrm>
              <a:off x="603317" y="-105868"/>
              <a:ext cx="2131244" cy="371322"/>
            </a:xfrm>
            <a:prstGeom prst="rect">
              <a:avLst/>
            </a:prstGeom>
            <a:noFill/>
            <a:ln w="9525">
              <a:noFill/>
              <a:bevel/>
            </a:ln>
          </p:spPr>
          <p:txBody>
            <a:bodyPr wrap="square">
              <a:spAutoFit/>
            </a:bodyPr>
            <a:lstStyle/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400" b="1" dirty="0">
                  <a:solidFill>
                    <a:srgbClr val="000000"/>
                  </a:solidFill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  <a:sym typeface="宋体" panose="02010600030101010101" pitchFamily="2" charset="-122"/>
                </a:rPr>
                <a:t>以质量为导向</a:t>
              </a:r>
              <a:endParaRPr lang="zh-CN" altLang="en-US" sz="1400" b="1" dirty="0">
                <a:solidFill>
                  <a:srgbClr val="000000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宋体" panose="02010600030101010101" pitchFamily="2" charset="-122"/>
              </a:endParaRPr>
            </a:p>
          </p:txBody>
        </p:sp>
        <p:sp>
          <p:nvSpPr>
            <p:cNvPr id="36981" name="TextBox 20"/>
            <p:cNvSpPr>
              <a:spLocks noChangeArrowheads="1"/>
            </p:cNvSpPr>
            <p:nvPr/>
          </p:nvSpPr>
          <p:spPr bwMode="auto">
            <a:xfrm>
              <a:off x="692200" y="455263"/>
              <a:ext cx="1728787" cy="150385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1000" b="1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  <a:sym typeface="微软雅黑" panose="020B0503020204020204" pitchFamily="34" charset="-122"/>
                </a:rPr>
                <a:t>充分的风险评估</a:t>
              </a:r>
              <a:endParaRPr lang="en-US" altLang="zh-CN" sz="1000" b="1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1000" b="1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  <a:sym typeface="微软雅黑" panose="020B0503020204020204" pitchFamily="34" charset="-122"/>
                </a:rPr>
                <a:t>批准的工艺规程</a:t>
              </a:r>
              <a:endParaRPr lang="en-US" altLang="zh-CN" sz="1000" b="1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1000" b="1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  <a:sym typeface="微软雅黑" panose="020B0503020204020204" pitchFamily="34" charset="-122"/>
                </a:rPr>
                <a:t>批准的质量标准</a:t>
              </a:r>
              <a:endParaRPr lang="en-US" altLang="zh-CN" sz="1000" b="1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1000" b="1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  <a:sym typeface="微软雅黑" panose="020B0503020204020204" pitchFamily="34" charset="-122"/>
                </a:rPr>
                <a:t>全面的过程管控</a:t>
              </a:r>
              <a:endParaRPr lang="en-US" altLang="zh-CN" sz="1000" b="1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1000" b="1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  <a:sym typeface="微软雅黑" panose="020B0503020204020204" pitchFamily="34" charset="-122"/>
                </a:rPr>
                <a:t>严格的放行控制</a:t>
              </a:r>
              <a:endParaRPr lang="en-US" altLang="zh-CN" sz="1000" b="1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6982" name="组合 1"/>
          <p:cNvGrpSpPr/>
          <p:nvPr/>
        </p:nvGrpSpPr>
        <p:grpSpPr bwMode="auto">
          <a:xfrm>
            <a:off x="2737860" y="1417786"/>
            <a:ext cx="3116317" cy="2882765"/>
            <a:chOff x="109411" y="35151"/>
            <a:chExt cx="3764584" cy="3477329"/>
          </a:xfrm>
        </p:grpSpPr>
        <p:sp>
          <p:nvSpPr>
            <p:cNvPr id="36983" name="AutoShape 6"/>
            <p:cNvSpPr>
              <a:spLocks noChangeArrowheads="1"/>
            </p:cNvSpPr>
            <p:nvPr/>
          </p:nvSpPr>
          <p:spPr bwMode="auto">
            <a:xfrm rot="12146960">
              <a:off x="109411" y="35151"/>
              <a:ext cx="3764584" cy="3477329"/>
            </a:xfrm>
            <a:custGeom>
              <a:avLst/>
              <a:gdLst>
                <a:gd name="T0" fmla="*/ 3761273 w 21600"/>
                <a:gd name="T1" fmla="*/ 1841535 h 21600"/>
                <a:gd name="T2" fmla="*/ 3117110 w 21600"/>
                <a:gd name="T3" fmla="*/ 825866 h 21600"/>
                <a:gd name="T4" fmla="*/ 3160856 w 21600"/>
                <a:gd name="T5" fmla="*/ 1808533 h 21600"/>
                <a:gd name="T6" fmla="*/ 3532783 w 21600"/>
                <a:gd name="T7" fmla="*/ 3287364 h 21600"/>
                <a:gd name="T8" fmla="*/ 2442100 w 21600"/>
                <a:gd name="T9" fmla="*/ 3279636 h 21600"/>
                <a:gd name="T10" fmla="*/ 2450640 w 21600"/>
                <a:gd name="T11" fmla="*/ 227201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130"/>
                    <a:pt x="17580" y="7511"/>
                    <a:pt x="16538" y="6208"/>
                  </a:cubicBezTo>
                  <a:lnTo>
                    <a:pt x="19232" y="4052"/>
                  </a:lnTo>
                  <a:cubicBezTo>
                    <a:pt x="20765" y="5967"/>
                    <a:pt x="21600" y="8347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rgbClr val="80D6BF"/>
            </a:solidFill>
            <a:ln w="3175" cap="flat" cmpd="sng">
              <a:solidFill>
                <a:srgbClr val="EAEAEA"/>
              </a:solidFill>
              <a:bevel/>
            </a:ln>
          </p:spPr>
          <p:txBody>
            <a:bodyPr anchor="ctr"/>
            <a:lstStyle/>
            <a:p>
              <a:endParaRPr lang="zh-CN" altLang="en-US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36984" name="WordArt 9"/>
            <p:cNvSpPr>
              <a:spLocks noChangeArrowheads="1" noChangeShapeType="1" noTextEdit="1"/>
            </p:cNvSpPr>
            <p:nvPr/>
          </p:nvSpPr>
          <p:spPr bwMode="auto">
            <a:xfrm rot="17984564">
              <a:off x="280413" y="667237"/>
              <a:ext cx="1907888" cy="141814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2543391"/>
                </a:avLst>
              </a:prstTxWarp>
            </a:bodyPr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000" kern="1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研发和工艺优化</a:t>
              </a:r>
              <a:endParaRPr lang="zh-CN" altLang="en-US" sz="2000" kern="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985" name="组合 40"/>
          <p:cNvGrpSpPr/>
          <p:nvPr/>
        </p:nvGrpSpPr>
        <p:grpSpPr bwMode="auto">
          <a:xfrm>
            <a:off x="781894" y="1330082"/>
            <a:ext cx="2004156" cy="1667621"/>
            <a:chOff x="-269188" y="-92145"/>
            <a:chExt cx="2420396" cy="2011578"/>
          </a:xfrm>
        </p:grpSpPr>
        <p:sp>
          <p:nvSpPr>
            <p:cNvPr id="36986" name="Line 17"/>
            <p:cNvSpPr>
              <a:spLocks noChangeShapeType="1"/>
            </p:cNvSpPr>
            <p:nvPr/>
          </p:nvSpPr>
          <p:spPr bwMode="auto">
            <a:xfrm>
              <a:off x="-253854" y="347476"/>
              <a:ext cx="2405062" cy="1"/>
            </a:xfrm>
            <a:prstGeom prst="line">
              <a:avLst/>
            </a:prstGeom>
            <a:noFill/>
            <a:ln w="76200">
              <a:solidFill>
                <a:srgbClr val="80D6BF"/>
              </a:solidFill>
              <a:bevel/>
              <a:tailEnd type="triangle" w="med" len="med"/>
            </a:ln>
          </p:spPr>
          <p:txBody>
            <a:bodyPr/>
            <a:lstStyle/>
            <a:p>
              <a:endParaRPr lang="zh-CN" altLang="en-US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36988" name="TextBox 42"/>
            <p:cNvSpPr>
              <a:spLocks noChangeArrowheads="1"/>
            </p:cNvSpPr>
            <p:nvPr/>
          </p:nvSpPr>
          <p:spPr bwMode="auto">
            <a:xfrm>
              <a:off x="-269188" y="-92145"/>
              <a:ext cx="2070596" cy="371258"/>
            </a:xfrm>
            <a:prstGeom prst="rect">
              <a:avLst/>
            </a:prstGeom>
            <a:noFill/>
            <a:ln w="9525">
              <a:noFill/>
              <a:bevel/>
            </a:ln>
          </p:spPr>
          <p:txBody>
            <a:bodyPr wrap="square">
              <a:spAutoFit/>
            </a:bodyPr>
            <a:lstStyle/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400" b="1" dirty="0">
                  <a:solidFill>
                    <a:srgbClr val="000000"/>
                  </a:solidFill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  <a:sym typeface="宋体" panose="02010600030101010101" pitchFamily="2" charset="-122"/>
                </a:rPr>
                <a:t>持续工艺改进</a:t>
              </a:r>
              <a:endParaRPr lang="zh-CN" altLang="en-US" sz="1400" b="1" dirty="0">
                <a:solidFill>
                  <a:srgbClr val="000000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宋体" panose="02010600030101010101" pitchFamily="2" charset="-122"/>
              </a:endParaRPr>
            </a:p>
          </p:txBody>
        </p:sp>
        <p:sp>
          <p:nvSpPr>
            <p:cNvPr id="36989" name="TextBox 43"/>
            <p:cNvSpPr>
              <a:spLocks noChangeArrowheads="1"/>
            </p:cNvSpPr>
            <p:nvPr/>
          </p:nvSpPr>
          <p:spPr bwMode="auto">
            <a:xfrm>
              <a:off x="-102559" y="415841"/>
              <a:ext cx="1728787" cy="150359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1000" b="1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  <a:sym typeface="微软雅黑" panose="020B0503020204020204" pitchFamily="34" charset="-122"/>
                </a:rPr>
                <a:t>生产场地变更</a:t>
              </a:r>
              <a:endParaRPr lang="en-US" altLang="zh-CN" sz="1000" b="1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1000" b="1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  <a:sym typeface="微软雅黑" panose="020B0503020204020204" pitchFamily="34" charset="-122"/>
                </a:rPr>
                <a:t>生产设备变更</a:t>
              </a:r>
              <a:endParaRPr lang="en-US" altLang="zh-CN" sz="1000" b="1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1000" b="1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  <a:sym typeface="微软雅黑" panose="020B0503020204020204" pitchFamily="34" charset="-122"/>
                </a:rPr>
                <a:t>生产工艺变更</a:t>
              </a:r>
              <a:endParaRPr lang="en-US" altLang="zh-CN" sz="1000" b="1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1000" b="1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  <a:sym typeface="微软雅黑" panose="020B0503020204020204" pitchFamily="34" charset="-122"/>
                </a:rPr>
                <a:t>产品规格变更</a:t>
              </a:r>
              <a:endParaRPr lang="en-US" altLang="zh-CN" sz="1000" b="1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en-US" altLang="zh-CN" sz="1000" b="1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  <a:sym typeface="微软雅黑" panose="020B0503020204020204" pitchFamily="34" charset="-122"/>
                </a:rPr>
                <a:t>……</a:t>
              </a:r>
              <a:endParaRPr lang="zh-CN" altLang="en-US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</p:grpSp>
      <p:sp>
        <p:nvSpPr>
          <p:cNvPr id="36991" name="AutoShape 5"/>
          <p:cNvSpPr>
            <a:spLocks noChangeArrowheads="1"/>
          </p:cNvSpPr>
          <p:nvPr/>
        </p:nvSpPr>
        <p:spPr bwMode="auto">
          <a:xfrm rot="5078397">
            <a:off x="2858352" y="1335936"/>
            <a:ext cx="3121021" cy="3323535"/>
          </a:xfrm>
          <a:custGeom>
            <a:avLst/>
            <a:gdLst>
              <a:gd name="T0" fmla="*/ 3763190 w 21600"/>
              <a:gd name="T1" fmla="*/ 1802738 h 21600"/>
              <a:gd name="T2" fmla="*/ 3071970 w 21600"/>
              <a:gd name="T3" fmla="*/ 775960 h 21600"/>
              <a:gd name="T4" fmla="*/ 3162076 w 21600"/>
              <a:gd name="T5" fmla="*/ 1782292 h 21600"/>
              <a:gd name="T6" fmla="*/ 3532783 w 21600"/>
              <a:gd name="T7" fmla="*/ 3287364 h 21600"/>
              <a:gd name="T8" fmla="*/ 2442100 w 21600"/>
              <a:gd name="T9" fmla="*/ 3279636 h 21600"/>
              <a:gd name="T10" fmla="*/ 2450640 w 21600"/>
              <a:gd name="T11" fmla="*/ 227201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955" y="16037"/>
                </a:moveTo>
                <a:cubicBezTo>
                  <a:pt x="17358" y="14655"/>
                  <a:pt x="18149" y="12769"/>
                  <a:pt x="18149" y="10800"/>
                </a:cubicBezTo>
                <a:cubicBezTo>
                  <a:pt x="18149" y="9018"/>
                  <a:pt x="17501" y="7297"/>
                  <a:pt x="16327" y="5957"/>
                </a:cubicBezTo>
                <a:lnTo>
                  <a:pt x="18923" y="3683"/>
                </a:lnTo>
                <a:cubicBezTo>
                  <a:pt x="20648" y="5652"/>
                  <a:pt x="21600" y="8181"/>
                  <a:pt x="21600" y="10800"/>
                </a:cubicBezTo>
                <a:cubicBezTo>
                  <a:pt x="21600" y="13693"/>
                  <a:pt x="20438" y="16466"/>
                  <a:pt x="18376" y="18496"/>
                </a:cubicBezTo>
                <a:lnTo>
                  <a:pt x="20270" y="20420"/>
                </a:lnTo>
                <a:lnTo>
                  <a:pt x="14012" y="20372"/>
                </a:lnTo>
                <a:lnTo>
                  <a:pt x="14061" y="14113"/>
                </a:lnTo>
                <a:lnTo>
                  <a:pt x="15955" y="16037"/>
                </a:lnTo>
                <a:close/>
              </a:path>
            </a:pathLst>
          </a:custGeom>
          <a:solidFill>
            <a:srgbClr val="006451"/>
          </a:solidFill>
          <a:ln w="3175" cap="flat" cmpd="sng">
            <a:solidFill>
              <a:srgbClr val="D3E2FF"/>
            </a:solidFill>
            <a:bevel/>
          </a:ln>
        </p:spPr>
        <p:txBody>
          <a:bodyPr lIns="0" rIns="0" anchor="ctr"/>
          <a:lstStyle/>
          <a:p>
            <a:endParaRPr lang="zh-CN" altLang="en-US" dirty="0"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grpSp>
        <p:nvGrpSpPr>
          <p:cNvPr id="36993" name="组合 47"/>
          <p:cNvGrpSpPr/>
          <p:nvPr/>
        </p:nvGrpSpPr>
        <p:grpSpPr bwMode="auto">
          <a:xfrm>
            <a:off x="6263978" y="3765949"/>
            <a:ext cx="2253585" cy="1218527"/>
            <a:chOff x="500129" y="-19749"/>
            <a:chExt cx="2588062" cy="1469988"/>
          </a:xfrm>
        </p:grpSpPr>
        <p:sp>
          <p:nvSpPr>
            <p:cNvPr id="36994" name="Line 18"/>
            <p:cNvSpPr>
              <a:spLocks noChangeShapeType="1"/>
            </p:cNvSpPr>
            <p:nvPr/>
          </p:nvSpPr>
          <p:spPr bwMode="auto">
            <a:xfrm flipH="1">
              <a:off x="500129" y="365575"/>
              <a:ext cx="2405062" cy="1"/>
            </a:xfrm>
            <a:prstGeom prst="line">
              <a:avLst/>
            </a:prstGeom>
            <a:noFill/>
            <a:ln w="76200">
              <a:solidFill>
                <a:srgbClr val="006451"/>
              </a:solidFill>
              <a:bevel/>
              <a:tailEnd type="triangle" w="med" len="med"/>
            </a:ln>
          </p:spPr>
          <p:txBody>
            <a:bodyPr/>
            <a:lstStyle/>
            <a:p>
              <a:endParaRPr lang="zh-CN" altLang="en-US" dirty="0"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36995" name="TextBox 19"/>
            <p:cNvSpPr>
              <a:spLocks noChangeArrowheads="1"/>
            </p:cNvSpPr>
            <p:nvPr/>
          </p:nvSpPr>
          <p:spPr bwMode="auto">
            <a:xfrm>
              <a:off x="927322" y="-19749"/>
              <a:ext cx="1728238" cy="371291"/>
            </a:xfrm>
            <a:prstGeom prst="rect">
              <a:avLst/>
            </a:prstGeom>
            <a:noFill/>
            <a:ln w="9525">
              <a:noFill/>
              <a:bevel/>
            </a:ln>
          </p:spPr>
          <p:txBody>
            <a:bodyPr>
              <a:spAutoFit/>
            </a:bodyPr>
            <a:lstStyle/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400" b="1" dirty="0">
                  <a:solidFill>
                    <a:srgbClr val="000000"/>
                  </a:solidFill>
                  <a:latin typeface="Poppins Light" panose="02000000000000000000" pitchFamily="2" charset="0"/>
                  <a:ea typeface="思源黑体 CN Light" panose="020B0300000000000000" pitchFamily="34" charset="-122"/>
                  <a:cs typeface="Poppins Light" panose="02000000000000000000" pitchFamily="2" charset="0"/>
                  <a:sym typeface="宋体" panose="02010600030101010101" pitchFamily="2" charset="-122"/>
                </a:rPr>
                <a:t>以客户为中心</a:t>
              </a:r>
              <a:endParaRPr lang="zh-CN" altLang="en-US" sz="1400" b="1" dirty="0">
                <a:solidFill>
                  <a:srgbClr val="000000"/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  <a:sym typeface="宋体" panose="02010600030101010101" pitchFamily="2" charset="-122"/>
              </a:endParaRPr>
            </a:p>
          </p:txBody>
        </p:sp>
        <p:sp>
          <p:nvSpPr>
            <p:cNvPr id="36996" name="TextBox 20"/>
            <p:cNvSpPr>
              <a:spLocks noChangeArrowheads="1"/>
            </p:cNvSpPr>
            <p:nvPr/>
          </p:nvSpPr>
          <p:spPr bwMode="auto">
            <a:xfrm>
              <a:off x="791050" y="503448"/>
              <a:ext cx="2297141" cy="9467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1000" b="1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  <a:sym typeface="微软雅黑" panose="020B0503020204020204" pitchFamily="34" charset="-122"/>
                </a:rPr>
                <a:t>满足客户定制化质控要求</a:t>
              </a:r>
              <a:endParaRPr lang="en-US" altLang="zh-CN" sz="1000" b="1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1000" b="1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  <a:sym typeface="微软雅黑" panose="020B0503020204020204" pitchFamily="34" charset="-122"/>
                </a:rPr>
                <a:t>可为客户定制化产品规格</a:t>
              </a:r>
              <a:endParaRPr lang="en-US" altLang="zh-CN" sz="1000" b="1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en-US" altLang="zh-CN" sz="1000" b="1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Poppins Light" panose="02000000000000000000" pitchFamily="2" charset="0"/>
                  <a:sym typeface="微软雅黑" panose="020B0503020204020204" pitchFamily="34" charset="-122"/>
                </a:rPr>
                <a:t>……</a:t>
              </a:r>
              <a:endParaRPr lang="zh-CN" altLang="en-US" sz="1000" b="1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Poppins Light" panose="02000000000000000000" pitchFamily="2" charset="0"/>
                <a:sym typeface="微软雅黑" panose="020B0503020204020204" pitchFamily="34" charset="-122"/>
              </a:endParaRPr>
            </a:p>
          </p:txBody>
        </p:sp>
      </p:grpSp>
      <p:sp>
        <p:nvSpPr>
          <p:cNvPr id="36997" name="标题 1"/>
          <p:cNvSpPr txBox="1">
            <a:spLocks noChangeArrowheads="1"/>
          </p:cNvSpPr>
          <p:nvPr/>
        </p:nvSpPr>
        <p:spPr bwMode="auto">
          <a:xfrm>
            <a:off x="2917301" y="400459"/>
            <a:ext cx="3600000" cy="576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endParaRPr lang="zh-CN" altLang="en-US" sz="2800" b="1" dirty="0">
              <a:solidFill>
                <a:srgbClr val="007E6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36999" name="WordArt 9"/>
          <p:cNvSpPr>
            <a:spLocks noChangeArrowheads="1" noChangeShapeType="1" noTextEdit="1"/>
          </p:cNvSpPr>
          <p:nvPr/>
        </p:nvSpPr>
        <p:spPr bwMode="auto">
          <a:xfrm rot="10800000">
            <a:off x="3707904" y="3770477"/>
            <a:ext cx="1440160" cy="45247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bevel/>
              </a14:hiddenLine>
            </a:ext>
          </a:extLst>
        </p:spPr>
        <p:txBody>
          <a:bodyPr spcFirstLastPara="1" wrap="none" fromWordArt="1">
            <a:prstTxWarp prst="textArchUp">
              <a:avLst>
                <a:gd name="adj" fmla="val 12849015"/>
              </a:avLst>
            </a:prstTxWarp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kern="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客户需求反馈</a:t>
            </a:r>
            <a:endParaRPr lang="zh-CN" altLang="en-US" sz="2000" kern="1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标题 1"/>
          <p:cNvSpPr txBox="1">
            <a:spLocks noChangeArrowheads="1"/>
          </p:cNvSpPr>
          <p:nvPr/>
        </p:nvSpPr>
        <p:spPr bwMode="auto">
          <a:xfrm>
            <a:off x="2807719" y="160338"/>
            <a:ext cx="3600000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r>
              <a:rPr lang="zh-CN" altLang="en-US" sz="2800" b="1" dirty="0">
                <a:solidFill>
                  <a:srgbClr val="007E6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Poppins Light" panose="02000000000000000000" pitchFamily="2" charset="0"/>
                <a:sym typeface="宋体" panose="02010600030101010101" pitchFamily="2" charset="-122"/>
              </a:rPr>
              <a:t>全生命周期管理</a:t>
            </a:r>
            <a:endParaRPr lang="zh-CN" altLang="en-US" sz="2800" b="1" dirty="0">
              <a:solidFill>
                <a:srgbClr val="007E6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27" name="TextBox 24"/>
          <p:cNvSpPr txBox="1"/>
          <p:nvPr/>
        </p:nvSpPr>
        <p:spPr>
          <a:xfrm>
            <a:off x="6804025" y="4875213"/>
            <a:ext cx="2303463" cy="21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6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6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6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36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500"/>
                                        <p:tgtEl>
                                          <p:spTgt spid="36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500"/>
                                        <p:tgtEl>
                                          <p:spTgt spid="36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74" grpId="0" bldLvl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771577" y="915566"/>
          <a:ext cx="7816846" cy="3885230"/>
        </p:xfrm>
        <a:graphic>
          <a:graphicData uri="http://schemas.openxmlformats.org/drawingml/2006/table">
            <a:tbl>
              <a:tblPr/>
              <a:tblGrid>
                <a:gridCol w="977107"/>
                <a:gridCol w="1744832"/>
                <a:gridCol w="1744832"/>
                <a:gridCol w="1116692"/>
                <a:gridCol w="1527915"/>
                <a:gridCol w="705468"/>
              </a:tblGrid>
              <a:tr h="17015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1" i="0" u="none" strike="noStrike" dirty="0">
                          <a:solidFill>
                            <a:srgbClr val="FFFFFF"/>
                          </a:solidFill>
                          <a:latin typeface="+mn-ea"/>
                          <a:ea typeface="思源黑体 CN Light"/>
                        </a:rPr>
                        <a:t>分类 </a:t>
                      </a:r>
                      <a:endParaRPr lang="zh-CN" altLang="en-US" sz="1000" b="1" i="0" u="none" strike="noStrike" dirty="0">
                        <a:solidFill>
                          <a:srgbClr val="FFFFFF"/>
                        </a:solidFill>
                        <a:latin typeface="+mn-ea"/>
                        <a:ea typeface="思源黑体 CN Light"/>
                      </a:endParaRPr>
                    </a:p>
                  </a:txBody>
                  <a:tcPr marL="8290" marR="8290" marT="829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8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1" i="0" u="none" strike="noStrike" dirty="0">
                          <a:solidFill>
                            <a:srgbClr val="FFFFFF"/>
                          </a:solidFill>
                          <a:latin typeface="+mn-ea"/>
                          <a:ea typeface="思源黑体 CN Light"/>
                        </a:rPr>
                        <a:t>货号 </a:t>
                      </a:r>
                      <a:endParaRPr lang="zh-CN" altLang="en-US" sz="1000" b="1" i="0" u="none" strike="noStrike" dirty="0">
                        <a:solidFill>
                          <a:srgbClr val="FFFFFF"/>
                        </a:solidFill>
                        <a:latin typeface="+mn-ea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8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1" i="0" u="none" strike="noStrike" dirty="0">
                          <a:solidFill>
                            <a:srgbClr val="FFFFFF"/>
                          </a:solidFill>
                          <a:latin typeface="+mn-ea"/>
                          <a:ea typeface="思源黑体 CN Light"/>
                        </a:rPr>
                        <a:t>产品描述 </a:t>
                      </a:r>
                      <a:endParaRPr lang="zh-CN" altLang="en-US" sz="1000" b="1" i="0" u="none" strike="noStrike" dirty="0">
                        <a:solidFill>
                          <a:srgbClr val="FFFFFF"/>
                        </a:solidFill>
                        <a:latin typeface="+mn-ea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8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1" i="0" u="none" strike="noStrike" dirty="0">
                          <a:solidFill>
                            <a:srgbClr val="FFFFFF"/>
                          </a:solidFill>
                          <a:latin typeface="+mn-ea"/>
                          <a:ea typeface="思源黑体 CN Light"/>
                        </a:rPr>
                        <a:t>种属</a:t>
                      </a:r>
                      <a:endParaRPr lang="zh-CN" altLang="en-US" sz="1000" b="1" i="0" u="none" strike="noStrike" dirty="0">
                        <a:solidFill>
                          <a:srgbClr val="FFFFFF"/>
                        </a:solidFill>
                        <a:latin typeface="+mn-ea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8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1" i="0" u="none" strike="noStrike" dirty="0">
                          <a:solidFill>
                            <a:srgbClr val="FFFFFF"/>
                          </a:solidFill>
                          <a:latin typeface="+mn-ea"/>
                          <a:ea typeface="思源黑体 CN Light"/>
                        </a:rPr>
                        <a:t>表达宿主 </a:t>
                      </a:r>
                      <a:endParaRPr lang="zh-CN" altLang="en-US" sz="1000" b="1" i="0" u="none" strike="noStrike" dirty="0">
                        <a:solidFill>
                          <a:srgbClr val="FFFFFF"/>
                        </a:solidFill>
                        <a:latin typeface="+mn-ea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8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1" i="0" u="none" strike="noStrike" dirty="0">
                          <a:solidFill>
                            <a:srgbClr val="FFFFFF"/>
                          </a:solidFill>
                          <a:latin typeface="+mn-ea"/>
                          <a:ea typeface="思源黑体 CN Light"/>
                        </a:rPr>
                        <a:t>标签 </a:t>
                      </a:r>
                      <a:endParaRPr lang="zh-CN" altLang="en-US" sz="1000" b="1" i="0" u="none" strike="noStrike" dirty="0">
                        <a:solidFill>
                          <a:srgbClr val="FFFFFF"/>
                        </a:solidFill>
                        <a:latin typeface="+mn-ea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8E7B"/>
                    </a:solidFill>
                  </a:tcPr>
                </a:tc>
              </a:tr>
              <a:tr h="154829">
                <a:tc rowSpan="21"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思源黑体 CN Light"/>
                        </a:rPr>
                        <a:t>重组蛋白类 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latin typeface="+mn-ea"/>
                        <a:ea typeface="思源黑体 CN Light"/>
                      </a:endParaRPr>
                    </a:p>
                  </a:txBody>
                  <a:tcPr marL="8290" marR="8290" marT="829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GMP-10139-HNAE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IL-1 beta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Human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1" u="none" strike="noStrike" dirty="0" err="1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E.coli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 </a:t>
                      </a:r>
                      <a:endParaRPr lang="en-US" sz="900" b="0" i="1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No tag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4829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GMP-11848-HNAE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IL-2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Human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E. coli </a:t>
                      </a:r>
                      <a:endParaRPr lang="en-US" sz="900" b="0" i="1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No tag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4829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GMP-11858-HNAE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IL-3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Human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E. coli </a:t>
                      </a:r>
                      <a:endParaRPr lang="en-US" sz="900" b="0" i="1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No tag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4829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GMP-11846-HNAE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IL-4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Human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E. coli </a:t>
                      </a:r>
                      <a:endParaRPr lang="en-US" sz="900" b="0" i="1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No tag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4829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GMP-10395-HNAE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IL-6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Human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E. coli </a:t>
                      </a:r>
                      <a:endParaRPr lang="en-US" sz="900" b="0" i="1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No tag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4829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GMP-11821-HNAE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IL-7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Human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E. coli </a:t>
                      </a:r>
                      <a:endParaRPr lang="en-US" sz="900" b="0" i="1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No tag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4829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GMP-11821-HNAE-L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IL-7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Human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E. coli </a:t>
                      </a:r>
                      <a:endParaRPr lang="en-US" sz="900" b="0" i="1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No tag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4829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GMP-CT011-H08H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IL-12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Human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E. coli </a:t>
                      </a:r>
                      <a:endParaRPr lang="en-US" sz="900" b="0" i="1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His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4829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GMP-10360-HNAE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IL-15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Human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E. coli </a:t>
                      </a:r>
                      <a:endParaRPr lang="en-US" sz="900" b="0" i="1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No tag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4829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GMP-10360-HNCE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IL-15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Human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E. coli </a:t>
                      </a:r>
                      <a:endParaRPr lang="en-US" sz="900" b="0" i="1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No tag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4829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GMP-10584-HNAE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IL-21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Human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E. coli </a:t>
                      </a:r>
                      <a:endParaRPr lang="en-US" sz="900" b="0" i="1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No tag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4829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GMP-10602-HNAE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TNF-alpha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Human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1" u="none" strike="noStrike" dirty="0" err="1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E.coli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 </a:t>
                      </a:r>
                      <a:endParaRPr lang="en-US" sz="900" b="0" i="1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No tag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29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GMP-10602-HNAE-L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TNF-alpha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Human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1" u="none" strike="noStrike" dirty="0" err="1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E.coli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 </a:t>
                      </a:r>
                      <a:endParaRPr lang="en-US" sz="900" b="0" i="1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No tag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4829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GMP-10605-HNAE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EGF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Human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E. coli </a:t>
                      </a:r>
                      <a:endParaRPr lang="en-US" sz="900" b="0" i="1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No tag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29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GMP-10014-HNAE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FGF2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Human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E. coli </a:t>
                      </a:r>
                      <a:endParaRPr lang="en-US" sz="900" b="0" i="1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No tag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4829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GMP-10573-HNAE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FGF10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Human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E. coli </a:t>
                      </a:r>
                      <a:endParaRPr lang="en-US" sz="900" b="0" i="1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No tag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4829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 GMP-11725-HNAE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IFN gamma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Human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E. coli </a:t>
                      </a:r>
                      <a:endParaRPr lang="en-US" sz="900" b="0" i="1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No tag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4829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GMP-11725-HNAS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IFN gamma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Human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CHO Stable Cells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No tag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4829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GMP-10015-HNAH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GM-CSF/CSF2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Human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HEK293 Cells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No tag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4013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GMP-10452-HNAH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Oncostatin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 M/OSM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Human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HEK293 Cells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No tag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4829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GMP-10429-HNAH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Activin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 A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333333"/>
                          </a:solidFill>
                          <a:latin typeface="Poppins"/>
                          <a:ea typeface="思源黑体 CN Light"/>
                        </a:rPr>
                        <a:t>Human</a:t>
                      </a:r>
                      <a:endParaRPr lang="en-US" sz="900" b="0" i="0" u="none" strike="noStrike" dirty="0">
                        <a:solidFill>
                          <a:srgbClr val="333333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HEK293 Cells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No tag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482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思源黑体 CN Light"/>
                        </a:rPr>
                        <a:t>抗体类 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latin typeface="+mn-ea"/>
                        <a:ea typeface="思源黑体 CN Light"/>
                      </a:endParaRPr>
                    </a:p>
                  </a:txBody>
                  <a:tcPr marL="8290" marR="8290" marT="829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D6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GMP-10977-H001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D6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CD3 epsilon/CD3e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D6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Human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D6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HEK293 Cells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D6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No tag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D6BE"/>
                    </a:solidFill>
                  </a:tcPr>
                </a:tc>
              </a:tr>
              <a:tr h="154829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GMP-11524-H001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D6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CD28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D6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Human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D6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HEK293 Cells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D6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No tag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D6BE"/>
                    </a:solidFill>
                  </a:tcPr>
                </a:tc>
              </a:tr>
              <a:tr h="15482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思源黑体 CN Light"/>
                        </a:rPr>
                        <a:t>酶类</a:t>
                      </a:r>
                      <a:r>
                        <a:rPr lang="zh-CN" altLang="en-US" sz="900" b="0" i="0" u="none" strike="noStrike" dirty="0">
                          <a:solidFill>
                            <a:srgbClr val="333333"/>
                          </a:solidFill>
                          <a:latin typeface="+mn-ea"/>
                          <a:ea typeface="思源黑体 CN Light"/>
                        </a:rPr>
                        <a:t> 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latin typeface="+mn-ea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GMP-SSNP01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SuperNuclease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Human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E. coli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/>
                          <a:ea typeface="思源黑体 CN Light"/>
                        </a:rPr>
                        <a:t>No tag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/>
                        <a:ea typeface="思源黑体 CN Light"/>
                      </a:endParaRPr>
                    </a:p>
                  </a:txBody>
                  <a:tcPr marL="8290" marR="8290" marT="82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4" name="标题 1"/>
          <p:cNvSpPr txBox="1">
            <a:spLocks noChangeArrowheads="1"/>
          </p:cNvSpPr>
          <p:nvPr/>
        </p:nvSpPr>
        <p:spPr bwMode="auto">
          <a:xfrm>
            <a:off x="2880000" y="195486"/>
            <a:ext cx="3600000" cy="576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r>
              <a:rPr lang="en-US" altLang="zh-CN" sz="2800" b="1" dirty="0">
                <a:solidFill>
                  <a:srgbClr val="007E66"/>
                </a:solidFill>
                <a:latin typeface="Poppins" panose="00000500000000000000" pitchFamily="2" charset="0"/>
                <a:ea typeface="思源黑体 CN Medium" panose="020B0600000000000000" pitchFamily="34" charset="-122"/>
                <a:cs typeface="Poppins" panose="00000500000000000000" pitchFamily="2" charset="0"/>
                <a:sym typeface="宋体" panose="02010600030101010101" pitchFamily="2" charset="-122"/>
              </a:rPr>
              <a:t>GMP</a:t>
            </a:r>
            <a:r>
              <a:rPr lang="zh-CN" altLang="en-US" sz="2800" b="1" dirty="0">
                <a:solidFill>
                  <a:srgbClr val="007E66"/>
                </a:solidFill>
                <a:latin typeface="Poppins" panose="00000500000000000000" pitchFamily="2" charset="0"/>
                <a:ea typeface="思源黑体 CN Medium" panose="020B0600000000000000" pitchFamily="34" charset="-122"/>
                <a:cs typeface="Poppins" panose="00000500000000000000" pitchFamily="2" charset="0"/>
                <a:sym typeface="宋体" panose="02010600030101010101" pitchFamily="2" charset="-122"/>
              </a:rPr>
              <a:t>级蛋白产品</a:t>
            </a:r>
            <a:endParaRPr lang="zh-CN" altLang="en-US" sz="2800" b="1" dirty="0">
              <a:solidFill>
                <a:srgbClr val="007E66"/>
              </a:solidFill>
              <a:latin typeface="Poppins" panose="00000500000000000000" pitchFamily="2" charset="0"/>
              <a:ea typeface="思源黑体 CN Medium" panose="020B0600000000000000" pitchFamily="34" charset="-122"/>
              <a:cs typeface="Poppins" panose="00000500000000000000" pitchFamily="2" charset="0"/>
            </a:endParaRPr>
          </a:p>
        </p:txBody>
      </p:sp>
      <p:sp>
        <p:nvSpPr>
          <p:cNvPr id="6" name="TextBox 24"/>
          <p:cNvSpPr txBox="1"/>
          <p:nvPr/>
        </p:nvSpPr>
        <p:spPr>
          <a:xfrm>
            <a:off x="6804025" y="4875213"/>
            <a:ext cx="2303463" cy="21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428596" cy="5143500"/>
          </a:xfrm>
          <a:prstGeom prst="rect">
            <a:avLst/>
          </a:prstGeom>
          <a:gradFill flip="none" rotWithShape="1">
            <a:gsLst>
              <a:gs pos="0">
                <a:srgbClr val="007E66">
                  <a:shade val="30000"/>
                  <a:satMod val="115000"/>
                </a:srgbClr>
              </a:gs>
              <a:gs pos="50000">
                <a:srgbClr val="007E66">
                  <a:shade val="67500"/>
                  <a:satMod val="115000"/>
                </a:srgbClr>
              </a:gs>
              <a:gs pos="100000">
                <a:srgbClr val="007E66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1406" y="71420"/>
            <a:ext cx="9001188" cy="5000660"/>
          </a:xfrm>
          <a:prstGeom prst="rect">
            <a:avLst/>
          </a:prstGeom>
          <a:solidFill>
            <a:srgbClr val="FFFFFF">
              <a:alpha val="9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7" name="Picture 2" descr="D:\桌面\新logo-黑.pn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142844" y="123478"/>
            <a:ext cx="1493776" cy="36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组合 3"/>
          <p:cNvGrpSpPr/>
          <p:nvPr/>
        </p:nvGrpSpPr>
        <p:grpSpPr>
          <a:xfrm>
            <a:off x="247651" y="700088"/>
            <a:ext cx="8645524" cy="4099100"/>
            <a:chOff x="247651" y="700088"/>
            <a:chExt cx="8645524" cy="409910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43889" y="1662477"/>
              <a:ext cx="444500" cy="811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Box 24"/>
            <p:cNvSpPr txBox="1">
              <a:spLocks noChangeArrowheads="1"/>
            </p:cNvSpPr>
            <p:nvPr/>
          </p:nvSpPr>
          <p:spPr bwMode="auto">
            <a:xfrm>
              <a:off x="247651" y="700088"/>
              <a:ext cx="1685065" cy="31238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91432" tIns="45716" rIns="91432" bIns="45716">
              <a:spAutoFit/>
            </a:bodyPr>
            <a:lstStyle/>
            <a:p>
              <a:pPr>
                <a:defRPr/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坚持自主研发生产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50826" y="987425"/>
              <a:ext cx="8137525" cy="276990"/>
            </a:xfrm>
            <a:prstGeom prst="rect">
              <a:avLst/>
            </a:prstGeom>
          </p:spPr>
          <p:txBody>
            <a:bodyPr lIns="91432" tIns="45716" rIns="91432" bIns="45716">
              <a:spAutoFit/>
            </a:bodyPr>
            <a:lstStyle/>
            <a:p>
              <a:pPr>
                <a:buFont typeface="Arial" panose="020B0604020202020204" pitchFamily="34" charset="0"/>
                <a:buChar char="•"/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 打造中国生命科学研究“一站式”试剂与服务支撑平台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9" name="TextBox 24"/>
            <p:cNvSpPr txBox="1">
              <a:spLocks noChangeArrowheads="1"/>
            </p:cNvSpPr>
            <p:nvPr/>
          </p:nvSpPr>
          <p:spPr bwMode="auto">
            <a:xfrm>
              <a:off x="307975" y="2683187"/>
              <a:ext cx="1122411" cy="31238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91432" tIns="45716" rIns="91432" bIns="45716">
              <a:spAutoFit/>
            </a:bodyPr>
            <a:lstStyle/>
            <a:p>
              <a:pPr>
                <a:defRPr/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人才与设施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10" name="TextBox 24"/>
            <p:cNvSpPr txBox="1">
              <a:spLocks noChangeArrowheads="1"/>
            </p:cNvSpPr>
            <p:nvPr/>
          </p:nvSpPr>
          <p:spPr bwMode="auto">
            <a:xfrm>
              <a:off x="2881314" y="2711762"/>
              <a:ext cx="934859" cy="31238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91432" tIns="45716" rIns="91432" bIns="45716">
              <a:spAutoFit/>
            </a:bodyPr>
            <a:lstStyle/>
            <a:p>
              <a:pPr>
                <a:defRPr/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荣誉资质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395288" y="3162477"/>
              <a:ext cx="2376487" cy="1569652"/>
            </a:xfrm>
            <a:prstGeom prst="rect">
              <a:avLst/>
            </a:prstGeom>
          </p:spPr>
          <p:txBody>
            <a:bodyPr lIns="91432" tIns="45716" rIns="91432" bIns="45716">
              <a:spAutoFit/>
            </a:bodyPr>
            <a:lstStyle/>
            <a:p>
              <a:pPr>
                <a:buFont typeface="Arial" panose="020B0604020202020204" pitchFamily="34" charset="0"/>
                <a:buChar char="•"/>
                <a:defRPr/>
              </a:pPr>
              <a:r>
                <a:rPr lang="zh-CN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 设施：</a:t>
              </a:r>
              <a:endParaRPr lang="en-US" altLang="zh-CN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  <a:p>
              <a:pPr>
                <a:defRPr/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  ---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25,000+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平米研发中心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  <a:p>
              <a:pPr>
                <a:defRPr/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 ---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7,000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平米洁净车间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  <a:p>
              <a:pPr>
                <a:defRPr/>
              </a:pP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  <a:p>
              <a:pPr>
                <a:buFont typeface="Arial" panose="020B0604020202020204" pitchFamily="34" charset="0"/>
                <a:buChar char="•"/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 </a:t>
              </a:r>
              <a:r>
                <a:rPr lang="zh-CN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团队：</a:t>
              </a:r>
              <a:r>
                <a:rPr lang="en-US" altLang="zh-CN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900+</a:t>
              </a:r>
              <a:endPara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  <a:p>
              <a:pPr>
                <a:defRPr/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   ---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硕士以上学历占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1/3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  <a:p>
              <a:pPr>
                <a:defRPr/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   ---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10+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欧美深造经历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pic>
          <p:nvPicPr>
            <p:cNvPr id="13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53314" y="3073577"/>
              <a:ext cx="1270000" cy="1690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矩形 13"/>
            <p:cNvSpPr/>
            <p:nvPr/>
          </p:nvSpPr>
          <p:spPr>
            <a:xfrm>
              <a:off x="395289" y="3035476"/>
              <a:ext cx="2160587" cy="1763712"/>
            </a:xfrm>
            <a:prstGeom prst="rect">
              <a:avLst/>
            </a:prstGeom>
            <a:noFill/>
            <a:ln w="9525">
              <a:solidFill>
                <a:srgbClr val="225248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2" tIns="45716" rIns="91432" bIns="45716" anchor="ctr"/>
            <a:lstStyle/>
            <a:p>
              <a:pPr algn="ctr">
                <a:defRPr/>
              </a:pPr>
              <a:endParaRPr lang="zh-CN" altLang="en-US" sz="100" dirty="0"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268538" y="1603739"/>
              <a:ext cx="1871662" cy="942975"/>
            </a:xfrm>
            <a:prstGeom prst="rect">
              <a:avLst/>
            </a:prstGeom>
            <a:noFill/>
            <a:ln w="9525">
              <a:solidFill>
                <a:srgbClr val="285A4E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2" tIns="45716" rIns="91432" bIns="45716" anchor="ctr"/>
            <a:lstStyle/>
            <a:p>
              <a:pPr>
                <a:defRPr/>
              </a:pPr>
              <a:r>
                <a:rPr lang="en-US" altLang="zh-CN" sz="1200" b="1" dirty="0">
                  <a:solidFill>
                    <a:srgbClr val="377D6C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14,000 +</a:t>
              </a:r>
              <a:r>
                <a:rPr lang="en-US" altLang="zh-CN" sz="1200" dirty="0">
                  <a:solidFill>
                    <a:srgbClr val="377D6C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 </a:t>
              </a:r>
              <a:endParaRPr lang="en-US" altLang="zh-CN" sz="1200" dirty="0">
                <a:solidFill>
                  <a:srgbClr val="377D6C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  <a:p>
              <a:pPr>
                <a:defRPr/>
              </a:pPr>
              <a:r>
                <a:rPr lang="zh-CN" altLang="en-US" sz="1200" dirty="0">
                  <a:solidFill>
                    <a:schemeClr val="tx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精品抗体</a:t>
              </a:r>
              <a:endParaRPr lang="zh-CN" altLang="en-US" sz="120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23851" y="1603739"/>
              <a:ext cx="1873250" cy="942975"/>
            </a:xfrm>
            <a:prstGeom prst="rect">
              <a:avLst/>
            </a:prstGeom>
            <a:noFill/>
            <a:ln w="9525">
              <a:solidFill>
                <a:srgbClr val="285A4E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2" tIns="45716" rIns="91432" bIns="45716" anchor="ctr"/>
            <a:lstStyle/>
            <a:p>
              <a:pPr>
                <a:defRPr/>
              </a:pPr>
              <a:r>
                <a:rPr lang="en-US" altLang="zh-CN" sz="1200" b="1" dirty="0">
                  <a:solidFill>
                    <a:srgbClr val="377D6C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6,500 +</a:t>
              </a:r>
              <a:r>
                <a:rPr lang="en-US" altLang="zh-CN" sz="1200" dirty="0">
                  <a:solidFill>
                    <a:schemeClr val="tx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 </a:t>
              </a:r>
              <a:endParaRPr lang="en-US" altLang="zh-CN" sz="120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  <a:p>
              <a:pPr>
                <a:defRPr/>
              </a:pPr>
              <a:r>
                <a:rPr lang="zh-CN" altLang="en-US" sz="1200" dirty="0">
                  <a:solidFill>
                    <a:schemeClr val="tx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重组蛋白</a:t>
              </a:r>
              <a:endParaRPr lang="zh-CN" altLang="en-US" sz="120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213226" y="1603739"/>
              <a:ext cx="1871663" cy="942975"/>
            </a:xfrm>
            <a:prstGeom prst="rect">
              <a:avLst/>
            </a:prstGeom>
            <a:noFill/>
            <a:ln w="9525">
              <a:solidFill>
                <a:srgbClr val="285A4E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2" tIns="45716" rIns="91432" bIns="45716" anchor="ctr"/>
            <a:lstStyle/>
            <a:p>
              <a:pPr>
                <a:defRPr/>
              </a:pPr>
              <a:r>
                <a:rPr lang="en-US" altLang="zh-CN" sz="1200" b="1" dirty="0">
                  <a:solidFill>
                    <a:srgbClr val="007E66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47,000+</a:t>
              </a:r>
              <a:endParaRPr lang="en-US" altLang="zh-CN" sz="1200" b="1" dirty="0">
                <a:solidFill>
                  <a:srgbClr val="007E66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  <a:p>
              <a:pPr>
                <a:defRPr/>
              </a:pPr>
              <a:r>
                <a:rPr lang="zh-CN" altLang="en-US" sz="1200" dirty="0">
                  <a:solidFill>
                    <a:schemeClr val="tx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基因产品</a:t>
              </a:r>
              <a:endParaRPr lang="zh-CN" altLang="en-US" sz="120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pic>
          <p:nvPicPr>
            <p:cNvPr id="22" name="Picture 3" descr="C:\Users\s\Documents\Tencent Files\2585936105\FileRecv\2(1)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03351" y="1735501"/>
              <a:ext cx="639763" cy="654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4" descr="C:\Users\s\Documents\Tencent Files\2585936105\FileRecv\3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348039" y="1735501"/>
              <a:ext cx="746125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5" descr="C:\Users\s\Documents\Tencent Files\2585936105\FileRecv\1(3)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2290080">
              <a:off x="5407025" y="1722802"/>
              <a:ext cx="457200" cy="765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矩形 25"/>
            <p:cNvSpPr/>
            <p:nvPr/>
          </p:nvSpPr>
          <p:spPr>
            <a:xfrm>
              <a:off x="6300788" y="1591039"/>
              <a:ext cx="2592387" cy="944562"/>
            </a:xfrm>
            <a:prstGeom prst="rect">
              <a:avLst/>
            </a:prstGeom>
            <a:noFill/>
            <a:ln w="9525">
              <a:solidFill>
                <a:srgbClr val="285A4E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2" tIns="45716" rIns="91432" bIns="45716" anchor="ctr"/>
            <a:lstStyle/>
            <a:p>
              <a:pPr>
                <a:defRPr/>
              </a:pPr>
              <a:r>
                <a:rPr lang="en-US" altLang="zh-CN" sz="1200" dirty="0">
                  <a:solidFill>
                    <a:schemeClr val="tx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ELISA </a:t>
              </a:r>
              <a:r>
                <a:rPr lang="zh-CN" altLang="en-US" sz="1200" dirty="0">
                  <a:solidFill>
                    <a:schemeClr val="tx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试剂盒、培养基、</a:t>
              </a:r>
              <a:endParaRPr lang="en-US" altLang="zh-CN" sz="120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  <a:p>
              <a:pPr>
                <a:defRPr/>
              </a:pPr>
              <a:r>
                <a:rPr lang="en-US" altLang="zh-CN" sz="1200" dirty="0">
                  <a:solidFill>
                    <a:schemeClr val="tx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GMP</a:t>
              </a:r>
              <a:r>
                <a:rPr lang="zh-CN" altLang="en-US" sz="1200" dirty="0">
                  <a:solidFill>
                    <a:schemeClr val="tx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级核酸酶等特色产品</a:t>
              </a:r>
              <a:endParaRPr lang="zh-CN" altLang="en-US" sz="120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27" name="TextBox 24"/>
            <p:cNvSpPr txBox="1">
              <a:spLocks noChangeArrowheads="1"/>
            </p:cNvSpPr>
            <p:nvPr/>
          </p:nvSpPr>
          <p:spPr bwMode="auto">
            <a:xfrm>
              <a:off x="307627" y="1275607"/>
              <a:ext cx="934859" cy="31238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91432" tIns="45716" rIns="91432" bIns="45716">
              <a:spAutoFit/>
            </a:bodyPr>
            <a:lstStyle/>
            <a:p>
              <a:pPr>
                <a:defRPr/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现货供应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pic>
          <p:nvPicPr>
            <p:cNvPr id="28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059832" y="3096562"/>
              <a:ext cx="1452086" cy="950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4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851920" y="3795886"/>
              <a:ext cx="1322459" cy="96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806745" y="3025276"/>
            <a:ext cx="1270209" cy="1797031"/>
          </a:xfrm>
          <a:prstGeom prst="rect">
            <a:avLst/>
          </a:prstGeom>
        </p:spPr>
      </p:pic>
      <p:sp>
        <p:nvSpPr>
          <p:cNvPr id="30" name="TextBox 24"/>
          <p:cNvSpPr txBox="1"/>
          <p:nvPr/>
        </p:nvSpPr>
        <p:spPr>
          <a:xfrm>
            <a:off x="6804025" y="4875213"/>
            <a:ext cx="2303463" cy="21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 Light" panose="02000000000000000000" pitchFamily="2" charset="0"/>
                <a:ea typeface="思源黑体 CN Light" panose="020B0300000000000000" pitchFamily="34" charset="-122"/>
                <a:cs typeface="Poppins Light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 Light" panose="02000000000000000000" pitchFamily="2" charset="0"/>
              <a:ea typeface="思源黑体 CN Light" panose="020B0300000000000000" pitchFamily="34" charset="-122"/>
              <a:cs typeface="Poppins Light" panose="02000000000000000000" pitchFamily="2" charset="0"/>
            </a:endParaRPr>
          </a:p>
        </p:txBody>
      </p:sp>
      <p:sp>
        <p:nvSpPr>
          <p:cNvPr id="31" name="标题 1"/>
          <p:cNvSpPr txBox="1">
            <a:spLocks noChangeArrowheads="1"/>
          </p:cNvSpPr>
          <p:nvPr/>
        </p:nvSpPr>
        <p:spPr bwMode="auto">
          <a:xfrm>
            <a:off x="2807719" y="160338"/>
            <a:ext cx="3600000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685800" eaLnBrk="0" hangingPunct="0"/>
            <a:r>
              <a:rPr lang="zh-CN" altLang="en-US" sz="2800" b="1" dirty="0">
                <a:solidFill>
                  <a:srgbClr val="007E6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Poppins Light" panose="02000000000000000000" pitchFamily="2" charset="0"/>
                <a:sym typeface="宋体" panose="02010600030101010101" pitchFamily="2" charset="-122"/>
              </a:rPr>
              <a:t>义翘神州</a:t>
            </a:r>
            <a:endParaRPr lang="zh-CN" altLang="en-US" sz="2800" b="1" dirty="0">
              <a:solidFill>
                <a:srgbClr val="007E6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Poppins Light" panose="02000000000000000000" pitchFamily="2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副标题 2"/>
          <p:cNvSpPr txBox="1"/>
          <p:nvPr/>
        </p:nvSpPr>
        <p:spPr>
          <a:xfrm>
            <a:off x="539552" y="1275606"/>
            <a:ext cx="7920880" cy="1152128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Poppins" panose="00000500000000000000" pitchFamily="2" charset="0"/>
                <a:ea typeface="思源黑体 CN Regular" panose="020B0500000000000000" pitchFamily="34" charset="-122"/>
                <a:cs typeface="Poppins" panose="00000500000000000000" pitchFamily="2" charset="0"/>
              </a:rPr>
              <a:t>THANK YOU</a:t>
            </a:r>
            <a:endParaRPr lang="en-US" altLang="zh-CN" sz="4400" b="1" dirty="0">
              <a:solidFill>
                <a:schemeClr val="bg1"/>
              </a:solidFill>
              <a:latin typeface="Poppins" panose="00000500000000000000" pitchFamily="2" charset="0"/>
              <a:ea typeface="思源黑体 CN Regular" panose="020B0500000000000000" pitchFamily="34" charset="-122"/>
              <a:cs typeface="Poppins" panose="000005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9552" y="3435397"/>
            <a:ext cx="4608512" cy="675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Poppins" panose="00000500000000000000" pitchFamily="2" charset="0"/>
                <a:ea typeface="思源黑体 CN Regular" panose="020B0500000000000000" pitchFamily="34" charset="-122"/>
                <a:cs typeface="Poppins" panose="00000500000000000000" pitchFamily="2" charset="0"/>
              </a:rPr>
              <a:t>北京义翘神州科技股份有限公司</a:t>
            </a:r>
            <a:endParaRPr lang="en-US" altLang="zh-CN" sz="1400" b="1" dirty="0">
              <a:solidFill>
                <a:schemeClr val="bg1"/>
              </a:solidFill>
              <a:latin typeface="Poppins" panose="00000500000000000000" pitchFamily="2" charset="0"/>
              <a:ea typeface="思源黑体 CN Regular" panose="020B0500000000000000" pitchFamily="34" charset="-122"/>
              <a:cs typeface="Poppins" panose="00000500000000000000" pitchFamily="2" charset="0"/>
            </a:endParaRPr>
          </a:p>
          <a:p>
            <a:pPr>
              <a:defRPr/>
            </a:pPr>
            <a:endParaRPr lang="en-US" altLang="zh-CN" sz="1200" b="1" dirty="0">
              <a:solidFill>
                <a:schemeClr val="bg1"/>
              </a:solidFill>
              <a:latin typeface="Poppins" panose="00000500000000000000" pitchFamily="2" charset="0"/>
              <a:ea typeface="思源黑体 CN Regular" panose="020B0500000000000000" pitchFamily="34" charset="-122"/>
              <a:cs typeface="Poppins" panose="00000500000000000000" pitchFamily="2" charset="0"/>
            </a:endParaRPr>
          </a:p>
          <a:p>
            <a:pPr>
              <a:defRPr/>
            </a:pPr>
            <a:r>
              <a:rPr lang="zh-CN" altLang="en-US" sz="1200" dirty="0">
                <a:solidFill>
                  <a:schemeClr val="bg1"/>
                </a:solidFill>
                <a:latin typeface="Poppins" panose="00000500000000000000" pitchFamily="2" charset="0"/>
                <a:ea typeface="思源黑体 CN Regular" panose="020B0500000000000000" pitchFamily="34" charset="-122"/>
                <a:cs typeface="Poppins" panose="00000500000000000000" pitchFamily="2" charset="0"/>
              </a:rPr>
              <a:t>地址：北京市经济技术开发区科创十街</a:t>
            </a:r>
            <a:r>
              <a:rPr lang="en-US" altLang="zh-CN" sz="1200" dirty="0">
                <a:solidFill>
                  <a:schemeClr val="bg1"/>
                </a:solidFill>
                <a:latin typeface="Poppins" panose="00000500000000000000" pitchFamily="2" charset="0"/>
                <a:ea typeface="思源黑体 CN Regular" panose="020B0500000000000000" pitchFamily="34" charset="-122"/>
                <a:cs typeface="Poppins" panose="00000500000000000000" pitchFamily="2" charset="0"/>
              </a:rPr>
              <a:t>18</a:t>
            </a:r>
            <a:r>
              <a:rPr lang="zh-CN" altLang="en-US" sz="1200" dirty="0">
                <a:solidFill>
                  <a:schemeClr val="bg1"/>
                </a:solidFill>
                <a:latin typeface="Poppins" panose="00000500000000000000" pitchFamily="2" charset="0"/>
                <a:ea typeface="思源黑体 CN Regular" panose="020B0500000000000000" pitchFamily="34" charset="-122"/>
                <a:cs typeface="Poppins" panose="00000500000000000000" pitchFamily="2" charset="0"/>
              </a:rPr>
              <a:t>号院</a:t>
            </a:r>
            <a:r>
              <a:rPr lang="en-US" altLang="zh-CN" sz="1200" dirty="0">
                <a:solidFill>
                  <a:schemeClr val="bg1"/>
                </a:solidFill>
                <a:latin typeface="Poppins" panose="00000500000000000000" pitchFamily="2" charset="0"/>
                <a:ea typeface="思源黑体 CN Regular" panose="020B0500000000000000" pitchFamily="34" charset="-122"/>
                <a:cs typeface="Poppins" panose="00000500000000000000" pitchFamily="2" charset="0"/>
              </a:rPr>
              <a:t>9</a:t>
            </a:r>
            <a:r>
              <a:rPr lang="zh-CN" altLang="en-US" sz="1200" dirty="0">
                <a:solidFill>
                  <a:schemeClr val="bg1"/>
                </a:solidFill>
                <a:latin typeface="Poppins" panose="00000500000000000000" pitchFamily="2" charset="0"/>
                <a:ea typeface="思源黑体 CN Regular" panose="020B0500000000000000" pitchFamily="34" charset="-122"/>
                <a:cs typeface="Poppins" panose="00000500000000000000" pitchFamily="2" charset="0"/>
              </a:rPr>
              <a:t>号楼</a:t>
            </a:r>
            <a:endParaRPr lang="en-US" altLang="zh-CN" sz="1200" dirty="0">
              <a:solidFill>
                <a:schemeClr val="bg1"/>
              </a:solidFill>
              <a:latin typeface="Poppins" panose="00000500000000000000" pitchFamily="2" charset="0"/>
              <a:ea typeface="思源黑体 CN Regular" panose="020B0500000000000000" pitchFamily="34" charset="-122"/>
              <a:cs typeface="Poppins" panose="00000500000000000000" pitchFamily="2" charset="0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683568" y="1995686"/>
            <a:ext cx="432048" cy="457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30304" y="195486"/>
            <a:ext cx="1494000" cy="319716"/>
          </a:xfrm>
          <a:prstGeom prst="rect">
            <a:avLst/>
          </a:prstGeom>
          <a:noFill/>
        </p:spPr>
      </p:pic>
      <p:sp>
        <p:nvSpPr>
          <p:cNvPr id="12" name="椭圆 11"/>
          <p:cNvSpPr>
            <a:spLocks noChangeAspect="1"/>
          </p:cNvSpPr>
          <p:nvPr/>
        </p:nvSpPr>
        <p:spPr>
          <a:xfrm>
            <a:off x="4979520" y="-2756842"/>
            <a:ext cx="6073200" cy="607320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48000">
                <a:srgbClr val="007E66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6804025" y="4867275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0000500000000000000" pitchFamily="2" charset="0"/>
              </a:rPr>
              <a:t>义翘神州</a:t>
            </a:r>
            <a:endParaRPr lang="en-US" altLang="zh-CN" sz="800" dirty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ZTE1YTA5Y2Y5Y2I0NzU2ZDExMmM5ZWY5YTU1YWU0MjAifQ==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5896</Words>
  <Application>WPS 演示</Application>
  <PresentationFormat>全屏显示(16:9)</PresentationFormat>
  <Paragraphs>1197</Paragraphs>
  <Slides>29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55" baseType="lpstr">
      <vt:lpstr>Arial</vt:lpstr>
      <vt:lpstr>宋体</vt:lpstr>
      <vt:lpstr>Wingdings</vt:lpstr>
      <vt:lpstr>Poppins</vt:lpstr>
      <vt:lpstr>Segoe Print</vt:lpstr>
      <vt:lpstr>思源黑体 CN Bold</vt:lpstr>
      <vt:lpstr>思源黑体 CN Medium</vt:lpstr>
      <vt:lpstr>黑体</vt:lpstr>
      <vt:lpstr>思源黑体 CN Regular</vt:lpstr>
      <vt:lpstr>微软雅黑</vt:lpstr>
      <vt:lpstr>思源黑体 CN Light</vt:lpstr>
      <vt:lpstr>思源黑体 CN Medium</vt:lpstr>
      <vt:lpstr>思源黑体 CN Normal</vt:lpstr>
      <vt:lpstr>思源黑体 CN Light</vt:lpstr>
      <vt:lpstr>Poppins Light</vt:lpstr>
      <vt:lpstr>思源黑体 CN Normal</vt:lpstr>
      <vt:lpstr>Wide Latin</vt:lpstr>
      <vt:lpstr>楷体</vt:lpstr>
      <vt:lpstr>Arial Unicode MS</vt:lpstr>
      <vt:lpstr>Calibri</vt:lpstr>
      <vt:lpstr>Poppins</vt:lpstr>
      <vt:lpstr>Times New Roman</vt:lpstr>
      <vt:lpstr>等线 Light</vt:lpstr>
      <vt:lpstr>等线</vt:lpstr>
      <vt:lpstr>默认设计模板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忘了天空的颜色</cp:lastModifiedBy>
  <cp:revision>595</cp:revision>
  <dcterms:created xsi:type="dcterms:W3CDTF">2017-03-21T13:36:00Z</dcterms:created>
  <dcterms:modified xsi:type="dcterms:W3CDTF">2024-08-28T03:45:13Z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2052-12.1.0.17827</vt:lpwstr>
  </property>
  <property fmtid="{D5CDD505-2E9C-101B-9397-08002B2CF9AE}" pid="3" name="ICV">
    <vt:lpwstr>E6E5A5DF63B442229C6E67821E2C2F69_12</vt:lpwstr>
  </property>
</Properties>
</file>