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595" r:id="rId1"/>
    <p:sldMasterId id="2147484632" r:id="rId2"/>
  </p:sldMasterIdLst>
  <p:notesMasterIdLst>
    <p:notesMasterId r:id="rId3"/>
  </p:notesMasterIdLst>
  <p:sldIdLst>
    <p:sldId id="754" r:id="rId4"/>
    <p:sldId id="757" r:id="rId5"/>
    <p:sldId id="760" r:id="rId6"/>
    <p:sldId id="763" r:id="rId7"/>
    <p:sldId id="769" r:id="rId9"/>
    <p:sldId id="772" r:id="rId10"/>
    <p:sldId id="775" r:id="rId11"/>
    <p:sldId id="778" r:id="rId12"/>
    <p:sldId id="781" r:id="rId13"/>
    <p:sldId id="787" r:id="rId15"/>
    <p:sldId id="790" r:id="rId16"/>
    <p:sldId id="793" r:id="rId17"/>
    <p:sldId id="796" r:id="rId18"/>
    <p:sldId id="799" r:id="rId19"/>
    <p:sldId id="805" r:id="rId21"/>
    <p:sldId id="808" r:id="rId22"/>
    <p:sldId id="811" r:id="rId23"/>
    <p:sldId id="814" r:id="rId24"/>
    <p:sldId id="817" r:id="rId25"/>
    <p:sldId id="823" r:id="rId27"/>
    <p:sldId id="826" r:id="rId28"/>
    <p:sldId id="829" r:id="rId29"/>
    <p:sldId id="832" r:id="rId30"/>
    <p:sldId id="835" r:id="rId31"/>
    <p:sldId id="841" r:id="rId33"/>
    <p:sldId id="844" r:id="rId34"/>
    <p:sldId id="847" r:id="rId35"/>
    <p:sldId id="850" r:id="rId36"/>
    <p:sldId id="853" r:id="rId37"/>
    <p:sldId id="859" r:id="rId39"/>
    <p:sldId id="862" r:id="rId40"/>
    <p:sldId id="865" r:id="rId41"/>
    <p:sldId id="868" r:id="rId4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tableStyles" Target="tableStyles.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image" Target="../media/image1.png"/><Relationship Id="rId14" Type="http://schemas.openxmlformats.org/officeDocument/2006/relationships/tags" Target="../tags/tag13.xml"/><Relationship Id="rId15" Type="http://schemas.openxmlformats.org/officeDocument/2006/relationships/image" Target="../media/image2.png"/><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tags" Target="../tags/tag52.xml"/><Relationship Id="rId12" Type="http://schemas.openxmlformats.org/officeDocument/2006/relationships/tags" Target="../tags/tag53.xml"/><Relationship Id="rId13" Type="http://schemas.openxmlformats.org/officeDocument/2006/relationships/image" Target="../media/image3.png"/><Relationship Id="rId14" Type="http://schemas.openxmlformats.org/officeDocument/2006/relationships/tags" Target="../tags/tag54.xml"/><Relationship Id="rId15" Type="http://schemas.openxmlformats.org/officeDocument/2006/relationships/image" Target="../media/image2.png"/><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ags" Target="../tags/tag59.xml"/><Relationship Id="rId2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tags" Target="../tags/tag67.xml"/><Relationship Id="rId9" Type="http://schemas.openxmlformats.org/officeDocument/2006/relationships/tags" Target="../tags/tag68.xml"/><Relationship Id="rId10" Type="http://schemas.openxmlformats.org/officeDocument/2006/relationships/tags" Target="../tags/tag69.xml"/><Relationship Id="rId11" Type="http://schemas.openxmlformats.org/officeDocument/2006/relationships/tags" Target="../tags/tag70.xml"/><Relationship Id="rId12"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image" Target="../media/image1.png"/><Relationship Id="rId9" Type="http://schemas.openxmlformats.org/officeDocument/2006/relationships/tags" Target="../tags/tag119.xml"/><Relationship Id="rId10" Type="http://schemas.openxmlformats.org/officeDocument/2006/relationships/image" Target="../media/image2.png"/><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672" name="椭圆 81"/>
          <p:cNvSpPr>
            <a:spLocks noChangeAspect="1"/>
          </p:cNvSpPr>
          <p:nvPr>
            <p:custDataLst>
              <p:tags r:id="rId2"/>
            </p:custDataLst>
          </p:nvPr>
        </p:nvSpPr>
        <p:spPr>
          <a:xfrm flipH="1">
            <a:off x="7106285" y="2912110"/>
            <a:ext cx="1763395" cy="1763395"/>
          </a:xfrm>
          <a:prstGeom prst="ellipse"/>
          <a:gradFill flip="none" rotWithShape="1">
            <a:gsLst>
              <a:gs pos="0">
                <a:schemeClr val="bg1">
                  <a:alpha val="5000"/>
                </a:schemeClr>
              </a:gs>
              <a:gs pos="89000">
                <a:schemeClr val="accent1">
                  <a:lumMod val="40000"/>
                  <a:lumOff val="60000"/>
                  <a:alpha val="6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panose="00000500000000000000" charset="-122"/>
              <a:sym typeface="+mn-ea"/>
            </a:endParaRPr>
          </a:p>
        </p:txBody>
      </p:sp>
      <p:sp>
        <p:nvSpPr>
          <p:cNvPr id="1048674" name="矩形: 圆顶角 12"/>
          <p:cNvSpPr/>
          <p:nvPr>
            <p:custDataLst>
              <p:tags r:id="rId3"/>
            </p:custDataLst>
          </p:nvPr>
        </p:nvSpPr>
        <p:spPr>
          <a:xfrm rot="18900000" flipH="1">
            <a:off x="2332990" y="1199515"/>
            <a:ext cx="1979930" cy="3685540"/>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lumMod val="60000"/>
                  <a:lumOff val="4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sp>
        <p:nvSpPr>
          <p:cNvPr id="1048676" name="矩形: 圆顶角 13"/>
          <p:cNvSpPr/>
          <p:nvPr>
            <p:custDataLst>
              <p:tags r:id="rId4"/>
            </p:custDataLst>
          </p:nvPr>
        </p:nvSpPr>
        <p:spPr>
          <a:xfrm rot="8100000" flipH="1">
            <a:off x="2037080" y="2382520"/>
            <a:ext cx="1979930" cy="3736975"/>
          </a:xfrm>
          <a:prstGeom prst="round2SameRect">
            <a:avLst>
              <a:gd name="adj1" fmla="val 50000"/>
              <a:gd name="adj2" fmla="val 0"/>
            </a:avLst>
          </a:prstGeom>
          <a:gradFill flip="none" rotWithShape="1">
            <a:gsLst>
              <a:gs pos="0">
                <a:schemeClr val="bg1">
                  <a:alpha val="90000"/>
                </a:schemeClr>
              </a:gs>
              <a:gs pos="100000">
                <a:schemeClr val="accent6">
                  <a:lumMod val="20000"/>
                  <a:lumOff val="8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charset="-122"/>
            </a:endParaRPr>
          </a:p>
        </p:txBody>
      </p:sp>
      <p:sp>
        <p:nvSpPr>
          <p:cNvPr id="1048678" name="任意多边形: 形状 11"/>
          <p:cNvSpPr/>
          <p:nvPr>
            <p:custDataLst>
              <p:tags r:id="rId5"/>
            </p:custDataLst>
          </p:nvPr>
        </p:nvSpPr>
        <p:spPr>
          <a:xfrm flipH="1">
            <a:off x="10198733" y="0"/>
            <a:ext cx="1490346" cy="840741"/>
          </a:xfrm>
          <a:custGeom>
            <a:avLst/>
            <a:gdLst>
              <a:gd name="connsiteX0" fmla="*/ 1480712 w 1490346"/>
              <a:gd name="connsiteY0" fmla="*/ 0 h 840741"/>
              <a:gd name="connsiteX1" fmla="*/ 9634 w 1490346"/>
              <a:gd name="connsiteY1" fmla="*/ 0 h 840741"/>
              <a:gd name="connsiteX2" fmla="*/ 0 w 1490346"/>
              <a:gd name="connsiteY2" fmla="*/ 95568 h 840741"/>
              <a:gd name="connsiteX3" fmla="*/ 745173 w 1490346"/>
              <a:gd name="connsiteY3" fmla="*/ 840741 h 840741"/>
              <a:gd name="connsiteX4" fmla="*/ 1490346 w 1490346"/>
              <a:gd name="connsiteY4" fmla="*/ 95568 h 840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346" h="840741">
                <a:moveTo>
                  <a:pt x="1480712" y="0"/>
                </a:moveTo>
                <a:lnTo>
                  <a:pt x="9634" y="0"/>
                </a:lnTo>
                <a:lnTo>
                  <a:pt x="0" y="95568"/>
                </a:lnTo>
                <a:cubicBezTo>
                  <a:pt x="0" y="507116"/>
                  <a:pt x="333625" y="840741"/>
                  <a:pt x="745173" y="840741"/>
                </a:cubicBezTo>
                <a:cubicBezTo>
                  <a:pt x="1156721" y="840741"/>
                  <a:pt x="1490346" y="507116"/>
                  <a:pt x="1490346" y="95568"/>
                </a:cubicBezTo>
                <a:close/>
              </a:path>
            </a:pathLst>
          </a:custGeom>
          <a:gradFill flip="none" rotWithShape="1">
            <a:gsLst>
              <a:gs pos="0">
                <a:schemeClr val="bg1">
                  <a:alpha val="10000"/>
                </a:schemeClr>
              </a:gs>
              <a:gs pos="89000">
                <a:schemeClr val="accent1">
                  <a:alpha val="25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MiSans" panose="00000500000000000000" charset="-122"/>
            </a:endParaRPr>
          </a:p>
        </p:txBody>
      </p:sp>
      <p:cxnSp>
        <p:nvCxnSpPr>
          <p:cNvPr id="3145735" name="直接连接符 21"/>
          <p:cNvCxnSpPr>
            <a:cxnSpLocks/>
          </p:cNvCxnSpPr>
          <p:nvPr>
            <p:custDataLst>
              <p:tags r:id="rId6"/>
            </p:custDataLst>
          </p:nvPr>
        </p:nvCxnSpPr>
        <p:spPr>
          <a:xfrm>
            <a:off x="1144905" y="60134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a:cxnSpLocks/>
          </p:cNvCxnSpPr>
          <p:nvPr>
            <p:custDataLst>
              <p:tags r:id="rId7"/>
            </p:custDataLst>
          </p:nvPr>
        </p:nvCxnSpPr>
        <p:spPr>
          <a:xfrm>
            <a:off x="1144905" y="65976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9" name="直接连接符 12"/>
          <p:cNvCxnSpPr>
            <a:cxnSpLocks/>
          </p:cNvCxnSpPr>
          <p:nvPr>
            <p:custDataLst>
              <p:tags r:id="rId8"/>
            </p:custDataLst>
          </p:nvPr>
        </p:nvCxnSpPr>
        <p:spPr>
          <a:xfrm>
            <a:off x="1144905" y="71818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80" name="椭圆 11"/>
          <p:cNvSpPr>
            <a:spLocks noChangeAspect="1"/>
          </p:cNvSpPr>
          <p:nvPr>
            <p:custDataLst>
              <p:tags r:id="rId9"/>
            </p:custDataLst>
          </p:nvPr>
        </p:nvSpPr>
        <p:spPr>
          <a:xfrm>
            <a:off x="10654665" y="6252210"/>
            <a:ext cx="107950" cy="107950"/>
          </a:xfrm>
          <a:prstGeom prst="ellipse"/>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2" name="椭圆 10"/>
          <p:cNvSpPr>
            <a:spLocks noChangeAspect="1"/>
          </p:cNvSpPr>
          <p:nvPr>
            <p:custDataLst>
              <p:tags r:id="rId10"/>
            </p:custDataLst>
          </p:nvPr>
        </p:nvSpPr>
        <p:spPr>
          <a:xfrm>
            <a:off x="10902315" y="6252210"/>
            <a:ext cx="107950" cy="107950"/>
          </a:xfrm>
          <a:prstGeom prst="ellipse"/>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4" name="椭圆 9"/>
          <p:cNvSpPr>
            <a:spLocks noChangeAspect="1"/>
          </p:cNvSpPr>
          <p:nvPr>
            <p:custDataLst>
              <p:tags r:id="rId11"/>
            </p:custDataLst>
          </p:nvPr>
        </p:nvSpPr>
        <p:spPr>
          <a:xfrm>
            <a:off x="10407015" y="6252210"/>
            <a:ext cx="107950" cy="107950"/>
          </a:xfrm>
          <a:prstGeom prst="ellipse"/>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pic>
        <p:nvPicPr>
          <p:cNvPr id="2097153" name="图片 56" descr="箭头 右"/>
          <p:cNvPicPr>
            <a:picLocks noChangeAspect="1"/>
          </p:cNvPicPr>
          <p:nvPr>
            <p:custDataLst>
              <p:tags r:id="rId12"/>
            </p:custDataLst>
          </p:nvPr>
        </p:nvPicPr>
        <p:blipFill>
          <a:blip xmlns:r="http://schemas.openxmlformats.org/officeDocument/2006/relationships" r:embed="rId13"/>
          <a:stretch>
            <a:fillRect/>
          </a:stretch>
        </p:blipFill>
        <p:spPr>
          <a:xfrm>
            <a:off x="1412875" y="6229350"/>
            <a:ext cx="153670" cy="153670"/>
          </a:xfrm>
          <a:prstGeom prst="rect"/>
        </p:spPr>
      </p:pic>
      <p:pic>
        <p:nvPicPr>
          <p:cNvPr id="2097155" name="图片 57" descr="箭头 右"/>
          <p:cNvPicPr>
            <a:picLocks noChangeAspect="1"/>
          </p:cNvPicPr>
          <p:nvPr>
            <p:custDataLst>
              <p:tags r:id="rId14"/>
            </p:custDataLst>
          </p:nvPr>
        </p:nvPicPr>
        <p:blipFill>
          <a:blip xmlns:r="http://schemas.openxmlformats.org/officeDocument/2006/relationships" r:embed="rId15"/>
          <a:stretch>
            <a:fillRect/>
          </a:stretch>
        </p:blipFill>
        <p:spPr>
          <a:xfrm flipH="1">
            <a:off x="1144905" y="6229350"/>
            <a:ext cx="153670" cy="153670"/>
          </a:xfrm>
          <a:prstGeom prst="rect"/>
        </p:spPr>
      </p:pic>
      <p:sp>
        <p:nvSpPr>
          <p:cNvPr id="1048686" name="副标题"/>
          <p:cNvSpPr txBox="1">
            <a:spLocks noGrp="1"/>
          </p:cNvSpPr>
          <p:nvPr>
            <p:ph type="body" idx="3" hasCustomPrompt="1"/>
            <p:custDataLst>
              <p:tags r:id="rId16"/>
            </p:custDataLst>
          </p:nvPr>
        </p:nvSpPr>
        <p:spPr>
          <a:xfrm>
            <a:off x="4460086" y="1543720"/>
            <a:ext cx="6724805" cy="876899"/>
          </a:xfrm>
          <a:prstGeom prst="rect"/>
          <a:noFill/>
        </p:spPr>
        <p:txBody>
          <a:bodyPr anchor="b" bIns="0" lIns="0" rIns="0" rtlCol="0" tIns="0" wrap="square">
            <a:normAutofit/>
          </a:bodyPr>
          <a:lstStyle>
            <a:lvl1pPr algn="r" defTabSz="914400" eaLnBrk="1" fontAlgn="auto" hangingPunct="1" latinLnBrk="0" marL="0" marR="0" rtl="0">
              <a:lnSpc>
                <a:spcPct val="100000"/>
              </a:lnSpc>
              <a:buClrTx/>
              <a:buSzTx/>
              <a:buFontTx/>
              <a:buNone/>
              <a:defRPr altLang="zh-CN" baseline="0" b="0" cap="none" dirty="0" sz="2200" i="0" kern="1200" kumimoji="0" lang="en-US" noProof="1" normalizeH="0" spc="0" strike="noStrike" u="none">
                <a:gradFill>
                  <a:gsLst>
                    <a:gs pos="7000">
                      <a:schemeClr val="accent1">
                        <a:lumMod val="60000"/>
                        <a:lumOff val="40000"/>
                      </a:schemeClr>
                    </a:gs>
                    <a:gs pos="100000">
                      <a:schemeClr val="accent2">
                        <a:lumMod val="60000"/>
                        <a:lumOff val="40000"/>
                      </a:schemeClr>
                    </a:gs>
                  </a:gsLst>
                  <a:lin ang="7800000" scaled="0"/>
                </a:gradFill>
                <a:latin typeface="+mj-ea"/>
                <a:ea typeface="+mj-ea"/>
                <a:cs typeface="MiSans" panose="00000500000000000000" charset="-122"/>
              </a:defRPr>
            </a:lvl1pPr>
          </a:lstStyle>
          <a:p>
            <a:pPr algn="r" lvl="0"/>
            <a:r>
              <a:rPr>
                <a:sym typeface="+mn-ea"/>
              </a:rPr>
              <a:t>单击此处编辑母版副标题样式</a:t>
            </a:r>
            <a:endParaRPr>
              <a:sym typeface="+mn-ea"/>
            </a:endParaRPr>
          </a:p>
        </p:txBody>
      </p:sp>
      <p:sp>
        <p:nvSpPr>
          <p:cNvPr id="1048688" name="标题"/>
          <p:cNvSpPr txBox="1">
            <a:spLocks noGrp="1"/>
          </p:cNvSpPr>
          <p:nvPr>
            <p:ph type="title" idx="2" hasCustomPrompt="1"/>
            <p:custDataLst>
              <p:tags r:id="rId17"/>
            </p:custDataLst>
          </p:nvPr>
        </p:nvSpPr>
        <p:spPr>
          <a:xfrm>
            <a:off x="4460240" y="2521585"/>
            <a:ext cx="6724650" cy="1422400"/>
          </a:xfrm>
          <a:prstGeom prst="rect"/>
          <a:noFill/>
        </p:spPr>
        <p:txBody>
          <a:bodyPr anchor="t" anchorCtr="0"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5600" i="0" kern="1200" kumimoji="0" lang="zh-CN" noProof="1" normalizeH="0" spc="300" strike="noStrike" u="none">
                <a:gradFill>
                  <a:gsLst>
                    <a:gs pos="20000">
                      <a:schemeClr val="accent2"/>
                    </a:gs>
                    <a:gs pos="100000">
                      <a:schemeClr val="accent1">
                        <a:lumMod val="60000"/>
                        <a:lumOff val="40000"/>
                      </a:schemeClr>
                    </a:gs>
                  </a:gsLst>
                  <a:lin ang="4800000" scaled="0"/>
                </a:gradFill>
                <a:latin typeface="+mj-ea"/>
                <a:ea typeface="+mj-ea"/>
                <a:cs typeface="MiSans" panose="00000500000000000000" charset="-122"/>
              </a:defRPr>
            </a:lvl1pPr>
          </a:lstStyle>
          <a:p>
            <a:pPr algn="r" lvl="0"/>
            <a:r>
              <a:rPr>
                <a:sym typeface="+mn-ea"/>
              </a:rPr>
              <a:t>单击此处编辑标题</a:t>
            </a:r>
            <a:endParaRPr>
              <a:sym typeface="+mn-ea"/>
            </a:endParaRPr>
          </a:p>
        </p:txBody>
      </p:sp>
      <p:sp>
        <p:nvSpPr>
          <p:cNvPr id="1048690" name="署名"/>
          <p:cNvSpPr txBox="1">
            <a:spLocks noGrp="1"/>
          </p:cNvSpPr>
          <p:nvPr>
            <p:ph type="body" idx="1" hasCustomPrompt="1"/>
            <p:custDataLst>
              <p:tags r:id="rId18"/>
            </p:custDataLst>
          </p:nvPr>
        </p:nvSpPr>
        <p:spPr>
          <a:xfrm>
            <a:off x="9240891" y="3944064"/>
            <a:ext cx="1944000" cy="457200"/>
          </a:xfrm>
          <a:prstGeom prst="roundRect">
            <a:avLst>
              <a:gd name="adj" fmla="val 49455"/>
            </a:avLst>
          </a:prstGeom>
          <a:solidFill>
            <a:schemeClr val="accent2"/>
          </a:solid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150" strike="noStrike" u="none">
                <a:solidFill>
                  <a:schemeClr val="bg1"/>
                </a:solidFill>
                <a:latin typeface="+mn-ea"/>
                <a:ea typeface="+mn-ea"/>
                <a:cs typeface="MiSans" panose="00000500000000000000" charset="-122"/>
              </a:defRPr>
            </a:lvl1pPr>
          </a:lstStyle>
          <a:p>
            <a:pPr algn="ctr" lvl="0"/>
            <a:r>
              <a:rPr>
                <a:sym typeface="+mn-ea"/>
              </a:rPr>
              <a:t>单击此处编辑文本</a:t>
            </a:r>
            <a:endParaRPr>
              <a:sym typeface="+mn-ea"/>
            </a:endParaRPr>
          </a:p>
        </p:txBody>
      </p:sp>
      <p:sp>
        <p:nvSpPr>
          <p:cNvPr id="1048692" name="日期占位符 3"/>
          <p:cNvSpPr>
            <a:spLocks noGrp="1"/>
          </p:cNvSpPr>
          <p:nvPr>
            <p:ph type="dt" sz="half" idx="10"/>
            <p:custDataLst>
              <p:tags r:id="rId19"/>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694" name="页脚占位符 4"/>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96" name="灯片编号占位符 5"/>
          <p:cNvSpPr>
            <a:spLocks noGrp="1"/>
          </p:cNvSpPr>
          <p:nvPr>
            <p:ph type="sldNum" sz="quarter" idx="12"/>
            <p:custDataLst>
              <p:tags r:id="rId21"/>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700" name="正文"/>
          <p:cNvSpPr txBox="1">
            <a:spLocks noGrp="1"/>
          </p:cNvSpPr>
          <p:nvPr>
            <p:ph idx="6"/>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85000"/>
                    <a:lumOff val="15000"/>
                  </a:schemeClr>
                </a:solidFill>
                <a:latin typeface="+mn-ea"/>
                <a:ea typeface="+mn-ea"/>
                <a:cs typeface="MiSans"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a:sym typeface="+mn-ea"/>
              </a:rPr>
              <a:t>单击此处编辑母版文本样式</a:t>
            </a:r>
            <a:endParaRPr>
              <a:sym typeface="+mn-ea"/>
            </a:endParaRPr>
          </a:p>
          <a:p>
            <a:pPr lvl="1">
              <a:spcBef>
                <a:spcPts val="1200"/>
              </a:spcBef>
              <a:spcAft>
                <a:spcPts val="0"/>
              </a:spcAft>
              <a:buClr>
                <a:schemeClr val="accent1"/>
              </a:buClr>
            </a:pPr>
            <a:r>
              <a:rPr>
                <a:sym typeface="+mn-ea"/>
              </a:rPr>
              <a:t>第二级</a:t>
            </a:r>
            <a:endParaRPr>
              <a:sym typeface="+mn-ea"/>
            </a:endParaRPr>
          </a:p>
          <a:p>
            <a:pPr lvl="2">
              <a:spcBef>
                <a:spcPts val="1200"/>
              </a:spcBef>
              <a:spcAft>
                <a:spcPts val="0"/>
              </a:spcAft>
              <a:buClr>
                <a:schemeClr val="accent1"/>
              </a:buClr>
            </a:pPr>
            <a:r>
              <a:rPr>
                <a:sym typeface="+mn-ea"/>
              </a:rPr>
              <a:t>第三级</a:t>
            </a:r>
            <a:endParaRPr>
              <a:sym typeface="+mn-ea"/>
            </a:endParaRPr>
          </a:p>
          <a:p>
            <a:pPr lvl="3">
              <a:spcBef>
                <a:spcPts val="1200"/>
              </a:spcBef>
              <a:spcAft>
                <a:spcPts val="0"/>
              </a:spcAft>
              <a:buClr>
                <a:schemeClr val="accent1"/>
              </a:buClr>
            </a:pPr>
            <a:r>
              <a:rPr>
                <a:sym typeface="+mn-ea"/>
              </a:rPr>
              <a:t>第四级</a:t>
            </a:r>
            <a:endParaRPr>
              <a:sym typeface="+mn-ea"/>
            </a:endParaRPr>
          </a:p>
          <a:p>
            <a:pPr lvl="4">
              <a:spcBef>
                <a:spcPts val="1200"/>
              </a:spcBef>
              <a:spcAft>
                <a:spcPts val="0"/>
              </a:spcAft>
              <a:buClr>
                <a:schemeClr val="accent1"/>
              </a:buClr>
            </a:pPr>
            <a:r>
              <a:rPr>
                <a:sym typeface="+mn-ea"/>
              </a:rPr>
              <a:t>第五级</a:t>
            </a:r>
            <a:endParaRPr>
              <a:sym typeface="+mn-ea"/>
            </a:endParaRPr>
          </a:p>
        </p:txBody>
      </p:sp>
      <p:sp>
        <p:nvSpPr>
          <p:cNvPr id="104870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accent2"/>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9"/>
          <p:cNvCxnSpPr>
            <a:cxnSpLocks/>
          </p:cNvCxnSpPr>
          <p:nvPr>
            <p:custDataLst>
              <p:tags r:id="rId4"/>
            </p:custDataLst>
          </p:nvPr>
        </p:nvCxnSpPr>
        <p:spPr>
          <a:xfrm>
            <a:off x="10972165" y="77216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8"/>
          <p:cNvCxnSpPr>
            <a:cxnSpLocks/>
          </p:cNvCxnSpPr>
          <p:nvPr>
            <p:custDataLst>
              <p:tags r:id="rId5"/>
            </p:custDataLst>
          </p:nvPr>
        </p:nvCxnSpPr>
        <p:spPr>
          <a:xfrm>
            <a:off x="10972165" y="84709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7"/>
          <p:cNvCxnSpPr>
            <a:cxnSpLocks/>
          </p:cNvCxnSpPr>
          <p:nvPr>
            <p:custDataLst>
              <p:tags r:id="rId6"/>
            </p:custDataLst>
          </p:nvPr>
        </p:nvCxnSpPr>
        <p:spPr>
          <a:xfrm>
            <a:off x="10972165" y="921385"/>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04" name="矩形: 圆顶角 12"/>
          <p:cNvSpPr/>
          <p:nvPr>
            <p:custDataLst>
              <p:tags r:id="rId7"/>
            </p:custDataLst>
          </p:nvPr>
        </p:nvSpPr>
        <p:spPr>
          <a:xfrm rot="16200000" flipH="1">
            <a:off x="2978150" y="-1115695"/>
            <a:ext cx="76200" cy="46069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alpha val="3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sp>
        <p:nvSpPr>
          <p:cNvPr id="1048706" name="日期占位符 3"/>
          <p:cNvSpPr>
            <a:spLocks noGrp="1"/>
          </p:cNvSpPr>
          <p:nvPr>
            <p:ph type="dt" sz="half" idx="10"/>
            <p:custDataLst>
              <p:tags r:id="rId8"/>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08"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0"/>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2"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714" name="任意多边形: 形状 4"/>
          <p:cNvSpPr/>
          <p:nvPr>
            <p:custDataLst>
              <p:tags r:id="rId2"/>
            </p:custDataLst>
          </p:nvPr>
        </p:nvSpPr>
        <p:spPr>
          <a:xfrm flipH="1">
            <a:off x="10275568" y="0"/>
            <a:ext cx="1490346" cy="840741"/>
          </a:xfrm>
          <a:custGeom>
            <a:avLst/>
            <a:gdLst>
              <a:gd name="connsiteX0" fmla="*/ 1480712 w 1490346"/>
              <a:gd name="connsiteY0" fmla="*/ 0 h 840741"/>
              <a:gd name="connsiteX1" fmla="*/ 9634 w 1490346"/>
              <a:gd name="connsiteY1" fmla="*/ 0 h 840741"/>
              <a:gd name="connsiteX2" fmla="*/ 0 w 1490346"/>
              <a:gd name="connsiteY2" fmla="*/ 95568 h 840741"/>
              <a:gd name="connsiteX3" fmla="*/ 745173 w 1490346"/>
              <a:gd name="connsiteY3" fmla="*/ 840741 h 840741"/>
              <a:gd name="connsiteX4" fmla="*/ 1490346 w 1490346"/>
              <a:gd name="connsiteY4" fmla="*/ 95568 h 840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346" h="840741">
                <a:moveTo>
                  <a:pt x="1480712" y="0"/>
                </a:moveTo>
                <a:lnTo>
                  <a:pt x="9634" y="0"/>
                </a:lnTo>
                <a:lnTo>
                  <a:pt x="0" y="95568"/>
                </a:lnTo>
                <a:cubicBezTo>
                  <a:pt x="0" y="507116"/>
                  <a:pt x="333625" y="840741"/>
                  <a:pt x="745173" y="840741"/>
                </a:cubicBezTo>
                <a:cubicBezTo>
                  <a:pt x="1156721" y="840741"/>
                  <a:pt x="1490346" y="507116"/>
                  <a:pt x="1490346" y="95568"/>
                </a:cubicBezTo>
                <a:close/>
              </a:path>
            </a:pathLst>
          </a:custGeom>
          <a:gradFill flip="none" rotWithShape="1">
            <a:gsLst>
              <a:gs pos="0">
                <a:schemeClr val="bg1">
                  <a:alpha val="10000"/>
                </a:schemeClr>
              </a:gs>
              <a:gs pos="89000">
                <a:schemeClr val="accent1">
                  <a:alpha val="25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MiSans" panose="00000500000000000000" charset="-122"/>
            </a:endParaRPr>
          </a:p>
        </p:txBody>
      </p:sp>
      <p:cxnSp>
        <p:nvCxnSpPr>
          <p:cNvPr id="3145747" name="直接连接符 21"/>
          <p:cNvCxnSpPr>
            <a:cxnSpLocks/>
          </p:cNvCxnSpPr>
          <p:nvPr>
            <p:custDataLst>
              <p:tags r:id="rId3"/>
            </p:custDataLst>
          </p:nvPr>
        </p:nvCxnSpPr>
        <p:spPr>
          <a:xfrm>
            <a:off x="1144905" y="60134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9" name="直接连接符 24"/>
          <p:cNvCxnSpPr>
            <a:cxnSpLocks/>
          </p:cNvCxnSpPr>
          <p:nvPr>
            <p:custDataLst>
              <p:tags r:id="rId4"/>
            </p:custDataLst>
          </p:nvPr>
        </p:nvCxnSpPr>
        <p:spPr>
          <a:xfrm>
            <a:off x="1144905" y="65976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1" name="直接连接符 7"/>
          <p:cNvCxnSpPr>
            <a:cxnSpLocks/>
          </p:cNvCxnSpPr>
          <p:nvPr>
            <p:custDataLst>
              <p:tags r:id="rId5"/>
            </p:custDataLst>
          </p:nvPr>
        </p:nvCxnSpPr>
        <p:spPr>
          <a:xfrm>
            <a:off x="1144905" y="71818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6" name="矩形: 圆顶角 12"/>
          <p:cNvSpPr/>
          <p:nvPr>
            <p:custDataLst>
              <p:tags r:id="rId6"/>
            </p:custDataLst>
          </p:nvPr>
        </p:nvSpPr>
        <p:spPr>
          <a:xfrm rot="16200000" flipH="1">
            <a:off x="1751330" y="2410460"/>
            <a:ext cx="1711325" cy="31845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lumMod val="60000"/>
                  <a:lumOff val="4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sp>
        <p:nvSpPr>
          <p:cNvPr id="1048718" name="矩形: 圆顶角 13"/>
          <p:cNvSpPr/>
          <p:nvPr>
            <p:custDataLst>
              <p:tags r:id="rId7"/>
            </p:custDataLst>
          </p:nvPr>
        </p:nvSpPr>
        <p:spPr>
          <a:xfrm rot="5400000" flipH="1">
            <a:off x="2086610" y="3187065"/>
            <a:ext cx="1711325" cy="3228975"/>
          </a:xfrm>
          <a:prstGeom prst="round2SameRect">
            <a:avLst>
              <a:gd name="adj1" fmla="val 50000"/>
              <a:gd name="adj2" fmla="val 0"/>
            </a:avLst>
          </a:prstGeom>
          <a:gradFill flip="none" rotWithShape="1">
            <a:gsLst>
              <a:gs pos="0">
                <a:schemeClr val="bg1">
                  <a:alpha val="70000"/>
                </a:schemeClr>
              </a:gs>
              <a:gs pos="100000">
                <a:schemeClr val="accent6">
                  <a:lumMod val="20000"/>
                  <a:lumOff val="8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charset="-122"/>
            </a:endParaRPr>
          </a:p>
        </p:txBody>
      </p:sp>
      <p:sp>
        <p:nvSpPr>
          <p:cNvPr id="1048720" name="副标题"/>
          <p:cNvSpPr txBox="1">
            <a:spLocks noGrp="1"/>
          </p:cNvSpPr>
          <p:nvPr>
            <p:ph type="body" idx="2" hasCustomPrompt="1"/>
            <p:custDataLst>
              <p:tags r:id="rId8"/>
            </p:custDataLst>
          </p:nvPr>
        </p:nvSpPr>
        <p:spPr>
          <a:xfrm>
            <a:off x="1739537" y="2045218"/>
            <a:ext cx="1764211"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all" dirty="0" sz="1800" i="0" kern="1200" kumimoji="0" lang="en-US" noProof="1" normalizeH="0" spc="0" strike="noStrike" u="none">
                <a:solidFill>
                  <a:schemeClr val="accent1"/>
                </a:solidFill>
                <a:latin typeface="+mn-ea"/>
                <a:ea typeface="+mn-ea"/>
                <a:cs typeface="MiSans" panose="00000500000000000000" charset="-122"/>
              </a:defRPr>
            </a:lvl1pPr>
          </a:lstStyle>
          <a:p>
            <a:pPr algn="l" lvl="0"/>
            <a:r>
              <a:rPr>
                <a:sym typeface="+mn-ea"/>
              </a:rPr>
              <a:t>单击编辑副标题</a:t>
            </a:r>
            <a:endParaRPr>
              <a:sym typeface="+mn-ea"/>
            </a:endParaRPr>
          </a:p>
        </p:txBody>
      </p:sp>
      <p:sp>
        <p:nvSpPr>
          <p:cNvPr id="1048722" name="标题"/>
          <p:cNvSpPr txBox="1">
            <a:spLocks noGrp="1"/>
          </p:cNvSpPr>
          <p:nvPr>
            <p:ph type="title" idx="1" hasCustomPrompt="1"/>
            <p:custDataLst>
              <p:tags r:id="rId9"/>
            </p:custDataLst>
          </p:nvPr>
        </p:nvSpPr>
        <p:spPr>
          <a:xfrm>
            <a:off x="1739265" y="1067435"/>
            <a:ext cx="1764030" cy="9074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accent2"/>
                </a:solidFill>
                <a:latin typeface="+mj-ea"/>
                <a:ea typeface="+mj-ea"/>
                <a:cs typeface="MiSans" panose="00000500000000000000" charset="-122"/>
              </a:defRPr>
            </a:lvl1pPr>
          </a:lstStyle>
          <a:p>
            <a:pPr lvl="0"/>
            <a:r>
              <a:rPr>
                <a:sym typeface="+mn-ea"/>
              </a:rPr>
              <a:t>标题</a:t>
            </a:r>
            <a:endParaRPr>
              <a:sym typeface="+mn-ea"/>
            </a:endParaRPr>
          </a:p>
        </p:txBody>
      </p:sp>
      <p:sp>
        <p:nvSpPr>
          <p:cNvPr id="1048724" name="日期占位符 2"/>
          <p:cNvSpPr>
            <a:spLocks noGrp="1"/>
          </p:cNvSpPr>
          <p:nvPr>
            <p:ph type="dt" sz="half" idx="10"/>
            <p:custDataLst>
              <p:tags r:id="rId10"/>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26" name="页脚占位符 3"/>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28" name="灯片编号占位符 4"/>
          <p:cNvSpPr>
            <a:spLocks noGrp="1"/>
          </p:cNvSpPr>
          <p:nvPr>
            <p:ph type="sldNum" sz="quarter" idx="12"/>
            <p:custDataLst>
              <p:tags r:id="rId12"/>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30"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732" name="椭圆 81"/>
          <p:cNvSpPr>
            <a:spLocks noChangeAspect="1"/>
          </p:cNvSpPr>
          <p:nvPr>
            <p:custDataLst>
              <p:tags r:id="rId2"/>
            </p:custDataLst>
          </p:nvPr>
        </p:nvSpPr>
        <p:spPr>
          <a:xfrm flipH="1">
            <a:off x="7226300" y="2954655"/>
            <a:ext cx="1763395" cy="1763395"/>
          </a:xfrm>
          <a:prstGeom prst="ellipse"/>
          <a:gradFill flip="none" rotWithShape="1">
            <a:gsLst>
              <a:gs pos="0">
                <a:schemeClr val="bg1">
                  <a:alpha val="5000"/>
                </a:schemeClr>
              </a:gs>
              <a:gs pos="89000">
                <a:schemeClr val="accent1">
                  <a:lumMod val="40000"/>
                  <a:lumOff val="60000"/>
                  <a:alpha val="6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panose="00000500000000000000" charset="-122"/>
              <a:sym typeface="+mn-ea"/>
            </a:endParaRPr>
          </a:p>
        </p:txBody>
      </p:sp>
      <p:sp>
        <p:nvSpPr>
          <p:cNvPr id="1048734" name="矩形: 圆顶角 12"/>
          <p:cNvSpPr/>
          <p:nvPr>
            <p:custDataLst>
              <p:tags r:id="rId3"/>
            </p:custDataLst>
          </p:nvPr>
        </p:nvSpPr>
        <p:spPr>
          <a:xfrm flipH="1">
            <a:off x="2816225" y="1450340"/>
            <a:ext cx="1893570" cy="3524250"/>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lumMod val="60000"/>
                  <a:lumOff val="4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sp>
        <p:nvSpPr>
          <p:cNvPr id="1048736" name="矩形: 圆顶角 13"/>
          <p:cNvSpPr/>
          <p:nvPr>
            <p:custDataLst>
              <p:tags r:id="rId4"/>
            </p:custDataLst>
          </p:nvPr>
        </p:nvSpPr>
        <p:spPr>
          <a:xfrm rot="10800000" flipH="1">
            <a:off x="1900555" y="1906270"/>
            <a:ext cx="1893570" cy="3573145"/>
          </a:xfrm>
          <a:prstGeom prst="round2SameRect">
            <a:avLst>
              <a:gd name="adj1" fmla="val 50000"/>
              <a:gd name="adj2" fmla="val 0"/>
            </a:avLst>
          </a:prstGeom>
          <a:gradFill flip="none" rotWithShape="1">
            <a:gsLst>
              <a:gs pos="0">
                <a:schemeClr val="bg1">
                  <a:alpha val="70000"/>
                </a:schemeClr>
              </a:gs>
              <a:gs pos="95000">
                <a:schemeClr val="accent6">
                  <a:lumMod val="20000"/>
                  <a:lumOff val="8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charset="-122"/>
            </a:endParaRPr>
          </a:p>
        </p:txBody>
      </p:sp>
      <p:sp>
        <p:nvSpPr>
          <p:cNvPr id="1048738" name="任意多边形: 形状 9"/>
          <p:cNvSpPr/>
          <p:nvPr>
            <p:custDataLst>
              <p:tags r:id="rId5"/>
            </p:custDataLst>
          </p:nvPr>
        </p:nvSpPr>
        <p:spPr>
          <a:xfrm flipH="1">
            <a:off x="10156823" y="0"/>
            <a:ext cx="1490346" cy="840741"/>
          </a:xfrm>
          <a:custGeom>
            <a:avLst/>
            <a:gdLst>
              <a:gd name="connsiteX0" fmla="*/ 1480712 w 1490346"/>
              <a:gd name="connsiteY0" fmla="*/ 0 h 840741"/>
              <a:gd name="connsiteX1" fmla="*/ 9634 w 1490346"/>
              <a:gd name="connsiteY1" fmla="*/ 0 h 840741"/>
              <a:gd name="connsiteX2" fmla="*/ 0 w 1490346"/>
              <a:gd name="connsiteY2" fmla="*/ 95568 h 840741"/>
              <a:gd name="connsiteX3" fmla="*/ 745173 w 1490346"/>
              <a:gd name="connsiteY3" fmla="*/ 840741 h 840741"/>
              <a:gd name="connsiteX4" fmla="*/ 1490346 w 1490346"/>
              <a:gd name="connsiteY4" fmla="*/ 95568 h 840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346" h="840741">
                <a:moveTo>
                  <a:pt x="1480712" y="0"/>
                </a:moveTo>
                <a:lnTo>
                  <a:pt x="9634" y="0"/>
                </a:lnTo>
                <a:lnTo>
                  <a:pt x="0" y="95568"/>
                </a:lnTo>
                <a:cubicBezTo>
                  <a:pt x="0" y="507116"/>
                  <a:pt x="333625" y="840741"/>
                  <a:pt x="745173" y="840741"/>
                </a:cubicBezTo>
                <a:cubicBezTo>
                  <a:pt x="1156721" y="840741"/>
                  <a:pt x="1490346" y="507116"/>
                  <a:pt x="1490346" y="95568"/>
                </a:cubicBezTo>
                <a:close/>
              </a:path>
            </a:pathLst>
          </a:custGeom>
          <a:gradFill flip="none" rotWithShape="1">
            <a:gsLst>
              <a:gs pos="0">
                <a:schemeClr val="bg1">
                  <a:alpha val="10000"/>
                </a:schemeClr>
              </a:gs>
              <a:gs pos="89000">
                <a:schemeClr val="accent1">
                  <a:alpha val="25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MiSans" panose="00000500000000000000" charset="-122"/>
            </a:endParaRPr>
          </a:p>
        </p:txBody>
      </p:sp>
      <p:cxnSp>
        <p:nvCxnSpPr>
          <p:cNvPr id="3145753" name="直接连接符 21"/>
          <p:cNvCxnSpPr>
            <a:cxnSpLocks/>
          </p:cNvCxnSpPr>
          <p:nvPr>
            <p:custDataLst>
              <p:tags r:id="rId6"/>
            </p:custDataLst>
          </p:nvPr>
        </p:nvCxnSpPr>
        <p:spPr>
          <a:xfrm>
            <a:off x="1144905" y="60134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5" name="直接连接符 24"/>
          <p:cNvCxnSpPr>
            <a:cxnSpLocks/>
          </p:cNvCxnSpPr>
          <p:nvPr>
            <p:custDataLst>
              <p:tags r:id="rId7"/>
            </p:custDataLst>
          </p:nvPr>
        </p:nvCxnSpPr>
        <p:spPr>
          <a:xfrm>
            <a:off x="1144905" y="65976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7" name="直接连接符 11"/>
          <p:cNvCxnSpPr>
            <a:cxnSpLocks/>
          </p:cNvCxnSpPr>
          <p:nvPr>
            <p:custDataLst>
              <p:tags r:id="rId8"/>
            </p:custDataLst>
          </p:nvPr>
        </p:nvCxnSpPr>
        <p:spPr>
          <a:xfrm>
            <a:off x="1144905" y="71818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0" name="椭圆 10"/>
          <p:cNvSpPr>
            <a:spLocks noChangeAspect="1"/>
          </p:cNvSpPr>
          <p:nvPr>
            <p:custDataLst>
              <p:tags r:id="rId9"/>
            </p:custDataLst>
          </p:nvPr>
        </p:nvSpPr>
        <p:spPr>
          <a:xfrm>
            <a:off x="10348595" y="6252210"/>
            <a:ext cx="107950" cy="107950"/>
          </a:xfrm>
          <a:prstGeom prst="ellipse"/>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2" name="椭圆 9"/>
          <p:cNvSpPr>
            <a:spLocks noChangeAspect="1"/>
          </p:cNvSpPr>
          <p:nvPr>
            <p:custDataLst>
              <p:tags r:id="rId10"/>
            </p:custDataLst>
          </p:nvPr>
        </p:nvSpPr>
        <p:spPr>
          <a:xfrm>
            <a:off x="10596245" y="6252210"/>
            <a:ext cx="107950" cy="107950"/>
          </a:xfrm>
          <a:prstGeom prst="ellipse"/>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4" name="椭圆 8"/>
          <p:cNvSpPr>
            <a:spLocks noChangeAspect="1"/>
          </p:cNvSpPr>
          <p:nvPr>
            <p:custDataLst>
              <p:tags r:id="rId11"/>
            </p:custDataLst>
          </p:nvPr>
        </p:nvSpPr>
        <p:spPr>
          <a:xfrm>
            <a:off x="10100945" y="6252210"/>
            <a:ext cx="107950" cy="107950"/>
          </a:xfrm>
          <a:prstGeom prst="ellipse"/>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pic>
        <p:nvPicPr>
          <p:cNvPr id="2097157" name="图片 56" descr="箭头 右"/>
          <p:cNvPicPr>
            <a:picLocks noChangeAspect="1"/>
          </p:cNvPicPr>
          <p:nvPr>
            <p:custDataLst>
              <p:tags r:id="rId12"/>
            </p:custDataLst>
          </p:nvPr>
        </p:nvPicPr>
        <p:blipFill>
          <a:blip xmlns:r="http://schemas.openxmlformats.org/officeDocument/2006/relationships" r:embed="rId13"/>
          <a:stretch>
            <a:fillRect/>
          </a:stretch>
        </p:blipFill>
        <p:spPr>
          <a:xfrm>
            <a:off x="1412875" y="6229350"/>
            <a:ext cx="153670" cy="153670"/>
          </a:xfrm>
          <a:prstGeom prst="rect"/>
        </p:spPr>
      </p:pic>
      <p:pic>
        <p:nvPicPr>
          <p:cNvPr id="2097159" name="图片 57" descr="箭头 右"/>
          <p:cNvPicPr>
            <a:picLocks noChangeAspect="1"/>
          </p:cNvPicPr>
          <p:nvPr>
            <p:custDataLst>
              <p:tags r:id="rId14"/>
            </p:custDataLst>
          </p:nvPr>
        </p:nvPicPr>
        <p:blipFill>
          <a:blip xmlns:r="http://schemas.openxmlformats.org/officeDocument/2006/relationships" r:embed="rId15"/>
          <a:stretch>
            <a:fillRect/>
          </a:stretch>
        </p:blipFill>
        <p:spPr>
          <a:xfrm flipH="1">
            <a:off x="1144905" y="6229350"/>
            <a:ext cx="153670" cy="153670"/>
          </a:xfrm>
          <a:prstGeom prst="rect"/>
        </p:spPr>
      </p:pic>
      <p:sp>
        <p:nvSpPr>
          <p:cNvPr id="1048746" name="标题"/>
          <p:cNvSpPr txBox="1">
            <a:spLocks noGrp="1"/>
          </p:cNvSpPr>
          <p:nvPr>
            <p:ph type="title" idx="2" hasCustomPrompt="1"/>
            <p:custDataLst>
              <p:tags r:id="rId16"/>
            </p:custDataLst>
          </p:nvPr>
        </p:nvSpPr>
        <p:spPr>
          <a:xfrm>
            <a:off x="4709795" y="2879090"/>
            <a:ext cx="6257925" cy="1645285"/>
          </a:xfrm>
          <a:prstGeom prst="rect"/>
          <a:noFill/>
        </p:spPr>
        <p:txBody>
          <a:bodyPr anchor="t"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6000" i="0" kern="1200" kumimoji="0" lang="zh-CN" noProof="1" normalizeH="0" spc="300" strike="noStrike" u="none">
                <a:gradFill>
                  <a:gsLst>
                    <a:gs pos="20000">
                      <a:schemeClr val="accent2"/>
                    </a:gs>
                    <a:gs pos="100000">
                      <a:schemeClr val="accent1">
                        <a:lumMod val="60000"/>
                        <a:lumOff val="40000"/>
                      </a:schemeClr>
                    </a:gs>
                  </a:gsLst>
                  <a:lin ang="4800000" scaled="0"/>
                </a:gradFill>
                <a:latin typeface="+mj-ea"/>
                <a:ea typeface="+mj-ea"/>
                <a:cs typeface="MiSans" panose="00000500000000000000" charset="-122"/>
              </a:defRPr>
            </a:lvl1pPr>
          </a:lstStyle>
          <a:p>
            <a:pPr algn="r" lvl="0"/>
            <a:r>
              <a:rPr>
                <a:sym typeface="+mn-ea"/>
              </a:rPr>
              <a:t>单击编辑标题</a:t>
            </a:r>
            <a:endParaRPr>
              <a:sym typeface="+mn-ea"/>
            </a:endParaRPr>
          </a:p>
        </p:txBody>
      </p:sp>
      <p:sp>
        <p:nvSpPr>
          <p:cNvPr id="1048748" name="节编号"/>
          <p:cNvSpPr txBox="1">
            <a:spLocks noGrp="1"/>
          </p:cNvSpPr>
          <p:nvPr>
            <p:ph type="body" idx="1" hasCustomPrompt="1"/>
            <p:custDataLst>
              <p:tags r:id="rId17"/>
            </p:custDataLst>
          </p:nvPr>
        </p:nvSpPr>
        <p:spPr>
          <a:xfrm>
            <a:off x="6933081" y="1652096"/>
            <a:ext cx="4034659" cy="1151890"/>
          </a:xfrm>
          <a:prstGeom prst="rect"/>
          <a:noFill/>
        </p:spPr>
        <p:txBody>
          <a:bodyPr anchor="ctr" anchorCtr="0" bIns="0" lIns="0" rIns="0" rtlCol="0" tIns="0" wrap="square">
            <a:normAutofit/>
          </a:bodyPr>
          <a:lstStyle>
            <a:lvl1pPr algn="r" defTabSz="914400" eaLnBrk="1" fontAlgn="auto" hangingPunct="1" latinLnBrk="0" marL="0" marR="0" rtl="0">
              <a:lnSpc>
                <a:spcPct val="120000"/>
              </a:lnSpc>
              <a:buClrTx/>
              <a:buSzTx/>
              <a:buFontTx/>
              <a:buNone/>
              <a:defRPr altLang="zh-CN" baseline="0" b="0" cap="none" dirty="0" sz="4400" i="0" kern="1200" kumimoji="0" lang="en-US" noProof="1" normalizeH="0" spc="300" strike="noStrike" u="none">
                <a:gradFill>
                  <a:gsLst>
                    <a:gs pos="7000">
                      <a:schemeClr val="accent1">
                        <a:lumMod val="60000"/>
                        <a:lumOff val="40000"/>
                      </a:schemeClr>
                    </a:gs>
                    <a:gs pos="100000">
                      <a:schemeClr val="accent2">
                        <a:lumMod val="60000"/>
                        <a:lumOff val="40000"/>
                      </a:schemeClr>
                    </a:gs>
                  </a:gsLst>
                  <a:lin ang="7800000" scaled="0"/>
                </a:gradFill>
                <a:latin typeface="+mj-ea"/>
                <a:ea typeface="+mj-ea"/>
                <a:cs typeface="MiSans" panose="00000500000000000000" charset="-122"/>
              </a:defRPr>
            </a:lvl1pPr>
          </a:lstStyle>
          <a:p>
            <a:pPr algn="r" lvl="0">
              <a:lnSpc>
                <a:spcPct val="120000"/>
              </a:lnSpc>
            </a:pPr>
            <a:r>
              <a:rPr>
                <a:sym typeface="+mn-ea"/>
              </a:rPr>
              <a:t>编辑节编号</a:t>
            </a:r>
            <a:endParaRPr>
              <a:sym typeface="+mn-ea"/>
            </a:endParaRPr>
          </a:p>
        </p:txBody>
      </p:sp>
      <p:sp>
        <p:nvSpPr>
          <p:cNvPr id="1048750" name="日期占位符 3"/>
          <p:cNvSpPr>
            <a:spLocks noGrp="1"/>
          </p:cNvSpPr>
          <p:nvPr>
            <p:ph type="dt" sz="half" idx="10"/>
            <p:custDataLst>
              <p:tags r:id="rId18"/>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52" name="页脚占位符 4"/>
          <p:cNvSpPr>
            <a:spLocks noGrp="1"/>
          </p:cNvSpPr>
          <p:nvPr>
            <p:ph type="ftr" sz="quarter" idx="11"/>
            <p:custDataLst>
              <p:tags r:id="rId19"/>
            </p:custDataLst>
          </p:nvPr>
        </p:nvSpPr>
        <p:spPr>
          <a:xfrm>
            <a:off x="4038600" y="6356350"/>
            <a:ext cx="4114800" cy="365125"/>
          </a:xfrm>
        </p:spPr>
        <p:txBody>
          <a:bodyPr/>
          <a:p>
            <a:endParaRPr altLang="en-US" lang="zh-CN"/>
          </a:p>
        </p:txBody>
      </p:sp>
      <p:sp>
        <p:nvSpPr>
          <p:cNvPr id="1048754" name="灯片编号占位符 5"/>
          <p:cNvSpPr>
            <a:spLocks noGrp="1"/>
          </p:cNvSpPr>
          <p:nvPr>
            <p:ph type="sldNum" sz="quarter" idx="12"/>
            <p:custDataLst>
              <p:tags r:id="rId20"/>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56"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758" name="正文"/>
          <p:cNvSpPr txBox="1">
            <a:spLocks noGrp="1"/>
          </p:cNvSpPr>
          <p:nvPr>
            <p:ph idx="7"/>
            <p:custDataLst>
              <p:tags r:id="rId2"/>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0" name="正文"/>
          <p:cNvSpPr txBox="1">
            <a:spLocks noGrp="1"/>
          </p:cNvSpPr>
          <p:nvPr>
            <p:ph idx="6"/>
            <p:custDataLst>
              <p:tags r:id="rId3"/>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2" name="标题"/>
          <p:cNvSpPr txBox="1">
            <a:spLocks noGrp="1"/>
          </p:cNvSpPr>
          <p:nvPr>
            <p:ph type="title" idx="5"/>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accent2"/>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64" name="矩形: 圆顶角 12"/>
          <p:cNvSpPr/>
          <p:nvPr>
            <p:custDataLst>
              <p:tags r:id="rId5"/>
            </p:custDataLst>
          </p:nvPr>
        </p:nvSpPr>
        <p:spPr>
          <a:xfrm rot="16200000" flipH="1">
            <a:off x="2978150" y="-1115695"/>
            <a:ext cx="76200" cy="46069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alpha val="3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cxnSp>
        <p:nvCxnSpPr>
          <p:cNvPr id="3145759" name="直接连接符 14"/>
          <p:cNvCxnSpPr>
            <a:cxnSpLocks/>
          </p:cNvCxnSpPr>
          <p:nvPr>
            <p:custDataLst>
              <p:tags r:id="rId6"/>
            </p:custDataLst>
          </p:nvPr>
        </p:nvCxnSpPr>
        <p:spPr>
          <a:xfrm>
            <a:off x="10972165" y="77216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61" name="直接连接符 15"/>
          <p:cNvCxnSpPr>
            <a:cxnSpLocks/>
          </p:cNvCxnSpPr>
          <p:nvPr>
            <p:custDataLst>
              <p:tags r:id="rId7"/>
            </p:custDataLst>
          </p:nvPr>
        </p:nvCxnSpPr>
        <p:spPr>
          <a:xfrm>
            <a:off x="10972165" y="84709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63" name="直接连接符 16"/>
          <p:cNvCxnSpPr>
            <a:cxnSpLocks/>
          </p:cNvCxnSpPr>
          <p:nvPr>
            <p:custDataLst>
              <p:tags r:id="rId8"/>
            </p:custDataLst>
          </p:nvPr>
        </p:nvCxnSpPr>
        <p:spPr>
          <a:xfrm>
            <a:off x="10972165" y="921385"/>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66" name="日期占位符 4"/>
          <p:cNvSpPr>
            <a:spLocks noGrp="1"/>
          </p:cNvSpPr>
          <p:nvPr>
            <p:ph type="dt" sz="half" idx="10"/>
            <p:custDataLst>
              <p:tags r:id="rId9"/>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68" name="页脚占位符 5"/>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70" name="灯片编号占位符 6"/>
          <p:cNvSpPr>
            <a:spLocks noGrp="1"/>
          </p:cNvSpPr>
          <p:nvPr>
            <p:ph type="sldNum" sz="quarter" idx="12"/>
            <p:custDataLst>
              <p:tags r:id="rId11"/>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72"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774" name="正文"/>
          <p:cNvSpPr txBox="1">
            <a:spLocks noGrp="1"/>
          </p:cNvSpPr>
          <p:nvPr>
            <p:ph idx="9"/>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6" name="标题"/>
          <p:cNvSpPr txBox="1">
            <a:spLocks noGrp="1"/>
          </p:cNvSpPr>
          <p:nvPr>
            <p:ph type="title" idx="8"/>
            <p:custDataLst>
              <p:tags r:id="rId3"/>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panose="00000500000000000000" charset="-122"/>
              </a:defRPr>
            </a:lvl1pPr>
          </a:lstStyle>
          <a:p>
            <a:pPr lvl="0"/>
            <a:r>
              <a:rPr>
                <a:sym typeface="+mn-ea"/>
              </a:rPr>
              <a:t>单击此处编辑母版标题样式</a:t>
            </a:r>
            <a:endParaRPr>
              <a:sym typeface="+mn-ea"/>
            </a:endParaRPr>
          </a:p>
        </p:txBody>
      </p:sp>
      <p:sp>
        <p:nvSpPr>
          <p:cNvPr id="1048778" name="正文"/>
          <p:cNvSpPr txBox="1">
            <a:spLocks noGrp="1"/>
          </p:cNvSpPr>
          <p:nvPr>
            <p:ph idx="7"/>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80" name="标题"/>
          <p:cNvSpPr txBox="1">
            <a:spLocks noGrp="1"/>
          </p:cNvSpPr>
          <p:nvPr>
            <p:ph type="title" idx="6"/>
            <p:custDataLst>
              <p:tags r:id="rId5"/>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panose="00000500000000000000" charset="-122"/>
              </a:defRPr>
            </a:lvl1pPr>
          </a:lstStyle>
          <a:p>
            <a:pPr lvl="0"/>
            <a:r>
              <a:rPr>
                <a:sym typeface="+mn-ea"/>
              </a:rPr>
              <a:t>单击此处编辑母版标题样式</a:t>
            </a:r>
            <a:endParaRPr>
              <a:sym typeface="+mn-ea"/>
            </a:endParaRPr>
          </a:p>
        </p:txBody>
      </p:sp>
      <p:sp>
        <p:nvSpPr>
          <p:cNvPr id="1048782" name="标题"/>
          <p:cNvSpPr txBox="1">
            <a:spLocks noGrp="1"/>
          </p:cNvSpPr>
          <p:nvPr>
            <p:ph type="title" idx="5"/>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accent2"/>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84" name="矩形: 圆顶角 12"/>
          <p:cNvSpPr/>
          <p:nvPr>
            <p:custDataLst>
              <p:tags r:id="rId7"/>
            </p:custDataLst>
          </p:nvPr>
        </p:nvSpPr>
        <p:spPr>
          <a:xfrm rot="16200000" flipH="1">
            <a:off x="2978150" y="-1115695"/>
            <a:ext cx="76200" cy="46069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alpha val="3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cxnSp>
        <p:nvCxnSpPr>
          <p:cNvPr id="3145765" name="直接连接符 14"/>
          <p:cNvCxnSpPr>
            <a:cxnSpLocks/>
          </p:cNvCxnSpPr>
          <p:nvPr>
            <p:custDataLst>
              <p:tags r:id="rId8"/>
            </p:custDataLst>
          </p:nvPr>
        </p:nvCxnSpPr>
        <p:spPr>
          <a:xfrm>
            <a:off x="10972165" y="77216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67" name="直接连接符 15"/>
          <p:cNvCxnSpPr>
            <a:cxnSpLocks/>
          </p:cNvCxnSpPr>
          <p:nvPr>
            <p:custDataLst>
              <p:tags r:id="rId9"/>
            </p:custDataLst>
          </p:nvPr>
        </p:nvCxnSpPr>
        <p:spPr>
          <a:xfrm>
            <a:off x="10972165" y="84709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69" name="直接连接符 16"/>
          <p:cNvCxnSpPr>
            <a:cxnSpLocks/>
          </p:cNvCxnSpPr>
          <p:nvPr>
            <p:custDataLst>
              <p:tags r:id="rId10"/>
            </p:custDataLst>
          </p:nvPr>
        </p:nvCxnSpPr>
        <p:spPr>
          <a:xfrm>
            <a:off x="10972165" y="921385"/>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6" name="日期占位符 6"/>
          <p:cNvSpPr>
            <a:spLocks noGrp="1"/>
          </p:cNvSpPr>
          <p:nvPr>
            <p:ph type="dt" sz="half" idx="10"/>
            <p:custDataLst>
              <p:tags r:id="rId11"/>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88" name="页脚占位符 7"/>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90" name="灯片编号占位符 8"/>
          <p:cNvSpPr>
            <a:spLocks noGrp="1"/>
          </p:cNvSpPr>
          <p:nvPr>
            <p:ph type="sldNum" sz="quarter" idx="12"/>
            <p:custDataLst>
              <p:tags r:id="rId13"/>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92"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794"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accent2"/>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96" name="矩形: 圆顶角 12"/>
          <p:cNvSpPr/>
          <p:nvPr>
            <p:custDataLst>
              <p:tags r:id="rId3"/>
            </p:custDataLst>
          </p:nvPr>
        </p:nvSpPr>
        <p:spPr>
          <a:xfrm rot="16200000" flipH="1">
            <a:off x="2978150" y="-1115695"/>
            <a:ext cx="76200" cy="46069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alpha val="3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cxnSp>
        <p:nvCxnSpPr>
          <p:cNvPr id="3145771" name="直接连接符 14"/>
          <p:cNvCxnSpPr>
            <a:cxnSpLocks/>
          </p:cNvCxnSpPr>
          <p:nvPr>
            <p:custDataLst>
              <p:tags r:id="rId4"/>
            </p:custDataLst>
          </p:nvPr>
        </p:nvCxnSpPr>
        <p:spPr>
          <a:xfrm>
            <a:off x="10972165" y="77216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73" name="直接连接符 15"/>
          <p:cNvCxnSpPr>
            <a:cxnSpLocks/>
          </p:cNvCxnSpPr>
          <p:nvPr>
            <p:custDataLst>
              <p:tags r:id="rId5"/>
            </p:custDataLst>
          </p:nvPr>
        </p:nvCxnSpPr>
        <p:spPr>
          <a:xfrm>
            <a:off x="10972165" y="84709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75" name="直接连接符 16"/>
          <p:cNvCxnSpPr>
            <a:cxnSpLocks/>
          </p:cNvCxnSpPr>
          <p:nvPr>
            <p:custDataLst>
              <p:tags r:id="rId6"/>
            </p:custDataLst>
          </p:nvPr>
        </p:nvCxnSpPr>
        <p:spPr>
          <a:xfrm>
            <a:off x="10972165" y="921385"/>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98" name="日期占位符 2"/>
          <p:cNvSpPr>
            <a:spLocks noGrp="1"/>
          </p:cNvSpPr>
          <p:nvPr>
            <p:ph type="dt" sz="half" idx="10"/>
            <p:custDataLst>
              <p:tags r:id="rId7"/>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80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02" name="灯片编号占位符 4"/>
          <p:cNvSpPr>
            <a:spLocks noGrp="1"/>
          </p:cNvSpPr>
          <p:nvPr>
            <p:ph type="sldNum" sz="quarter" idx="12"/>
            <p:custDataLst>
              <p:tags r:id="rId9"/>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4" name="矩形 4"/>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806" name="日期占位符 1"/>
          <p:cNvSpPr>
            <a:spLocks noGrp="1"/>
          </p:cNvSpPr>
          <p:nvPr>
            <p:ph type="dt" sz="half" idx="10"/>
            <p:custDataLst>
              <p:tags r:id="rId2"/>
            </p:custDataLst>
          </p:nvPr>
        </p:nvSpPr>
        <p:spPr/>
        <p:txBody>
          <a:bodyPr/>
          <a:p>
            <a:fld id="{D997B5FA-0921-464F-AAE1-844C04324D75}" type="datetimeFigureOut">
              <a:rPr altLang="en-US" lang="zh-CN" smtClean="0"/>
            </a:fld>
            <a:endParaRPr altLang="en-US" lang="zh-CN"/>
          </a:p>
        </p:txBody>
      </p:sp>
      <p:sp>
        <p:nvSpPr>
          <p:cNvPr id="1048808" name="页脚占位符 2"/>
          <p:cNvSpPr>
            <a:spLocks noGrp="1"/>
          </p:cNvSpPr>
          <p:nvPr>
            <p:ph type="ftr" sz="quarter" idx="11"/>
            <p:custDataLst>
              <p:tags r:id="rId3"/>
            </p:custDataLst>
          </p:nvPr>
        </p:nvSpPr>
        <p:spPr/>
        <p:txBody>
          <a:bodyPr/>
          <a:p>
            <a:endParaRPr altLang="en-US" lang="zh-CN"/>
          </a:p>
        </p:txBody>
      </p:sp>
      <p:sp>
        <p:nvSpPr>
          <p:cNvPr id="1048810" name="灯片编号占位符 3"/>
          <p:cNvSpPr>
            <a:spLocks noGrp="1"/>
          </p:cNvSpPr>
          <p:nvPr>
            <p:ph type="sldNum" sz="quarter" idx="12"/>
            <p:custDataLst>
              <p:tags r:id="rId4"/>
            </p:custDataLst>
          </p:nvPr>
        </p:nvSpPr>
        <p:spPr/>
        <p:txBody>
          <a:bodyPr/>
          <a:p>
            <a:fld id="{565CE74E-AB26-4998-AD42-012C4C1AD076}"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2"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814" name="正文"/>
          <p:cNvSpPr txBox="1">
            <a:spLocks noGrp="1"/>
          </p:cNvSpPr>
          <p:nvPr>
            <p:ph idx="1"/>
            <p:custDataLst>
              <p:tags r:id="rId2"/>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816" name="日期占位符 3"/>
          <p:cNvSpPr>
            <a:spLocks noGrp="1"/>
          </p:cNvSpPr>
          <p:nvPr>
            <p:ph type="dt" sz="half" idx="10"/>
            <p:custDataLst>
              <p:tags r:id="rId3"/>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818" name="页脚占位符 4"/>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820" name="灯片编号占位符 5"/>
          <p:cNvSpPr>
            <a:spLocks noGrp="1"/>
          </p:cNvSpPr>
          <p:nvPr>
            <p:ph type="sldNum" sz="quarter" idx="12"/>
            <p:custDataLst>
              <p:tags r:id="rId5"/>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822"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824" name="标题"/>
          <p:cNvSpPr txBox="1">
            <a:spLocks noGrp="1"/>
          </p:cNvSpPr>
          <p:nvPr>
            <p:ph type="title" idx="6"/>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accent2"/>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826" name="矩形: 圆顶角 12"/>
          <p:cNvSpPr/>
          <p:nvPr>
            <p:custDataLst>
              <p:tags r:id="rId3"/>
            </p:custDataLst>
          </p:nvPr>
        </p:nvSpPr>
        <p:spPr>
          <a:xfrm rot="16200000" flipH="1">
            <a:off x="2978150" y="-1115695"/>
            <a:ext cx="76200" cy="46069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alpha val="3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cxnSp>
        <p:nvCxnSpPr>
          <p:cNvPr id="3145777" name="直接连接符 6"/>
          <p:cNvCxnSpPr>
            <a:cxnSpLocks/>
          </p:cNvCxnSpPr>
          <p:nvPr>
            <p:custDataLst>
              <p:tags r:id="rId4"/>
            </p:custDataLst>
          </p:nvPr>
        </p:nvCxnSpPr>
        <p:spPr>
          <a:xfrm>
            <a:off x="10972165" y="77216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79" name="直接连接符 7"/>
          <p:cNvCxnSpPr>
            <a:cxnSpLocks/>
          </p:cNvCxnSpPr>
          <p:nvPr>
            <p:custDataLst>
              <p:tags r:id="rId5"/>
            </p:custDataLst>
          </p:nvPr>
        </p:nvCxnSpPr>
        <p:spPr>
          <a:xfrm>
            <a:off x="10972165" y="84709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81" name="直接连接符 8"/>
          <p:cNvCxnSpPr>
            <a:cxnSpLocks/>
          </p:cNvCxnSpPr>
          <p:nvPr>
            <p:custDataLst>
              <p:tags r:id="rId6"/>
            </p:custDataLst>
          </p:nvPr>
        </p:nvCxnSpPr>
        <p:spPr>
          <a:xfrm>
            <a:off x="10972165" y="921385"/>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8" name="副标题"/>
          <p:cNvSpPr txBox="1">
            <a:spLocks noGrp="1"/>
          </p:cNvSpPr>
          <p:nvPr>
            <p:ph type="body" idx="1" hasCustomPrompt="1"/>
            <p:custDataLst>
              <p:tags r:id="rId7"/>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MiSans" panose="00000500000000000000" charset="-122"/>
              </a:defRPr>
            </a:lvl1pPr>
          </a:lstStyle>
          <a:p>
            <a:pPr algn="l" lvl="0"/>
            <a:r>
              <a:rPr>
                <a:sym typeface="+mn-ea"/>
              </a:rPr>
              <a:t>单击此处编辑母版副标题样式</a:t>
            </a:r>
            <a:endParaRPr>
              <a:sym typeface="+mn-ea"/>
            </a:endParaRPr>
          </a:p>
        </p:txBody>
      </p:sp>
      <p:sp>
        <p:nvSpPr>
          <p:cNvPr id="1048830" name="日期占位符 2"/>
          <p:cNvSpPr>
            <a:spLocks noGrp="1"/>
          </p:cNvSpPr>
          <p:nvPr>
            <p:ph type="dt" sz="half" idx="10"/>
            <p:custDataLst>
              <p:tags r:id="rId8"/>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832"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34" name="灯片编号占位符 4"/>
          <p:cNvSpPr>
            <a:spLocks noGrp="1"/>
          </p:cNvSpPr>
          <p:nvPr>
            <p:ph type="sldNum" sz="quarter" idx="12"/>
            <p:custDataLst>
              <p:tags r:id="rId10"/>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36"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838" name="椭圆 81"/>
          <p:cNvSpPr>
            <a:spLocks noChangeAspect="1"/>
          </p:cNvSpPr>
          <p:nvPr>
            <p:custDataLst>
              <p:tags r:id="rId2"/>
            </p:custDataLst>
          </p:nvPr>
        </p:nvSpPr>
        <p:spPr>
          <a:xfrm flipH="1">
            <a:off x="2155825" y="1458505"/>
            <a:ext cx="1763395" cy="1763395"/>
          </a:xfrm>
          <a:prstGeom prst="ellipse"/>
          <a:gradFill flip="none" rotWithShape="1">
            <a:gsLst>
              <a:gs pos="0">
                <a:schemeClr val="bg1">
                  <a:alpha val="5000"/>
                </a:schemeClr>
              </a:gs>
              <a:gs pos="89000">
                <a:schemeClr val="accent1">
                  <a:lumMod val="40000"/>
                  <a:lumOff val="60000"/>
                  <a:alpha val="60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panose="00000500000000000000" charset="-122"/>
              <a:sym typeface="+mn-ea"/>
            </a:endParaRPr>
          </a:p>
        </p:txBody>
      </p:sp>
      <p:sp>
        <p:nvSpPr>
          <p:cNvPr id="1048840" name="任意多边形: 形状 6"/>
          <p:cNvSpPr/>
          <p:nvPr>
            <p:custDataLst>
              <p:tags r:id="rId3"/>
            </p:custDataLst>
          </p:nvPr>
        </p:nvSpPr>
        <p:spPr>
          <a:xfrm flipH="1">
            <a:off x="10275568" y="0"/>
            <a:ext cx="1490346" cy="807593"/>
          </a:xfrm>
          <a:custGeom>
            <a:avLst/>
            <a:gdLst>
              <a:gd name="connsiteX0" fmla="*/ 1484054 w 1490346"/>
              <a:gd name="connsiteY0" fmla="*/ 0 h 807593"/>
              <a:gd name="connsiteX1" fmla="*/ 6292 w 1490346"/>
              <a:gd name="connsiteY1" fmla="*/ 0 h 807593"/>
              <a:gd name="connsiteX2" fmla="*/ 0 w 1490346"/>
              <a:gd name="connsiteY2" fmla="*/ 62420 h 807593"/>
              <a:gd name="connsiteX3" fmla="*/ 745173 w 1490346"/>
              <a:gd name="connsiteY3" fmla="*/ 807593 h 807593"/>
              <a:gd name="connsiteX4" fmla="*/ 1490346 w 1490346"/>
              <a:gd name="connsiteY4" fmla="*/ 62420 h 8075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346" h="807593">
                <a:moveTo>
                  <a:pt x="1484054" y="0"/>
                </a:moveTo>
                <a:lnTo>
                  <a:pt x="6292" y="0"/>
                </a:lnTo>
                <a:lnTo>
                  <a:pt x="0" y="62420"/>
                </a:lnTo>
                <a:cubicBezTo>
                  <a:pt x="0" y="473968"/>
                  <a:pt x="333625" y="807593"/>
                  <a:pt x="745173" y="807593"/>
                </a:cubicBezTo>
                <a:cubicBezTo>
                  <a:pt x="1156721" y="807593"/>
                  <a:pt x="1490346" y="473968"/>
                  <a:pt x="1490346" y="62420"/>
                </a:cubicBezTo>
                <a:close/>
              </a:path>
            </a:pathLst>
          </a:custGeom>
          <a:gradFill flip="none" rotWithShape="1">
            <a:gsLst>
              <a:gs pos="0">
                <a:schemeClr val="bg1">
                  <a:alpha val="10000"/>
                </a:schemeClr>
              </a:gs>
              <a:gs pos="89000">
                <a:schemeClr val="accent1">
                  <a:alpha val="25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MiSans" panose="00000500000000000000" charset="-122"/>
            </a:endParaRPr>
          </a:p>
        </p:txBody>
      </p:sp>
      <p:cxnSp>
        <p:nvCxnSpPr>
          <p:cNvPr id="3145783" name="直接连接符 21"/>
          <p:cNvCxnSpPr>
            <a:cxnSpLocks/>
          </p:cNvCxnSpPr>
          <p:nvPr>
            <p:custDataLst>
              <p:tags r:id="rId4"/>
            </p:custDataLst>
          </p:nvPr>
        </p:nvCxnSpPr>
        <p:spPr>
          <a:xfrm>
            <a:off x="837565" y="60134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85" name="直接连接符 24"/>
          <p:cNvCxnSpPr>
            <a:cxnSpLocks/>
          </p:cNvCxnSpPr>
          <p:nvPr>
            <p:custDataLst>
              <p:tags r:id="rId5"/>
            </p:custDataLst>
          </p:nvPr>
        </p:nvCxnSpPr>
        <p:spPr>
          <a:xfrm>
            <a:off x="837565" y="65976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87" name="直接连接符 8"/>
          <p:cNvCxnSpPr>
            <a:cxnSpLocks/>
          </p:cNvCxnSpPr>
          <p:nvPr>
            <p:custDataLst>
              <p:tags r:id="rId6"/>
            </p:custDataLst>
          </p:nvPr>
        </p:nvCxnSpPr>
        <p:spPr>
          <a:xfrm>
            <a:off x="837565" y="71818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61" name="图片 56" descr="箭头 右"/>
          <p:cNvPicPr>
            <a:picLocks noChangeAspect="1"/>
          </p:cNvPicPr>
          <p:nvPr>
            <p:custDataLst>
              <p:tags r:id="rId7"/>
            </p:custDataLst>
          </p:nvPr>
        </p:nvPicPr>
        <p:blipFill>
          <a:blip xmlns:r="http://schemas.openxmlformats.org/officeDocument/2006/relationships" r:embed="rId8"/>
          <a:stretch>
            <a:fillRect/>
          </a:stretch>
        </p:blipFill>
        <p:spPr>
          <a:xfrm>
            <a:off x="1105535" y="6229350"/>
            <a:ext cx="153670" cy="153670"/>
          </a:xfrm>
          <a:prstGeom prst="rect"/>
        </p:spPr>
      </p:pic>
      <p:pic>
        <p:nvPicPr>
          <p:cNvPr id="2097163" name="图片 57" descr="箭头 右"/>
          <p:cNvPicPr>
            <a:picLocks noChangeAspect="1"/>
          </p:cNvPicPr>
          <p:nvPr>
            <p:custDataLst>
              <p:tags r:id="rId9"/>
            </p:custDataLst>
          </p:nvPr>
        </p:nvPicPr>
        <p:blipFill>
          <a:blip xmlns:r="http://schemas.openxmlformats.org/officeDocument/2006/relationships" r:embed="rId10"/>
          <a:stretch>
            <a:fillRect/>
          </a:stretch>
        </p:blipFill>
        <p:spPr>
          <a:xfrm flipH="1">
            <a:off x="837565" y="6229350"/>
            <a:ext cx="153670" cy="153670"/>
          </a:xfrm>
          <a:prstGeom prst="rect"/>
        </p:spPr>
      </p:pic>
      <p:sp>
        <p:nvSpPr>
          <p:cNvPr id="1048842" name="矩形: 圆顶角 12"/>
          <p:cNvSpPr/>
          <p:nvPr>
            <p:custDataLst>
              <p:tags r:id="rId11"/>
            </p:custDataLst>
          </p:nvPr>
        </p:nvSpPr>
        <p:spPr>
          <a:xfrm rot="18900000" flipH="1">
            <a:off x="8013065" y="1040130"/>
            <a:ext cx="2052955" cy="3821430"/>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lumMod val="60000"/>
                  <a:lumOff val="4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sp>
        <p:nvSpPr>
          <p:cNvPr id="1048844" name="矩形: 圆顶角 13"/>
          <p:cNvSpPr/>
          <p:nvPr>
            <p:custDataLst>
              <p:tags r:id="rId12"/>
            </p:custDataLst>
          </p:nvPr>
        </p:nvSpPr>
        <p:spPr>
          <a:xfrm rot="8100000" flipH="1">
            <a:off x="7706360" y="2266315"/>
            <a:ext cx="2052955" cy="3874135"/>
          </a:xfrm>
          <a:prstGeom prst="round2SameRect">
            <a:avLst>
              <a:gd name="adj1" fmla="val 50000"/>
              <a:gd name="adj2" fmla="val 0"/>
            </a:avLst>
          </a:prstGeom>
          <a:gradFill flip="none" rotWithShape="1">
            <a:gsLst>
              <a:gs pos="0">
                <a:schemeClr val="bg1">
                  <a:alpha val="90000"/>
                </a:schemeClr>
              </a:gs>
              <a:gs pos="100000">
                <a:schemeClr val="accent6">
                  <a:lumMod val="20000"/>
                  <a:lumOff val="8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charset="-122"/>
            </a:endParaRPr>
          </a:p>
        </p:txBody>
      </p:sp>
      <p:sp>
        <p:nvSpPr>
          <p:cNvPr id="1048846" name="标题"/>
          <p:cNvSpPr txBox="1">
            <a:spLocks noGrp="1"/>
          </p:cNvSpPr>
          <p:nvPr>
            <p:ph type="title" idx="2" hasCustomPrompt="1"/>
            <p:custDataLst>
              <p:tags r:id="rId13"/>
            </p:custDataLst>
          </p:nvPr>
        </p:nvSpPr>
        <p:spPr>
          <a:xfrm>
            <a:off x="837565" y="2507010"/>
            <a:ext cx="7294880" cy="1011721"/>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5600" i="0" kern="1200" kumimoji="0" lang="en-US" noProof="1" normalizeH="0" spc="300" strike="noStrike" u="none">
                <a:gradFill>
                  <a:gsLst>
                    <a:gs pos="20000">
                      <a:schemeClr val="accent2"/>
                    </a:gs>
                    <a:gs pos="100000">
                      <a:schemeClr val="accent1">
                        <a:lumMod val="60000"/>
                        <a:lumOff val="40000"/>
                      </a:schemeClr>
                    </a:gs>
                  </a:gsLst>
                  <a:lin ang="4800000" scaled="0"/>
                </a:gradFill>
                <a:latin typeface="+mj-ea"/>
                <a:ea typeface="+mj-ea"/>
                <a:cs typeface="MiSans" panose="00000500000000000000" charset="-122"/>
              </a:defRPr>
            </a:lvl1pPr>
          </a:lstStyle>
          <a:p>
            <a:pPr lvl="0"/>
            <a:r>
              <a:rPr>
                <a:sym typeface="+mn-ea"/>
              </a:rPr>
              <a:t>单击此处编辑标题</a:t>
            </a:r>
            <a:endParaRPr>
              <a:sym typeface="+mn-ea"/>
            </a:endParaRPr>
          </a:p>
        </p:txBody>
      </p:sp>
      <p:sp>
        <p:nvSpPr>
          <p:cNvPr id="1048848" name="署名"/>
          <p:cNvSpPr txBox="1">
            <a:spLocks noGrp="1"/>
          </p:cNvSpPr>
          <p:nvPr>
            <p:ph type="body" idx="1" hasCustomPrompt="1"/>
            <p:custDataLst>
              <p:tags r:id="rId14"/>
            </p:custDataLst>
          </p:nvPr>
        </p:nvSpPr>
        <p:spPr>
          <a:xfrm>
            <a:off x="837565" y="3988960"/>
            <a:ext cx="1944000" cy="457200"/>
          </a:xfrm>
          <a:prstGeom prst="roundRect">
            <a:avLst>
              <a:gd name="adj" fmla="val 49455"/>
            </a:avLst>
          </a:prstGeom>
          <a:solidFill>
            <a:schemeClr val="accent2"/>
          </a:solid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600" i="0" kern="1200" kumimoji="0" lang="zh-CN" noProof="1" normalizeH="0" spc="150" strike="noStrike" u="none">
                <a:solidFill>
                  <a:schemeClr val="bg1"/>
                </a:solidFill>
                <a:latin typeface="+mn-ea"/>
                <a:ea typeface="+mn-ea"/>
                <a:cs typeface="MiSans" panose="00000500000000000000" charset="-122"/>
              </a:defRPr>
            </a:lvl1pPr>
          </a:lstStyle>
          <a:p>
            <a:pPr algn="ctr" lvl="0"/>
            <a:r>
              <a:rPr>
                <a:sym typeface="+mn-ea"/>
              </a:rPr>
              <a:t>单击此处编辑文本</a:t>
            </a:r>
            <a:endParaRPr>
              <a:sym typeface="+mn-ea"/>
            </a:endParaRPr>
          </a:p>
        </p:txBody>
      </p:sp>
      <p:sp>
        <p:nvSpPr>
          <p:cNvPr id="1048850" name="日期占位符 3"/>
          <p:cNvSpPr>
            <a:spLocks noGrp="1"/>
          </p:cNvSpPr>
          <p:nvPr>
            <p:ph type="dt" sz="half" idx="10"/>
            <p:custDataLst>
              <p:tags r:id="rId15"/>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852"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854" name="灯片编号占位符 5"/>
          <p:cNvSpPr>
            <a:spLocks noGrp="1"/>
          </p:cNvSpPr>
          <p:nvPr>
            <p:ph type="sldNum" sz="quarter" idx="12"/>
            <p:custDataLst>
              <p:tags r:id="rId17"/>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7.xml"/><Relationship Id="rId13" Type="http://schemas.openxmlformats.org/officeDocument/2006/relationships/tags" Target="../tags/tag128.xml"/><Relationship Id="rId14" Type="http://schemas.openxmlformats.org/officeDocument/2006/relationships/tags" Target="../tags/tag129.xml"/><Relationship Id="rId15" Type="http://schemas.openxmlformats.org/officeDocument/2006/relationships/tags" Target="../tags/tag130.xml"/><Relationship Id="rId16" Type="http://schemas.openxmlformats.org/officeDocument/2006/relationships/tags" Target="../tags/tag131.xml"/><Relationship Id="rId17" Type="http://schemas.openxmlformats.org/officeDocument/2006/relationships/tags" Target="../tags/tag132.xml"/><Relationship Id="rId18" Type="http://schemas.openxmlformats.org/officeDocument/2006/relationships/tags" Target="../tags/tag133.xml"/><Relationship Id="rId19" Type="http://schemas.openxmlformats.org/officeDocument/2006/relationships/tags" Target="../tags/tag134.xml"/><Relationship Id="rId20" Type="http://schemas.openxmlformats.org/officeDocument/2006/relationships/tags" Target="../tags/tag135.xml"/><Relationship Id="rId21" Type="http://schemas.openxmlformats.org/officeDocument/2006/relationships/tags" Target="../tags/tag136.xml"/><Relationship Id="rId22" Type="http://schemas.openxmlformats.org/officeDocument/2006/relationships/tags" Target="../tags/tag137.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596" r:id="rId1"/>
    <p:sldLayoutId id="2147484597" r:id="rId2"/>
    <p:sldLayoutId id="2147484598" r:id="rId3"/>
    <p:sldLayoutId id="2147484599" r:id="rId4"/>
    <p:sldLayoutId id="2147484600" r:id="rId5"/>
    <p:sldLayoutId id="2147484601" r:id="rId6"/>
    <p:sldLayoutId id="2147484602" r:id="rId7"/>
    <p:sldLayoutId id="2147484603" r:id="rId8"/>
    <p:sldLayoutId id="2147484604" r:id="rId9"/>
    <p:sldLayoutId id="2147484605" r:id="rId10"/>
    <p:sldLayoutId id="214748460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1"/>
          <p:cNvSpPr/>
          <p:nvPr userDrawn="1">
            <p:custDataLst>
              <p:tags r:id="rId12"/>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56" name="矩形: 圆顶角 12"/>
          <p:cNvSpPr/>
          <p:nvPr>
            <p:custDataLst>
              <p:tags r:id="rId13"/>
            </p:custDataLst>
          </p:nvPr>
        </p:nvSpPr>
        <p:spPr>
          <a:xfrm rot="16200000" flipH="1">
            <a:off x="2978150" y="-1115695"/>
            <a:ext cx="76200" cy="46069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alpha val="3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cxnSp>
        <p:nvCxnSpPr>
          <p:cNvPr id="3145729" name="直接连接符 14"/>
          <p:cNvCxnSpPr>
            <a:cxnSpLocks/>
          </p:cNvCxnSpPr>
          <p:nvPr>
            <p:custDataLst>
              <p:tags r:id="rId14"/>
            </p:custDataLst>
          </p:nvPr>
        </p:nvCxnSpPr>
        <p:spPr>
          <a:xfrm>
            <a:off x="10972165" y="77216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15"/>
          <p:cNvCxnSpPr>
            <a:cxnSpLocks/>
          </p:cNvCxnSpPr>
          <p:nvPr>
            <p:custDataLst>
              <p:tags r:id="rId15"/>
            </p:custDataLst>
          </p:nvPr>
        </p:nvCxnSpPr>
        <p:spPr>
          <a:xfrm>
            <a:off x="10972165" y="84709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16"/>
          <p:cNvCxnSpPr>
            <a:cxnSpLocks/>
          </p:cNvCxnSpPr>
          <p:nvPr>
            <p:custDataLst>
              <p:tags r:id="rId16"/>
            </p:custDataLst>
          </p:nvPr>
        </p:nvCxnSpPr>
        <p:spPr>
          <a:xfrm>
            <a:off x="10972165" y="921385"/>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58" name="日期占位符 8"/>
          <p:cNvSpPr>
            <a:spLocks noGrp="1"/>
          </p:cNvSpPr>
          <p:nvPr>
            <p:ph type="dt" sz="half" idx="10"/>
            <p:custDataLst>
              <p:tags r:id="rId17"/>
            </p:custDataLst>
          </p:nvPr>
        </p:nvSpPr>
        <p:spPr>
          <a:xfrm>
            <a:off x="838200" y="6356350"/>
            <a:ext cx="2743200" cy="365125"/>
          </a:xfrm>
        </p:spPr>
        <p:txBody>
          <a:bodyPr/>
          <a:lstStyle>
            <a:lvl1pPr>
              <a:defRPr>
                <a:cs typeface="MiSans" panose="00000500000000000000" charset="-122"/>
              </a:defRPr>
            </a:lvl1pPr>
          </a:lstStyle>
          <a:p>
            <a:fld id="{D997B5FA-0921-464F-AAE1-844C04324D75}" type="datetimeFigureOut">
              <a:rPr altLang="en-US" lang="zh-CN" smtClean="0"/>
            </a:fld>
            <a:endParaRPr altLang="en-US" lang="zh-CN"/>
          </a:p>
        </p:txBody>
      </p:sp>
      <p:sp>
        <p:nvSpPr>
          <p:cNvPr id="1048660" name="页脚占位符 9"/>
          <p:cNvSpPr>
            <a:spLocks noGrp="1"/>
          </p:cNvSpPr>
          <p:nvPr>
            <p:ph type="ftr" sz="quarter" idx="11"/>
            <p:custDataLst>
              <p:tags r:id="rId18"/>
            </p:custDataLst>
          </p:nvPr>
        </p:nvSpPr>
        <p:spPr>
          <a:xfrm>
            <a:off x="4038600" y="6356350"/>
            <a:ext cx="4114800" cy="365125"/>
          </a:xfrm>
        </p:spPr>
        <p:txBody>
          <a:bodyPr/>
          <a:lstStyle>
            <a:lvl1pPr>
              <a:defRPr>
                <a:cs typeface="MiSans" panose="00000500000000000000" charset="-122"/>
              </a:defRPr>
            </a:lvl1pPr>
          </a:lstStyle>
          <a:p>
            <a:endParaRPr altLang="en-US" lang="zh-CN"/>
          </a:p>
        </p:txBody>
      </p:sp>
      <p:sp>
        <p:nvSpPr>
          <p:cNvPr id="1048662" name="灯片编号占位符 10"/>
          <p:cNvSpPr>
            <a:spLocks noGrp="1"/>
          </p:cNvSpPr>
          <p:nvPr>
            <p:ph type="sldNum" sz="quarter" idx="12"/>
            <p:custDataLst>
              <p:tags r:id="rId19"/>
            </p:custDataLst>
          </p:nvPr>
        </p:nvSpPr>
        <p:spPr>
          <a:xfrm>
            <a:off x="8610600" y="6356350"/>
            <a:ext cx="2743200" cy="365125"/>
          </a:xfrm>
        </p:spPr>
        <p:txBody>
          <a:bodyPr/>
          <a:lstStyle>
            <a:lvl1pPr>
              <a:defRPr>
                <a:cs typeface="MiSans" panose="00000500000000000000" charset="-122"/>
              </a:defRPr>
            </a:lvl1pPr>
          </a:lstStyle>
          <a:p>
            <a:fld id="{565CE74E-AB26-4998-AD42-012C4C1AD076}" type="slidenum">
              <a:rPr altLang="en-US" lang="zh-CN" smtClean="0"/>
            </a:fld>
            <a:endParaRPr altLang="en-US" lang="zh-CN"/>
          </a:p>
        </p:txBody>
      </p:sp>
      <p:sp>
        <p:nvSpPr>
          <p:cNvPr id="1048664" name="文本占位符 2"/>
          <p:cNvSpPr>
            <a:spLocks noGrp="1"/>
          </p:cNvSpPr>
          <p:nvPr>
            <p:ph type="body" idx="1"/>
            <p:custDataLst>
              <p:tags r:id="rId20"/>
            </p:custDataLst>
          </p:nvPr>
        </p:nvSpPr>
        <p:spPr>
          <a:xfrm>
            <a:off x="608400" y="1477760"/>
            <a:ext cx="10969200" cy="469920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lr>
                <a:schemeClr val="accent1"/>
              </a:buClr>
              <a:buChar char="●"/>
            </a:pPr>
            <a:r>
              <a:rPr altLang="en-US" dirty="0" lang="zh-CN"/>
              <a:t>三级</a:t>
            </a:r>
            <a:endParaRPr altLang="en-US" dirty="0" lang="zh-CN"/>
          </a:p>
          <a:p>
            <a:pPr fontAlgn="auto" indent="-262255" lvl="3" marL="987425" marR="0">
              <a:lnSpc>
                <a:spcPct val="120000"/>
              </a:lnSpc>
              <a:spcBef>
                <a:spcPts val="1200"/>
              </a:spcBef>
              <a:spcAft>
                <a:spcPts val="0"/>
              </a:spcAft>
              <a:buClr>
                <a:schemeClr val="accent1"/>
              </a:buClr>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buClr>
                <a:schemeClr val="accent1"/>
              </a:buClr>
            </a:pPr>
            <a:r>
              <a:rPr altLang="en-US" dirty="0" lang="zh-CN"/>
              <a:t>五级</a:t>
            </a:r>
            <a:endParaRPr altLang="en-US" dirty="0" lang="zh-CN"/>
          </a:p>
        </p:txBody>
      </p:sp>
      <p:sp>
        <p:nvSpPr>
          <p:cNvPr id="1048666" name="标题占位符 3"/>
          <p:cNvSpPr>
            <a:spLocks noGrp="1"/>
          </p:cNvSpPr>
          <p:nvPr>
            <p:ph type="title"/>
            <p:custDataLst>
              <p:tags r:id="rId21"/>
            </p:custDataLst>
          </p:nvPr>
        </p:nvSpPr>
        <p:spPr>
          <a:xfrm>
            <a:off x="608399" y="551328"/>
            <a:ext cx="10969199" cy="789907"/>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KSO_TEMPLATE" hidden="1"/>
          <p:cNvSpPr/>
          <p:nvPr userDrawn="1">
            <p:custDataLst>
              <p:tags r:id="rId22"/>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4633" r:id="rId1"/>
    <p:sldLayoutId id="2147484634" r:id="rId2"/>
    <p:sldLayoutId id="2147484635" r:id="rId3"/>
    <p:sldLayoutId id="2147484636" r:id="rId4"/>
    <p:sldLayoutId id="2147484637" r:id="rId5"/>
    <p:sldLayoutId id="2147484638" r:id="rId6"/>
    <p:sldLayoutId id="2147484639" r:id="rId7"/>
    <p:sldLayoutId id="2147484640" r:id="rId8"/>
    <p:sldLayoutId id="2147484641" r:id="rId9"/>
    <p:sldLayoutId id="2147484642" r:id="rId10"/>
    <p:sldLayoutId id="214748464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200" i="0" kern="1200" kumimoji="0" lang="zh-CN" normalizeH="0" spc="300" strike="noStrike" u="none" smtClean="0">
          <a:ln>
            <a:noFill/>
            <a:prstDash val="sysDot"/>
          </a:ln>
          <a:solidFill>
            <a:schemeClr val="accent2"/>
          </a:solidFill>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85000"/>
              <a:lumOff val="15000"/>
            </a:schemeClr>
          </a:solidFill>
          <a:latin typeface="+mn-ea"/>
          <a:ea typeface="+mn-ea"/>
          <a:cs typeface="MiSans"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MiSans"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MiSans"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MiSans"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tags" Target="../tags/tag153.xml"/><Relationship Id="rId13" Type="http://schemas.openxmlformats.org/officeDocument/2006/relationships/tags" Target="../tags/tag154.xml"/><Relationship Id="rId14" Type="http://schemas.openxmlformats.org/officeDocument/2006/relationships/tags" Target="../tags/tag155.xml"/><Relationship Id="rId15" Type="http://schemas.openxmlformats.org/officeDocument/2006/relationships/tags" Target="../tags/tag156.xml"/><Relationship Id="rId1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tags" Target="../tags/tag175.xml"/><Relationship Id="rId14" Type="http://schemas.openxmlformats.org/officeDocument/2006/relationships/tags" Target="../tags/tag176.xml"/><Relationship Id="rId15" Type="http://schemas.openxmlformats.org/officeDocument/2006/relationships/tags" Target="../tags/tag177.xml"/><Relationship Id="rId16" Type="http://schemas.openxmlformats.org/officeDocument/2006/relationships/tags" Target="../tags/tag178.xml"/><Relationship Id="rId17" Type="http://schemas.openxmlformats.org/officeDocument/2006/relationships/tags" Target="../tags/tag179.xml"/><Relationship Id="rId18" Type="http://schemas.openxmlformats.org/officeDocument/2006/relationships/tags" Target="../tags/tag180.xml"/><Relationship Id="rId19" Type="http://schemas.openxmlformats.org/officeDocument/2006/relationships/tags" Target="../tags/tag181.xml"/><Relationship Id="rId20" Type="http://schemas.openxmlformats.org/officeDocument/2006/relationships/tags" Target="../tags/tag182.xml"/><Relationship Id="rId21" Type="http://schemas.openxmlformats.org/officeDocument/2006/relationships/tags" Target="../tags/tag183.xml"/><Relationship Id="rId22" Type="http://schemas.openxmlformats.org/officeDocument/2006/relationships/tags" Target="../tags/tag184.xml"/><Relationship Id="rId23" Type="http://schemas.openxmlformats.org/officeDocument/2006/relationships/tags" Target="../tags/tag185.xml"/><Relationship Id="rId24" Type="http://schemas.openxmlformats.org/officeDocument/2006/relationships/tags" Target="../tags/tag186.xml"/><Relationship Id="rId25" Type="http://schemas.openxmlformats.org/officeDocument/2006/relationships/tags" Target="../tags/tag187.xml"/><Relationship Id="rId26" Type="http://schemas.openxmlformats.org/officeDocument/2006/relationships/tags" Target="../tags/tag188.xml"/><Relationship Id="rId27" Type="http://schemas.openxmlformats.org/officeDocument/2006/relationships/tags" Target="../tags/tag189.xml"/><Relationship Id="rId28" Type="http://schemas.openxmlformats.org/officeDocument/2006/relationships/tags" Target="../tags/tag190.xml"/><Relationship Id="rId29" Type="http://schemas.openxmlformats.org/officeDocument/2006/relationships/tags" Target="../tags/tag191.xml"/><Relationship Id="rId30" Type="http://schemas.openxmlformats.org/officeDocument/2006/relationships/tags" Target="../tags/tag192.xml"/><Relationship Id="rId31" Type="http://schemas.openxmlformats.org/officeDocument/2006/relationships/tags" Target="../tags/tag193.xml"/><Relationship Id="rId32"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tags" Target="../tags/tag288.xml"/><Relationship Id="rId14" Type="http://schemas.openxmlformats.org/officeDocument/2006/relationships/tags" Target="../tags/tag289.xml"/><Relationship Id="rId15" Type="http://schemas.openxmlformats.org/officeDocument/2006/relationships/tags" Target="../tags/tag290.xml"/><Relationship Id="rId16" Type="http://schemas.openxmlformats.org/officeDocument/2006/relationships/tags" Target="../tags/tag291.xml"/><Relationship Id="rId17" Type="http://schemas.openxmlformats.org/officeDocument/2006/relationships/tags" Target="../tags/tag292.xml"/><Relationship Id="rId18" Type="http://schemas.openxmlformats.org/officeDocument/2006/relationships/tags" Target="../tags/tag293.xml"/><Relationship Id="rId19" Type="http://schemas.openxmlformats.org/officeDocument/2006/relationships/tags" Target="../tags/tag294.xml"/><Relationship Id="rId20" Type="http://schemas.openxmlformats.org/officeDocument/2006/relationships/tags" Target="../tags/tag295.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tags" Target="../tags/tag312.xml"/><Relationship Id="rId14" Type="http://schemas.openxmlformats.org/officeDocument/2006/relationships/tags" Target="../tags/tag313.xml"/><Relationship Id="rId1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tags" Target="../tags/tag326.xml"/><Relationship Id="rId14" Type="http://schemas.openxmlformats.org/officeDocument/2006/relationships/tags" Target="../tags/tag327.xml"/><Relationship Id="rId15" Type="http://schemas.openxmlformats.org/officeDocument/2006/relationships/tags" Target="../tags/tag328.xml"/><Relationship Id="rId16" Type="http://schemas.openxmlformats.org/officeDocument/2006/relationships/tags" Target="../tags/tag329.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30.xml"/><Relationship Id="rId2" Type="http://schemas.openxmlformats.org/officeDocument/2006/relationships/tags" Target="../tags/tag331.xml"/><Relationship Id="rId3" Type="http://schemas.openxmlformats.org/officeDocument/2006/relationships/tags" Target="../tags/tag332.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tags" Target="../tags/tag337.xml"/><Relationship Id="rId6" Type="http://schemas.openxmlformats.org/officeDocument/2006/relationships/tags" Target="../tags/tag338.xml"/><Relationship Id="rId7" Type="http://schemas.openxmlformats.org/officeDocument/2006/relationships/tags" Target="../tags/tag339.xml"/><Relationship Id="rId8" Type="http://schemas.openxmlformats.org/officeDocument/2006/relationships/tags" Target="../tags/tag340.xml"/><Relationship Id="rId9" Type="http://schemas.openxmlformats.org/officeDocument/2006/relationships/tags" Target="../tags/tag341.xml"/><Relationship Id="rId10" Type="http://schemas.openxmlformats.org/officeDocument/2006/relationships/tags" Target="../tags/tag342.xml"/><Relationship Id="rId11" Type="http://schemas.openxmlformats.org/officeDocument/2006/relationships/tags" Target="../tags/tag343.xml"/><Relationship Id="rId12" Type="http://schemas.openxmlformats.org/officeDocument/2006/relationships/tags" Target="../tags/tag344.xml"/><Relationship Id="rId13" Type="http://schemas.openxmlformats.org/officeDocument/2006/relationships/tags" Target="../tags/tag345.xml"/><Relationship Id="rId14" Type="http://schemas.openxmlformats.org/officeDocument/2006/relationships/tags" Target="../tags/tag346.xml"/><Relationship Id="rId15" Type="http://schemas.openxmlformats.org/officeDocument/2006/relationships/tags" Target="../tags/tag347.xml"/><Relationship Id="rId16" Type="http://schemas.openxmlformats.org/officeDocument/2006/relationships/tags" Target="../tags/tag348.xml"/><Relationship Id="rId17" Type="http://schemas.openxmlformats.org/officeDocument/2006/relationships/tags" Target="../tags/tag349.xml"/><Relationship Id="rId18" Type="http://schemas.openxmlformats.org/officeDocument/2006/relationships/tags" Target="../tags/tag350.xml"/><Relationship Id="rId19" Type="http://schemas.openxmlformats.org/officeDocument/2006/relationships/tags" Target="../tags/tag351.xml"/><Relationship Id="rId20" Type="http://schemas.openxmlformats.org/officeDocument/2006/relationships/tags" Target="../tags/tag352.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tags" Target="../tags/tag36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tags" Target="../tags/tag369.xml"/><Relationship Id="rId6" Type="http://schemas.openxmlformats.org/officeDocument/2006/relationships/tags" Target="../tags/tag370.xml"/><Relationship Id="rId7" Type="http://schemas.openxmlformats.org/officeDocument/2006/relationships/tags" Target="../tags/tag371.xml"/><Relationship Id="rId8" Type="http://schemas.openxmlformats.org/officeDocument/2006/relationships/tags" Target="../tags/tag372.xml"/><Relationship Id="rId9" Type="http://schemas.openxmlformats.org/officeDocument/2006/relationships/tags" Target="../tags/tag373.xml"/><Relationship Id="rId10" Type="http://schemas.openxmlformats.org/officeDocument/2006/relationships/tags" Target="../tags/tag374.xml"/><Relationship Id="rId11" Type="http://schemas.openxmlformats.org/officeDocument/2006/relationships/tags" Target="../tags/tag375.xml"/><Relationship Id="rId12" Type="http://schemas.openxmlformats.org/officeDocument/2006/relationships/tags" Target="../tags/tag37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tags" Target="../tags/tag381.xml"/><Relationship Id="rId6" Type="http://schemas.openxmlformats.org/officeDocument/2006/relationships/tags" Target="../tags/tag382.xml"/><Relationship Id="rId7" Type="http://schemas.openxmlformats.org/officeDocument/2006/relationships/tags" Target="../tags/tag383.xml"/><Relationship Id="rId8" Type="http://schemas.openxmlformats.org/officeDocument/2006/relationships/tags" Target="../tags/tag384.xml"/><Relationship Id="rId9" Type="http://schemas.openxmlformats.org/officeDocument/2006/relationships/tags" Target="../tags/tag385.xml"/><Relationship Id="rId10" Type="http://schemas.openxmlformats.org/officeDocument/2006/relationships/tags" Target="../tags/tag386.xml"/><Relationship Id="rId11" Type="http://schemas.openxmlformats.org/officeDocument/2006/relationships/tags" Target="../tags/tag387.xml"/><Relationship Id="rId12" Type="http://schemas.openxmlformats.org/officeDocument/2006/relationships/tags" Target="../tags/tag388.xml"/><Relationship Id="rId13" Type="http://schemas.openxmlformats.org/officeDocument/2006/relationships/tags" Target="../tags/tag389.xml"/><Relationship Id="rId14" Type="http://schemas.openxmlformats.org/officeDocument/2006/relationships/tags" Target="../tags/tag390.xml"/><Relationship Id="rId15" Type="http://schemas.openxmlformats.org/officeDocument/2006/relationships/tags" Target="../tags/tag391.xml"/><Relationship Id="rId16" Type="http://schemas.openxmlformats.org/officeDocument/2006/relationships/tags" Target="../tags/tag392.xml"/><Relationship Id="rId17" Type="http://schemas.openxmlformats.org/officeDocument/2006/relationships/tags" Target="../tags/tag393.xml"/><Relationship Id="rId18" Type="http://schemas.openxmlformats.org/officeDocument/2006/relationships/tags" Target="../tags/tag394.xml"/><Relationship Id="rId19" Type="http://schemas.openxmlformats.org/officeDocument/2006/relationships/tags" Target="../tags/tag395.xml"/><Relationship Id="rId20" Type="http://schemas.openxmlformats.org/officeDocument/2006/relationships/tags" Target="../tags/tag396.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97.xml"/><Relationship Id="rId2" Type="http://schemas.openxmlformats.org/officeDocument/2006/relationships/tags" Target="../tags/tag398.xml"/><Relationship Id="rId3" Type="http://schemas.openxmlformats.org/officeDocument/2006/relationships/tags" Target="../tags/tag399.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400.xml"/><Relationship Id="rId2" Type="http://schemas.openxmlformats.org/officeDocument/2006/relationships/tags" Target="../tags/tag401.xml"/><Relationship Id="rId3" Type="http://schemas.openxmlformats.org/officeDocument/2006/relationships/tags" Target="../tags/tag402.xml"/><Relationship Id="rId4" Type="http://schemas.openxmlformats.org/officeDocument/2006/relationships/tags" Target="../tags/tag403.xml"/><Relationship Id="rId5" Type="http://schemas.openxmlformats.org/officeDocument/2006/relationships/tags" Target="../tags/tag404.xml"/><Relationship Id="rId6" Type="http://schemas.openxmlformats.org/officeDocument/2006/relationships/tags" Target="../tags/tag405.xml"/><Relationship Id="rId7" Type="http://schemas.openxmlformats.org/officeDocument/2006/relationships/tags" Target="../tags/tag406.xml"/><Relationship Id="rId8" Type="http://schemas.openxmlformats.org/officeDocument/2006/relationships/tags" Target="../tags/tag407.xml"/><Relationship Id="rId9" Type="http://schemas.openxmlformats.org/officeDocument/2006/relationships/tags" Target="../tags/tag408.xml"/><Relationship Id="rId10" Type="http://schemas.openxmlformats.org/officeDocument/2006/relationships/tags" Target="../tags/tag409.xml"/><Relationship Id="rId11" Type="http://schemas.openxmlformats.org/officeDocument/2006/relationships/tags" Target="../tags/tag410.xml"/><Relationship Id="rId12" Type="http://schemas.openxmlformats.org/officeDocument/2006/relationships/tags" Target="../tags/tag411.xml"/><Relationship Id="rId13" Type="http://schemas.openxmlformats.org/officeDocument/2006/relationships/tags" Target="../tags/tag412.xml"/><Relationship Id="rId14" Type="http://schemas.openxmlformats.org/officeDocument/2006/relationships/tags" Target="../tags/tag413.xml"/><Relationship Id="rId15" Type="http://schemas.openxmlformats.org/officeDocument/2006/relationships/tags" Target="../tags/tag414.xml"/><Relationship Id="rId16" Type="http://schemas.openxmlformats.org/officeDocument/2006/relationships/tags" Target="../tags/tag415.xml"/><Relationship Id="rId17" Type="http://schemas.openxmlformats.org/officeDocument/2006/relationships/tags" Target="../tags/tag416.xml"/><Relationship Id="rId18" Type="http://schemas.openxmlformats.org/officeDocument/2006/relationships/tags" Target="../tags/tag417.xml"/><Relationship Id="rId19" Type="http://schemas.openxmlformats.org/officeDocument/2006/relationships/tags" Target="../tags/tag418.xml"/><Relationship Id="rId20" Type="http://schemas.openxmlformats.org/officeDocument/2006/relationships/tags" Target="../tags/tag419.xml"/><Relationship Id="rId21" Type="http://schemas.openxmlformats.org/officeDocument/2006/relationships/tags" Target="../tags/tag420.xml"/><Relationship Id="rId22" Type="http://schemas.openxmlformats.org/officeDocument/2006/relationships/tags" Target="../tags/tag421.xml"/><Relationship Id="rId23" Type="http://schemas.openxmlformats.org/officeDocument/2006/relationships/tags" Target="../tags/tag422.xml"/><Relationship Id="rId24" Type="http://schemas.openxmlformats.org/officeDocument/2006/relationships/tags" Target="../tags/tag423.xml"/><Relationship Id="rId25" Type="http://schemas.openxmlformats.org/officeDocument/2006/relationships/tags" Target="../tags/tag424.xml"/><Relationship Id="rId26"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425.xml"/><Relationship Id="rId2" Type="http://schemas.openxmlformats.org/officeDocument/2006/relationships/tags" Target="../tags/tag426.xml"/><Relationship Id="rId3" Type="http://schemas.openxmlformats.org/officeDocument/2006/relationships/tags" Target="../tags/tag427.xml"/><Relationship Id="rId4" Type="http://schemas.openxmlformats.org/officeDocument/2006/relationships/tags" Target="../tags/tag428.xml"/><Relationship Id="rId5" Type="http://schemas.openxmlformats.org/officeDocument/2006/relationships/tags" Target="../tags/tag429.xml"/><Relationship Id="rId6" Type="http://schemas.openxmlformats.org/officeDocument/2006/relationships/tags" Target="../tags/tag430.xml"/><Relationship Id="rId7" Type="http://schemas.openxmlformats.org/officeDocument/2006/relationships/tags" Target="../tags/tag431.xml"/><Relationship Id="rId8" Type="http://schemas.openxmlformats.org/officeDocument/2006/relationships/tags" Target="../tags/tag432.xml"/><Relationship Id="rId9" Type="http://schemas.openxmlformats.org/officeDocument/2006/relationships/tags" Target="../tags/tag433.xml"/><Relationship Id="rId10" Type="http://schemas.openxmlformats.org/officeDocument/2006/relationships/tags" Target="../tags/tag434.xml"/><Relationship Id="rId11" Type="http://schemas.openxmlformats.org/officeDocument/2006/relationships/tags" Target="../tags/tag435.xml"/><Relationship Id="rId12" Type="http://schemas.openxmlformats.org/officeDocument/2006/relationships/tags" Target="../tags/tag436.xml"/><Relationship Id="rId13" Type="http://schemas.openxmlformats.org/officeDocument/2006/relationships/tags" Target="../tags/tag437.xml"/><Relationship Id="rId14" Type="http://schemas.openxmlformats.org/officeDocument/2006/relationships/tags" Target="../tags/tag438.xml"/><Relationship Id="rId15" Type="http://schemas.openxmlformats.org/officeDocument/2006/relationships/tags" Target="../tags/tag439.xml"/><Relationship Id="rId16" Type="http://schemas.openxmlformats.org/officeDocument/2006/relationships/tags" Target="../tags/tag440.xml"/><Relationship Id="rId17" Type="http://schemas.openxmlformats.org/officeDocument/2006/relationships/tags" Target="../tags/tag441.xml"/><Relationship Id="rId18" Type="http://schemas.openxmlformats.org/officeDocument/2006/relationships/tags" Target="../tags/tag442.xml"/><Relationship Id="rId19" Type="http://schemas.openxmlformats.org/officeDocument/2006/relationships/tags" Target="../tags/tag443.xml"/><Relationship Id="rId20" Type="http://schemas.openxmlformats.org/officeDocument/2006/relationships/tags" Target="../tags/tag444.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45.xml"/><Relationship Id="rId2" Type="http://schemas.openxmlformats.org/officeDocument/2006/relationships/tags" Target="../tags/tag446.xml"/><Relationship Id="rId3" Type="http://schemas.openxmlformats.org/officeDocument/2006/relationships/tags" Target="../tags/tag447.xml"/><Relationship Id="rId4" Type="http://schemas.openxmlformats.org/officeDocument/2006/relationships/tags" Target="../tags/tag448.xml"/><Relationship Id="rId5" Type="http://schemas.openxmlformats.org/officeDocument/2006/relationships/tags" Target="../tags/tag449.xml"/><Relationship Id="rId6" Type="http://schemas.openxmlformats.org/officeDocument/2006/relationships/tags" Target="../tags/tag450.xml"/><Relationship Id="rId7" Type="http://schemas.openxmlformats.org/officeDocument/2006/relationships/tags" Target="../tags/tag451.xml"/><Relationship Id="rId8" Type="http://schemas.openxmlformats.org/officeDocument/2006/relationships/tags" Target="../tags/tag452.xml"/><Relationship Id="rId9" Type="http://schemas.openxmlformats.org/officeDocument/2006/relationships/tags" Target="../tags/tag453.xml"/><Relationship Id="rId10" Type="http://schemas.openxmlformats.org/officeDocument/2006/relationships/tags" Target="../tags/tag454.xml"/><Relationship Id="rId11" Type="http://schemas.openxmlformats.org/officeDocument/2006/relationships/tags" Target="../tags/tag455.xml"/><Relationship Id="rId12" Type="http://schemas.openxmlformats.org/officeDocument/2006/relationships/tags" Target="../tags/tag456.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57.xml"/><Relationship Id="rId2" Type="http://schemas.openxmlformats.org/officeDocument/2006/relationships/tags" Target="../tags/tag458.xml"/><Relationship Id="rId3" Type="http://schemas.openxmlformats.org/officeDocument/2006/relationships/tags" Target="../tags/tag459.xml"/><Relationship Id="rId4" Type="http://schemas.openxmlformats.org/officeDocument/2006/relationships/tags" Target="../tags/tag460.xml"/><Relationship Id="rId5" Type="http://schemas.openxmlformats.org/officeDocument/2006/relationships/tags" Target="../tags/tag461.xml"/><Relationship Id="rId6" Type="http://schemas.openxmlformats.org/officeDocument/2006/relationships/tags" Target="../tags/tag462.xml"/><Relationship Id="rId7" Type="http://schemas.openxmlformats.org/officeDocument/2006/relationships/tags" Target="../tags/tag463.xml"/><Relationship Id="rId8" Type="http://schemas.openxmlformats.org/officeDocument/2006/relationships/tags" Target="../tags/tag464.xml"/><Relationship Id="rId9" Type="http://schemas.openxmlformats.org/officeDocument/2006/relationships/tags" Target="../tags/tag465.xml"/><Relationship Id="rId10" Type="http://schemas.openxmlformats.org/officeDocument/2006/relationships/tags" Target="../tags/tag466.xml"/><Relationship Id="rId11" Type="http://schemas.openxmlformats.org/officeDocument/2006/relationships/tags" Target="../tags/tag467.xml"/><Relationship Id="rId12" Type="http://schemas.openxmlformats.org/officeDocument/2006/relationships/tags" Target="../tags/tag468.xml"/><Relationship Id="rId13" Type="http://schemas.openxmlformats.org/officeDocument/2006/relationships/tags" Target="../tags/tag469.xml"/><Relationship Id="rId14" Type="http://schemas.openxmlformats.org/officeDocument/2006/relationships/tags" Target="../tags/tag470.xml"/><Relationship Id="rId1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71.xml"/><Relationship Id="rId2" Type="http://schemas.openxmlformats.org/officeDocument/2006/relationships/tags" Target="../tags/tag472.xml"/><Relationship Id="rId3" Type="http://schemas.openxmlformats.org/officeDocument/2006/relationships/tags" Target="../tags/tag473.xml"/><Relationship Id="rId4"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474.xml"/><Relationship Id="rId2" Type="http://schemas.openxmlformats.org/officeDocument/2006/relationships/tags" Target="../tags/tag475.xml"/><Relationship Id="rId3" Type="http://schemas.openxmlformats.org/officeDocument/2006/relationships/tags" Target="../tags/tag476.xml"/><Relationship Id="rId4" Type="http://schemas.openxmlformats.org/officeDocument/2006/relationships/tags" Target="../tags/tag477.xml"/><Relationship Id="rId5" Type="http://schemas.openxmlformats.org/officeDocument/2006/relationships/tags" Target="../tags/tag478.xml"/><Relationship Id="rId6" Type="http://schemas.openxmlformats.org/officeDocument/2006/relationships/tags" Target="../tags/tag479.xml"/><Relationship Id="rId7" Type="http://schemas.openxmlformats.org/officeDocument/2006/relationships/tags" Target="../tags/tag480.xml"/><Relationship Id="rId8" Type="http://schemas.openxmlformats.org/officeDocument/2006/relationships/tags" Target="../tags/tag481.xml"/><Relationship Id="rId9" Type="http://schemas.openxmlformats.org/officeDocument/2006/relationships/tags" Target="../tags/tag482.xml"/><Relationship Id="rId10" Type="http://schemas.openxmlformats.org/officeDocument/2006/relationships/tags" Target="../tags/tag483.xml"/><Relationship Id="rId11" Type="http://schemas.openxmlformats.org/officeDocument/2006/relationships/tags" Target="../tags/tag484.xml"/><Relationship Id="rId12" Type="http://schemas.openxmlformats.org/officeDocument/2006/relationships/tags" Target="../tags/tag485.xml"/><Relationship Id="rId13" Type="http://schemas.openxmlformats.org/officeDocument/2006/relationships/tags" Target="../tags/tag486.xml"/><Relationship Id="rId14" Type="http://schemas.openxmlformats.org/officeDocument/2006/relationships/tags" Target="../tags/tag487.xml"/><Relationship Id="rId15"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88.xml"/><Relationship Id="rId2" Type="http://schemas.openxmlformats.org/officeDocument/2006/relationships/tags" Target="../tags/tag489.xml"/><Relationship Id="rId3" Type="http://schemas.openxmlformats.org/officeDocument/2006/relationships/tags" Target="../tags/tag490.xml"/><Relationship Id="rId4" Type="http://schemas.openxmlformats.org/officeDocument/2006/relationships/tags" Target="../tags/tag491.xml"/><Relationship Id="rId5" Type="http://schemas.openxmlformats.org/officeDocument/2006/relationships/tags" Target="../tags/tag492.xml"/><Relationship Id="rId6" Type="http://schemas.openxmlformats.org/officeDocument/2006/relationships/tags" Target="../tags/tag493.xml"/><Relationship Id="rId7" Type="http://schemas.openxmlformats.org/officeDocument/2006/relationships/tags" Target="../tags/tag494.xml"/><Relationship Id="rId8" Type="http://schemas.openxmlformats.org/officeDocument/2006/relationships/tags" Target="../tags/tag495.xml"/><Relationship Id="rId9" Type="http://schemas.openxmlformats.org/officeDocument/2006/relationships/tags" Target="../tags/tag496.xml"/><Relationship Id="rId10" Type="http://schemas.openxmlformats.org/officeDocument/2006/relationships/tags" Target="../tags/tag497.xml"/><Relationship Id="rId11" Type="http://schemas.openxmlformats.org/officeDocument/2006/relationships/tags" Target="../tags/tag498.xml"/><Relationship Id="rId12" Type="http://schemas.openxmlformats.org/officeDocument/2006/relationships/tags" Target="../tags/tag499.xml"/><Relationship Id="rId13" Type="http://schemas.openxmlformats.org/officeDocument/2006/relationships/tags" Target="../tags/tag500.xml"/><Relationship Id="rId14" Type="http://schemas.openxmlformats.org/officeDocument/2006/relationships/tags" Target="../tags/tag501.xml"/><Relationship Id="rId15" Type="http://schemas.openxmlformats.org/officeDocument/2006/relationships/tags" Target="../tags/tag502.xml"/><Relationship Id="rId16" Type="http://schemas.openxmlformats.org/officeDocument/2006/relationships/tags" Target="../tags/tag503.xml"/><Relationship Id="rId17" Type="http://schemas.openxmlformats.org/officeDocument/2006/relationships/tags" Target="../tags/tag504.xml"/><Relationship Id="rId18" Type="http://schemas.openxmlformats.org/officeDocument/2006/relationships/tags" Target="../tags/tag505.xml"/><Relationship Id="rId19" Type="http://schemas.openxmlformats.org/officeDocument/2006/relationships/tags" Target="../tags/tag506.xml"/><Relationship Id="rId20" Type="http://schemas.openxmlformats.org/officeDocument/2006/relationships/tags" Target="../tags/tag507.xml"/><Relationship Id="rId21" Type="http://schemas.openxmlformats.org/officeDocument/2006/relationships/tags" Target="../tags/tag508.xml"/><Relationship Id="rId22" Type="http://schemas.openxmlformats.org/officeDocument/2006/relationships/tags" Target="../tags/tag509.xml"/><Relationship Id="rId23" Type="http://schemas.openxmlformats.org/officeDocument/2006/relationships/tags" Target="../tags/tag510.xml"/><Relationship Id="rId24" Type="http://schemas.openxmlformats.org/officeDocument/2006/relationships/tags" Target="../tags/tag511.xml"/><Relationship Id="rId25" Type="http://schemas.openxmlformats.org/officeDocument/2006/relationships/tags" Target="../tags/tag512.xml"/><Relationship Id="rId26" Type="http://schemas.openxmlformats.org/officeDocument/2006/relationships/tags" Target="../tags/tag513.xml"/><Relationship Id="rId27" Type="http://schemas.openxmlformats.org/officeDocument/2006/relationships/tags" Target="../tags/tag514.xml"/><Relationship Id="rId28" Type="http://schemas.openxmlformats.org/officeDocument/2006/relationships/tags" Target="../tags/tag515.xml"/><Relationship Id="rId29" Type="http://schemas.openxmlformats.org/officeDocument/2006/relationships/tags" Target="../tags/tag516.xml"/><Relationship Id="rId30"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517.xml"/><Relationship Id="rId2" Type="http://schemas.openxmlformats.org/officeDocument/2006/relationships/tags" Target="../tags/tag518.xml"/><Relationship Id="rId3" Type="http://schemas.openxmlformats.org/officeDocument/2006/relationships/tags" Target="../tags/tag519.xml"/><Relationship Id="rId4" Type="http://schemas.openxmlformats.org/officeDocument/2006/relationships/tags" Target="../tags/tag520.xml"/><Relationship Id="rId5" Type="http://schemas.openxmlformats.org/officeDocument/2006/relationships/tags" Target="../tags/tag521.xml"/><Relationship Id="rId6" Type="http://schemas.openxmlformats.org/officeDocument/2006/relationships/tags" Target="../tags/tag522.xml"/><Relationship Id="rId7" Type="http://schemas.openxmlformats.org/officeDocument/2006/relationships/tags" Target="../tags/tag523.xml"/><Relationship Id="rId8" Type="http://schemas.openxmlformats.org/officeDocument/2006/relationships/tags" Target="../tags/tag524.xml"/><Relationship Id="rId9" Type="http://schemas.openxmlformats.org/officeDocument/2006/relationships/tags" Target="../tags/tag525.xml"/><Relationship Id="rId10" Type="http://schemas.openxmlformats.org/officeDocument/2006/relationships/tags" Target="../tags/tag526.xml"/><Relationship Id="rId11" Type="http://schemas.openxmlformats.org/officeDocument/2006/relationships/tags" Target="../tags/tag527.xml"/><Relationship Id="rId12" Type="http://schemas.openxmlformats.org/officeDocument/2006/relationships/tags" Target="../tags/tag528.xml"/><Relationship Id="rId13" Type="http://schemas.openxmlformats.org/officeDocument/2006/relationships/tags" Target="../tags/tag529.xml"/><Relationship Id="rId14" Type="http://schemas.openxmlformats.org/officeDocument/2006/relationships/tags" Target="../tags/tag530.xml"/><Relationship Id="rId15" Type="http://schemas.openxmlformats.org/officeDocument/2006/relationships/tags" Target="../tags/tag531.xml"/><Relationship Id="rId16" Type="http://schemas.openxmlformats.org/officeDocument/2006/relationships/tags" Target="../tags/tag532.xml"/><Relationship Id="rId17" Type="http://schemas.openxmlformats.org/officeDocument/2006/relationships/tags" Target="../tags/tag533.xml"/><Relationship Id="rId18" Type="http://schemas.openxmlformats.org/officeDocument/2006/relationships/tags" Target="../tags/tag534.xml"/><Relationship Id="rId19" Type="http://schemas.openxmlformats.org/officeDocument/2006/relationships/tags" Target="../tags/tag535.xml"/><Relationship Id="rId20" Type="http://schemas.openxmlformats.org/officeDocument/2006/relationships/tags" Target="../tags/tag536.xml"/><Relationship Id="rId21" Type="http://schemas.openxmlformats.org/officeDocument/2006/relationships/tags" Target="../tags/tag537.xml"/><Relationship Id="rId22" Type="http://schemas.openxmlformats.org/officeDocument/2006/relationships/tags" Target="../tags/tag538.xml"/><Relationship Id="rId23" Type="http://schemas.openxmlformats.org/officeDocument/2006/relationships/tags" Target="../tags/tag539.xml"/><Relationship Id="rId24" Type="http://schemas.openxmlformats.org/officeDocument/2006/relationships/tags" Target="../tags/tag540.xml"/><Relationship Id="rId25" Type="http://schemas.openxmlformats.org/officeDocument/2006/relationships/tags" Target="../tags/tag541.xml"/><Relationship Id="rId26" Type="http://schemas.openxmlformats.org/officeDocument/2006/relationships/tags" Target="../tags/tag542.xml"/><Relationship Id="rId27" Type="http://schemas.openxmlformats.org/officeDocument/2006/relationships/tags" Target="../tags/tag543.xml"/><Relationship Id="rId28" Type="http://schemas.openxmlformats.org/officeDocument/2006/relationships/tags" Target="../tags/tag544.xml"/><Relationship Id="rId29" Type="http://schemas.openxmlformats.org/officeDocument/2006/relationships/tags" Target="../tags/tag545.xml"/><Relationship Id="rId30"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546.xml"/><Relationship Id="rId2" Type="http://schemas.openxmlformats.org/officeDocument/2006/relationships/tags" Target="../tags/tag547.xml"/><Relationship Id="rId3" Type="http://schemas.openxmlformats.org/officeDocument/2006/relationships/tags" Target="../tags/tag54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1"/>
          <p:cNvSpPr>
            <a:spLocks noGrp="1"/>
          </p:cNvSpPr>
          <p:nvPr>
            <p:ph type="body" idx="3"/>
            <p:custDataLst>
              <p:tags r:id="rId1"/>
            </p:custDataLst>
          </p:nvPr>
        </p:nvSpPr>
        <p:spPr/>
        <p:txBody>
          <a:bodyPr/>
          <a:p>
            <a:r>
              <a:rPr altLang="en-US" lang="zh-CN"/>
              <a:t> xxx,a click to unlimited possibilities</a:t>
            </a:r>
            <a:endParaRPr altLang="en-US" lang="zh-CN"/>
          </a:p>
        </p:txBody>
      </p:sp>
      <p:sp>
        <p:nvSpPr>
          <p:cNvPr id="1048650" name="标题 2"/>
          <p:cNvSpPr>
            <a:spLocks noGrp="1"/>
          </p:cNvSpPr>
          <p:nvPr>
            <p:ph type="title" idx="2"/>
            <p:custDataLst>
              <p:tags r:id="rId2"/>
            </p:custDataLst>
          </p:nvPr>
        </p:nvSpPr>
        <p:spPr/>
        <p:txBody>
          <a:bodyPr>
            <a:normAutofit fontScale="98929"/>
          </a:bodyPr>
          <a:p>
            <a:r>
              <a:rPr altLang="en-US" lang="zh-CN"/>
              <a:t>资源配置与运营管理</a:t>
            </a:r>
            <a:endParaRPr altLang="en-US" lang="zh-CN"/>
          </a:p>
        </p:txBody>
      </p:sp>
      <p:sp>
        <p:nvSpPr>
          <p:cNvPr id="1048652" name="文本占位符 8"/>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57" name=""/>
        <p:cNvGrpSpPr/>
        <p:nvPr/>
      </p:nvGrpSpPr>
      <p:grpSpPr>
        <a:xfrm>
          <a:off x="0" y="0"/>
          <a:ext cx="0" cy="0"/>
          <a:chOff x="0" y="0"/>
          <a:chExt cx="0" cy="0"/>
        </a:xfrm>
      </p:grpSpPr>
      <p:sp>
        <p:nvSpPr>
          <p:cNvPr id="1048884" name="文本占位符 1"/>
          <p:cNvSpPr>
            <a:spLocks noGrp="1"/>
          </p:cNvSpPr>
          <p:nvPr>
            <p:ph type="body" idx="2"/>
            <p:custDataLst>
              <p:tags r:id="rId1"/>
            </p:custDataLst>
          </p:nvPr>
        </p:nvSpPr>
        <p:spPr/>
        <p:txBody>
          <a:bodyPr/>
          <a:p>
            <a:r>
              <a:rPr altLang="en-US" lang="zh-CN"/>
              <a:t>contents</a:t>
            </a:r>
            <a:endParaRPr altLang="en-US" lang="zh-CN"/>
          </a:p>
        </p:txBody>
      </p:sp>
      <p:sp>
        <p:nvSpPr>
          <p:cNvPr id="1048886" name="标题 6"/>
          <p:cNvSpPr>
            <a:spLocks noGrp="1"/>
          </p:cNvSpPr>
          <p:nvPr>
            <p:ph type="title" idx="1"/>
            <p:custDataLst>
              <p:tags r:id="rId2"/>
            </p:custDataLst>
          </p:nvPr>
        </p:nvSpPr>
        <p:spPr/>
        <p:txBody>
          <a:bodyPr>
            <a:normAutofit fontScale="90741"/>
          </a:bodyPr>
          <a:p>
            <a:r>
              <a:rPr altLang="en-US" lang="zh-CN"/>
              <a:t>目录</a:t>
            </a:r>
            <a:endParaRPr altLang="en-US" lang="zh-CN"/>
          </a:p>
        </p:txBody>
      </p:sp>
      <p:sp>
        <p:nvSpPr>
          <p:cNvPr id="1048888" name="序号"/>
          <p:cNvSpPr txBox="1"/>
          <p:nvPr>
            <p:custDataLst>
              <p:tags r:id="rId3"/>
            </p:custDataLst>
          </p:nvPr>
        </p:nvSpPr>
        <p:spPr>
          <a:xfrm>
            <a:off x="5761627" y="873327"/>
            <a:ext cx="720000" cy="720000"/>
          </a:xfrm>
          <a:prstGeom prst="ellipse"/>
          <a:gradFill>
            <a:gsLst>
              <a:gs pos="0">
                <a:schemeClr val="accent1">
                  <a:lumMod val="60000"/>
                  <a:lumOff val="40000"/>
                  <a:alpha val="80000"/>
                </a:schemeClr>
              </a:gs>
              <a:gs pos="100000">
                <a:schemeClr val="accent2"/>
              </a:gs>
            </a:gsLst>
            <a:lin ang="9600000" scaled="0"/>
          </a:gradFill>
        </p:spPr>
        <p:txBody>
          <a:bodyPr anchor="ctr" bIns="0" lIns="0" rIns="0" rtlCol="0" tIns="0" wrap="square">
            <a:normAutofit/>
          </a:bodyPr>
          <a:p>
            <a:pPr algn="ctr"/>
            <a:r>
              <a:rPr dirty="0" sz="2000" lang="en-US">
                <a:solidFill>
                  <a:schemeClr val="bg1"/>
                </a:solidFill>
                <a:latin typeface="+mj-ea"/>
                <a:ea typeface="+mj-ea"/>
                <a:cs typeface="MiSans" panose="00000500000000000000" charset="-122"/>
              </a:rPr>
              <a:t>01.</a:t>
            </a:r>
            <a:endParaRPr dirty="0" sz="2000" lang="en-US">
              <a:solidFill>
                <a:schemeClr val="bg1"/>
              </a:solidFill>
              <a:latin typeface="+mj-ea"/>
              <a:ea typeface="+mj-ea"/>
              <a:cs typeface="MiSans" panose="00000500000000000000" charset="-122"/>
            </a:endParaRPr>
          </a:p>
        </p:txBody>
      </p:sp>
      <p:sp>
        <p:nvSpPr>
          <p:cNvPr id="1048890" name="标题"/>
          <p:cNvSpPr txBox="1"/>
          <p:nvPr>
            <p:custDataLst>
              <p:tags r:id="rId4"/>
            </p:custDataLst>
          </p:nvPr>
        </p:nvSpPr>
        <p:spPr>
          <a:xfrm>
            <a:off x="6711278" y="873327"/>
            <a:ext cx="4087349" cy="720000"/>
          </a:xfrm>
          <a:prstGeom prst="rect"/>
          <a:noFill/>
        </p:spPr>
        <p:txBody>
          <a:bodyPr anchor="ctr" bIns="0" lIns="0" rIns="0" rtlCol="0" tIns="0" wrap="square">
            <a:normAutofit/>
          </a:bodyPr>
          <a:p>
            <a:r>
              <a:rPr altLang="en-US" dirty="0" sz="2400" lang="zh-CN" spc="300">
                <a:solidFill>
                  <a:schemeClr val="accent2"/>
                </a:solidFill>
                <a:latin typeface="+mj-ea"/>
                <a:ea typeface="+mj-ea"/>
                <a:cs typeface="MiSans" panose="00000500000000000000" charset="-122"/>
              </a:rPr>
              <a:t>单击添加目录标题</a:t>
            </a:r>
            <a:endParaRPr altLang="en-US" dirty="0" sz="2400" lang="zh-CN" spc="300">
              <a:solidFill>
                <a:schemeClr val="accent2"/>
              </a:solidFill>
              <a:latin typeface="+mj-ea"/>
              <a:ea typeface="+mj-ea"/>
              <a:cs typeface="MiSans" panose="00000500000000000000" charset="-122"/>
            </a:endParaRPr>
          </a:p>
        </p:txBody>
      </p:sp>
      <p:sp>
        <p:nvSpPr>
          <p:cNvPr id="1048892" name="序号"/>
          <p:cNvSpPr txBox="1"/>
          <p:nvPr>
            <p:custDataLst>
              <p:tags r:id="rId5"/>
            </p:custDataLst>
          </p:nvPr>
        </p:nvSpPr>
        <p:spPr>
          <a:xfrm>
            <a:off x="5761627" y="1843380"/>
            <a:ext cx="720000" cy="720000"/>
          </a:xfrm>
          <a:prstGeom prst="ellipse"/>
          <a:gradFill>
            <a:gsLst>
              <a:gs pos="0">
                <a:schemeClr val="accent1">
                  <a:lumMod val="60000"/>
                  <a:lumOff val="40000"/>
                  <a:alpha val="80000"/>
                </a:schemeClr>
              </a:gs>
              <a:gs pos="100000">
                <a:schemeClr val="accent2"/>
              </a:gs>
            </a:gsLst>
            <a:lin ang="9600000" scaled="0"/>
          </a:gradFill>
        </p:spPr>
        <p:txBody>
          <a:bodyPr anchor="ctr" bIns="0" lIns="0" rIns="0" rtlCol="0" tIns="0" wrap="square">
            <a:normAutofit/>
          </a:bodyPr>
          <a:p>
            <a:pPr algn="ctr"/>
            <a:r>
              <a:rPr dirty="0" sz="2000" lang="en-US">
                <a:solidFill>
                  <a:schemeClr val="bg1"/>
                </a:solidFill>
                <a:latin typeface="+mj-ea"/>
                <a:ea typeface="+mj-ea"/>
                <a:cs typeface="MiSans" panose="00000500000000000000" charset="-122"/>
              </a:rPr>
              <a:t>02.</a:t>
            </a:r>
            <a:endParaRPr dirty="0" sz="2000" lang="en-US">
              <a:solidFill>
                <a:schemeClr val="bg1"/>
              </a:solidFill>
              <a:latin typeface="+mj-ea"/>
              <a:ea typeface="+mj-ea"/>
              <a:cs typeface="MiSans" panose="00000500000000000000" charset="-122"/>
            </a:endParaRPr>
          </a:p>
        </p:txBody>
      </p:sp>
      <p:sp>
        <p:nvSpPr>
          <p:cNvPr id="1048894" name="标题"/>
          <p:cNvSpPr txBox="1"/>
          <p:nvPr>
            <p:custDataLst>
              <p:tags r:id="rId6"/>
            </p:custDataLst>
          </p:nvPr>
        </p:nvSpPr>
        <p:spPr>
          <a:xfrm>
            <a:off x="6711278" y="1843380"/>
            <a:ext cx="4087349" cy="720000"/>
          </a:xfrm>
          <a:prstGeom prst="rect"/>
          <a:noFill/>
        </p:spPr>
        <p:txBody>
          <a:bodyPr anchor="ctr" bIns="0" lIns="0" rIns="0" rtlCol="0" tIns="0" wrap="square">
            <a:normAutofit/>
          </a:bodyPr>
          <a:p>
            <a:r>
              <a:rPr altLang="en-US" dirty="0" sz="2400" lang="zh-CN" spc="300">
                <a:solidFill>
                  <a:schemeClr val="accent2"/>
                </a:solidFill>
                <a:latin typeface="+mj-ea"/>
                <a:ea typeface="+mj-ea"/>
                <a:cs typeface="MiSans" panose="00000500000000000000" charset="-122"/>
              </a:rPr>
              <a:t>资源配置策略</a:t>
            </a:r>
            <a:endParaRPr altLang="en-US" dirty="0" sz="2400" lang="zh-CN" spc="300">
              <a:solidFill>
                <a:schemeClr val="accent2"/>
              </a:solidFill>
              <a:latin typeface="+mj-ea"/>
              <a:ea typeface="+mj-ea"/>
              <a:cs typeface="MiSans" panose="00000500000000000000" charset="-122"/>
            </a:endParaRPr>
          </a:p>
        </p:txBody>
      </p:sp>
      <p:sp>
        <p:nvSpPr>
          <p:cNvPr id="1048896" name="序号"/>
          <p:cNvSpPr txBox="1"/>
          <p:nvPr>
            <p:custDataLst>
              <p:tags r:id="rId7"/>
            </p:custDataLst>
          </p:nvPr>
        </p:nvSpPr>
        <p:spPr>
          <a:xfrm>
            <a:off x="5761627" y="2813433"/>
            <a:ext cx="720000" cy="720000"/>
          </a:xfrm>
          <a:prstGeom prst="ellipse"/>
          <a:gradFill>
            <a:gsLst>
              <a:gs pos="0">
                <a:schemeClr val="accent1">
                  <a:lumMod val="60000"/>
                  <a:lumOff val="40000"/>
                  <a:alpha val="80000"/>
                </a:schemeClr>
              </a:gs>
              <a:gs pos="100000">
                <a:schemeClr val="accent2"/>
              </a:gs>
            </a:gsLst>
            <a:lin ang="9600000" scaled="0"/>
          </a:gradFill>
        </p:spPr>
        <p:txBody>
          <a:bodyPr anchor="ctr" bIns="0" lIns="0" rIns="0" rtlCol="0" tIns="0" wrap="square">
            <a:normAutofit/>
          </a:bodyPr>
          <a:p>
            <a:pPr algn="ctr"/>
            <a:r>
              <a:rPr dirty="0" sz="2000" lang="en-US">
                <a:solidFill>
                  <a:schemeClr val="bg1"/>
                </a:solidFill>
                <a:latin typeface="+mj-ea"/>
                <a:ea typeface="+mj-ea"/>
                <a:cs typeface="MiSans" panose="00000500000000000000" charset="-122"/>
              </a:rPr>
              <a:t>03.</a:t>
            </a:r>
            <a:endParaRPr dirty="0" sz="2000" lang="en-US">
              <a:solidFill>
                <a:schemeClr val="bg1"/>
              </a:solidFill>
              <a:latin typeface="+mj-ea"/>
              <a:ea typeface="+mj-ea"/>
              <a:cs typeface="MiSans" panose="00000500000000000000" charset="-122"/>
            </a:endParaRPr>
          </a:p>
        </p:txBody>
      </p:sp>
      <p:sp>
        <p:nvSpPr>
          <p:cNvPr id="1048898" name="标题"/>
          <p:cNvSpPr txBox="1"/>
          <p:nvPr>
            <p:custDataLst>
              <p:tags r:id="rId8"/>
            </p:custDataLst>
          </p:nvPr>
        </p:nvSpPr>
        <p:spPr>
          <a:xfrm>
            <a:off x="6711278" y="2813433"/>
            <a:ext cx="4087349" cy="720000"/>
          </a:xfrm>
          <a:prstGeom prst="rect"/>
          <a:noFill/>
        </p:spPr>
        <p:txBody>
          <a:bodyPr anchor="ctr" bIns="0" lIns="0" rIns="0" rtlCol="0" tIns="0" wrap="square">
            <a:normAutofit/>
          </a:bodyPr>
          <a:p>
            <a:r>
              <a:rPr altLang="en-US" dirty="0" sz="2400" lang="zh-CN" spc="300">
                <a:solidFill>
                  <a:schemeClr val="accent2"/>
                </a:solidFill>
                <a:latin typeface="+mj-ea"/>
                <a:ea typeface="+mj-ea"/>
                <a:cs typeface="MiSans" panose="00000500000000000000" charset="-122"/>
              </a:rPr>
              <a:t>运营管理理念</a:t>
            </a:r>
            <a:endParaRPr altLang="en-US" dirty="0" sz="2400" lang="zh-CN" spc="300">
              <a:solidFill>
                <a:schemeClr val="accent2"/>
              </a:solidFill>
              <a:latin typeface="+mj-ea"/>
              <a:ea typeface="+mj-ea"/>
              <a:cs typeface="MiSans" panose="00000500000000000000" charset="-122"/>
            </a:endParaRPr>
          </a:p>
        </p:txBody>
      </p:sp>
      <p:sp>
        <p:nvSpPr>
          <p:cNvPr id="1048900" name="序号"/>
          <p:cNvSpPr txBox="1"/>
          <p:nvPr>
            <p:custDataLst>
              <p:tags r:id="rId9"/>
            </p:custDataLst>
          </p:nvPr>
        </p:nvSpPr>
        <p:spPr>
          <a:xfrm>
            <a:off x="5761627" y="3783486"/>
            <a:ext cx="720000" cy="720000"/>
          </a:xfrm>
          <a:prstGeom prst="ellipse"/>
          <a:gradFill>
            <a:gsLst>
              <a:gs pos="0">
                <a:schemeClr val="accent1">
                  <a:lumMod val="60000"/>
                  <a:lumOff val="40000"/>
                  <a:alpha val="80000"/>
                </a:schemeClr>
              </a:gs>
              <a:gs pos="100000">
                <a:schemeClr val="accent2"/>
              </a:gs>
            </a:gsLst>
            <a:lin ang="9600000" scaled="0"/>
          </a:gradFill>
        </p:spPr>
        <p:txBody>
          <a:bodyPr anchor="ctr" bIns="0" lIns="0" rIns="0" rtlCol="0" tIns="0" wrap="square">
            <a:normAutofit/>
          </a:bodyPr>
          <a:p>
            <a:pPr algn="ctr"/>
            <a:r>
              <a:rPr dirty="0" sz="2000" lang="en-US">
                <a:solidFill>
                  <a:schemeClr val="bg1"/>
                </a:solidFill>
                <a:latin typeface="+mj-ea"/>
                <a:ea typeface="+mj-ea"/>
                <a:cs typeface="MiSans" panose="00000500000000000000" charset="-122"/>
              </a:rPr>
              <a:t>04.</a:t>
            </a:r>
            <a:endParaRPr dirty="0" sz="2000" lang="en-US">
              <a:solidFill>
                <a:schemeClr val="bg1"/>
              </a:solidFill>
              <a:latin typeface="+mj-ea"/>
              <a:ea typeface="+mj-ea"/>
              <a:cs typeface="MiSans" panose="00000500000000000000" charset="-122"/>
            </a:endParaRPr>
          </a:p>
        </p:txBody>
      </p:sp>
      <p:sp>
        <p:nvSpPr>
          <p:cNvPr id="1048902" name="标题"/>
          <p:cNvSpPr txBox="1"/>
          <p:nvPr>
            <p:custDataLst>
              <p:tags r:id="rId10"/>
            </p:custDataLst>
          </p:nvPr>
        </p:nvSpPr>
        <p:spPr>
          <a:xfrm>
            <a:off x="6711278" y="3783486"/>
            <a:ext cx="4087349" cy="720000"/>
          </a:xfrm>
          <a:prstGeom prst="rect"/>
          <a:noFill/>
        </p:spPr>
        <p:txBody>
          <a:bodyPr anchor="ctr" bIns="0" lIns="0" rIns="0" rtlCol="0" tIns="0" wrap="square">
            <a:normAutofit/>
          </a:bodyPr>
          <a:p>
            <a:r>
              <a:rPr altLang="en-US" dirty="0" sz="2400" lang="zh-CN" spc="300">
                <a:solidFill>
                  <a:schemeClr val="accent2"/>
                </a:solidFill>
                <a:latin typeface="+mj-ea"/>
                <a:ea typeface="+mj-ea"/>
                <a:cs typeface="MiSans" panose="00000500000000000000" charset="-122"/>
              </a:rPr>
              <a:t>运营管理实践</a:t>
            </a:r>
            <a:endParaRPr altLang="en-US" dirty="0" sz="2400" lang="zh-CN" spc="300">
              <a:solidFill>
                <a:schemeClr val="accent2"/>
              </a:solidFill>
              <a:latin typeface="+mj-ea"/>
              <a:ea typeface="+mj-ea"/>
              <a:cs typeface="MiSans" panose="00000500000000000000" charset="-122"/>
            </a:endParaRPr>
          </a:p>
        </p:txBody>
      </p:sp>
      <p:sp>
        <p:nvSpPr>
          <p:cNvPr id="1048904" name="序号"/>
          <p:cNvSpPr txBox="1"/>
          <p:nvPr>
            <p:custDataLst>
              <p:tags r:id="rId11"/>
            </p:custDataLst>
          </p:nvPr>
        </p:nvSpPr>
        <p:spPr>
          <a:xfrm>
            <a:off x="5761627" y="4753539"/>
            <a:ext cx="720000" cy="720000"/>
          </a:xfrm>
          <a:prstGeom prst="ellipse"/>
          <a:gradFill>
            <a:gsLst>
              <a:gs pos="0">
                <a:schemeClr val="accent1">
                  <a:lumMod val="60000"/>
                  <a:lumOff val="40000"/>
                  <a:alpha val="80000"/>
                </a:schemeClr>
              </a:gs>
              <a:gs pos="100000">
                <a:schemeClr val="accent2"/>
              </a:gs>
            </a:gsLst>
            <a:lin ang="9600000" scaled="0"/>
          </a:gradFill>
        </p:spPr>
        <p:txBody>
          <a:bodyPr anchor="ctr" bIns="0" lIns="0" rIns="0" rtlCol="0" tIns="0" wrap="square">
            <a:normAutofit/>
          </a:bodyPr>
          <a:p>
            <a:pPr algn="ctr"/>
            <a:r>
              <a:rPr dirty="0" sz="2000" lang="en-US">
                <a:solidFill>
                  <a:schemeClr val="bg1"/>
                </a:solidFill>
                <a:latin typeface="+mj-ea"/>
                <a:ea typeface="+mj-ea"/>
                <a:cs typeface="MiSans" panose="00000500000000000000" charset="-122"/>
              </a:rPr>
              <a:t>05.</a:t>
            </a:r>
            <a:endParaRPr dirty="0" sz="2000" lang="en-US">
              <a:solidFill>
                <a:schemeClr val="bg1"/>
              </a:solidFill>
              <a:latin typeface="+mj-ea"/>
              <a:ea typeface="+mj-ea"/>
              <a:cs typeface="MiSans" panose="00000500000000000000" charset="-122"/>
            </a:endParaRPr>
          </a:p>
        </p:txBody>
      </p:sp>
      <p:sp>
        <p:nvSpPr>
          <p:cNvPr id="1048906" name="标题"/>
          <p:cNvSpPr txBox="1"/>
          <p:nvPr>
            <p:custDataLst>
              <p:tags r:id="rId12"/>
            </p:custDataLst>
          </p:nvPr>
        </p:nvSpPr>
        <p:spPr>
          <a:xfrm>
            <a:off x="6711278" y="4753539"/>
            <a:ext cx="4087349" cy="720000"/>
          </a:xfrm>
          <a:prstGeom prst="rect"/>
          <a:noFill/>
        </p:spPr>
        <p:txBody>
          <a:bodyPr anchor="ctr" bIns="0" lIns="0" rIns="0" rtlCol="0" tIns="0" wrap="square">
            <a:normAutofit/>
          </a:bodyPr>
          <a:p>
            <a:r>
              <a:rPr altLang="en-US" dirty="0" sz="2400" lang="zh-CN" spc="300">
                <a:solidFill>
                  <a:schemeClr val="accent2"/>
                </a:solidFill>
                <a:latin typeface="+mj-ea"/>
                <a:ea typeface="+mj-ea"/>
                <a:cs typeface="MiSans" panose="00000500000000000000" charset="-122"/>
              </a:rPr>
              <a:t>资源配置与运营管理关系</a:t>
            </a:r>
            <a:endParaRPr altLang="en-US" dirty="0" sz="2400" lang="zh-CN" spc="300">
              <a:solidFill>
                <a:schemeClr val="accent2"/>
              </a:solidFill>
              <a:latin typeface="+mj-ea"/>
              <a:ea typeface="+mj-ea"/>
              <a:cs typeface="MiSans" panose="00000500000000000000" charset="-122"/>
            </a:endParaRPr>
          </a:p>
        </p:txBody>
      </p:sp>
      <p:sp>
        <p:nvSpPr>
          <p:cNvPr id="1048908" name="序号"/>
          <p:cNvSpPr txBox="1"/>
          <p:nvPr>
            <p:custDataLst>
              <p:tags r:id="rId13"/>
            </p:custDataLst>
          </p:nvPr>
        </p:nvSpPr>
        <p:spPr>
          <a:xfrm>
            <a:off x="5761627" y="5723592"/>
            <a:ext cx="720000" cy="720000"/>
          </a:xfrm>
          <a:prstGeom prst="ellipse"/>
          <a:gradFill>
            <a:gsLst>
              <a:gs pos="0">
                <a:schemeClr val="accent1">
                  <a:lumMod val="60000"/>
                  <a:lumOff val="40000"/>
                  <a:alpha val="80000"/>
                </a:schemeClr>
              </a:gs>
              <a:gs pos="100000">
                <a:schemeClr val="accent2"/>
              </a:gs>
            </a:gsLst>
            <a:lin ang="9600000" scaled="0"/>
          </a:gradFill>
        </p:spPr>
        <p:txBody>
          <a:bodyPr anchor="ctr" bIns="0" lIns="0" rIns="0" rtlCol="0" tIns="0" wrap="square">
            <a:normAutofit/>
          </a:bodyPr>
          <a:p>
            <a:pPr algn="ctr"/>
            <a:r>
              <a:rPr dirty="0" sz="2000" lang="en-US">
                <a:solidFill>
                  <a:schemeClr val="bg1"/>
                </a:solidFill>
                <a:latin typeface="+mj-ea"/>
                <a:ea typeface="+mj-ea"/>
                <a:cs typeface="MiSans" panose="00000500000000000000" charset="-122"/>
              </a:rPr>
              <a:t>06.</a:t>
            </a:r>
            <a:endParaRPr dirty="0" sz="2000" lang="en-US">
              <a:solidFill>
                <a:schemeClr val="bg1"/>
              </a:solidFill>
              <a:latin typeface="+mj-ea"/>
              <a:ea typeface="+mj-ea"/>
              <a:cs typeface="MiSans" panose="00000500000000000000" charset="-122"/>
            </a:endParaRPr>
          </a:p>
        </p:txBody>
      </p:sp>
      <p:sp>
        <p:nvSpPr>
          <p:cNvPr id="1048910" name="标题"/>
          <p:cNvSpPr txBox="1"/>
          <p:nvPr>
            <p:custDataLst>
              <p:tags r:id="rId14"/>
            </p:custDataLst>
          </p:nvPr>
        </p:nvSpPr>
        <p:spPr>
          <a:xfrm>
            <a:off x="6711278" y="5723592"/>
            <a:ext cx="4087349" cy="720000"/>
          </a:xfrm>
          <a:prstGeom prst="rect"/>
          <a:noFill/>
        </p:spPr>
        <p:txBody>
          <a:bodyPr anchor="ctr" bIns="0" lIns="0" rIns="0" rtlCol="0" tIns="0" wrap="square">
            <a:normAutofit/>
          </a:bodyPr>
          <a:p>
            <a:r>
              <a:rPr altLang="en-US" dirty="0" sz="2400" lang="zh-CN" spc="300">
                <a:solidFill>
                  <a:schemeClr val="accent2"/>
                </a:solidFill>
                <a:latin typeface="+mj-ea"/>
                <a:ea typeface="+mj-ea"/>
                <a:cs typeface="MiSans" panose="00000500000000000000" charset="-122"/>
              </a:rPr>
              <a:t>成功案例分析</a:t>
            </a:r>
            <a:endParaRPr altLang="en-US" dirty="0" sz="2400" lang="zh-CN" spc="300">
              <a:solidFill>
                <a:schemeClr val="accent2"/>
              </a:solidFill>
              <a:latin typeface="+mj-ea"/>
              <a:ea typeface="+mj-ea"/>
              <a:cs typeface="MiSans" panose="00000500000000000000" charset="-122"/>
            </a:endParaRPr>
          </a:p>
        </p:txBody>
      </p:sp>
    </p:spTree>
    <p:custDataLst>
      <p:tags r:id="rId1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65" name=""/>
        <p:cNvGrpSpPr/>
        <p:nvPr/>
      </p:nvGrpSpPr>
      <p:grpSpPr>
        <a:xfrm>
          <a:off x="0" y="0"/>
          <a:ext cx="0" cy="0"/>
          <a:chOff x="0" y="0"/>
          <a:chExt cx="0" cy="0"/>
        </a:xfrm>
      </p:grpSpPr>
      <p:sp>
        <p:nvSpPr>
          <p:cNvPr id="1048964" name="标题 1"/>
          <p:cNvSpPr>
            <a:spLocks noGrp="1"/>
          </p:cNvSpPr>
          <p:nvPr>
            <p:ph type="title" idx="2"/>
            <p:custDataLst>
              <p:tags r:id="rId1"/>
            </p:custDataLst>
          </p:nvPr>
        </p:nvSpPr>
        <p:spPr/>
        <p:txBody>
          <a:bodyPr/>
          <a:p>
            <a:r>
              <a:rPr altLang="en-US" lang="zh-CN"/>
              <a:t>添加章节标题</a:t>
            </a:r>
            <a:endParaRPr altLang="en-US" lang="zh-CN"/>
          </a:p>
        </p:txBody>
      </p:sp>
      <p:sp>
        <p:nvSpPr>
          <p:cNvPr id="1048966"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73" name=""/>
        <p:cNvGrpSpPr/>
        <p:nvPr/>
      </p:nvGrpSpPr>
      <p:grpSpPr>
        <a:xfrm>
          <a:off x="0" y="0"/>
          <a:ext cx="0" cy="0"/>
          <a:chOff x="0" y="0"/>
          <a:chExt cx="0" cy="0"/>
        </a:xfrm>
      </p:grpSpPr>
      <p:sp>
        <p:nvSpPr>
          <p:cNvPr id="1049036" name="标题 1"/>
          <p:cNvSpPr>
            <a:spLocks noGrp="1"/>
          </p:cNvSpPr>
          <p:nvPr>
            <p:ph type="title" idx="2"/>
            <p:custDataLst>
              <p:tags r:id="rId1"/>
            </p:custDataLst>
          </p:nvPr>
        </p:nvSpPr>
        <p:spPr/>
        <p:txBody>
          <a:bodyPr/>
          <a:p>
            <a:r>
              <a:rPr altLang="en-US" lang="zh-CN"/>
              <a:t>资源配置策略</a:t>
            </a:r>
            <a:endParaRPr altLang="en-US" lang="zh-CN"/>
          </a:p>
        </p:txBody>
      </p:sp>
      <p:sp>
        <p:nvSpPr>
          <p:cNvPr id="1049038"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8" name="标题 2"/>
          <p:cNvSpPr>
            <a:spLocks noGrp="1"/>
          </p:cNvSpPr>
          <p:nvPr>
            <p:ph type="title" idx="5"/>
          </p:nvPr>
        </p:nvSpPr>
        <p:spPr/>
        <p:txBody>
          <a:bodyPr>
            <a:normAutofit fontScale="93750"/>
          </a:bodyPr>
          <a:p>
            <a:r>
              <a:rPr altLang="en-US" lang="zh-CN"/>
              <a:t>资源类型与特点</a:t>
            </a:r>
            <a:endParaRPr altLang="en-US" lang="zh-CN"/>
          </a:p>
        </p:txBody>
      </p:sp>
      <p:cxnSp>
        <p:nvCxnSpPr>
          <p:cNvPr id="3145867" name="直接连接符 97"/>
          <p:cNvCxnSpPr>
            <a:cxnSpLocks/>
          </p:cNvCxnSpPr>
          <p:nvPr>
            <p:custDataLst>
              <p:tags r:id="rId1"/>
            </p:custDataLst>
          </p:nvPr>
        </p:nvCxnSpPr>
        <p:spPr>
          <a:xfrm flipV="1">
            <a:off x="10384536" y="2619200"/>
            <a:ext cx="3081" cy="1163305"/>
          </a:xfrm>
          <a:prstGeom prst="line"/>
          <a:ln w="12700" cmpd="sng">
            <a:solidFill>
              <a:schemeClr val="accent1">
                <a:lumMod val="40000"/>
                <a:lumOff val="60000"/>
              </a:schemeClr>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3145869" name="直接连接符 31"/>
          <p:cNvCxnSpPr>
            <a:cxnSpLocks/>
          </p:cNvCxnSpPr>
          <p:nvPr>
            <p:custDataLst>
              <p:tags r:id="rId2"/>
            </p:custDataLst>
          </p:nvPr>
        </p:nvCxnSpPr>
        <p:spPr>
          <a:xfrm flipH="1">
            <a:off x="9455371" y="3858909"/>
            <a:ext cx="616" cy="333341"/>
          </a:xfrm>
          <a:prstGeom prst="line"/>
          <a:ln w="12700" cmpd="sng">
            <a:solidFill>
              <a:schemeClr val="accent1">
                <a:lumMod val="40000"/>
                <a:lumOff val="60000"/>
              </a:schemeClr>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3145871" name="直接连接符 100"/>
          <p:cNvCxnSpPr>
            <a:cxnSpLocks/>
          </p:cNvCxnSpPr>
          <p:nvPr>
            <p:custDataLst>
              <p:tags r:id="rId3"/>
            </p:custDataLst>
          </p:nvPr>
        </p:nvCxnSpPr>
        <p:spPr>
          <a:xfrm flipV="1">
            <a:off x="8504640" y="3307448"/>
            <a:ext cx="3697" cy="510794"/>
          </a:xfrm>
          <a:prstGeom prst="line"/>
          <a:ln w="12700" cmpd="sng">
            <a:solidFill>
              <a:schemeClr val="accent1">
                <a:lumMod val="40000"/>
                <a:lumOff val="60000"/>
              </a:schemeClr>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3145873" name="直接连接符 83"/>
          <p:cNvCxnSpPr>
            <a:cxnSpLocks/>
          </p:cNvCxnSpPr>
          <p:nvPr>
            <p:custDataLst>
              <p:tags r:id="rId4"/>
            </p:custDataLst>
          </p:nvPr>
        </p:nvCxnSpPr>
        <p:spPr>
          <a:xfrm flipV="1">
            <a:off x="7579788" y="3797910"/>
            <a:ext cx="1848" cy="1427637"/>
          </a:xfrm>
          <a:prstGeom prst="line"/>
          <a:ln w="12700" cmpd="sng">
            <a:solidFill>
              <a:schemeClr val="accent1">
                <a:lumMod val="40000"/>
                <a:lumOff val="60000"/>
              </a:schemeClr>
            </a:solidFill>
            <a:prstDash val="solid"/>
            <a:headEnd type="oval"/>
          </a:ln>
        </p:spPr>
        <p:style>
          <a:lnRef idx="1">
            <a:schemeClr val="accent1"/>
          </a:lnRef>
          <a:fillRef idx="0">
            <a:schemeClr val="accent1"/>
          </a:fillRef>
          <a:effectRef idx="0">
            <a:schemeClr val="accent1"/>
          </a:effectRef>
          <a:fontRef idx="minor">
            <a:schemeClr val="tx1"/>
          </a:fontRef>
        </p:style>
      </p:cxnSp>
      <p:cxnSp>
        <p:nvCxnSpPr>
          <p:cNvPr id="3145875" name="直接连接符 96"/>
          <p:cNvCxnSpPr>
            <a:cxnSpLocks/>
          </p:cNvCxnSpPr>
          <p:nvPr>
            <p:custDataLst>
              <p:tags r:id="rId5"/>
            </p:custDataLst>
          </p:nvPr>
        </p:nvCxnSpPr>
        <p:spPr>
          <a:xfrm flipV="1">
            <a:off x="6619815" y="2446060"/>
            <a:ext cx="3697" cy="1292698"/>
          </a:xfrm>
          <a:prstGeom prst="line"/>
          <a:ln w="12700" cmpd="sng">
            <a:solidFill>
              <a:schemeClr val="accent1">
                <a:lumMod val="40000"/>
                <a:lumOff val="60000"/>
              </a:schemeClr>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3145877" name="直接连接符 6"/>
          <p:cNvCxnSpPr>
            <a:cxnSpLocks/>
          </p:cNvCxnSpPr>
          <p:nvPr>
            <p:custDataLst>
              <p:tags r:id="rId6"/>
            </p:custDataLst>
          </p:nvPr>
        </p:nvCxnSpPr>
        <p:spPr>
          <a:xfrm>
            <a:off x="5680791" y="3844121"/>
            <a:ext cx="0" cy="543451"/>
          </a:xfrm>
          <a:prstGeom prst="line"/>
          <a:ln w="12700" cmpd="sng">
            <a:solidFill>
              <a:schemeClr val="accent1">
                <a:lumMod val="40000"/>
                <a:lumOff val="60000"/>
              </a:schemeClr>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3145879" name="直接连接符 4"/>
          <p:cNvCxnSpPr>
            <a:cxnSpLocks/>
          </p:cNvCxnSpPr>
          <p:nvPr>
            <p:custDataLst>
              <p:tags r:id="rId7"/>
            </p:custDataLst>
          </p:nvPr>
        </p:nvCxnSpPr>
        <p:spPr>
          <a:xfrm flipH="1">
            <a:off x="4730676" y="3483053"/>
            <a:ext cx="3697" cy="259402"/>
          </a:xfrm>
          <a:prstGeom prst="line"/>
          <a:ln w="12700" cmpd="sng">
            <a:solidFill>
              <a:schemeClr val="accent1">
                <a:lumMod val="40000"/>
                <a:lumOff val="60000"/>
              </a:schemeClr>
            </a:solidFill>
            <a:prstDash val="solid"/>
            <a:headEnd type="oval"/>
          </a:ln>
        </p:spPr>
        <p:style>
          <a:lnRef idx="1">
            <a:schemeClr val="accent1"/>
          </a:lnRef>
          <a:fillRef idx="0">
            <a:schemeClr val="accent1"/>
          </a:fillRef>
          <a:effectRef idx="0">
            <a:schemeClr val="accent1"/>
          </a:effectRef>
          <a:fontRef idx="minor">
            <a:schemeClr val="tx1"/>
          </a:fontRef>
        </p:style>
      </p:cxnSp>
      <p:cxnSp>
        <p:nvCxnSpPr>
          <p:cNvPr id="3145881" name="直接连接符 84"/>
          <p:cNvCxnSpPr>
            <a:cxnSpLocks/>
          </p:cNvCxnSpPr>
          <p:nvPr>
            <p:custDataLst>
              <p:tags r:id="rId8"/>
            </p:custDataLst>
          </p:nvPr>
        </p:nvCxnSpPr>
        <p:spPr>
          <a:xfrm flipV="1">
            <a:off x="3797198" y="3797910"/>
            <a:ext cx="3697" cy="1086902"/>
          </a:xfrm>
          <a:prstGeom prst="line"/>
          <a:ln w="12700" cmpd="sng">
            <a:solidFill>
              <a:schemeClr val="accent1">
                <a:lumMod val="40000"/>
                <a:lumOff val="60000"/>
              </a:schemeClr>
            </a:solidFill>
            <a:prstDash val="solid"/>
            <a:headEnd type="oval"/>
          </a:ln>
        </p:spPr>
        <p:style>
          <a:lnRef idx="1">
            <a:schemeClr val="accent1"/>
          </a:lnRef>
          <a:fillRef idx="0">
            <a:schemeClr val="accent1"/>
          </a:fillRef>
          <a:effectRef idx="0">
            <a:schemeClr val="accent1"/>
          </a:effectRef>
          <a:fontRef idx="minor">
            <a:schemeClr val="tx1"/>
          </a:fontRef>
        </p:style>
      </p:cxnSp>
      <p:cxnSp>
        <p:nvCxnSpPr>
          <p:cNvPr id="3145883" name="直接连接符 32"/>
          <p:cNvCxnSpPr>
            <a:cxnSpLocks/>
          </p:cNvCxnSpPr>
          <p:nvPr>
            <p:custDataLst>
              <p:tags r:id="rId9"/>
            </p:custDataLst>
          </p:nvPr>
        </p:nvCxnSpPr>
        <p:spPr>
          <a:xfrm>
            <a:off x="2853244" y="2837320"/>
            <a:ext cx="616" cy="905135"/>
          </a:xfrm>
          <a:prstGeom prst="line"/>
          <a:ln w="12700" cmpd="sng">
            <a:solidFill>
              <a:schemeClr val="accent1">
                <a:lumMod val="40000"/>
                <a:lumOff val="60000"/>
              </a:schemeClr>
            </a:solidFill>
            <a:prstDash val="solid"/>
            <a:headEnd type="oval"/>
          </a:ln>
        </p:spPr>
        <p:style>
          <a:lnRef idx="1">
            <a:schemeClr val="accent1"/>
          </a:lnRef>
          <a:fillRef idx="0">
            <a:schemeClr val="accent1"/>
          </a:fillRef>
          <a:effectRef idx="0">
            <a:schemeClr val="accent1"/>
          </a:effectRef>
          <a:fontRef idx="minor">
            <a:schemeClr val="tx1"/>
          </a:fontRef>
        </p:style>
      </p:cxnSp>
      <p:cxnSp>
        <p:nvCxnSpPr>
          <p:cNvPr id="3145885" name="直接连接符 91"/>
          <p:cNvCxnSpPr>
            <a:cxnSpLocks/>
          </p:cNvCxnSpPr>
          <p:nvPr>
            <p:custDataLst>
              <p:tags r:id="rId10"/>
            </p:custDataLst>
          </p:nvPr>
        </p:nvCxnSpPr>
        <p:spPr>
          <a:xfrm flipV="1">
            <a:off x="1908059" y="3818243"/>
            <a:ext cx="616" cy="178686"/>
          </a:xfrm>
          <a:prstGeom prst="line"/>
          <a:ln w="12700" cmpd="sng">
            <a:solidFill>
              <a:schemeClr val="accent1">
                <a:lumMod val="40000"/>
                <a:lumOff val="60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1049150" name="正文"/>
          <p:cNvSpPr txBox="1"/>
          <p:nvPr>
            <p:custDataLst>
              <p:tags r:id="rId11"/>
            </p:custDataLst>
          </p:nvPr>
        </p:nvSpPr>
        <p:spPr>
          <a:xfrm>
            <a:off x="1980149" y="1877347"/>
            <a:ext cx="1746806" cy="699339"/>
          </a:xfrm>
          <a:prstGeom prst="rect"/>
          <a:noFill/>
        </p:spPr>
        <p:txBody>
          <a:bodyPr anchor="b" anchorCtr="0" bIns="0" lIns="0" rIns="0" rtlCol="0" tIns="0" wrap="square">
            <a:normAutofit fontScale="91667" lnSpcReduction="10000"/>
          </a:bodyPr>
          <a:p>
            <a:pPr algn="ctr" fontAlgn="auto" indent="0">
              <a:lnSpc>
                <a:spcPct val="130000"/>
              </a:lnSpc>
            </a:pPr>
            <a:r>
              <a:rPr altLang="en-US" dirty="0" sz="1200" lang="zh-CN" spc="150">
                <a:solidFill>
                  <a:schemeClr val="tx1">
                    <a:lumMod val="65000"/>
                    <a:lumOff val="35000"/>
                  </a:schemeClr>
                </a:solidFill>
                <a:latin typeface="+mn-ea"/>
                <a:sym typeface="+mn-ea"/>
              </a:rPr>
              <a:t>物资资源：指企业中各种原材料、零部件、设备等</a:t>
            </a:r>
            <a:endParaRPr altLang="en-US" dirty="0" sz="1200" lang="zh-CN" spc="150">
              <a:solidFill>
                <a:schemeClr val="tx1">
                  <a:lumMod val="65000"/>
                  <a:lumOff val="35000"/>
                </a:schemeClr>
              </a:solidFill>
              <a:latin typeface="+mn-ea"/>
              <a:sym typeface="+mn-ea"/>
            </a:endParaRPr>
          </a:p>
        </p:txBody>
      </p:sp>
      <p:sp>
        <p:nvSpPr>
          <p:cNvPr id="1049152" name="正文"/>
          <p:cNvSpPr txBox="1"/>
          <p:nvPr>
            <p:custDataLst>
              <p:tags r:id="rId12"/>
            </p:custDataLst>
          </p:nvPr>
        </p:nvSpPr>
        <p:spPr>
          <a:xfrm>
            <a:off x="3859429" y="2524312"/>
            <a:ext cx="1746806" cy="699339"/>
          </a:xfrm>
          <a:prstGeom prst="rect"/>
          <a:noFill/>
        </p:spPr>
        <p:txBody>
          <a:bodyPr anchor="b"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技术资源：指企业中的技术、专利、工艺等</a:t>
            </a:r>
            <a:endParaRPr altLang="en-US" dirty="0" sz="1200" lang="zh-CN" spc="150">
              <a:solidFill>
                <a:schemeClr val="tx1">
                  <a:lumMod val="65000"/>
                  <a:lumOff val="35000"/>
                </a:schemeClr>
              </a:solidFill>
              <a:latin typeface="+mn-ea"/>
              <a:sym typeface="+mn-ea"/>
            </a:endParaRPr>
          </a:p>
        </p:txBody>
      </p:sp>
      <p:sp>
        <p:nvSpPr>
          <p:cNvPr id="1049154" name="正文"/>
          <p:cNvSpPr txBox="1"/>
          <p:nvPr>
            <p:custDataLst>
              <p:tags r:id="rId13"/>
            </p:custDataLst>
          </p:nvPr>
        </p:nvSpPr>
        <p:spPr>
          <a:xfrm>
            <a:off x="5748568" y="1490400"/>
            <a:ext cx="1746806" cy="699339"/>
          </a:xfrm>
          <a:prstGeom prst="rect"/>
          <a:noFill/>
        </p:spPr>
        <p:txBody>
          <a:bodyPr anchor="b"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品牌资源：指企业中的品牌、商标、声誉等</a:t>
            </a:r>
            <a:endParaRPr altLang="en-US" dirty="0" sz="1200" lang="zh-CN" spc="150">
              <a:solidFill>
                <a:schemeClr val="tx1">
                  <a:lumMod val="65000"/>
                  <a:lumOff val="35000"/>
                </a:schemeClr>
              </a:solidFill>
              <a:latin typeface="+mn-ea"/>
              <a:sym typeface="+mn-ea"/>
            </a:endParaRPr>
          </a:p>
        </p:txBody>
      </p:sp>
      <p:sp>
        <p:nvSpPr>
          <p:cNvPr id="1049156" name="正文"/>
          <p:cNvSpPr txBox="1"/>
          <p:nvPr>
            <p:custDataLst>
              <p:tags r:id="rId14"/>
            </p:custDataLst>
          </p:nvPr>
        </p:nvSpPr>
        <p:spPr>
          <a:xfrm>
            <a:off x="7633394" y="2341313"/>
            <a:ext cx="1746806" cy="699339"/>
          </a:xfrm>
          <a:prstGeom prst="rect"/>
          <a:noFill/>
        </p:spPr>
        <p:txBody>
          <a:bodyPr anchor="b"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知识资源：指企业中的知识、经验、文化等</a:t>
            </a:r>
            <a:endParaRPr altLang="en-US" dirty="0" sz="1200" lang="zh-CN" spc="150">
              <a:solidFill>
                <a:schemeClr val="tx1">
                  <a:lumMod val="65000"/>
                  <a:lumOff val="35000"/>
                </a:schemeClr>
              </a:solidFill>
              <a:latin typeface="+mn-ea"/>
              <a:sym typeface="+mn-ea"/>
            </a:endParaRPr>
          </a:p>
        </p:txBody>
      </p:sp>
      <p:sp>
        <p:nvSpPr>
          <p:cNvPr id="1049158" name="正文"/>
          <p:cNvSpPr txBox="1"/>
          <p:nvPr>
            <p:custDataLst>
              <p:tags r:id="rId15"/>
            </p:custDataLst>
          </p:nvPr>
        </p:nvSpPr>
        <p:spPr>
          <a:xfrm>
            <a:off x="9512674" y="1661692"/>
            <a:ext cx="1746806" cy="699339"/>
          </a:xfrm>
          <a:prstGeom prst="rect"/>
          <a:noFill/>
        </p:spPr>
        <p:txBody>
          <a:bodyPr anchor="b"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空间资源：指企业中的地理位置、场所等</a:t>
            </a:r>
            <a:endParaRPr altLang="en-US" dirty="0" sz="1200" lang="zh-CN" spc="150">
              <a:solidFill>
                <a:schemeClr val="tx1">
                  <a:lumMod val="65000"/>
                  <a:lumOff val="35000"/>
                </a:schemeClr>
              </a:solidFill>
              <a:latin typeface="+mn-ea"/>
              <a:sym typeface="+mn-ea"/>
            </a:endParaRPr>
          </a:p>
        </p:txBody>
      </p:sp>
      <p:sp>
        <p:nvSpPr>
          <p:cNvPr id="1049160" name="正文"/>
          <p:cNvSpPr txBox="1"/>
          <p:nvPr>
            <p:custDataLst>
              <p:tags r:id="rId16"/>
            </p:custDataLst>
          </p:nvPr>
        </p:nvSpPr>
        <p:spPr>
          <a:xfrm>
            <a:off x="1034964" y="4251401"/>
            <a:ext cx="1746806" cy="791146"/>
          </a:xfrm>
          <a:prstGeom prst="rect"/>
          <a:noFill/>
        </p:spPr>
        <p:txBody>
          <a:bodyPr anchor="t" anchorCtr="0" bIns="0" lIns="0" rIns="0" rtlCol="0" tIns="0" wrap="square">
            <a:normAutofit fontScale="83333" lnSpcReduction="10000"/>
          </a:bodyPr>
          <a:p>
            <a:pPr algn="ctr" fontAlgn="auto" indent="0">
              <a:lnSpc>
                <a:spcPct val="130000"/>
              </a:lnSpc>
            </a:pPr>
            <a:r>
              <a:rPr altLang="en-US" dirty="0" sz="1200" lang="zh-CN" spc="150">
                <a:solidFill>
                  <a:schemeClr val="tx1">
                    <a:lumMod val="65000"/>
                    <a:lumOff val="35000"/>
                  </a:schemeClr>
                </a:solidFill>
                <a:latin typeface="+mn-ea"/>
                <a:sym typeface="+mn-ea"/>
              </a:rPr>
              <a:t>人力资源：指企业中各种人员及其技能、知识和能力等</a:t>
            </a:r>
            <a:endParaRPr altLang="en-US" dirty="0" sz="1200" lang="zh-CN" spc="150">
              <a:solidFill>
                <a:schemeClr val="tx1">
                  <a:lumMod val="65000"/>
                  <a:lumOff val="35000"/>
                </a:schemeClr>
              </a:solidFill>
              <a:latin typeface="+mn-ea"/>
              <a:sym typeface="+mn-ea"/>
            </a:endParaRPr>
          </a:p>
        </p:txBody>
      </p:sp>
      <p:sp>
        <p:nvSpPr>
          <p:cNvPr id="1049162" name="正文"/>
          <p:cNvSpPr txBox="1"/>
          <p:nvPr>
            <p:custDataLst>
              <p:tags r:id="rId17"/>
            </p:custDataLst>
          </p:nvPr>
        </p:nvSpPr>
        <p:spPr>
          <a:xfrm>
            <a:off x="2925951" y="5124496"/>
            <a:ext cx="1746806" cy="791146"/>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财务资源：指企业中的资金、资产和投资等</a:t>
            </a:r>
            <a:endParaRPr altLang="en-US" dirty="0" sz="1200" lang="zh-CN" spc="150">
              <a:solidFill>
                <a:schemeClr val="tx1">
                  <a:lumMod val="65000"/>
                  <a:lumOff val="35000"/>
                </a:schemeClr>
              </a:solidFill>
              <a:latin typeface="+mn-ea"/>
              <a:sym typeface="+mn-ea"/>
            </a:endParaRPr>
          </a:p>
        </p:txBody>
      </p:sp>
      <p:sp>
        <p:nvSpPr>
          <p:cNvPr id="1049164" name="正文"/>
          <p:cNvSpPr txBox="1"/>
          <p:nvPr>
            <p:custDataLst>
              <p:tags r:id="rId18"/>
            </p:custDataLst>
          </p:nvPr>
        </p:nvSpPr>
        <p:spPr>
          <a:xfrm>
            <a:off x="4807696" y="4618631"/>
            <a:ext cx="1746806" cy="791146"/>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信息资源：指企业中的数据、信息、知识等</a:t>
            </a:r>
            <a:endParaRPr altLang="en-US" dirty="0" sz="1200" lang="zh-CN" spc="150">
              <a:solidFill>
                <a:schemeClr val="tx1">
                  <a:lumMod val="65000"/>
                  <a:lumOff val="35000"/>
                </a:schemeClr>
              </a:solidFill>
              <a:latin typeface="+mn-ea"/>
              <a:sym typeface="+mn-ea"/>
            </a:endParaRPr>
          </a:p>
        </p:txBody>
      </p:sp>
      <p:sp>
        <p:nvSpPr>
          <p:cNvPr id="1049166" name="正文"/>
          <p:cNvSpPr txBox="1"/>
          <p:nvPr>
            <p:custDataLst>
              <p:tags r:id="rId19"/>
            </p:custDataLst>
          </p:nvPr>
        </p:nvSpPr>
        <p:spPr>
          <a:xfrm>
            <a:off x="6707309" y="5458454"/>
            <a:ext cx="1746806" cy="791146"/>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渠道资源：指企业中的销售渠道、合作伙伴等</a:t>
            </a:r>
            <a:endParaRPr altLang="en-US" dirty="0" sz="1200" lang="zh-CN" spc="150">
              <a:solidFill>
                <a:schemeClr val="tx1">
                  <a:lumMod val="65000"/>
                  <a:lumOff val="35000"/>
                </a:schemeClr>
              </a:solidFill>
              <a:latin typeface="+mn-ea"/>
              <a:sym typeface="+mn-ea"/>
            </a:endParaRPr>
          </a:p>
        </p:txBody>
      </p:sp>
      <p:sp>
        <p:nvSpPr>
          <p:cNvPr id="1049168" name="正文"/>
          <p:cNvSpPr txBox="1"/>
          <p:nvPr>
            <p:custDataLst>
              <p:tags r:id="rId20"/>
            </p:custDataLst>
          </p:nvPr>
        </p:nvSpPr>
        <p:spPr>
          <a:xfrm>
            <a:off x="8582276" y="4434400"/>
            <a:ext cx="1746806" cy="791146"/>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时间资源：指企业中的时间安排、计划等</a:t>
            </a:r>
            <a:endParaRPr altLang="en-US" dirty="0" sz="1200" lang="zh-CN" spc="150">
              <a:solidFill>
                <a:schemeClr val="tx1">
                  <a:lumMod val="65000"/>
                  <a:lumOff val="35000"/>
                </a:schemeClr>
              </a:solidFill>
              <a:latin typeface="+mn-ea"/>
              <a:sym typeface="+mn-ea"/>
            </a:endParaRPr>
          </a:p>
        </p:txBody>
      </p:sp>
      <p:cxnSp>
        <p:nvCxnSpPr>
          <p:cNvPr id="3145887" name="直接箭头连接符 183"/>
          <p:cNvCxnSpPr>
            <a:cxnSpLocks/>
          </p:cNvCxnSpPr>
          <p:nvPr>
            <p:custDataLst>
              <p:tags r:id="rId21"/>
            </p:custDataLst>
          </p:nvPr>
        </p:nvCxnSpPr>
        <p:spPr>
          <a:xfrm>
            <a:off x="774946" y="3800990"/>
            <a:ext cx="10636725" cy="0"/>
          </a:xfrm>
          <a:prstGeom prst="straightConnector1"/>
          <a:ln w="19050">
            <a:gradFill>
              <a:gsLst>
                <a:gs pos="0">
                  <a:schemeClr val="accent1"/>
                </a:gs>
                <a:gs pos="100000">
                  <a:schemeClr val="accent1">
                    <a:lumMod val="60000"/>
                    <a:lumOff val="40000"/>
                  </a:schemeClr>
                </a:gs>
              </a:gsLst>
              <a:lin ang="10800000" scaled="1"/>
            </a:gradFill>
            <a:tailEnd type="arrow"/>
          </a:ln>
        </p:spPr>
        <p:style>
          <a:lnRef idx="1">
            <a:schemeClr val="accent1"/>
          </a:lnRef>
          <a:fillRef idx="0">
            <a:schemeClr val="accent1"/>
          </a:fillRef>
          <a:effectRef idx="0">
            <a:schemeClr val="accent1"/>
          </a:effectRef>
          <a:fontRef idx="minor">
            <a:schemeClr val="tx1"/>
          </a:fontRef>
        </p:style>
      </p:cxnSp>
      <p:sp>
        <p:nvSpPr>
          <p:cNvPr id="1049170" name="椭圆 23"/>
          <p:cNvSpPr/>
          <p:nvPr>
            <p:custDataLst>
              <p:tags r:id="rId22"/>
            </p:custDataLst>
          </p:nvPr>
        </p:nvSpPr>
        <p:spPr>
          <a:xfrm flipV="1">
            <a:off x="10321072" y="3734445"/>
            <a:ext cx="129248" cy="129248"/>
          </a:xfrm>
          <a:prstGeom prst="ellipse"/>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sz="1600" lang="zh-CN">
              <a:solidFill>
                <a:schemeClr val="accent1"/>
              </a:solidFill>
              <a:sym typeface="+mn-ea"/>
            </a:endParaRPr>
          </a:p>
        </p:txBody>
      </p:sp>
      <p:sp>
        <p:nvSpPr>
          <p:cNvPr id="1049172" name="椭圆 21"/>
          <p:cNvSpPr/>
          <p:nvPr>
            <p:custDataLst>
              <p:tags r:id="rId23"/>
            </p:custDataLst>
          </p:nvPr>
        </p:nvSpPr>
        <p:spPr>
          <a:xfrm flipV="1">
            <a:off x="7515708" y="3734445"/>
            <a:ext cx="129248" cy="129248"/>
          </a:xfrm>
          <a:prstGeom prst="ellipse"/>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sz="1600" lang="zh-CN">
              <a:solidFill>
                <a:schemeClr val="accent1"/>
              </a:solidFill>
              <a:sym typeface="+mn-ea"/>
            </a:endParaRPr>
          </a:p>
        </p:txBody>
      </p:sp>
      <p:sp>
        <p:nvSpPr>
          <p:cNvPr id="1049174" name="椭圆 22"/>
          <p:cNvSpPr/>
          <p:nvPr>
            <p:custDataLst>
              <p:tags r:id="rId24"/>
            </p:custDataLst>
          </p:nvPr>
        </p:nvSpPr>
        <p:spPr>
          <a:xfrm flipV="1">
            <a:off x="9390675" y="3734445"/>
            <a:ext cx="129248" cy="129248"/>
          </a:xfrm>
          <a:prstGeom prst="ellipse"/>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sz="1600" lang="zh-CN">
              <a:solidFill>
                <a:schemeClr val="accent1"/>
              </a:solidFill>
              <a:sym typeface="+mn-ea"/>
            </a:endParaRPr>
          </a:p>
        </p:txBody>
      </p:sp>
      <p:sp>
        <p:nvSpPr>
          <p:cNvPr id="1049176" name="椭圆 20"/>
          <p:cNvSpPr/>
          <p:nvPr>
            <p:custDataLst>
              <p:tags r:id="rId25"/>
            </p:custDataLst>
          </p:nvPr>
        </p:nvSpPr>
        <p:spPr>
          <a:xfrm flipV="1">
            <a:off x="8441792" y="3734445"/>
            <a:ext cx="129248" cy="129248"/>
          </a:xfrm>
          <a:prstGeom prst="ellipse"/>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sz="1600" lang="zh-CN">
              <a:solidFill>
                <a:schemeClr val="accent1"/>
              </a:solidFill>
              <a:sym typeface="+mn-ea"/>
            </a:endParaRPr>
          </a:p>
        </p:txBody>
      </p:sp>
      <p:sp>
        <p:nvSpPr>
          <p:cNvPr id="1049178" name="椭圆 13"/>
          <p:cNvSpPr/>
          <p:nvPr>
            <p:custDataLst>
              <p:tags r:id="rId26"/>
            </p:custDataLst>
          </p:nvPr>
        </p:nvSpPr>
        <p:spPr>
          <a:xfrm flipV="1">
            <a:off x="6556967" y="3734445"/>
            <a:ext cx="129248" cy="129248"/>
          </a:xfrm>
          <a:prstGeom prst="ellipse"/>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sz="1600" lang="zh-CN">
              <a:solidFill>
                <a:schemeClr val="accent1"/>
              </a:solidFill>
              <a:sym typeface="+mn-ea"/>
            </a:endParaRPr>
          </a:p>
        </p:txBody>
      </p:sp>
      <p:sp>
        <p:nvSpPr>
          <p:cNvPr id="1049180" name="椭圆 14"/>
          <p:cNvSpPr/>
          <p:nvPr>
            <p:custDataLst>
              <p:tags r:id="rId27"/>
            </p:custDataLst>
          </p:nvPr>
        </p:nvSpPr>
        <p:spPr>
          <a:xfrm flipV="1">
            <a:off x="5616094" y="3734445"/>
            <a:ext cx="129248" cy="129248"/>
          </a:xfrm>
          <a:prstGeom prst="ellipse"/>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sz="1600" lang="zh-CN">
              <a:solidFill>
                <a:schemeClr val="accent1"/>
              </a:solidFill>
              <a:sym typeface="+mn-ea"/>
            </a:endParaRPr>
          </a:p>
        </p:txBody>
      </p:sp>
      <p:sp>
        <p:nvSpPr>
          <p:cNvPr id="1049182" name="椭圆 15"/>
          <p:cNvSpPr/>
          <p:nvPr>
            <p:custDataLst>
              <p:tags r:id="rId28"/>
            </p:custDataLst>
          </p:nvPr>
        </p:nvSpPr>
        <p:spPr>
          <a:xfrm flipV="1">
            <a:off x="4667828" y="3734445"/>
            <a:ext cx="129248" cy="129248"/>
          </a:xfrm>
          <a:prstGeom prst="ellipse"/>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sz="1600" lang="zh-CN">
              <a:solidFill>
                <a:schemeClr val="accent1"/>
              </a:solidFill>
              <a:sym typeface="+mn-ea"/>
            </a:endParaRPr>
          </a:p>
        </p:txBody>
      </p:sp>
      <p:sp>
        <p:nvSpPr>
          <p:cNvPr id="1049184" name="椭圆 17"/>
          <p:cNvSpPr/>
          <p:nvPr>
            <p:custDataLst>
              <p:tags r:id="rId29"/>
            </p:custDataLst>
          </p:nvPr>
        </p:nvSpPr>
        <p:spPr>
          <a:xfrm flipV="1">
            <a:off x="3734350" y="3734445"/>
            <a:ext cx="129248" cy="129248"/>
          </a:xfrm>
          <a:prstGeom prst="ellipse"/>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sz="1600" lang="zh-CN">
              <a:solidFill>
                <a:schemeClr val="accent1"/>
              </a:solidFill>
              <a:sym typeface="+mn-ea"/>
            </a:endParaRPr>
          </a:p>
        </p:txBody>
      </p:sp>
      <p:sp>
        <p:nvSpPr>
          <p:cNvPr id="1049186" name="椭圆 18"/>
          <p:cNvSpPr/>
          <p:nvPr>
            <p:custDataLst>
              <p:tags r:id="rId30"/>
            </p:custDataLst>
          </p:nvPr>
        </p:nvSpPr>
        <p:spPr>
          <a:xfrm flipV="1">
            <a:off x="2788548" y="3734445"/>
            <a:ext cx="129248" cy="129248"/>
          </a:xfrm>
          <a:prstGeom prst="ellipse"/>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sz="1600" lang="zh-CN">
              <a:solidFill>
                <a:schemeClr val="accent1"/>
              </a:solidFill>
              <a:sym typeface="+mn-ea"/>
            </a:endParaRPr>
          </a:p>
        </p:txBody>
      </p:sp>
      <p:sp>
        <p:nvSpPr>
          <p:cNvPr id="1049188" name="椭圆 19"/>
          <p:cNvSpPr/>
          <p:nvPr>
            <p:custDataLst>
              <p:tags r:id="rId31"/>
            </p:custDataLst>
          </p:nvPr>
        </p:nvSpPr>
        <p:spPr>
          <a:xfrm flipV="1">
            <a:off x="1843362" y="3734445"/>
            <a:ext cx="129248" cy="129248"/>
          </a:xfrm>
          <a:prstGeom prst="ellipse"/>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sz="1600" lang="zh-CN">
              <a:solidFill>
                <a:schemeClr val="accent1"/>
              </a:solidFill>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34" name="标题 2"/>
          <p:cNvSpPr>
            <a:spLocks noGrp="1"/>
          </p:cNvSpPr>
          <p:nvPr>
            <p:ph type="title" idx="5"/>
          </p:nvPr>
        </p:nvSpPr>
        <p:spPr/>
        <p:txBody>
          <a:bodyPr>
            <a:normAutofit fontScale="96875"/>
          </a:bodyPr>
          <a:p>
            <a:r>
              <a:rPr altLang="en-US" lang="zh-CN"/>
              <a:t>资源获取与整合</a:t>
            </a:r>
            <a:endParaRPr altLang="en-US" lang="zh-CN"/>
          </a:p>
        </p:txBody>
      </p:sp>
      <p:sp>
        <p:nvSpPr>
          <p:cNvPr id="104923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资源获取：通过市场调研、招标、合作等方式获取所需资源</a:t>
            </a:r>
            <a:endParaRPr altLang="en-US" dirty="0" sz="2000" lang="zh-CN" spc="150">
              <a:solidFill>
                <a:schemeClr val="tx1">
                  <a:lumMod val="75000"/>
                  <a:lumOff val="25000"/>
                </a:schemeClr>
              </a:solidFill>
              <a:latin typeface="+mn-ea"/>
              <a:sym typeface="+mn-ea"/>
            </a:endParaRPr>
          </a:p>
        </p:txBody>
      </p:sp>
      <p:sp>
        <p:nvSpPr>
          <p:cNvPr id="104924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资源整合：将获取的资源进行分类、筛选、优化，形成有效的资源配置方案</a:t>
            </a:r>
            <a:endParaRPr altLang="en-US" dirty="0" sz="2000" lang="zh-CN" spc="150">
              <a:solidFill>
                <a:schemeClr val="tx1">
                  <a:lumMod val="75000"/>
                  <a:lumOff val="25000"/>
                </a:schemeClr>
              </a:solidFill>
              <a:latin typeface="+mn-ea"/>
              <a:sym typeface="+mn-ea"/>
            </a:endParaRPr>
          </a:p>
        </p:txBody>
      </p:sp>
      <p:sp>
        <p:nvSpPr>
          <p:cNvPr id="104924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资源利用：根据资源配置方案，合理利用资源，提高资源利用效率</a:t>
            </a:r>
            <a:endParaRPr altLang="en-US" dirty="0" sz="2000" lang="zh-CN" spc="150">
              <a:solidFill>
                <a:schemeClr val="tx1">
                  <a:lumMod val="75000"/>
                  <a:lumOff val="25000"/>
                </a:schemeClr>
              </a:solidFill>
              <a:latin typeface="+mn-ea"/>
              <a:sym typeface="+mn-ea"/>
            </a:endParaRPr>
          </a:p>
        </p:txBody>
      </p:sp>
      <p:sp>
        <p:nvSpPr>
          <p:cNvPr id="104925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资源管理：建立资源管理制度，对资源进行定期评估和调整，确保资源的持续优化和有效利用</a:t>
            </a:r>
            <a:endParaRPr altLang="en-US" dirty="0" sz="2000" lang="zh-CN" spc="150">
              <a:solidFill>
                <a:schemeClr val="tx1">
                  <a:lumMod val="75000"/>
                  <a:lumOff val="25000"/>
                </a:schemeClr>
              </a:solidFill>
              <a:latin typeface="+mn-ea"/>
              <a:sym typeface="+mn-ea"/>
            </a:endParaRPr>
          </a:p>
        </p:txBody>
      </p:sp>
      <p:sp>
        <p:nvSpPr>
          <p:cNvPr id="104925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04" name="标题 2"/>
          <p:cNvSpPr>
            <a:spLocks noGrp="1"/>
          </p:cNvSpPr>
          <p:nvPr>
            <p:ph type="title" idx="5"/>
          </p:nvPr>
        </p:nvSpPr>
        <p:spPr/>
        <p:txBody>
          <a:bodyPr>
            <a:normAutofit fontScale="93750"/>
          </a:bodyPr>
          <a:p>
            <a:r>
              <a:rPr altLang="en-US" lang="zh-CN"/>
              <a:t>资源分配原则</a:t>
            </a:r>
            <a:endParaRPr altLang="en-US" lang="zh-CN"/>
          </a:p>
        </p:txBody>
      </p:sp>
      <p:sp>
        <p:nvSpPr>
          <p:cNvPr id="104930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0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公平性原则：确保资源在不同部门或项目之间公平分配，避免资源浪费或分配不均。</a:t>
            </a:r>
            <a:endParaRPr altLang="en-US" dirty="0" sz="2000" lang="zh-CN" spc="150">
              <a:solidFill>
                <a:schemeClr val="tx1">
                  <a:lumMod val="75000"/>
                  <a:lumOff val="25000"/>
                </a:schemeClr>
              </a:solidFill>
              <a:latin typeface="+mn-ea"/>
              <a:sym typeface="+mn-ea"/>
            </a:endParaRPr>
          </a:p>
        </p:txBody>
      </p:sp>
      <p:sp>
        <p:nvSpPr>
          <p:cNvPr id="104931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1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1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效率性原则：以最少的资源投入获得最大的产出，提高资源利用效率。</a:t>
            </a:r>
            <a:endParaRPr altLang="en-US" dirty="0" sz="2000" lang="zh-CN" spc="150">
              <a:solidFill>
                <a:schemeClr val="tx1">
                  <a:lumMod val="75000"/>
                  <a:lumOff val="25000"/>
                </a:schemeClr>
              </a:solidFill>
              <a:latin typeface="+mn-ea"/>
              <a:sym typeface="+mn-ea"/>
            </a:endParaRPr>
          </a:p>
        </p:txBody>
      </p:sp>
      <p:sp>
        <p:nvSpPr>
          <p:cNvPr id="104931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1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2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优先级原则：根据项目或部门的重要性和紧急程度，优先分配资源给更重要的项目或部门。</a:t>
            </a:r>
            <a:endParaRPr altLang="en-US" dirty="0" sz="2000" lang="zh-CN" spc="150">
              <a:solidFill>
                <a:schemeClr val="tx1">
                  <a:lumMod val="75000"/>
                  <a:lumOff val="25000"/>
                </a:schemeClr>
              </a:solidFill>
              <a:latin typeface="+mn-ea"/>
              <a:sym typeface="+mn-ea"/>
            </a:endParaRPr>
          </a:p>
        </p:txBody>
      </p:sp>
      <p:sp>
        <p:nvSpPr>
          <p:cNvPr id="104932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2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2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灵活性原则：根据市场变化和业务需求，灵活调整资源分配，以适应不断变化的环境。</a:t>
            </a:r>
            <a:endParaRPr altLang="en-US" dirty="0" sz="2000" lang="zh-CN" spc="150">
              <a:solidFill>
                <a:schemeClr val="tx1">
                  <a:lumMod val="75000"/>
                  <a:lumOff val="25000"/>
                </a:schemeClr>
              </a:solidFill>
              <a:latin typeface="+mn-ea"/>
              <a:sym typeface="+mn-ea"/>
            </a:endParaRPr>
          </a:p>
        </p:txBody>
      </p:sp>
      <p:sp>
        <p:nvSpPr>
          <p:cNvPr id="104932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74" name="标题 2"/>
          <p:cNvSpPr>
            <a:spLocks noGrp="1"/>
          </p:cNvSpPr>
          <p:nvPr>
            <p:ph type="title" idx="5"/>
          </p:nvPr>
        </p:nvSpPr>
        <p:spPr/>
        <p:txBody>
          <a:bodyPr>
            <a:normAutofit fontScale="93750"/>
          </a:bodyPr>
          <a:p>
            <a:r>
              <a:rPr altLang="en-US" lang="zh-CN"/>
              <a:t>资源利用效率</a:t>
            </a:r>
            <a:endParaRPr altLang="en-US" lang="zh-CN"/>
          </a:p>
        </p:txBody>
      </p:sp>
      <p:sp>
        <p:nvSpPr>
          <p:cNvPr id="104937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7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资源分配与利用：合理分配资源，提高资源利用效率</a:t>
            </a:r>
            <a:endParaRPr altLang="en-US" dirty="0" sz="2000" lang="zh-CN" spc="150">
              <a:solidFill>
                <a:schemeClr val="tx1">
                  <a:lumMod val="75000"/>
                  <a:lumOff val="25000"/>
                </a:schemeClr>
              </a:solidFill>
              <a:latin typeface="+mn-ea"/>
              <a:sym typeface="+mn-ea"/>
            </a:endParaRPr>
          </a:p>
        </p:txBody>
      </p:sp>
      <p:sp>
        <p:nvSpPr>
          <p:cNvPr id="104938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8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8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资源优化配置：通过优化配置，实现资源利用最大化</a:t>
            </a:r>
            <a:endParaRPr altLang="en-US" dirty="0" sz="2000" lang="zh-CN" spc="150">
              <a:solidFill>
                <a:schemeClr val="tx1">
                  <a:lumMod val="75000"/>
                  <a:lumOff val="25000"/>
                </a:schemeClr>
              </a:solidFill>
              <a:latin typeface="+mn-ea"/>
              <a:sym typeface="+mn-ea"/>
            </a:endParaRPr>
          </a:p>
        </p:txBody>
      </p:sp>
      <p:sp>
        <p:nvSpPr>
          <p:cNvPr id="104938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8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9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资源共享与协作：促进资源共享，提高协作效率</a:t>
            </a:r>
            <a:endParaRPr altLang="en-US" dirty="0" sz="2000" lang="zh-CN" spc="150">
              <a:solidFill>
                <a:schemeClr val="tx1">
                  <a:lumMod val="75000"/>
                  <a:lumOff val="25000"/>
                </a:schemeClr>
              </a:solidFill>
              <a:latin typeface="+mn-ea"/>
              <a:sym typeface="+mn-ea"/>
            </a:endParaRPr>
          </a:p>
        </p:txBody>
      </p:sp>
      <p:sp>
        <p:nvSpPr>
          <p:cNvPr id="104939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9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9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资源管理与监控：加强资源管理，实时监控资源利用情况</a:t>
            </a:r>
            <a:endParaRPr altLang="en-US" dirty="0" sz="2000" lang="zh-CN" spc="150">
              <a:solidFill>
                <a:schemeClr val="tx1">
                  <a:lumMod val="75000"/>
                  <a:lumOff val="25000"/>
                </a:schemeClr>
              </a:solidFill>
              <a:latin typeface="+mn-ea"/>
              <a:sym typeface="+mn-ea"/>
            </a:endParaRPr>
          </a:p>
        </p:txBody>
      </p:sp>
      <p:sp>
        <p:nvSpPr>
          <p:cNvPr id="104939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121" name=""/>
        <p:cNvGrpSpPr/>
        <p:nvPr/>
      </p:nvGrpSpPr>
      <p:grpSpPr>
        <a:xfrm>
          <a:off x="0" y="0"/>
          <a:ext cx="0" cy="0"/>
          <a:chOff x="0" y="0"/>
          <a:chExt cx="0" cy="0"/>
        </a:xfrm>
      </p:grpSpPr>
      <p:sp>
        <p:nvSpPr>
          <p:cNvPr id="1049444" name="标题 1"/>
          <p:cNvSpPr>
            <a:spLocks noGrp="1"/>
          </p:cNvSpPr>
          <p:nvPr>
            <p:ph type="title" idx="2"/>
            <p:custDataLst>
              <p:tags r:id="rId1"/>
            </p:custDataLst>
          </p:nvPr>
        </p:nvSpPr>
        <p:spPr/>
        <p:txBody>
          <a:bodyPr/>
          <a:p>
            <a:r>
              <a:rPr altLang="en-US" lang="zh-CN"/>
              <a:t>运营管理理念</a:t>
            </a:r>
            <a:endParaRPr altLang="en-US" lang="zh-CN"/>
          </a:p>
        </p:txBody>
      </p:sp>
      <p:sp>
        <p:nvSpPr>
          <p:cNvPr id="1049446" name="文本占位符 2"/>
          <p:cNvSpPr>
            <a:spLocks noGrp="1"/>
          </p:cNvSpPr>
          <p:nvPr>
            <p:ph type="body" idx="1"/>
            <p:custDataLst>
              <p:tags r:id="rId2"/>
            </p:custDataLst>
          </p:nvPr>
        </p:nvSpPr>
        <p:spPr/>
        <p:txBody>
          <a:bodyPr>
            <a:normAutofit fontScale="97727"/>
          </a:bodyPr>
          <a:p>
            <a:r>
              <a:rPr altLang="en-US" lang="zh-CN"/>
              <a:t>PART THREE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56" name="标题 2"/>
          <p:cNvSpPr>
            <a:spLocks noGrp="1"/>
          </p:cNvSpPr>
          <p:nvPr>
            <p:ph type="title" idx="5"/>
          </p:nvPr>
        </p:nvSpPr>
        <p:spPr/>
        <p:txBody>
          <a:bodyPr>
            <a:normAutofit fontScale="93750"/>
          </a:bodyPr>
          <a:p>
            <a:r>
              <a:rPr altLang="en-US" lang="zh-CN"/>
              <a:t>精益管理思想</a:t>
            </a:r>
            <a:endParaRPr altLang="en-US" lang="zh-CN"/>
          </a:p>
        </p:txBody>
      </p:sp>
      <p:sp>
        <p:nvSpPr>
          <p:cNvPr id="104955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6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精益管理思想的起源</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6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6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精益管理思想的核心</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7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7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精益管理思想的应用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7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7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精益管理思想的优势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26" name="标题 2"/>
          <p:cNvSpPr>
            <a:spLocks noGrp="1"/>
          </p:cNvSpPr>
          <p:nvPr>
            <p:ph type="title" idx="5"/>
          </p:nvPr>
        </p:nvSpPr>
        <p:spPr/>
        <p:txBody>
          <a:bodyPr>
            <a:normAutofit fontScale="93750"/>
          </a:bodyPr>
          <a:p>
            <a:r>
              <a:rPr altLang="en-US" lang="zh-CN"/>
              <a:t>全面质量管理</a:t>
            </a:r>
            <a:endParaRPr altLang="en-US" lang="zh-CN"/>
          </a:p>
        </p:txBody>
      </p:sp>
      <p:sp>
        <p:nvSpPr>
          <p:cNvPr id="104962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32" name="文本框 31"/>
          <p:cNvSpPr txBox="1"/>
          <p:nvPr>
            <p:custDataLst>
              <p:tags r:id="rId3"/>
            </p:custDataLst>
          </p:nvPr>
        </p:nvSpPr>
        <p:spPr>
          <a:xfrm>
            <a:off x="763379" y="2290359"/>
            <a:ext cx="2282900" cy="3405176"/>
          </a:xfrm>
          <a:prstGeom prst="rect"/>
          <a:noFill/>
        </p:spPr>
        <p:txBody>
          <a:bodyPr anchor="t" anchorCtr="0" rtlCol="0" wrap="square">
            <a:normAutofit fontScale="90000" lnSpcReduction="10000"/>
          </a:bodyPr>
          <a:p>
            <a:pPr algn="just" fontAlgn="auto">
              <a:lnSpc>
                <a:spcPct val="120000"/>
              </a:lnSpc>
            </a:pPr>
            <a:r>
              <a:rPr altLang="en-US" dirty="0" sz="2000" lang="zh-CN" spc="200">
                <a:solidFill>
                  <a:schemeClr val="tx1">
                    <a:lumMod val="85000"/>
                    <a:lumOff val="15000"/>
                  </a:schemeClr>
                </a:solidFill>
                <a:latin typeface="+mn-ea"/>
                <a:sym typeface="+mn-ea"/>
              </a:rPr>
              <a:t>定义：全面质量管理是一种以质量为核心，以全员参与为基础，旨在通过持续改进过程和顾客满意来增强组织业绩的管理方法。</a:t>
            </a:r>
            <a:endParaRPr altLang="en-US" dirty="0" sz="2000" lang="zh-CN" spc="200">
              <a:solidFill>
                <a:schemeClr val="tx1">
                  <a:lumMod val="85000"/>
                  <a:lumOff val="15000"/>
                </a:schemeClr>
              </a:solidFill>
              <a:latin typeface="+mn-ea"/>
              <a:sym typeface="+mn-ea"/>
            </a:endParaRPr>
          </a:p>
        </p:txBody>
      </p:sp>
      <p:sp>
        <p:nvSpPr>
          <p:cNvPr id="104963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3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特点：全面、全过程、全员参与和持续改进。</a:t>
            </a:r>
            <a:endParaRPr altLang="en-US" dirty="0" sz="2000" lang="zh-CN" spc="200">
              <a:solidFill>
                <a:schemeClr val="tx1">
                  <a:lumMod val="85000"/>
                  <a:lumOff val="15000"/>
                </a:schemeClr>
              </a:solidFill>
              <a:latin typeface="+mn-ea"/>
              <a:sym typeface="+mn-ea"/>
            </a:endParaRPr>
          </a:p>
        </p:txBody>
      </p:sp>
      <p:sp>
        <p:nvSpPr>
          <p:cNvPr id="104964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4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4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目标：提高产品质量、降低成本、增强客户满意度。</a:t>
            </a:r>
            <a:endParaRPr altLang="en-US" dirty="0" sz="2000" lang="zh-CN" spc="200">
              <a:solidFill>
                <a:schemeClr val="tx1">
                  <a:lumMod val="85000"/>
                  <a:lumOff val="15000"/>
                </a:schemeClr>
              </a:solidFill>
              <a:latin typeface="+mn-ea"/>
              <a:sym typeface="+mn-ea"/>
            </a:endParaRPr>
          </a:p>
        </p:txBody>
      </p:sp>
      <p:sp>
        <p:nvSpPr>
          <p:cNvPr id="104964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4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50" name="文本框 10"/>
          <p:cNvSpPr txBox="1"/>
          <p:nvPr>
            <p:custDataLst>
              <p:tags r:id="rId12"/>
            </p:custDataLst>
          </p:nvPr>
        </p:nvSpPr>
        <p:spPr>
          <a:xfrm>
            <a:off x="914176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实施步骤：制定质量方针、设定质量目标、进行质量策划、实施质量控制和质量保证、进行质量改进。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96" name="标题 2"/>
          <p:cNvSpPr>
            <a:spLocks noGrp="1"/>
          </p:cNvSpPr>
          <p:nvPr>
            <p:ph type="title" idx="5"/>
          </p:nvPr>
        </p:nvSpPr>
        <p:spPr/>
        <p:txBody>
          <a:bodyPr>
            <a:normAutofit fontScale="96875"/>
          </a:bodyPr>
          <a:p>
            <a:r>
              <a:rPr altLang="en-US" lang="zh-CN"/>
              <a:t>供应链协同管理</a:t>
            </a:r>
            <a:endParaRPr altLang="en-US" lang="zh-CN"/>
          </a:p>
        </p:txBody>
      </p:sp>
      <p:sp>
        <p:nvSpPr>
          <p:cNvPr id="104969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定义：供应链协同管理是指企业间通过协同合作，实现资源共享、信息共享和业务协同，提高整个供应链的效率和竞争力</a:t>
            </a:r>
            <a:endParaRPr altLang="en-US" dirty="0" sz="1200" lang="zh-CN" spc="150">
              <a:solidFill>
                <a:schemeClr val="tx1">
                  <a:lumMod val="65000"/>
                  <a:lumOff val="35000"/>
                </a:schemeClr>
              </a:solidFill>
              <a:latin typeface="+mn-ea"/>
              <a:sym typeface="+mn-ea"/>
            </a:endParaRPr>
          </a:p>
        </p:txBody>
      </p:sp>
      <p:sp>
        <p:nvSpPr>
          <p:cNvPr id="104970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目的：降低成本、提高效率、增强供应链的稳定性和可靠性</a:t>
            </a:r>
            <a:endParaRPr altLang="en-US" dirty="0" sz="1200" lang="zh-CN" spc="150">
              <a:solidFill>
                <a:schemeClr val="tx1">
                  <a:lumMod val="65000"/>
                  <a:lumOff val="35000"/>
                </a:schemeClr>
              </a:solidFill>
              <a:latin typeface="+mn-ea"/>
              <a:sym typeface="+mn-ea"/>
            </a:endParaRPr>
          </a:p>
        </p:txBody>
      </p:sp>
      <p:sp>
        <p:nvSpPr>
          <p:cNvPr id="104970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实施方式：通过建立供应链协同平台，实现企业间的信息共享和业务协同，包括采购、生产、销售、物流等各个环节的协同</a:t>
            </a:r>
            <a:endParaRPr altLang="en-US" dirty="0" sz="1200" lang="zh-CN" spc="150">
              <a:solidFill>
                <a:schemeClr val="tx1">
                  <a:lumMod val="65000"/>
                  <a:lumOff val="35000"/>
                </a:schemeClr>
              </a:solidFill>
              <a:latin typeface="+mn-ea"/>
              <a:sym typeface="+mn-ea"/>
            </a:endParaRPr>
          </a:p>
        </p:txBody>
      </p:sp>
      <p:sp>
        <p:nvSpPr>
          <p:cNvPr id="104970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优势：提高供应链的透明度和可预测性，降低库存和缺货风险，提高客户满意度和忠诚度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750" name="标题 2"/>
          <p:cNvSpPr>
            <a:spLocks noGrp="1"/>
          </p:cNvSpPr>
          <p:nvPr>
            <p:ph type="title" idx="5"/>
          </p:nvPr>
        </p:nvSpPr>
        <p:spPr/>
        <p:txBody>
          <a:bodyPr>
            <a:normAutofit fontScale="93750"/>
          </a:bodyPr>
          <a:p>
            <a:r>
              <a:rPr altLang="en-US" lang="zh-CN"/>
              <a:t>持续改进运营体系</a:t>
            </a:r>
            <a:endParaRPr altLang="en-US" lang="zh-CN"/>
          </a:p>
        </p:txBody>
      </p:sp>
      <p:sp>
        <p:nvSpPr>
          <p:cNvPr id="104975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5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不断优化运营流程，提高运营效率</a:t>
            </a:r>
            <a:endParaRPr altLang="en-US" dirty="0" sz="2000" lang="zh-CN" spc="150">
              <a:solidFill>
                <a:schemeClr val="tx1">
                  <a:lumMod val="75000"/>
                  <a:lumOff val="25000"/>
                </a:schemeClr>
              </a:solidFill>
              <a:latin typeface="+mn-ea"/>
              <a:sym typeface="+mn-ea"/>
            </a:endParaRPr>
          </a:p>
        </p:txBody>
      </p:sp>
      <p:sp>
        <p:nvSpPr>
          <p:cNvPr id="104975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5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6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关注客户需求，持续改进产品和服务</a:t>
            </a:r>
            <a:endParaRPr altLang="en-US" dirty="0" sz="2000" lang="zh-CN" spc="150">
              <a:solidFill>
                <a:schemeClr val="tx1">
                  <a:lumMod val="75000"/>
                  <a:lumOff val="25000"/>
                </a:schemeClr>
              </a:solidFill>
              <a:latin typeface="+mn-ea"/>
              <a:sym typeface="+mn-ea"/>
            </a:endParaRPr>
          </a:p>
        </p:txBody>
      </p:sp>
      <p:sp>
        <p:nvSpPr>
          <p:cNvPr id="104976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6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6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引入先进的管理理念和技术手段，提升运营水平</a:t>
            </a:r>
            <a:endParaRPr altLang="en-US" dirty="0" sz="2000" lang="zh-CN" spc="150">
              <a:solidFill>
                <a:schemeClr val="tx1">
                  <a:lumMod val="75000"/>
                  <a:lumOff val="25000"/>
                </a:schemeClr>
              </a:solidFill>
              <a:latin typeface="+mn-ea"/>
              <a:sym typeface="+mn-ea"/>
            </a:endParaRPr>
          </a:p>
        </p:txBody>
      </p:sp>
      <p:sp>
        <p:nvSpPr>
          <p:cNvPr id="104976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7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7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培养员工的创新意识和学习能力，为持续改进提供保障</a:t>
            </a:r>
            <a:endParaRPr altLang="en-US" dirty="0" sz="2000" lang="zh-CN" spc="150">
              <a:solidFill>
                <a:schemeClr val="tx1">
                  <a:lumMod val="75000"/>
                  <a:lumOff val="25000"/>
                </a:schemeClr>
              </a:solidFill>
              <a:latin typeface="+mn-ea"/>
              <a:sym typeface="+mn-ea"/>
            </a:endParaRPr>
          </a:p>
        </p:txBody>
      </p:sp>
      <p:sp>
        <p:nvSpPr>
          <p:cNvPr id="104977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169" name=""/>
        <p:cNvGrpSpPr/>
        <p:nvPr/>
      </p:nvGrpSpPr>
      <p:grpSpPr>
        <a:xfrm>
          <a:off x="0" y="0"/>
          <a:ext cx="0" cy="0"/>
          <a:chOff x="0" y="0"/>
          <a:chExt cx="0" cy="0"/>
        </a:xfrm>
      </p:grpSpPr>
      <p:sp>
        <p:nvSpPr>
          <p:cNvPr id="1049820" name="标题 1"/>
          <p:cNvSpPr>
            <a:spLocks noGrp="1"/>
          </p:cNvSpPr>
          <p:nvPr>
            <p:ph type="title" idx="2"/>
            <p:custDataLst>
              <p:tags r:id="rId1"/>
            </p:custDataLst>
          </p:nvPr>
        </p:nvSpPr>
        <p:spPr/>
        <p:txBody>
          <a:bodyPr/>
          <a:p>
            <a:r>
              <a:rPr altLang="en-US" lang="zh-CN"/>
              <a:t>运营管理实践</a:t>
            </a:r>
            <a:endParaRPr altLang="en-US" lang="zh-CN"/>
          </a:p>
        </p:txBody>
      </p:sp>
      <p:sp>
        <p:nvSpPr>
          <p:cNvPr id="1049822"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32" name="标题 2"/>
          <p:cNvSpPr>
            <a:spLocks noGrp="1"/>
          </p:cNvSpPr>
          <p:nvPr>
            <p:ph type="title" idx="5"/>
          </p:nvPr>
        </p:nvSpPr>
        <p:spPr/>
        <p:txBody>
          <a:bodyPr>
            <a:normAutofit fontScale="93750"/>
          </a:bodyPr>
          <a:p>
            <a:r>
              <a:rPr altLang="en-US" lang="zh-CN"/>
              <a:t>生产计划与调度</a:t>
            </a:r>
            <a:endParaRPr altLang="en-US" lang="zh-CN"/>
          </a:p>
        </p:txBody>
      </p:sp>
      <p:sp>
        <p:nvSpPr>
          <p:cNvPr id="104993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生产计划制定：根据市场需求、产能和资源情况，制定合理的生产计划</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实时监控与调整：对生产过程进行实时监控，及时发现并解决问题，确保生产顺利进行</a:t>
            </a:r>
            <a:endParaRPr dirty="0" sz="2000" err="1">
              <a:solidFill>
                <a:schemeClr val="tx1">
                  <a:lumMod val="75000"/>
                  <a:lumOff val="25000"/>
                </a:schemeClr>
              </a:solidFill>
              <a:latin typeface="+mn-ea"/>
              <a:ea typeface="+mn-ea"/>
              <a:cs typeface="+mn-ea"/>
              <a:sym typeface="+mn-lt"/>
            </a:endParaRPr>
          </a:p>
        </p:txBody>
      </p:sp>
      <p:sp>
        <p:nvSpPr>
          <p:cNvPr id="104995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6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优化与改进：通过对生产计划与调度的不断优化和改进，提高生产效率和产品质量</a:t>
            </a:r>
            <a:endParaRPr dirty="0" sz="2000" err="1">
              <a:solidFill>
                <a:schemeClr val="tx1">
                  <a:lumMod val="75000"/>
                  <a:lumOff val="25000"/>
                </a:schemeClr>
              </a:solidFill>
              <a:latin typeface="+mn-ea"/>
              <a:ea typeface="+mn-ea"/>
              <a:cs typeface="+mn-ea"/>
              <a:sym typeface="+mn-lt"/>
            </a:endParaRPr>
          </a:p>
        </p:txBody>
      </p:sp>
      <p:sp>
        <p:nvSpPr>
          <p:cNvPr id="10499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调度安排：根据生产计划，对生产过程中的各个环节进行协调和调度</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18" name="标题 2"/>
          <p:cNvSpPr>
            <a:spLocks noGrp="1"/>
          </p:cNvSpPr>
          <p:nvPr>
            <p:ph type="title" idx="5"/>
          </p:nvPr>
        </p:nvSpPr>
        <p:spPr/>
        <p:txBody>
          <a:bodyPr>
            <a:normAutofit fontScale="93750"/>
          </a:bodyPr>
          <a:p>
            <a:r>
              <a:rPr altLang="en-US" lang="zh-CN"/>
              <a:t>采购与库存管理</a:t>
            </a:r>
            <a:endParaRPr altLang="en-US" lang="zh-CN"/>
          </a:p>
        </p:txBody>
      </p:sp>
      <p:sp>
        <p:nvSpPr>
          <p:cNvPr id="105002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采购流程：明确采购需求、选择供应商、签订合同、执行采购订单、验收与付款</a:t>
            </a:r>
            <a:endParaRPr altLang="en-US" dirty="0" sz="1200" lang="zh-CN" spc="150">
              <a:solidFill>
                <a:schemeClr val="tx1">
                  <a:lumMod val="65000"/>
                  <a:lumOff val="35000"/>
                </a:schemeClr>
              </a:solidFill>
              <a:latin typeface="+mn-ea"/>
              <a:sym typeface="+mn-ea"/>
            </a:endParaRPr>
          </a:p>
        </p:txBody>
      </p:sp>
      <p:sp>
        <p:nvSpPr>
          <p:cNvPr id="105002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库存管理：设定安全库存、实时监控库存、定期盘点库存、及时调整采购计划</a:t>
            </a:r>
            <a:endParaRPr altLang="en-US" dirty="0" sz="1200" lang="zh-CN" spc="150">
              <a:solidFill>
                <a:schemeClr val="tx1">
                  <a:lumMod val="65000"/>
                  <a:lumOff val="35000"/>
                </a:schemeClr>
              </a:solidFill>
              <a:latin typeface="+mn-ea"/>
              <a:sym typeface="+mn-ea"/>
            </a:endParaRPr>
          </a:p>
        </p:txBody>
      </p:sp>
      <p:sp>
        <p:nvSpPr>
          <p:cNvPr id="105002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供应商选择：评估供应商的信誉、产品质量、价格和服务，选择合适的供应商</a:t>
            </a:r>
            <a:endParaRPr altLang="en-US" dirty="0" sz="1200" lang="zh-CN" spc="150">
              <a:solidFill>
                <a:schemeClr val="tx1">
                  <a:lumMod val="65000"/>
                  <a:lumOff val="35000"/>
                </a:schemeClr>
              </a:solidFill>
              <a:latin typeface="+mn-ea"/>
              <a:sym typeface="+mn-ea"/>
            </a:endParaRPr>
          </a:p>
        </p:txBody>
      </p:sp>
      <p:sp>
        <p:nvSpPr>
          <p:cNvPr id="105002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采购合同：明确双方的权利和义务，包括交货时间、价格、质量标准等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072" name="标题 2"/>
          <p:cNvSpPr>
            <a:spLocks noGrp="1"/>
          </p:cNvSpPr>
          <p:nvPr>
            <p:ph type="title" idx="5"/>
          </p:nvPr>
        </p:nvSpPr>
        <p:spPr/>
        <p:txBody>
          <a:bodyPr>
            <a:normAutofit fontScale="93750"/>
          </a:bodyPr>
          <a:p>
            <a:r>
              <a:rPr altLang="en-US" lang="zh-CN"/>
              <a:t>质量控制与检验</a:t>
            </a:r>
            <a:endParaRPr altLang="en-US" lang="zh-CN"/>
          </a:p>
        </p:txBody>
      </p:sp>
      <p:sp>
        <p:nvSpPr>
          <p:cNvPr id="105007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07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07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8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8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质量问题的处理和改进</a:t>
            </a:r>
            <a:endParaRPr altLang="en-US" dirty="0" sz="1200" lang="zh-CN" spc="150">
              <a:solidFill>
                <a:srgbClr val="FFFFFF"/>
              </a:solidFill>
              <a:latin typeface="+mn-ea"/>
              <a:sym typeface="+mn-ea"/>
            </a:endParaRPr>
          </a:p>
        </p:txBody>
      </p:sp>
      <p:sp>
        <p:nvSpPr>
          <p:cNvPr id="105008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8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8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质量检验的标准和规范</a:t>
            </a:r>
            <a:endParaRPr altLang="en-US" dirty="0" sz="1200" lang="zh-CN" spc="150">
              <a:solidFill>
                <a:schemeClr val="tx1">
                  <a:lumMod val="65000"/>
                  <a:lumOff val="35000"/>
                </a:schemeClr>
              </a:solidFill>
              <a:latin typeface="+mn-ea"/>
              <a:sym typeface="+mn-ea"/>
            </a:endParaRPr>
          </a:p>
        </p:txBody>
      </p:sp>
      <p:sp>
        <p:nvSpPr>
          <p:cNvPr id="105009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9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9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质量检验的方法和流程</a:t>
            </a:r>
            <a:endParaRPr altLang="en-US" dirty="0" sz="1200" lang="zh-CN" spc="150">
              <a:solidFill>
                <a:srgbClr val="FFFFFF"/>
              </a:solidFill>
              <a:latin typeface="+mn-ea"/>
              <a:sym typeface="+mn-ea"/>
            </a:endParaRPr>
          </a:p>
        </p:txBody>
      </p:sp>
      <p:sp>
        <p:nvSpPr>
          <p:cNvPr id="105009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9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0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质量控制的重要性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146" name="标题 2"/>
          <p:cNvSpPr>
            <a:spLocks noGrp="1"/>
          </p:cNvSpPr>
          <p:nvPr>
            <p:ph type="title" idx="5"/>
          </p:nvPr>
        </p:nvSpPr>
        <p:spPr/>
        <p:txBody>
          <a:bodyPr>
            <a:normAutofit fontScale="93750"/>
          </a:bodyPr>
          <a:p>
            <a:r>
              <a:rPr altLang="en-US" lang="zh-CN"/>
              <a:t>销售与市场推广</a:t>
            </a:r>
            <a:endParaRPr altLang="en-US" lang="zh-CN"/>
          </a:p>
        </p:txBody>
      </p:sp>
      <p:sp>
        <p:nvSpPr>
          <p:cNvPr id="105014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客户关系管理：建立和维护良好的客户关系，提高客户满意度和忠诚度</a:t>
            </a:r>
            <a:endParaRPr altLang="zh-CN" dirty="0" sz="1600" lang="en-US">
              <a:solidFill>
                <a:schemeClr val="dk1">
                  <a:lumMod val="80000"/>
                  <a:lumOff val="20000"/>
                </a:schemeClr>
              </a:solidFill>
              <a:latin typeface="+mn-ea"/>
              <a:sym typeface="+mn-ea"/>
            </a:endParaRPr>
          </a:p>
        </p:txBody>
      </p:sp>
      <p:sp>
        <p:nvSpPr>
          <p:cNvPr id="105015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销售策略：制定并执行有效的销售计划，包括目标市场、销售渠道、促销活动等</a:t>
            </a:r>
            <a:endParaRPr altLang="en-US" dirty="0" sz="1600" lang="zh-CN">
              <a:solidFill>
                <a:schemeClr val="dk1">
                  <a:lumMod val="80000"/>
                  <a:lumOff val="20000"/>
                </a:schemeClr>
              </a:solidFill>
              <a:latin typeface="+mn-ea"/>
              <a:sym typeface="+mn-ea"/>
            </a:endParaRPr>
          </a:p>
        </p:txBody>
      </p:sp>
      <p:sp>
        <p:nvSpPr>
          <p:cNvPr id="105016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0"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市场推广：通过广告、公关、社交媒体等多种方式提高品牌知名度，吸引潜在客户</a:t>
            </a:r>
            <a:endParaRPr altLang="en-US" dirty="0" lang="zh-CN">
              <a:solidFill>
                <a:schemeClr val="dk1">
                  <a:lumMod val="80000"/>
                  <a:lumOff val="20000"/>
                </a:schemeClr>
              </a:solidFill>
              <a:latin typeface="+mn-ea"/>
              <a:sym typeface="+mn-ea"/>
            </a:endParaRPr>
          </a:p>
        </p:txBody>
      </p:sp>
      <p:sp>
        <p:nvSpPr>
          <p:cNvPr id="105017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数据分析与优化：通过对销售和市场推广数据进行分析，不断优化销售策略和市场推广方式</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217" name=""/>
        <p:cNvGrpSpPr/>
        <p:nvPr/>
      </p:nvGrpSpPr>
      <p:grpSpPr>
        <a:xfrm>
          <a:off x="0" y="0"/>
          <a:ext cx="0" cy="0"/>
          <a:chOff x="0" y="0"/>
          <a:chExt cx="0" cy="0"/>
        </a:xfrm>
      </p:grpSpPr>
      <p:sp>
        <p:nvSpPr>
          <p:cNvPr id="1050224" name="标题 1"/>
          <p:cNvSpPr>
            <a:spLocks noGrp="1"/>
          </p:cNvSpPr>
          <p:nvPr>
            <p:ph type="title" idx="2"/>
            <p:custDataLst>
              <p:tags r:id="rId1"/>
            </p:custDataLst>
          </p:nvPr>
        </p:nvSpPr>
        <p:spPr/>
        <p:txBody>
          <a:bodyPr>
            <a:normAutofit fontScale="90000"/>
          </a:bodyPr>
          <a:p>
            <a:r>
              <a:rPr altLang="en-US" lang="zh-CN"/>
              <a:t>资源配置与运营管理关系</a:t>
            </a:r>
            <a:endParaRPr altLang="en-US" lang="zh-CN"/>
          </a:p>
        </p:txBody>
      </p:sp>
      <p:sp>
        <p:nvSpPr>
          <p:cNvPr id="1050226"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336" name="标题 2"/>
          <p:cNvSpPr>
            <a:spLocks noGrp="1"/>
          </p:cNvSpPr>
          <p:nvPr>
            <p:ph type="title" idx="5"/>
          </p:nvPr>
        </p:nvSpPr>
        <p:spPr/>
        <p:txBody>
          <a:bodyPr>
            <a:normAutofit fontScale="93750"/>
          </a:bodyPr>
          <a:p>
            <a:r>
              <a:rPr altLang="en-US" lang="zh-CN"/>
              <a:t>资源优化配置对运营管理的影响</a:t>
            </a:r>
            <a:endParaRPr altLang="en-US" lang="zh-CN"/>
          </a:p>
        </p:txBody>
      </p:sp>
      <p:sp>
        <p:nvSpPr>
          <p:cNvPr id="105033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资源优化配置能够提高运营效率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资源优化配置能够提升运营质量</a:t>
            </a:r>
            <a:endParaRPr dirty="0" sz="2000" err="1">
              <a:solidFill>
                <a:schemeClr val="tx1">
                  <a:lumMod val="75000"/>
                  <a:lumOff val="25000"/>
                </a:schemeClr>
              </a:solidFill>
              <a:latin typeface="+mn-ea"/>
              <a:ea typeface="+mn-ea"/>
              <a:cs typeface="+mn-ea"/>
              <a:sym typeface="+mn-lt"/>
            </a:endParaRPr>
          </a:p>
        </p:txBody>
      </p:sp>
      <p:sp>
        <p:nvSpPr>
          <p:cNvPr id="105035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6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资源优化配置能够增强运营竞争力</a:t>
            </a:r>
            <a:endParaRPr dirty="0" sz="2000" err="1">
              <a:solidFill>
                <a:schemeClr val="tx1">
                  <a:lumMod val="75000"/>
                  <a:lumOff val="25000"/>
                </a:schemeClr>
              </a:solidFill>
              <a:latin typeface="+mn-ea"/>
              <a:ea typeface="+mn-ea"/>
              <a:cs typeface="+mn-ea"/>
              <a:sym typeface="+mn-lt"/>
            </a:endParaRPr>
          </a:p>
        </p:txBody>
      </p:sp>
      <p:sp>
        <p:nvSpPr>
          <p:cNvPr id="10503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资源优化配置能够降低运营成本</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422" name="标题 2"/>
          <p:cNvSpPr>
            <a:spLocks noGrp="1"/>
          </p:cNvSpPr>
          <p:nvPr>
            <p:ph type="title" idx="5"/>
          </p:nvPr>
        </p:nvSpPr>
        <p:spPr/>
        <p:txBody>
          <a:bodyPr>
            <a:normAutofit fontScale="93750"/>
          </a:bodyPr>
          <a:p>
            <a:r>
              <a:rPr altLang="en-US" lang="zh-CN"/>
              <a:t>运营管理变革对资源配置的要求</a:t>
            </a:r>
            <a:endParaRPr altLang="en-US" lang="zh-CN"/>
          </a:p>
        </p:txBody>
      </p:sp>
      <p:sp>
        <p:nvSpPr>
          <p:cNvPr id="105042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2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运营管理变革的趋势：数字化、智能化、个性化等</a:t>
            </a:r>
            <a:endParaRPr altLang="en-US" dirty="0" sz="2000" lang="zh-CN" spc="150">
              <a:solidFill>
                <a:schemeClr val="tx1">
                  <a:lumMod val="85000"/>
                  <a:lumOff val="15000"/>
                </a:schemeClr>
              </a:solidFill>
              <a:latin typeface="+mn-ea"/>
              <a:sym typeface="+mn-ea"/>
            </a:endParaRPr>
          </a:p>
        </p:txBody>
      </p:sp>
      <p:sp>
        <p:nvSpPr>
          <p:cNvPr id="105043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资源配置的优化方向：提高资源利用效率、降低成本、提高服务质量等</a:t>
            </a:r>
            <a:endParaRPr altLang="en-US" dirty="0" sz="2000" lang="zh-CN" spc="150">
              <a:solidFill>
                <a:schemeClr val="tx1">
                  <a:lumMod val="85000"/>
                  <a:lumOff val="15000"/>
                </a:schemeClr>
              </a:solidFill>
              <a:latin typeface="+mn-ea"/>
              <a:sym typeface="+mn-ea"/>
            </a:endParaRPr>
          </a:p>
        </p:txBody>
      </p:sp>
      <p:sp>
        <p:nvSpPr>
          <p:cNvPr id="105043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4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运营管理变革对资源配置的要求：更加灵活、高效、精准的资源配置方式</a:t>
            </a:r>
            <a:endParaRPr altLang="en-US" dirty="0" sz="2000" lang="zh-CN" spc="150">
              <a:solidFill>
                <a:schemeClr val="tx1">
                  <a:lumMod val="85000"/>
                  <a:lumOff val="15000"/>
                </a:schemeClr>
              </a:solidFill>
              <a:latin typeface="+mn-ea"/>
              <a:sym typeface="+mn-ea"/>
            </a:endParaRPr>
          </a:p>
        </p:txBody>
      </p:sp>
      <p:sp>
        <p:nvSpPr>
          <p:cNvPr id="105044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4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4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资源配置与运营管理的协同：实现资源共享、优化资源配置、提高运营效率等</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492" name="标题 2"/>
          <p:cNvSpPr>
            <a:spLocks noGrp="1"/>
          </p:cNvSpPr>
          <p:nvPr>
            <p:ph type="title" idx="5"/>
          </p:nvPr>
        </p:nvSpPr>
        <p:spPr/>
        <p:txBody>
          <a:bodyPr>
            <a:normAutofit fontScale="93750"/>
          </a:bodyPr>
          <a:p>
            <a:r>
              <a:rPr altLang="en-US" lang="zh-CN"/>
              <a:t>资源配置与运营管理的协同作用</a:t>
            </a:r>
            <a:endParaRPr altLang="en-US" lang="zh-CN"/>
          </a:p>
        </p:txBody>
      </p:sp>
      <p:sp>
        <p:nvSpPr>
          <p:cNvPr id="1050494" name="圆角矩形 30"/>
          <p:cNvSpPr/>
          <p:nvPr>
            <p:custDataLst>
              <p:tags r:id="rId1"/>
            </p:custDataLst>
          </p:nvPr>
        </p:nvSpPr>
        <p:spPr>
          <a:xfrm>
            <a:off x="2398368" y="149040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496" name="圆角矩形 65"/>
          <p:cNvSpPr/>
          <p:nvPr>
            <p:custDataLst>
              <p:tags r:id="rId2"/>
            </p:custDataLst>
          </p:nvPr>
        </p:nvSpPr>
        <p:spPr>
          <a:xfrm>
            <a:off x="2398368" y="2712845"/>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498" name="圆角矩形 72"/>
          <p:cNvSpPr/>
          <p:nvPr>
            <p:custDataLst>
              <p:tags r:id="rId3"/>
            </p:custDataLst>
          </p:nvPr>
        </p:nvSpPr>
        <p:spPr>
          <a:xfrm>
            <a:off x="2398368" y="393529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500" name="圆角矩形 78"/>
          <p:cNvSpPr/>
          <p:nvPr>
            <p:custDataLst>
              <p:tags r:id="rId4"/>
            </p:custDataLst>
          </p:nvPr>
        </p:nvSpPr>
        <p:spPr>
          <a:xfrm>
            <a:off x="2398368" y="5157736"/>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502" name="圆角矩形 35"/>
          <p:cNvSpPr/>
          <p:nvPr>
            <p:custDataLst>
              <p:tags r:id="rId5"/>
            </p:custDataLst>
          </p:nvPr>
        </p:nvSpPr>
        <p:spPr>
          <a:xfrm>
            <a:off x="2008838" y="1696231"/>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504" name="圆角矩形 35"/>
          <p:cNvSpPr/>
          <p:nvPr>
            <p:custDataLst>
              <p:tags r:id="rId6"/>
            </p:custDataLst>
          </p:nvPr>
        </p:nvSpPr>
        <p:spPr>
          <a:xfrm>
            <a:off x="2008838" y="5363567"/>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506" name="圆角矩形 35"/>
          <p:cNvSpPr/>
          <p:nvPr>
            <p:custDataLst>
              <p:tags r:id="rId7"/>
            </p:custDataLst>
          </p:nvPr>
        </p:nvSpPr>
        <p:spPr>
          <a:xfrm>
            <a:off x="2008838" y="4141122"/>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508" name="圆角矩形 35"/>
          <p:cNvSpPr/>
          <p:nvPr>
            <p:custDataLst>
              <p:tags r:id="rId8"/>
            </p:custDataLst>
          </p:nvPr>
        </p:nvSpPr>
        <p:spPr>
          <a:xfrm>
            <a:off x="2008838" y="2918676"/>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510" name="文本框 4"/>
          <p:cNvSpPr txBox="1"/>
          <p:nvPr>
            <p:custDataLst>
              <p:tags r:id="rId9"/>
            </p:custDataLst>
          </p:nvPr>
        </p:nvSpPr>
        <p:spPr>
          <a:xfrm>
            <a:off x="4324623" y="1544993"/>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资源合理配置：通过优化资源配置，提高资源利用效率，降低成本，提升企业竞争力</a:t>
            </a:r>
            <a:endParaRPr altLang="en-US" dirty="0" sz="1400" lang="zh-CN">
              <a:solidFill>
                <a:schemeClr val="tx1">
                  <a:lumMod val="65000"/>
                  <a:lumOff val="35000"/>
                </a:schemeClr>
              </a:solidFill>
              <a:effectLst/>
              <a:latin typeface="+mn-ea"/>
              <a:cs typeface="mn-cs"/>
              <a:sym typeface="+mn-ea"/>
            </a:endParaRPr>
          </a:p>
        </p:txBody>
      </p:sp>
      <p:sp>
        <p:nvSpPr>
          <p:cNvPr id="1050512" name="文本框 5"/>
          <p:cNvSpPr txBox="1"/>
          <p:nvPr>
            <p:custDataLst>
              <p:tags r:id="rId10"/>
            </p:custDataLst>
          </p:nvPr>
        </p:nvSpPr>
        <p:spPr>
          <a:xfrm>
            <a:off x="4324623" y="2767438"/>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运营管理协同：将资源配置与运营管理相结合，实现资源与运营的协同作用，提高企业整体运营效率</a:t>
            </a:r>
            <a:endParaRPr altLang="en-US" dirty="0" sz="1400" lang="zh-CN">
              <a:solidFill>
                <a:schemeClr val="tx1">
                  <a:lumMod val="65000"/>
                  <a:lumOff val="35000"/>
                </a:schemeClr>
              </a:solidFill>
              <a:effectLst/>
              <a:latin typeface="+mn-ea"/>
              <a:cs typeface="mn-cs"/>
              <a:sym typeface="+mn-ea"/>
            </a:endParaRPr>
          </a:p>
        </p:txBody>
      </p:sp>
      <p:sp>
        <p:nvSpPr>
          <p:cNvPr id="1050514" name="文本框 6"/>
          <p:cNvSpPr txBox="1"/>
          <p:nvPr>
            <p:custDataLst>
              <p:tags r:id="rId11"/>
            </p:custDataLst>
          </p:nvPr>
        </p:nvSpPr>
        <p:spPr>
          <a:xfrm>
            <a:off x="4324623" y="3989884"/>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协同作用体现：通过资源配置与运营管理的协同作用，实现企业资源的优化配置和高效利用，为企业创造更大的价值</a:t>
            </a:r>
            <a:endParaRPr altLang="en-US" dirty="0" sz="1400" lang="zh-CN">
              <a:solidFill>
                <a:schemeClr val="tx1">
                  <a:lumMod val="65000"/>
                  <a:lumOff val="35000"/>
                </a:schemeClr>
              </a:solidFill>
              <a:effectLst/>
              <a:latin typeface="+mn-ea"/>
              <a:cs typeface="mn-cs"/>
              <a:sym typeface="+mn-ea"/>
            </a:endParaRPr>
          </a:p>
        </p:txBody>
      </p:sp>
      <p:sp>
        <p:nvSpPr>
          <p:cNvPr id="1050516" name="文本框 8"/>
          <p:cNvSpPr txBox="1"/>
          <p:nvPr>
            <p:custDataLst>
              <p:tags r:id="rId12"/>
            </p:custDataLst>
          </p:nvPr>
        </p:nvSpPr>
        <p:spPr>
          <a:xfrm>
            <a:off x="4324623" y="5212329"/>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协同作用意义：资源配置与运营管理的协同作用有助于提高企业的整体运营效率和竞争力，为企业可持续发展提供有力支持</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562" name="标题 2"/>
          <p:cNvSpPr>
            <a:spLocks noGrp="1"/>
          </p:cNvSpPr>
          <p:nvPr>
            <p:ph type="title" idx="5"/>
          </p:nvPr>
        </p:nvSpPr>
        <p:spPr/>
        <p:txBody>
          <a:bodyPr>
            <a:normAutofit fontScale="93750"/>
          </a:bodyPr>
          <a:p>
            <a:r>
              <a:rPr altLang="en-US" lang="zh-CN"/>
              <a:t>未来发展趋势与挑战</a:t>
            </a:r>
            <a:endParaRPr altLang="en-US" lang="zh-CN"/>
          </a:p>
        </p:txBody>
      </p:sp>
      <p:sp>
        <p:nvSpPr>
          <p:cNvPr id="105056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数字化转型：利用先进技术提高资源配置效率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5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绿色环保：关注可持续发展，降低资源消耗和环境污染</a:t>
            </a:r>
            <a:endParaRPr dirty="0" sz="2000" err="1">
              <a:solidFill>
                <a:schemeClr val="tx1">
                  <a:lumMod val="75000"/>
                  <a:lumOff val="25000"/>
                </a:schemeClr>
              </a:solidFill>
              <a:latin typeface="+mn-ea"/>
              <a:ea typeface="+mn-ea"/>
              <a:cs typeface="+mn-ea"/>
              <a:sym typeface="+mn-lt"/>
            </a:endParaRPr>
          </a:p>
        </p:txBody>
      </p:sp>
      <p:sp>
        <p:nvSpPr>
          <p:cNvPr id="105058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59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全球化趋势：加强国际合作，共同应对全球性挑战</a:t>
            </a:r>
            <a:endParaRPr dirty="0" sz="2000" err="1">
              <a:solidFill>
                <a:schemeClr val="tx1">
                  <a:lumMod val="75000"/>
                  <a:lumOff val="25000"/>
                </a:schemeClr>
              </a:solidFill>
              <a:latin typeface="+mn-ea"/>
              <a:ea typeface="+mn-ea"/>
              <a:cs typeface="+mn-ea"/>
              <a:sym typeface="+mn-lt"/>
            </a:endParaRPr>
          </a:p>
        </p:txBody>
      </p:sp>
      <p:sp>
        <p:nvSpPr>
          <p:cNvPr id="10506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智能化运营：通过智能化手段优化运营管理流程</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265" name=""/>
        <p:cNvGrpSpPr/>
        <p:nvPr/>
      </p:nvGrpSpPr>
      <p:grpSpPr>
        <a:xfrm>
          <a:off x="0" y="0"/>
          <a:ext cx="0" cy="0"/>
          <a:chOff x="0" y="0"/>
          <a:chExt cx="0" cy="0"/>
        </a:xfrm>
      </p:grpSpPr>
      <p:sp>
        <p:nvSpPr>
          <p:cNvPr id="1050648" name="标题 1"/>
          <p:cNvSpPr>
            <a:spLocks noGrp="1"/>
          </p:cNvSpPr>
          <p:nvPr>
            <p:ph type="title" idx="2"/>
            <p:custDataLst>
              <p:tags r:id="rId1"/>
            </p:custDataLst>
          </p:nvPr>
        </p:nvSpPr>
        <p:spPr/>
        <p:txBody>
          <a:bodyPr/>
          <a:p>
            <a:r>
              <a:rPr altLang="en-US" lang="zh-CN"/>
              <a:t>成功案例分析</a:t>
            </a:r>
            <a:endParaRPr altLang="en-US" lang="zh-CN"/>
          </a:p>
        </p:txBody>
      </p:sp>
      <p:sp>
        <p:nvSpPr>
          <p:cNvPr id="1050650"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760" name="标题 2"/>
          <p:cNvSpPr>
            <a:spLocks noGrp="1"/>
          </p:cNvSpPr>
          <p:nvPr>
            <p:ph type="title" idx="5"/>
          </p:nvPr>
        </p:nvSpPr>
        <p:spPr/>
        <p:txBody>
          <a:bodyPr>
            <a:normAutofit fontScale="93750"/>
          </a:bodyPr>
          <a:p>
            <a:r>
              <a:rPr altLang="en-US" lang="zh-CN"/>
              <a:t>行业内成功案例介绍</a:t>
            </a:r>
            <a:endParaRPr altLang="en-US" lang="zh-CN"/>
          </a:p>
        </p:txBody>
      </p:sp>
      <p:sp>
        <p:nvSpPr>
          <p:cNvPr id="1050762" name="图形"/>
          <p:cNvSpPr/>
          <p:nvPr>
            <p:custDataLst>
              <p:tags r:id="rId1"/>
            </p:custDataLst>
          </p:nvPr>
        </p:nvSpPr>
        <p:spPr>
          <a:xfrm>
            <a:off x="699967" y="1490400"/>
            <a:ext cx="10760526" cy="847810"/>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0764" name="任意多边形 18"/>
          <p:cNvSpPr/>
          <p:nvPr>
            <p:custDataLst>
              <p:tags r:id="rId2"/>
            </p:custDataLst>
          </p:nvPr>
        </p:nvSpPr>
        <p:spPr>
          <a:xfrm>
            <a:off x="10674353" y="1490400"/>
            <a:ext cx="786140" cy="82040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0766" name="标题"/>
          <p:cNvSpPr txBox="1"/>
          <p:nvPr>
            <p:custDataLst>
              <p:tags r:id="rId3"/>
            </p:custDataLst>
          </p:nvPr>
        </p:nvSpPr>
        <p:spPr>
          <a:xfrm>
            <a:off x="724884" y="1549579"/>
            <a:ext cx="840958" cy="728830"/>
          </a:xfrm>
          <a:prstGeom prst="rect"/>
          <a:noFill/>
        </p:spPr>
        <p:txBody>
          <a:bodyPr anchor="ctr" bIns="36195" lIns="90000" rIns="90000" rtlCol="0" tIns="46800" wrap="square">
            <a:normAutofit fontScale="90000" lnSpcReduction="10000"/>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768" name="正文"/>
          <p:cNvSpPr txBox="1"/>
          <p:nvPr>
            <p:custDataLst>
              <p:tags r:id="rId4"/>
            </p:custDataLst>
          </p:nvPr>
        </p:nvSpPr>
        <p:spPr>
          <a:xfrm>
            <a:off x="1663643" y="1549579"/>
            <a:ext cx="9822390" cy="729453"/>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案例名称：某电商平台的资源配置与运营管理</a:t>
            </a:r>
            <a:endParaRPr altLang="en-US" dirty="0" sz="1600" lang="zh-CN">
              <a:solidFill>
                <a:schemeClr val="tx1">
                  <a:lumMod val="65000"/>
                  <a:lumOff val="35000"/>
                </a:schemeClr>
              </a:solidFill>
              <a:latin typeface="+中文正文" charset="0"/>
            </a:endParaRPr>
          </a:p>
        </p:txBody>
      </p:sp>
      <p:cxnSp>
        <p:nvCxnSpPr>
          <p:cNvPr id="3146321" name="直接连接符 5"/>
          <p:cNvCxnSpPr>
            <a:cxnSpLocks/>
          </p:cNvCxnSpPr>
          <p:nvPr>
            <p:custDataLst>
              <p:tags r:id="rId5"/>
            </p:custDataLst>
          </p:nvPr>
        </p:nvCxnSpPr>
        <p:spPr>
          <a:xfrm>
            <a:off x="1582662" y="1631183"/>
            <a:ext cx="0" cy="565622"/>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50770" name="图形"/>
          <p:cNvSpPr/>
          <p:nvPr>
            <p:custDataLst>
              <p:tags r:id="rId6"/>
            </p:custDataLst>
          </p:nvPr>
        </p:nvSpPr>
        <p:spPr>
          <a:xfrm>
            <a:off x="699967" y="2468403"/>
            <a:ext cx="10760526" cy="847810"/>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0772" name="任意多边形 22"/>
          <p:cNvSpPr/>
          <p:nvPr>
            <p:custDataLst>
              <p:tags r:id="rId7"/>
            </p:custDataLst>
          </p:nvPr>
        </p:nvSpPr>
        <p:spPr>
          <a:xfrm>
            <a:off x="10674353" y="2468403"/>
            <a:ext cx="786140" cy="82040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0774" name="标题"/>
          <p:cNvSpPr txBox="1"/>
          <p:nvPr>
            <p:custDataLst>
              <p:tags r:id="rId8"/>
            </p:custDataLst>
          </p:nvPr>
        </p:nvSpPr>
        <p:spPr>
          <a:xfrm>
            <a:off x="724884" y="2527582"/>
            <a:ext cx="840958" cy="728830"/>
          </a:xfrm>
          <a:prstGeom prst="rect"/>
          <a:noFill/>
        </p:spPr>
        <p:txBody>
          <a:bodyPr anchor="ctr" bIns="36195" lIns="90000" rIns="90000" rtlCol="0" tIns="46800" wrap="square">
            <a:normAutofit fontScale="90000" lnSpcReduction="10000"/>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776" name="正文"/>
          <p:cNvSpPr txBox="1"/>
          <p:nvPr>
            <p:custDataLst>
              <p:tags r:id="rId9"/>
            </p:custDataLst>
          </p:nvPr>
        </p:nvSpPr>
        <p:spPr>
          <a:xfrm>
            <a:off x="1663643" y="2527582"/>
            <a:ext cx="9822390" cy="729453"/>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案例背景：该电商平台在市场竞争中通过优化资源配置和运营管理，实现了业务快速增长和市场份额提升</a:t>
            </a:r>
            <a:endParaRPr altLang="en-US" dirty="0" sz="1600" lang="zh-CN">
              <a:solidFill>
                <a:schemeClr val="tx1">
                  <a:lumMod val="65000"/>
                  <a:lumOff val="35000"/>
                </a:schemeClr>
              </a:solidFill>
              <a:latin typeface="+中文正文" charset="0"/>
            </a:endParaRPr>
          </a:p>
        </p:txBody>
      </p:sp>
      <p:cxnSp>
        <p:nvCxnSpPr>
          <p:cNvPr id="3146323" name="直接连接符 27"/>
          <p:cNvCxnSpPr>
            <a:cxnSpLocks/>
          </p:cNvCxnSpPr>
          <p:nvPr>
            <p:custDataLst>
              <p:tags r:id="rId10"/>
            </p:custDataLst>
          </p:nvPr>
        </p:nvCxnSpPr>
        <p:spPr>
          <a:xfrm>
            <a:off x="1582662" y="2609186"/>
            <a:ext cx="0" cy="565622"/>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50778" name="图形"/>
          <p:cNvSpPr/>
          <p:nvPr>
            <p:custDataLst>
              <p:tags r:id="rId11"/>
            </p:custDataLst>
          </p:nvPr>
        </p:nvSpPr>
        <p:spPr>
          <a:xfrm>
            <a:off x="699967" y="3446406"/>
            <a:ext cx="10760526" cy="847810"/>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0780" name="任意多边形 30"/>
          <p:cNvSpPr/>
          <p:nvPr>
            <p:custDataLst>
              <p:tags r:id="rId12"/>
            </p:custDataLst>
          </p:nvPr>
        </p:nvSpPr>
        <p:spPr>
          <a:xfrm>
            <a:off x="10674353" y="3446406"/>
            <a:ext cx="786140" cy="82040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0782" name="标题"/>
          <p:cNvSpPr txBox="1"/>
          <p:nvPr>
            <p:custDataLst>
              <p:tags r:id="rId13"/>
            </p:custDataLst>
          </p:nvPr>
        </p:nvSpPr>
        <p:spPr>
          <a:xfrm>
            <a:off x="724884" y="3505585"/>
            <a:ext cx="840958" cy="728830"/>
          </a:xfrm>
          <a:prstGeom prst="rect"/>
          <a:noFill/>
        </p:spPr>
        <p:txBody>
          <a:bodyPr anchor="ctr" bIns="36195" lIns="90000" rIns="90000" rtlCol="0" tIns="46800" wrap="square">
            <a:normAutofit fontScale="90000" lnSpcReduction="10000"/>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784" name="正文"/>
          <p:cNvSpPr txBox="1"/>
          <p:nvPr>
            <p:custDataLst>
              <p:tags r:id="rId14"/>
            </p:custDataLst>
          </p:nvPr>
        </p:nvSpPr>
        <p:spPr>
          <a:xfrm>
            <a:off x="1663643" y="3505585"/>
            <a:ext cx="9822390" cy="729453"/>
          </a:xfrm>
          <a:prstGeom prst="rect"/>
          <a:noFill/>
        </p:spPr>
        <p:txBody>
          <a:bodyPr anchor="ctr" anchorCtr="0" bIns="46800" lIns="90000" rIns="90000" rtlCol="0" tIns="46800" wrap="square">
            <a:normAutofit fontScale="93750"/>
          </a:bodyPr>
          <a:p>
            <a:pPr>
              <a:lnSpc>
                <a:spcPct val="100000"/>
              </a:lnSpc>
              <a:spcAft>
                <a:spcPts val="1000"/>
              </a:spcAft>
            </a:pPr>
            <a:r>
              <a:rPr altLang="en-US" dirty="0" sz="1600" lang="zh-CN">
                <a:solidFill>
                  <a:schemeClr val="tx1">
                    <a:lumMod val="65000"/>
                    <a:lumOff val="35000"/>
                  </a:schemeClr>
                </a:solidFill>
                <a:latin typeface="+中文正文" charset="0"/>
              </a:rPr>
              <a:t>资源配置策略：该电商平台通过精准的市场分析和用户需求洞察，合理分配资源，包括人力、物力、财力等，确保资源的高效利用</a:t>
            </a:r>
            <a:endParaRPr altLang="en-US" dirty="0" sz="1600" lang="zh-CN">
              <a:solidFill>
                <a:schemeClr val="tx1">
                  <a:lumMod val="65000"/>
                  <a:lumOff val="35000"/>
                </a:schemeClr>
              </a:solidFill>
              <a:latin typeface="+中文正文" charset="0"/>
            </a:endParaRPr>
          </a:p>
        </p:txBody>
      </p:sp>
      <p:cxnSp>
        <p:nvCxnSpPr>
          <p:cNvPr id="3146325" name="直接连接符 33"/>
          <p:cNvCxnSpPr>
            <a:cxnSpLocks/>
          </p:cNvCxnSpPr>
          <p:nvPr>
            <p:custDataLst>
              <p:tags r:id="rId15"/>
            </p:custDataLst>
          </p:nvPr>
        </p:nvCxnSpPr>
        <p:spPr>
          <a:xfrm>
            <a:off x="1582662" y="3587189"/>
            <a:ext cx="0" cy="565622"/>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50786" name="图形"/>
          <p:cNvSpPr/>
          <p:nvPr>
            <p:custDataLst>
              <p:tags r:id="rId16"/>
            </p:custDataLst>
          </p:nvPr>
        </p:nvSpPr>
        <p:spPr>
          <a:xfrm>
            <a:off x="699967" y="4424409"/>
            <a:ext cx="10760526" cy="847810"/>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0788" name="任意多边形 36"/>
          <p:cNvSpPr/>
          <p:nvPr>
            <p:custDataLst>
              <p:tags r:id="rId17"/>
            </p:custDataLst>
          </p:nvPr>
        </p:nvSpPr>
        <p:spPr>
          <a:xfrm>
            <a:off x="10674353" y="4424409"/>
            <a:ext cx="786140" cy="82040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0790" name="标题"/>
          <p:cNvSpPr txBox="1"/>
          <p:nvPr>
            <p:custDataLst>
              <p:tags r:id="rId18"/>
            </p:custDataLst>
          </p:nvPr>
        </p:nvSpPr>
        <p:spPr>
          <a:xfrm>
            <a:off x="724884" y="4483588"/>
            <a:ext cx="840958" cy="728830"/>
          </a:xfrm>
          <a:prstGeom prst="rect"/>
          <a:noFill/>
        </p:spPr>
        <p:txBody>
          <a:bodyPr anchor="ctr" bIns="36195" lIns="90000" rIns="90000" rtlCol="0" tIns="46800" wrap="square">
            <a:normAutofit fontScale="90000" lnSpcReduction="10000"/>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792" name="正文"/>
          <p:cNvSpPr txBox="1"/>
          <p:nvPr>
            <p:custDataLst>
              <p:tags r:id="rId19"/>
            </p:custDataLst>
          </p:nvPr>
        </p:nvSpPr>
        <p:spPr>
          <a:xfrm>
            <a:off x="1663643" y="4483588"/>
            <a:ext cx="9822390" cy="729453"/>
          </a:xfrm>
          <a:prstGeom prst="rect"/>
          <a:noFill/>
        </p:spPr>
        <p:txBody>
          <a:bodyPr anchor="ctr" anchorCtr="0" bIns="46800" lIns="90000" rIns="90000" rtlCol="0" tIns="46800" wrap="square">
            <a:normAutofit fontScale="93750"/>
          </a:bodyPr>
          <a:p>
            <a:pPr>
              <a:lnSpc>
                <a:spcPct val="100000"/>
              </a:lnSpc>
              <a:spcAft>
                <a:spcPts val="1000"/>
              </a:spcAft>
            </a:pPr>
            <a:r>
              <a:rPr altLang="en-US" dirty="0" sz="1600" lang="zh-CN">
                <a:solidFill>
                  <a:schemeClr val="tx1">
                    <a:lumMod val="65000"/>
                    <a:lumOff val="35000"/>
                  </a:schemeClr>
                </a:solidFill>
                <a:latin typeface="+中文正文" charset="0"/>
              </a:rPr>
              <a:t>运营管理优化：该电商平台通过精细化的运营管理，包括供应链管理、物流配送、客户服务等方面，提升了用户体验和业务效率</a:t>
            </a:r>
            <a:endParaRPr altLang="en-US" dirty="0" sz="1600" lang="zh-CN">
              <a:solidFill>
                <a:schemeClr val="tx1">
                  <a:lumMod val="65000"/>
                  <a:lumOff val="35000"/>
                </a:schemeClr>
              </a:solidFill>
              <a:latin typeface="+中文正文" charset="0"/>
            </a:endParaRPr>
          </a:p>
        </p:txBody>
      </p:sp>
      <p:cxnSp>
        <p:nvCxnSpPr>
          <p:cNvPr id="3146327" name="直接连接符 39"/>
          <p:cNvCxnSpPr>
            <a:cxnSpLocks/>
          </p:cNvCxnSpPr>
          <p:nvPr>
            <p:custDataLst>
              <p:tags r:id="rId20"/>
            </p:custDataLst>
          </p:nvPr>
        </p:nvCxnSpPr>
        <p:spPr>
          <a:xfrm>
            <a:off x="1582662" y="4565192"/>
            <a:ext cx="0" cy="565622"/>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50794" name="图形"/>
          <p:cNvSpPr/>
          <p:nvPr>
            <p:custDataLst>
              <p:tags r:id="rId21"/>
            </p:custDataLst>
          </p:nvPr>
        </p:nvSpPr>
        <p:spPr>
          <a:xfrm>
            <a:off x="699967" y="5402412"/>
            <a:ext cx="10760526" cy="847810"/>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0796" name="任意多边形 42"/>
          <p:cNvSpPr/>
          <p:nvPr>
            <p:custDataLst>
              <p:tags r:id="rId22"/>
            </p:custDataLst>
          </p:nvPr>
        </p:nvSpPr>
        <p:spPr>
          <a:xfrm>
            <a:off x="10674353" y="5402412"/>
            <a:ext cx="786140" cy="82040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0798" name="标题"/>
          <p:cNvSpPr txBox="1"/>
          <p:nvPr>
            <p:custDataLst>
              <p:tags r:id="rId23"/>
            </p:custDataLst>
          </p:nvPr>
        </p:nvSpPr>
        <p:spPr>
          <a:xfrm>
            <a:off x="724884" y="5461591"/>
            <a:ext cx="840958" cy="728830"/>
          </a:xfrm>
          <a:prstGeom prst="rect"/>
          <a:noFill/>
        </p:spPr>
        <p:txBody>
          <a:bodyPr anchor="ctr" bIns="36195" lIns="90000" rIns="90000" rtlCol="0" tIns="46800" wrap="square">
            <a:normAutofit fontScale="90000" lnSpcReduction="10000"/>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800" name="正文"/>
          <p:cNvSpPr txBox="1"/>
          <p:nvPr>
            <p:custDataLst>
              <p:tags r:id="rId24"/>
            </p:custDataLst>
          </p:nvPr>
        </p:nvSpPr>
        <p:spPr>
          <a:xfrm>
            <a:off x="1663643" y="5461591"/>
            <a:ext cx="9822390" cy="729453"/>
          </a:xfrm>
          <a:prstGeom prst="rect"/>
          <a:noFill/>
        </p:spPr>
        <p:txBody>
          <a:bodyPr anchor="ctr" anchorCtr="0" bIns="46800" lIns="90000" rIns="90000" rtlCol="0" tIns="46800" wrap="square">
            <a:normAutofit fontScale="93750"/>
          </a:bodyPr>
          <a:p>
            <a:pPr>
              <a:lnSpc>
                <a:spcPct val="100000"/>
              </a:lnSpc>
              <a:spcAft>
                <a:spcPts val="1000"/>
              </a:spcAft>
            </a:pPr>
            <a:r>
              <a:rPr altLang="en-US" dirty="0" sz="1600" lang="zh-CN">
                <a:solidFill>
                  <a:schemeClr val="tx1">
                    <a:lumMod val="65000"/>
                    <a:lumOff val="35000"/>
                  </a:schemeClr>
                </a:solidFill>
                <a:latin typeface="+中文正文" charset="0"/>
              </a:rPr>
              <a:t>成功经验总结：该电商平台的成功经验在于注重市场分析和用户需求洞察，通过精准的资源配置和精细化的运营管理，实现了业务快速增长和市场份额提升</a:t>
            </a:r>
            <a:endParaRPr altLang="en-US" dirty="0" sz="1600" lang="zh-CN">
              <a:solidFill>
                <a:schemeClr val="tx1">
                  <a:lumMod val="65000"/>
                  <a:lumOff val="35000"/>
                </a:schemeClr>
              </a:solidFill>
              <a:latin typeface="+中文正文" charset="0"/>
            </a:endParaRPr>
          </a:p>
        </p:txBody>
      </p:sp>
      <p:cxnSp>
        <p:nvCxnSpPr>
          <p:cNvPr id="3146329" name="直接连接符 45"/>
          <p:cNvCxnSpPr>
            <a:cxnSpLocks/>
          </p:cNvCxnSpPr>
          <p:nvPr>
            <p:custDataLst>
              <p:tags r:id="rId25"/>
            </p:custDataLst>
          </p:nvPr>
        </p:nvCxnSpPr>
        <p:spPr>
          <a:xfrm>
            <a:off x="1582662" y="5543195"/>
            <a:ext cx="0" cy="565622"/>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846" name="标题 2"/>
          <p:cNvSpPr>
            <a:spLocks noGrp="1"/>
          </p:cNvSpPr>
          <p:nvPr>
            <p:ph type="title" idx="5"/>
          </p:nvPr>
        </p:nvSpPr>
        <p:spPr/>
        <p:txBody>
          <a:bodyPr>
            <a:normAutofit fontScale="93750"/>
          </a:bodyPr>
          <a:p>
            <a:r>
              <a:rPr altLang="en-US" lang="zh-CN"/>
              <a:t>成功因素剖析</a:t>
            </a:r>
            <a:endParaRPr altLang="en-US" lang="zh-CN"/>
          </a:p>
        </p:txBody>
      </p:sp>
      <p:sp>
        <p:nvSpPr>
          <p:cNvPr id="105084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5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5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5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5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5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6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6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明确的目标和战略</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8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有效的沟通和协作</a:t>
            </a:r>
            <a:endParaRPr dirty="0" sz="2000" err="1">
              <a:solidFill>
                <a:schemeClr val="tx1">
                  <a:lumMod val="75000"/>
                  <a:lumOff val="25000"/>
                </a:schemeClr>
              </a:solidFill>
              <a:latin typeface="+mn-ea"/>
              <a:ea typeface="+mn-ea"/>
              <a:cs typeface="+mn-ea"/>
              <a:sym typeface="+mn-lt"/>
            </a:endParaRPr>
          </a:p>
        </p:txBody>
      </p:sp>
      <p:sp>
        <p:nvSpPr>
          <p:cNvPr id="105086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7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7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87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7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7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8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8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持续的创新和改进</a:t>
            </a:r>
            <a:endParaRPr dirty="0" sz="2000" err="1">
              <a:solidFill>
                <a:schemeClr val="tx1">
                  <a:lumMod val="75000"/>
                  <a:lumOff val="25000"/>
                </a:schemeClr>
              </a:solidFill>
              <a:latin typeface="+mn-ea"/>
              <a:ea typeface="+mn-ea"/>
              <a:cs typeface="+mn-ea"/>
              <a:sym typeface="+mn-lt"/>
            </a:endParaRPr>
          </a:p>
        </p:txBody>
      </p:sp>
      <p:sp>
        <p:nvSpPr>
          <p:cNvPr id="10508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优秀的团队和领导</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932" name="标题 2"/>
          <p:cNvSpPr>
            <a:spLocks noGrp="1"/>
          </p:cNvSpPr>
          <p:nvPr>
            <p:ph type="title" idx="5"/>
          </p:nvPr>
        </p:nvSpPr>
        <p:spPr/>
        <p:txBody>
          <a:bodyPr>
            <a:normAutofit fontScale="93750"/>
          </a:bodyPr>
          <a:p>
            <a:r>
              <a:rPr altLang="en-US" lang="zh-CN"/>
              <a:t>经验教训总结</a:t>
            </a:r>
            <a:endParaRPr altLang="en-US" lang="zh-CN"/>
          </a:p>
        </p:txBody>
      </p:sp>
      <p:sp>
        <p:nvSpPr>
          <p:cNvPr id="105093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93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938" name="文本框 31"/>
          <p:cNvSpPr txBox="1"/>
          <p:nvPr>
            <p:custDataLst>
              <p:tags r:id="rId3"/>
            </p:custDataLst>
          </p:nvPr>
        </p:nvSpPr>
        <p:spPr>
          <a:xfrm>
            <a:off x="763379" y="2290359"/>
            <a:ext cx="2282900" cy="3405176"/>
          </a:xfrm>
          <a:prstGeom prst="rect"/>
          <a:noFill/>
        </p:spPr>
        <p:txBody>
          <a:bodyPr anchor="t" anchorCtr="0" rtlCol="0" wrap="square">
            <a:normAutofit fontScale="95000"/>
          </a:bodyPr>
          <a:p>
            <a:pPr algn="just" fontAlgn="auto">
              <a:lnSpc>
                <a:spcPct val="120000"/>
              </a:lnSpc>
            </a:pPr>
            <a:r>
              <a:rPr altLang="en-US" dirty="0" sz="2000" lang="zh-CN" spc="200">
                <a:solidFill>
                  <a:schemeClr val="tx1">
                    <a:lumMod val="85000"/>
                    <a:lumOff val="15000"/>
                  </a:schemeClr>
                </a:solidFill>
                <a:latin typeface="+mn-ea"/>
                <a:sym typeface="+mn-ea"/>
              </a:rPr>
              <a:t>成功案例分析：介绍一个或多个资源配置与运营管理的成功案例，包括背景、目标、策略、实施过程和结果</a:t>
            </a:r>
            <a:endParaRPr altLang="en-US" dirty="0" sz="2000" lang="zh-CN" spc="200">
              <a:solidFill>
                <a:schemeClr val="tx1">
                  <a:lumMod val="85000"/>
                  <a:lumOff val="15000"/>
                </a:schemeClr>
              </a:solidFill>
              <a:latin typeface="+mn-ea"/>
              <a:sym typeface="+mn-ea"/>
            </a:endParaRPr>
          </a:p>
        </p:txBody>
      </p:sp>
      <p:sp>
        <p:nvSpPr>
          <p:cNvPr id="105094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94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94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经验总结：从成功案例中提炼出有价值的经验，如有效的资源配置方法、成功的运营管理策略等</a:t>
            </a:r>
            <a:endParaRPr altLang="en-US" dirty="0" sz="2000" lang="zh-CN" spc="200">
              <a:solidFill>
                <a:schemeClr val="tx1">
                  <a:lumMod val="85000"/>
                  <a:lumOff val="15000"/>
                </a:schemeClr>
              </a:solidFill>
              <a:latin typeface="+mn-ea"/>
              <a:sym typeface="+mn-ea"/>
            </a:endParaRPr>
          </a:p>
        </p:txBody>
      </p:sp>
      <p:sp>
        <p:nvSpPr>
          <p:cNvPr id="105094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94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95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教训总结：分析案例中存在的不足或问题，提出改进意见或建议</a:t>
            </a:r>
            <a:endParaRPr altLang="en-US" dirty="0" sz="2000" lang="zh-CN" spc="200">
              <a:solidFill>
                <a:schemeClr val="tx1">
                  <a:lumMod val="85000"/>
                  <a:lumOff val="15000"/>
                </a:schemeClr>
              </a:solidFill>
              <a:latin typeface="+mn-ea"/>
              <a:sym typeface="+mn-ea"/>
            </a:endParaRPr>
          </a:p>
        </p:txBody>
      </p:sp>
      <p:sp>
        <p:nvSpPr>
          <p:cNvPr id="105095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95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95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借鉴意义：总结经验教训，为其他企业或组织提供借鉴和参考</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1002" name="标题 2"/>
          <p:cNvSpPr>
            <a:spLocks noGrp="1"/>
          </p:cNvSpPr>
          <p:nvPr>
            <p:ph type="title" idx="5"/>
          </p:nvPr>
        </p:nvSpPr>
        <p:spPr/>
        <p:txBody>
          <a:bodyPr>
            <a:normAutofit fontScale="93750"/>
          </a:bodyPr>
          <a:p>
            <a:r>
              <a:rPr altLang="en-US" lang="zh-CN"/>
              <a:t>对未来发展的启示</a:t>
            </a:r>
            <a:endParaRPr altLang="en-US" lang="zh-CN"/>
          </a:p>
        </p:txBody>
      </p:sp>
      <p:sp>
        <p:nvSpPr>
          <p:cNvPr id="105100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00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00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1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1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借鉴成功案例，提升自身能力</a:t>
            </a:r>
            <a:endParaRPr altLang="en-US" dirty="0" sz="1200" lang="zh-CN" spc="150">
              <a:solidFill>
                <a:srgbClr val="FFFFFF"/>
              </a:solidFill>
              <a:latin typeface="+mn-ea"/>
              <a:sym typeface="+mn-ea"/>
            </a:endParaRPr>
          </a:p>
        </p:txBody>
      </p:sp>
      <p:sp>
        <p:nvSpPr>
          <p:cNvPr id="105101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1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1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创新和持续改进的重要性</a:t>
            </a:r>
            <a:endParaRPr altLang="en-US" dirty="0" sz="1200" lang="zh-CN" spc="150">
              <a:solidFill>
                <a:schemeClr val="tx1">
                  <a:lumMod val="65000"/>
                  <a:lumOff val="35000"/>
                </a:schemeClr>
              </a:solidFill>
              <a:latin typeface="+mn-ea"/>
              <a:sym typeface="+mn-ea"/>
            </a:endParaRPr>
          </a:p>
        </p:txBody>
      </p:sp>
      <p:sp>
        <p:nvSpPr>
          <p:cNvPr id="105102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2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2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未来发展趋势和挑战</a:t>
            </a:r>
            <a:endParaRPr altLang="en-US" dirty="0" sz="1200" lang="zh-CN" spc="150">
              <a:solidFill>
                <a:srgbClr val="FFFFFF"/>
              </a:solidFill>
              <a:latin typeface="+mn-ea"/>
              <a:sym typeface="+mn-ea"/>
            </a:endParaRPr>
          </a:p>
        </p:txBody>
      </p:sp>
      <p:sp>
        <p:nvSpPr>
          <p:cNvPr id="105102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2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3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资源配置与运营管理的成功经验</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313" name=""/>
        <p:cNvGrpSpPr/>
        <p:nvPr/>
      </p:nvGrpSpPr>
      <p:grpSpPr>
        <a:xfrm>
          <a:off x="0" y="0"/>
          <a:ext cx="0" cy="0"/>
          <a:chOff x="0" y="0"/>
          <a:chExt cx="0" cy="0"/>
        </a:xfrm>
      </p:grpSpPr>
      <p:sp>
        <p:nvSpPr>
          <p:cNvPr id="1051076" name="标题 1"/>
          <p:cNvSpPr>
            <a:spLocks noGrp="1"/>
          </p:cNvSpPr>
          <p:nvPr>
            <p:ph type="title" idx="2"/>
            <p:custDataLst>
              <p:tags r:id="rId1"/>
            </p:custDataLst>
          </p:nvPr>
        </p:nvSpPr>
        <p:spPr/>
        <p:txBody>
          <a:bodyPr/>
          <a:p>
            <a:r>
              <a:rPr altLang="en-US" lang="zh-CN"/>
              <a:t>结论与建议</a:t>
            </a:r>
            <a:endParaRPr altLang="en-US" lang="zh-CN"/>
          </a:p>
        </p:txBody>
      </p:sp>
      <p:sp>
        <p:nvSpPr>
          <p:cNvPr id="1051078" name="文本占位符 2"/>
          <p:cNvSpPr>
            <a:spLocks noGrp="1"/>
          </p:cNvSpPr>
          <p:nvPr>
            <p:ph type="body" idx="1"/>
            <p:custDataLst>
              <p:tags r:id="rId2"/>
            </p:custDataLst>
          </p:nvPr>
        </p:nvSpPr>
        <p:spPr/>
        <p:txBody>
          <a:bodyPr>
            <a:normAutofit fontScale="95455" lnSpcReduction="10000"/>
          </a:bodyPr>
          <a:p>
            <a:r>
              <a:rPr altLang="en-US" lang="zh-CN"/>
              <a:t>PART SEVEN</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1188" name="标题 2"/>
          <p:cNvSpPr>
            <a:spLocks noGrp="1"/>
          </p:cNvSpPr>
          <p:nvPr>
            <p:ph type="title" idx="5"/>
          </p:nvPr>
        </p:nvSpPr>
        <p:spPr/>
        <p:txBody>
          <a:bodyPr>
            <a:normAutofit fontScale="93750"/>
          </a:bodyPr>
          <a:p>
            <a:r>
              <a:rPr altLang="en-US" lang="zh-CN"/>
              <a:t>研究结论总结</a:t>
            </a:r>
            <a:endParaRPr altLang="en-US" lang="zh-CN"/>
          </a:p>
        </p:txBody>
      </p:sp>
      <p:sp>
        <p:nvSpPr>
          <p:cNvPr id="1051190"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192"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194"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96"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98"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总结与反思</a:t>
            </a:r>
            <a:endParaRPr altLang="en-US" dirty="0" sz="1200" lang="zh-CN" spc="150">
              <a:solidFill>
                <a:srgbClr val="FFFFFF"/>
              </a:solidFill>
              <a:latin typeface="+mn-ea"/>
              <a:sym typeface="+mn-ea"/>
            </a:endParaRPr>
          </a:p>
        </p:txBody>
      </p:sp>
      <p:sp>
        <p:nvSpPr>
          <p:cNvPr id="1051200"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02"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04"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未来研究方向与展望</a:t>
            </a:r>
            <a:endParaRPr altLang="en-US" dirty="0" sz="1200" lang="zh-CN" spc="150">
              <a:solidFill>
                <a:schemeClr val="tx1">
                  <a:lumMod val="65000"/>
                  <a:lumOff val="35000"/>
                </a:schemeClr>
              </a:solidFill>
              <a:latin typeface="+mn-ea"/>
              <a:sym typeface="+mn-ea"/>
            </a:endParaRPr>
          </a:p>
        </p:txBody>
      </p:sp>
      <p:sp>
        <p:nvSpPr>
          <p:cNvPr id="1051206"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08"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10"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针对研究结论提出的建议</a:t>
            </a:r>
            <a:endParaRPr altLang="en-US" dirty="0" sz="1200" lang="zh-CN" spc="150">
              <a:solidFill>
                <a:srgbClr val="FFFFFF"/>
              </a:solidFill>
              <a:latin typeface="+mn-ea"/>
              <a:sym typeface="+mn-ea"/>
            </a:endParaRPr>
          </a:p>
        </p:txBody>
      </p:sp>
      <p:sp>
        <p:nvSpPr>
          <p:cNvPr id="1051212"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14"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16"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资源配置与运营管理的研究结论</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1262" name="标题 2"/>
          <p:cNvSpPr>
            <a:spLocks noGrp="1"/>
          </p:cNvSpPr>
          <p:nvPr>
            <p:ph type="title" idx="5"/>
          </p:nvPr>
        </p:nvSpPr>
        <p:spPr/>
        <p:txBody>
          <a:bodyPr>
            <a:normAutofit fontScale="93750"/>
          </a:bodyPr>
          <a:p>
            <a:r>
              <a:rPr altLang="en-US" lang="zh-CN"/>
              <a:t>对企业的建议</a:t>
            </a:r>
            <a:endParaRPr altLang="en-US" lang="zh-CN"/>
          </a:p>
        </p:txBody>
      </p:sp>
      <p:sp>
        <p:nvSpPr>
          <p:cNvPr id="105126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26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26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27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27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45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27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27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27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45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28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46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646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28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28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28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46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28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46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29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46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29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29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29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29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30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优化资源配置：合理分配资源，提高资源利用效率</a:t>
            </a:r>
            <a:endParaRPr altLang="en-US" dirty="0" sz="1200" lang="zh-CN" spc="150">
              <a:solidFill>
                <a:schemeClr val="tx1">
                  <a:lumMod val="65000"/>
                  <a:lumOff val="35000"/>
                </a:schemeClr>
              </a:solidFill>
              <a:latin typeface="+mn-ea"/>
              <a:sym typeface="+mn-ea"/>
            </a:endParaRPr>
          </a:p>
        </p:txBody>
      </p:sp>
      <p:sp>
        <p:nvSpPr>
          <p:cNvPr id="105130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关注市场动态：及时了解市场动态，调整企业战略</a:t>
            </a:r>
            <a:endParaRPr altLang="en-US" dirty="0" sz="1200" lang="zh-CN" spc="150">
              <a:solidFill>
                <a:schemeClr val="tx1">
                  <a:lumMod val="65000"/>
                  <a:lumOff val="35000"/>
                </a:schemeClr>
              </a:solidFill>
              <a:latin typeface="+mn-ea"/>
              <a:sym typeface="+mn-ea"/>
            </a:endParaRPr>
          </a:p>
        </p:txBody>
      </p:sp>
      <p:sp>
        <p:nvSpPr>
          <p:cNvPr id="105130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创新发展模式：探索新的发展模式，提高企业竞争力</a:t>
            </a:r>
            <a:endParaRPr altLang="en-US" dirty="0" sz="1200" lang="zh-CN" spc="150">
              <a:solidFill>
                <a:schemeClr val="tx1">
                  <a:lumMod val="65000"/>
                  <a:lumOff val="35000"/>
                </a:schemeClr>
              </a:solidFill>
              <a:latin typeface="+mn-ea"/>
              <a:sym typeface="+mn-ea"/>
            </a:endParaRPr>
          </a:p>
        </p:txBody>
      </p:sp>
      <p:sp>
        <p:nvSpPr>
          <p:cNvPr id="1051306"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加强运营管理：建立科学的运营管理体系，提高运营效率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1352" name="标题 2"/>
          <p:cNvSpPr>
            <a:spLocks noGrp="1"/>
          </p:cNvSpPr>
          <p:nvPr>
            <p:ph type="title" idx="5"/>
          </p:nvPr>
        </p:nvSpPr>
        <p:spPr/>
        <p:txBody>
          <a:bodyPr>
            <a:normAutofit fontScale="93750"/>
          </a:bodyPr>
          <a:p>
            <a:r>
              <a:rPr altLang="en-US" lang="zh-CN"/>
              <a:t>对未来研究的展望</a:t>
            </a:r>
            <a:endParaRPr altLang="en-US" lang="zh-CN"/>
          </a:p>
        </p:txBody>
      </p:sp>
      <p:sp>
        <p:nvSpPr>
          <p:cNvPr id="105135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35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35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36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36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48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36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36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36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49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37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49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649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37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37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37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49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37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49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38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50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38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38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38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38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39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深入研究资源配置与运营管理的关系</a:t>
            </a:r>
            <a:endParaRPr altLang="en-US" dirty="0" sz="1200" lang="zh-CN" spc="150">
              <a:solidFill>
                <a:schemeClr val="tx1">
                  <a:lumMod val="65000"/>
                  <a:lumOff val="35000"/>
                </a:schemeClr>
              </a:solidFill>
              <a:latin typeface="+mn-ea"/>
              <a:sym typeface="+mn-ea"/>
            </a:endParaRPr>
          </a:p>
        </p:txBody>
      </p:sp>
      <p:sp>
        <p:nvSpPr>
          <p:cNvPr id="105139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关注行业发展趋势，为未来研究提供方向</a:t>
            </a:r>
            <a:endParaRPr altLang="en-US" dirty="0" sz="1200" lang="zh-CN" spc="150">
              <a:solidFill>
                <a:schemeClr val="tx1">
                  <a:lumMod val="65000"/>
                  <a:lumOff val="35000"/>
                </a:schemeClr>
              </a:solidFill>
              <a:latin typeface="+mn-ea"/>
              <a:sym typeface="+mn-ea"/>
            </a:endParaRPr>
          </a:p>
        </p:txBody>
      </p:sp>
      <p:sp>
        <p:nvSpPr>
          <p:cNvPr id="105139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探索运营管理的新模式和新方法</a:t>
            </a:r>
            <a:endParaRPr altLang="en-US" dirty="0" sz="1200" lang="zh-CN" spc="150">
              <a:solidFill>
                <a:schemeClr val="tx1">
                  <a:lumMod val="65000"/>
                  <a:lumOff val="35000"/>
                </a:schemeClr>
              </a:solidFill>
              <a:latin typeface="+mn-ea"/>
              <a:sym typeface="+mn-ea"/>
            </a:endParaRPr>
          </a:p>
        </p:txBody>
      </p:sp>
      <p:sp>
        <p:nvSpPr>
          <p:cNvPr id="105139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探讨如何提高资源配置效率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353" name=""/>
        <p:cNvGrpSpPr/>
        <p:nvPr/>
      </p:nvGrpSpPr>
      <p:grpSpPr>
        <a:xfrm>
          <a:off x="0" y="0"/>
          <a:ext cx="0" cy="0"/>
          <a:chOff x="0" y="0"/>
          <a:chExt cx="0" cy="0"/>
        </a:xfrm>
      </p:grpSpPr>
      <p:sp>
        <p:nvSpPr>
          <p:cNvPr id="1051442" name="标题 1"/>
          <p:cNvSpPr>
            <a:spLocks noGrp="1"/>
          </p:cNvSpPr>
          <p:nvPr>
            <p:ph type="title" idx="2"/>
            <p:custDataLst>
              <p:tags r:id="rId1"/>
            </p:custDataLst>
          </p:nvPr>
        </p:nvSpPr>
        <p:spPr/>
        <p:txBody>
          <a:bodyPr>
            <a:normAutofit fontScale="98214"/>
          </a:bodyPr>
          <a:p>
            <a:r>
              <a:rPr altLang="en-US" lang="zh-CN"/>
              <a:t>THANK YOU</a:t>
            </a:r>
            <a:endParaRPr altLang="en-US" lang="zh-CN"/>
          </a:p>
        </p:txBody>
      </p:sp>
      <p:sp>
        <p:nvSpPr>
          <p:cNvPr id="1051444"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BEAUTIFY_FLAG" val="#wm#"/>
  <p:tag name="KSO_WM_UNIT_TYPE" val="i"/>
  <p:tag name="KSO_WM_UNIT_INDEX" val="13"/>
</p:tagLst>
</file>

<file path=ppt/tags/tag2.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66"/>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3.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3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5.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7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2.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3.xml><?xml version="1.0" encoding="utf-8"?>
<p:tagLst xmlns:p="http://schemas.openxmlformats.org/presentationml/2006/main">
  <p:tag name="KSO_WM_BEAUTIFY_FLAG" val="#wm#"/>
  <p:tag name="KSO_WM_UNIT_FILL_FORE_SCHEMECOLOR_INDEX_BRIGHTNESS" val="0"/>
  <p:tag name="KSO_WM_UNIT_FILL_FORE_SCHEMECOLOR_INDEX" val="8"/>
  <p:tag name="KSO_WM_UNIT_FILL_TYPE" val="1"/>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4.xml><?xml version="1.0" encoding="utf-8"?>
<p:tagLst xmlns:p="http://schemas.openxmlformats.org/presentationml/2006/main">
  <p:tag name="KSO_WM_UNIT_ISCONTENTSTITLE" val="0"/>
  <p:tag name="KSO_WM_UNIT_ISNUMDGMTITLE" val="0"/>
  <p:tag name="KSO_WM_UNIT_PRESET_TEXT" val=" 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5.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23.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 name="KSO_WM_UNIT_CONTENT_GROUP_TYPE" val="titlestyle"/>
</p:tagLst>
</file>

<file path=ppt/tags/tag24.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 name="KSO_WM_UNIT_CONTENT_GROUP_TYPE" val="titlestyle"/>
</p:tagLst>
</file>

<file path=ppt/tags/tag25.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 name="KSO_WM_UNIT_CONTENT_GROUP_TYPE" val="titlestyle"/>
</p:tagLst>
</file>

<file path=ppt/tags/tag26.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7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5.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36.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3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7.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8.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BEAUTIFY_FLAG" val="#wm#"/>
  <p:tag name="KSO_WM_UNIT_TYPE" val="i"/>
  <p:tag name="KSO_WM_UNIT_INDEX" val="13"/>
</p:tagLst>
</file>

<file path=ppt/tags/tag43.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66"/>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44.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45.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3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46.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7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BEAUTIFY_FLAG" val="#wm#"/>
  <p:tag name="KSO_WM_UNIT_TYPE" val="i"/>
  <p:tag name="KSO_WM_UNIT_INDEX" val="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BEAUTIFY_FLAG" val="#wm#"/>
  <p:tag name="KSO_WM_UNIT_TYPE" val="i"/>
  <p:tag name="KSO_WM_UNIT_INDEX" val="9"/>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53.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54.xml><?xml version="1.0" encoding="utf-8"?>
<p:tagLst xmlns:p="http://schemas.openxmlformats.org/presentationml/2006/main">
  <p:tag name="KSO_WM_BEAUTIFY_FLAG" val="#wm#"/>
  <p:tag name="KSO_WM_UNIT_FILL_FORE_SCHEMECOLOR_INDEX_BRIGHTNESS" val="0"/>
  <p:tag name="KSO_WM_UNIT_FILL_FORE_SCHEMECOLOR_INDEX" val="8"/>
  <p:tag name="KSO_WM_UNIT_FILL_TYPE" val="1"/>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5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56.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BEAUTIFY_FLAG" val="#wm#"/>
  <p:tag name="KSO_WM_UNIT_TYPE" val="i"/>
  <p:tag name="KSO_WM_UNIT_INDEX" val="5"/>
</p:tagLst>
</file>

<file path=ppt/tags/tag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65.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6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67.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BEAUTIFY_FLAG" val="#wm#"/>
  <p:tag name="KSO_WM_UNIT_TYPE" val="i"/>
  <p:tag name="KSO_WM_UNIT_INDEX" val="5"/>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7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7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78.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79.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8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BEAUTIFY_FLAG" val="#wm#"/>
  <p:tag name="KSO_WM_UNIT_TYPE" val="i"/>
  <p:tag name="KSO_WM_UNIT_INDEX" val="5"/>
</p:tagLst>
</file>

<file path=ppt/tags/tag8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86.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87.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88.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89.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BEAUTIFY_FLAG" val="#wm#"/>
  <p:tag name="KSO_WM_UNIT_TYPE" val="i"/>
  <p:tag name="KSO_WM_UNIT_INDEX" val="5"/>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105.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10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107.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10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BEAUTIFY_FLAG" val="#wm#"/>
  <p:tag name="KSO_WM_UNIT_TYPE" val="i"/>
  <p:tag name="KSO_WM_UNIT_INDEX" val="11"/>
</p:tagLst>
</file>

<file path=ppt/tags/tag113.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66"/>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4.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7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9.xml><?xml version="1.0" encoding="utf-8"?>
<p:tagLst xmlns:p="http://schemas.openxmlformats.org/presentationml/2006/main">
  <p:tag name="KSO_WM_BEAUTIFY_FLAG" val="#wm#"/>
  <p:tag name="KSO_WM_UNIT_FILL_FORE_SCHEMECOLOR_INDEX_BRIGHTNESS" val="0"/>
  <p:tag name="KSO_WM_UNIT_FILL_FORE_SCHEMECOLOR_INDEX" val="8"/>
  <p:tag name="KSO_WM_UNIT_FILL_TYPE" val="1"/>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20.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21.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3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122.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23.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i"/>
  <p:tag name="KSO_WM_UNIT_INDEX" val="10"/>
  <p:tag name="KSO_WM_UNIT_ID" val="_11*i*10"/>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8.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29.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3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31.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CONTENT_GROUP_TYPE" val="titlestyle"/>
  <p:tag name="KSO_WM_UNIT_TYPE" val="i"/>
  <p:tag name="KSO_WM_UNIT_INDEX" val="5"/>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1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11"/>
</p:tagLst>
</file>

<file path=ppt/tags/tag13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11"/>
  <p:tag name="KSO_WM_TEMPLATE_THUMBS_INDEX" val="1、9"/>
</p:tagLst>
</file>

<file path=ppt/tags/tag13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11_1*b*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 WPS,a click to unlimited possibilities"/>
</p:tagLst>
</file>

<file path=ppt/tags/tag1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1*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文档标题"/>
</p:tagLst>
</file>

<file path=ppt/tags/tag14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11_1*f*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汇报人：WPS"/>
</p:tagLst>
</file>

<file path=ppt/tags/tag141.xml><?xml version="1.0" encoding="utf-8"?>
<p:tagLst xmlns:p="http://schemas.openxmlformats.org/presentationml/2006/main">
  <p:tag name="KSO_WM_SLIDE_ID" val="custom20230311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11"/>
  <p:tag name="KSO_WM_SLIDE_LAYOUT" val="a_b_f"/>
  <p:tag name="KSO_WM_SLIDE_LAYOUT_CNT" val="1_1_1"/>
  <p:tag name="KSO_WM_TEMPLATE_THUMBS_INDEX" val="1、9"/>
  <p:tag name="KSO_WM_SLIDE_CONTENT_AREA" val="{&quot;left&quot;:&quot;312.85&quot;,&quot;top&quot;:&quot;117.3&quot;,&quot;width&quot;:&quot;619.95&quot;,&quot;height&quot;:&quot;244.5&quot;}"/>
</p:tagLst>
</file>

<file path=ppt/tags/tag142.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11_6*b*1"/>
  <p:tag name="KSO_WM_TEMPLATE_CATEGORY" val="custom"/>
  <p:tag name="KSO_WM_TEMPLATE_INDEX" val="20230311"/>
  <p:tag name="KSO_WM_UNIT_LAYERLEVEL" val="1"/>
  <p:tag name="KSO_WM_TAG_VERSION" val="1.0"/>
  <p:tag name="KSO_WM_BEAUTIFY_FLAG" val="#wm#"/>
  <p:tag name="KSO_WM_DIAGRAM_GROUP_CODE" val="l1-1"/>
  <p:tag name="KSO_WM_UNIT_PRESET_TEXT" val="contents"/>
</p:tagLst>
</file>

<file path=ppt/tags/tag143.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6*a*1"/>
  <p:tag name="KSO_WM_TEMPLATE_CATEGORY" val="custom"/>
  <p:tag name="KSO_WM_TEMPLATE_INDEX" val="20230311"/>
  <p:tag name="KSO_WM_UNIT_LAYERLEVEL" val="1"/>
  <p:tag name="KSO_WM_TAG_VERSION" val="1.0"/>
  <p:tag name="KSO_WM_BEAUTIFY_FLAG" val="#wm#"/>
  <p:tag name="KSO_WM_DIAGRAM_GROUP_CODE" val="l1-1"/>
  <p:tag name="KSO_WM_UNIT_PRESET_TEXT" val="目录"/>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311_6*l_h_i*1_1_1"/>
  <p:tag name="KSO_WM_TEMPLATE_CATEGORY" val="custom"/>
  <p:tag name="KSO_WM_TEMPLATE_INDEX" val="20230311"/>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38.6035433070866,&quot;width&quot;:396.61417322834666}"/>
  <p:tag name="KSO_WM_DIAGRAM_COLOR_MATCH_VALUE" val="{&quot;shape&quot;:{&quot;fill&quot;:{&quot;gradient&quot;:[{&quot;brightness&quot;:0.4000000059604645,&quot;colorType&quot;:1,&quot;foreColorIndex&quot;:5,&quot;pos&quot;:0,&quot;transparency&quot;:0.20000000298023224},{&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11"/>
  <p:tag name="KSO_WM_UNIT_LAYERLEVEL" val="1_1_1"/>
  <p:tag name="KSO_WM_TAG_VERSION" val="1.0"/>
  <p:tag name="KSO_WM_BEAUTIFY_FLAG" val="#wm#"/>
  <p:tag name="KSO_WM_DIAGRAM_GROUP_CODE" val="l1-1"/>
  <p:tag name="KSO_WM_UNIT_VALUE" val="27"/>
  <p:tag name="KSO_WM_UNIT_TYPE" val="l_h_a"/>
  <p:tag name="KSO_WM_UNIT_ID" val="custom20230311_6*l_h_a*1_1_1"/>
  <p:tag name="KSO_WM_DIAGRAM_VERSION" val="3"/>
  <p:tag name="KSO_WM_UNIT_PRESET_TEXT" val="单击添加目录标题"/>
  <p:tag name="KSO_WM_DIAGRAM_MAX_ITEMCNT" val="6"/>
  <p:tag name="KSO_WM_DIAGRAM_MIN_ITEMCNT" val="2"/>
  <p:tag name="KSO_WM_DIAGRAM_VIRTUALLY_FRAME" val="{&quot;height&quot;:438.6035433070866,&quot;width&quot;:396.614173228346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311_6*l_h_i*1_2_1"/>
  <p:tag name="KSO_WM_TEMPLATE_CATEGORY" val="custom"/>
  <p:tag name="KSO_WM_TEMPLATE_INDEX" val="20230311"/>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38.6035433070866,&quot;width&quot;:396.61417322834666}"/>
  <p:tag name="KSO_WM_DIAGRAM_COLOR_MATCH_VALUE" val="{&quot;shape&quot;:{&quot;fill&quot;:{&quot;gradient&quot;:[{&quot;brightness&quot;:0.4000000059604645,&quot;colorType&quot;:1,&quot;foreColorIndex&quot;:5,&quot;pos&quot;:0,&quot;transparency&quot;:0.20000000298023224},{&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11"/>
  <p:tag name="KSO_WM_UNIT_LAYERLEVEL" val="1_1_1"/>
  <p:tag name="KSO_WM_TAG_VERSION" val="1.0"/>
  <p:tag name="KSO_WM_BEAUTIFY_FLAG" val="#wm#"/>
  <p:tag name="KSO_WM_DIAGRAM_GROUP_CODE" val="l1-1"/>
  <p:tag name="KSO_WM_UNIT_VALUE" val="27"/>
  <p:tag name="KSO_WM_UNIT_TYPE" val="l_h_a"/>
  <p:tag name="KSO_WM_UNIT_ID" val="custom20230311_6*l_h_a*1_2_1"/>
  <p:tag name="KSO_WM_DIAGRAM_VERSION" val="3"/>
  <p:tag name="KSO_WM_UNIT_PRESET_TEXT" val="单击添加目录标题"/>
  <p:tag name="KSO_WM_DIAGRAM_MAX_ITEMCNT" val="6"/>
  <p:tag name="KSO_WM_DIAGRAM_MIN_ITEMCNT" val="2"/>
  <p:tag name="KSO_WM_DIAGRAM_VIRTUALLY_FRAME" val="{&quot;height&quot;:438.6035433070866,&quot;width&quot;:396.614173228346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311_6*l_h_i*1_3_1"/>
  <p:tag name="KSO_WM_TEMPLATE_CATEGORY" val="custom"/>
  <p:tag name="KSO_WM_TEMPLATE_INDEX" val="20230311"/>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38.6035433070866,&quot;width&quot;:396.61417322834666}"/>
  <p:tag name="KSO_WM_DIAGRAM_COLOR_MATCH_VALUE" val="{&quot;shape&quot;:{&quot;fill&quot;:{&quot;gradient&quot;:[{&quot;brightness&quot;:0.4000000059604645,&quot;colorType&quot;:1,&quot;foreColorIndex&quot;:5,&quot;pos&quot;:0,&quot;transparency&quot;:0.20000000298023224},{&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11"/>
  <p:tag name="KSO_WM_UNIT_LAYERLEVEL" val="1_1_1"/>
  <p:tag name="KSO_WM_TAG_VERSION" val="1.0"/>
  <p:tag name="KSO_WM_BEAUTIFY_FLAG" val="#wm#"/>
  <p:tag name="KSO_WM_DIAGRAM_GROUP_CODE" val="l1-1"/>
  <p:tag name="KSO_WM_UNIT_VALUE" val="27"/>
  <p:tag name="KSO_WM_UNIT_TYPE" val="l_h_a"/>
  <p:tag name="KSO_WM_UNIT_ID" val="custom20230311_6*l_h_a*1_3_1"/>
  <p:tag name="KSO_WM_DIAGRAM_VERSION" val="3"/>
  <p:tag name="KSO_WM_UNIT_PRESET_TEXT" val="单击添加目录标题"/>
  <p:tag name="KSO_WM_DIAGRAM_MAX_ITEMCNT" val="6"/>
  <p:tag name="KSO_WM_DIAGRAM_MIN_ITEMCNT" val="2"/>
  <p:tag name="KSO_WM_DIAGRAM_VIRTUALLY_FRAME" val="{&quot;height&quot;:438.6035433070866,&quot;width&quot;:396.614173228346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311_6*l_h_i*1_4_1"/>
  <p:tag name="KSO_WM_TEMPLATE_CATEGORY" val="custom"/>
  <p:tag name="KSO_WM_TEMPLATE_INDEX" val="20230311"/>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38.6035433070866,&quot;width&quot;:396.61417322834666}"/>
  <p:tag name="KSO_WM_DIAGRAM_COLOR_MATCH_VALUE" val="{&quot;shape&quot;:{&quot;fill&quot;:{&quot;gradient&quot;:[{&quot;brightness&quot;:0.4000000059604645,&quot;colorType&quot;:1,&quot;foreColorIndex&quot;:5,&quot;pos&quot;:0,&quot;transparency&quot;:0.20000000298023224},{&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11"/>
  <p:tag name="KSO_WM_UNIT_LAYERLEVEL" val="1_1_1"/>
  <p:tag name="KSO_WM_TAG_VERSION" val="1.0"/>
  <p:tag name="KSO_WM_BEAUTIFY_FLAG" val="#wm#"/>
  <p:tag name="KSO_WM_DIAGRAM_GROUP_CODE" val="l1-1"/>
  <p:tag name="KSO_WM_UNIT_VALUE" val="27"/>
  <p:tag name="KSO_WM_UNIT_TYPE" val="l_h_a"/>
  <p:tag name="KSO_WM_UNIT_ID" val="custom20230311_6*l_h_a*1_4_1"/>
  <p:tag name="KSO_WM_DIAGRAM_VERSION" val="3"/>
  <p:tag name="KSO_WM_UNIT_PRESET_TEXT" val="单击添加目录标题"/>
  <p:tag name="KSO_WM_DIAGRAM_MAX_ITEMCNT" val="6"/>
  <p:tag name="KSO_WM_DIAGRAM_MIN_ITEMCNT" val="2"/>
  <p:tag name="KSO_WM_DIAGRAM_VIRTUALLY_FRAME" val="{&quot;height&quot;:438.6035433070866,&quot;width&quot;:396.614173228346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311_6*l_h_i*1_5_1"/>
  <p:tag name="KSO_WM_TEMPLATE_CATEGORY" val="custom"/>
  <p:tag name="KSO_WM_TEMPLATE_INDEX" val="20230311"/>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38.6035433070866,&quot;width&quot;:396.61417322834666}"/>
  <p:tag name="KSO_WM_DIAGRAM_COLOR_MATCH_VALUE" val="{&quot;shape&quot;:{&quot;fill&quot;:{&quot;gradient&quot;:[{&quot;brightness&quot;:0.4000000059604645,&quot;colorType&quot;:1,&quot;foreColorIndex&quot;:5,&quot;pos&quot;:0,&quot;transparency&quot;:0.20000000298023224},{&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11"/>
  <p:tag name="KSO_WM_UNIT_LAYERLEVEL" val="1_1_1"/>
  <p:tag name="KSO_WM_TAG_VERSION" val="1.0"/>
  <p:tag name="KSO_WM_BEAUTIFY_FLAG" val="#wm#"/>
  <p:tag name="KSO_WM_DIAGRAM_GROUP_CODE" val="l1-1"/>
  <p:tag name="KSO_WM_UNIT_VALUE" val="27"/>
  <p:tag name="KSO_WM_UNIT_TYPE" val="l_h_a"/>
  <p:tag name="KSO_WM_UNIT_ID" val="custom20230311_6*l_h_a*1_5_1"/>
  <p:tag name="KSO_WM_DIAGRAM_VERSION" val="3"/>
  <p:tag name="KSO_WM_UNIT_PRESET_TEXT" val="单击添加目录标题"/>
  <p:tag name="KSO_WM_DIAGRAM_MAX_ITEMCNT" val="6"/>
  <p:tag name="KSO_WM_DIAGRAM_MIN_ITEMCNT" val="2"/>
  <p:tag name="KSO_WM_DIAGRAM_VIRTUALLY_FRAME" val="{&quot;height&quot;:438.6035433070866,&quot;width&quot;:396.614173228346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311_6*l_h_i*1_6_1"/>
  <p:tag name="KSO_WM_TEMPLATE_CATEGORY" val="custom"/>
  <p:tag name="KSO_WM_TEMPLATE_INDEX" val="20230311"/>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438.6035433070866,&quot;width&quot;:396.61417322834666}"/>
  <p:tag name="KSO_WM_DIAGRAM_COLOR_MATCH_VALUE" val="{&quot;shape&quot;:{&quot;fill&quot;:{&quot;gradient&quot;:[{&quot;brightness&quot;:0.4000000059604645,&quot;colorType&quot;:1,&quot;foreColorIndex&quot;:5,&quot;pos&quot;:0,&quot;transparency&quot;:0.20000000298023224},{&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11"/>
  <p:tag name="KSO_WM_UNIT_LAYERLEVEL" val="1_1_1"/>
  <p:tag name="KSO_WM_TAG_VERSION" val="1.0"/>
  <p:tag name="KSO_WM_BEAUTIFY_FLAG" val="#wm#"/>
  <p:tag name="KSO_WM_DIAGRAM_GROUP_CODE" val="l1-1"/>
  <p:tag name="KSO_WM_UNIT_VALUE" val="27"/>
  <p:tag name="KSO_WM_UNIT_TYPE" val="l_h_a"/>
  <p:tag name="KSO_WM_UNIT_ID" val="custom20230311_6*l_h_a*1_6_1"/>
  <p:tag name="KSO_WM_DIAGRAM_VERSION" val="3"/>
  <p:tag name="KSO_WM_UNIT_PRESET_TEXT" val="单击添加目录标题"/>
  <p:tag name="KSO_WM_DIAGRAM_MAX_ITEMCNT" val="6"/>
  <p:tag name="KSO_WM_DIAGRAM_MIN_ITEMCNT" val="2"/>
  <p:tag name="KSO_WM_DIAGRAM_VIRTUALLY_FRAME" val="{&quot;height&quot;:438.6035433070866,&quot;width&quot;:396.614173228346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SLIDE_ID" val="custom20230311_6"/>
  <p:tag name="KSO_WM_TEMPLATE_SUBCATEGORY" val="29"/>
  <p:tag name="KSO_WM_TEMPLATE_MASTER_TYPE" val="0"/>
  <p:tag name="KSO_WM_TEMPLATE_COLOR_TYPE" val="0"/>
  <p:tag name="KSO_WM_SLIDE_ITEM_CNT" val="6"/>
  <p:tag name="KSO_WM_SLIDE_INDEX" val="6"/>
  <p:tag name="KSO_WM_DIAGRAM_GROUP_CODE" val="l1-1"/>
  <p:tag name="KSO_WM_SLIDE_DIAGTYPE" val="l"/>
  <p:tag name="KSO_WM_TAG_VERSION" val="1.0"/>
  <p:tag name="KSO_WM_BEAUTIFY_FLAG" val="#wm#"/>
  <p:tag name="KSO_WM_TEMPLATE_CATEGORY" val="custom"/>
  <p:tag name="KSO_WM_TEMPLATE_INDEX" val="20230311"/>
  <p:tag name="KSO_WM_SLIDE_LAYOUT" val="a_b_l"/>
  <p:tag name="KSO_WM_SLIDE_LAYOUT_CNT" val="1_1_1"/>
  <p:tag name="KSO_WM_SLIDE_TYPE" val="contents"/>
  <p:tag name="KSO_WM_SLIDE_SUBTYPE" val="diag"/>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7*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章节标题"/>
</p:tagLst>
</file>

<file path=ppt/tags/tag15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1_7*e*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PART ONE"/>
</p:tagLst>
</file>

<file path=ppt/tags/tag159.xml><?xml version="1.0" encoding="utf-8"?>
<p:tagLst xmlns:p="http://schemas.openxmlformats.org/presentationml/2006/main">
  <p:tag name="KSO_WM_SLIDE_ID" val="custom2023031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1"/>
  <p:tag name="KSO_WM_SLIDE_LAYOUT" val="a_e"/>
  <p:tag name="KSO_WM_SLIDE_LAYOUT_CNT" val="1_1"/>
  <p:tag name="KSO_WM_SLIDE_TYPE" val="sectionTitle"/>
  <p:tag name="KSO_WM_SLIDE_SUBTYPE" val="pureTxt"/>
  <p:tag name="KSO_WM_SLIDE_CONTENT_AREA" val="{&quot;left&quot;:&quot;379.35&quot;,&quot;top&quot;:&quot;120.4&quot;,&quot;width&quot;:&quot;569.05&quot;,&quot;height&quot;:&quot;244.5&quot;}"/>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7*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章节标题"/>
</p:tagLst>
</file>

<file path=ppt/tags/tag16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1_7*e*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PART TWO"/>
</p:tagLst>
</file>

<file path=ppt/tags/tag162.xml><?xml version="1.0" encoding="utf-8"?>
<p:tagLst xmlns:p="http://schemas.openxmlformats.org/presentationml/2006/main">
  <p:tag name="KSO_WM_SLIDE_ID" val="custom2023031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1"/>
  <p:tag name="KSO_WM_SLIDE_LAYOUT" val="a_e"/>
  <p:tag name="KSO_WM_SLIDE_LAYOUT_CNT" val="1_1"/>
  <p:tag name="KSO_WM_SLIDE_TYPE" val="sectionTitle"/>
  <p:tag name="KSO_WM_SLIDE_SUBTYPE" val="pureTxt"/>
  <p:tag name="KSO_WM_SLIDE_CONTENT_AREA" val="{&quot;left&quot;:&quot;379.35&quot;,&quot;top&quot;:&quot;120.4&quot;,&quot;width&quot;:&quot;569.05&quot;,&quot;height&quot;:&quot;244.5&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5_9*m_h_i*1_10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10_1"/>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5_9*m_h_i*1_9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9_1"/>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5_9*m_h_i*1_8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8_1"/>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5_9*m_h_i*1_7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7_1"/>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5_9*m_h_i*1_6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6_1"/>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5_9*m_h_i*1_5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5_1"/>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5_9*m_h_i*1_4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4_1"/>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5_9*m_h_i*1_3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3_1"/>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5_9*m_h_i*1_2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2_1"/>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5_9*m_h_i*1_1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1_1"/>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2_1"/>
  <p:tag name="KSO_WM_UNIT_ID" val="diagram20230965_9*m_h_f*1_2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PRESET_TEXT" val="单击此处输入项正文"/>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4_1"/>
  <p:tag name="KSO_WM_UNIT_ID" val="diagram20230965_9*m_h_f*1_4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PRESET_TEXT" val="单击此处输入项正文"/>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6_1"/>
  <p:tag name="KSO_WM_UNIT_ID" val="diagram20230965_9*m_h_f*1_6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PRESET_TEXT" val="单击此处输入项正文"/>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8_1"/>
  <p:tag name="KSO_WM_UNIT_ID" val="diagram20230965_9*m_h_f*1_8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PRESET_TEXT" val="单击此处输入项正文"/>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10_1"/>
  <p:tag name="KSO_WM_UNIT_ID" val="diagram20230965_9*m_h_f*1_10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PRESET_TEXT" val="单击此处输入项正文"/>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1_1"/>
  <p:tag name="KSO_WM_UNIT_ID" val="diagram20230965_9*m_h_f*1_1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PRESET_TEXT" val="单击此处输入项正文"/>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3_1"/>
  <p:tag name="KSO_WM_UNIT_ID" val="diagram20230965_9*m_h_f*1_3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PRESET_TEXT" val="单击此处输入项正文"/>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5_1"/>
  <p:tag name="KSO_WM_UNIT_ID" val="diagram20230965_9*m_h_f*1_5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PRESET_TEXT" val="单击此处输入项正文"/>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7_1"/>
  <p:tag name="KSO_WM_UNIT_ID" val="diagram20230965_9*m_h_f*1_7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PRESET_TEXT" val="单击此处输入项正文"/>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9_1"/>
  <p:tag name="KSO_WM_UNIT_ID" val="diagram20230965_9*m_h_f*1_9_1"/>
  <p:tag name="KSO_WM_TEMPLATE_CATEGORY" val="diagram"/>
  <p:tag name="KSO_WM_TEMPLATE_INDEX" val="2023096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PRESET_TEXT" val="单击此处输入项正文"/>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5_9*m_i*1_1"/>
  <p:tag name="KSO_WM_TEMPLATE_CATEGORY" val="diagram"/>
  <p:tag name="KSO_WM_TEMPLATE_INDEX" val="20230965"/>
  <p:tag name="KSO_WM_UNIT_LAYERLEVEL" val="1_1"/>
  <p:tag name="KSO_WM_TAG_VERSION" val="3.0"/>
  <p:tag name="KSO_WM_BEAUTIFY_FLAG" val="#wm#"/>
  <p:tag name="KSO_WM_DIAGRAM_VERSION" val="3"/>
  <p:tag name="KSO_WM_DIAGRAM_COLOR_TRICK" val="1"/>
  <p:tag name="KSO_WM_DIAGRAM_COLOR_TEXT_CAN_REMOVE" val="n"/>
  <p:tag name="KSO_WM_DIAGRAM_GROUP_CODE" val="m1-1"/>
  <p:tag name="KSO_WM_UNIT_TYPE" val="m_i"/>
  <p:tag name="KSO_WM_UNIT_INDEX" val="1_1"/>
  <p:tag name="KSO_WM_DIAGRAM_MAX_ITEMCNT" val="12"/>
  <p:tag name="KSO_WM_DIAGRAM_MIN_ITEMCNT" val="2"/>
  <p:tag name="KSO_WM_DIAGRAM_VIRTUALLY_FRAME" val="{&quot;height&quot;:355.7,&quot;width&quot;:863.15}"/>
  <p:tag name="KSO_WM_DIAGRAM_COLOR_MATCH_VALUE" val="{&quot;shape&quot;:{&quot;fill&quot;:{&quot;type&quot;:0},&quot;glow&quot;:{&quot;colorType&quot;:0},&quot;line&quot;:{&quot;gradient&quot;:[{&quot;brightness&quot;:0,&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65_9*m_h_i*1_10_2"/>
  <p:tag name="KSO_WM_TEMPLATE_CATEGORY" val="diagram"/>
  <p:tag name="KSO_WM_TEMPLATE_INDEX" val="20230965"/>
  <p:tag name="KSO_WM_UNIT_LAYERLEVEL" val="1_1_1"/>
  <p:tag name="KSO_WM_TAG_VERSION" val="3.0"/>
  <p:tag name="KSO_WM_DIAGRAM_VERSION" val="3"/>
  <p:tag name="KSO_WM_DIAGRAM_COLOR_TRICK" val="1"/>
  <p:tag name="KSO_WM_DIAGRAM_COLOR_TEXT_CAN_REMOVE" val="n"/>
  <p:tag name="KSO_WM_DIAGRAM_GROUP_CODE" val="m1-1"/>
  <p:tag name="KSO_WM_UNIT_TYPE" val="m_h_i"/>
  <p:tag name="KSO_WM_UNIT_INDEX" val="1_10_2"/>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65_9*m_h_i*1_7_2"/>
  <p:tag name="KSO_WM_TEMPLATE_CATEGORY" val="diagram"/>
  <p:tag name="KSO_WM_TEMPLATE_INDEX" val="20230965"/>
  <p:tag name="KSO_WM_UNIT_LAYERLEVEL" val="1_1_1"/>
  <p:tag name="KSO_WM_TAG_VERSION" val="3.0"/>
  <p:tag name="KSO_WM_DIAGRAM_VERSION" val="3"/>
  <p:tag name="KSO_WM_DIAGRAM_COLOR_TRICK" val="1"/>
  <p:tag name="KSO_WM_DIAGRAM_COLOR_TEXT_CAN_REMOVE" val="n"/>
  <p:tag name="KSO_WM_DIAGRAM_GROUP_CODE" val="m1-1"/>
  <p:tag name="KSO_WM_UNIT_TYPE" val="m_h_i"/>
  <p:tag name="KSO_WM_UNIT_INDEX" val="1_7_2"/>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65_9*m_h_i*1_9_2"/>
  <p:tag name="KSO_WM_TEMPLATE_CATEGORY" val="diagram"/>
  <p:tag name="KSO_WM_TEMPLATE_INDEX" val="20230965"/>
  <p:tag name="KSO_WM_UNIT_LAYERLEVEL" val="1_1_1"/>
  <p:tag name="KSO_WM_TAG_VERSION" val="3.0"/>
  <p:tag name="KSO_WM_DIAGRAM_VERSION" val="3"/>
  <p:tag name="KSO_WM_DIAGRAM_COLOR_TRICK" val="1"/>
  <p:tag name="KSO_WM_DIAGRAM_COLOR_TEXT_CAN_REMOVE" val="n"/>
  <p:tag name="KSO_WM_DIAGRAM_GROUP_CODE" val="m1-1"/>
  <p:tag name="KSO_WM_UNIT_TYPE" val="m_h_i"/>
  <p:tag name="KSO_WM_UNIT_INDEX" val="1_9_2"/>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65_9*m_h_i*1_8_2"/>
  <p:tag name="KSO_WM_TEMPLATE_CATEGORY" val="diagram"/>
  <p:tag name="KSO_WM_TEMPLATE_INDEX" val="20230965"/>
  <p:tag name="KSO_WM_UNIT_LAYERLEVEL" val="1_1_1"/>
  <p:tag name="KSO_WM_TAG_VERSION" val="3.0"/>
  <p:tag name="KSO_WM_DIAGRAM_VERSION" val="3"/>
  <p:tag name="KSO_WM_DIAGRAM_COLOR_TRICK" val="1"/>
  <p:tag name="KSO_WM_DIAGRAM_COLOR_TEXT_CAN_REMOVE" val="n"/>
  <p:tag name="KSO_WM_DIAGRAM_GROUP_CODE" val="m1-1"/>
  <p:tag name="KSO_WM_UNIT_TYPE" val="m_h_i"/>
  <p:tag name="KSO_WM_UNIT_INDEX" val="1_8_2"/>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65_9*m_h_i*1_6_2"/>
  <p:tag name="KSO_WM_TEMPLATE_CATEGORY" val="diagram"/>
  <p:tag name="KSO_WM_TEMPLATE_INDEX" val="20230965"/>
  <p:tag name="KSO_WM_UNIT_LAYERLEVEL" val="1_1_1"/>
  <p:tag name="KSO_WM_TAG_VERSION" val="3.0"/>
  <p:tag name="KSO_WM_DIAGRAM_VERSION" val="3"/>
  <p:tag name="KSO_WM_DIAGRAM_COLOR_TRICK" val="1"/>
  <p:tag name="KSO_WM_DIAGRAM_COLOR_TEXT_CAN_REMOVE" val="n"/>
  <p:tag name="KSO_WM_DIAGRAM_GROUP_CODE" val="m1-1"/>
  <p:tag name="KSO_WM_UNIT_TYPE" val="m_h_i"/>
  <p:tag name="KSO_WM_UNIT_INDEX" val="1_6_2"/>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65_9*m_h_i*1_5_2"/>
  <p:tag name="KSO_WM_TEMPLATE_CATEGORY" val="diagram"/>
  <p:tag name="KSO_WM_TEMPLATE_INDEX" val="20230965"/>
  <p:tag name="KSO_WM_UNIT_LAYERLEVEL" val="1_1_1"/>
  <p:tag name="KSO_WM_TAG_VERSION" val="3.0"/>
  <p:tag name="KSO_WM_DIAGRAM_VERSION" val="3"/>
  <p:tag name="KSO_WM_DIAGRAM_COLOR_TRICK" val="1"/>
  <p:tag name="KSO_WM_DIAGRAM_COLOR_TEXT_CAN_REMOVE" val="n"/>
  <p:tag name="KSO_WM_DIAGRAM_GROUP_CODE" val="m1-1"/>
  <p:tag name="KSO_WM_UNIT_TYPE" val="m_h_i"/>
  <p:tag name="KSO_WM_UNIT_INDEX" val="1_5_2"/>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65_9*m_h_i*1_4_2"/>
  <p:tag name="KSO_WM_TEMPLATE_CATEGORY" val="diagram"/>
  <p:tag name="KSO_WM_TEMPLATE_INDEX" val="20230965"/>
  <p:tag name="KSO_WM_UNIT_LAYERLEVEL" val="1_1_1"/>
  <p:tag name="KSO_WM_TAG_VERSION" val="3.0"/>
  <p:tag name="KSO_WM_DIAGRAM_VERSION" val="3"/>
  <p:tag name="KSO_WM_DIAGRAM_COLOR_TRICK" val="1"/>
  <p:tag name="KSO_WM_DIAGRAM_COLOR_TEXT_CAN_REMOVE" val="n"/>
  <p:tag name="KSO_WM_DIAGRAM_GROUP_CODE" val="m1-1"/>
  <p:tag name="KSO_WM_UNIT_TYPE" val="m_h_i"/>
  <p:tag name="KSO_WM_UNIT_INDEX" val="1_4_2"/>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65_9*m_h_i*1_3_2"/>
  <p:tag name="KSO_WM_TEMPLATE_CATEGORY" val="diagram"/>
  <p:tag name="KSO_WM_TEMPLATE_INDEX" val="20230965"/>
  <p:tag name="KSO_WM_UNIT_LAYERLEVEL" val="1_1_1"/>
  <p:tag name="KSO_WM_TAG_VERSION" val="3.0"/>
  <p:tag name="KSO_WM_DIAGRAM_VERSION" val="3"/>
  <p:tag name="KSO_WM_DIAGRAM_COLOR_TRICK" val="1"/>
  <p:tag name="KSO_WM_DIAGRAM_COLOR_TEXT_CAN_REMOVE" val="n"/>
  <p:tag name="KSO_WM_DIAGRAM_GROUP_CODE" val="m1-1"/>
  <p:tag name="KSO_WM_UNIT_TYPE" val="m_h_i"/>
  <p:tag name="KSO_WM_UNIT_INDEX" val="1_3_2"/>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65_9*m_h_i*1_2_2"/>
  <p:tag name="KSO_WM_TEMPLATE_CATEGORY" val="diagram"/>
  <p:tag name="KSO_WM_TEMPLATE_INDEX" val="20230965"/>
  <p:tag name="KSO_WM_UNIT_LAYERLEVEL" val="1_1_1"/>
  <p:tag name="KSO_WM_TAG_VERSION" val="3.0"/>
  <p:tag name="KSO_WM_DIAGRAM_VERSION" val="3"/>
  <p:tag name="KSO_WM_DIAGRAM_COLOR_TRICK" val="1"/>
  <p:tag name="KSO_WM_DIAGRAM_COLOR_TEXT_CAN_REMOVE" val="n"/>
  <p:tag name="KSO_WM_DIAGRAM_GROUP_CODE" val="m1-1"/>
  <p:tag name="KSO_WM_UNIT_TYPE" val="m_h_i"/>
  <p:tag name="KSO_WM_UNIT_INDEX" val="1_2_2"/>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65_9*m_h_i*1_1_2"/>
  <p:tag name="KSO_WM_TEMPLATE_CATEGORY" val="diagram"/>
  <p:tag name="KSO_WM_TEMPLATE_INDEX" val="20230965"/>
  <p:tag name="KSO_WM_UNIT_LAYERLEVEL" val="1_1_1"/>
  <p:tag name="KSO_WM_TAG_VERSION" val="3.0"/>
  <p:tag name="KSO_WM_DIAGRAM_VERSION" val="3"/>
  <p:tag name="KSO_WM_DIAGRAM_COLOR_TRICK" val="1"/>
  <p:tag name="KSO_WM_DIAGRAM_COLOR_TEXT_CAN_REMOVE" val="n"/>
  <p:tag name="KSO_WM_DIAGRAM_GROUP_CODE" val="m1-1"/>
  <p:tag name="KSO_WM_UNIT_TYPE" val="m_h_i"/>
  <p:tag name="KSO_WM_UNIT_INDEX" val="1_1_2"/>
  <p:tag name="KSO_WM_UNIT_LINE_FORE_SCHEMECOLOR_INDEX" val="5"/>
  <p:tag name="KSO_WM_DIAGRAM_MAX_ITEMCNT" val="12"/>
  <p:tag name="KSO_WM_DIAGRAM_MIN_ITEMCNT" val="2"/>
  <p:tag name="KSO_WM_DIAGRAM_VIRTUALLY_FRAME" val="{&quot;height&quot;:355.7,&quot;width&quot;:863.15}"/>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7*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章节标题"/>
</p:tagLst>
</file>

<file path=ppt/tags/tag2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1_7*e*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PART THREE"/>
</p:tagLst>
</file>

<file path=ppt/tags/tag232.xml><?xml version="1.0" encoding="utf-8"?>
<p:tagLst xmlns:p="http://schemas.openxmlformats.org/presentationml/2006/main">
  <p:tag name="KSO_WM_SLIDE_ID" val="custom2023031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1"/>
  <p:tag name="KSO_WM_SLIDE_LAYOUT" val="a_e"/>
  <p:tag name="KSO_WM_SLIDE_LAYOUT_CNT" val="1_1"/>
  <p:tag name="KSO_WM_SLIDE_TYPE" val="sectionTitle"/>
  <p:tag name="KSO_WM_SLIDE_SUBTYPE" val="pureTxt"/>
  <p:tag name="KSO_WM_SLIDE_CONTENT_AREA" val="{&quot;left&quot;:&quot;379.35&quot;,&quot;top&quot;:&quot;120.4&quot;,&quot;width&quot;:&quot;569.05&quot;,&quot;height&quot;:&quot;244.5&quot;}"/>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7*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章节标题"/>
</p:tagLst>
</file>

<file path=ppt/tags/tag27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1_7*e*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PART FOUR"/>
</p:tagLst>
</file>

<file path=ppt/tags/tag275.xml><?xml version="1.0" encoding="utf-8"?>
<p:tagLst xmlns:p="http://schemas.openxmlformats.org/presentationml/2006/main">
  <p:tag name="KSO_WM_SLIDE_ID" val="custom2023031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1"/>
  <p:tag name="KSO_WM_SLIDE_LAYOUT" val="a_e"/>
  <p:tag name="KSO_WM_SLIDE_LAYOUT_CNT" val="1_1"/>
  <p:tag name="KSO_WM_SLIDE_TYPE" val="sectionTitle"/>
  <p:tag name="KSO_WM_SLIDE_SUBTYPE" val="pureTxt"/>
  <p:tag name="KSO_WM_SLIDE_CONTENT_AREA" val="{&quot;left&quot;:&quot;379.35&quot;,&quot;top&quot;:&quot;120.4&quot;,&quot;width&quot;:&quot;569.05&quot;,&quot;height&quot;:&quot;244.5&quot;}"/>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7*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章节标题"/>
</p:tagLst>
</file>

<file path=ppt/tags/tag3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1_7*e*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PART FIVE"/>
</p:tagLst>
</file>

<file path=ppt/tags/tag332.xml><?xml version="1.0" encoding="utf-8"?>
<p:tagLst xmlns:p="http://schemas.openxmlformats.org/presentationml/2006/main">
  <p:tag name="KSO_WM_SLIDE_ID" val="custom2023031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1"/>
  <p:tag name="KSO_WM_SLIDE_LAYOUT" val="a_e"/>
  <p:tag name="KSO_WM_SLIDE_LAYOUT_CNT" val="1_1"/>
  <p:tag name="KSO_WM_SLIDE_TYPE" val="sectionTitle"/>
  <p:tag name="KSO_WM_SLIDE_SUBTYPE" val="pureTxt"/>
  <p:tag name="KSO_WM_SLIDE_CONTENT_AREA" val="{&quot;left&quot;:&quot;379.35&quot;,&quot;top&quot;:&quot;120.4&quot;,&quot;width&quot;:&quot;569.05&quot;,&quot;height&quot;:&quot;244.5&quot;}"/>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7*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章节标题"/>
</p:tagLst>
</file>

<file path=ppt/tags/tag39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1_7*e*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PART SIX"/>
</p:tagLst>
</file>

<file path=ppt/tags/tag399.xml><?xml version="1.0" encoding="utf-8"?>
<p:tagLst xmlns:p="http://schemas.openxmlformats.org/presentationml/2006/main">
  <p:tag name="KSO_WM_SLIDE_ID" val="custom2023031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1"/>
  <p:tag name="KSO_WM_SLIDE_LAYOUT" val="a_e"/>
  <p:tag name="KSO_WM_SLIDE_LAYOUT_CNT" val="1_1"/>
  <p:tag name="KSO_WM_SLIDE_TYPE" val="sectionTitle"/>
  <p:tag name="KSO_WM_SLIDE_SUBTYPE" val="pureTxt"/>
  <p:tag name="KSO_WM_SLIDE_CONTENT_AREA" val="{&quot;left&quot;:&quot;379.35&quot;,&quot;top&quot;:&quot;120.4&quot;,&quot;width&quot;:&quot;569.05&quot;,&quot;height&quot;:&quot;244.5&quot;}"/>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1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4*l_h_i*1_1_2"/>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2_4*l_h_a*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2_4*l_h_f*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4*l_h_i*1_1_3"/>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2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2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2_4*l_h_a*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2_4*l_h_f*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2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3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3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2_4*l_h_a*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2_4*l_h_f*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3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4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4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2_4*l_h_a*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2_4*l_h_f*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4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5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5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2"/>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72_4*l_h_a*1_5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72_4*l_h_f*1_5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5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7*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章节标题"/>
</p:tagLst>
</file>

<file path=ppt/tags/tag47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1_7*e*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PART SEVEN"/>
</p:tagLst>
</file>

<file path=ppt/tags/tag473.xml><?xml version="1.0" encoding="utf-8"?>
<p:tagLst xmlns:p="http://schemas.openxmlformats.org/presentationml/2006/main">
  <p:tag name="KSO_WM_SLIDE_ID" val="custom2023031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1"/>
  <p:tag name="KSO_WM_SLIDE_LAYOUT" val="a_e"/>
  <p:tag name="KSO_WM_SLIDE_LAYOUT_CNT" val="1_1"/>
  <p:tag name="KSO_WM_SLIDE_TYPE" val="sectionTitle"/>
  <p:tag name="KSO_WM_SLIDE_SUBTYPE" val="pureTxt"/>
  <p:tag name="KSO_WM_SLIDE_CONTENT_AREA" val="{&quot;left&quot;:&quot;379.35&quot;,&quot;top&quot;:&quot;120.4&quot;,&quot;width&quot;:&quot;569.05&quot;,&quot;height&quot;:&quot;244.5&quot;}"/>
</p:tagLst>
</file>

<file path=ppt/tags/tag4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9*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THANK YOU"/>
</p:tagLst>
</file>

<file path=ppt/tags/tag54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11_9*f*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汇报人：WPS"/>
</p:tagLst>
</file>

<file path=ppt/tags/tag548.xml><?xml version="1.0" encoding="utf-8"?>
<p:tagLst xmlns:p="http://schemas.openxmlformats.org/presentationml/2006/main">
  <p:tag name="KSO_WM_SLIDE_ID" val="custom2023031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11"/>
  <p:tag name="KSO_WM_SLIDE_LAYOUT" val="a_f"/>
  <p:tag name="KSO_WM_SLIDE_LAYOUT_CNT" val="1_1"/>
  <p:tag name="KSO_WM_SLIDE_TYPE" val="endPage"/>
  <p:tag name="KSO_WM_SLIDE_SUBTYPE" val="pureTxt"/>
  <p:tag name="KSO_WM_SLIDE_CONTENT_AREA" val="{&quot;left&quot;:&quot;47.50008&quot;,&quot;top&quot;:&quot;152.4&quot;,&quot;width&quot;:&quot;612.5&quot;,&quot;height&quot;:&quot;244.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01">
      <a:dk1>
        <a:srgbClr val="000000"/>
      </a:dk1>
      <a:lt1>
        <a:srgbClr val="FFFFFF"/>
      </a:lt1>
      <a:dk2>
        <a:srgbClr val="260C60"/>
      </a:dk2>
      <a:lt2>
        <a:srgbClr val="D7E3FA"/>
      </a:lt2>
      <a:accent1>
        <a:srgbClr val="6124E5"/>
      </a:accent1>
      <a:accent2>
        <a:srgbClr val="4E4DE7"/>
      </a:accent2>
      <a:accent3>
        <a:srgbClr val="3A76E9"/>
      </a:accent3>
      <a:accent4>
        <a:srgbClr val="279EEA"/>
      </a:accent4>
      <a:accent5>
        <a:srgbClr val="13C7EC"/>
      </a:accent5>
      <a:accent6>
        <a:srgbClr val="36D8D4"/>
      </a:accent6>
      <a:hlink>
        <a:srgbClr val="0563C1"/>
      </a:hlink>
      <a:folHlink>
        <a:srgbClr val="954F72"/>
      </a:folHlink>
    </a:clrScheme>
    <a:fontScheme name="自定义 89">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DLT-A0</dc:creator>
  <dcterms:created xsi:type="dcterms:W3CDTF">2023-12-19T18:01:19Z</dcterms:created>
  <dcterms:modified xsi:type="dcterms:W3CDTF">2023-12-19T18:01:19Z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42b77f4f6ae2428995c1d5561f0b77f7_21</vt:lpwstr>
  </property>
</Properties>
</file>