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273" r:id="rId1"/>
    <p:sldMasterId id="2147489310" r:id="rId2"/>
  </p:sldMasterIdLst>
  <p:notesMasterIdLst>
    <p:notesMasterId r:id="rId3"/>
  </p:notesMasterIdLst>
  <p:sldIdLst>
    <p:sldId id="2678" r:id="rId4"/>
    <p:sldId id="2682" r:id="rId5"/>
    <p:sldId id="2685" r:id="rId6"/>
    <p:sldId id="2688" r:id="rId7"/>
    <p:sldId id="2691" r:id="rId8"/>
    <p:sldId id="2694" r:id="rId9"/>
    <p:sldId id="2697" r:id="rId10"/>
    <p:sldId id="2700" r:id="rId11"/>
    <p:sldId id="2703" r:id="rId12"/>
    <p:sldId id="2706" r:id="rId13"/>
    <p:sldId id="2709" r:id="rId14"/>
    <p:sldId id="2712" r:id="rId15"/>
    <p:sldId id="2715" r:id="rId16"/>
    <p:sldId id="2718" r:id="rId17"/>
    <p:sldId id="2721" r:id="rId18"/>
    <p:sldId id="2724" r:id="rId19"/>
    <p:sldId id="2727" r:id="rId20"/>
    <p:sldId id="2730" r:id="rId21"/>
    <p:sldId id="2733" r:id="rId22"/>
    <p:sldId id="2736" r:id="rId23"/>
    <p:sldId id="2739" r:id="rId24"/>
    <p:sldId id="2742" r:id="rId25"/>
    <p:sldId id="2745" r:id="rId26"/>
    <p:sldId id="2748" r:id="rId27"/>
    <p:sldId id="2751" r:id="rId28"/>
    <p:sldId id="2754" r:id="rId29"/>
    <p:sldId id="2757" r:id="rId30"/>
    <p:sldId id="276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274" r:id="rId1"/>
    <p:sldLayoutId id="2147489275" r:id="rId2"/>
    <p:sldLayoutId id="2147489276" r:id="rId3"/>
    <p:sldLayoutId id="2147489277" r:id="rId4"/>
    <p:sldLayoutId id="2147489278" r:id="rId5"/>
    <p:sldLayoutId id="2147489279" r:id="rId6"/>
    <p:sldLayoutId id="2147489280" r:id="rId7"/>
    <p:sldLayoutId id="2147489281" r:id="rId8"/>
    <p:sldLayoutId id="2147489282" r:id="rId9"/>
    <p:sldLayoutId id="2147489283" r:id="rId10"/>
    <p:sldLayoutId id="214748928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11" r:id="rId1"/>
    <p:sldLayoutId id="2147489312" r:id="rId2"/>
    <p:sldLayoutId id="2147489313" r:id="rId3"/>
    <p:sldLayoutId id="2147489314" r:id="rId4"/>
    <p:sldLayoutId id="2147489315" r:id="rId5"/>
    <p:sldLayoutId id="2147489316" r:id="rId6"/>
    <p:sldLayoutId id="2147489317" r:id="rId7"/>
    <p:sldLayoutId id="2147489318" r:id="rId8"/>
    <p:sldLayoutId id="2147489319" r:id="rId9"/>
    <p:sldLayoutId id="2147489320" r:id="rId10"/>
    <p:sldLayoutId id="214748932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小学教育中的社交技能培养与情感管理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社交技能培养的重要性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情感管理在教育中的应用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小学教育中社交技能培养的方法和途径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小学教育中情感管理的策略和技巧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1967865" y="474853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社交技能培养与情感管理的案例分析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7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8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19"/>
            </p:custDataLst>
          </p:nvPr>
        </p:nvSpPr>
        <p:spPr>
          <a:xfrm>
            <a:off x="7766050" y="474853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结论和建议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社交技能培养的重要性</a:t>
            </a:r>
            <a:endParaRPr altLang="en-US" lang="zh-CN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社交技能的定义和作用</a:t>
            </a:r>
            <a:endParaRPr altLang="en-US" lang="zh-CN"/>
          </a:p>
        </p:txBody>
      </p:sp>
      <p:sp>
        <p:nvSpPr>
          <p:cNvPr id="1048942" name="矩形 3"/>
          <p:cNvSpPr/>
          <p:nvPr>
            <p:custDataLst>
              <p:tags r:id="rId1"/>
            </p:custDataLst>
          </p:nvPr>
        </p:nvSpPr>
        <p:spPr>
          <a:xfrm>
            <a:off x="1185932" y="2181729"/>
            <a:ext cx="10391476" cy="154445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44" name="矩形 13"/>
          <p:cNvSpPr/>
          <p:nvPr>
            <p:custDataLst>
              <p:tags r:id="rId2"/>
            </p:custDataLst>
          </p:nvPr>
        </p:nvSpPr>
        <p:spPr>
          <a:xfrm>
            <a:off x="608400" y="2181729"/>
            <a:ext cx="281813" cy="154445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文本框 4"/>
          <p:cNvSpPr txBox="1"/>
          <p:nvPr>
            <p:custDataLst>
              <p:tags r:id="rId3"/>
            </p:custDataLst>
          </p:nvPr>
        </p:nvSpPr>
        <p:spPr>
          <a:xfrm>
            <a:off x="1484476" y="2314704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社交技能的定义：指个体在人际交往中表现出的能力，包括语言沟通、非语言沟通、团队协作等方面。</a:t>
            </a:r>
            <a:endParaRPr altLang="en-US" dirty="0" sz="2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39"/>
          <p:cNvSpPr/>
          <p:nvPr>
            <p:custDataLst>
              <p:tags r:id="rId4"/>
            </p:custDataLst>
          </p:nvPr>
        </p:nvSpPr>
        <p:spPr>
          <a:xfrm>
            <a:off x="1185932" y="4014709"/>
            <a:ext cx="10391476" cy="154445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50" name="矩形 5"/>
          <p:cNvSpPr/>
          <p:nvPr>
            <p:custDataLst>
              <p:tags r:id="rId5"/>
            </p:custDataLst>
          </p:nvPr>
        </p:nvSpPr>
        <p:spPr>
          <a:xfrm>
            <a:off x="608400" y="4014709"/>
            <a:ext cx="281813" cy="154445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52" name="文本框 41"/>
          <p:cNvSpPr txBox="1"/>
          <p:nvPr>
            <p:custDataLst>
              <p:tags r:id="rId6"/>
            </p:custDataLst>
          </p:nvPr>
        </p:nvSpPr>
        <p:spPr>
          <a:xfrm>
            <a:off x="1484476" y="4148337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8333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社交技能的作用：在个人成长、学业和职业发展等方面具有重要意义，能够帮助个体建立良好的人际关系，提高沟通效率，增强团队协作能力，促进个人全面发展。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小学阶段社交技能培养的意义</a:t>
            </a:r>
            <a:endParaRPr altLang="en-US" lang="zh-CN"/>
          </a:p>
        </p:txBody>
      </p:sp>
      <p:sp>
        <p:nvSpPr>
          <p:cNvPr id="104899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促进人际关系：良好的社交技能有助于学生在学校中建立健康的人际关系，增强归属感。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提高沟通能力：有效的沟通是解决问题和合作的基础，社交技能有助于学生更好地表达自己和理解他人。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培养责任感：在集体活动中，学生需要学会承担责任和协作，社交技能的培养有助于学生发展这些品质。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增强自信心：通过社交技能的提升，学生可以更好地展示自己的能力和才华，增强自信心。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社交技能培养与学习成绩的关系</a:t>
            </a:r>
            <a:endParaRPr altLang="en-US" lang="zh-CN"/>
          </a:p>
        </p:txBody>
      </p:sp>
      <p:sp>
        <p:nvSpPr>
          <p:cNvPr id="104904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社交技能与学习成绩相互促进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5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社交技能培养有助于提升团队协作能力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良好的人际关系有助于缓解学习压力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6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社交技能有助于提高学习效率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情感管理在教育中的应用</a:t>
            </a:r>
            <a:endParaRPr altLang="en-US" lang="zh-CN"/>
          </a:p>
        </p:txBody>
      </p:sp>
      <p:sp>
        <p:nvSpPr>
          <p:cNvPr id="104911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情感管理的定义和作用</a:t>
            </a:r>
            <a:endParaRPr altLang="en-US" lang="zh-CN"/>
          </a:p>
        </p:txBody>
      </p:sp>
      <p:sp>
        <p:nvSpPr>
          <p:cNvPr id="1049156" name="矩形: 圆角 4"/>
          <p:cNvSpPr/>
          <p:nvPr>
            <p:custDataLst>
              <p:tags r:id="rId1"/>
            </p:custDataLst>
          </p:nvPr>
        </p:nvSpPr>
        <p:spPr>
          <a:xfrm>
            <a:off x="608400" y="337024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58" name="正文"/>
          <p:cNvSpPr txBox="1"/>
          <p:nvPr>
            <p:custDataLst>
              <p:tags r:id="rId2"/>
            </p:custDataLst>
          </p:nvPr>
        </p:nvSpPr>
        <p:spPr>
          <a:xfrm>
            <a:off x="1134190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7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情感管理的定义：情感管理是指通过一系列方法，引导学生认识、理解和管理自己的情绪，以达到提升其情感素养的过程。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60" name="矩形: 圆角 4"/>
          <p:cNvSpPr/>
          <p:nvPr>
            <p:custDataLst>
              <p:tags r:id="rId3"/>
            </p:custDataLst>
          </p:nvPr>
        </p:nvSpPr>
        <p:spPr>
          <a:xfrm>
            <a:off x="6474642" y="337024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62" name="正文"/>
          <p:cNvSpPr txBox="1"/>
          <p:nvPr>
            <p:custDataLst>
              <p:tags r:id="rId4"/>
            </p:custDataLst>
          </p:nvPr>
        </p:nvSpPr>
        <p:spPr>
          <a:xfrm>
            <a:off x="6921691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7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情感管理在教育中的作用：情感管理有助于培养学生的情绪调节能力，促进其心理健康发展；同时也有助于提高学生的学习积极性和主动性，提升教育效果。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情感管理与教学效果的关系</a:t>
            </a:r>
            <a:endParaRPr altLang="en-US" lang="zh-CN"/>
          </a:p>
        </p:txBody>
      </p:sp>
      <p:sp>
        <p:nvSpPr>
          <p:cNvPr id="104920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情感管理有助于激发学生的学习兴趣和动力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1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情感管理能够提高学生的学习专注度和持久性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1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情感管理有助于培养学生的积极心态和自信心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情感管理能够提升教师的教学效果和职业成就感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情感管理在教学中的实施方法</a:t>
            </a:r>
            <a:endParaRPr altLang="en-US" lang="zh-CN"/>
          </a:p>
        </p:txBody>
      </p:sp>
      <p:sp>
        <p:nvSpPr>
          <p:cNvPr id="104926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建立良好的师生关系：教师应与学生建立信任、尊重的关系，关注学生的情感需求。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培养学生的情绪认知能力：通过情感教育，帮助学生认识自己的情绪，学会表达和调节情绪。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情感教育融入学科教学：将情感教育融入学科教学中，引导学生体验学科知识中的情感因素，培养学生对学科的兴趣和热爱。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创设积极的课堂氛围：教师应营造积极、愉快的课堂氛围，激发学生的积极情感，促进学生的学习动力。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小学教育中社交技能培养的方法和途径</a:t>
            </a:r>
            <a:endParaRPr altLang="en-US" lang="zh-CN"/>
          </a:p>
        </p:txBody>
      </p:sp>
      <p:sp>
        <p:nvSpPr>
          <p:cNvPr id="104931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课堂互动教学</a:t>
            </a:r>
            <a:endParaRPr altLang="en-US" lang="zh-CN"/>
          </a:p>
        </p:txBody>
      </p:sp>
      <p:sp>
        <p:nvSpPr>
          <p:cNvPr id="10493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互动游戏：利用有趣的互动游戏，激发学生的参与热情，提高他们的社交技能和情感管理能力。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角色扮演：通过模拟真实场景，让学生扮演不同角色，提高社交技能和情感管理能力。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小组讨论：鼓励学生积极参与小组讨论，培养合作精神和沟通能力。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案例分析：通过分析真实的社交情境和情感管理案例，帮助学生理解和掌握社交技能和情感管理技巧。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小组合作学习</a:t>
            </a:r>
            <a:endParaRPr altLang="en-US" lang="zh-CN"/>
          </a:p>
        </p:txBody>
      </p:sp>
      <p:sp>
        <p:nvSpPr>
          <p:cNvPr id="10494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小组合作学习：通过分组合作完成任务，培养沟通、协作和领导能力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角色扮演：通过模拟情境进行角色扮演，提高表达和应对能力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集体活动：参与各类集体活动，培养团队精神和合作意识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社交技能课程：开设专门的社交技能课程，教授沟通技巧和人际关系处理方法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家校合作共育</a:t>
            </a:r>
            <a:endParaRPr altLang="en-US" lang="zh-CN"/>
          </a:p>
        </p:txBody>
      </p:sp>
      <p:sp>
        <p:nvSpPr>
          <p:cNvPr id="10494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建立有效的沟通机制，促进家长和学校的交流与合作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组织丰富多彩的亲子活动，增进家庭成员之间的情感交流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鼓励家长参与学校教育活动，提高家长的教育意识和能力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建立家校合作评价机制，共同关注学生的成长和发展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课外活动和实践</a:t>
            </a:r>
            <a:endParaRPr altLang="en-US" lang="zh-CN"/>
          </a:p>
        </p:txBody>
      </p:sp>
      <p:sp>
        <p:nvSpPr>
          <p:cNvPr id="10495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组织课外活动，如团队运动、文艺表演等，让学生在实践中锻炼社交技能。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开展社会实践，如志愿服务、社区活动等，让学生接触社会，提高社交能力。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鼓励学生参加校内外社团和兴趣小组，拓展社交圈子，提高交流能力。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通过家校合作，组织亲子活动，增进家庭关系，同时锻炼学生的社交技能。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小学教育中情感管理的策略和技巧</a:t>
            </a:r>
            <a:endParaRPr altLang="en-US" lang="zh-CN"/>
          </a:p>
        </p:txBody>
      </p:sp>
      <p:sp>
        <p:nvSpPr>
          <p:cNvPr id="104962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建立良好的师生关系</a:t>
            </a:r>
            <a:endParaRPr altLang="en-US" lang="zh-CN"/>
          </a:p>
        </p:txBody>
      </p:sp>
      <p:sp>
        <p:nvSpPr>
          <p:cNvPr id="104967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尊重和理解学生，关注学生的情感需求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7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积极与学生沟通，建立信任和互动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8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关注学生的个体差异，因材施教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9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鼓励和表扬学生的良好表现，增强学生的自信心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培养学生的自信心和自尊心</a:t>
            </a:r>
            <a:endParaRPr altLang="en-US" lang="zh-CN"/>
          </a:p>
        </p:txBody>
      </p:sp>
      <p:sp>
        <p:nvSpPr>
          <p:cNvPr id="10497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尊重学生个性，关注学生情感需求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表扬学生的努力和进步，不只看成绩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引导学生正确认识自己，发现自己的优点和长处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鼓励学生在课堂上积极参与，表达自己的观点和想法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关注学生的情感需求</a:t>
            </a:r>
            <a:endParaRPr altLang="en-US" lang="zh-CN"/>
          </a:p>
        </p:txBody>
      </p:sp>
      <p:sp>
        <p:nvSpPr>
          <p:cNvPr id="104981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创设良好的情感氛围，促进学生的情感发展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引导学生正确处理情感问题，提高情感管理能力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培养学生的情感表达能力和沟通技巧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了解学生的情感需求，关注学生的情感变化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引导学生正确处理情感问题</a:t>
            </a:r>
            <a:endParaRPr altLang="en-US" lang="zh-CN"/>
          </a:p>
        </p:txBody>
      </p:sp>
      <p:sp>
        <p:nvSpPr>
          <p:cNvPr id="104988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情感教育：通过情感教育，帮助学生识别、表达和处理情感，培养他们的情感管理能力。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建立信任关系：与学生建立亲密、信任的关系，使他们愿意分享自己的情感。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沟通技巧：教授学生有效的沟通技巧，如倾听、表达和解决冲突，以帮助他们更好地处理情感问题。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鼓励自我反思：引导学生反思自己的情感和行为，培养他们的自我意识和自我管理能力。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社交技能培养与情感管理的案例分析</a:t>
            </a:r>
            <a:endParaRPr altLang="en-US" lang="zh-CN"/>
          </a:p>
        </p:txBody>
      </p:sp>
      <p:sp>
        <p:nvSpPr>
          <p:cNvPr id="104994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98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案例名称：小学课堂中的小组合作活动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案例描述：通过小组合作活动，学生在完成任务的过程中学会了沟通、协作和解决冲突的技巧，同时增强了自信心和自尊心。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案例名称：小学生情绪管理课程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案例描述：通过情绪管理课程，学生学会了识别、表达和调节情绪的方法，增强了自我控制能力，减少了攻击性行为和焦虑情绪。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案例分析方法和思路</a:t>
            </a:r>
            <a:endParaRPr altLang="en-US" lang="zh-CN"/>
          </a:p>
        </p:txBody>
      </p:sp>
      <p:sp>
        <p:nvSpPr>
          <p:cNvPr id="105003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3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案例选择：选择具有代表性的案例，能够体现社交技能培养与情感管理的特点。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数据收集：通过问卷调查、访谈等方式收集相关数据，了解学生的社交技能和情感管理状况。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数据分析：对收集到的数据进行分析，提取关键信息，为案例分析提供依据。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案例描述：详细描述案例的具体情境、人物关系和情感变化等，以便更好地理解社交技能培养与情感管理的实际应用。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案例分析结果和启示</a:t>
            </a:r>
            <a:endParaRPr altLang="en-US" lang="zh-CN"/>
          </a:p>
        </p:txBody>
      </p:sp>
      <p:sp>
        <p:nvSpPr>
          <p:cNvPr id="1050098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100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102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104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106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08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10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12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14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社交技能培养的案例分析：介绍一个成功的小学教育案例，说明如何通过课堂教学和课外活动培养学生的社交技能。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116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情感管理的案例分析：介绍一个有效的小学情感管理案例，说明如何通过心理咨询和家庭教育来提高学生的情感管理能力。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118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案例分析的启示：总结案例分析的亮点和不足，提出改进小学教育中社交技能培养与情感管理的建议。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120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实际应用的价值：探讨案例分析结果在实际小学教育中的应用价值，为小学教师提供有益的参考和借鉴。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  <p:sp>
        <p:nvSpPr>
          <p:cNvPr id="105016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对小学教育中社交技能培养与情感管理的总结</a:t>
            </a:r>
            <a:endParaRPr altLang="en-US" lang="zh-CN"/>
          </a:p>
        </p:txBody>
      </p:sp>
      <p:sp>
        <p:nvSpPr>
          <p:cNvPr id="10502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1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社交技能培养是小学教育的重要组成部分，有助于提高学生的综合素质和未来的发展潜力。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1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情感管理是社交技能培养中的关键环节，通过培养学生的情感认知、表达和调控能力，促进其人际交往和心理健康。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2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针对小学教育中社交技能培养与情感管理的现状，提出了具体的建议和措施，包括加强课程设置、提高教师素质、加强家校合作等。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2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结论认为，小学教育中社交技能培养与情感管理需要得到更多的重视和支持，以全面提升学生的综合素质和社会适应能力。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对未来研究的展望和建议</a:t>
            </a:r>
            <a:endParaRPr altLang="en-US" lang="zh-CN"/>
          </a:p>
        </p:txBody>
      </p:sp>
      <p:sp>
        <p:nvSpPr>
          <p:cNvPr id="10502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深入研究小学教育中社交技能培养与情感管理的关系，进一步明确其重要性。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探讨如何将社交技能培养与情感管理融入日常教学中，提高教育效果。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建立科学的评价体系，对小学教育中社交技能培养与情感管理的效果进行评估。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加强教师培训，提高教师对社交技能培养与情感管理的认识和实践能力。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3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6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6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6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6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6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6_2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6_1"/>
  <p:tag name="KSO_WM_UNIT_TYPE" val="l_h_a"/>
  <p:tag name="KSO_WM_UNIT_ID" val="custom20230915_6*l_h_a*1_6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91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LIDE_LAYOUT" val="a_l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3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5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5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5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8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18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3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3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29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2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6"/>
</p:tagLst>
</file>

<file path=ppt/tags/tag32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5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51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2024-01-05T08:15:18Z</dcterms:created>
  <dcterms:modified xsi:type="dcterms:W3CDTF">2024-01-05T08:15:18Z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ff8be96aa51e4caa8ab392b772f2c6b4_21</vt:lpwstr>
  </property>
</Properties>
</file>