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33" r:id="rId1"/>
    <p:sldMasterId id="2147484670" r:id="rId2"/>
  </p:sldMasterIdLst>
  <p:notesMasterIdLst>
    <p:notesMasterId r:id="rId3"/>
  </p:notesMasterIdLst>
  <p:sldIdLst>
    <p:sldId id="701" r:id="rId4"/>
    <p:sldId id="705" r:id="rId5"/>
    <p:sldId id="709" r:id="rId6"/>
    <p:sldId id="712" r:id="rId7"/>
    <p:sldId id="715" r:id="rId8"/>
    <p:sldId id="718" r:id="rId9"/>
    <p:sldId id="721" r:id="rId10"/>
    <p:sldId id="724" r:id="rId11"/>
    <p:sldId id="727" r:id="rId12"/>
    <p:sldId id="730" r:id="rId13"/>
    <p:sldId id="733" r:id="rId14"/>
    <p:sldId id="736" r:id="rId15"/>
    <p:sldId id="739" r:id="rId16"/>
    <p:sldId id="742" r:id="rId17"/>
    <p:sldId id="745" r:id="rId18"/>
    <p:sldId id="748" r:id="rId19"/>
    <p:sldId id="751" r:id="rId20"/>
    <p:sldId id="754" r:id="rId21"/>
    <p:sldId id="757" r:id="rId22"/>
    <p:sldId id="760" r:id="rId23"/>
    <p:sldId id="763" r:id="rId24"/>
    <p:sldId id="766" r:id="rId25"/>
    <p:sldId id="76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34" r:id="rId1"/>
    <p:sldLayoutId id="2147484635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  <p:sldLayoutId id="21474846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tags" Target="../tags/tag310.xml"/><Relationship Id="rId22" Type="http://schemas.openxmlformats.org/officeDocument/2006/relationships/tags" Target="../tags/tag311.xml"/><Relationship Id="rId23" Type="http://schemas.openxmlformats.org/officeDocument/2006/relationships/tags" Target="../tags/tag312.xml"/><Relationship Id="rId24" Type="http://schemas.openxmlformats.org/officeDocument/2006/relationships/tags" Target="../tags/tag313.xml"/><Relationship Id="rId25" Type="http://schemas.openxmlformats.org/officeDocument/2006/relationships/tags" Target="../tags/tag314.xml"/><Relationship Id="rId26" Type="http://schemas.openxmlformats.org/officeDocument/2006/relationships/tags" Target="../tags/tag315.xml"/><Relationship Id="rId27" Type="http://schemas.openxmlformats.org/officeDocument/2006/relationships/tags" Target="../tags/tag316.xml"/><Relationship Id="rId28" Type="http://schemas.openxmlformats.org/officeDocument/2006/relationships/tags" Target="../tags/tag317.xml"/><Relationship Id="rId29" Type="http://schemas.openxmlformats.org/officeDocument/2006/relationships/tags" Target="../tags/tag318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AI助力物流管理优化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物流管理现状与挑战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AI助力物流管理优化的案例分析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AI技术在物流管理中的应用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8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AI助力物流管理优化的优势与挑战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未来AI在物流管理中的发展趋势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物流管理现状与挑战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物流管理的发展历程</a:t>
            </a:r>
            <a:endParaRPr altLang="en-US" lang="zh-CN"/>
          </a:p>
        </p:txBody>
      </p:sp>
      <p:sp>
        <p:nvSpPr>
          <p:cNvPr id="1049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传统物流管理阶段：以仓储和运输为核心，缺乏信息化和智能化手段。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现代物流管理阶段：引入信息技术，实现物流信息的数字化和网络化。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供应链管理阶段：强调整体优化和协同管理，实现供应链的无缝对接。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智慧物流管理阶段：借助AI、大数据、物联网等技术，实现智能化决策和管理。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物流管理面临的挑战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物流成本高：运输、仓储、配送等环节的成本居高不下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物流管理技术落后：缺乏现代化的物流管理技术和手段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物流人才短缺：具备专业知识和技能的物流管理人才匮乏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物流效率低：运输时间长、配送不及时、信息不透明等问题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物流管理优化的必要性</a:t>
            </a:r>
            <a:endParaRPr altLang="en-US" lang="zh-CN"/>
          </a:p>
        </p:txBody>
      </p:sp>
      <p:sp>
        <p:nvSpPr>
          <p:cNvPr id="10491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提高物流效率和降低成本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应对市场变化和不确定性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AI技术在物流管理中的应用</a:t>
            </a:r>
            <a:endParaRPr altLang="en-US" dirty="0" lang="zh-CN"/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AI技术概述</a:t>
            </a:r>
            <a:endParaRPr altLang="en-US" lang="zh-CN"/>
          </a:p>
        </p:txBody>
      </p:sp>
      <p:sp>
        <p:nvSpPr>
          <p:cNvPr id="10492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人工智能定义：指让计算机模拟人类的思考和行为过程，实现人机交互的技术。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AI技术应用领域：物流管理、医疗、金融、教育等。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AI技术对物流管理优化的影响：提高效率、降低成本、优化资源配置、提升客户体验等。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AI技术在物流管理中的具体应用：智能调度、智能仓储、智能配送、智能客服等。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AI技术在物流管理中的应用场景</a:t>
            </a:r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智能调度：根据历史数据和实时信息，自动优化物流车辆和人员的调度，提高运输效率。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智能仓储：通过AI技术实现库存优化、智能分拣和快速出入库，提高仓储管理效率。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智能配送：利用AI技术预测配送需求和路线，实现精准配送和智能派单，降低配送成本。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智能客服：通过AI技术提供智能问答、语音交互等功能，提升客户体验和服务质量。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AI技术对物流管理的优化效果</a:t>
            </a:r>
            <a:endParaRPr altLang="en-US" lang="zh-CN"/>
          </a:p>
        </p:txBody>
      </p:sp>
      <p:sp>
        <p:nvSpPr>
          <p:cNvPr id="10493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增强物流透明度：实时追踪货物和车辆位置，提高信息共享和透明度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提高物流效率：通过智能调度和路线优化，减少运输时间和成本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提升仓储管理：实现自动化存储和检索，提高仓库空间利用率和货物准确性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预测与决策支持：利用大数据和机器学习技术，预测市场需求和优化资源配置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AI助力物流管理优化的案例分析</a:t>
            </a:r>
            <a:endParaRPr altLang="en-US" dirty="0" lang="zh-CN"/>
          </a:p>
        </p:txBody>
      </p:sp>
      <p:sp>
        <p:nvSpPr>
          <p:cNvPr id="10494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案例一：智能仓储管理系统</a:t>
            </a:r>
            <a:endParaRPr altLang="en-US" lang="zh-CN"/>
          </a:p>
        </p:txBody>
      </p:sp>
      <p:sp>
        <p:nvSpPr>
          <p:cNvPr id="10494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简介：智能仓储管理系统通过AI技术实现自动化库存管理、智能调度和快速分拣等功能，有效提高了物流效率和准确性。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技术应用：利用机器学习算法预测库存需求，实现智能补货；通过计算机视觉识别货物信息，减少人为误差。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实施效果：智能仓储管理系统提高了仓储管理效率和准确性，降低了库存成本和人员工作强度。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适用场景：适用于需要快速处理大量货物、提高物流效率和准确性的场景，如电商、快递、制造业等。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案例二：智能配送系统</a:t>
            </a:r>
            <a:endParaRPr altLang="en-US" lang="zh-CN"/>
          </a:p>
        </p:txBody>
      </p:sp>
      <p:sp>
        <p:nvSpPr>
          <p:cNvPr id="10495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配送流程：通过AI技术实现自动化配送，提高效率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配送质量：智能配送系统能够提高配送准确率，减少货物丢失和损坏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配送安全：智能配送系统能够实时监控配送员的位置和状态，提高配送安全性和可靠性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配送优化：智能配送系统能够根据实时路况和订单需求进行智能调度，减少配送时间和成本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案例三：智能路线规划系统</a:t>
            </a:r>
            <a:endParaRPr altLang="en-US" lang="zh-CN"/>
          </a:p>
        </p:txBody>
      </p:sp>
      <p:sp>
        <p:nvSpPr>
          <p:cNvPr id="10496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应用效果：智能路线规划系统能够显著提高物流运输效率，减少运输时间和成本，同时也能够降低车辆的能耗和排放，为绿色物流发展做出贡献。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未来展望：随着AI技术的不断发展和完善，智能路线规划系统将进一步提高精度和智能化程度，为物流行业带来更大的经济效益和社会效益。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简介：智能路线规划系统是AI技术在物流管理中的重要应用，通过机器学习和大数据分析，实现最优路线规划，提高物流效率和降低运输成本。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技术原理：利用机器学习算法对历史路线数据进行分析和挖掘，自动学习和优化路线规划策略，同时结合实时交通信息和地理位置信息，动态调整运输路线。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AI助力物流管理优化的优势与挑战</a:t>
            </a:r>
            <a:endParaRPr altLang="en-US" dirty="0" lang="zh-CN"/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AI助力物流管理优化的优势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提升客户体验：通过实时追踪和智能客服，提高客户满意度和忠诚度。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增强供应链协同：通过数据共享和智能分析，实现供应链各环节的协同和优化。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提高物流效率：通过智能调度和优化算法，减少物流环节和等待时间，提高物流效率。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降低成本：通过精准预测和优化资源配置，降低库存成本和运输成本。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AI技术在物流管理中面临的挑战</a:t>
            </a:r>
            <a:endParaRPr altLang="en-US" lang="zh-CN"/>
          </a:p>
        </p:txBody>
      </p:sp>
      <p:sp>
        <p:nvSpPr>
          <p:cNvPr id="10498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数据安全问题：物流数据涉及大量敏感信息，如客户地址、联系方式等，需要确保数据传输和存储的安全性。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技术更新迭代：AI技术发展迅速，需要不断更新物流管理系统以适应新的技术和算法。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人力成本：AI技术的应用可能导致部分物流岗位的消失，需要关注人力成本的变化和员工的培训与安置。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法规与政策：不同国家和地区的法规和政策可能对AI技术在物流管理中的应用产生影响，需要关注相关法规和政策的变化。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如何应对AI技术在物流管理中面临的挑战</a:t>
            </a:r>
            <a:endParaRPr altLang="en-US" lang="zh-CN"/>
          </a:p>
        </p:txBody>
      </p:sp>
      <p:sp>
        <p:nvSpPr>
          <p:cNvPr id="10498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建立有效的数据治理机制：确保数据质量、安全性、可靠性和一致性，以便AI算法能够准确地进行物流预测和优化。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提升AI的可解释性和透明度：让企业更好地理解AI的决策过程，从而更好地应对潜在的挑战和风险。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培养跨学科人才：具备AI、物流管理和业务知识的人才，能够更好地应对AI在物流管理中面临的挑战。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持续监测和评估：对AI在物流管理中的应用进行持续监测和评估，以便及时发现和解决潜在问题。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未来AI在物流管理中的发展趋势</a:t>
            </a:r>
            <a:endParaRPr altLang="en-US" dirty="0" lang="zh-CN"/>
          </a:p>
        </p:txBody>
      </p:sp>
      <p:sp>
        <p:nvSpPr>
          <p:cNvPr id="1049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未来AI技术的发展方向</a:t>
            </a:r>
            <a:endParaRPr altLang="en-US" lang="zh-CN"/>
          </a:p>
        </p:txBody>
      </p:sp>
      <p:sp>
        <p:nvSpPr>
          <p:cNvPr id="10499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深度学习：通过神经网络模型，提高预测和决策的准确性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强化学习：通过模拟和优化算法，实现自动化决策和资源优化配置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机器视觉：利用图像识别和目标检测技术，提高自动化监控和智能识别能力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自然语言处理：实现人机交互，提高语音识别和自然语言生成能力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未来AI在物流管理中的应用前景</a:t>
            </a:r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自动化运输：AI技术将实现物流运输的自动化，提高运输效率，降低成本。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智能仓储：AI技术将实现仓储管理的智能化，提高仓储空间利用率，降低库存成本。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无人配送：AI技术将实现配送环节的无人化，提高配送效率，降低人力成本。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数据分析与预测：AI技术将通过数据分析与预测，帮助企业更好地把握市场动态，制定合理的物流策略。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未来AI在物流管理中面临的机遇与挑战</a:t>
            </a:r>
            <a:endParaRPr altLang="en-US" lang="zh-CN"/>
          </a:p>
        </p:txBody>
      </p:sp>
      <p:sp>
        <p:nvSpPr>
          <p:cNvPr id="10501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机遇：提高物流效率，降低成本，优化资源配置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挑战：数据安全与隐私保护，技术更新与维护，人才短缺问题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应对策略：加强技术研发，提高数据安全意识，培养专业人才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未来展望：AI技术将进一步推动物流行业的智能化和高效化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2024-01-06T03:50:26Z</dcterms:created>
  <dcterms:modified xsi:type="dcterms:W3CDTF">2024-01-06T03:50:26Z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16f205d4d13a4021828cc23b5ea4d01e_21</vt:lpwstr>
  </property>
</Properties>
</file>