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76" r:id="rId1"/>
    <p:sldMasterId id="2147484413" r:id="rId2"/>
  </p:sldMasterIdLst>
  <p:notesMasterIdLst>
    <p:notesMasterId r:id="rId3"/>
  </p:notesMasterIdLst>
  <p:sldIdLst>
    <p:sldId id="589" r:id="rId4"/>
    <p:sldId id="594" r:id="rId5"/>
    <p:sldId id="599" r:id="rId6"/>
    <p:sldId id="603" r:id="rId7"/>
    <p:sldId id="606" r:id="rId8"/>
    <p:sldId id="609" r:id="rId9"/>
    <p:sldId id="613" r:id="rId10"/>
    <p:sldId id="617" r:id="rId11"/>
    <p:sldId id="620" r:id="rId12"/>
    <p:sldId id="623" r:id="rId13"/>
    <p:sldId id="626" r:id="rId14"/>
    <p:sldId id="630" r:id="rId15"/>
    <p:sldId id="634" r:id="rId16"/>
    <p:sldId id="637" r:id="rId17"/>
    <p:sldId id="640" r:id="rId18"/>
    <p:sldId id="643" r:id="rId19"/>
    <p:sldId id="647" r:id="rId20"/>
    <p:sldId id="651" r:id="rId21"/>
    <p:sldId id="654" r:id="rId22"/>
    <p:sldId id="657" r:id="rId23"/>
    <p:sldId id="661" r:id="rId24"/>
    <p:sldId id="665" r:id="rId25"/>
    <p:sldId id="668" r:id="rId26"/>
    <p:sldId id="671" r:id="rId27"/>
    <p:sldId id="67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77" r:id="rId1"/>
    <p:sldLayoutId id="2147484378" r:id="rId2"/>
    <p:sldLayoutId id="2147484379" r:id="rId3"/>
    <p:sldLayoutId id="2147484380" r:id="rId4"/>
    <p:sldLayoutId id="2147484381" r:id="rId5"/>
    <p:sldLayoutId id="2147484382" r:id="rId6"/>
    <p:sldLayoutId id="2147484383" r:id="rId7"/>
    <p:sldLayoutId id="2147484384" r:id="rId8"/>
    <p:sldLayoutId id="2147484385" r:id="rId9"/>
    <p:sldLayoutId id="2147484386" r:id="rId10"/>
    <p:sldLayoutId id="21474843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2024小学教育的社会责任感培养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小学教育在培养社会责任感中的重要性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当前小学教育在培养社会责任感方面存在的问题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加强小学教育社会责任感培养的策略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成功案例分享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小学教育在培养社会责任感中的重要性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小学教育是培养社会责任感的基础阶段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小学阶段是形成良好行为习惯的关键时期，有助于培养学生的社会责任感。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小学教育通过课堂教学、校园文化等多种形式，引导学生关注社会问题，增强社会责任感。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小学教育注重家校合作，共同培养学生的社会责任感，形成良好的教育环境。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小学教育注重培养学生的团队协作精神，有助于增强学生的集体荣誉感和社会责任感。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小学教育在塑造学生人格中的作用</a:t>
            </a:r>
            <a:endParaRPr altLang="en-US" lang="zh-CN"/>
          </a:p>
        </p:txBody>
      </p:sp>
      <p:sp>
        <p:nvSpPr>
          <p:cNvPr id="104897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小学教育是培养学生社会责任感的重要阶段，能够帮助学生树立正确的价值观和人生观。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在小学教育中，通过多样化的教学方式和丰富的课程内容，可以引导学生关注社会问题，增强社会责任感。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小学教育注重培养学生的团队协作和沟通表达能力，有助于学生在集体中发挥积极作用，为社会发展做出贡献。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小学教育在塑造学生人格中起到至关重要的作用，能够帮助学生建立健全的人格，成为有责任感、有担当的公民。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小学教育在推动社会进步中的影响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提高综合素质：小学教育注重培养孩子的综合素质，包括学习能力、思维能力、创新能力、沟通能力等，让孩子在德智体美劳各方面得到全面发展，为未来的成长奠定坚实基础。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培养社会责任感：小学教育是培养孩子社会责任感的关键阶段，通过各种教育活动和课程，引导孩子关注社会问题，积极参与社会公益活动，增强社会责任感。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传承文化价值观：小学教育通过课堂教学、校园文化、课外活动等多种形式，传承和弘扬中华优秀传统文化和社会主义核心价值观，引导孩子树立正确的世界观、人生观和价值观。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67778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促进社会和谐：小学教育关注孩子的心理健康和人际关系，通过开展团队活动、心理咨询等方式，帮助孩子建立良好的人际关系，增强团队协作能力，促进社会和谐发展。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当前小学教育在培养社会责任感方面存在的问题</a:t>
            </a:r>
            <a:endParaRPr altLang="en-US" dirty="0" lang="zh-CN"/>
          </a:p>
        </p:txBody>
      </p:sp>
      <p:sp>
        <p:nvSpPr>
          <p:cNvPr id="10491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教育内容与社会责任感脱节</a:t>
            </a:r>
            <a:endParaRPr altLang="en-US" lang="zh-CN"/>
          </a:p>
        </p:txBody>
      </p:sp>
      <p:sp>
        <p:nvSpPr>
          <p:cNvPr id="104914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7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教材内容过于注重知识传授，缺乏社会责任感教育。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教师缺乏社会责任感教育的意识和能力，难以有效地引导学生培养社会责任感。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教育评价体系不完善，过于注重分数和升学率，忽视了学生的社会责任感培养。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缺乏实践性和体验性，学生难以真正理解社会责任感的意义。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教育方式过于传统，缺乏创新</a:t>
            </a:r>
            <a:endParaRPr altLang="en-US" lang="zh-CN"/>
          </a:p>
        </p:txBody>
      </p:sp>
      <p:sp>
        <p:nvSpPr>
          <p:cNvPr id="104922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教育内容过于注重学科知识，缺乏跨学科整合和社会热点问题的关注。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教师队伍素质参差不齐，部分教师缺乏社会责任感和教学创新精神。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教学方式以灌输式为主，缺乏启发和引导学生自主思考。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缺乏实践性和体验性教学，学生难以真正理解和感受社会责任。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教师对社会责任感的理解不足</a:t>
            </a:r>
            <a:endParaRPr altLang="en-US" lang="zh-CN"/>
          </a:p>
        </p:txBody>
      </p:sp>
      <p:sp>
        <p:nvSpPr>
          <p:cNvPr id="104928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在实际教学中，部分教师未能有效地将社会责任感融入课程中，缺乏相关的教学方法和策略。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部分教师缺乏对社会责任感的深入理解，未能充分认识到其在教育中的重要性。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教师自身的社会责任感不强，未能为学生树立良好的榜样，影响学生价值观的形成。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教师对社会责任感的培养缺乏系统的培训和支持，无法有效地提升学生的社会责任感。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家庭教育与社会责任感培养的缺失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家庭教育在培养孩子社会责任感中的重要性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当前小学教育在培养社会责任感方面存在的问题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家庭教育缺失的原因分析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家庭教育与社会责任感培养的关联性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加强小学教育社会责任感培养的策略</a:t>
            </a:r>
            <a:endParaRPr altLang="en-US" dirty="0" lang="zh-CN"/>
          </a:p>
        </p:txBody>
      </p:sp>
      <p:sp>
        <p:nvSpPr>
          <p:cNvPr id="10493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完善教育内容，融入社会责任感元素</a:t>
            </a:r>
            <a:endParaRPr altLang="en-US" lang="zh-CN"/>
          </a:p>
        </p:txBody>
      </p:sp>
      <p:sp>
        <p:nvSpPr>
          <p:cNvPr id="104944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强化德育教育，引导学生树立正确的价值观和道德观念。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增加社会实践课程，让学生参与社会公益活动，培养社会责任感。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开展主题教育活动，结合实际案例，引导学生认识社会责任感的重要性。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加强家校合作，共同关注和培养学生的社会责任感。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创新教育方式，注重实践与体验</a:t>
            </a:r>
            <a:endParaRPr altLang="en-US" lang="zh-CN"/>
          </a:p>
        </p:txBody>
      </p:sp>
      <p:sp>
        <p:nvSpPr>
          <p:cNvPr id="104949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利用现代信息技术手段，如VR、AR等技术，增强学生的感官体验，提高学习效果。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开展社会实践活动，如志愿服务、社区服务等，让学生在实践中培养社会责任感。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引入项目式学习，以实际问题为载体，让学生在解决问题的过程中增强社会责任感。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创新教学方式，如小组合作、角色扮演等，培养学生的团队协作和沟通表达能力。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加强教师培训，提高对社会责任感的认识</a:t>
            </a:r>
            <a:endParaRPr altLang="en-US" lang="zh-CN"/>
          </a:p>
        </p:txBody>
      </p:sp>
      <p:sp>
        <p:nvSpPr>
          <p:cNvPr id="1049548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培训内容：加强教师对社会责任感的认识，提高教师的道德素质和教育理念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培训方式：组织专题讲座、案例分析、互动研讨等多种形式的培训活动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培训目标：使教师充分认识到社会责任感在教育中的重要性，提高教师的教育责任感和使命感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培训效果：通过培训，提高教师的教育水平和教育质量，培养出更多具有社会责任感的人才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强化家庭教育，形成家校共育的局面</a:t>
            </a:r>
            <a:endParaRPr altLang="en-US" lang="zh-CN"/>
          </a:p>
        </p:txBody>
      </p:sp>
      <p:sp>
        <p:nvSpPr>
          <p:cNvPr id="104959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家长参与：鼓励家长积极参与学校教育活动，共同培养孩子的社会责任感。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家庭教育：引导家长树立正确的教育观念，关注孩子品德和责任感的培养。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家校沟通：加强家校之间的沟通与合作，共同关注孩子的成长与进步。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家庭教育资源：利用丰富的家庭教育资源，拓展孩子的学习视野和思维方式。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成功案例分享</a:t>
            </a:r>
            <a:endParaRPr altLang="en-US" dirty="0" lang="zh-CN"/>
          </a:p>
        </p:txBody>
      </p:sp>
      <p:sp>
        <p:nvSpPr>
          <p:cNvPr id="10496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具有代表性的小学教育社会责任感培养实践案例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案例简介：该项目通过组织学生参与环保活动，提高他们的环保意识，培养社会责任感。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案例名称：某小学的环保教育项目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实施方式：开展环保课程、组织环保实践活动、鼓励学生参与社区环保项目等。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实施效果：学生环保意识显著提高，积极参与环保活动，形成了良好的环保习惯。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案例的成功经验与启示</a:t>
            </a:r>
            <a:endParaRPr altLang="en-US" lang="zh-CN"/>
          </a:p>
        </p:txBody>
      </p:sp>
      <p:sp>
        <p:nvSpPr>
          <p:cNvPr id="1049746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10260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94220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97442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10872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05748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08938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11468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启示：小学教育应该注重实践性和文化性相结合，充分利用当地资源，培养学生的社会责任感和使命感，同时注重学生的参与和体验，让他们在实践中成长和提升。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60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08277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成功经验：项目实施过程中注重学生的参与和实践，同时结合当地文化和社会资源，开展丰富多彩的活动，激发学生的社会责任感和使命感。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762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12112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启示：教育部门和社会各界应重视小学教育的社会责任感培养，加强课程建设和师资培训，同时注重家校合作，共同促进学生的全面发展。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05087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案例名称：某小学的社会责任感培养项目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766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07021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案例名称：某小学的社会责任感培养实践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768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12789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成功经验：课程设置、师资培训、家校合作等方面的创新与实践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770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13606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09127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0654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1357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0973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129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从案例中提炼出可供借鉴的方法与措施</a:t>
            </a:r>
            <a:endParaRPr altLang="en-US" lang="zh-CN"/>
          </a:p>
        </p:txBody>
      </p:sp>
      <p:sp>
        <p:nvSpPr>
          <p:cNvPr id="10498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案例一：某小学开展环保教育活动，通过组织学生参与垃圾分类、植树造林等实践活动，培养学生的社会责任感。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案例二：某小学开展社区服务活动，组织学生参与社区的志愿服务，如探访孤寡老人、帮助残疾人等，让学生了解社会、关爱他人。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案例三：某小学开展爱国主义教育活动，通过组织学生参观革命历史纪念馆、纪念碑等，培养学生的爱国情怀和民族自豪感。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案例四：某小学开展社会责任教育活动，通过组织学生参与社会调查、数据分析等活动，培养学生的社会责任感和公民意识。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小学教育将更加注重社会责任感的培养</a:t>
            </a:r>
            <a:endParaRPr altLang="en-US" lang="zh-CN"/>
          </a:p>
        </p:txBody>
      </p:sp>
      <p:sp>
        <p:nvSpPr>
          <p:cNvPr id="104992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内容1：随着社会的发展，小学教育将更加注重社会责任感的培养，以培养孩子们的道德品质和社会责任感。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内容2：未来小学教育将更加注重社会责任感的培养，通过课程设置、校园文化、家庭教育等多方面进行引导和培养。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内容3：小学教育是孩子们成长的重要阶段，未来小学教育将更加注重社会责任感的培养，以培养孩子们的道德品质和社会责任感。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内容4：未来小学教育将更加注重社会责任感的培养，通过开展各种社会实践活动，让孩子们了解社会的需求和责任，培养他们的社会责任感和道德品质。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社会责任感培养将与科技发展相结合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科技手段：利用人工智能、大数据等技术手段，提高教育质量和效率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培养方式：通过线上、线下相结合的方式，拓宽培养渠道和覆盖面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社会责任意识：强调科技发展中的社会责任意识，引导学生树立正确的价值观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实践环节：加强实践环节，鼓励学生参与社会公益事业，培养社会责任感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家庭教育将成为社会责任感培养的重要阵地</a:t>
            </a:r>
            <a:endParaRPr altLang="en-US" lang="zh-CN"/>
          </a:p>
        </p:txBody>
      </p:sp>
      <p:sp>
        <p:nvSpPr>
          <p:cNvPr id="1050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家庭教育在培养孩子社会责任感中的重要性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家庭教育如何助力孩子成长为有社会责任感的人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家庭教育在培养孩子社会责任感中的未来展望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家庭教育与社会责任感培养的紧密联系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2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2024-01-04T23:28:13Z</dcterms:created>
  <dcterms:modified xsi:type="dcterms:W3CDTF">2024-01-04T23:28:13Z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ff0916f79f76449d94452d017ba9a436_21</vt:lpwstr>
  </property>
</Properties>
</file>