
<file path=[Content_Types].xml><?xml version="1.0" encoding="utf-8"?>
<Types xmlns="http://schemas.openxmlformats.org/package/2006/content-types">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4756" r:id="rId1"/>
    <p:sldMasterId id="2147484793" r:id="rId2"/>
  </p:sldMasterIdLst>
  <p:notesMasterIdLst>
    <p:notesMasterId r:id="rId3"/>
  </p:notesMasterIdLst>
  <p:sldIdLst>
    <p:sldId id="757" r:id="rId4"/>
    <p:sldId id="760" r:id="rId5"/>
    <p:sldId id="763" r:id="rId6"/>
    <p:sldId id="766" r:id="rId7"/>
    <p:sldId id="769" r:id="rId8"/>
    <p:sldId id="772" r:id="rId9"/>
    <p:sldId id="775" r:id="rId10"/>
    <p:sldId id="778" r:id="rId11"/>
    <p:sldId id="781" r:id="rId12"/>
    <p:sldId id="784" r:id="rId13"/>
    <p:sldId id="787" r:id="rId14"/>
    <p:sldId id="790" r:id="rId15"/>
    <p:sldId id="793" r:id="rId16"/>
    <p:sldId id="796" r:id="rId17"/>
    <p:sldId id="799" r:id="rId18"/>
    <p:sldId id="802" r:id="rId19"/>
    <p:sldId id="805" r:id="rId20"/>
    <p:sldId id="808" r:id="rId21"/>
    <p:sldId id="811" r:id="rId22"/>
    <p:sldId id="814" r:id="rId23"/>
    <p:sldId id="817" r:id="rId24"/>
    <p:sldId id="820" r:id="rId25"/>
    <p:sldId id="823" r:id="rId26"/>
    <p:sldId id="826" r:id="rId27"/>
    <p:sldId id="829" r:id="rId28"/>
    <p:sldId id="832" r:id="rId29"/>
    <p:sldId id="835" r:id="rId30"/>
    <p:sldId id="838" r:id="rId31"/>
    <p:sldId id="841" r:id="rId32"/>
    <p:sldId id="844" r:id="rId33"/>
    <p:sldId id="847" r:id="rId34"/>
    <p:sldId id="850" r:id="rId35"/>
    <p:sldId id="853" r:id="rId36"/>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slide" Target="slides/slide27.xml"/><Relationship Id="rId31" Type="http://schemas.openxmlformats.org/officeDocument/2006/relationships/slide" Target="slides/slide28.xml"/><Relationship Id="rId32" Type="http://schemas.openxmlformats.org/officeDocument/2006/relationships/slide" Target="slides/slide29.xml"/><Relationship Id="rId33" Type="http://schemas.openxmlformats.org/officeDocument/2006/relationships/slide" Target="slides/slide30.xml"/><Relationship Id="rId34" Type="http://schemas.openxmlformats.org/officeDocument/2006/relationships/slide" Target="slides/slide31.xml"/><Relationship Id="rId35" Type="http://schemas.openxmlformats.org/officeDocument/2006/relationships/slide" Target="slides/slide32.xml"/><Relationship Id="rId36" Type="http://schemas.openxmlformats.org/officeDocument/2006/relationships/slide" Target="slides/slide33.xml"/><Relationship Id="rId37" Type="http://schemas.openxmlformats.org/officeDocument/2006/relationships/tableStyles" Target="tableStyles.xml"/><Relationship Id="rId38" Type="http://schemas.openxmlformats.org/officeDocument/2006/relationships/presProps" Target="presProps.xml"/><Relationship Id="rId39" Type="http://schemas.openxmlformats.org/officeDocument/2006/relationships/viewProps" Target="viewProps.xml"/><Relationship Id="rId4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tags" Target="../tags/tag2.xml"/><Relationship Id="rId3" Type="http://schemas.openxmlformats.org/officeDocument/2006/relationships/tags" Target="../tags/tag3.xml"/><Relationship Id="rId4" Type="http://schemas.openxmlformats.org/officeDocument/2006/relationships/tags" Target="../tags/tag4.xml"/><Relationship Id="rId5" Type="http://schemas.openxmlformats.org/officeDocument/2006/relationships/tags" Target="../tags/tag5.xml"/><Relationship Id="rId6" Type="http://schemas.openxmlformats.org/officeDocument/2006/relationships/tags" Target="../tags/tag6.xml"/><Relationship Id="rId7" Type="http://schemas.openxmlformats.org/officeDocument/2006/relationships/tags" Target="../tags/tag7.xml"/><Relationship Id="rId8" Type="http://schemas.openxmlformats.org/officeDocument/2006/relationships/tags" Target="../tags/tag8.xml"/><Relationship Id="rId9" Type="http://schemas.openxmlformats.org/officeDocument/2006/relationships/tags" Target="../tags/tag9.xml"/><Relationship Id="rId10" Type="http://schemas.openxmlformats.org/officeDocument/2006/relationships/tags" Target="../tags/tag10.xml"/><Relationship Id="rId11" Type="http://schemas.openxmlformats.org/officeDocument/2006/relationships/tags" Target="../tags/tag11.xml"/><Relationship Id="rId12" Type="http://schemas.openxmlformats.org/officeDocument/2006/relationships/tags" Target="../tags/tag12.xml"/><Relationship Id="rId13" Type="http://schemas.openxmlformats.org/officeDocument/2006/relationships/tags" Target="../tags/tag13.xml"/><Relationship Id="rId14" Type="http://schemas.openxmlformats.org/officeDocument/2006/relationships/tags" Target="../tags/tag14.xml"/><Relationship Id="rId15"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5.xml"/><Relationship Id="rId2" Type="http://schemas.openxmlformats.org/officeDocument/2006/relationships/tags" Target="../tags/tag16.xml"/><Relationship Id="rId3" Type="http://schemas.openxmlformats.org/officeDocument/2006/relationships/tags" Target="../tags/tag17.xml"/><Relationship Id="rId4" Type="http://schemas.openxmlformats.org/officeDocument/2006/relationships/tags" Target="../tags/tag18.xml"/><Relationship Id="rId5" Type="http://schemas.openxmlformats.org/officeDocument/2006/relationships/tags" Target="../tags/tag19.xml"/><Relationship Id="rId6" Type="http://schemas.openxmlformats.org/officeDocument/2006/relationships/tags" Target="../tags/tag20.xml"/><Relationship Id="rId7" Type="http://schemas.openxmlformats.org/officeDocument/2006/relationships/tags" Target="../tags/tag21.xml"/><Relationship Id="rId8" Type="http://schemas.openxmlformats.org/officeDocument/2006/relationships/tags" Target="../tags/tag22.xml"/><Relationship Id="rId9" Type="http://schemas.openxmlformats.org/officeDocument/2006/relationships/tags" Target="../tags/tag23.xml"/><Relationship Id="rId10"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24.xml"/><Relationship Id="rId2" Type="http://schemas.openxmlformats.org/officeDocument/2006/relationships/tags" Target="../tags/tag25.xml"/><Relationship Id="rId3" Type="http://schemas.openxmlformats.org/officeDocument/2006/relationships/tags" Target="../tags/tag26.xml"/><Relationship Id="rId4" Type="http://schemas.openxmlformats.org/officeDocument/2006/relationships/tags" Target="../tags/tag27.xml"/><Relationship Id="rId5" Type="http://schemas.openxmlformats.org/officeDocument/2006/relationships/tags" Target="../tags/tag28.xml"/><Relationship Id="rId6"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29.xml"/><Relationship Id="rId2" Type="http://schemas.openxmlformats.org/officeDocument/2006/relationships/tags" Target="../tags/tag30.xml"/><Relationship Id="rId3" Type="http://schemas.openxmlformats.org/officeDocument/2006/relationships/tags" Target="../tags/tag31.xml"/><Relationship Id="rId4" Type="http://schemas.openxmlformats.org/officeDocument/2006/relationships/tags" Target="../tags/tag32.xml"/><Relationship Id="rId5" Type="http://schemas.openxmlformats.org/officeDocument/2006/relationships/tags" Target="../tags/tag33.xml"/><Relationship Id="rId6" Type="http://schemas.openxmlformats.org/officeDocument/2006/relationships/tags" Target="../tags/tag34.xml"/><Relationship Id="rId7" Type="http://schemas.openxmlformats.org/officeDocument/2006/relationships/tags" Target="../tags/tag35.xml"/><Relationship Id="rId8" Type="http://schemas.openxmlformats.org/officeDocument/2006/relationships/tags" Target="../tags/tag36.xml"/><Relationship Id="rId9" Type="http://schemas.openxmlformats.org/officeDocument/2006/relationships/tags" Target="../tags/tag37.xml"/><Relationship Id="rId10" Type="http://schemas.openxmlformats.org/officeDocument/2006/relationships/tags" Target="../tags/tag38.xml"/><Relationship Id="rId11" Type="http://schemas.openxmlformats.org/officeDocument/2006/relationships/tags" Target="../tags/tag39.xml"/><Relationship Id="rId12" Type="http://schemas.openxmlformats.org/officeDocument/2006/relationships/tags" Target="../tags/tag40.xml"/><Relationship Id="rId13" Type="http://schemas.openxmlformats.org/officeDocument/2006/relationships/tags" Target="../tags/tag41.xml"/><Relationship Id="rId14"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42.xml"/><Relationship Id="rId2" Type="http://schemas.openxmlformats.org/officeDocument/2006/relationships/tags" Target="../tags/tag43.xml"/><Relationship Id="rId3" Type="http://schemas.openxmlformats.org/officeDocument/2006/relationships/tags" Target="../tags/tag44.xml"/><Relationship Id="rId4" Type="http://schemas.openxmlformats.org/officeDocument/2006/relationships/tags" Target="../tags/tag45.xml"/><Relationship Id="rId5" Type="http://schemas.openxmlformats.org/officeDocument/2006/relationships/tags" Target="../tags/tag46.xml"/><Relationship Id="rId6" Type="http://schemas.openxmlformats.org/officeDocument/2006/relationships/tags" Target="../tags/tag47.xml"/><Relationship Id="rId7" Type="http://schemas.openxmlformats.org/officeDocument/2006/relationships/tags" Target="../tags/tag48.xml"/><Relationship Id="rId8" Type="http://schemas.openxmlformats.org/officeDocument/2006/relationships/tags" Target="../tags/tag49.xml"/><Relationship Id="rId9" Type="http://schemas.openxmlformats.org/officeDocument/2006/relationships/tags" Target="../tags/tag50.xml"/><Relationship Id="rId10" Type="http://schemas.openxmlformats.org/officeDocument/2006/relationships/tags" Target="../tags/tag51.xml"/><Relationship Id="rId1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52.xml"/><Relationship Id="rId2" Type="http://schemas.openxmlformats.org/officeDocument/2006/relationships/tags" Target="../tags/tag53.xml"/><Relationship Id="rId3" Type="http://schemas.openxmlformats.org/officeDocument/2006/relationships/tags" Target="../tags/tag54.xml"/><Relationship Id="rId4" Type="http://schemas.openxmlformats.org/officeDocument/2006/relationships/tags" Target="../tags/tag55.xml"/><Relationship Id="rId5" Type="http://schemas.openxmlformats.org/officeDocument/2006/relationships/tags" Target="../tags/tag56.xml"/><Relationship Id="rId6" Type="http://schemas.openxmlformats.org/officeDocument/2006/relationships/tags" Target="../tags/tag57.xml"/><Relationship Id="rId7" Type="http://schemas.openxmlformats.org/officeDocument/2006/relationships/tags" Target="../tags/tag58.xml"/><Relationship Id="rId8" Type="http://schemas.openxmlformats.org/officeDocument/2006/relationships/tags" Target="../tags/tag59.xml"/><Relationship Id="rId9" Type="http://schemas.openxmlformats.org/officeDocument/2006/relationships/tags" Target="../tags/tag60.xml"/><Relationship Id="rId10" Type="http://schemas.openxmlformats.org/officeDocument/2006/relationships/tags" Target="../tags/tag61.xml"/><Relationship Id="rId11" Type="http://schemas.openxmlformats.org/officeDocument/2006/relationships/tags" Target="../tags/tag62.xml"/><Relationship Id="rId12" Type="http://schemas.openxmlformats.org/officeDocument/2006/relationships/tags" Target="../tags/tag63.xml"/><Relationship Id="rId13"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64.xml"/><Relationship Id="rId2" Type="http://schemas.openxmlformats.org/officeDocument/2006/relationships/tags" Target="../tags/tag65.xml"/><Relationship Id="rId3" Type="http://schemas.openxmlformats.org/officeDocument/2006/relationships/tags" Target="../tags/tag66.xml"/><Relationship Id="rId4" Type="http://schemas.openxmlformats.org/officeDocument/2006/relationships/tags" Target="../tags/tag67.xml"/><Relationship Id="rId5" Type="http://schemas.openxmlformats.org/officeDocument/2006/relationships/tags" Target="../tags/tag68.xml"/><Relationship Id="rId6" Type="http://schemas.openxmlformats.org/officeDocument/2006/relationships/tags" Target="../tags/tag69.xml"/><Relationship Id="rId7" Type="http://schemas.openxmlformats.org/officeDocument/2006/relationships/tags" Target="../tags/tag70.xml"/><Relationship Id="rId8" Type="http://schemas.openxmlformats.org/officeDocument/2006/relationships/tags" Target="../tags/tag71.xml"/><Relationship Id="rId9"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72.xml"/><Relationship Id="rId2" Type="http://schemas.openxmlformats.org/officeDocument/2006/relationships/tags" Target="../tags/tag73.xml"/><Relationship Id="rId3" Type="http://schemas.openxmlformats.org/officeDocument/2006/relationships/tags" Target="../tags/tag74.xml"/><Relationship Id="rId4" Type="http://schemas.openxmlformats.org/officeDocument/2006/relationships/tags" Target="../tags/tag75.xml"/><Relationship Id="rId5" Type="http://schemas.openxmlformats.org/officeDocument/2006/relationships/tags" Target="../tags/tag76.xml"/><Relationship Id="rId6" Type="http://schemas.openxmlformats.org/officeDocument/2006/relationships/tags" Target="../tags/tag77.xml"/><Relationship Id="rId7"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78.xml"/><Relationship Id="rId2" Type="http://schemas.openxmlformats.org/officeDocument/2006/relationships/tags" Target="../tags/tag79.xml"/><Relationship Id="rId3" Type="http://schemas.openxmlformats.org/officeDocument/2006/relationships/tags" Target="../tags/tag80.xml"/><Relationship Id="rId4" Type="http://schemas.openxmlformats.org/officeDocument/2006/relationships/tags" Target="../tags/tag81.xml"/><Relationship Id="rId5" Type="http://schemas.openxmlformats.org/officeDocument/2006/relationships/tags" Target="../tags/tag82.xml"/><Relationship Id="rId6" Type="http://schemas.openxmlformats.org/officeDocument/2006/relationships/tags" Target="../tags/tag83.xml"/><Relationship Id="rId7" Type="http://schemas.openxmlformats.org/officeDocument/2006/relationships/tags" Target="../tags/tag84.xml"/><Relationship Id="rId8"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85.xml"/><Relationship Id="rId2" Type="http://schemas.openxmlformats.org/officeDocument/2006/relationships/tags" Target="../tags/tag86.xml"/><Relationship Id="rId3" Type="http://schemas.openxmlformats.org/officeDocument/2006/relationships/tags" Target="../tags/tag87.xml"/><Relationship Id="rId4" Type="http://schemas.openxmlformats.org/officeDocument/2006/relationships/tags" Target="../tags/tag88.xml"/><Relationship Id="rId5" Type="http://schemas.openxmlformats.org/officeDocument/2006/relationships/tags" Target="../tags/tag89.xml"/><Relationship Id="rId6" Type="http://schemas.openxmlformats.org/officeDocument/2006/relationships/tags" Target="../tags/tag90.xml"/><Relationship Id="rId7" Type="http://schemas.openxmlformats.org/officeDocument/2006/relationships/tags" Target="../tags/tag91.xml"/><Relationship Id="rId8" Type="http://schemas.openxmlformats.org/officeDocument/2006/relationships/tags" Target="../tags/tag92.xml"/><Relationship Id="rId9" Type="http://schemas.openxmlformats.org/officeDocument/2006/relationships/tags" Target="../tags/tag93.xml"/><Relationship Id="rId10"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94.xml"/><Relationship Id="rId2" Type="http://schemas.openxmlformats.org/officeDocument/2006/relationships/tags" Target="../tags/tag95.xml"/><Relationship Id="rId3" Type="http://schemas.openxmlformats.org/officeDocument/2006/relationships/tags" Target="../tags/tag96.xml"/><Relationship Id="rId4" Type="http://schemas.openxmlformats.org/officeDocument/2006/relationships/tags" Target="../tags/tag97.xml"/><Relationship Id="rId5" Type="http://schemas.openxmlformats.org/officeDocument/2006/relationships/tags" Target="../tags/tag98.xml"/><Relationship Id="rId6" Type="http://schemas.openxmlformats.org/officeDocument/2006/relationships/tags" Target="../tags/tag99.xml"/><Relationship Id="rId7" Type="http://schemas.openxmlformats.org/officeDocument/2006/relationships/tags" Target="../tags/tag100.xml"/><Relationship Id="rId8" Type="http://schemas.openxmlformats.org/officeDocument/2006/relationships/tags" Target="../tags/tag101.xml"/><Relationship Id="rId9" Type="http://schemas.openxmlformats.org/officeDocument/2006/relationships/tags" Target="../tags/tag102.xml"/><Relationship Id="rId10" Type="http://schemas.openxmlformats.org/officeDocument/2006/relationships/tags" Target="../tags/tag103.xml"/><Relationship Id="rId11" Type="http://schemas.openxmlformats.org/officeDocument/2006/relationships/tags" Target="../tags/tag104.xml"/><Relationship Id="rId12" Type="http://schemas.openxmlformats.org/officeDocument/2006/relationships/tags" Target="../tags/tag105.xml"/><Relationship Id="rId13" Type="http://schemas.openxmlformats.org/officeDocument/2006/relationships/tags" Target="../tags/tag106.xml"/><Relationship Id="rId14"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sp>
        <p:nvSpPr>
          <p:cNvPr id="1048672" name="圆: 空心 11"/>
          <p:cNvSpPr/>
          <p:nvPr>
            <p:custDataLst>
              <p:tags r:id="rId1"/>
            </p:custDataLst>
          </p:nvPr>
        </p:nvSpPr>
        <p:spPr>
          <a:xfrm>
            <a:off x="1423035" y="1768475"/>
            <a:ext cx="915035" cy="915035"/>
          </a:xfrm>
          <a:prstGeom prst="donut">
            <a:avLst>
              <a:gd name="adj" fmla="val 7946"/>
            </a:avLst>
          </a:prstGeom>
          <a:gradFill flip="none" rotWithShape="1">
            <a:gsLst>
              <a:gs pos="0">
                <a:schemeClr val="accent1"/>
              </a:gs>
              <a:gs pos="52000">
                <a:schemeClr val="accent1">
                  <a:alpha val="0"/>
                </a:schemeClr>
              </a:gs>
            </a:gsLst>
            <a:lin ang="4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674" name="圆: 空心 12"/>
          <p:cNvSpPr/>
          <p:nvPr>
            <p:custDataLst>
              <p:tags r:id="rId2"/>
            </p:custDataLst>
          </p:nvPr>
        </p:nvSpPr>
        <p:spPr>
          <a:xfrm>
            <a:off x="1395095" y="1731645"/>
            <a:ext cx="959485" cy="959485"/>
          </a:xfrm>
          <a:prstGeom prst="donut">
            <a:avLst>
              <a:gd name="adj" fmla="val 14539"/>
            </a:avLst>
          </a:prstGeom>
          <a:gradFill flip="none" rotWithShape="1">
            <a:gsLst>
              <a:gs pos="0">
                <a:schemeClr val="accent1">
                  <a:alpha val="40000"/>
                </a:schemeClr>
              </a:gs>
              <a:gs pos="100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676" name="圆: 空心 10"/>
          <p:cNvSpPr/>
          <p:nvPr>
            <p:custDataLst>
              <p:tags r:id="rId3"/>
            </p:custDataLst>
          </p:nvPr>
        </p:nvSpPr>
        <p:spPr>
          <a:xfrm>
            <a:off x="1033780" y="1355725"/>
            <a:ext cx="1645285" cy="1645285"/>
          </a:xfrm>
          <a:prstGeom prst="donut">
            <a:avLst>
              <a:gd name="adj" fmla="val 18117"/>
            </a:avLst>
          </a:prstGeom>
          <a:gradFill flip="none" rotWithShape="1">
            <a:gsLst>
              <a:gs pos="0">
                <a:schemeClr val="accent1"/>
              </a:gs>
              <a:gs pos="75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cxnSp>
        <p:nvCxnSpPr>
          <p:cNvPr id="3145731" name="直接连接符 28"/>
          <p:cNvCxnSpPr>
            <a:cxnSpLocks/>
          </p:cNvCxnSpPr>
          <p:nvPr>
            <p:custDataLst>
              <p:tags r:id="rId4"/>
            </p:custDataLst>
          </p:nvPr>
        </p:nvCxnSpPr>
        <p:spPr>
          <a:xfrm flipH="1">
            <a:off x="1573306" y="3979863"/>
            <a:ext cx="0" cy="684000"/>
          </a:xfrm>
          <a:prstGeom prst="line"/>
          <a:ln w="12700">
            <a:gradFill flip="none" rotWithShape="1">
              <a:gsLst>
                <a:gs pos="0">
                  <a:schemeClr val="accent1">
                    <a:alpha val="0"/>
                  </a:schemeClr>
                </a:gs>
                <a:gs pos="100000">
                  <a:schemeClr val="accent1"/>
                </a:gs>
              </a:gsLst>
              <a:lin ang="5400000" scaled="1"/>
            </a:gradFill>
          </a:ln>
        </p:spPr>
        <p:style>
          <a:lnRef idx="1">
            <a:schemeClr val="accent1"/>
          </a:lnRef>
          <a:fillRef idx="0">
            <a:schemeClr val="accent1"/>
          </a:fillRef>
          <a:effectRef idx="0">
            <a:schemeClr val="accent1"/>
          </a:effectRef>
          <a:fontRef idx="minor">
            <a:schemeClr val="tx1"/>
          </a:fontRef>
        </p:style>
      </p:cxnSp>
      <p:sp>
        <p:nvSpPr>
          <p:cNvPr id="1048678" name="任意多边形 12"/>
          <p:cNvSpPr/>
          <p:nvPr>
            <p:custDataLst>
              <p:tags r:id="rId5"/>
            </p:custDataLst>
          </p:nvPr>
        </p:nvSpPr>
        <p:spPr>
          <a:xfrm rot="3180000">
            <a:off x="5642610" y="3151505"/>
            <a:ext cx="348615" cy="4824095"/>
          </a:xfrm>
          <a:custGeom>
            <a:avLst/>
            <a:gdLst>
              <a:gd name="connsiteX0" fmla="*/ 465 w 549"/>
              <a:gd name="connsiteY0" fmla="*/ 37 h 7846"/>
              <a:gd name="connsiteX1" fmla="*/ 496 w 549"/>
              <a:gd name="connsiteY1" fmla="*/ 0 h 7846"/>
              <a:gd name="connsiteX2" fmla="*/ 549 w 549"/>
              <a:gd name="connsiteY2" fmla="*/ 7116 h 7846"/>
              <a:gd name="connsiteX3" fmla="*/ 0 w 549"/>
              <a:gd name="connsiteY3" fmla="*/ 7846 h 7846"/>
              <a:gd name="connsiteX4" fmla="*/ 465 w 549"/>
              <a:gd name="connsiteY4" fmla="*/ 37 h 78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9" h="7846">
                <a:moveTo>
                  <a:pt x="465" y="37"/>
                </a:moveTo>
                <a:lnTo>
                  <a:pt x="496" y="0"/>
                </a:lnTo>
                <a:lnTo>
                  <a:pt x="549" y="7116"/>
                </a:lnTo>
                <a:lnTo>
                  <a:pt x="0" y="7846"/>
                </a:lnTo>
                <a:lnTo>
                  <a:pt x="465" y="37"/>
                </a:lnTo>
                <a:close/>
              </a:path>
            </a:pathLst>
          </a:custGeom>
          <a:gradFill>
            <a:gsLst>
              <a:gs pos="0">
                <a:schemeClr val="accent1"/>
              </a:gs>
              <a:gs pos="10000">
                <a:schemeClr val="accent1"/>
              </a:gs>
              <a:gs pos="33000">
                <a:schemeClr val="accent1">
                  <a:alpha val="50000"/>
                </a:schemeClr>
              </a:gs>
              <a:gs pos="100000">
                <a:schemeClr val="accent1">
                  <a:alpha val="0"/>
                </a:schemeClr>
              </a:gs>
            </a:gsLst>
            <a:lin ang="10800000" scaled="0"/>
          </a:gradFill>
          <a:ln>
            <a:noFill/>
            <a:prstDash val="solid"/>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charset="-122"/>
            </a:endParaRPr>
          </a:p>
        </p:txBody>
      </p:sp>
      <p:sp>
        <p:nvSpPr>
          <p:cNvPr id="1048680" name="任意多边形 11"/>
          <p:cNvSpPr/>
          <p:nvPr>
            <p:custDataLst>
              <p:tags r:id="rId6"/>
            </p:custDataLst>
          </p:nvPr>
        </p:nvSpPr>
        <p:spPr>
          <a:xfrm rot="15120000">
            <a:off x="5316220" y="-1681480"/>
            <a:ext cx="1153795" cy="13151486"/>
          </a:xfrm>
          <a:custGeom>
            <a:avLst/>
            <a:gdLst>
              <a:gd name="connsiteX0" fmla="*/ 20 w 215"/>
              <a:gd name="connsiteY0" fmla="*/ 90 h 20058"/>
              <a:gd name="connsiteX1" fmla="*/ 213 w 215"/>
              <a:gd name="connsiteY1" fmla="*/ 0 h 20058"/>
              <a:gd name="connsiteX2" fmla="*/ 63 w 215"/>
              <a:gd name="connsiteY2" fmla="*/ 20052 h 20058"/>
              <a:gd name="connsiteX3" fmla="*/ 0 w 215"/>
              <a:gd name="connsiteY3" fmla="*/ 20058 h 20058"/>
              <a:gd name="connsiteX4" fmla="*/ 20 w 215"/>
              <a:gd name="connsiteY4" fmla="*/ 90 h 200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5" h="20058">
                <a:moveTo>
                  <a:pt x="20" y="90"/>
                </a:moveTo>
                <a:lnTo>
                  <a:pt x="213" y="0"/>
                </a:lnTo>
                <a:cubicBezTo>
                  <a:pt x="235" y="6035"/>
                  <a:pt x="95" y="19645"/>
                  <a:pt x="63" y="20052"/>
                </a:cubicBezTo>
                <a:lnTo>
                  <a:pt x="0" y="20058"/>
                </a:lnTo>
                <a:lnTo>
                  <a:pt x="20" y="90"/>
                </a:lnTo>
                <a:close/>
              </a:path>
            </a:pathLst>
          </a:custGeom>
          <a:gradFill>
            <a:gsLst>
              <a:gs pos="0">
                <a:schemeClr val="accent1">
                  <a:alpha val="40000"/>
                </a:schemeClr>
              </a:gs>
              <a:gs pos="18000">
                <a:schemeClr val="accent1">
                  <a:alpha val="20000"/>
                </a:schemeClr>
              </a:gs>
              <a:gs pos="100000">
                <a:schemeClr val="accent1">
                  <a:alpha val="0"/>
                </a:schemeClr>
              </a:gs>
            </a:gsLst>
            <a:path path="rect">
              <a:fillToRect l="50000" t="50000" r="50000" b="50000"/>
            </a:path>
          </a:gradFill>
          <a:ln>
            <a:noFill/>
            <a:prstDash val="solid"/>
          </a:ln>
          <a:effectLst>
            <a:softEdge rad="177800"/>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charset="-122"/>
            </a:endParaRPr>
          </a:p>
        </p:txBody>
      </p:sp>
      <p:sp>
        <p:nvSpPr>
          <p:cNvPr id="1048682" name="任意多边形 10"/>
          <p:cNvSpPr/>
          <p:nvPr>
            <p:custDataLst>
              <p:tags r:id="rId7"/>
            </p:custDataLst>
          </p:nvPr>
        </p:nvSpPr>
        <p:spPr>
          <a:xfrm rot="17400000">
            <a:off x="9496425" y="2840355"/>
            <a:ext cx="384810" cy="5471795"/>
          </a:xfrm>
          <a:custGeom>
            <a:avLst/>
            <a:gdLst>
              <a:gd name="connsiteX0" fmla="*/ 432 w 497"/>
              <a:gd name="connsiteY0" fmla="*/ 0 h 8455"/>
              <a:gd name="connsiteX1" fmla="*/ 489 w 497"/>
              <a:gd name="connsiteY1" fmla="*/ 42 h 8455"/>
              <a:gd name="connsiteX2" fmla="*/ 497 w 497"/>
              <a:gd name="connsiteY2" fmla="*/ 8291 h 8455"/>
              <a:gd name="connsiteX3" fmla="*/ 0 w 497"/>
              <a:gd name="connsiteY3" fmla="*/ 8455 h 8455"/>
              <a:gd name="connsiteX4" fmla="*/ 432 w 497"/>
              <a:gd name="connsiteY4" fmla="*/ 0 h 84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7" h="8455">
                <a:moveTo>
                  <a:pt x="432" y="0"/>
                </a:moveTo>
                <a:lnTo>
                  <a:pt x="489" y="42"/>
                </a:lnTo>
                <a:lnTo>
                  <a:pt x="497" y="8291"/>
                </a:lnTo>
                <a:lnTo>
                  <a:pt x="0" y="8455"/>
                </a:lnTo>
                <a:lnTo>
                  <a:pt x="432" y="0"/>
                </a:lnTo>
                <a:close/>
              </a:path>
            </a:pathLst>
          </a:custGeom>
          <a:gradFill>
            <a:gsLst>
              <a:gs pos="0">
                <a:schemeClr val="accent1"/>
              </a:gs>
              <a:gs pos="10000">
                <a:schemeClr val="accent1"/>
              </a:gs>
              <a:gs pos="30000">
                <a:schemeClr val="accent1">
                  <a:alpha val="50000"/>
                </a:schemeClr>
              </a:gs>
              <a:gs pos="100000">
                <a:schemeClr val="accent1">
                  <a:alpha val="0"/>
                </a:schemeClr>
              </a:gs>
            </a:gsLst>
            <a:lin ang="10800000" scaled="0"/>
          </a:gradFill>
          <a:ln>
            <a:noFill/>
            <a:prstDash val="solid"/>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lang="zh-CN">
              <a:cs typeface="MiSans Normal" panose="00000500000000000000" charset="-122"/>
              <a:sym typeface="+mn-ea"/>
            </a:endParaRPr>
          </a:p>
        </p:txBody>
      </p:sp>
      <p:sp>
        <p:nvSpPr>
          <p:cNvPr id="1048684" name="任意多边形 9"/>
          <p:cNvSpPr/>
          <p:nvPr>
            <p:custDataLst>
              <p:tags r:id="rId8"/>
            </p:custDataLst>
          </p:nvPr>
        </p:nvSpPr>
        <p:spPr>
          <a:xfrm rot="15240000">
            <a:off x="6005830" y="-1488440"/>
            <a:ext cx="136525" cy="12736830"/>
          </a:xfrm>
          <a:custGeom>
            <a:avLst/>
            <a:gdLst>
              <a:gd name="connsiteX0" fmla="*/ 20 w 215"/>
              <a:gd name="connsiteY0" fmla="*/ 90 h 20058"/>
              <a:gd name="connsiteX1" fmla="*/ 213 w 215"/>
              <a:gd name="connsiteY1" fmla="*/ 0 h 20058"/>
              <a:gd name="connsiteX2" fmla="*/ 63 w 215"/>
              <a:gd name="connsiteY2" fmla="*/ 20052 h 20058"/>
              <a:gd name="connsiteX3" fmla="*/ 0 w 215"/>
              <a:gd name="connsiteY3" fmla="*/ 20058 h 20058"/>
              <a:gd name="connsiteX4" fmla="*/ 20 w 215"/>
              <a:gd name="connsiteY4" fmla="*/ 90 h 200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5" h="20058">
                <a:moveTo>
                  <a:pt x="20" y="90"/>
                </a:moveTo>
                <a:lnTo>
                  <a:pt x="213" y="0"/>
                </a:lnTo>
                <a:cubicBezTo>
                  <a:pt x="235" y="6035"/>
                  <a:pt x="95" y="19645"/>
                  <a:pt x="63" y="20052"/>
                </a:cubicBezTo>
                <a:lnTo>
                  <a:pt x="0" y="20058"/>
                </a:lnTo>
                <a:lnTo>
                  <a:pt x="20" y="90"/>
                </a:lnTo>
                <a:close/>
              </a:path>
            </a:pathLst>
          </a:custGeom>
          <a:gradFill>
            <a:gsLst>
              <a:gs pos="0">
                <a:schemeClr val="accent1"/>
              </a:gs>
              <a:gs pos="0">
                <a:schemeClr val="accent1"/>
              </a:gs>
              <a:gs pos="20000">
                <a:schemeClr val="accent1"/>
              </a:gs>
              <a:gs pos="100000">
                <a:schemeClr val="accent1">
                  <a:alpha val="0"/>
                </a:schemeClr>
              </a:gs>
            </a:gsLst>
            <a:path path="rect">
              <a:fillToRect l="50000" t="50000" r="50000" b="50000"/>
            </a:path>
          </a:gradFill>
          <a:ln>
            <a:noFill/>
            <a:prstDash val="solid"/>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charset="-122"/>
            </a:endParaRPr>
          </a:p>
        </p:txBody>
      </p:sp>
      <p:sp>
        <p:nvSpPr>
          <p:cNvPr id="1048686" name="署名"/>
          <p:cNvSpPr txBox="1">
            <a:spLocks noGrp="1"/>
          </p:cNvSpPr>
          <p:nvPr>
            <p:ph type="body" idx="3"/>
            <p:custDataLst>
              <p:tags r:id="rId9"/>
            </p:custDataLst>
          </p:nvPr>
        </p:nvSpPr>
        <p:spPr>
          <a:xfrm>
            <a:off x="1774190" y="4248785"/>
            <a:ext cx="8373110" cy="421640"/>
          </a:xfrm>
          <a:prstGeom prst="rect"/>
          <a:noFill/>
        </p:spPr>
        <p:txBody>
          <a:bodyPr anchor="ctr" bIns="0" lIns="0" rIns="0" rtlCol="0" tIns="0" wrap="square">
            <a:normAutofit/>
          </a:bodyPr>
          <a:lstStyle>
            <a:lvl1pPr algn="l" defTabSz="914400" eaLnBrk="1" fontAlgn="auto" hangingPunct="1" latinLnBrk="0" marL="0" marR="0" rtl="0">
              <a:lnSpc>
                <a:spcPct val="150000"/>
              </a:lnSpc>
              <a:buClrTx/>
              <a:buSzTx/>
              <a:buFontTx/>
              <a:buNone/>
              <a:defRPr altLang="en-US" baseline="0" b="0" cap="none" dirty="0" sz="2000" i="0" kern="1200" kumimoji="0" lang="zh-CN" noProof="1" normalizeH="0" spc="150" strike="noStrike" u="none">
                <a:solidFill>
                  <a:schemeClr val="tx1"/>
                </a:solidFill>
                <a:latin typeface="+mn-ea"/>
                <a:ea typeface="+mn-ea"/>
                <a:cs typeface="MiSans Normal" panose="00000500000000000000" charset="-122"/>
              </a:defRPr>
            </a:lvl1pPr>
          </a:lstStyle>
          <a:p>
            <a:pPr algn="l" lvl="0">
              <a:lnSpc>
                <a:spcPct val="150000"/>
              </a:lnSpc>
            </a:pPr>
            <a:r>
              <a:rPr dirty="0">
                <a:sym typeface="+mn-ea"/>
              </a:rPr>
              <a:t>单击此处编辑母版文本样式</a:t>
            </a:r>
            <a:endParaRPr dirty="0">
              <a:sym typeface="+mn-ea"/>
            </a:endParaRPr>
          </a:p>
        </p:txBody>
      </p:sp>
      <p:sp>
        <p:nvSpPr>
          <p:cNvPr id="1048688" name="副标题"/>
          <p:cNvSpPr txBox="1">
            <a:spLocks noGrp="1"/>
          </p:cNvSpPr>
          <p:nvPr>
            <p:ph type="body" idx="2" hasCustomPrompt="1"/>
            <p:custDataLst>
              <p:tags r:id="rId10"/>
            </p:custDataLst>
          </p:nvPr>
        </p:nvSpPr>
        <p:spPr>
          <a:xfrm>
            <a:off x="1474102" y="3021026"/>
            <a:ext cx="8673198" cy="950657"/>
          </a:xfrm>
          <a:prstGeom prst="rect"/>
          <a:noFill/>
        </p:spPr>
        <p:txBody>
          <a:bodyPr anchor="t" bIns="0" lIns="0" rIns="0" rtlCol="0" tIns="0" wrap="square">
            <a:normAutofit/>
          </a:bodyPr>
          <a:lstStyle>
            <a:lvl1pPr algn="l" defTabSz="914400" eaLnBrk="1" fontAlgn="auto" hangingPunct="1" latinLnBrk="0" marL="0" marR="0" rtl="0">
              <a:lnSpc>
                <a:spcPct val="100000"/>
              </a:lnSpc>
              <a:buClrTx/>
              <a:buSzTx/>
              <a:buFontTx/>
              <a:buNone/>
              <a:defRPr altLang="zh-CN" baseline="0" b="0" cap="none" dirty="0" sz="1800" i="0" kern="1200" kumimoji="0" lang="en-US" noProof="1" normalizeH="0" spc="0" err="1" strike="noStrike" u="none">
                <a:solidFill>
                  <a:schemeClr val="tx1"/>
                </a:solidFill>
                <a:latin typeface="+mn-ea"/>
                <a:ea typeface="+mn-ea"/>
                <a:cs typeface="MiSans Normal" panose="00000500000000000000" charset="-122"/>
              </a:defRPr>
            </a:lvl1pPr>
          </a:lstStyle>
          <a:p>
            <a:pPr algn="l" lvl="0">
              <a:lnSpc>
                <a:spcPct val="100000"/>
              </a:lnSpc>
            </a:pPr>
            <a:r>
              <a:rPr>
                <a:sym typeface="+mn-ea"/>
              </a:rPr>
              <a:t>单击此处编辑母版副标题样式</a:t>
            </a:r>
            <a:endParaRPr>
              <a:sym typeface="+mn-ea"/>
            </a:endParaRPr>
          </a:p>
        </p:txBody>
      </p:sp>
      <p:sp>
        <p:nvSpPr>
          <p:cNvPr id="1048690" name="标题"/>
          <p:cNvSpPr txBox="1">
            <a:spLocks noGrp="1"/>
          </p:cNvSpPr>
          <p:nvPr>
            <p:ph type="title" idx="1" hasCustomPrompt="1"/>
            <p:custDataLst>
              <p:tags r:id="rId11"/>
            </p:custDataLst>
          </p:nvPr>
        </p:nvSpPr>
        <p:spPr>
          <a:xfrm>
            <a:off x="1474102" y="1932606"/>
            <a:ext cx="8673198" cy="1009493"/>
          </a:xfrm>
          <a:prstGeom prst="rect"/>
          <a:noFill/>
        </p:spPr>
        <p:txBody>
          <a:bodyPr anchor="b" bIns="0" lIns="0" rIns="0" rtlCol="0" tIns="0" wrap="square">
            <a:normAutofit/>
          </a:bodyPr>
          <a:lstStyle>
            <a:lvl1pPr algn="l" defTabSz="914400" eaLnBrk="1" fontAlgn="auto" hangingPunct="1" latinLnBrk="0" marL="0" marR="0" rtl="0">
              <a:lnSpc>
                <a:spcPct val="100000"/>
              </a:lnSpc>
              <a:buClrTx/>
              <a:buSzTx/>
              <a:buFontTx/>
              <a:buNone/>
              <a:defRPr altLang="en-US" baseline="0" b="0" cap="none" dirty="0" sz="6600" i="0" kern="1200" kumimoji="0" lang="zh-CN" noProof="1" normalizeH="0" spc="300" strike="noStrike" u="none">
                <a:gradFill>
                  <a:gsLst>
                    <a:gs pos="14000">
                      <a:schemeClr val="accent1"/>
                    </a:gs>
                    <a:gs pos="54000">
                      <a:schemeClr val="tx1"/>
                    </a:gs>
                    <a:gs pos="92000">
                      <a:schemeClr val="accent1"/>
                    </a:gs>
                  </a:gsLst>
                  <a:lin ang="0" scaled="1"/>
                </a:gradFill>
                <a:latin typeface="+mj-ea"/>
                <a:ea typeface="+mj-ea"/>
                <a:cs typeface="MiSans Normal" panose="00000500000000000000" charset="-122"/>
              </a:defRPr>
            </a:lvl1pPr>
          </a:lstStyle>
          <a:p>
            <a:pPr lvl="0"/>
            <a:r>
              <a:rPr dirty="0">
                <a:sym typeface="+mn-ea"/>
              </a:rPr>
              <a:t>单击此处编辑标题</a:t>
            </a:r>
            <a:endParaRPr dirty="0">
              <a:sym typeface="+mn-ea"/>
            </a:endParaRPr>
          </a:p>
        </p:txBody>
      </p:sp>
      <p:sp>
        <p:nvSpPr>
          <p:cNvPr id="1048692" name="日期占位符 3"/>
          <p:cNvSpPr>
            <a:spLocks noGrp="1"/>
          </p:cNvSpPr>
          <p:nvPr>
            <p:ph type="dt" sz="half" idx="10"/>
            <p:custDataLst>
              <p:tags r:id="rId12"/>
            </p:custDataLst>
          </p:nvPr>
        </p:nvSpPr>
        <p:spPr>
          <a:xfrm>
            <a:off x="838200" y="6356350"/>
            <a:ext cx="2743200" cy="365125"/>
          </a:xfrm>
        </p:spPr>
        <p:txBody>
          <a:bodyPr/>
          <a:lstStyle>
            <a:lvl1pPr>
              <a:defRPr>
                <a:solidFill>
                  <a:schemeClr val="tx1"/>
                </a:solidFill>
              </a:defRPr>
            </a:lvl1pPr>
          </a:lstStyle>
          <a:p>
            <a:fld id="{297C79FE-DCC0-4620-A566-16CA7A0CE41F}" type="datetimeFigureOut">
              <a:rPr altLang="en-US" lang="zh-CN" smtClean="0"/>
            </a:fld>
            <a:endParaRPr altLang="en-US" lang="zh-CN"/>
          </a:p>
        </p:txBody>
      </p:sp>
      <p:sp>
        <p:nvSpPr>
          <p:cNvPr id="1048694" name="页脚占位符 4"/>
          <p:cNvSpPr>
            <a:spLocks noGrp="1"/>
          </p:cNvSpPr>
          <p:nvPr>
            <p:ph type="ftr" sz="quarter" idx="11"/>
            <p:custDataLst>
              <p:tags r:id="rId13"/>
            </p:custDataLst>
          </p:nvPr>
        </p:nvSpPr>
        <p:spPr>
          <a:xfrm>
            <a:off x="4038600" y="6356350"/>
            <a:ext cx="4114800" cy="365125"/>
          </a:xfrm>
        </p:spPr>
        <p:txBody>
          <a:bodyPr/>
          <a:lstStyle>
            <a:lvl1pPr>
              <a:defRPr>
                <a:solidFill>
                  <a:schemeClr val="tx1"/>
                </a:solidFill>
              </a:defRPr>
            </a:lvl1pPr>
          </a:lstStyle>
          <a:p>
            <a:endParaRPr altLang="en-US" dirty="0" lang="zh-CN"/>
          </a:p>
        </p:txBody>
      </p:sp>
      <p:sp>
        <p:nvSpPr>
          <p:cNvPr id="1048696" name="灯片编号占位符 5"/>
          <p:cNvSpPr>
            <a:spLocks noGrp="1"/>
          </p:cNvSpPr>
          <p:nvPr>
            <p:ph type="sldNum" sz="quarter" idx="12"/>
            <p:custDataLst>
              <p:tags r:id="rId14"/>
            </p:custDataLst>
          </p:nvPr>
        </p:nvSpPr>
        <p:spPr>
          <a:xfrm>
            <a:off x="8610600" y="6356350"/>
            <a:ext cx="2743200" cy="365125"/>
          </a:xfrm>
        </p:spPr>
        <p:txBody>
          <a:bodyPr/>
          <a:lstStyle>
            <a:lvl1pPr>
              <a:defRPr>
                <a:solidFill>
                  <a:schemeClr val="tx1"/>
                </a:solidFill>
              </a:defRPr>
            </a:lvl1pPr>
          </a:lstStyle>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35" name=""/>
        <p:cNvGrpSpPr/>
        <p:nvPr/>
      </p:nvGrpSpPr>
      <p:grpSpPr>
        <a:xfrm>
          <a:off x="0" y="0"/>
          <a:ext cx="0" cy="0"/>
          <a:chOff x="0" y="0"/>
          <a:chExt cx="0" cy="0"/>
        </a:xfrm>
      </p:grpSpPr>
      <p:sp>
        <p:nvSpPr>
          <p:cNvPr id="1048698" name="正文"/>
          <p:cNvSpPr txBox="1">
            <a:spLocks noGrp="1"/>
          </p:cNvSpPr>
          <p:nvPr>
            <p:ph idx="6"/>
            <p:custDataLst>
              <p:tags r:id="rId1"/>
            </p:custDataLst>
          </p:nvPr>
        </p:nvSpPr>
        <p:spPr>
          <a:xfrm>
            <a:off x="608400" y="1490400"/>
            <a:ext cx="10969200" cy="4759200"/>
          </a:xfrm>
          <a:prstGeom prst="rect"/>
          <a:ln>
            <a:noFill/>
            <a:prstDash val="sysDash"/>
          </a:ln>
        </p:spPr>
        <p:txBody>
          <a:bodyPr bIns="46800" lIns="90000" rIns="90000" rtlCol="0" tIns="46800" vert="horz">
            <a:normAutofit/>
          </a:bodyPr>
          <a:lstStyle>
            <a:defPPr>
              <a:defRPr lang="zh-CN"/>
            </a:defPPr>
            <a:lvl1pPr algn="l" defTabSz="914400" eaLnBrk="1" fontAlgn="auto" hangingPunct="1" indent="-228600" latinLnBrk="0" lvl="0" marL="228600" marR="0" rtl="0">
              <a:lnSpc>
                <a:spcPct val="130000"/>
              </a:lnSpc>
              <a:spcBef>
                <a:spcPts val="1200"/>
              </a:spcBef>
              <a:spcAft>
                <a:spcPts val="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31775" lvl="1" marL="44958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ln>
                  <a:noFill/>
                  <a:prstDash val="sysDot"/>
                </a:ln>
                <a:solidFill>
                  <a:schemeClr val="tx1"/>
                </a:solidFill>
                <a:latin typeface="+mn-ea"/>
                <a:ea typeface="+mn-ea"/>
              </a:defRPr>
            </a:lvl2pPr>
            <a:lvl3pPr fontAlgn="auto" indent="-276225" lvl="2" marL="719455" marR="0">
              <a:lnSpc>
                <a:spcPct val="120000"/>
              </a:lnSpc>
              <a:spcBef>
                <a:spcPts val="0"/>
              </a:spcBef>
              <a:spcAft>
                <a:spcPts val="600"/>
              </a:spcAft>
              <a:buFont typeface="Arial" panose="02080604020202020204" pitchFamily="34" charset="0"/>
              <a:buChar char="●"/>
              <a:defRPr baseline="0" b="0" cap="none" sz="1600" i="0" kumimoji="0" normalizeH="0" spc="150" strike="noStrike" u="none">
                <a:ln>
                  <a:noFill/>
                  <a:prstDash val="sysDot"/>
                </a:ln>
                <a:solidFill>
                  <a:schemeClr val="tx1"/>
                </a:solidFill>
                <a:latin typeface="+mn-ea"/>
                <a:ea typeface="+mn-ea"/>
              </a:defRPr>
            </a:lvl3pPr>
            <a:lvl4pPr fontAlgn="auto" indent="-262255" lvl="3" marL="987425" marR="0">
              <a:lnSpc>
                <a:spcPct val="120000"/>
              </a:lnSpc>
              <a:spcBef>
                <a:spcPts val="0"/>
              </a:spcBef>
              <a:spcAft>
                <a:spcPts val="300"/>
              </a:spcAft>
              <a:buFont typeface="Wingdings" panose="05000000000000000000" charset="0"/>
              <a:buChar char=""/>
              <a:tabLst>
                <a:tab algn="l" pos="899795"/>
              </a:tabLst>
              <a:defRPr baseline="0" b="0" cap="none" sz="1400" i="0" kumimoji="0" normalizeH="0" spc="150" strike="noStrike" u="none">
                <a:ln>
                  <a:noFill/>
                  <a:prstDash val="sysDot"/>
                </a:ln>
                <a:solidFill>
                  <a:schemeClr val="tx1"/>
                </a:solidFill>
                <a:latin typeface="+mn-ea"/>
                <a:ea typeface="+mn-ea"/>
              </a:defRPr>
            </a:lvl4pPr>
            <a:lvl5pPr fontAlgn="auto" indent="-262255" lvl="4" marL="1256030" marR="0">
              <a:lnSpc>
                <a:spcPct val="120000"/>
              </a:lnSpc>
              <a:spcBef>
                <a:spcPts val="0"/>
              </a:spcBef>
              <a:spcAft>
                <a:spcPts val="300"/>
              </a:spcAft>
              <a:buFont typeface="Arial" panose="02080604020202020204" pitchFamily="34" charset="0"/>
              <a:buChar char="•"/>
              <a:defRPr baseline="0" b="0" cap="none" sz="1400" i="0" kumimoji="0" normalizeH="0" spc="150" strike="noStrike" u="none">
                <a:ln>
                  <a:noFill/>
                  <a:prstDash val="sysDot"/>
                </a:ln>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spcBef>
                <a:spcPts val="1200"/>
              </a:spcBef>
              <a:spcAft>
                <a:spcPts val="0"/>
              </a:spcAft>
            </a:pPr>
            <a:r>
              <a:rPr dirty="0">
                <a:sym typeface="+mn-ea"/>
              </a:rPr>
              <a:t>单击此处编辑母版文本样式</a:t>
            </a:r>
            <a:endParaRPr dirty="0">
              <a:sym typeface="+mn-ea"/>
            </a:endParaRPr>
          </a:p>
          <a:p>
            <a:pPr lvl="1">
              <a:spcBef>
                <a:spcPts val="1200"/>
              </a:spcBef>
              <a:spcAft>
                <a:spcPts val="0"/>
              </a:spcAft>
            </a:pPr>
            <a:r>
              <a:rPr dirty="0" err="1">
                <a:sym typeface="+mn-ea"/>
              </a:rPr>
              <a:t>第二级</a:t>
            </a:r>
            <a:endParaRPr dirty="0">
              <a:sym typeface="+mn-ea"/>
            </a:endParaRPr>
          </a:p>
          <a:p>
            <a:pPr lvl="2">
              <a:spcBef>
                <a:spcPts val="1200"/>
              </a:spcBef>
              <a:spcAft>
                <a:spcPts val="0"/>
              </a:spcAft>
            </a:pPr>
            <a:r>
              <a:rPr dirty="0" err="1">
                <a:sym typeface="+mn-ea"/>
              </a:rPr>
              <a:t>第三级</a:t>
            </a:r>
            <a:endParaRPr dirty="0">
              <a:sym typeface="+mn-ea"/>
            </a:endParaRPr>
          </a:p>
          <a:p>
            <a:pPr lvl="3">
              <a:spcBef>
                <a:spcPts val="1200"/>
              </a:spcBef>
              <a:spcAft>
                <a:spcPts val="0"/>
              </a:spcAft>
            </a:pPr>
            <a:r>
              <a:rPr dirty="0" err="1">
                <a:sym typeface="+mn-ea"/>
              </a:rPr>
              <a:t>第四级</a:t>
            </a:r>
            <a:endParaRPr dirty="0">
              <a:sym typeface="+mn-ea"/>
            </a:endParaRPr>
          </a:p>
          <a:p>
            <a:pPr lvl="4">
              <a:spcBef>
                <a:spcPts val="1200"/>
              </a:spcBef>
              <a:spcAft>
                <a:spcPts val="0"/>
              </a:spcAft>
            </a:pPr>
            <a:r>
              <a:rPr dirty="0" err="1">
                <a:sym typeface="+mn-ea"/>
              </a:rPr>
              <a:t>第五级</a:t>
            </a:r>
            <a:endParaRPr dirty="0">
              <a:sym typeface="+mn-ea"/>
            </a:endParaRPr>
          </a:p>
        </p:txBody>
      </p:sp>
      <p:sp>
        <p:nvSpPr>
          <p:cNvPr id="1048700" name="标题"/>
          <p:cNvSpPr txBox="1">
            <a:spLocks noGrp="1"/>
          </p:cNvSpPr>
          <p:nvPr>
            <p:ph type="title" idx="5"/>
            <p:custDataLst>
              <p:tags r:id="rId2"/>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gradFill>
                  <a:gsLst>
                    <a:gs pos="14000">
                      <a:schemeClr val="accent1"/>
                    </a:gs>
                    <a:gs pos="54000">
                      <a:schemeClr val="tx1"/>
                    </a:gs>
                    <a:gs pos="92000">
                      <a:schemeClr val="accent1"/>
                    </a:gs>
                  </a:gsLst>
                  <a:lin ang="0" scaled="1"/>
                </a:gradFill>
                <a:latin typeface="+mj-ea"/>
                <a:ea typeface="+mj-ea"/>
                <a:cs typeface="MiSans Normal" panose="00000500000000000000" charset="-122"/>
              </a:defRPr>
            </a:lvl1pPr>
          </a:lstStyle>
          <a:p>
            <a:pPr lvl="0"/>
            <a:r>
              <a:rPr dirty="0">
                <a:sym typeface="+mn-ea"/>
              </a:rPr>
              <a:t>单击此处编辑母版标题样式</a:t>
            </a:r>
            <a:endParaRPr dirty="0">
              <a:sym typeface="+mn-ea"/>
            </a:endParaRPr>
          </a:p>
        </p:txBody>
      </p:sp>
      <p:cxnSp>
        <p:nvCxnSpPr>
          <p:cNvPr id="3145733" name="直接连接符 9"/>
          <p:cNvCxnSpPr>
            <a:cxnSpLocks/>
          </p:cNvCxnSpPr>
          <p:nvPr>
            <p:custDataLst>
              <p:tags r:id="rId3"/>
            </p:custDataLst>
          </p:nvPr>
        </p:nvCxnSpPr>
        <p:spPr>
          <a:xfrm>
            <a:off x="766353" y="1233900"/>
            <a:ext cx="10811247" cy="0"/>
          </a:xfrm>
          <a:prstGeom prst="line"/>
          <a:ln w="19050">
            <a:gradFill flip="none" rotWithShape="1">
              <a:gsLst>
                <a:gs pos="0">
                  <a:schemeClr val="accent1">
                    <a:alpha val="0"/>
                  </a:schemeClr>
                </a:gs>
                <a:gs pos="100000">
                  <a:schemeClr val="accent1"/>
                </a:gs>
              </a:gsLst>
              <a:lin ang="10800000" scaled="0"/>
            </a:gradFill>
          </a:ln>
        </p:spPr>
        <p:style>
          <a:lnRef idx="1">
            <a:schemeClr val="accent1"/>
          </a:lnRef>
          <a:fillRef idx="0">
            <a:schemeClr val="accent1"/>
          </a:fillRef>
          <a:effectRef idx="0">
            <a:schemeClr val="accent1"/>
          </a:effectRef>
          <a:fontRef idx="minor">
            <a:schemeClr val="tx1"/>
          </a:fontRef>
        </p:style>
      </p:cxnSp>
      <p:sp>
        <p:nvSpPr>
          <p:cNvPr id="1048702" name="圆: 空心 3"/>
          <p:cNvSpPr/>
          <p:nvPr>
            <p:custDataLst>
              <p:tags r:id="rId4"/>
            </p:custDataLst>
          </p:nvPr>
        </p:nvSpPr>
        <p:spPr>
          <a:xfrm>
            <a:off x="427990" y="555625"/>
            <a:ext cx="615950" cy="615950"/>
          </a:xfrm>
          <a:prstGeom prst="donut">
            <a:avLst>
              <a:gd name="adj" fmla="val 7946"/>
            </a:avLst>
          </a:prstGeom>
          <a:gradFill flip="none" rotWithShape="1">
            <a:gsLst>
              <a:gs pos="0">
                <a:schemeClr val="accent1"/>
              </a:gs>
              <a:gs pos="52000">
                <a:schemeClr val="accent1">
                  <a:alpha val="0"/>
                </a:schemeClr>
              </a:gs>
            </a:gsLst>
            <a:lin ang="4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704" name="圆: 空心 4"/>
          <p:cNvSpPr/>
          <p:nvPr>
            <p:custDataLst>
              <p:tags r:id="rId5"/>
            </p:custDataLst>
          </p:nvPr>
        </p:nvSpPr>
        <p:spPr>
          <a:xfrm>
            <a:off x="408940" y="530860"/>
            <a:ext cx="645795" cy="645795"/>
          </a:xfrm>
          <a:prstGeom prst="donut">
            <a:avLst>
              <a:gd name="adj" fmla="val 14539"/>
            </a:avLst>
          </a:prstGeom>
          <a:gradFill flip="none" rotWithShape="1">
            <a:gsLst>
              <a:gs pos="0">
                <a:schemeClr val="accent1"/>
              </a:gs>
              <a:gs pos="100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706" name="圆: 空心 5"/>
          <p:cNvSpPr/>
          <p:nvPr>
            <p:custDataLst>
              <p:tags r:id="rId6"/>
            </p:custDataLst>
          </p:nvPr>
        </p:nvSpPr>
        <p:spPr>
          <a:xfrm>
            <a:off x="165735" y="277495"/>
            <a:ext cx="1107440" cy="1107440"/>
          </a:xfrm>
          <a:prstGeom prst="donut">
            <a:avLst>
              <a:gd name="adj" fmla="val 18117"/>
            </a:avLst>
          </a:prstGeom>
          <a:gradFill flip="none" rotWithShape="1">
            <a:gsLst>
              <a:gs pos="0">
                <a:schemeClr val="accent1"/>
              </a:gs>
              <a:gs pos="75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tx1"/>
              </a:solidFill>
              <a:cs typeface="MiSans Normal" panose="00000500000000000000" charset="-122"/>
            </a:endParaRPr>
          </a:p>
        </p:txBody>
      </p:sp>
      <p:sp>
        <p:nvSpPr>
          <p:cNvPr id="1048708" name="日期占位符 3"/>
          <p:cNvSpPr>
            <a:spLocks noGrp="1"/>
          </p:cNvSpPr>
          <p:nvPr>
            <p:ph type="dt" sz="half" idx="10"/>
            <p:custDataLst>
              <p:tags r:id="rId7"/>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10" name="页脚占位符 4"/>
          <p:cNvSpPr>
            <a:spLocks noGrp="1"/>
          </p:cNvSpPr>
          <p:nvPr>
            <p:ph type="ftr" sz="quarter" idx="11"/>
            <p:custDataLst>
              <p:tags r:id="rId8"/>
            </p:custDataLst>
          </p:nvPr>
        </p:nvSpPr>
        <p:spPr>
          <a:xfrm>
            <a:off x="4038600" y="6356350"/>
            <a:ext cx="4114800" cy="365125"/>
          </a:xfrm>
        </p:spPr>
        <p:txBody>
          <a:bodyPr/>
          <a:p>
            <a:endParaRPr altLang="en-US" lang="zh-CN"/>
          </a:p>
        </p:txBody>
      </p:sp>
      <p:sp>
        <p:nvSpPr>
          <p:cNvPr id="1048712" name="灯片编号占位符 5"/>
          <p:cNvSpPr>
            <a:spLocks noGrp="1"/>
          </p:cNvSpPr>
          <p:nvPr>
            <p:ph type="sldNum" sz="quarter" idx="12"/>
            <p:custDataLst>
              <p:tags r:id="rId9"/>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sp>
        <p:nvSpPr>
          <p:cNvPr id="1048714" name="副标题"/>
          <p:cNvSpPr txBox="1">
            <a:spLocks noGrp="1"/>
          </p:cNvSpPr>
          <p:nvPr>
            <p:ph type="body" idx="2" hasCustomPrompt="1"/>
            <p:custDataLst>
              <p:tags r:id="rId1"/>
            </p:custDataLst>
          </p:nvPr>
        </p:nvSpPr>
        <p:spPr>
          <a:xfrm>
            <a:off x="461552" y="5230415"/>
            <a:ext cx="3913224" cy="349330"/>
          </a:xfrm>
          <a:prstGeom prst="rect"/>
          <a:noFill/>
        </p:spPr>
        <p:txBody>
          <a:bodyPr anchor="ctr" bIns="0" lIns="0" rIns="0" rtlCol="0" tIns="0" wrap="square">
            <a:normAutofit/>
          </a:bodyPr>
          <a:lstStyle>
            <a:lvl1pPr algn="l" defTabSz="914400" eaLnBrk="1" fontAlgn="auto" hangingPunct="1" latinLnBrk="0" marL="0" marR="0" rtl="0">
              <a:lnSpc>
                <a:spcPct val="100000"/>
              </a:lnSpc>
              <a:buClrTx/>
              <a:buSzTx/>
              <a:buFontTx/>
              <a:buNone/>
              <a:defRPr altLang="zh-CN" baseline="0" b="0" cap="none" dirty="0" sz="1400" i="0" kern="1200" kumimoji="0" lang="en-US" noProof="1" normalizeH="0" spc="800" strike="noStrike" u="none">
                <a:solidFill>
                  <a:schemeClr val="tx1"/>
                </a:solidFill>
                <a:latin typeface="+mn-ea"/>
                <a:ea typeface="+mn-ea"/>
                <a:cs typeface="MiSans Normal" panose="00000500000000000000" charset="-122"/>
              </a:defRPr>
            </a:lvl1pPr>
          </a:lstStyle>
          <a:p>
            <a:pPr lvl="0"/>
            <a:r>
              <a:rPr dirty="0" err="1">
                <a:sym typeface="+mn-ea"/>
              </a:rPr>
              <a:t>单击编辑副标题</a:t>
            </a:r>
            <a:endParaRPr dirty="0">
              <a:sym typeface="+mn-ea"/>
            </a:endParaRPr>
          </a:p>
        </p:txBody>
      </p:sp>
      <p:sp>
        <p:nvSpPr>
          <p:cNvPr id="1048716" name="标题"/>
          <p:cNvSpPr txBox="1">
            <a:spLocks noGrp="1"/>
          </p:cNvSpPr>
          <p:nvPr>
            <p:ph type="title" idx="1" hasCustomPrompt="1"/>
            <p:custDataLst>
              <p:tags r:id="rId2"/>
            </p:custDataLst>
          </p:nvPr>
        </p:nvSpPr>
        <p:spPr>
          <a:xfrm>
            <a:off x="461645" y="5596890"/>
            <a:ext cx="3576955" cy="1260475"/>
          </a:xfrm>
          <a:prstGeom prst="rect"/>
          <a:noFill/>
        </p:spPr>
        <p:txBody>
          <a:bodyPr anchor="ctr" bIns="0" lIns="0" rIns="0" rtlCol="0" tIns="0" wrap="square">
            <a:normAutofit/>
          </a:bodyPr>
          <a:lstStyle>
            <a:lvl1pPr algn="l" defTabSz="914400" eaLnBrk="1" fontAlgn="auto" hangingPunct="1" latinLnBrk="0" marL="0" marR="0" rtl="0">
              <a:lnSpc>
                <a:spcPct val="100000"/>
              </a:lnSpc>
              <a:buClrTx/>
              <a:buSzTx/>
              <a:buFontTx/>
              <a:buNone/>
              <a:defRPr altLang="en-US" baseline="0" b="0" cap="none" dirty="0" sz="8000" i="0" kern="1200" kumimoji="0" lang="zh-CN" noProof="1" normalizeH="0" spc="300" strike="noStrike" u="none">
                <a:gradFill>
                  <a:gsLst>
                    <a:gs pos="14000">
                      <a:schemeClr val="accent1"/>
                    </a:gs>
                    <a:gs pos="54000">
                      <a:schemeClr val="tx1"/>
                    </a:gs>
                    <a:gs pos="92000">
                      <a:schemeClr val="accent1"/>
                    </a:gs>
                  </a:gsLst>
                  <a:lin ang="0" scaled="1"/>
                </a:gradFill>
                <a:latin typeface="+mj-ea"/>
                <a:ea typeface="+mj-ea"/>
                <a:cs typeface="MiSans Normal" panose="00000500000000000000" charset="-122"/>
              </a:defRPr>
            </a:lvl1pPr>
          </a:lstStyle>
          <a:p>
            <a:pPr lvl="0"/>
            <a:r>
              <a:rPr dirty="0">
                <a:sym typeface="+mn-ea"/>
              </a:rPr>
              <a:t>标题</a:t>
            </a:r>
            <a:endParaRPr dirty="0">
              <a:sym typeface="+mn-ea"/>
            </a:endParaRPr>
          </a:p>
        </p:txBody>
      </p:sp>
      <p:sp>
        <p:nvSpPr>
          <p:cNvPr id="1048718" name="日期占位符 2"/>
          <p:cNvSpPr>
            <a:spLocks noGrp="1"/>
          </p:cNvSpPr>
          <p:nvPr>
            <p:ph type="dt" sz="half" idx="10"/>
            <p:custDataLst>
              <p:tags r:id="rId3"/>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20" name="页脚占位符 3"/>
          <p:cNvSpPr>
            <a:spLocks noGrp="1"/>
          </p:cNvSpPr>
          <p:nvPr>
            <p:ph type="ftr" sz="quarter" idx="11"/>
            <p:custDataLst>
              <p:tags r:id="rId4"/>
            </p:custDataLst>
          </p:nvPr>
        </p:nvSpPr>
        <p:spPr>
          <a:xfrm>
            <a:off x="4038600" y="6356350"/>
            <a:ext cx="4114800" cy="365125"/>
          </a:xfrm>
        </p:spPr>
        <p:txBody>
          <a:bodyPr/>
          <a:p>
            <a:endParaRPr altLang="en-US" lang="zh-CN"/>
          </a:p>
        </p:txBody>
      </p:sp>
      <p:sp>
        <p:nvSpPr>
          <p:cNvPr id="1048722" name="灯片编号占位符 4"/>
          <p:cNvSpPr>
            <a:spLocks noGrp="1"/>
          </p:cNvSpPr>
          <p:nvPr>
            <p:ph type="sldNum" sz="quarter" idx="12"/>
            <p:custDataLst>
              <p:tags r:id="rId5"/>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secHead">
  <p:cSld name="节标题">
    <p:spTree>
      <p:nvGrpSpPr>
        <p:cNvPr id="39" name=""/>
        <p:cNvGrpSpPr/>
        <p:nvPr/>
      </p:nvGrpSpPr>
      <p:grpSpPr>
        <a:xfrm>
          <a:off x="0" y="0"/>
          <a:ext cx="0" cy="0"/>
          <a:chOff x="0" y="0"/>
          <a:chExt cx="0" cy="0"/>
        </a:xfrm>
      </p:grpSpPr>
      <p:sp>
        <p:nvSpPr>
          <p:cNvPr id="1048724" name="圆: 空心 4"/>
          <p:cNvSpPr/>
          <p:nvPr>
            <p:custDataLst>
              <p:tags r:id="rId1"/>
            </p:custDataLst>
          </p:nvPr>
        </p:nvSpPr>
        <p:spPr>
          <a:xfrm>
            <a:off x="4152265" y="1443355"/>
            <a:ext cx="735330" cy="735330"/>
          </a:xfrm>
          <a:prstGeom prst="donut">
            <a:avLst>
              <a:gd name="adj" fmla="val 7946"/>
            </a:avLst>
          </a:prstGeom>
          <a:gradFill flip="none" rotWithShape="1">
            <a:gsLst>
              <a:gs pos="0">
                <a:schemeClr val="accent1"/>
              </a:gs>
              <a:gs pos="52000">
                <a:schemeClr val="accent1">
                  <a:alpha val="0"/>
                </a:schemeClr>
              </a:gs>
            </a:gsLst>
            <a:lin ang="4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726" name="圆: 空心 5"/>
          <p:cNvSpPr/>
          <p:nvPr>
            <p:custDataLst>
              <p:tags r:id="rId2"/>
            </p:custDataLst>
          </p:nvPr>
        </p:nvSpPr>
        <p:spPr>
          <a:xfrm>
            <a:off x="4129405" y="1414145"/>
            <a:ext cx="770890" cy="770890"/>
          </a:xfrm>
          <a:prstGeom prst="donut">
            <a:avLst>
              <a:gd name="adj" fmla="val 14539"/>
            </a:avLst>
          </a:prstGeom>
          <a:gradFill flip="none" rotWithShape="1">
            <a:gsLst>
              <a:gs pos="0">
                <a:schemeClr val="accent1"/>
              </a:gs>
              <a:gs pos="100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728" name="圆: 空心 3"/>
          <p:cNvSpPr/>
          <p:nvPr>
            <p:custDataLst>
              <p:tags r:id="rId3"/>
            </p:custDataLst>
          </p:nvPr>
        </p:nvSpPr>
        <p:spPr>
          <a:xfrm>
            <a:off x="3839210" y="1111885"/>
            <a:ext cx="1322070" cy="1322070"/>
          </a:xfrm>
          <a:prstGeom prst="donut">
            <a:avLst>
              <a:gd name="adj" fmla="val 18117"/>
            </a:avLst>
          </a:prstGeom>
          <a:gradFill flip="none" rotWithShape="1">
            <a:gsLst>
              <a:gs pos="0">
                <a:schemeClr val="accent1"/>
              </a:gs>
              <a:gs pos="75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tx1"/>
              </a:solidFill>
              <a:cs typeface="MiSans Normal" panose="00000500000000000000" charset="-122"/>
            </a:endParaRPr>
          </a:p>
        </p:txBody>
      </p:sp>
      <p:cxnSp>
        <p:nvCxnSpPr>
          <p:cNvPr id="3145735" name="直接连接符 13"/>
          <p:cNvCxnSpPr>
            <a:cxnSpLocks/>
          </p:cNvCxnSpPr>
          <p:nvPr>
            <p:custDataLst>
              <p:tags r:id="rId4"/>
            </p:custDataLst>
          </p:nvPr>
        </p:nvCxnSpPr>
        <p:spPr>
          <a:xfrm flipH="1">
            <a:off x="4491878" y="2207906"/>
            <a:ext cx="8312" cy="2358369"/>
          </a:xfrm>
          <a:prstGeom prst="line"/>
          <a:ln>
            <a:gradFill flip="none" rotWithShape="1">
              <a:gsLst>
                <a:gs pos="0">
                  <a:schemeClr val="accent1">
                    <a:alpha val="0"/>
                  </a:schemeClr>
                </a:gs>
                <a:gs pos="100000">
                  <a:schemeClr val="accent1"/>
                </a:gs>
              </a:gsLst>
              <a:lin ang="5400000" scaled="1"/>
            </a:gradFill>
          </a:ln>
        </p:spPr>
        <p:style>
          <a:lnRef idx="1">
            <a:schemeClr val="accent1"/>
          </a:lnRef>
          <a:fillRef idx="0">
            <a:schemeClr val="accent1"/>
          </a:fillRef>
          <a:effectRef idx="0">
            <a:schemeClr val="accent1"/>
          </a:effectRef>
          <a:fontRef idx="minor">
            <a:schemeClr val="tx1"/>
          </a:fontRef>
        </p:style>
      </p:cxnSp>
      <p:sp>
        <p:nvSpPr>
          <p:cNvPr id="1048730" name="任意多边形 21"/>
          <p:cNvSpPr/>
          <p:nvPr>
            <p:custDataLst>
              <p:tags r:id="rId5"/>
            </p:custDataLst>
          </p:nvPr>
        </p:nvSpPr>
        <p:spPr>
          <a:xfrm rot="7500000" flipV="1">
            <a:off x="5943600" y="3218815"/>
            <a:ext cx="348615" cy="4824095"/>
          </a:xfrm>
          <a:custGeom>
            <a:avLst/>
            <a:gdLst>
              <a:gd name="connsiteX0" fmla="*/ 465 w 549"/>
              <a:gd name="connsiteY0" fmla="*/ 37 h 7846"/>
              <a:gd name="connsiteX1" fmla="*/ 496 w 549"/>
              <a:gd name="connsiteY1" fmla="*/ 0 h 7846"/>
              <a:gd name="connsiteX2" fmla="*/ 549 w 549"/>
              <a:gd name="connsiteY2" fmla="*/ 7116 h 7846"/>
              <a:gd name="connsiteX3" fmla="*/ 0 w 549"/>
              <a:gd name="connsiteY3" fmla="*/ 7846 h 7846"/>
              <a:gd name="connsiteX4" fmla="*/ 465 w 549"/>
              <a:gd name="connsiteY4" fmla="*/ 37 h 78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9" h="7846">
                <a:moveTo>
                  <a:pt x="465" y="37"/>
                </a:moveTo>
                <a:lnTo>
                  <a:pt x="496" y="0"/>
                </a:lnTo>
                <a:lnTo>
                  <a:pt x="549" y="7116"/>
                </a:lnTo>
                <a:lnTo>
                  <a:pt x="0" y="7846"/>
                </a:lnTo>
                <a:lnTo>
                  <a:pt x="465" y="37"/>
                </a:lnTo>
                <a:close/>
              </a:path>
            </a:pathLst>
          </a:custGeom>
          <a:gradFill>
            <a:gsLst>
              <a:gs pos="0">
                <a:schemeClr val="accent1"/>
              </a:gs>
              <a:gs pos="10000">
                <a:schemeClr val="accent1"/>
              </a:gs>
              <a:gs pos="33000">
                <a:schemeClr val="accent1">
                  <a:alpha val="50000"/>
                </a:schemeClr>
              </a:gs>
              <a:gs pos="100000">
                <a:schemeClr val="accent1">
                  <a:alpha val="0"/>
                </a:schemeClr>
              </a:gs>
            </a:gsLst>
            <a:lin ang="10800000" scaled="0"/>
          </a:gradFill>
          <a:ln>
            <a:noFill/>
            <a:prstDash val="solid"/>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charset="-122"/>
            </a:endParaRPr>
          </a:p>
        </p:txBody>
      </p:sp>
      <p:sp>
        <p:nvSpPr>
          <p:cNvPr id="1048732" name="任意多边形 22"/>
          <p:cNvSpPr/>
          <p:nvPr>
            <p:custDataLst>
              <p:tags r:id="rId6"/>
            </p:custDataLst>
          </p:nvPr>
        </p:nvSpPr>
        <p:spPr>
          <a:xfrm rot="6300000">
            <a:off x="5315585" y="-1616710"/>
            <a:ext cx="1153795" cy="13151486"/>
          </a:xfrm>
          <a:custGeom>
            <a:avLst/>
            <a:gdLst>
              <a:gd name="connsiteX0" fmla="*/ 20 w 215"/>
              <a:gd name="connsiteY0" fmla="*/ 90 h 20058"/>
              <a:gd name="connsiteX1" fmla="*/ 213 w 215"/>
              <a:gd name="connsiteY1" fmla="*/ 0 h 20058"/>
              <a:gd name="connsiteX2" fmla="*/ 63 w 215"/>
              <a:gd name="connsiteY2" fmla="*/ 20052 h 20058"/>
              <a:gd name="connsiteX3" fmla="*/ 0 w 215"/>
              <a:gd name="connsiteY3" fmla="*/ 20058 h 20058"/>
              <a:gd name="connsiteX4" fmla="*/ 20 w 215"/>
              <a:gd name="connsiteY4" fmla="*/ 90 h 200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5" h="20058">
                <a:moveTo>
                  <a:pt x="20" y="90"/>
                </a:moveTo>
                <a:lnTo>
                  <a:pt x="213" y="0"/>
                </a:lnTo>
                <a:cubicBezTo>
                  <a:pt x="235" y="6035"/>
                  <a:pt x="95" y="19645"/>
                  <a:pt x="63" y="20052"/>
                </a:cubicBezTo>
                <a:lnTo>
                  <a:pt x="0" y="20058"/>
                </a:lnTo>
                <a:lnTo>
                  <a:pt x="20" y="90"/>
                </a:lnTo>
                <a:close/>
              </a:path>
            </a:pathLst>
          </a:custGeom>
          <a:gradFill>
            <a:gsLst>
              <a:gs pos="0">
                <a:schemeClr val="accent1">
                  <a:alpha val="40000"/>
                </a:schemeClr>
              </a:gs>
              <a:gs pos="18000">
                <a:schemeClr val="accent1">
                  <a:alpha val="20000"/>
                </a:schemeClr>
              </a:gs>
              <a:gs pos="100000">
                <a:schemeClr val="accent1">
                  <a:alpha val="0"/>
                </a:schemeClr>
              </a:gs>
            </a:gsLst>
            <a:path path="rect">
              <a:fillToRect l="50000" t="50000" r="50000" b="50000"/>
            </a:path>
          </a:gradFill>
          <a:ln>
            <a:noFill/>
            <a:prstDash val="solid"/>
          </a:ln>
          <a:effectLst>
            <a:softEdge rad="177800"/>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charset="-122"/>
            </a:endParaRPr>
          </a:p>
        </p:txBody>
      </p:sp>
      <p:sp>
        <p:nvSpPr>
          <p:cNvPr id="1048734" name="任意多边形 23"/>
          <p:cNvSpPr/>
          <p:nvPr>
            <p:custDataLst>
              <p:tags r:id="rId7"/>
            </p:custDataLst>
          </p:nvPr>
        </p:nvSpPr>
        <p:spPr>
          <a:xfrm rot="4080000" flipH="1">
            <a:off x="2178685" y="2969895"/>
            <a:ext cx="384810" cy="5331460"/>
          </a:xfrm>
          <a:custGeom>
            <a:avLst/>
            <a:gdLst>
              <a:gd name="connsiteX0" fmla="*/ 432 w 497"/>
              <a:gd name="connsiteY0" fmla="*/ 0 h 8455"/>
              <a:gd name="connsiteX1" fmla="*/ 489 w 497"/>
              <a:gd name="connsiteY1" fmla="*/ 42 h 8455"/>
              <a:gd name="connsiteX2" fmla="*/ 497 w 497"/>
              <a:gd name="connsiteY2" fmla="*/ 8291 h 8455"/>
              <a:gd name="connsiteX3" fmla="*/ 0 w 497"/>
              <a:gd name="connsiteY3" fmla="*/ 8455 h 8455"/>
              <a:gd name="connsiteX4" fmla="*/ 432 w 497"/>
              <a:gd name="connsiteY4" fmla="*/ 0 h 84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7" h="8455">
                <a:moveTo>
                  <a:pt x="432" y="0"/>
                </a:moveTo>
                <a:lnTo>
                  <a:pt x="489" y="42"/>
                </a:lnTo>
                <a:lnTo>
                  <a:pt x="497" y="8291"/>
                </a:lnTo>
                <a:lnTo>
                  <a:pt x="0" y="8455"/>
                </a:lnTo>
                <a:lnTo>
                  <a:pt x="432" y="0"/>
                </a:lnTo>
                <a:close/>
              </a:path>
            </a:pathLst>
          </a:custGeom>
          <a:gradFill>
            <a:gsLst>
              <a:gs pos="0">
                <a:schemeClr val="accent1"/>
              </a:gs>
              <a:gs pos="10000">
                <a:schemeClr val="accent1"/>
              </a:gs>
              <a:gs pos="30000">
                <a:schemeClr val="accent1">
                  <a:alpha val="50000"/>
                </a:schemeClr>
              </a:gs>
              <a:gs pos="100000">
                <a:schemeClr val="accent1">
                  <a:alpha val="0"/>
                </a:schemeClr>
              </a:gs>
            </a:gsLst>
            <a:lin ang="10800000" scaled="0"/>
          </a:gradFill>
          <a:ln>
            <a:noFill/>
            <a:prstDash val="solid"/>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lang="zh-CN">
              <a:cs typeface="MiSans Normal" panose="00000500000000000000" charset="-122"/>
              <a:sym typeface="+mn-ea"/>
            </a:endParaRPr>
          </a:p>
        </p:txBody>
      </p:sp>
      <p:sp>
        <p:nvSpPr>
          <p:cNvPr id="1048736" name="任意多边形 24"/>
          <p:cNvSpPr/>
          <p:nvPr>
            <p:custDataLst>
              <p:tags r:id="rId8"/>
            </p:custDataLst>
          </p:nvPr>
        </p:nvSpPr>
        <p:spPr>
          <a:xfrm rot="6360000">
            <a:off x="5643245" y="-1477645"/>
            <a:ext cx="136525" cy="12736830"/>
          </a:xfrm>
          <a:custGeom>
            <a:avLst/>
            <a:gdLst>
              <a:gd name="connsiteX0" fmla="*/ 20 w 215"/>
              <a:gd name="connsiteY0" fmla="*/ 90 h 20058"/>
              <a:gd name="connsiteX1" fmla="*/ 213 w 215"/>
              <a:gd name="connsiteY1" fmla="*/ 0 h 20058"/>
              <a:gd name="connsiteX2" fmla="*/ 63 w 215"/>
              <a:gd name="connsiteY2" fmla="*/ 20052 h 20058"/>
              <a:gd name="connsiteX3" fmla="*/ 0 w 215"/>
              <a:gd name="connsiteY3" fmla="*/ 20058 h 20058"/>
              <a:gd name="connsiteX4" fmla="*/ 20 w 215"/>
              <a:gd name="connsiteY4" fmla="*/ 90 h 200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5" h="20058">
                <a:moveTo>
                  <a:pt x="20" y="90"/>
                </a:moveTo>
                <a:lnTo>
                  <a:pt x="213" y="0"/>
                </a:lnTo>
                <a:cubicBezTo>
                  <a:pt x="235" y="6035"/>
                  <a:pt x="95" y="19645"/>
                  <a:pt x="63" y="20052"/>
                </a:cubicBezTo>
                <a:lnTo>
                  <a:pt x="0" y="20058"/>
                </a:lnTo>
                <a:lnTo>
                  <a:pt x="20" y="90"/>
                </a:lnTo>
                <a:close/>
              </a:path>
            </a:pathLst>
          </a:custGeom>
          <a:gradFill>
            <a:gsLst>
              <a:gs pos="0">
                <a:schemeClr val="accent1"/>
              </a:gs>
              <a:gs pos="0">
                <a:schemeClr val="accent1"/>
              </a:gs>
              <a:gs pos="20000">
                <a:schemeClr val="accent1"/>
              </a:gs>
              <a:gs pos="100000">
                <a:schemeClr val="accent1">
                  <a:alpha val="0"/>
                </a:schemeClr>
              </a:gs>
            </a:gsLst>
            <a:path path="rect">
              <a:fillToRect l="50000" t="50000" r="50000" b="50000"/>
            </a:path>
          </a:gradFill>
          <a:ln>
            <a:noFill/>
            <a:prstDash val="solid"/>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charset="-122"/>
            </a:endParaRPr>
          </a:p>
        </p:txBody>
      </p:sp>
      <p:sp>
        <p:nvSpPr>
          <p:cNvPr id="1048738" name="节编号"/>
          <p:cNvSpPr txBox="1">
            <a:spLocks noGrp="1"/>
          </p:cNvSpPr>
          <p:nvPr>
            <p:ph type="body" idx="2" hasCustomPrompt="1"/>
            <p:custDataLst>
              <p:tags r:id="rId9"/>
            </p:custDataLst>
          </p:nvPr>
        </p:nvSpPr>
        <p:spPr>
          <a:xfrm>
            <a:off x="4823624" y="1972572"/>
            <a:ext cx="5628640" cy="622697"/>
          </a:xfrm>
          <a:prstGeom prst="rect"/>
          <a:noFill/>
        </p:spPr>
        <p:txBody>
          <a:bodyPr anchor="ctr" anchorCtr="0" bIns="0" lIns="0" rIns="0" rtlCol="0" tIns="0" wrap="square">
            <a:normAutofit/>
          </a:bodyPr>
          <a:lstStyle>
            <a:lvl1pPr algn="l" defTabSz="914400" eaLnBrk="1" fontAlgn="auto" hangingPunct="1" latinLnBrk="0" marL="0" marR="0" rtl="0">
              <a:lnSpc>
                <a:spcPct val="100000"/>
              </a:lnSpc>
              <a:buClrTx/>
              <a:buSzTx/>
              <a:buFontTx/>
              <a:buNone/>
              <a:defRPr altLang="zh-CN" baseline="0" b="0" cap="none" dirty="0" sz="3200" i="0" kern="1200" kumimoji="0" lang="en-US" noProof="1" normalizeH="0" spc="0" strike="noStrike" u="none">
                <a:solidFill>
                  <a:schemeClr val="tx1"/>
                </a:solidFill>
                <a:latin typeface="+mj-ea"/>
                <a:ea typeface="+mj-ea"/>
                <a:cs typeface="MiSans Normal" panose="00000500000000000000" charset="-122"/>
              </a:defRPr>
            </a:lvl1pPr>
          </a:lstStyle>
          <a:p>
            <a:pPr lvl="0"/>
            <a:r>
              <a:rPr>
                <a:sym typeface="+mn-ea"/>
              </a:rPr>
              <a:t>编辑节编号</a:t>
            </a:r>
            <a:endParaRPr>
              <a:sym typeface="+mn-ea"/>
            </a:endParaRPr>
          </a:p>
        </p:txBody>
      </p:sp>
      <p:sp>
        <p:nvSpPr>
          <p:cNvPr id="1048740" name="标题"/>
          <p:cNvSpPr txBox="1">
            <a:spLocks noGrp="1"/>
          </p:cNvSpPr>
          <p:nvPr>
            <p:ph type="title" idx="1" hasCustomPrompt="1"/>
            <p:custDataLst>
              <p:tags r:id="rId10"/>
            </p:custDataLst>
          </p:nvPr>
        </p:nvSpPr>
        <p:spPr>
          <a:xfrm>
            <a:off x="4823460" y="2704465"/>
            <a:ext cx="5628640" cy="1919605"/>
          </a:xfrm>
          <a:prstGeom prst="rect"/>
          <a:noFill/>
        </p:spPr>
        <p:txBody>
          <a:bodyPr anchor="t" anchorCtr="0" bIns="0" lIns="0" rIns="0" rtlCol="0" tIns="0" wrap="square">
            <a:normAutofit/>
          </a:bodyPr>
          <a:lstStyle>
            <a:lvl1pPr algn="l" defTabSz="914400" eaLnBrk="1" fontAlgn="auto" hangingPunct="1" latinLnBrk="0" marL="0" marR="0" rtl="0">
              <a:lnSpc>
                <a:spcPct val="100000"/>
              </a:lnSpc>
              <a:buClrTx/>
              <a:buSzTx/>
              <a:buFontTx/>
              <a:buNone/>
              <a:defRPr altLang="en-US" baseline="0" b="0" cap="none" dirty="0" sz="6000" i="0" kern="1200" kumimoji="0" lang="zh-CN" noProof="1" normalizeH="0" spc="0" strike="noStrike" u="none">
                <a:gradFill flip="none" rotWithShape="1">
                  <a:gsLst>
                    <a:gs pos="14000">
                      <a:schemeClr val="accent1"/>
                    </a:gs>
                    <a:gs pos="54000">
                      <a:schemeClr val="tx1"/>
                    </a:gs>
                    <a:gs pos="92000">
                      <a:schemeClr val="accent1"/>
                    </a:gs>
                  </a:gsLst>
                  <a:lin ang="0" scaled="1"/>
                </a:gradFill>
                <a:latin typeface="+mj-ea"/>
                <a:ea typeface="+mj-ea"/>
                <a:cs typeface="MiSans Normal" panose="00000500000000000000" charset="-122"/>
              </a:defRPr>
            </a:lvl1pPr>
          </a:lstStyle>
          <a:p>
            <a:pPr lvl="0"/>
            <a:r>
              <a:rPr dirty="0">
                <a:sym typeface="+mn-ea"/>
              </a:rPr>
              <a:t>单击编辑标题</a:t>
            </a:r>
            <a:endParaRPr dirty="0">
              <a:sym typeface="+mn-ea"/>
            </a:endParaRPr>
          </a:p>
        </p:txBody>
      </p:sp>
      <p:sp>
        <p:nvSpPr>
          <p:cNvPr id="1048742" name="日期占位符 3"/>
          <p:cNvSpPr>
            <a:spLocks noGrp="1"/>
          </p:cNvSpPr>
          <p:nvPr>
            <p:ph type="dt" sz="half" idx="10"/>
            <p:custDataLst>
              <p:tags r:id="rId11"/>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44" name="页脚占位符 4"/>
          <p:cNvSpPr>
            <a:spLocks noGrp="1"/>
          </p:cNvSpPr>
          <p:nvPr>
            <p:ph type="ftr" sz="quarter" idx="11"/>
            <p:custDataLst>
              <p:tags r:id="rId12"/>
            </p:custDataLst>
          </p:nvPr>
        </p:nvSpPr>
        <p:spPr>
          <a:xfrm>
            <a:off x="4038600" y="6356350"/>
            <a:ext cx="4114800" cy="365125"/>
          </a:xfrm>
        </p:spPr>
        <p:txBody>
          <a:bodyPr/>
          <a:p>
            <a:endParaRPr altLang="en-US" lang="zh-CN"/>
          </a:p>
        </p:txBody>
      </p:sp>
      <p:sp>
        <p:nvSpPr>
          <p:cNvPr id="1048746" name="灯片编号占位符 5"/>
          <p:cNvSpPr>
            <a:spLocks noGrp="1"/>
          </p:cNvSpPr>
          <p:nvPr>
            <p:ph type="sldNum" sz="quarter" idx="12"/>
            <p:custDataLst>
              <p:tags r:id="rId13"/>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1" name=""/>
        <p:cNvGrpSpPr/>
        <p:nvPr/>
      </p:nvGrpSpPr>
      <p:grpSpPr>
        <a:xfrm>
          <a:off x="0" y="0"/>
          <a:ext cx="0" cy="0"/>
          <a:chOff x="0" y="0"/>
          <a:chExt cx="0" cy="0"/>
        </a:xfrm>
      </p:grpSpPr>
      <p:sp>
        <p:nvSpPr>
          <p:cNvPr id="1048748" name="正文"/>
          <p:cNvSpPr txBox="1">
            <a:spLocks noGrp="1"/>
          </p:cNvSpPr>
          <p:nvPr>
            <p:ph idx="7"/>
            <p:custDataLst>
              <p:tags r:id="rId1"/>
            </p:custDataLst>
          </p:nvPr>
        </p:nvSpPr>
        <p:spPr>
          <a:xfrm>
            <a:off x="6400805"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50" name="正文"/>
          <p:cNvSpPr txBox="1">
            <a:spLocks noGrp="1"/>
          </p:cNvSpPr>
          <p:nvPr>
            <p:ph idx="6"/>
            <p:custDataLst>
              <p:tags r:id="rId2"/>
            </p:custDataLst>
          </p:nvPr>
        </p:nvSpPr>
        <p:spPr>
          <a:xfrm>
            <a:off x="608400"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52" name="标题"/>
          <p:cNvSpPr txBox="1">
            <a:spLocks noGrp="1"/>
          </p:cNvSpPr>
          <p:nvPr>
            <p:ph type="title" idx="5"/>
            <p:custDataLst>
              <p:tags r:id="rId3"/>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gradFill>
                  <a:gsLst>
                    <a:gs pos="14000">
                      <a:schemeClr val="accent1"/>
                    </a:gs>
                    <a:gs pos="54000">
                      <a:schemeClr val="tx1"/>
                    </a:gs>
                    <a:gs pos="92000">
                      <a:schemeClr val="accent1"/>
                    </a:gs>
                  </a:gsLst>
                  <a:lin ang="0" scaled="1"/>
                </a:gradFill>
                <a:latin typeface="+mj-ea"/>
                <a:ea typeface="+mj-ea"/>
                <a:cs typeface="MiSans Normal" panose="00000500000000000000" charset="-122"/>
              </a:defRPr>
            </a:lvl1pPr>
          </a:lstStyle>
          <a:p>
            <a:pPr lvl="0"/>
            <a:r>
              <a:rPr dirty="0">
                <a:sym typeface="+mn-ea"/>
              </a:rPr>
              <a:t>单击此处编辑母版标题样式</a:t>
            </a:r>
            <a:endParaRPr dirty="0">
              <a:sym typeface="+mn-ea"/>
            </a:endParaRPr>
          </a:p>
        </p:txBody>
      </p:sp>
      <p:cxnSp>
        <p:nvCxnSpPr>
          <p:cNvPr id="3145737" name="直接连接符 8"/>
          <p:cNvCxnSpPr>
            <a:cxnSpLocks/>
          </p:cNvCxnSpPr>
          <p:nvPr>
            <p:custDataLst>
              <p:tags r:id="rId4"/>
            </p:custDataLst>
          </p:nvPr>
        </p:nvCxnSpPr>
        <p:spPr>
          <a:xfrm>
            <a:off x="766353" y="1233900"/>
            <a:ext cx="10811247" cy="0"/>
          </a:xfrm>
          <a:prstGeom prst="line"/>
          <a:ln w="19050">
            <a:gradFill flip="none" rotWithShape="1">
              <a:gsLst>
                <a:gs pos="0">
                  <a:schemeClr val="accent1">
                    <a:alpha val="0"/>
                  </a:schemeClr>
                </a:gs>
                <a:gs pos="100000">
                  <a:schemeClr val="accent1"/>
                </a:gs>
              </a:gsLst>
              <a:lin ang="10800000" scaled="0"/>
            </a:gradFill>
          </a:ln>
        </p:spPr>
        <p:style>
          <a:lnRef idx="1">
            <a:schemeClr val="accent1"/>
          </a:lnRef>
          <a:fillRef idx="0">
            <a:schemeClr val="accent1"/>
          </a:fillRef>
          <a:effectRef idx="0">
            <a:schemeClr val="accent1"/>
          </a:effectRef>
          <a:fontRef idx="minor">
            <a:schemeClr val="tx1"/>
          </a:fontRef>
        </p:style>
      </p:cxnSp>
      <p:sp>
        <p:nvSpPr>
          <p:cNvPr id="1048754" name="圆: 空心 3"/>
          <p:cNvSpPr/>
          <p:nvPr>
            <p:custDataLst>
              <p:tags r:id="rId5"/>
            </p:custDataLst>
          </p:nvPr>
        </p:nvSpPr>
        <p:spPr>
          <a:xfrm>
            <a:off x="427990" y="555625"/>
            <a:ext cx="615950" cy="615950"/>
          </a:xfrm>
          <a:prstGeom prst="donut">
            <a:avLst>
              <a:gd name="adj" fmla="val 7946"/>
            </a:avLst>
          </a:prstGeom>
          <a:gradFill flip="none" rotWithShape="1">
            <a:gsLst>
              <a:gs pos="0">
                <a:schemeClr val="accent1"/>
              </a:gs>
              <a:gs pos="52000">
                <a:schemeClr val="accent1">
                  <a:alpha val="0"/>
                </a:schemeClr>
              </a:gs>
            </a:gsLst>
            <a:lin ang="4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756" name="圆: 空心 4"/>
          <p:cNvSpPr/>
          <p:nvPr>
            <p:custDataLst>
              <p:tags r:id="rId6"/>
            </p:custDataLst>
          </p:nvPr>
        </p:nvSpPr>
        <p:spPr>
          <a:xfrm>
            <a:off x="408940" y="530860"/>
            <a:ext cx="645795" cy="645795"/>
          </a:xfrm>
          <a:prstGeom prst="donut">
            <a:avLst>
              <a:gd name="adj" fmla="val 14539"/>
            </a:avLst>
          </a:prstGeom>
          <a:gradFill flip="none" rotWithShape="1">
            <a:gsLst>
              <a:gs pos="0">
                <a:schemeClr val="accent1"/>
              </a:gs>
              <a:gs pos="100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758" name="圆: 空心 5"/>
          <p:cNvSpPr/>
          <p:nvPr>
            <p:custDataLst>
              <p:tags r:id="rId7"/>
            </p:custDataLst>
          </p:nvPr>
        </p:nvSpPr>
        <p:spPr>
          <a:xfrm>
            <a:off x="165735" y="277495"/>
            <a:ext cx="1107440" cy="1107440"/>
          </a:xfrm>
          <a:prstGeom prst="donut">
            <a:avLst>
              <a:gd name="adj" fmla="val 18117"/>
            </a:avLst>
          </a:prstGeom>
          <a:gradFill flip="none" rotWithShape="1">
            <a:gsLst>
              <a:gs pos="0">
                <a:schemeClr val="accent1"/>
              </a:gs>
              <a:gs pos="75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tx1"/>
              </a:solidFill>
              <a:cs typeface="MiSans Normal" panose="00000500000000000000" charset="-122"/>
            </a:endParaRPr>
          </a:p>
        </p:txBody>
      </p:sp>
      <p:sp>
        <p:nvSpPr>
          <p:cNvPr id="1048760" name="日期占位符 4"/>
          <p:cNvSpPr>
            <a:spLocks noGrp="1"/>
          </p:cNvSpPr>
          <p:nvPr>
            <p:ph type="dt" sz="half" idx="10"/>
            <p:custDataLst>
              <p:tags r:id="rId8"/>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62" name="页脚占位符 5"/>
          <p:cNvSpPr>
            <a:spLocks noGrp="1"/>
          </p:cNvSpPr>
          <p:nvPr>
            <p:ph type="ftr" sz="quarter" idx="11"/>
            <p:custDataLst>
              <p:tags r:id="rId9"/>
            </p:custDataLst>
          </p:nvPr>
        </p:nvSpPr>
        <p:spPr>
          <a:xfrm>
            <a:off x="4038600" y="6356350"/>
            <a:ext cx="4114800" cy="365125"/>
          </a:xfrm>
        </p:spPr>
        <p:txBody>
          <a:bodyPr/>
          <a:p>
            <a:endParaRPr altLang="en-US" lang="zh-CN"/>
          </a:p>
        </p:txBody>
      </p:sp>
      <p:sp>
        <p:nvSpPr>
          <p:cNvPr id="1048764" name="灯片编号占位符 6"/>
          <p:cNvSpPr>
            <a:spLocks noGrp="1"/>
          </p:cNvSpPr>
          <p:nvPr>
            <p:ph type="sldNum" sz="quarter" idx="12"/>
            <p:custDataLst>
              <p:tags r:id="rId10"/>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3" name=""/>
        <p:cNvGrpSpPr/>
        <p:nvPr/>
      </p:nvGrpSpPr>
      <p:grpSpPr>
        <a:xfrm>
          <a:off x="0" y="0"/>
          <a:ext cx="0" cy="0"/>
          <a:chOff x="0" y="0"/>
          <a:chExt cx="0" cy="0"/>
        </a:xfrm>
      </p:grpSpPr>
      <p:sp>
        <p:nvSpPr>
          <p:cNvPr id="1048766" name="正文"/>
          <p:cNvSpPr txBox="1">
            <a:spLocks noGrp="1"/>
          </p:cNvSpPr>
          <p:nvPr>
            <p:ph idx="9"/>
            <p:custDataLst>
              <p:tags r:id="rId1"/>
            </p:custDataLst>
          </p:nvPr>
        </p:nvSpPr>
        <p:spPr>
          <a:xfrm>
            <a:off x="62352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68" name="标题"/>
          <p:cNvSpPr txBox="1">
            <a:spLocks noGrp="1"/>
          </p:cNvSpPr>
          <p:nvPr>
            <p:ph type="title" idx="8"/>
            <p:custDataLst>
              <p:tags r:id="rId2"/>
            </p:custDataLst>
          </p:nvPr>
        </p:nvSpPr>
        <p:spPr>
          <a:xfrm>
            <a:off x="6235200" y="1429200"/>
            <a:ext cx="5342400" cy="4001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solidFill>
                <a:latin typeface="+mn-ea"/>
                <a:ea typeface="+mn-ea"/>
                <a:cs typeface="MiSans Normal" panose="00000500000000000000" charset="-122"/>
              </a:defRPr>
            </a:lvl1pPr>
          </a:lstStyle>
          <a:p>
            <a:pPr lvl="0"/>
            <a:r>
              <a:rPr>
                <a:sym typeface="+mn-ea"/>
              </a:rPr>
              <a:t>单击此处编辑母版标题样式</a:t>
            </a:r>
            <a:endParaRPr>
              <a:sym typeface="+mn-ea"/>
            </a:endParaRPr>
          </a:p>
        </p:txBody>
      </p:sp>
      <p:sp>
        <p:nvSpPr>
          <p:cNvPr id="1048770" name="正文"/>
          <p:cNvSpPr txBox="1">
            <a:spLocks noGrp="1"/>
          </p:cNvSpPr>
          <p:nvPr>
            <p:ph idx="7"/>
            <p:custDataLst>
              <p:tags r:id="rId3"/>
            </p:custDataLst>
          </p:nvPr>
        </p:nvSpPr>
        <p:spPr>
          <a:xfrm>
            <a:off x="6084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72" name="标题"/>
          <p:cNvSpPr txBox="1">
            <a:spLocks noGrp="1"/>
          </p:cNvSpPr>
          <p:nvPr>
            <p:ph type="title" idx="6"/>
            <p:custDataLst>
              <p:tags r:id="rId4"/>
            </p:custDataLst>
          </p:nvPr>
        </p:nvSpPr>
        <p:spPr>
          <a:xfrm>
            <a:off x="608400" y="1429200"/>
            <a:ext cx="5342400" cy="4001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solidFill>
                <a:latin typeface="+mn-ea"/>
                <a:ea typeface="+mn-ea"/>
                <a:cs typeface="MiSans Normal" panose="00000500000000000000" charset="-122"/>
              </a:defRPr>
            </a:lvl1pPr>
          </a:lstStyle>
          <a:p>
            <a:pPr lvl="0"/>
            <a:r>
              <a:rPr>
                <a:sym typeface="+mn-ea"/>
              </a:rPr>
              <a:t>单击此处编辑母版标题样式</a:t>
            </a:r>
            <a:endParaRPr>
              <a:sym typeface="+mn-ea"/>
            </a:endParaRPr>
          </a:p>
        </p:txBody>
      </p:sp>
      <p:sp>
        <p:nvSpPr>
          <p:cNvPr id="1048774" name="标题"/>
          <p:cNvSpPr txBox="1">
            <a:spLocks noGrp="1"/>
          </p:cNvSpPr>
          <p:nvPr>
            <p:ph type="title" idx="5"/>
            <p:custDataLst>
              <p:tags r:id="rId5"/>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gradFill>
                  <a:gsLst>
                    <a:gs pos="14000">
                      <a:schemeClr val="accent1"/>
                    </a:gs>
                    <a:gs pos="54000">
                      <a:schemeClr val="tx1"/>
                    </a:gs>
                    <a:gs pos="92000">
                      <a:schemeClr val="accent1"/>
                    </a:gs>
                  </a:gsLst>
                  <a:lin ang="0" scaled="1"/>
                </a:gradFill>
                <a:latin typeface="+mj-ea"/>
                <a:ea typeface="+mj-ea"/>
                <a:cs typeface="MiSans Normal" panose="00000500000000000000" charset="-122"/>
              </a:defRPr>
            </a:lvl1pPr>
          </a:lstStyle>
          <a:p>
            <a:pPr lvl="0"/>
            <a:r>
              <a:rPr dirty="0">
                <a:sym typeface="+mn-ea"/>
              </a:rPr>
              <a:t>单击此处编辑母版标题样式</a:t>
            </a:r>
            <a:endParaRPr dirty="0">
              <a:sym typeface="+mn-ea"/>
            </a:endParaRPr>
          </a:p>
        </p:txBody>
      </p:sp>
      <p:cxnSp>
        <p:nvCxnSpPr>
          <p:cNvPr id="3145739" name="直接连接符 11"/>
          <p:cNvCxnSpPr>
            <a:cxnSpLocks/>
          </p:cNvCxnSpPr>
          <p:nvPr>
            <p:custDataLst>
              <p:tags r:id="rId6"/>
            </p:custDataLst>
          </p:nvPr>
        </p:nvCxnSpPr>
        <p:spPr>
          <a:xfrm>
            <a:off x="766353" y="1233900"/>
            <a:ext cx="10811247" cy="0"/>
          </a:xfrm>
          <a:prstGeom prst="line"/>
          <a:ln w="19050">
            <a:gradFill flip="none" rotWithShape="1">
              <a:gsLst>
                <a:gs pos="0">
                  <a:schemeClr val="accent1">
                    <a:alpha val="0"/>
                  </a:schemeClr>
                </a:gs>
                <a:gs pos="100000">
                  <a:schemeClr val="accent1"/>
                </a:gs>
              </a:gsLst>
              <a:lin ang="10800000" scaled="0"/>
            </a:gradFill>
          </a:ln>
        </p:spPr>
        <p:style>
          <a:lnRef idx="1">
            <a:schemeClr val="accent1"/>
          </a:lnRef>
          <a:fillRef idx="0">
            <a:schemeClr val="accent1"/>
          </a:fillRef>
          <a:effectRef idx="0">
            <a:schemeClr val="accent1"/>
          </a:effectRef>
          <a:fontRef idx="minor">
            <a:schemeClr val="tx1"/>
          </a:fontRef>
        </p:style>
      </p:cxnSp>
      <p:sp>
        <p:nvSpPr>
          <p:cNvPr id="1048776" name="圆: 空心 3"/>
          <p:cNvSpPr/>
          <p:nvPr>
            <p:custDataLst>
              <p:tags r:id="rId7"/>
            </p:custDataLst>
          </p:nvPr>
        </p:nvSpPr>
        <p:spPr>
          <a:xfrm>
            <a:off x="427990" y="555625"/>
            <a:ext cx="615950" cy="615950"/>
          </a:xfrm>
          <a:prstGeom prst="donut">
            <a:avLst>
              <a:gd name="adj" fmla="val 7946"/>
            </a:avLst>
          </a:prstGeom>
          <a:gradFill flip="none" rotWithShape="1">
            <a:gsLst>
              <a:gs pos="0">
                <a:schemeClr val="accent1"/>
              </a:gs>
              <a:gs pos="52000">
                <a:schemeClr val="accent1">
                  <a:alpha val="0"/>
                </a:schemeClr>
              </a:gs>
            </a:gsLst>
            <a:lin ang="4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778" name="圆: 空心 4"/>
          <p:cNvSpPr/>
          <p:nvPr>
            <p:custDataLst>
              <p:tags r:id="rId8"/>
            </p:custDataLst>
          </p:nvPr>
        </p:nvSpPr>
        <p:spPr>
          <a:xfrm>
            <a:off x="408940" y="530860"/>
            <a:ext cx="645795" cy="645795"/>
          </a:xfrm>
          <a:prstGeom prst="donut">
            <a:avLst>
              <a:gd name="adj" fmla="val 14539"/>
            </a:avLst>
          </a:prstGeom>
          <a:gradFill flip="none" rotWithShape="1">
            <a:gsLst>
              <a:gs pos="0">
                <a:schemeClr val="accent1"/>
              </a:gs>
              <a:gs pos="100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780" name="圆: 空心 5"/>
          <p:cNvSpPr/>
          <p:nvPr>
            <p:custDataLst>
              <p:tags r:id="rId9"/>
            </p:custDataLst>
          </p:nvPr>
        </p:nvSpPr>
        <p:spPr>
          <a:xfrm>
            <a:off x="165735" y="277495"/>
            <a:ext cx="1107440" cy="1107440"/>
          </a:xfrm>
          <a:prstGeom prst="donut">
            <a:avLst>
              <a:gd name="adj" fmla="val 18117"/>
            </a:avLst>
          </a:prstGeom>
          <a:gradFill flip="none" rotWithShape="1">
            <a:gsLst>
              <a:gs pos="0">
                <a:schemeClr val="accent1"/>
              </a:gs>
              <a:gs pos="75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tx1"/>
              </a:solidFill>
              <a:cs typeface="MiSans Normal" panose="00000500000000000000" charset="-122"/>
            </a:endParaRPr>
          </a:p>
        </p:txBody>
      </p:sp>
      <p:sp>
        <p:nvSpPr>
          <p:cNvPr id="1048782" name="日期占位符 6"/>
          <p:cNvSpPr>
            <a:spLocks noGrp="1"/>
          </p:cNvSpPr>
          <p:nvPr>
            <p:ph type="dt" sz="half" idx="10"/>
            <p:custDataLst>
              <p:tags r:id="rId10"/>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84" name="页脚占位符 7"/>
          <p:cNvSpPr>
            <a:spLocks noGrp="1"/>
          </p:cNvSpPr>
          <p:nvPr>
            <p:ph type="ftr" sz="quarter" idx="11"/>
            <p:custDataLst>
              <p:tags r:id="rId11"/>
            </p:custDataLst>
          </p:nvPr>
        </p:nvSpPr>
        <p:spPr>
          <a:xfrm>
            <a:off x="4038600" y="6356350"/>
            <a:ext cx="4114800" cy="365125"/>
          </a:xfrm>
        </p:spPr>
        <p:txBody>
          <a:bodyPr/>
          <a:p>
            <a:endParaRPr altLang="en-US" lang="zh-CN"/>
          </a:p>
        </p:txBody>
      </p:sp>
      <p:sp>
        <p:nvSpPr>
          <p:cNvPr id="1048786" name="灯片编号占位符 8"/>
          <p:cNvSpPr>
            <a:spLocks noGrp="1"/>
          </p:cNvSpPr>
          <p:nvPr>
            <p:ph type="sldNum" sz="quarter" idx="12"/>
            <p:custDataLst>
              <p:tags r:id="rId12"/>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5" name=""/>
        <p:cNvGrpSpPr/>
        <p:nvPr/>
      </p:nvGrpSpPr>
      <p:grpSpPr>
        <a:xfrm>
          <a:off x="0" y="0"/>
          <a:ext cx="0" cy="0"/>
          <a:chOff x="0" y="0"/>
          <a:chExt cx="0" cy="0"/>
        </a:xfrm>
      </p:grpSpPr>
      <p:sp>
        <p:nvSpPr>
          <p:cNvPr id="1048788" name="标题"/>
          <p:cNvSpPr txBox="1">
            <a:spLocks noGrp="1"/>
          </p:cNvSpPr>
          <p:nvPr>
            <p:ph type="title" idx="5"/>
            <p:custDataLst>
              <p:tags r:id="rId1"/>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gradFill>
                  <a:gsLst>
                    <a:gs pos="14000">
                      <a:schemeClr val="accent1"/>
                    </a:gs>
                    <a:gs pos="54000">
                      <a:schemeClr val="tx1"/>
                    </a:gs>
                    <a:gs pos="92000">
                      <a:schemeClr val="accent1"/>
                    </a:gs>
                  </a:gsLst>
                  <a:lin ang="0" scaled="1"/>
                </a:gradFill>
                <a:latin typeface="+mj-ea"/>
                <a:ea typeface="+mj-ea"/>
                <a:cs typeface="MiSans Normal" panose="00000500000000000000" charset="-122"/>
              </a:defRPr>
            </a:lvl1pPr>
          </a:lstStyle>
          <a:p>
            <a:pPr lvl="0"/>
            <a:r>
              <a:rPr dirty="0">
                <a:sym typeface="+mn-ea"/>
              </a:rPr>
              <a:t>单击此处编辑母版标题样式</a:t>
            </a:r>
            <a:endParaRPr dirty="0">
              <a:sym typeface="+mn-ea"/>
            </a:endParaRPr>
          </a:p>
        </p:txBody>
      </p:sp>
      <p:cxnSp>
        <p:nvCxnSpPr>
          <p:cNvPr id="3145741" name="直接连接符 7"/>
          <p:cNvCxnSpPr>
            <a:cxnSpLocks/>
          </p:cNvCxnSpPr>
          <p:nvPr>
            <p:custDataLst>
              <p:tags r:id="rId2"/>
            </p:custDataLst>
          </p:nvPr>
        </p:nvCxnSpPr>
        <p:spPr>
          <a:xfrm>
            <a:off x="766353" y="1233900"/>
            <a:ext cx="10811247" cy="0"/>
          </a:xfrm>
          <a:prstGeom prst="line"/>
          <a:ln w="19050">
            <a:gradFill flip="none" rotWithShape="1">
              <a:gsLst>
                <a:gs pos="0">
                  <a:schemeClr val="accent1">
                    <a:alpha val="0"/>
                  </a:schemeClr>
                </a:gs>
                <a:gs pos="100000">
                  <a:schemeClr val="accent1"/>
                </a:gs>
              </a:gsLst>
              <a:lin ang="10800000" scaled="0"/>
            </a:gradFill>
          </a:ln>
        </p:spPr>
        <p:style>
          <a:lnRef idx="1">
            <a:schemeClr val="accent1"/>
          </a:lnRef>
          <a:fillRef idx="0">
            <a:schemeClr val="accent1"/>
          </a:fillRef>
          <a:effectRef idx="0">
            <a:schemeClr val="accent1"/>
          </a:effectRef>
          <a:fontRef idx="minor">
            <a:schemeClr val="tx1"/>
          </a:fontRef>
        </p:style>
      </p:cxnSp>
      <p:sp>
        <p:nvSpPr>
          <p:cNvPr id="1048790" name="圆: 空心 3"/>
          <p:cNvSpPr/>
          <p:nvPr>
            <p:custDataLst>
              <p:tags r:id="rId3"/>
            </p:custDataLst>
          </p:nvPr>
        </p:nvSpPr>
        <p:spPr>
          <a:xfrm>
            <a:off x="427990" y="555625"/>
            <a:ext cx="615950" cy="615950"/>
          </a:xfrm>
          <a:prstGeom prst="donut">
            <a:avLst>
              <a:gd name="adj" fmla="val 7946"/>
            </a:avLst>
          </a:prstGeom>
          <a:gradFill flip="none" rotWithShape="1">
            <a:gsLst>
              <a:gs pos="0">
                <a:schemeClr val="accent1"/>
              </a:gs>
              <a:gs pos="52000">
                <a:schemeClr val="accent1">
                  <a:alpha val="0"/>
                </a:schemeClr>
              </a:gs>
            </a:gsLst>
            <a:lin ang="4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792" name="圆: 空心 4"/>
          <p:cNvSpPr/>
          <p:nvPr>
            <p:custDataLst>
              <p:tags r:id="rId4"/>
            </p:custDataLst>
          </p:nvPr>
        </p:nvSpPr>
        <p:spPr>
          <a:xfrm>
            <a:off x="408940" y="530860"/>
            <a:ext cx="645795" cy="645795"/>
          </a:xfrm>
          <a:prstGeom prst="donut">
            <a:avLst>
              <a:gd name="adj" fmla="val 14539"/>
            </a:avLst>
          </a:prstGeom>
          <a:gradFill flip="none" rotWithShape="1">
            <a:gsLst>
              <a:gs pos="0">
                <a:schemeClr val="accent1"/>
              </a:gs>
              <a:gs pos="100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794" name="圆: 空心 5"/>
          <p:cNvSpPr/>
          <p:nvPr>
            <p:custDataLst>
              <p:tags r:id="rId5"/>
            </p:custDataLst>
          </p:nvPr>
        </p:nvSpPr>
        <p:spPr>
          <a:xfrm>
            <a:off x="165735" y="277495"/>
            <a:ext cx="1107440" cy="1107440"/>
          </a:xfrm>
          <a:prstGeom prst="donut">
            <a:avLst>
              <a:gd name="adj" fmla="val 18117"/>
            </a:avLst>
          </a:prstGeom>
          <a:gradFill flip="none" rotWithShape="1">
            <a:gsLst>
              <a:gs pos="0">
                <a:schemeClr val="accent1"/>
              </a:gs>
              <a:gs pos="75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tx1"/>
              </a:solidFill>
              <a:cs typeface="MiSans Normal" panose="00000500000000000000" charset="-122"/>
            </a:endParaRPr>
          </a:p>
        </p:txBody>
      </p:sp>
      <p:sp>
        <p:nvSpPr>
          <p:cNvPr id="1048796" name="日期占位符 2"/>
          <p:cNvSpPr>
            <a:spLocks noGrp="1"/>
          </p:cNvSpPr>
          <p:nvPr>
            <p:ph type="dt" sz="half" idx="10"/>
            <p:custDataLst>
              <p:tags r:id="rId6"/>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98" name="页脚占位符 3"/>
          <p:cNvSpPr>
            <a:spLocks noGrp="1"/>
          </p:cNvSpPr>
          <p:nvPr>
            <p:ph type="ftr" sz="quarter" idx="11"/>
            <p:custDataLst>
              <p:tags r:id="rId7"/>
            </p:custDataLst>
          </p:nvPr>
        </p:nvSpPr>
        <p:spPr>
          <a:xfrm>
            <a:off x="4038600" y="6356350"/>
            <a:ext cx="4114800" cy="365125"/>
          </a:xfrm>
        </p:spPr>
        <p:txBody>
          <a:bodyPr/>
          <a:p>
            <a:endParaRPr altLang="en-US" lang="zh-CN"/>
          </a:p>
        </p:txBody>
      </p:sp>
      <p:sp>
        <p:nvSpPr>
          <p:cNvPr id="1048800" name="灯片编号占位符 4"/>
          <p:cNvSpPr>
            <a:spLocks noGrp="1"/>
          </p:cNvSpPr>
          <p:nvPr>
            <p:ph type="sldNum" sz="quarter" idx="12"/>
            <p:custDataLst>
              <p:tags r:id="rId8"/>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7" name=""/>
        <p:cNvGrpSpPr/>
        <p:nvPr/>
      </p:nvGrpSpPr>
      <p:grpSpPr>
        <a:xfrm>
          <a:off x="0" y="0"/>
          <a:ext cx="0" cy="0"/>
          <a:chOff x="0" y="0"/>
          <a:chExt cx="0" cy="0"/>
        </a:xfrm>
      </p:grpSpPr>
      <p:sp>
        <p:nvSpPr>
          <p:cNvPr id="1048802" name="圆: 空心 7"/>
          <p:cNvSpPr/>
          <p:nvPr>
            <p:custDataLst>
              <p:tags r:id="rId1"/>
            </p:custDataLst>
          </p:nvPr>
        </p:nvSpPr>
        <p:spPr>
          <a:xfrm>
            <a:off x="180340" y="277495"/>
            <a:ext cx="1107440" cy="1107440"/>
          </a:xfrm>
          <a:prstGeom prst="donut">
            <a:avLst>
              <a:gd name="adj" fmla="val 18117"/>
            </a:avLst>
          </a:prstGeom>
          <a:gradFill flip="none" rotWithShape="1">
            <a:gsLst>
              <a:gs pos="0">
                <a:schemeClr val="accent1"/>
              </a:gs>
              <a:gs pos="75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tx1"/>
              </a:solidFill>
              <a:cs typeface="MiSans Normal" panose="00000500000000000000" charset="-122"/>
            </a:endParaRPr>
          </a:p>
        </p:txBody>
      </p:sp>
      <p:sp>
        <p:nvSpPr>
          <p:cNvPr id="1048804" name="圆: 空心 6"/>
          <p:cNvSpPr/>
          <p:nvPr>
            <p:custDataLst>
              <p:tags r:id="rId2"/>
            </p:custDataLst>
          </p:nvPr>
        </p:nvSpPr>
        <p:spPr>
          <a:xfrm>
            <a:off x="423545" y="530860"/>
            <a:ext cx="645795" cy="645795"/>
          </a:xfrm>
          <a:prstGeom prst="donut">
            <a:avLst>
              <a:gd name="adj" fmla="val 14539"/>
            </a:avLst>
          </a:prstGeom>
          <a:gradFill flip="none" rotWithShape="1">
            <a:gsLst>
              <a:gs pos="0">
                <a:schemeClr val="accent1"/>
              </a:gs>
              <a:gs pos="100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806" name="圆: 空心 5"/>
          <p:cNvSpPr/>
          <p:nvPr>
            <p:custDataLst>
              <p:tags r:id="rId3"/>
            </p:custDataLst>
          </p:nvPr>
        </p:nvSpPr>
        <p:spPr>
          <a:xfrm>
            <a:off x="442595" y="555625"/>
            <a:ext cx="615950" cy="615950"/>
          </a:xfrm>
          <a:prstGeom prst="donut">
            <a:avLst>
              <a:gd name="adj" fmla="val 7946"/>
            </a:avLst>
          </a:prstGeom>
          <a:gradFill flip="none" rotWithShape="1">
            <a:gsLst>
              <a:gs pos="0">
                <a:schemeClr val="accent1"/>
              </a:gs>
              <a:gs pos="52000">
                <a:schemeClr val="accent1">
                  <a:alpha val="0"/>
                </a:schemeClr>
              </a:gs>
            </a:gsLst>
            <a:lin ang="4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808" name="日期占位符 1"/>
          <p:cNvSpPr>
            <a:spLocks noGrp="1"/>
          </p:cNvSpPr>
          <p:nvPr>
            <p:ph type="dt" sz="half" idx="10"/>
            <p:custDataLst>
              <p:tags r:id="rId4"/>
            </p:custDataLst>
          </p:nvPr>
        </p:nvSpPr>
        <p:spPr/>
        <p:txBody>
          <a:bodyPr/>
          <a:p>
            <a:fld id="{297C79FE-DCC0-4620-A566-16CA7A0CE41F}" type="datetimeFigureOut">
              <a:rPr altLang="en-US" lang="zh-CN" smtClean="0"/>
            </a:fld>
            <a:endParaRPr altLang="en-US" lang="zh-CN"/>
          </a:p>
        </p:txBody>
      </p:sp>
      <p:sp>
        <p:nvSpPr>
          <p:cNvPr id="1048810" name="页脚占位符 2"/>
          <p:cNvSpPr>
            <a:spLocks noGrp="1"/>
          </p:cNvSpPr>
          <p:nvPr>
            <p:ph type="ftr" sz="quarter" idx="11"/>
            <p:custDataLst>
              <p:tags r:id="rId5"/>
            </p:custDataLst>
          </p:nvPr>
        </p:nvSpPr>
        <p:spPr/>
        <p:txBody>
          <a:bodyPr/>
          <a:p>
            <a:endParaRPr altLang="en-US" lang="zh-CN"/>
          </a:p>
        </p:txBody>
      </p:sp>
      <p:sp>
        <p:nvSpPr>
          <p:cNvPr id="1048812" name="灯片编号占位符 3"/>
          <p:cNvSpPr>
            <a:spLocks noGrp="1"/>
          </p:cNvSpPr>
          <p:nvPr>
            <p:ph type="sldNum" sz="quarter" idx="12"/>
            <p:custDataLst>
              <p:tags r:id="rId6"/>
            </p:custDataLst>
          </p:nvPr>
        </p:nvSpPr>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49" name=""/>
        <p:cNvGrpSpPr/>
        <p:nvPr/>
      </p:nvGrpSpPr>
      <p:grpSpPr>
        <a:xfrm>
          <a:off x="0" y="0"/>
          <a:ext cx="0" cy="0"/>
          <a:chOff x="0" y="0"/>
          <a:chExt cx="0" cy="0"/>
        </a:xfrm>
      </p:grpSpPr>
      <p:sp>
        <p:nvSpPr>
          <p:cNvPr id="1048814" name="圆: 空心 5"/>
          <p:cNvSpPr/>
          <p:nvPr>
            <p:custDataLst>
              <p:tags r:id="rId1"/>
            </p:custDataLst>
          </p:nvPr>
        </p:nvSpPr>
        <p:spPr>
          <a:xfrm>
            <a:off x="442595" y="555625"/>
            <a:ext cx="615950" cy="615950"/>
          </a:xfrm>
          <a:prstGeom prst="donut">
            <a:avLst>
              <a:gd name="adj" fmla="val 7946"/>
            </a:avLst>
          </a:prstGeom>
          <a:gradFill flip="none" rotWithShape="1">
            <a:gsLst>
              <a:gs pos="0">
                <a:schemeClr val="accent1"/>
              </a:gs>
              <a:gs pos="52000">
                <a:schemeClr val="accent1">
                  <a:alpha val="0"/>
                </a:schemeClr>
              </a:gs>
            </a:gsLst>
            <a:lin ang="4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816" name="圆: 空心 6"/>
          <p:cNvSpPr/>
          <p:nvPr>
            <p:custDataLst>
              <p:tags r:id="rId2"/>
            </p:custDataLst>
          </p:nvPr>
        </p:nvSpPr>
        <p:spPr>
          <a:xfrm>
            <a:off x="423545" y="530860"/>
            <a:ext cx="645795" cy="645795"/>
          </a:xfrm>
          <a:prstGeom prst="donut">
            <a:avLst>
              <a:gd name="adj" fmla="val 14539"/>
            </a:avLst>
          </a:prstGeom>
          <a:gradFill flip="none" rotWithShape="1">
            <a:gsLst>
              <a:gs pos="0">
                <a:schemeClr val="accent1"/>
              </a:gs>
              <a:gs pos="100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818" name="圆: 空心 7"/>
          <p:cNvSpPr/>
          <p:nvPr>
            <p:custDataLst>
              <p:tags r:id="rId3"/>
            </p:custDataLst>
          </p:nvPr>
        </p:nvSpPr>
        <p:spPr>
          <a:xfrm>
            <a:off x="180340" y="277495"/>
            <a:ext cx="1107440" cy="1107440"/>
          </a:xfrm>
          <a:prstGeom prst="donut">
            <a:avLst>
              <a:gd name="adj" fmla="val 18117"/>
            </a:avLst>
          </a:prstGeom>
          <a:gradFill flip="none" rotWithShape="1">
            <a:gsLst>
              <a:gs pos="0">
                <a:schemeClr val="accent1"/>
              </a:gs>
              <a:gs pos="75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tx1"/>
              </a:solidFill>
              <a:cs typeface="MiSans Normal" panose="00000500000000000000" charset="-122"/>
            </a:endParaRPr>
          </a:p>
        </p:txBody>
      </p:sp>
      <p:sp>
        <p:nvSpPr>
          <p:cNvPr id="1048820" name="正文"/>
          <p:cNvSpPr txBox="1">
            <a:spLocks noGrp="1"/>
          </p:cNvSpPr>
          <p:nvPr>
            <p:ph idx="1"/>
            <p:custDataLst>
              <p:tags r:id="rId4"/>
            </p:custDataLst>
          </p:nvPr>
        </p:nvSpPr>
        <p:spPr>
          <a:xfrm>
            <a:off x="608330" y="608330"/>
            <a:ext cx="10968990" cy="564832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1048822" name="日期占位符 3"/>
          <p:cNvSpPr>
            <a:spLocks noGrp="1"/>
          </p:cNvSpPr>
          <p:nvPr>
            <p:ph type="dt" sz="half" idx="10"/>
            <p:custDataLst>
              <p:tags r:id="rId5"/>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824" name="页脚占位符 4"/>
          <p:cNvSpPr>
            <a:spLocks noGrp="1"/>
          </p:cNvSpPr>
          <p:nvPr>
            <p:ph type="ftr" sz="quarter" idx="11"/>
            <p:custDataLst>
              <p:tags r:id="rId6"/>
            </p:custDataLst>
          </p:nvPr>
        </p:nvSpPr>
        <p:spPr>
          <a:xfrm>
            <a:off x="4038600" y="6356350"/>
            <a:ext cx="4114800" cy="365125"/>
          </a:xfrm>
        </p:spPr>
        <p:txBody>
          <a:bodyPr/>
          <a:p>
            <a:endParaRPr altLang="en-US" lang="zh-CN"/>
          </a:p>
        </p:txBody>
      </p:sp>
      <p:sp>
        <p:nvSpPr>
          <p:cNvPr id="1048826" name="灯片编号占位符 5"/>
          <p:cNvSpPr>
            <a:spLocks noGrp="1"/>
          </p:cNvSpPr>
          <p:nvPr>
            <p:ph type="sldNum" sz="quarter" idx="12"/>
            <p:custDataLst>
              <p:tags r:id="rId7"/>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1" name=""/>
        <p:cNvGrpSpPr/>
        <p:nvPr/>
      </p:nvGrpSpPr>
      <p:grpSpPr>
        <a:xfrm>
          <a:off x="0" y="0"/>
          <a:ext cx="0" cy="0"/>
          <a:chOff x="0" y="0"/>
          <a:chExt cx="0" cy="0"/>
        </a:xfrm>
      </p:grpSpPr>
      <p:cxnSp>
        <p:nvCxnSpPr>
          <p:cNvPr id="3145743" name="直接连接符 10"/>
          <p:cNvCxnSpPr>
            <a:cxnSpLocks/>
          </p:cNvCxnSpPr>
          <p:nvPr>
            <p:custDataLst>
              <p:tags r:id="rId1"/>
            </p:custDataLst>
          </p:nvPr>
        </p:nvCxnSpPr>
        <p:spPr>
          <a:xfrm>
            <a:off x="766353" y="1233900"/>
            <a:ext cx="10811247" cy="0"/>
          </a:xfrm>
          <a:prstGeom prst="line"/>
          <a:ln w="19050">
            <a:gradFill flip="none" rotWithShape="1">
              <a:gsLst>
                <a:gs pos="0">
                  <a:schemeClr val="accent1">
                    <a:alpha val="0"/>
                  </a:schemeClr>
                </a:gs>
                <a:gs pos="100000">
                  <a:schemeClr val="accent1"/>
                </a:gs>
              </a:gsLst>
              <a:lin ang="10800000" scaled="0"/>
            </a:gradFill>
          </a:ln>
        </p:spPr>
        <p:style>
          <a:lnRef idx="1">
            <a:schemeClr val="accent1"/>
          </a:lnRef>
          <a:fillRef idx="0">
            <a:schemeClr val="accent1"/>
          </a:fillRef>
          <a:effectRef idx="0">
            <a:schemeClr val="accent1"/>
          </a:effectRef>
          <a:fontRef idx="minor">
            <a:schemeClr val="tx1"/>
          </a:fontRef>
        </p:style>
      </p:cxnSp>
      <p:sp>
        <p:nvSpPr>
          <p:cNvPr id="1048828" name="圆: 空心 6"/>
          <p:cNvSpPr/>
          <p:nvPr>
            <p:custDataLst>
              <p:tags r:id="rId2"/>
            </p:custDataLst>
          </p:nvPr>
        </p:nvSpPr>
        <p:spPr>
          <a:xfrm>
            <a:off x="427990" y="555625"/>
            <a:ext cx="615950" cy="615950"/>
          </a:xfrm>
          <a:prstGeom prst="donut">
            <a:avLst>
              <a:gd name="adj" fmla="val 7946"/>
            </a:avLst>
          </a:prstGeom>
          <a:gradFill flip="none" rotWithShape="1">
            <a:gsLst>
              <a:gs pos="0">
                <a:schemeClr val="accent1"/>
              </a:gs>
              <a:gs pos="52000">
                <a:schemeClr val="accent1">
                  <a:alpha val="0"/>
                </a:schemeClr>
              </a:gs>
            </a:gsLst>
            <a:lin ang="4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830" name="圆: 空心 7"/>
          <p:cNvSpPr/>
          <p:nvPr>
            <p:custDataLst>
              <p:tags r:id="rId3"/>
            </p:custDataLst>
          </p:nvPr>
        </p:nvSpPr>
        <p:spPr>
          <a:xfrm>
            <a:off x="408940" y="530860"/>
            <a:ext cx="645795" cy="645795"/>
          </a:xfrm>
          <a:prstGeom prst="donut">
            <a:avLst>
              <a:gd name="adj" fmla="val 14539"/>
            </a:avLst>
          </a:prstGeom>
          <a:gradFill flip="none" rotWithShape="1">
            <a:gsLst>
              <a:gs pos="0">
                <a:schemeClr val="accent1"/>
              </a:gs>
              <a:gs pos="100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832" name="圆: 空心 8"/>
          <p:cNvSpPr/>
          <p:nvPr>
            <p:custDataLst>
              <p:tags r:id="rId4"/>
            </p:custDataLst>
          </p:nvPr>
        </p:nvSpPr>
        <p:spPr>
          <a:xfrm>
            <a:off x="165735" y="277495"/>
            <a:ext cx="1107440" cy="1107440"/>
          </a:xfrm>
          <a:prstGeom prst="donut">
            <a:avLst>
              <a:gd name="adj" fmla="val 18117"/>
            </a:avLst>
          </a:prstGeom>
          <a:gradFill flip="none" rotWithShape="1">
            <a:gsLst>
              <a:gs pos="0">
                <a:schemeClr val="accent1"/>
              </a:gs>
              <a:gs pos="75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tx1"/>
              </a:solidFill>
              <a:cs typeface="MiSans Normal" panose="00000500000000000000" charset="-122"/>
            </a:endParaRPr>
          </a:p>
        </p:txBody>
      </p:sp>
      <p:sp>
        <p:nvSpPr>
          <p:cNvPr id="1048834" name="副标题"/>
          <p:cNvSpPr txBox="1">
            <a:spLocks noGrp="1"/>
          </p:cNvSpPr>
          <p:nvPr>
            <p:ph type="body" idx="2" hasCustomPrompt="1"/>
            <p:custDataLst>
              <p:tags r:id="rId5"/>
            </p:custDataLst>
          </p:nvPr>
        </p:nvSpPr>
        <p:spPr>
          <a:xfrm>
            <a:off x="608400" y="1324800"/>
            <a:ext cx="10969200" cy="4001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2000" i="0" kern="1200" kumimoji="0" lang="zh-CN" noProof="1" normalizeH="0" spc="300" strike="noStrike" u="none">
                <a:solidFill>
                  <a:schemeClr val="tx1"/>
                </a:solidFill>
                <a:latin typeface="+mn-ea"/>
                <a:ea typeface="+mn-ea"/>
                <a:cs typeface="MiSans Normal" panose="00000500000000000000" charset="-122"/>
              </a:defRPr>
            </a:lvl1pPr>
          </a:lstStyle>
          <a:p>
            <a:pPr algn="l" lvl="0"/>
            <a:r>
              <a:rPr dirty="0">
                <a:sym typeface="+mn-ea"/>
              </a:rPr>
              <a:t>单击此处编辑母版副标题样式</a:t>
            </a:r>
            <a:endParaRPr dirty="0">
              <a:sym typeface="+mn-ea"/>
            </a:endParaRPr>
          </a:p>
        </p:txBody>
      </p:sp>
      <p:sp>
        <p:nvSpPr>
          <p:cNvPr id="1048836" name="标题"/>
          <p:cNvSpPr txBox="1">
            <a:spLocks noGrp="1"/>
          </p:cNvSpPr>
          <p:nvPr>
            <p:ph type="title" idx="1"/>
            <p:custDataLst>
              <p:tags r:id="rId6"/>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gradFill>
                  <a:gsLst>
                    <a:gs pos="14000">
                      <a:schemeClr val="accent1"/>
                    </a:gs>
                    <a:gs pos="54000">
                      <a:schemeClr val="tx1"/>
                    </a:gs>
                    <a:gs pos="92000">
                      <a:schemeClr val="accent1"/>
                    </a:gs>
                  </a:gsLst>
                  <a:lin ang="0" scaled="1"/>
                </a:gradFill>
                <a:latin typeface="+mj-ea"/>
                <a:ea typeface="+mj-ea"/>
                <a:cs typeface="MiSans Normal" panose="00000500000000000000" charset="-122"/>
              </a:defRPr>
            </a:lvl1pPr>
          </a:lstStyle>
          <a:p>
            <a:pPr lvl="0"/>
            <a:r>
              <a:rPr dirty="0">
                <a:sym typeface="+mn-ea"/>
              </a:rPr>
              <a:t>单击此处编辑母版标题样式</a:t>
            </a:r>
            <a:endParaRPr dirty="0">
              <a:sym typeface="+mn-ea"/>
            </a:endParaRPr>
          </a:p>
        </p:txBody>
      </p:sp>
      <p:sp>
        <p:nvSpPr>
          <p:cNvPr id="1048838" name="日期占位符 2"/>
          <p:cNvSpPr>
            <a:spLocks noGrp="1"/>
          </p:cNvSpPr>
          <p:nvPr>
            <p:ph type="dt" sz="half" idx="10"/>
            <p:custDataLst>
              <p:tags r:id="rId7"/>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840" name="页脚占位符 3"/>
          <p:cNvSpPr>
            <a:spLocks noGrp="1"/>
          </p:cNvSpPr>
          <p:nvPr>
            <p:ph type="ftr" sz="quarter" idx="11"/>
            <p:custDataLst>
              <p:tags r:id="rId8"/>
            </p:custDataLst>
          </p:nvPr>
        </p:nvSpPr>
        <p:spPr>
          <a:xfrm>
            <a:off x="4038600" y="6356350"/>
            <a:ext cx="4114800" cy="365125"/>
          </a:xfrm>
        </p:spPr>
        <p:txBody>
          <a:bodyPr/>
          <a:p>
            <a:endParaRPr altLang="en-US" lang="zh-CN"/>
          </a:p>
        </p:txBody>
      </p:sp>
      <p:sp>
        <p:nvSpPr>
          <p:cNvPr id="1048842" name="灯片编号占位符 4"/>
          <p:cNvSpPr>
            <a:spLocks noGrp="1"/>
          </p:cNvSpPr>
          <p:nvPr>
            <p:ph type="sldNum" sz="quarter" idx="12"/>
            <p:custDataLst>
              <p:tags r:id="rId9"/>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3" name=""/>
        <p:cNvGrpSpPr/>
        <p:nvPr/>
      </p:nvGrpSpPr>
      <p:grpSpPr>
        <a:xfrm>
          <a:off x="0" y="0"/>
          <a:ext cx="0" cy="0"/>
          <a:chOff x="0" y="0"/>
          <a:chExt cx="0" cy="0"/>
        </a:xfrm>
      </p:grpSpPr>
      <p:sp>
        <p:nvSpPr>
          <p:cNvPr id="1048844" name="圆: 空心 11"/>
          <p:cNvSpPr/>
          <p:nvPr>
            <p:custDataLst>
              <p:tags r:id="rId1"/>
            </p:custDataLst>
          </p:nvPr>
        </p:nvSpPr>
        <p:spPr>
          <a:xfrm>
            <a:off x="1423035" y="1768475"/>
            <a:ext cx="915035" cy="915035"/>
          </a:xfrm>
          <a:prstGeom prst="donut">
            <a:avLst>
              <a:gd name="adj" fmla="val 7946"/>
            </a:avLst>
          </a:prstGeom>
          <a:gradFill flip="none" rotWithShape="1">
            <a:gsLst>
              <a:gs pos="0">
                <a:schemeClr val="accent1"/>
              </a:gs>
              <a:gs pos="52000">
                <a:schemeClr val="accent1">
                  <a:alpha val="0"/>
                </a:schemeClr>
              </a:gs>
            </a:gsLst>
            <a:lin ang="4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846" name="圆: 空心 12"/>
          <p:cNvSpPr/>
          <p:nvPr>
            <p:custDataLst>
              <p:tags r:id="rId2"/>
            </p:custDataLst>
          </p:nvPr>
        </p:nvSpPr>
        <p:spPr>
          <a:xfrm>
            <a:off x="1395095" y="1731645"/>
            <a:ext cx="959485" cy="959485"/>
          </a:xfrm>
          <a:prstGeom prst="donut">
            <a:avLst>
              <a:gd name="adj" fmla="val 14539"/>
            </a:avLst>
          </a:prstGeom>
          <a:gradFill flip="none" rotWithShape="1">
            <a:gsLst>
              <a:gs pos="0">
                <a:schemeClr val="accent1">
                  <a:alpha val="40000"/>
                </a:schemeClr>
              </a:gs>
              <a:gs pos="100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848" name="圆: 空心 10"/>
          <p:cNvSpPr/>
          <p:nvPr>
            <p:custDataLst>
              <p:tags r:id="rId3"/>
            </p:custDataLst>
          </p:nvPr>
        </p:nvSpPr>
        <p:spPr>
          <a:xfrm>
            <a:off x="1033780" y="1355725"/>
            <a:ext cx="1645285" cy="1645285"/>
          </a:xfrm>
          <a:prstGeom prst="donut">
            <a:avLst>
              <a:gd name="adj" fmla="val 18117"/>
            </a:avLst>
          </a:prstGeom>
          <a:gradFill flip="none" rotWithShape="1">
            <a:gsLst>
              <a:gs pos="0">
                <a:schemeClr val="accent1"/>
              </a:gs>
              <a:gs pos="75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cxnSp>
        <p:nvCxnSpPr>
          <p:cNvPr id="3145745" name="直接连接符 9"/>
          <p:cNvCxnSpPr>
            <a:cxnSpLocks/>
          </p:cNvCxnSpPr>
          <p:nvPr>
            <p:custDataLst>
              <p:tags r:id="rId4"/>
            </p:custDataLst>
          </p:nvPr>
        </p:nvCxnSpPr>
        <p:spPr>
          <a:xfrm flipH="1">
            <a:off x="1573306" y="3979863"/>
            <a:ext cx="0" cy="684000"/>
          </a:xfrm>
          <a:prstGeom prst="line"/>
          <a:ln w="12700">
            <a:gradFill flip="none" rotWithShape="1">
              <a:gsLst>
                <a:gs pos="0">
                  <a:schemeClr val="accent1">
                    <a:alpha val="0"/>
                  </a:schemeClr>
                </a:gs>
                <a:gs pos="100000">
                  <a:schemeClr val="accent1"/>
                </a:gs>
              </a:gsLst>
              <a:lin ang="5400000" scaled="1"/>
            </a:gradFill>
          </a:ln>
        </p:spPr>
        <p:style>
          <a:lnRef idx="1">
            <a:schemeClr val="accent1"/>
          </a:lnRef>
          <a:fillRef idx="0">
            <a:schemeClr val="accent1"/>
          </a:fillRef>
          <a:effectRef idx="0">
            <a:schemeClr val="accent1"/>
          </a:effectRef>
          <a:fontRef idx="minor">
            <a:schemeClr val="tx1"/>
          </a:fontRef>
        </p:style>
      </p:cxnSp>
      <p:sp>
        <p:nvSpPr>
          <p:cNvPr id="1048850" name="任意多边形 8"/>
          <p:cNvSpPr/>
          <p:nvPr>
            <p:custDataLst>
              <p:tags r:id="rId5"/>
            </p:custDataLst>
          </p:nvPr>
        </p:nvSpPr>
        <p:spPr>
          <a:xfrm rot="3180000">
            <a:off x="5642610" y="3151505"/>
            <a:ext cx="348615" cy="4824095"/>
          </a:xfrm>
          <a:custGeom>
            <a:avLst/>
            <a:gdLst>
              <a:gd name="connsiteX0" fmla="*/ 465 w 549"/>
              <a:gd name="connsiteY0" fmla="*/ 37 h 7846"/>
              <a:gd name="connsiteX1" fmla="*/ 496 w 549"/>
              <a:gd name="connsiteY1" fmla="*/ 0 h 7846"/>
              <a:gd name="connsiteX2" fmla="*/ 549 w 549"/>
              <a:gd name="connsiteY2" fmla="*/ 7116 h 7846"/>
              <a:gd name="connsiteX3" fmla="*/ 0 w 549"/>
              <a:gd name="connsiteY3" fmla="*/ 7846 h 7846"/>
              <a:gd name="connsiteX4" fmla="*/ 465 w 549"/>
              <a:gd name="connsiteY4" fmla="*/ 37 h 78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9" h="7846">
                <a:moveTo>
                  <a:pt x="465" y="37"/>
                </a:moveTo>
                <a:lnTo>
                  <a:pt x="496" y="0"/>
                </a:lnTo>
                <a:lnTo>
                  <a:pt x="549" y="7116"/>
                </a:lnTo>
                <a:lnTo>
                  <a:pt x="0" y="7846"/>
                </a:lnTo>
                <a:lnTo>
                  <a:pt x="465" y="37"/>
                </a:lnTo>
                <a:close/>
              </a:path>
            </a:pathLst>
          </a:custGeom>
          <a:gradFill>
            <a:gsLst>
              <a:gs pos="0">
                <a:schemeClr val="accent1"/>
              </a:gs>
              <a:gs pos="10000">
                <a:schemeClr val="accent1"/>
              </a:gs>
              <a:gs pos="33000">
                <a:schemeClr val="accent1">
                  <a:alpha val="50000"/>
                </a:schemeClr>
              </a:gs>
              <a:gs pos="100000">
                <a:schemeClr val="accent1">
                  <a:alpha val="0"/>
                </a:schemeClr>
              </a:gs>
            </a:gsLst>
            <a:lin ang="10800000" scaled="0"/>
          </a:gradFill>
          <a:ln>
            <a:noFill/>
            <a:prstDash val="solid"/>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charset="-122"/>
            </a:endParaRPr>
          </a:p>
        </p:txBody>
      </p:sp>
      <p:sp>
        <p:nvSpPr>
          <p:cNvPr id="1048852" name="任意多边形 13"/>
          <p:cNvSpPr/>
          <p:nvPr>
            <p:custDataLst>
              <p:tags r:id="rId6"/>
            </p:custDataLst>
          </p:nvPr>
        </p:nvSpPr>
        <p:spPr>
          <a:xfrm rot="15120000">
            <a:off x="5316220" y="-1681480"/>
            <a:ext cx="1153795" cy="13151486"/>
          </a:xfrm>
          <a:custGeom>
            <a:avLst/>
            <a:gdLst>
              <a:gd name="connsiteX0" fmla="*/ 20 w 215"/>
              <a:gd name="connsiteY0" fmla="*/ 90 h 20058"/>
              <a:gd name="connsiteX1" fmla="*/ 213 w 215"/>
              <a:gd name="connsiteY1" fmla="*/ 0 h 20058"/>
              <a:gd name="connsiteX2" fmla="*/ 63 w 215"/>
              <a:gd name="connsiteY2" fmla="*/ 20052 h 20058"/>
              <a:gd name="connsiteX3" fmla="*/ 0 w 215"/>
              <a:gd name="connsiteY3" fmla="*/ 20058 h 20058"/>
              <a:gd name="connsiteX4" fmla="*/ 20 w 215"/>
              <a:gd name="connsiteY4" fmla="*/ 90 h 200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5" h="20058">
                <a:moveTo>
                  <a:pt x="20" y="90"/>
                </a:moveTo>
                <a:lnTo>
                  <a:pt x="213" y="0"/>
                </a:lnTo>
                <a:cubicBezTo>
                  <a:pt x="235" y="6035"/>
                  <a:pt x="95" y="19645"/>
                  <a:pt x="63" y="20052"/>
                </a:cubicBezTo>
                <a:lnTo>
                  <a:pt x="0" y="20058"/>
                </a:lnTo>
                <a:lnTo>
                  <a:pt x="20" y="90"/>
                </a:lnTo>
                <a:close/>
              </a:path>
            </a:pathLst>
          </a:custGeom>
          <a:gradFill>
            <a:gsLst>
              <a:gs pos="0">
                <a:schemeClr val="accent1">
                  <a:alpha val="40000"/>
                </a:schemeClr>
              </a:gs>
              <a:gs pos="18000">
                <a:schemeClr val="accent1">
                  <a:alpha val="20000"/>
                </a:schemeClr>
              </a:gs>
              <a:gs pos="100000">
                <a:schemeClr val="accent1">
                  <a:alpha val="0"/>
                </a:schemeClr>
              </a:gs>
            </a:gsLst>
            <a:path path="rect">
              <a:fillToRect l="50000" t="50000" r="50000" b="50000"/>
            </a:path>
          </a:gradFill>
          <a:ln>
            <a:noFill/>
            <a:prstDash val="solid"/>
          </a:ln>
          <a:effectLst>
            <a:softEdge rad="177800"/>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charset="-122"/>
            </a:endParaRPr>
          </a:p>
        </p:txBody>
      </p:sp>
      <p:sp>
        <p:nvSpPr>
          <p:cNvPr id="1048854" name="任意多边形 14"/>
          <p:cNvSpPr/>
          <p:nvPr>
            <p:custDataLst>
              <p:tags r:id="rId7"/>
            </p:custDataLst>
          </p:nvPr>
        </p:nvSpPr>
        <p:spPr>
          <a:xfrm rot="17400000">
            <a:off x="9496425" y="2840355"/>
            <a:ext cx="384810" cy="5471795"/>
          </a:xfrm>
          <a:custGeom>
            <a:avLst/>
            <a:gdLst>
              <a:gd name="connsiteX0" fmla="*/ 432 w 497"/>
              <a:gd name="connsiteY0" fmla="*/ 0 h 8455"/>
              <a:gd name="connsiteX1" fmla="*/ 489 w 497"/>
              <a:gd name="connsiteY1" fmla="*/ 42 h 8455"/>
              <a:gd name="connsiteX2" fmla="*/ 497 w 497"/>
              <a:gd name="connsiteY2" fmla="*/ 8291 h 8455"/>
              <a:gd name="connsiteX3" fmla="*/ 0 w 497"/>
              <a:gd name="connsiteY3" fmla="*/ 8455 h 8455"/>
              <a:gd name="connsiteX4" fmla="*/ 432 w 497"/>
              <a:gd name="connsiteY4" fmla="*/ 0 h 84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7" h="8455">
                <a:moveTo>
                  <a:pt x="432" y="0"/>
                </a:moveTo>
                <a:lnTo>
                  <a:pt x="489" y="42"/>
                </a:lnTo>
                <a:lnTo>
                  <a:pt x="497" y="8291"/>
                </a:lnTo>
                <a:lnTo>
                  <a:pt x="0" y="8455"/>
                </a:lnTo>
                <a:lnTo>
                  <a:pt x="432" y="0"/>
                </a:lnTo>
                <a:close/>
              </a:path>
            </a:pathLst>
          </a:custGeom>
          <a:gradFill>
            <a:gsLst>
              <a:gs pos="0">
                <a:schemeClr val="accent1"/>
              </a:gs>
              <a:gs pos="10000">
                <a:schemeClr val="accent1"/>
              </a:gs>
              <a:gs pos="30000">
                <a:schemeClr val="accent1">
                  <a:alpha val="50000"/>
                </a:schemeClr>
              </a:gs>
              <a:gs pos="100000">
                <a:schemeClr val="accent1">
                  <a:alpha val="0"/>
                </a:schemeClr>
              </a:gs>
            </a:gsLst>
            <a:lin ang="10800000" scaled="0"/>
          </a:gradFill>
          <a:ln>
            <a:noFill/>
            <a:prstDash val="solid"/>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lang="zh-CN">
              <a:cs typeface="MiSans Normal" panose="00000500000000000000" charset="-122"/>
              <a:sym typeface="+mn-ea"/>
            </a:endParaRPr>
          </a:p>
        </p:txBody>
      </p:sp>
      <p:sp>
        <p:nvSpPr>
          <p:cNvPr id="1048856" name="任意多边形 15"/>
          <p:cNvSpPr/>
          <p:nvPr>
            <p:custDataLst>
              <p:tags r:id="rId8"/>
            </p:custDataLst>
          </p:nvPr>
        </p:nvSpPr>
        <p:spPr>
          <a:xfrm rot="15240000">
            <a:off x="6005830" y="-1488440"/>
            <a:ext cx="136525" cy="12736830"/>
          </a:xfrm>
          <a:custGeom>
            <a:avLst/>
            <a:gdLst>
              <a:gd name="connsiteX0" fmla="*/ 20 w 215"/>
              <a:gd name="connsiteY0" fmla="*/ 90 h 20058"/>
              <a:gd name="connsiteX1" fmla="*/ 213 w 215"/>
              <a:gd name="connsiteY1" fmla="*/ 0 h 20058"/>
              <a:gd name="connsiteX2" fmla="*/ 63 w 215"/>
              <a:gd name="connsiteY2" fmla="*/ 20052 h 20058"/>
              <a:gd name="connsiteX3" fmla="*/ 0 w 215"/>
              <a:gd name="connsiteY3" fmla="*/ 20058 h 20058"/>
              <a:gd name="connsiteX4" fmla="*/ 20 w 215"/>
              <a:gd name="connsiteY4" fmla="*/ 90 h 200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5" h="20058">
                <a:moveTo>
                  <a:pt x="20" y="90"/>
                </a:moveTo>
                <a:lnTo>
                  <a:pt x="213" y="0"/>
                </a:lnTo>
                <a:cubicBezTo>
                  <a:pt x="235" y="6035"/>
                  <a:pt x="95" y="19645"/>
                  <a:pt x="63" y="20052"/>
                </a:cubicBezTo>
                <a:lnTo>
                  <a:pt x="0" y="20058"/>
                </a:lnTo>
                <a:lnTo>
                  <a:pt x="20" y="90"/>
                </a:lnTo>
                <a:close/>
              </a:path>
            </a:pathLst>
          </a:custGeom>
          <a:gradFill>
            <a:gsLst>
              <a:gs pos="0">
                <a:schemeClr val="accent1"/>
              </a:gs>
              <a:gs pos="0">
                <a:schemeClr val="accent1"/>
              </a:gs>
              <a:gs pos="20000">
                <a:schemeClr val="accent1"/>
              </a:gs>
              <a:gs pos="100000">
                <a:schemeClr val="accent1">
                  <a:alpha val="0"/>
                </a:schemeClr>
              </a:gs>
            </a:gsLst>
            <a:path path="rect">
              <a:fillToRect l="50000" t="50000" r="50000" b="50000"/>
            </a:path>
          </a:gradFill>
          <a:ln>
            <a:noFill/>
            <a:prstDash val="solid"/>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charset="-122"/>
            </a:endParaRPr>
          </a:p>
        </p:txBody>
      </p:sp>
      <p:sp>
        <p:nvSpPr>
          <p:cNvPr id="1048858" name="署名"/>
          <p:cNvSpPr txBox="1">
            <a:spLocks noGrp="1"/>
          </p:cNvSpPr>
          <p:nvPr>
            <p:ph type="body" idx="2"/>
            <p:custDataLst>
              <p:tags r:id="rId9"/>
            </p:custDataLst>
          </p:nvPr>
        </p:nvSpPr>
        <p:spPr>
          <a:xfrm>
            <a:off x="1843371" y="4248898"/>
            <a:ext cx="8310146" cy="421640"/>
          </a:xfrm>
          <a:prstGeom prst="rect"/>
          <a:noFill/>
        </p:spPr>
        <p:txBody>
          <a:bodyPr anchor="ctr" bIns="0" lIns="0" rIns="0" rtlCol="0" tIns="0" wrap="square">
            <a:normAutofit/>
          </a:bodyPr>
          <a:lstStyle>
            <a:lvl1pPr algn="l" defTabSz="914400" eaLnBrk="1" fontAlgn="auto" hangingPunct="1" latinLnBrk="0" marL="0" marR="0" rtl="0">
              <a:lnSpc>
                <a:spcPct val="150000"/>
              </a:lnSpc>
              <a:buClrTx/>
              <a:buSzTx/>
              <a:buFontTx/>
              <a:buNone/>
              <a:defRPr altLang="en-US" baseline="0" b="0" cap="none" dirty="0" sz="2000" i="0" kern="1200" kumimoji="0" lang="zh-CN" noProof="1" normalizeH="0" spc="150" strike="noStrike" u="none">
                <a:solidFill>
                  <a:schemeClr val="tx1"/>
                </a:solidFill>
                <a:latin typeface="+mn-ea"/>
                <a:ea typeface="+mn-ea"/>
                <a:cs typeface="MiSans Normal" panose="00000500000000000000" charset="-122"/>
              </a:defRPr>
            </a:lvl1pPr>
          </a:lstStyle>
          <a:p>
            <a:pPr algn="l" lvl="0">
              <a:lnSpc>
                <a:spcPct val="150000"/>
              </a:lnSpc>
            </a:pPr>
            <a:r>
              <a:rPr dirty="0">
                <a:sym typeface="+mn-ea"/>
              </a:rPr>
              <a:t>单击此处编辑母版文本样式</a:t>
            </a:r>
            <a:endParaRPr dirty="0">
              <a:sym typeface="+mn-ea"/>
            </a:endParaRPr>
          </a:p>
        </p:txBody>
      </p:sp>
      <p:sp>
        <p:nvSpPr>
          <p:cNvPr id="1048860" name="标题"/>
          <p:cNvSpPr txBox="1">
            <a:spLocks noGrp="1"/>
          </p:cNvSpPr>
          <p:nvPr>
            <p:ph type="title" idx="1" hasCustomPrompt="1"/>
            <p:custDataLst>
              <p:tags r:id="rId10"/>
            </p:custDataLst>
          </p:nvPr>
        </p:nvSpPr>
        <p:spPr>
          <a:xfrm>
            <a:off x="1480185" y="2044065"/>
            <a:ext cx="8673465" cy="1704340"/>
          </a:xfrm>
          <a:prstGeom prst="rect"/>
          <a:noFill/>
        </p:spPr>
        <p:txBody>
          <a:bodyPr anchor="ctr" anchorCtr="0" bIns="0" lIns="0" rIns="0" rtlCol="0" tIns="0" wrap="square">
            <a:normAutofit/>
          </a:bodyPr>
          <a:lstStyle>
            <a:lvl1pPr algn="l" defTabSz="914400" eaLnBrk="1" fontAlgn="auto" hangingPunct="1" latinLnBrk="0" marL="0" marR="0" rtl="0">
              <a:lnSpc>
                <a:spcPct val="100000"/>
              </a:lnSpc>
              <a:buClrTx/>
              <a:buSzTx/>
              <a:buFontTx/>
              <a:buNone/>
              <a:defRPr altLang="zh-CN" baseline="0" b="0" cap="none" dirty="0" sz="8000" i="0" kern="1200" kumimoji="0" lang="en-US" noProof="1" normalizeH="0" spc="300" strike="noStrike" u="none">
                <a:gradFill>
                  <a:gsLst>
                    <a:gs pos="14000">
                      <a:schemeClr val="accent1"/>
                    </a:gs>
                    <a:gs pos="54000">
                      <a:schemeClr val="tx1"/>
                    </a:gs>
                    <a:gs pos="92000">
                      <a:schemeClr val="accent1"/>
                    </a:gs>
                  </a:gsLst>
                  <a:lin ang="0" scaled="1"/>
                </a:gradFill>
                <a:latin typeface="+mj-ea"/>
                <a:ea typeface="+mj-ea"/>
                <a:cs typeface="MiSans Normal" panose="00000500000000000000" charset="-122"/>
              </a:defRPr>
            </a:lvl1pPr>
          </a:lstStyle>
          <a:p>
            <a:pPr lvl="0"/>
            <a:r>
              <a:rPr dirty="0" err="1">
                <a:sym typeface="+mn-ea"/>
              </a:rPr>
              <a:t>单击此处编辑标题</a:t>
            </a:r>
            <a:endParaRPr dirty="0">
              <a:sym typeface="+mn-ea"/>
            </a:endParaRPr>
          </a:p>
        </p:txBody>
      </p:sp>
      <p:sp>
        <p:nvSpPr>
          <p:cNvPr id="1048862" name="日期占位符 3"/>
          <p:cNvSpPr>
            <a:spLocks noGrp="1"/>
          </p:cNvSpPr>
          <p:nvPr>
            <p:ph type="dt" sz="half" idx="10"/>
            <p:custDataLst>
              <p:tags r:id="rId11"/>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864" name="页脚占位符 4"/>
          <p:cNvSpPr>
            <a:spLocks noGrp="1"/>
          </p:cNvSpPr>
          <p:nvPr>
            <p:ph type="ftr" sz="quarter" idx="11"/>
            <p:custDataLst>
              <p:tags r:id="rId12"/>
            </p:custDataLst>
          </p:nvPr>
        </p:nvSpPr>
        <p:spPr>
          <a:xfrm>
            <a:off x="4038600" y="6356350"/>
            <a:ext cx="4114800" cy="365125"/>
          </a:xfrm>
        </p:spPr>
        <p:txBody>
          <a:bodyPr/>
          <a:p>
            <a:endParaRPr altLang="en-US" lang="zh-CN"/>
          </a:p>
        </p:txBody>
      </p:sp>
      <p:sp>
        <p:nvSpPr>
          <p:cNvPr id="1048866" name="灯片编号占位符 5"/>
          <p:cNvSpPr>
            <a:spLocks noGrp="1"/>
          </p:cNvSpPr>
          <p:nvPr>
            <p:ph type="sldNum" sz="quarter" idx="12"/>
            <p:custDataLst>
              <p:tags r:id="rId13"/>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107.xml"/><Relationship Id="rId13" Type="http://schemas.openxmlformats.org/officeDocument/2006/relationships/tags" Target="../tags/tag108.xml"/><Relationship Id="rId14" Type="http://schemas.openxmlformats.org/officeDocument/2006/relationships/tags" Target="../tags/tag109.xml"/><Relationship Id="rId15" Type="http://schemas.openxmlformats.org/officeDocument/2006/relationships/tags" Target="../tags/tag110.xml"/><Relationship Id="rId16" Type="http://schemas.openxmlformats.org/officeDocument/2006/relationships/tags" Target="../tags/tag111.xml"/><Relationship Id="rId17" Type="http://schemas.openxmlformats.org/officeDocument/2006/relationships/tags" Target="../tags/tag112.xml"/><Relationship Id="rId18" Type="http://schemas.openxmlformats.org/officeDocument/2006/relationships/tags" Target="../tags/tag113.xml"/><Relationship Id="rId19" Type="http://schemas.openxmlformats.org/officeDocument/2006/relationships/tags" Target="../tags/tag114.xml"/><Relationship Id="rId20" Type="http://schemas.openxmlformats.org/officeDocument/2006/relationships/tags" Target="../tags/tag115.xml"/><Relationship Id="rId21" Type="http://schemas.openxmlformats.org/officeDocument/2006/relationships/tags" Target="../tags/tag116.xml"/><Relationship Id="rId22"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4757" r:id="rId1"/>
    <p:sldLayoutId id="2147484758" r:id="rId2"/>
    <p:sldLayoutId id="2147484759" r:id="rId3"/>
    <p:sldLayoutId id="2147484760" r:id="rId4"/>
    <p:sldLayoutId id="2147484761" r:id="rId5"/>
    <p:sldLayoutId id="2147484762" r:id="rId6"/>
    <p:sldLayoutId id="2147484763" r:id="rId7"/>
    <p:sldLayoutId id="2147484764" r:id="rId8"/>
    <p:sldLayoutId id="2147484765" r:id="rId9"/>
    <p:sldLayoutId id="2147484766" r:id="rId10"/>
    <p:sldLayoutId id="2147484767"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31" name=""/>
        <p:cNvGrpSpPr/>
        <p:nvPr/>
      </p:nvGrpSpPr>
      <p:grpSpPr>
        <a:xfrm>
          <a:off x="0" y="0"/>
          <a:ext cx="0" cy="0"/>
          <a:chOff x="0" y="0"/>
          <a:chExt cx="0" cy="0"/>
        </a:xfrm>
      </p:grpSpPr>
      <p:cxnSp>
        <p:nvCxnSpPr>
          <p:cNvPr id="3145729" name="直接连接符 7"/>
          <p:cNvCxnSpPr>
            <a:cxnSpLocks/>
          </p:cNvCxnSpPr>
          <p:nvPr>
            <p:custDataLst>
              <p:tags r:id="rId12"/>
            </p:custDataLst>
          </p:nvPr>
        </p:nvCxnSpPr>
        <p:spPr>
          <a:xfrm>
            <a:off x="766353" y="1233900"/>
            <a:ext cx="10811247" cy="0"/>
          </a:xfrm>
          <a:prstGeom prst="line"/>
          <a:ln w="19050">
            <a:gradFill flip="none" rotWithShape="1">
              <a:gsLst>
                <a:gs pos="0">
                  <a:schemeClr val="accent1">
                    <a:alpha val="0"/>
                  </a:schemeClr>
                </a:gs>
                <a:gs pos="100000">
                  <a:schemeClr val="accent1"/>
                </a:gs>
              </a:gsLst>
              <a:lin ang="10800000" scaled="0"/>
            </a:gradFill>
          </a:ln>
        </p:spPr>
        <p:style>
          <a:lnRef idx="1">
            <a:schemeClr val="accent1"/>
          </a:lnRef>
          <a:fillRef idx="0">
            <a:schemeClr val="accent1"/>
          </a:fillRef>
          <a:effectRef idx="0">
            <a:schemeClr val="accent1"/>
          </a:effectRef>
          <a:fontRef idx="minor">
            <a:schemeClr val="tx1"/>
          </a:fontRef>
        </p:style>
      </p:cxnSp>
      <p:sp>
        <p:nvSpPr>
          <p:cNvPr id="1048654" name="圆: 空心 3"/>
          <p:cNvSpPr/>
          <p:nvPr>
            <p:custDataLst>
              <p:tags r:id="rId13"/>
            </p:custDataLst>
          </p:nvPr>
        </p:nvSpPr>
        <p:spPr>
          <a:xfrm>
            <a:off x="427990" y="555625"/>
            <a:ext cx="615950" cy="615950"/>
          </a:xfrm>
          <a:prstGeom prst="donut">
            <a:avLst>
              <a:gd name="adj" fmla="val 7946"/>
            </a:avLst>
          </a:prstGeom>
          <a:gradFill flip="none" rotWithShape="1">
            <a:gsLst>
              <a:gs pos="0">
                <a:schemeClr val="accent1"/>
              </a:gs>
              <a:gs pos="52000">
                <a:schemeClr val="accent1">
                  <a:alpha val="0"/>
                </a:schemeClr>
              </a:gs>
            </a:gsLst>
            <a:lin ang="4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656" name="圆: 空心 4"/>
          <p:cNvSpPr/>
          <p:nvPr>
            <p:custDataLst>
              <p:tags r:id="rId14"/>
            </p:custDataLst>
          </p:nvPr>
        </p:nvSpPr>
        <p:spPr>
          <a:xfrm>
            <a:off x="408940" y="530860"/>
            <a:ext cx="645795" cy="645795"/>
          </a:xfrm>
          <a:prstGeom prst="donut">
            <a:avLst>
              <a:gd name="adj" fmla="val 14539"/>
            </a:avLst>
          </a:prstGeom>
          <a:gradFill flip="none" rotWithShape="1">
            <a:gsLst>
              <a:gs pos="0">
                <a:schemeClr val="accent1"/>
              </a:gs>
              <a:gs pos="100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658" name="圆: 空心 5"/>
          <p:cNvSpPr/>
          <p:nvPr>
            <p:custDataLst>
              <p:tags r:id="rId15"/>
            </p:custDataLst>
          </p:nvPr>
        </p:nvSpPr>
        <p:spPr>
          <a:xfrm>
            <a:off x="165735" y="277495"/>
            <a:ext cx="1107440" cy="1107440"/>
          </a:xfrm>
          <a:prstGeom prst="donut">
            <a:avLst>
              <a:gd name="adj" fmla="val 18117"/>
            </a:avLst>
          </a:prstGeom>
          <a:gradFill flip="none" rotWithShape="1">
            <a:gsLst>
              <a:gs pos="0">
                <a:schemeClr val="accent1"/>
              </a:gs>
              <a:gs pos="75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tx1"/>
              </a:solidFill>
              <a:cs typeface="MiSans Normal" panose="00000500000000000000" charset="-122"/>
            </a:endParaRPr>
          </a:p>
        </p:txBody>
      </p:sp>
      <p:sp>
        <p:nvSpPr>
          <p:cNvPr id="1048660" name="日期占位符 11"/>
          <p:cNvSpPr>
            <a:spLocks noGrp="1"/>
          </p:cNvSpPr>
          <p:nvPr>
            <p:ph type="dt" sz="half" idx="10"/>
            <p:custDataLst>
              <p:tags r:id="rId16"/>
            </p:custDataLst>
          </p:nvPr>
        </p:nvSpPr>
        <p:spPr>
          <a:xfrm>
            <a:off x="838200" y="6356350"/>
            <a:ext cx="2743200" cy="365125"/>
          </a:xfrm>
        </p:spPr>
        <p:txBody>
          <a:bodyPr/>
          <a:lstStyle>
            <a:lvl1pPr>
              <a:defRPr>
                <a:solidFill>
                  <a:schemeClr val="tx1"/>
                </a:solidFill>
                <a:cs typeface="MiSans" panose="00000500000000000000" charset="-122"/>
              </a:defRPr>
            </a:lvl1pPr>
          </a:lstStyle>
          <a:p>
            <a:fld id="{297C79FE-DCC0-4620-A566-16CA7A0CE41F}" type="datetimeFigureOut">
              <a:rPr altLang="en-US" lang="zh-CN" smtClean="0"/>
            </a:fld>
            <a:endParaRPr altLang="en-US" dirty="0" lang="zh-CN"/>
          </a:p>
        </p:txBody>
      </p:sp>
      <p:sp>
        <p:nvSpPr>
          <p:cNvPr id="1048662" name="页脚占位符 12"/>
          <p:cNvSpPr>
            <a:spLocks noGrp="1"/>
          </p:cNvSpPr>
          <p:nvPr>
            <p:ph type="ftr" sz="quarter" idx="11"/>
            <p:custDataLst>
              <p:tags r:id="rId17"/>
            </p:custDataLst>
          </p:nvPr>
        </p:nvSpPr>
        <p:spPr>
          <a:xfrm>
            <a:off x="4038600" y="6356350"/>
            <a:ext cx="4114800" cy="365125"/>
          </a:xfrm>
        </p:spPr>
        <p:txBody>
          <a:bodyPr/>
          <a:lstStyle>
            <a:lvl1pPr>
              <a:defRPr>
                <a:solidFill>
                  <a:schemeClr val="tx1"/>
                </a:solidFill>
                <a:cs typeface="MiSans" panose="00000500000000000000" charset="-122"/>
              </a:defRPr>
            </a:lvl1pPr>
          </a:lstStyle>
          <a:p>
            <a:endParaRPr altLang="en-US" lang="zh-CN"/>
          </a:p>
        </p:txBody>
      </p:sp>
      <p:sp>
        <p:nvSpPr>
          <p:cNvPr id="1048664" name="灯片编号占位符 13"/>
          <p:cNvSpPr>
            <a:spLocks noGrp="1"/>
          </p:cNvSpPr>
          <p:nvPr>
            <p:ph type="sldNum" sz="quarter" idx="12"/>
            <p:custDataLst>
              <p:tags r:id="rId18"/>
            </p:custDataLst>
          </p:nvPr>
        </p:nvSpPr>
        <p:spPr>
          <a:xfrm>
            <a:off x="8610600" y="6356350"/>
            <a:ext cx="2743200" cy="365125"/>
          </a:xfrm>
        </p:spPr>
        <p:txBody>
          <a:bodyPr/>
          <a:lstStyle>
            <a:lvl1pPr>
              <a:defRPr>
                <a:solidFill>
                  <a:schemeClr val="tx1"/>
                </a:solidFill>
                <a:cs typeface="MiSans" panose="00000500000000000000" charset="-122"/>
              </a:defRPr>
            </a:lvl1pPr>
          </a:lstStyle>
          <a:p>
            <a:fld id="{515A922F-1294-4387-9CB3-FCC8465D972A}" type="slidenum">
              <a:rPr altLang="en-US" lang="zh-CN" smtClean="0"/>
            </a:fld>
            <a:endParaRPr altLang="en-US" lang="zh-CN"/>
          </a:p>
        </p:txBody>
      </p:sp>
      <p:sp>
        <p:nvSpPr>
          <p:cNvPr id="1048666" name="标题占位符 2"/>
          <p:cNvSpPr>
            <a:spLocks noGrp="1"/>
          </p:cNvSpPr>
          <p:nvPr>
            <p:ph type="title"/>
            <p:custDataLst>
              <p:tags r:id="rId19"/>
            </p:custDataLst>
          </p:nvPr>
        </p:nvSpPr>
        <p:spPr>
          <a:xfrm>
            <a:off x="838200" y="365126"/>
            <a:ext cx="10515600" cy="1199196"/>
          </a:xfrm>
          <a:prstGeom prst="rect"/>
          <a:noFill/>
          <a:ln>
            <a:noFill/>
            <a:prstDash val="sysDash"/>
          </a:ln>
        </p:spPr>
        <p:txBody>
          <a:bodyPr anchor="ctr" bIns="45720" lIns="91440" rIns="91440" rtlCol="0" tIns="45720" vert="horz" wrap="square">
            <a:normAutofit/>
          </a:bodyPr>
          <a:p>
            <a:pPr fontAlgn="auto" lvl="0" marL="0" marR="0">
              <a:lnSpc>
                <a:spcPct val="100000"/>
              </a:lnSpc>
              <a:buClrTx/>
              <a:buSzTx/>
              <a:buFontTx/>
            </a:pPr>
            <a:r>
              <a:rPr altLang="en-US" dirty="0" lang="zh-CN"/>
              <a:t>单击此处编辑母版标题样式</a:t>
            </a:r>
            <a:endParaRPr altLang="en-US" dirty="0" lang="zh-CN"/>
          </a:p>
        </p:txBody>
      </p:sp>
      <p:sp>
        <p:nvSpPr>
          <p:cNvPr id="1048668" name="文本占位符 3"/>
          <p:cNvSpPr>
            <a:spLocks noGrp="1"/>
          </p:cNvSpPr>
          <p:nvPr>
            <p:ph type="body" idx="1"/>
            <p:custDataLst>
              <p:tags r:id="rId20"/>
            </p:custDataLst>
          </p:nvPr>
        </p:nvSpPr>
        <p:spPr>
          <a:xfrm>
            <a:off x="838200" y="1638300"/>
            <a:ext cx="10515600" cy="4538663"/>
          </a:xfrm>
          <a:prstGeom prst="rect"/>
          <a:ln>
            <a:noFill/>
            <a:prstDash val="sysDash"/>
          </a:ln>
        </p:spPr>
        <p:txBody>
          <a:bodyPr bIns="46800" lIns="90000" rIns="90000" rtlCol="0" tIns="46800" vert="horz">
            <a:normAutofit/>
          </a:bodyPr>
          <a:p>
            <a:pPr fontAlgn="auto" lvl="0" marR="0">
              <a:lnSpc>
                <a:spcPct val="130000"/>
              </a:lnSpc>
              <a:spcBef>
                <a:spcPts val="1200"/>
              </a:spcBef>
              <a:spcAft>
                <a:spcPts val="0"/>
              </a:spcAft>
              <a:buClrTx/>
              <a:buSzTx/>
              <a:buChar char="●"/>
            </a:pPr>
            <a:r>
              <a:rPr altLang="en-US" dirty="0" lang="zh-CN"/>
              <a:t>单击此处编辑母版文本样式</a:t>
            </a:r>
            <a:endParaRPr altLang="en-US" dirty="0" lang="zh-CN"/>
          </a:p>
          <a:p>
            <a:pPr fontAlgn="auto" indent="-231775" lvl="1" marL="449580" marR="0">
              <a:lnSpc>
                <a:spcPct val="120000"/>
              </a:lnSpc>
              <a:spcBef>
                <a:spcPts val="1200"/>
              </a:spcBef>
              <a:spcAft>
                <a:spcPts val="0"/>
              </a:spcAft>
              <a:buChar char="●"/>
              <a:tabLst>
                <a:tab algn="l" pos="1609725"/>
              </a:tabLst>
            </a:pPr>
            <a:r>
              <a:rPr altLang="en-US" dirty="0" lang="zh-CN"/>
              <a:t>二级</a:t>
            </a:r>
            <a:endParaRPr altLang="en-US" dirty="0" lang="zh-CN"/>
          </a:p>
          <a:p>
            <a:pPr fontAlgn="auto" indent="-276225" lvl="2" marL="719455" marR="0">
              <a:lnSpc>
                <a:spcPct val="120000"/>
              </a:lnSpc>
              <a:spcBef>
                <a:spcPts val="1200"/>
              </a:spcBef>
              <a:spcAft>
                <a:spcPts val="0"/>
              </a:spcAft>
              <a:buChar char="●"/>
            </a:pPr>
            <a:r>
              <a:rPr altLang="en-US" dirty="0" lang="zh-CN"/>
              <a:t>三级</a:t>
            </a:r>
            <a:endParaRPr altLang="en-US" dirty="0" lang="zh-CN"/>
          </a:p>
          <a:p>
            <a:pPr fontAlgn="auto" indent="-262255" lvl="3" marL="987425" marR="0">
              <a:lnSpc>
                <a:spcPct val="120000"/>
              </a:lnSpc>
              <a:spcBef>
                <a:spcPts val="1200"/>
              </a:spcBef>
              <a:spcAft>
                <a:spcPts val="0"/>
              </a:spcAft>
              <a:buFont typeface="Wingdings" panose="05000000000000000000" charset="0"/>
              <a:buChar char=""/>
              <a:tabLst>
                <a:tab algn="l" pos="899795"/>
              </a:tabLst>
            </a:pPr>
            <a:r>
              <a:rPr altLang="en-US" dirty="0" lang="zh-CN"/>
              <a:t>四级</a:t>
            </a:r>
            <a:endParaRPr altLang="en-US" dirty="0" lang="zh-CN"/>
          </a:p>
          <a:p>
            <a:pPr fontAlgn="auto" indent="-262255" lvl="4" marL="1256030" marR="0">
              <a:lnSpc>
                <a:spcPct val="120000"/>
              </a:lnSpc>
              <a:spcBef>
                <a:spcPts val="1200"/>
              </a:spcBef>
              <a:spcAft>
                <a:spcPts val="0"/>
              </a:spcAft>
            </a:pPr>
            <a:r>
              <a:rPr altLang="en-US" dirty="0" lang="zh-CN"/>
              <a:t>五级</a:t>
            </a:r>
            <a:endParaRPr altLang="en-US" dirty="0" lang="zh-CN"/>
          </a:p>
        </p:txBody>
      </p:sp>
      <p:sp>
        <p:nvSpPr>
          <p:cNvPr id="1048670" name="KSO_TEMPLATE" hidden="1"/>
          <p:cNvSpPr/>
          <p:nvPr userDrawn="1">
            <p:custDataLst>
              <p:tags r:id="rId21"/>
            </p:custDataLst>
          </p:nvPr>
        </p:nvSpPr>
        <p:spPr>
          <a:xfrm>
            <a:off x="0" y="0"/>
            <a:ext cx="0" cy="0"/>
          </a:xfrm>
          <a:prstGeom prst="rect"/>
          <a:solidFill>
            <a:schemeClr val="bg1"/>
          </a:solidFill>
          <a:ln>
            <a:solidFill>
              <a:srgbClr val="DCD6CA"/>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dk1" bg2="dk2" tx1="lt1" tx2="lt2" hlink="hlink" folHlink="folHlink"/>
  <p:sldLayoutIdLst>
    <p:sldLayoutId id="2147484794" r:id="rId1"/>
    <p:sldLayoutId id="2147484795" r:id="rId2"/>
    <p:sldLayoutId id="2147484796" r:id="rId3"/>
    <p:sldLayoutId id="2147484797" r:id="rId4"/>
    <p:sldLayoutId id="2147484798" r:id="rId5"/>
    <p:sldLayoutId id="2147484799" r:id="rId6"/>
    <p:sldLayoutId id="2147484800" r:id="rId7"/>
    <p:sldLayoutId id="2147484801" r:id="rId8"/>
    <p:sldLayoutId id="2147484802" r:id="rId9"/>
    <p:sldLayoutId id="2147484803" r:id="rId10"/>
    <p:sldLayoutId id="2147484804"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altLang="en-US" baseline="0" b="0" cap="none" sz="3600" i="0" kern="1200" kumimoji="0" lang="zh-CN" normalizeH="0" spc="300" strike="noStrike" u="none" smtClean="0">
          <a:ln>
            <a:noFill/>
            <a:prstDash val="sysDot"/>
          </a:ln>
          <a:gradFill>
            <a:gsLst>
              <a:gs pos="14000">
                <a:schemeClr val="accent1"/>
              </a:gs>
              <a:gs pos="54000">
                <a:schemeClr val="tx1"/>
              </a:gs>
              <a:gs pos="92000">
                <a:schemeClr val="accent1"/>
              </a:gs>
            </a:gsLst>
            <a:lin ang="0" scaled="1"/>
          </a:gradFill>
          <a:latin typeface="+mj-ea"/>
          <a:ea typeface="+mj-ea"/>
          <a:cs typeface="MiSans Normal" panose="00000500000000000000" charset="-122"/>
        </a:defRPr>
      </a:lvl1pPr>
    </p:titleStyle>
    <p:bodyStyle>
      <a:lvl1pPr algn="l" defTabSz="914400" eaLnBrk="1" hangingPunct="1" indent="-228600" latinLnBrk="0" marL="228600" rtl="0">
        <a:lnSpc>
          <a:spcPct val="90000"/>
        </a:lnSpc>
        <a:spcBef>
          <a:spcPts val="1000"/>
        </a:spcBef>
        <a:buFont typeface="Arial" panose="02080604020202020204" pitchFamily="34" charset="0"/>
        <a:buChar char="•"/>
        <a:defRPr altLang="en-US" baseline="0" b="0" cap="none" dirty="0" sz="1800" i="0" kern="1200" kumimoji="0" lang="zh-CN" normalizeH="0" spc="150" strike="noStrike" u="none" smtClean="0">
          <a:ln>
            <a:noFill/>
            <a:prstDash val="sysDot"/>
          </a:ln>
          <a:solidFill>
            <a:schemeClr val="tx1"/>
          </a:solidFill>
          <a:latin typeface="+mn-ea"/>
          <a:ea typeface="+mn-ea"/>
          <a:cs typeface="MiSans Normal" panose="00000500000000000000" charset="-122"/>
        </a:defRPr>
      </a:lvl1pPr>
      <a:lvl2pPr algn="l" defTabSz="914400" eaLnBrk="1" hangingPunct="1" indent="-228600" latinLnBrk="0" marL="685800" rtl="0">
        <a:lnSpc>
          <a:spcPct val="90000"/>
        </a:lnSpc>
        <a:spcBef>
          <a:spcPts val="500"/>
        </a:spcBef>
        <a:buFont typeface="Arial" panose="02080604020202020204" pitchFamily="34" charset="0"/>
        <a:buChar char="•"/>
        <a:defRPr altLang="en-US" baseline="0" b="0" cap="none" dirty="0" sz="1600" i="0" kern="1200" kumimoji="0" lang="zh-CN" normalizeH="0" spc="150" strike="noStrike" u="none" smtClean="0">
          <a:ln>
            <a:noFill/>
            <a:prstDash val="sysDot"/>
          </a:ln>
          <a:solidFill>
            <a:schemeClr val="tx1"/>
          </a:solidFill>
          <a:latin typeface="+mn-ea"/>
          <a:ea typeface="+mn-ea"/>
          <a:cs typeface="MiSans Normal" panose="00000500000000000000" charset="-122"/>
        </a:defRPr>
      </a:lvl2pPr>
      <a:lvl3pPr algn="l" defTabSz="914400" eaLnBrk="1" hangingPunct="1" indent="-228600" latinLnBrk="0" marL="1143000" rtl="0">
        <a:lnSpc>
          <a:spcPct val="90000"/>
        </a:lnSpc>
        <a:spcBef>
          <a:spcPts val="500"/>
        </a:spcBef>
        <a:buFont typeface="Arial" panose="02080604020202020204" pitchFamily="34" charset="0"/>
        <a:buChar char="•"/>
        <a:defRPr altLang="en-US" baseline="0" b="0" cap="none" dirty="0" sz="1600" i="0" kern="1200" kumimoji="0" lang="zh-CN" normalizeH="0" spc="150" strike="noStrike" u="none" smtClean="0">
          <a:ln>
            <a:noFill/>
            <a:prstDash val="sysDot"/>
          </a:ln>
          <a:solidFill>
            <a:schemeClr val="tx1"/>
          </a:solidFill>
          <a:latin typeface="+mn-ea"/>
          <a:ea typeface="+mn-ea"/>
          <a:cs typeface="MiSans Normal" panose="00000500000000000000" charset="-122"/>
        </a:defRPr>
      </a:lvl3pPr>
      <a:lvl4pPr algn="l" defTabSz="914400" eaLnBrk="1" hangingPunct="1" indent="-228600" latinLnBrk="0" marL="1600200" rtl="0">
        <a:lnSpc>
          <a:spcPct val="90000"/>
        </a:lnSpc>
        <a:spcBef>
          <a:spcPts val="500"/>
        </a:spcBef>
        <a:buFont typeface="Arial" panose="02080604020202020204" pitchFamily="34" charset="0"/>
        <a:buChar char="•"/>
        <a:defRPr altLang="en-US" baseline="0" b="0" cap="none" dirty="0" sz="1400" i="0" kern="1200" kumimoji="0" lang="zh-CN" normalizeH="0" spc="150" strike="noStrike" u="none" smtClean="0">
          <a:ln>
            <a:noFill/>
            <a:prstDash val="sysDot"/>
          </a:ln>
          <a:solidFill>
            <a:schemeClr val="tx1"/>
          </a:solidFill>
          <a:latin typeface="+mn-ea"/>
          <a:ea typeface="+mn-ea"/>
          <a:cs typeface="MiSans Normal" panose="00000500000000000000" charset="-122"/>
        </a:defRPr>
      </a:lvl4pPr>
      <a:lvl5pPr algn="l" defTabSz="914400" eaLnBrk="1" hangingPunct="1" indent="-228600" latinLnBrk="0" marL="2057400" rtl="0">
        <a:lnSpc>
          <a:spcPct val="90000"/>
        </a:lnSpc>
        <a:spcBef>
          <a:spcPts val="500"/>
        </a:spcBef>
        <a:buFont typeface="Arial" panose="02080604020202020204" pitchFamily="34" charset="0"/>
        <a:buChar char="•"/>
        <a:defRPr altLang="en-US" baseline="0" b="0" cap="none" dirty="0" sz="1400" i="0" kern="1200" kumimoji="0" lang="zh-CN" normalizeH="0" spc="150" strike="noStrike" u="none" smtClean="0">
          <a:ln>
            <a:noFill/>
            <a:prstDash val="sysDot"/>
          </a:ln>
          <a:solidFill>
            <a:schemeClr val="tx1"/>
          </a:solidFill>
          <a:latin typeface="+mn-ea"/>
          <a:ea typeface="+mn-ea"/>
          <a:cs typeface="MiSans Normal" panose="00000500000000000000" charset="-122"/>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117.xml"/><Relationship Id="rId2" Type="http://schemas.openxmlformats.org/officeDocument/2006/relationships/tags" Target="../tags/tag118.xml"/><Relationship Id="rId3" Type="http://schemas.openxmlformats.org/officeDocument/2006/relationships/tags" Target="../tags/tag119.xml"/><Relationship Id="rId4" Type="http://schemas.openxmlformats.org/officeDocument/2006/relationships/tags" Target="../tags/tag120.xml"/><Relationship Id="rId5"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tags" Target="../tags/tag121.xml"/><Relationship Id="rId2" Type="http://schemas.openxmlformats.org/officeDocument/2006/relationships/tags" Target="../tags/tag122.xml"/><Relationship Id="rId3" Type="http://schemas.openxmlformats.org/officeDocument/2006/relationships/tags" Target="../tags/tag123.xml"/><Relationship Id="rId4" Type="http://schemas.openxmlformats.org/officeDocument/2006/relationships/tags" Target="../tags/tag124.xml"/><Relationship Id="rId5" Type="http://schemas.openxmlformats.org/officeDocument/2006/relationships/tags" Target="../tags/tag125.xml"/><Relationship Id="rId6" Type="http://schemas.openxmlformats.org/officeDocument/2006/relationships/tags" Target="../tags/tag126.xml"/><Relationship Id="rId7" Type="http://schemas.openxmlformats.org/officeDocument/2006/relationships/tags" Target="../tags/tag127.xml"/><Relationship Id="rId8" Type="http://schemas.openxmlformats.org/officeDocument/2006/relationships/tags" Target="../tags/tag128.xml"/><Relationship Id="rId9" Type="http://schemas.openxmlformats.org/officeDocument/2006/relationships/tags" Target="../tags/tag129.xml"/><Relationship Id="rId10" Type="http://schemas.openxmlformats.org/officeDocument/2006/relationships/tags" Target="../tags/tag130.xml"/><Relationship Id="rId11" Type="http://schemas.openxmlformats.org/officeDocument/2006/relationships/tags" Target="../tags/tag131.xml"/><Relationship Id="rId12" Type="http://schemas.openxmlformats.org/officeDocument/2006/relationships/tags" Target="../tags/tag132.xml"/><Relationship Id="rId13" Type="http://schemas.openxmlformats.org/officeDocument/2006/relationships/tags" Target="../tags/tag133.xml"/><Relationship Id="rId14" Type="http://schemas.openxmlformats.org/officeDocument/2006/relationships/tags" Target="../tags/tag134.xml"/><Relationship Id="rId15" Type="http://schemas.openxmlformats.org/officeDocument/2006/relationships/tags" Target="../tags/tag135.xml"/><Relationship Id="rId16" Type="http://schemas.openxmlformats.org/officeDocument/2006/relationships/tags" Target="../tags/tag136.xml"/><Relationship Id="rId17" Type="http://schemas.openxmlformats.org/officeDocument/2006/relationships/tags" Target="../tags/tag137.xml"/><Relationship Id="rId18" Type="http://schemas.openxmlformats.org/officeDocument/2006/relationships/tags" Target="../tags/tag138.xml"/><Relationship Id="rId19" Type="http://schemas.openxmlformats.org/officeDocument/2006/relationships/tags" Target="../tags/tag139.xml"/><Relationship Id="rId20" Type="http://schemas.openxmlformats.org/officeDocument/2006/relationships/tags" Target="../tags/tag140.xml"/><Relationship Id="rId21" Type="http://schemas.openxmlformats.org/officeDocument/2006/relationships/tags" Target="../tags/tag141.xml"/><Relationship Id="rId22"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tags" Target="../tags/tag142.xml"/><Relationship Id="rId2" Type="http://schemas.openxmlformats.org/officeDocument/2006/relationships/tags" Target="../tags/tag143.xml"/><Relationship Id="rId3" Type="http://schemas.openxmlformats.org/officeDocument/2006/relationships/tags" Target="../tags/tag144.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45.xml"/><Relationship Id="rId2" Type="http://schemas.openxmlformats.org/officeDocument/2006/relationships/tags" Target="../tags/tag146.xml"/><Relationship Id="rId3" Type="http://schemas.openxmlformats.org/officeDocument/2006/relationships/tags" Target="../tags/tag147.xml"/><Relationship Id="rId4"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1" Type="http://schemas.openxmlformats.org/officeDocument/2006/relationships/tags" Target="../tags/tag148.xml"/><Relationship Id="rId2" Type="http://schemas.openxmlformats.org/officeDocument/2006/relationships/tags" Target="../tags/tag149.xml"/><Relationship Id="rId3" Type="http://schemas.openxmlformats.org/officeDocument/2006/relationships/tags" Target="../tags/tag150.xml"/><Relationship Id="rId4" Type="http://schemas.openxmlformats.org/officeDocument/2006/relationships/tags" Target="../tags/tag151.xml"/><Relationship Id="rId5" Type="http://schemas.openxmlformats.org/officeDocument/2006/relationships/tags" Target="../tags/tag152.xml"/><Relationship Id="rId6" Type="http://schemas.openxmlformats.org/officeDocument/2006/relationships/tags" Target="../tags/tag153.xml"/><Relationship Id="rId7" Type="http://schemas.openxmlformats.org/officeDocument/2006/relationships/tags" Target="../tags/tag154.xml"/><Relationship Id="rId8" Type="http://schemas.openxmlformats.org/officeDocument/2006/relationships/tags" Target="../tags/tag155.xml"/><Relationship Id="rId9" Type="http://schemas.openxmlformats.org/officeDocument/2006/relationships/tags" Target="../tags/tag156.xml"/><Relationship Id="rId10" Type="http://schemas.openxmlformats.org/officeDocument/2006/relationships/tags" Target="../tags/tag157.xml"/><Relationship Id="rId11" Type="http://schemas.openxmlformats.org/officeDocument/2006/relationships/tags" Target="../tags/tag158.xml"/><Relationship Id="rId12" Type="http://schemas.openxmlformats.org/officeDocument/2006/relationships/tags" Target="../tags/tag159.xml"/><Relationship Id="rId13" Type="http://schemas.openxmlformats.org/officeDocument/2006/relationships/tags" Target="../tags/tag160.xml"/><Relationship Id="rId14" Type="http://schemas.openxmlformats.org/officeDocument/2006/relationships/tags" Target="../tags/tag161.xml"/><Relationship Id="rId15" Type="http://schemas.openxmlformats.org/officeDocument/2006/relationships/tags" Target="../tags/tag162.xml"/><Relationship Id="rId16" Type="http://schemas.openxmlformats.org/officeDocument/2006/relationships/tags" Target="../tags/tag163.xml"/><Relationship Id="rId17"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64.xml"/><Relationship Id="rId2" Type="http://schemas.openxmlformats.org/officeDocument/2006/relationships/tags" Target="../tags/tag165.xml"/><Relationship Id="rId3" Type="http://schemas.openxmlformats.org/officeDocument/2006/relationships/tags" Target="../tags/tag166.xml"/><Relationship Id="rId4" Type="http://schemas.openxmlformats.org/officeDocument/2006/relationships/tags" Target="../tags/tag167.xml"/><Relationship Id="rId5" Type="http://schemas.openxmlformats.org/officeDocument/2006/relationships/tags" Target="../tags/tag168.xml"/><Relationship Id="rId6" Type="http://schemas.openxmlformats.org/officeDocument/2006/relationships/tags" Target="../tags/tag169.xml"/><Relationship Id="rId7" Type="http://schemas.openxmlformats.org/officeDocument/2006/relationships/tags" Target="../tags/tag170.xml"/><Relationship Id="rId8" Type="http://schemas.openxmlformats.org/officeDocument/2006/relationships/tags" Target="../tags/tag171.xml"/><Relationship Id="rId9" Type="http://schemas.openxmlformats.org/officeDocument/2006/relationships/tags" Target="../tags/tag172.xml"/><Relationship Id="rId10" Type="http://schemas.openxmlformats.org/officeDocument/2006/relationships/tags" Target="../tags/tag173.xml"/><Relationship Id="rId11" Type="http://schemas.openxmlformats.org/officeDocument/2006/relationships/tags" Target="../tags/tag174.xml"/><Relationship Id="rId12" Type="http://schemas.openxmlformats.org/officeDocument/2006/relationships/tags" Target="../tags/tag175.xml"/><Relationship Id="rId13"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176.xml"/><Relationship Id="rId2" Type="http://schemas.openxmlformats.org/officeDocument/2006/relationships/tags" Target="../tags/tag177.xml"/><Relationship Id="rId3" Type="http://schemas.openxmlformats.org/officeDocument/2006/relationships/tags" Target="../tags/tag178.xml"/><Relationship Id="rId4"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1" Type="http://schemas.openxmlformats.org/officeDocument/2006/relationships/tags" Target="../tags/tag179.xml"/><Relationship Id="rId2" Type="http://schemas.openxmlformats.org/officeDocument/2006/relationships/tags" Target="../tags/tag180.xml"/><Relationship Id="rId3" Type="http://schemas.openxmlformats.org/officeDocument/2006/relationships/tags" Target="../tags/tag181.xml"/><Relationship Id="rId4" Type="http://schemas.openxmlformats.org/officeDocument/2006/relationships/tags" Target="../tags/tag182.xml"/><Relationship Id="rId5" Type="http://schemas.openxmlformats.org/officeDocument/2006/relationships/tags" Target="../tags/tag183.xml"/><Relationship Id="rId6" Type="http://schemas.openxmlformats.org/officeDocument/2006/relationships/tags" Target="../tags/tag184.xml"/><Relationship Id="rId7" Type="http://schemas.openxmlformats.org/officeDocument/2006/relationships/tags" Target="../tags/tag185.xml"/><Relationship Id="rId8" Type="http://schemas.openxmlformats.org/officeDocument/2006/relationships/tags" Target="../tags/tag186.xml"/><Relationship Id="rId9" Type="http://schemas.openxmlformats.org/officeDocument/2006/relationships/tags" Target="../tags/tag187.xml"/><Relationship Id="rId10" Type="http://schemas.openxmlformats.org/officeDocument/2006/relationships/tags" Target="../tags/tag188.xml"/><Relationship Id="rId11" Type="http://schemas.openxmlformats.org/officeDocument/2006/relationships/tags" Target="../tags/tag189.xml"/><Relationship Id="rId12" Type="http://schemas.openxmlformats.org/officeDocument/2006/relationships/tags" Target="../tags/tag190.xml"/><Relationship Id="rId13" Type="http://schemas.openxmlformats.org/officeDocument/2006/relationships/tags" Target="../tags/tag191.xml"/><Relationship Id="rId14" Type="http://schemas.openxmlformats.org/officeDocument/2006/relationships/tags" Target="../tags/tag192.xml"/><Relationship Id="rId15" Type="http://schemas.openxmlformats.org/officeDocument/2006/relationships/tags" Target="../tags/tag193.xml"/><Relationship Id="rId16" Type="http://schemas.openxmlformats.org/officeDocument/2006/relationships/tags" Target="../tags/tag194.xml"/><Relationship Id="rId17" Type="http://schemas.openxmlformats.org/officeDocument/2006/relationships/tags" Target="../tags/tag195.xml"/><Relationship Id="rId18" Type="http://schemas.openxmlformats.org/officeDocument/2006/relationships/tags" Target="../tags/tag196.xml"/><Relationship Id="rId19" Type="http://schemas.openxmlformats.org/officeDocument/2006/relationships/tags" Target="../tags/tag197.xml"/><Relationship Id="rId20" Type="http://schemas.openxmlformats.org/officeDocument/2006/relationships/tags" Target="../tags/tag198.xml"/><Relationship Id="rId21" Type="http://schemas.openxmlformats.org/officeDocument/2006/relationships/tags" Target="../tags/tag199.xml"/><Relationship Id="rId22" Type="http://schemas.openxmlformats.org/officeDocument/2006/relationships/tags" Target="../tags/tag200.xml"/><Relationship Id="rId23" Type="http://schemas.openxmlformats.org/officeDocument/2006/relationships/tags" Target="../tags/tag201.xml"/><Relationship Id="rId24" Type="http://schemas.openxmlformats.org/officeDocument/2006/relationships/tags" Target="../tags/tag202.xml"/><Relationship Id="rId25" Type="http://schemas.openxmlformats.org/officeDocument/2006/relationships/tags" Target="../tags/tag203.xml"/><Relationship Id="rId26" Type="http://schemas.openxmlformats.org/officeDocument/2006/relationships/tags" Target="../tags/tag204.xml"/><Relationship Id="rId27" Type="http://schemas.openxmlformats.org/officeDocument/2006/relationships/tags" Target="../tags/tag205.xml"/><Relationship Id="rId28" Type="http://schemas.openxmlformats.org/officeDocument/2006/relationships/tags" Target="../tags/tag206.xml"/><Relationship Id="rId29" Type="http://schemas.openxmlformats.org/officeDocument/2006/relationships/tags" Target="../tags/tag207.xml"/><Relationship Id="rId30"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208.xml"/><Relationship Id="rId2" Type="http://schemas.openxmlformats.org/officeDocument/2006/relationships/tags" Target="../tags/tag209.xml"/><Relationship Id="rId3" Type="http://schemas.openxmlformats.org/officeDocument/2006/relationships/tags" Target="../tags/tag210.xml"/><Relationship Id="rId4" Type="http://schemas.openxmlformats.org/officeDocument/2006/relationships/tags" Target="../tags/tag211.xml"/><Relationship Id="rId5" Type="http://schemas.openxmlformats.org/officeDocument/2006/relationships/tags" Target="../tags/tag212.xml"/><Relationship Id="rId6" Type="http://schemas.openxmlformats.org/officeDocument/2006/relationships/tags" Target="../tags/tag213.xml"/><Relationship Id="rId7" Type="http://schemas.openxmlformats.org/officeDocument/2006/relationships/tags" Target="../tags/tag214.xml"/><Relationship Id="rId8" Type="http://schemas.openxmlformats.org/officeDocument/2006/relationships/tags" Target="../tags/tag215.xml"/><Relationship Id="rId9" Type="http://schemas.openxmlformats.org/officeDocument/2006/relationships/tags" Target="../tags/tag216.xml"/><Relationship Id="rId10" Type="http://schemas.openxmlformats.org/officeDocument/2006/relationships/tags" Target="../tags/tag217.xml"/><Relationship Id="rId11" Type="http://schemas.openxmlformats.org/officeDocument/2006/relationships/tags" Target="../tags/tag218.xml"/><Relationship Id="rId12" Type="http://schemas.openxmlformats.org/officeDocument/2006/relationships/tags" Target="../tags/tag219.xml"/><Relationship Id="rId13"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220.xml"/><Relationship Id="rId2" Type="http://schemas.openxmlformats.org/officeDocument/2006/relationships/tags" Target="../tags/tag221.xml"/><Relationship Id="rId3" Type="http://schemas.openxmlformats.org/officeDocument/2006/relationships/tags" Target="../tags/tag222.xml"/><Relationship Id="rId4" Type="http://schemas.openxmlformats.org/officeDocument/2006/relationships/tags" Target="../tags/tag223.xml"/><Relationship Id="rId5" Type="http://schemas.openxmlformats.org/officeDocument/2006/relationships/tags" Target="../tags/tag224.xml"/><Relationship Id="rId6" Type="http://schemas.openxmlformats.org/officeDocument/2006/relationships/tags" Target="../tags/tag225.xml"/><Relationship Id="rId7" Type="http://schemas.openxmlformats.org/officeDocument/2006/relationships/tags" Target="../tags/tag226.xml"/><Relationship Id="rId8" Type="http://schemas.openxmlformats.org/officeDocument/2006/relationships/tags" Target="../tags/tag227.xml"/><Relationship Id="rId9" Type="http://schemas.openxmlformats.org/officeDocument/2006/relationships/tags" Target="../tags/tag228.xml"/><Relationship Id="rId10" Type="http://schemas.openxmlformats.org/officeDocument/2006/relationships/tags" Target="../tags/tag229.xml"/><Relationship Id="rId11" Type="http://schemas.openxmlformats.org/officeDocument/2006/relationships/tags" Target="../tags/tag230.xml"/><Relationship Id="rId12" Type="http://schemas.openxmlformats.org/officeDocument/2006/relationships/tags" Target="../tags/tag231.xml"/><Relationship Id="rId13" Type="http://schemas.openxmlformats.org/officeDocument/2006/relationships/tags" Target="../tags/tag232.xml"/><Relationship Id="rId14" Type="http://schemas.openxmlformats.org/officeDocument/2006/relationships/tags" Target="../tags/tag233.xml"/><Relationship Id="rId15" Type="http://schemas.openxmlformats.org/officeDocument/2006/relationships/tags" Target="../tags/tag234.xml"/><Relationship Id="rId16" Type="http://schemas.openxmlformats.org/officeDocument/2006/relationships/tags" Target="../tags/tag235.xml"/><Relationship Id="rId17"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236.xml"/><Relationship Id="rId2" Type="http://schemas.openxmlformats.org/officeDocument/2006/relationships/tags" Target="../tags/tag237.xml"/><Relationship Id="rId3" Type="http://schemas.openxmlformats.org/officeDocument/2006/relationships/tags" Target="../tags/tag238.xml"/><Relationship Id="rId4"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1" Type="http://schemas.openxmlformats.org/officeDocument/2006/relationships/tags" Target="../tags/tag239.xml"/><Relationship Id="rId2" Type="http://schemas.openxmlformats.org/officeDocument/2006/relationships/tags" Target="../tags/tag240.xml"/><Relationship Id="rId3" Type="http://schemas.openxmlformats.org/officeDocument/2006/relationships/tags" Target="../tags/tag241.xml"/><Relationship Id="rId4" Type="http://schemas.openxmlformats.org/officeDocument/2006/relationships/tags" Target="../tags/tag242.xml"/><Relationship Id="rId5" Type="http://schemas.openxmlformats.org/officeDocument/2006/relationships/tags" Target="../tags/tag243.xml"/><Relationship Id="rId6" Type="http://schemas.openxmlformats.org/officeDocument/2006/relationships/tags" Target="../tags/tag244.xml"/><Relationship Id="rId7" Type="http://schemas.openxmlformats.org/officeDocument/2006/relationships/tags" Target="../tags/tag245.xml"/><Relationship Id="rId8" Type="http://schemas.openxmlformats.org/officeDocument/2006/relationships/tags" Target="../tags/tag246.xml"/><Relationship Id="rId9" Type="http://schemas.openxmlformats.org/officeDocument/2006/relationships/tags" Target="../tags/tag247.xml"/><Relationship Id="rId10" Type="http://schemas.openxmlformats.org/officeDocument/2006/relationships/tags" Target="../tags/tag248.xml"/><Relationship Id="rId11" Type="http://schemas.openxmlformats.org/officeDocument/2006/relationships/tags" Target="../tags/tag249.xml"/><Relationship Id="rId12" Type="http://schemas.openxmlformats.org/officeDocument/2006/relationships/tags" Target="../tags/tag250.xml"/><Relationship Id="rId13"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51.xml"/><Relationship Id="rId2" Type="http://schemas.openxmlformats.org/officeDocument/2006/relationships/tags" Target="../tags/tag252.xml"/><Relationship Id="rId3" Type="http://schemas.openxmlformats.org/officeDocument/2006/relationships/tags" Target="../tags/tag253.xml"/><Relationship Id="rId4" Type="http://schemas.openxmlformats.org/officeDocument/2006/relationships/tags" Target="../tags/tag254.xml"/><Relationship Id="rId5"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55.xml"/><Relationship Id="rId2" Type="http://schemas.openxmlformats.org/officeDocument/2006/relationships/tags" Target="../tags/tag256.xml"/><Relationship Id="rId3" Type="http://schemas.openxmlformats.org/officeDocument/2006/relationships/tags" Target="../tags/tag257.xml"/><Relationship Id="rId4" Type="http://schemas.openxmlformats.org/officeDocument/2006/relationships/tags" Target="../tags/tag258.xml"/><Relationship Id="rId5" Type="http://schemas.openxmlformats.org/officeDocument/2006/relationships/tags" Target="../tags/tag259.xml"/><Relationship Id="rId6" Type="http://schemas.openxmlformats.org/officeDocument/2006/relationships/tags" Target="../tags/tag260.xml"/><Relationship Id="rId7" Type="http://schemas.openxmlformats.org/officeDocument/2006/relationships/tags" Target="../tags/tag261.xml"/><Relationship Id="rId8" Type="http://schemas.openxmlformats.org/officeDocument/2006/relationships/tags" Target="../tags/tag262.xml"/><Relationship Id="rId9" Type="http://schemas.openxmlformats.org/officeDocument/2006/relationships/tags" Target="../tags/tag263.xml"/><Relationship Id="rId10" Type="http://schemas.openxmlformats.org/officeDocument/2006/relationships/tags" Target="../tags/tag264.xml"/><Relationship Id="rId11" Type="http://schemas.openxmlformats.org/officeDocument/2006/relationships/tags" Target="../tags/tag265.xml"/><Relationship Id="rId12" Type="http://schemas.openxmlformats.org/officeDocument/2006/relationships/tags" Target="../tags/tag266.xml"/><Relationship Id="rId13" Type="http://schemas.openxmlformats.org/officeDocument/2006/relationships/tags" Target="../tags/tag267.xml"/><Relationship Id="rId14" Type="http://schemas.openxmlformats.org/officeDocument/2006/relationships/tags" Target="../tags/tag268.xml"/><Relationship Id="rId15" Type="http://schemas.openxmlformats.org/officeDocument/2006/relationships/tags" Target="../tags/tag269.xml"/><Relationship Id="rId16" Type="http://schemas.openxmlformats.org/officeDocument/2006/relationships/tags" Target="../tags/tag270.xml"/><Relationship Id="rId17"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271.xml"/><Relationship Id="rId2" Type="http://schemas.openxmlformats.org/officeDocument/2006/relationships/tags" Target="../tags/tag272.xml"/><Relationship Id="rId3" Type="http://schemas.openxmlformats.org/officeDocument/2006/relationships/tags" Target="../tags/tag273.xml"/><Relationship Id="rId4"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1" Type="http://schemas.openxmlformats.org/officeDocument/2006/relationships/tags" Target="../tags/tag274.xml"/><Relationship Id="rId2" Type="http://schemas.openxmlformats.org/officeDocument/2006/relationships/tags" Target="../tags/tag275.xml"/><Relationship Id="rId3" Type="http://schemas.openxmlformats.org/officeDocument/2006/relationships/tags" Target="../tags/tag276.xml"/><Relationship Id="rId4" Type="http://schemas.openxmlformats.org/officeDocument/2006/relationships/tags" Target="../tags/tag277.xml"/><Relationship Id="rId5" Type="http://schemas.openxmlformats.org/officeDocument/2006/relationships/tags" Target="../tags/tag278.xml"/><Relationship Id="rId6" Type="http://schemas.openxmlformats.org/officeDocument/2006/relationships/tags" Target="../tags/tag279.xml"/><Relationship Id="rId7" Type="http://schemas.openxmlformats.org/officeDocument/2006/relationships/tags" Target="../tags/tag280.xml"/><Relationship Id="rId8" Type="http://schemas.openxmlformats.org/officeDocument/2006/relationships/tags" Target="../tags/tag281.xml"/><Relationship Id="rId9" Type="http://schemas.openxmlformats.org/officeDocument/2006/relationships/tags" Target="../tags/tag282.xml"/><Relationship Id="rId10" Type="http://schemas.openxmlformats.org/officeDocument/2006/relationships/tags" Target="../tags/tag283.xml"/><Relationship Id="rId11" Type="http://schemas.openxmlformats.org/officeDocument/2006/relationships/tags" Target="../tags/tag284.xml"/><Relationship Id="rId12" Type="http://schemas.openxmlformats.org/officeDocument/2006/relationships/tags" Target="../tags/tag285.xml"/><Relationship Id="rId13"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286.xml"/><Relationship Id="rId2" Type="http://schemas.openxmlformats.org/officeDocument/2006/relationships/tags" Target="../tags/tag287.xml"/><Relationship Id="rId3" Type="http://schemas.openxmlformats.org/officeDocument/2006/relationships/tags" Target="../tags/tag288.xml"/><Relationship Id="rId4" Type="http://schemas.openxmlformats.org/officeDocument/2006/relationships/tags" Target="../tags/tag289.xml"/><Relationship Id="rId5" Type="http://schemas.openxmlformats.org/officeDocument/2006/relationships/tags" Target="../tags/tag290.xml"/><Relationship Id="rId6" Type="http://schemas.openxmlformats.org/officeDocument/2006/relationships/tags" Target="../tags/tag291.xml"/><Relationship Id="rId7" Type="http://schemas.openxmlformats.org/officeDocument/2006/relationships/tags" Target="../tags/tag292.xml"/><Relationship Id="rId8" Type="http://schemas.openxmlformats.org/officeDocument/2006/relationships/tags" Target="../tags/tag293.xml"/><Relationship Id="rId9" Type="http://schemas.openxmlformats.org/officeDocument/2006/relationships/tags" Target="../tags/tag294.xml"/><Relationship Id="rId10" Type="http://schemas.openxmlformats.org/officeDocument/2006/relationships/tags" Target="../tags/tag295.xml"/><Relationship Id="rId11" Type="http://schemas.openxmlformats.org/officeDocument/2006/relationships/tags" Target="../tags/tag296.xml"/><Relationship Id="rId12" Type="http://schemas.openxmlformats.org/officeDocument/2006/relationships/tags" Target="../tags/tag297.xml"/><Relationship Id="rId13" Type="http://schemas.openxmlformats.org/officeDocument/2006/relationships/tags" Target="../tags/tag298.xml"/><Relationship Id="rId14" Type="http://schemas.openxmlformats.org/officeDocument/2006/relationships/tags" Target="../tags/tag299.xml"/><Relationship Id="rId15" Type="http://schemas.openxmlformats.org/officeDocument/2006/relationships/tags" Target="../tags/tag300.xml"/><Relationship Id="rId16" Type="http://schemas.openxmlformats.org/officeDocument/2006/relationships/tags" Target="../tags/tag301.xml"/><Relationship Id="rId17" Type="http://schemas.openxmlformats.org/officeDocument/2006/relationships/tags" Target="../tags/tag302.xml"/><Relationship Id="rId18" Type="http://schemas.openxmlformats.org/officeDocument/2006/relationships/tags" Target="../tags/tag303.xml"/><Relationship Id="rId19" Type="http://schemas.openxmlformats.org/officeDocument/2006/relationships/tags" Target="../tags/tag304.xml"/><Relationship Id="rId20" Type="http://schemas.openxmlformats.org/officeDocument/2006/relationships/tags" Target="../tags/tag305.xml"/><Relationship Id="rId2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306.xml"/><Relationship Id="rId2" Type="http://schemas.openxmlformats.org/officeDocument/2006/relationships/tags" Target="../tags/tag307.xml"/><Relationship Id="rId3" Type="http://schemas.openxmlformats.org/officeDocument/2006/relationships/tags" Target="../tags/tag308.xml"/><Relationship Id="rId4" Type="http://schemas.openxmlformats.org/officeDocument/2006/relationships/tags" Target="../tags/tag309.xml"/><Relationship Id="rId5" Type="http://schemas.openxmlformats.org/officeDocument/2006/relationships/tags" Target="../tags/tag310.xml"/><Relationship Id="rId6" Type="http://schemas.openxmlformats.org/officeDocument/2006/relationships/tags" Target="../tags/tag311.xml"/><Relationship Id="rId7" Type="http://schemas.openxmlformats.org/officeDocument/2006/relationships/tags" Target="../tags/tag312.xml"/><Relationship Id="rId8" Type="http://schemas.openxmlformats.org/officeDocument/2006/relationships/tags" Target="../tags/tag313.xml"/><Relationship Id="rId9" Type="http://schemas.openxmlformats.org/officeDocument/2006/relationships/tags" Target="../tags/tag314.xml"/><Relationship Id="rId10" Type="http://schemas.openxmlformats.org/officeDocument/2006/relationships/tags" Target="../tags/tag315.xml"/><Relationship Id="rId11" Type="http://schemas.openxmlformats.org/officeDocument/2006/relationships/tags" Target="../tags/tag316.xml"/><Relationship Id="rId12" Type="http://schemas.openxmlformats.org/officeDocument/2006/relationships/tags" Target="../tags/tag317.xml"/><Relationship Id="rId13" Type="http://schemas.openxmlformats.org/officeDocument/2006/relationships/tags" Target="../tags/tag318.xml"/><Relationship Id="rId14" Type="http://schemas.openxmlformats.org/officeDocument/2006/relationships/tags" Target="../tags/tag319.xml"/><Relationship Id="rId15" Type="http://schemas.openxmlformats.org/officeDocument/2006/relationships/tags" Target="../tags/tag320.xml"/><Relationship Id="rId16" Type="http://schemas.openxmlformats.org/officeDocument/2006/relationships/tags" Target="../tags/tag321.xml"/><Relationship Id="rId17" Type="http://schemas.openxmlformats.org/officeDocument/2006/relationships/tags" Target="../tags/tag322.xml"/><Relationship Id="rId18" Type="http://schemas.openxmlformats.org/officeDocument/2006/relationships/tags" Target="../tags/tag323.xml"/><Relationship Id="rId19" Type="http://schemas.openxmlformats.org/officeDocument/2006/relationships/tags" Target="../tags/tag324.xml"/><Relationship Id="rId20" Type="http://schemas.openxmlformats.org/officeDocument/2006/relationships/tags" Target="../tags/tag325.xml"/><Relationship Id="rId21" Type="http://schemas.openxmlformats.org/officeDocument/2006/relationships/tags" Target="../tags/tag326.xml"/><Relationship Id="rId22" Type="http://schemas.openxmlformats.org/officeDocument/2006/relationships/tags" Target="../tags/tag327.xml"/><Relationship Id="rId23" Type="http://schemas.openxmlformats.org/officeDocument/2006/relationships/tags" Target="../tags/tag328.xml"/><Relationship Id="rId24" Type="http://schemas.openxmlformats.org/officeDocument/2006/relationships/tags" Target="../tags/tag329.xml"/><Relationship Id="rId25" Type="http://schemas.openxmlformats.org/officeDocument/2006/relationships/tags" Target="../tags/tag330.xml"/><Relationship Id="rId26" Type="http://schemas.openxmlformats.org/officeDocument/2006/relationships/tags" Target="../tags/tag331.xml"/><Relationship Id="rId27" Type="http://schemas.openxmlformats.org/officeDocument/2006/relationships/tags" Target="../tags/tag332.xml"/><Relationship Id="rId28" Type="http://schemas.openxmlformats.org/officeDocument/2006/relationships/tags" Target="../tags/tag333.xml"/><Relationship Id="rId29" Type="http://schemas.openxmlformats.org/officeDocument/2006/relationships/tags" Target="../tags/tag334.xml"/><Relationship Id="rId30"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335.xml"/><Relationship Id="rId2" Type="http://schemas.openxmlformats.org/officeDocument/2006/relationships/tags" Target="../tags/tag336.xml"/><Relationship Id="rId3" Type="http://schemas.openxmlformats.org/officeDocument/2006/relationships/tags" Target="../tags/tag337.xml"/><Relationship Id="rId4"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1" Type="http://schemas.openxmlformats.org/officeDocument/2006/relationships/tags" Target="../tags/tag338.xml"/><Relationship Id="rId2" Type="http://schemas.openxmlformats.org/officeDocument/2006/relationships/tags" Target="../tags/tag339.xml"/><Relationship Id="rId3" Type="http://schemas.openxmlformats.org/officeDocument/2006/relationships/tags" Target="../tags/tag340.xml"/><Relationship Id="rId4" Type="http://schemas.openxmlformats.org/officeDocument/2006/relationships/tags" Target="../tags/tag341.xml"/><Relationship Id="rId5" Type="http://schemas.openxmlformats.org/officeDocument/2006/relationships/tags" Target="../tags/tag342.xml"/><Relationship Id="rId6" Type="http://schemas.openxmlformats.org/officeDocument/2006/relationships/tags" Target="../tags/tag343.xml"/><Relationship Id="rId7" Type="http://schemas.openxmlformats.org/officeDocument/2006/relationships/tags" Target="../tags/tag344.xml"/><Relationship Id="rId8" Type="http://schemas.openxmlformats.org/officeDocument/2006/relationships/tags" Target="../tags/tag345.xml"/><Relationship Id="rId9" Type="http://schemas.openxmlformats.org/officeDocument/2006/relationships/tags" Target="../tags/tag346.xml"/><Relationship Id="rId10" Type="http://schemas.openxmlformats.org/officeDocument/2006/relationships/tags" Target="../tags/tag347.xml"/><Relationship Id="rId11" Type="http://schemas.openxmlformats.org/officeDocument/2006/relationships/tags" Target="../tags/tag348.xml"/><Relationship Id="rId12" Type="http://schemas.openxmlformats.org/officeDocument/2006/relationships/tags" Target="../tags/tag349.xml"/><Relationship Id="rId13"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350.xml"/><Relationship Id="rId2" Type="http://schemas.openxmlformats.org/officeDocument/2006/relationships/tags" Target="../tags/tag351.xml"/><Relationship Id="rId3" Type="http://schemas.openxmlformats.org/officeDocument/2006/relationships/tags" Target="../tags/tag352.xml"/><Relationship Id="rId4" Type="http://schemas.openxmlformats.org/officeDocument/2006/relationships/tags" Target="../tags/tag353.xml"/><Relationship Id="rId5" Type="http://schemas.openxmlformats.org/officeDocument/2006/relationships/tags" Target="../tags/tag354.xml"/><Relationship Id="rId6" Type="http://schemas.openxmlformats.org/officeDocument/2006/relationships/tags" Target="../tags/tag355.xml"/><Relationship Id="rId7" Type="http://schemas.openxmlformats.org/officeDocument/2006/relationships/tags" Target="../tags/tag356.xml"/><Relationship Id="rId8" Type="http://schemas.openxmlformats.org/officeDocument/2006/relationships/tags" Target="../tags/tag357.xml"/><Relationship Id="rId9" Type="http://schemas.openxmlformats.org/officeDocument/2006/relationships/tags" Target="../tags/tag358.xml"/><Relationship Id="rId10" Type="http://schemas.openxmlformats.org/officeDocument/2006/relationships/tags" Target="../tags/tag359.xml"/><Relationship Id="rId11" Type="http://schemas.openxmlformats.org/officeDocument/2006/relationships/tags" Target="../tags/tag360.xml"/><Relationship Id="rId12" Type="http://schemas.openxmlformats.org/officeDocument/2006/relationships/tags" Target="../tags/tag361.xml"/><Relationship Id="rId13" Type="http://schemas.openxmlformats.org/officeDocument/2006/relationships/tags" Target="../tags/tag362.xml"/><Relationship Id="rId14" Type="http://schemas.openxmlformats.org/officeDocument/2006/relationships/tags" Target="../tags/tag363.xml"/><Relationship Id="rId15"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364.xml"/><Relationship Id="rId2" Type="http://schemas.openxmlformats.org/officeDocument/2006/relationships/tags" Target="../tags/tag365.xml"/><Relationship Id="rId3" Type="http://schemas.openxmlformats.org/officeDocument/2006/relationships/tags" Target="../tags/tag366.xml"/><Relationship Id="rId4" Type="http://schemas.openxmlformats.org/officeDocument/2006/relationships/tags" Target="../tags/tag367.xml"/><Relationship Id="rId5" Type="http://schemas.openxmlformats.org/officeDocument/2006/relationships/tags" Target="../tags/tag368.xml"/><Relationship Id="rId6" Type="http://schemas.openxmlformats.org/officeDocument/2006/relationships/tags" Target="../tags/tag369.xml"/><Relationship Id="rId7" Type="http://schemas.openxmlformats.org/officeDocument/2006/relationships/tags" Target="../tags/tag370.xml"/><Relationship Id="rId8" Type="http://schemas.openxmlformats.org/officeDocument/2006/relationships/tags" Target="../tags/tag371.xml"/><Relationship Id="rId9" Type="http://schemas.openxmlformats.org/officeDocument/2006/relationships/tags" Target="../tags/tag372.xml"/><Relationship Id="rId10" Type="http://schemas.openxmlformats.org/officeDocument/2006/relationships/tags" Target="../tags/tag373.xml"/><Relationship Id="rId11" Type="http://schemas.openxmlformats.org/officeDocument/2006/relationships/tags" Target="../tags/tag374.xml"/><Relationship Id="rId12" Type="http://schemas.openxmlformats.org/officeDocument/2006/relationships/tags" Target="../tags/tag375.xml"/><Relationship Id="rId13"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tags" Target="../tags/tag376.xml"/><Relationship Id="rId2" Type="http://schemas.openxmlformats.org/officeDocument/2006/relationships/tags" Target="../tags/tag377.xml"/><Relationship Id="rId3" Type="http://schemas.openxmlformats.org/officeDocument/2006/relationships/tags" Target="../tags/tag378.xml"/><Relationship Id="rId4" Type="http://schemas.openxmlformats.org/officeDocument/2006/relationships/slideLayout" Target="../slideLayouts/slideLayout15.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0.xml.rels><?xml version='1.0' encoding='UTF-8' standalone='yes'?>
<Relationships xmlns="http://schemas.openxmlformats.org/package/2006/relationships"><Relationship Id="rId1" Type="http://schemas.openxmlformats.org/officeDocument/2006/relationships/tags" Target="../tags/tag379.xml"/><Relationship Id="rId2" Type="http://schemas.openxmlformats.org/officeDocument/2006/relationships/tags" Target="../tags/tag380.xml"/><Relationship Id="rId3" Type="http://schemas.openxmlformats.org/officeDocument/2006/relationships/tags" Target="../tags/tag381.xml"/><Relationship Id="rId4" Type="http://schemas.openxmlformats.org/officeDocument/2006/relationships/tags" Target="../tags/tag382.xml"/><Relationship Id="rId5" Type="http://schemas.openxmlformats.org/officeDocument/2006/relationships/tags" Target="../tags/tag383.xml"/><Relationship Id="rId6" Type="http://schemas.openxmlformats.org/officeDocument/2006/relationships/tags" Target="../tags/tag384.xml"/><Relationship Id="rId7" Type="http://schemas.openxmlformats.org/officeDocument/2006/relationships/tags" Target="../tags/tag385.xml"/><Relationship Id="rId8" Type="http://schemas.openxmlformats.org/officeDocument/2006/relationships/tags" Target="../tags/tag386.xml"/><Relationship Id="rId9" Type="http://schemas.openxmlformats.org/officeDocument/2006/relationships/tags" Target="../tags/tag387.xml"/><Relationship Id="rId10" Type="http://schemas.openxmlformats.org/officeDocument/2006/relationships/tags" Target="../tags/tag388.xml"/><Relationship Id="rId11" Type="http://schemas.openxmlformats.org/officeDocument/2006/relationships/tags" Target="../tags/tag389.xml"/><Relationship Id="rId12" Type="http://schemas.openxmlformats.org/officeDocument/2006/relationships/tags" Target="../tags/tag390.xml"/><Relationship Id="rId13" Type="http://schemas.openxmlformats.org/officeDocument/2006/relationships/tags" Target="../tags/tag391.xml"/><Relationship Id="rId14" Type="http://schemas.openxmlformats.org/officeDocument/2006/relationships/tags" Target="../tags/tag392.xml"/><Relationship Id="rId15" Type="http://schemas.openxmlformats.org/officeDocument/2006/relationships/tags" Target="../tags/tag393.xml"/><Relationship Id="rId16" Type="http://schemas.openxmlformats.org/officeDocument/2006/relationships/tags" Target="../tags/tag394.xml"/><Relationship Id="rId17"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tags" Target="../tags/tag395.xml"/><Relationship Id="rId2" Type="http://schemas.openxmlformats.org/officeDocument/2006/relationships/tags" Target="../tags/tag396.xml"/><Relationship Id="rId3" Type="http://schemas.openxmlformats.org/officeDocument/2006/relationships/tags" Target="../tags/tag397.xml"/><Relationship Id="rId4" Type="http://schemas.openxmlformats.org/officeDocument/2006/relationships/tags" Target="../tags/tag398.xml"/><Relationship Id="rId5" Type="http://schemas.openxmlformats.org/officeDocument/2006/relationships/tags" Target="../tags/tag399.xml"/><Relationship Id="rId6" Type="http://schemas.openxmlformats.org/officeDocument/2006/relationships/tags" Target="../tags/tag400.xml"/><Relationship Id="rId7" Type="http://schemas.openxmlformats.org/officeDocument/2006/relationships/tags" Target="../tags/tag401.xml"/><Relationship Id="rId8" Type="http://schemas.openxmlformats.org/officeDocument/2006/relationships/tags" Target="../tags/tag402.xml"/><Relationship Id="rId9" Type="http://schemas.openxmlformats.org/officeDocument/2006/relationships/tags" Target="../tags/tag403.xml"/><Relationship Id="rId10" Type="http://schemas.openxmlformats.org/officeDocument/2006/relationships/tags" Target="../tags/tag404.xml"/><Relationship Id="rId11" Type="http://schemas.openxmlformats.org/officeDocument/2006/relationships/tags" Target="../tags/tag405.xml"/><Relationship Id="rId12" Type="http://schemas.openxmlformats.org/officeDocument/2006/relationships/tags" Target="../tags/tag406.xml"/><Relationship Id="rId13"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tags" Target="../tags/tag407.xml"/><Relationship Id="rId2" Type="http://schemas.openxmlformats.org/officeDocument/2006/relationships/tags" Target="../tags/tag408.xml"/><Relationship Id="rId3" Type="http://schemas.openxmlformats.org/officeDocument/2006/relationships/tags" Target="../tags/tag409.xml"/><Relationship Id="rId4" Type="http://schemas.openxmlformats.org/officeDocument/2006/relationships/tags" Target="../tags/tag410.xml"/><Relationship Id="rId5" Type="http://schemas.openxmlformats.org/officeDocument/2006/relationships/tags" Target="../tags/tag411.xml"/><Relationship Id="rId6" Type="http://schemas.openxmlformats.org/officeDocument/2006/relationships/tags" Target="../tags/tag412.xml"/><Relationship Id="rId7" Type="http://schemas.openxmlformats.org/officeDocument/2006/relationships/tags" Target="../tags/tag413.xml"/><Relationship Id="rId8" Type="http://schemas.openxmlformats.org/officeDocument/2006/relationships/tags" Target="../tags/tag414.xml"/><Relationship Id="rId9" Type="http://schemas.openxmlformats.org/officeDocument/2006/relationships/tags" Target="../tags/tag415.xml"/><Relationship Id="rId10" Type="http://schemas.openxmlformats.org/officeDocument/2006/relationships/tags" Target="../tags/tag416.xml"/><Relationship Id="rId11" Type="http://schemas.openxmlformats.org/officeDocument/2006/relationships/tags" Target="../tags/tag417.xml"/><Relationship Id="rId12" Type="http://schemas.openxmlformats.org/officeDocument/2006/relationships/tags" Target="../tags/tag418.xml"/><Relationship Id="rId13" Type="http://schemas.openxmlformats.org/officeDocument/2006/relationships/tags" Target="../tags/tag419.xml"/><Relationship Id="rId14" Type="http://schemas.openxmlformats.org/officeDocument/2006/relationships/tags" Target="../tags/tag420.xml"/><Relationship Id="rId15" Type="http://schemas.openxmlformats.org/officeDocument/2006/relationships/tags" Target="../tags/tag421.xml"/><Relationship Id="rId16" Type="http://schemas.openxmlformats.org/officeDocument/2006/relationships/tags" Target="../tags/tag422.xml"/><Relationship Id="rId17" Type="http://schemas.openxmlformats.org/officeDocument/2006/relationships/tags" Target="../tags/tag423.xml"/><Relationship Id="rId18" Type="http://schemas.openxmlformats.org/officeDocument/2006/relationships/tags" Target="../tags/tag424.xml"/><Relationship Id="rId19" Type="http://schemas.openxmlformats.org/officeDocument/2006/relationships/tags" Target="../tags/tag425.xml"/><Relationship Id="rId20" Type="http://schemas.openxmlformats.org/officeDocument/2006/relationships/tags" Target="../tags/tag426.xml"/><Relationship Id="rId21" Type="http://schemas.openxmlformats.org/officeDocument/2006/relationships/tags" Target="../tags/tag427.xml"/><Relationship Id="rId22" Type="http://schemas.openxmlformats.org/officeDocument/2006/relationships/tags" Target="../tags/tag428.xml"/><Relationship Id="rId23" Type="http://schemas.openxmlformats.org/officeDocument/2006/relationships/tags" Target="../tags/tag429.xml"/><Relationship Id="rId24" Type="http://schemas.openxmlformats.org/officeDocument/2006/relationships/tags" Target="../tags/tag430.xml"/><Relationship Id="rId25" Type="http://schemas.openxmlformats.org/officeDocument/2006/relationships/tags" Target="../tags/tag431.xml"/><Relationship Id="rId26" Type="http://schemas.openxmlformats.org/officeDocument/2006/relationships/tags" Target="../tags/tag432.xml"/><Relationship Id="rId27" Type="http://schemas.openxmlformats.org/officeDocument/2006/relationships/tags" Target="../tags/tag433.xml"/><Relationship Id="rId28" Type="http://schemas.openxmlformats.org/officeDocument/2006/relationships/tags" Target="../tags/tag434.xml"/><Relationship Id="rId29" Type="http://schemas.openxmlformats.org/officeDocument/2006/relationships/tags" Target="../tags/tag435.xml"/><Relationship Id="rId30"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1" Type="http://schemas.openxmlformats.org/officeDocument/2006/relationships/tags" Target="../tags/tag436.xml"/><Relationship Id="rId2" Type="http://schemas.openxmlformats.org/officeDocument/2006/relationships/tags" Target="../tags/tag437.xml"/><Relationship Id="rId3" Type="http://schemas.openxmlformats.org/officeDocument/2006/relationships/tags" Target="../tags/tag438.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文本占位符 2"/>
          <p:cNvSpPr>
            <a:spLocks noGrp="1"/>
          </p:cNvSpPr>
          <p:nvPr>
            <p:ph type="body" idx="3"/>
            <p:custDataLst>
              <p:tags r:id="rId1"/>
            </p:custDataLst>
          </p:nvPr>
        </p:nvSpPr>
        <p:spPr/>
        <p:txBody>
          <a:bodyPr>
            <a:normAutofit fontScale="80000" lnSpcReduction="20000"/>
          </a:bodyPr>
          <a:p>
            <a:r>
              <a:rPr altLang="en-US" lang="zh-CN"/>
              <a:t>汇报人：</a:t>
            </a:r>
            <a:r>
              <a:rPr altLang="zh-CN" lang="en-US"/>
              <a:t/>
            </a:r>
            <a:endParaRPr altLang="en-US" lang="zh-CN"/>
          </a:p>
        </p:txBody>
      </p:sp>
      <p:sp>
        <p:nvSpPr>
          <p:cNvPr id="1048650" name="文本占位符 13"/>
          <p:cNvSpPr>
            <a:spLocks noGrp="1"/>
          </p:cNvSpPr>
          <p:nvPr>
            <p:ph type="body" idx="2"/>
            <p:custDataLst>
              <p:tags r:id="rId2"/>
            </p:custDataLst>
          </p:nvPr>
        </p:nvSpPr>
        <p:spPr/>
        <p:txBody>
          <a:bodyPr/>
          <a:p>
            <a:r>
              <a:rPr altLang="en-US" lang="zh-CN"/>
              <a:t/>
            </a:r>
            <a:endParaRPr altLang="en-US" lang="zh-CN"/>
          </a:p>
        </p:txBody>
      </p:sp>
      <p:sp>
        <p:nvSpPr>
          <p:cNvPr id="1048652" name="标题 14"/>
          <p:cNvSpPr>
            <a:spLocks noGrp="1"/>
          </p:cNvSpPr>
          <p:nvPr>
            <p:ph type="title" idx="1"/>
            <p:custDataLst>
              <p:tags r:id="rId3"/>
            </p:custDataLst>
          </p:nvPr>
        </p:nvSpPr>
        <p:spPr/>
        <p:txBody>
          <a:bodyPr>
            <a:normAutofit fontScale="90000"/>
          </a:bodyPr>
          <a:p>
            <a:r>
              <a:rPr altLang="en-US" lang="zh-CN"/>
              <a:t>自动化客服机器人在在线客服中的应用</a:t>
            </a:r>
            <a:endParaRPr altLang="en-US" lang="zh-CN"/>
          </a:p>
        </p:txBody>
      </p:sp>
    </p:spTree>
    <p:custDataLst>
      <p:tags r:id="rId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894" name="文本占位符 2"/>
          <p:cNvSpPr>
            <a:spLocks noGrp="1"/>
          </p:cNvSpPr>
          <p:nvPr>
            <p:ph type="body" idx="2"/>
            <p:custDataLst>
              <p:tags r:id="rId1"/>
            </p:custDataLst>
          </p:nvPr>
        </p:nvSpPr>
        <p:spPr/>
        <p:txBody>
          <a:bodyPr/>
          <a:p>
            <a:r>
              <a:rPr altLang="en-US" lang="zh-CN"/>
              <a:t>CONTENTS</a:t>
            </a:r>
            <a:endParaRPr altLang="en-US" lang="zh-CN"/>
          </a:p>
        </p:txBody>
      </p:sp>
      <p:sp>
        <p:nvSpPr>
          <p:cNvPr id="1048896" name="标题 4"/>
          <p:cNvSpPr>
            <a:spLocks noGrp="1"/>
          </p:cNvSpPr>
          <p:nvPr>
            <p:ph type="title" idx="1"/>
            <p:custDataLst>
              <p:tags r:id="rId2"/>
            </p:custDataLst>
          </p:nvPr>
        </p:nvSpPr>
        <p:spPr/>
        <p:txBody>
          <a:bodyPr>
            <a:normAutofit fontScale="90000"/>
          </a:bodyPr>
          <a:p>
            <a:r>
              <a:rPr altLang="en-US" lang="zh-CN"/>
              <a:t>目录</a:t>
            </a:r>
            <a:endParaRPr altLang="en-US" lang="zh-CN"/>
          </a:p>
        </p:txBody>
      </p:sp>
      <p:cxnSp>
        <p:nvCxnSpPr>
          <p:cNvPr id="3145749" name="直接连接符 23"/>
          <p:cNvCxnSpPr>
            <a:cxnSpLocks/>
          </p:cNvCxnSpPr>
          <p:nvPr>
            <p:custDataLst>
              <p:tags r:id="rId3"/>
            </p:custDataLst>
          </p:nvPr>
        </p:nvCxnSpPr>
        <p:spPr>
          <a:xfrm>
            <a:off x="434340" y="0"/>
            <a:ext cx="0" cy="5311775"/>
          </a:xfrm>
          <a:prstGeom prst="line"/>
          <a:ln w="34925">
            <a:gradFill flip="none" rotWithShape="1">
              <a:gsLst>
                <a:gs pos="0">
                  <a:schemeClr val="accent1">
                    <a:alpha val="0"/>
                  </a:schemeClr>
                </a:gs>
                <a:gs pos="100000">
                  <a:schemeClr val="accent1"/>
                </a:gs>
              </a:gsLst>
              <a:lin ang="16200000" scaled="1"/>
            </a:gradFill>
          </a:ln>
        </p:spPr>
        <p:style>
          <a:lnRef idx="1">
            <a:schemeClr val="accent1"/>
          </a:lnRef>
          <a:fillRef idx="0">
            <a:schemeClr val="accent1"/>
          </a:fillRef>
          <a:effectRef idx="0">
            <a:schemeClr val="accent1"/>
          </a:effectRef>
          <a:fontRef idx="minor">
            <a:schemeClr val="tx1"/>
          </a:fontRef>
        </p:style>
      </p:cxnSp>
      <p:sp>
        <p:nvSpPr>
          <p:cNvPr id="1048898" name="序号"/>
          <p:cNvSpPr txBox="1"/>
          <p:nvPr>
            <p:custDataLst>
              <p:tags r:id="rId4"/>
            </p:custDataLst>
          </p:nvPr>
        </p:nvSpPr>
        <p:spPr>
          <a:xfrm>
            <a:off x="434340" y="2268855"/>
            <a:ext cx="1642745" cy="1101090"/>
          </a:xfrm>
          <a:prstGeom prst="rect"/>
          <a:noFill/>
        </p:spPr>
        <p:txBody>
          <a:bodyPr anchor="ctr" bIns="0" lIns="0" rIns="0" rtlCol="0" tIns="0" wrap="square">
            <a:normAutofit fontScale="98485" lnSpcReduction="20000"/>
          </a:bodyPr>
          <a:p>
            <a:r>
              <a:rPr dirty="0" sz="6600" lang="en-US">
                <a:gradFill>
                  <a:gsLst>
                    <a:gs pos="0">
                      <a:schemeClr val="accent1">
                        <a:alpha val="0"/>
                      </a:schemeClr>
                    </a:gs>
                    <a:gs pos="100000">
                      <a:schemeClr val="accent1"/>
                    </a:gs>
                  </a:gsLst>
                  <a:lin ang="0" scaled="1"/>
                </a:gradFill>
                <a:latin typeface="+mj-lt"/>
                <a:ea typeface="MiSans Normal" panose="00000500000000000000" charset="-122"/>
                <a:cs typeface="MiSans Normal" panose="00000500000000000000" charset="-122"/>
              </a:rPr>
              <a:t>01.</a:t>
            </a:r>
            <a:endParaRPr dirty="0" sz="6600" lang="en-US">
              <a:gradFill>
                <a:gsLst>
                  <a:gs pos="0">
                    <a:schemeClr val="accent1">
                      <a:alpha val="0"/>
                    </a:schemeClr>
                  </a:gs>
                  <a:gs pos="100000">
                    <a:schemeClr val="accent1"/>
                  </a:gs>
                </a:gsLst>
                <a:lin ang="0" scaled="1"/>
              </a:gradFill>
              <a:latin typeface="+mj-lt"/>
              <a:ea typeface="MiSans Normal" panose="00000500000000000000" charset="-122"/>
              <a:cs typeface="MiSans Normal" panose="00000500000000000000" charset="-122"/>
            </a:endParaRPr>
          </a:p>
        </p:txBody>
      </p:sp>
      <p:sp>
        <p:nvSpPr>
          <p:cNvPr id="1048900" name="标题"/>
          <p:cNvSpPr txBox="1"/>
          <p:nvPr>
            <p:custDataLst>
              <p:tags r:id="rId5"/>
            </p:custDataLst>
          </p:nvPr>
        </p:nvSpPr>
        <p:spPr>
          <a:xfrm>
            <a:off x="591185" y="3510915"/>
            <a:ext cx="1774190" cy="1414780"/>
          </a:xfrm>
          <a:prstGeom prst="rect"/>
          <a:noFill/>
        </p:spPr>
        <p:txBody>
          <a:bodyPr anchor="t" bIns="0" lIns="0" rIns="0" rtlCol="0" tIns="0" wrap="square">
            <a:normAutofit/>
          </a:bodyPr>
          <a:p>
            <a:r>
              <a:rPr altLang="en-US" dirty="0" sz="20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rPr>
              <a:t>添加</a:t>
            </a:r>
            <a:endParaRPr altLang="en-US" dirty="0" sz="20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endParaRPr>
          </a:p>
          <a:p>
            <a:r>
              <a:rPr altLang="en-US" dirty="0" sz="20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rPr>
              <a:t>目录文本</a:t>
            </a:r>
            <a:endParaRPr altLang="en-US" dirty="0" sz="20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endParaRPr>
          </a:p>
        </p:txBody>
      </p:sp>
      <p:cxnSp>
        <p:nvCxnSpPr>
          <p:cNvPr id="3145751" name="直接连接符 15"/>
          <p:cNvCxnSpPr>
            <a:cxnSpLocks/>
          </p:cNvCxnSpPr>
          <p:nvPr>
            <p:custDataLst>
              <p:tags r:id="rId6"/>
            </p:custDataLst>
          </p:nvPr>
        </p:nvCxnSpPr>
        <p:spPr>
          <a:xfrm>
            <a:off x="2383155" y="0"/>
            <a:ext cx="0" cy="5311775"/>
          </a:xfrm>
          <a:prstGeom prst="line"/>
          <a:ln w="34925">
            <a:gradFill flip="none" rotWithShape="1">
              <a:gsLst>
                <a:gs pos="0">
                  <a:schemeClr val="accent1">
                    <a:alpha val="0"/>
                  </a:schemeClr>
                </a:gs>
                <a:gs pos="100000">
                  <a:schemeClr val="accent1"/>
                </a:gs>
              </a:gsLst>
              <a:lin ang="16200000" scaled="1"/>
            </a:gradFill>
          </a:ln>
        </p:spPr>
        <p:style>
          <a:lnRef idx="1">
            <a:schemeClr val="accent1"/>
          </a:lnRef>
          <a:fillRef idx="0">
            <a:schemeClr val="accent1"/>
          </a:fillRef>
          <a:effectRef idx="0">
            <a:schemeClr val="accent1"/>
          </a:effectRef>
          <a:fontRef idx="minor">
            <a:schemeClr val="tx1"/>
          </a:fontRef>
        </p:style>
      </p:cxnSp>
      <p:sp>
        <p:nvSpPr>
          <p:cNvPr id="1048902" name="序号"/>
          <p:cNvSpPr txBox="1"/>
          <p:nvPr>
            <p:custDataLst>
              <p:tags r:id="rId7"/>
            </p:custDataLst>
          </p:nvPr>
        </p:nvSpPr>
        <p:spPr>
          <a:xfrm>
            <a:off x="2383155" y="2268855"/>
            <a:ext cx="1642745" cy="1101090"/>
          </a:xfrm>
          <a:prstGeom prst="rect"/>
          <a:noFill/>
        </p:spPr>
        <p:txBody>
          <a:bodyPr anchor="ctr" bIns="0" lIns="0" rIns="0" rtlCol="0" tIns="0" wrap="square">
            <a:normAutofit fontScale="98485" lnSpcReduction="20000"/>
          </a:bodyPr>
          <a:p>
            <a:r>
              <a:rPr dirty="0" sz="6600" lang="en-US">
                <a:gradFill>
                  <a:gsLst>
                    <a:gs pos="0">
                      <a:schemeClr val="accent1">
                        <a:alpha val="0"/>
                      </a:schemeClr>
                    </a:gs>
                    <a:gs pos="100000">
                      <a:schemeClr val="accent1"/>
                    </a:gs>
                  </a:gsLst>
                  <a:lin ang="0" scaled="1"/>
                </a:gradFill>
                <a:latin typeface="+mj-lt"/>
                <a:ea typeface="MiSans Normal" panose="00000500000000000000" charset="-122"/>
                <a:cs typeface="MiSans Normal" panose="00000500000000000000" charset="-122"/>
              </a:rPr>
              <a:t>02.</a:t>
            </a:r>
            <a:endParaRPr dirty="0" sz="6600" lang="en-US">
              <a:gradFill>
                <a:gsLst>
                  <a:gs pos="0">
                    <a:schemeClr val="accent1">
                      <a:alpha val="0"/>
                    </a:schemeClr>
                  </a:gs>
                  <a:gs pos="100000">
                    <a:schemeClr val="accent1"/>
                  </a:gs>
                </a:gsLst>
                <a:lin ang="0" scaled="1"/>
              </a:gradFill>
              <a:latin typeface="+mj-lt"/>
              <a:ea typeface="MiSans Normal" panose="00000500000000000000" charset="-122"/>
              <a:cs typeface="MiSans Normal" panose="00000500000000000000" charset="-122"/>
            </a:endParaRPr>
          </a:p>
        </p:txBody>
      </p:sp>
      <p:sp>
        <p:nvSpPr>
          <p:cNvPr id="1048904" name="标题"/>
          <p:cNvSpPr txBox="1"/>
          <p:nvPr>
            <p:custDataLst>
              <p:tags r:id="rId8"/>
            </p:custDataLst>
          </p:nvPr>
        </p:nvSpPr>
        <p:spPr>
          <a:xfrm>
            <a:off x="2540000" y="3510915"/>
            <a:ext cx="1774190" cy="1414780"/>
          </a:xfrm>
          <a:prstGeom prst="rect"/>
          <a:noFill/>
        </p:spPr>
        <p:txBody>
          <a:bodyPr anchor="t" bIns="0" lIns="0" rIns="0" rtlCol="0" tIns="0" wrap="square">
            <a:normAutofit/>
          </a:bodyPr>
          <a:p>
            <a:r>
              <a:rPr altLang="en-US" dirty="0" sz="20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rPr>
              <a:t>自动化客服机器人的定义与功能</a:t>
            </a:r>
            <a:endParaRPr altLang="en-US" dirty="0" sz="20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endParaRPr>
          </a:p>
        </p:txBody>
      </p:sp>
      <p:cxnSp>
        <p:nvCxnSpPr>
          <p:cNvPr id="3145753" name="直接连接符 29"/>
          <p:cNvCxnSpPr>
            <a:cxnSpLocks/>
          </p:cNvCxnSpPr>
          <p:nvPr>
            <p:custDataLst>
              <p:tags r:id="rId9"/>
            </p:custDataLst>
          </p:nvPr>
        </p:nvCxnSpPr>
        <p:spPr>
          <a:xfrm>
            <a:off x="4331970" y="0"/>
            <a:ext cx="0" cy="5311775"/>
          </a:xfrm>
          <a:prstGeom prst="line"/>
          <a:ln w="34925">
            <a:gradFill flip="none" rotWithShape="1">
              <a:gsLst>
                <a:gs pos="0">
                  <a:schemeClr val="accent1">
                    <a:alpha val="0"/>
                  </a:schemeClr>
                </a:gs>
                <a:gs pos="100000">
                  <a:schemeClr val="accent1"/>
                </a:gs>
              </a:gsLst>
              <a:lin ang="16200000" scaled="1"/>
            </a:gradFill>
          </a:ln>
        </p:spPr>
        <p:style>
          <a:lnRef idx="1">
            <a:schemeClr val="accent1"/>
          </a:lnRef>
          <a:fillRef idx="0">
            <a:schemeClr val="accent1"/>
          </a:fillRef>
          <a:effectRef idx="0">
            <a:schemeClr val="accent1"/>
          </a:effectRef>
          <a:fontRef idx="minor">
            <a:schemeClr val="tx1"/>
          </a:fontRef>
        </p:style>
      </p:cxnSp>
      <p:sp>
        <p:nvSpPr>
          <p:cNvPr id="1048906" name="序号"/>
          <p:cNvSpPr txBox="1"/>
          <p:nvPr>
            <p:custDataLst>
              <p:tags r:id="rId10"/>
            </p:custDataLst>
          </p:nvPr>
        </p:nvSpPr>
        <p:spPr>
          <a:xfrm>
            <a:off x="4331970" y="2268855"/>
            <a:ext cx="1642745" cy="1101090"/>
          </a:xfrm>
          <a:prstGeom prst="rect"/>
          <a:noFill/>
        </p:spPr>
        <p:txBody>
          <a:bodyPr anchor="ctr" bIns="0" lIns="0" rIns="0" rtlCol="0" tIns="0" wrap="square">
            <a:normAutofit fontScale="98485" lnSpcReduction="20000"/>
          </a:bodyPr>
          <a:p>
            <a:r>
              <a:rPr dirty="0" sz="6600" lang="en-US">
                <a:gradFill>
                  <a:gsLst>
                    <a:gs pos="0">
                      <a:schemeClr val="accent1">
                        <a:alpha val="0"/>
                      </a:schemeClr>
                    </a:gs>
                    <a:gs pos="100000">
                      <a:schemeClr val="accent1"/>
                    </a:gs>
                  </a:gsLst>
                  <a:lin ang="0" scaled="1"/>
                </a:gradFill>
                <a:latin typeface="+mj-lt"/>
                <a:ea typeface="MiSans Normal" panose="00000500000000000000" charset="-122"/>
                <a:cs typeface="MiSans Normal" panose="00000500000000000000" charset="-122"/>
              </a:rPr>
              <a:t>03.</a:t>
            </a:r>
            <a:endParaRPr dirty="0" sz="6600" lang="en-US">
              <a:gradFill>
                <a:gsLst>
                  <a:gs pos="0">
                    <a:schemeClr val="accent1">
                      <a:alpha val="0"/>
                    </a:schemeClr>
                  </a:gs>
                  <a:gs pos="100000">
                    <a:schemeClr val="accent1"/>
                  </a:gs>
                </a:gsLst>
                <a:lin ang="0" scaled="1"/>
              </a:gradFill>
              <a:latin typeface="+mj-lt"/>
              <a:ea typeface="MiSans Normal" panose="00000500000000000000" charset="-122"/>
              <a:cs typeface="MiSans Normal" panose="00000500000000000000" charset="-122"/>
            </a:endParaRPr>
          </a:p>
        </p:txBody>
      </p:sp>
      <p:sp>
        <p:nvSpPr>
          <p:cNvPr id="1048908" name="标题"/>
          <p:cNvSpPr txBox="1"/>
          <p:nvPr>
            <p:custDataLst>
              <p:tags r:id="rId11"/>
            </p:custDataLst>
          </p:nvPr>
        </p:nvSpPr>
        <p:spPr>
          <a:xfrm>
            <a:off x="4488815" y="3510915"/>
            <a:ext cx="1774190" cy="1414780"/>
          </a:xfrm>
          <a:prstGeom prst="rect"/>
          <a:noFill/>
        </p:spPr>
        <p:txBody>
          <a:bodyPr anchor="t" bIns="0" lIns="0" rIns="0" rtlCol="0" tIns="0" wrap="square">
            <a:normAutofit/>
          </a:bodyPr>
          <a:p>
            <a:r>
              <a:rPr altLang="en-US" dirty="0" sz="20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rPr>
              <a:t>在线客服中应用自动化客服机器人的优势</a:t>
            </a:r>
            <a:endParaRPr altLang="en-US" dirty="0" sz="20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endParaRPr>
          </a:p>
        </p:txBody>
      </p:sp>
      <p:cxnSp>
        <p:nvCxnSpPr>
          <p:cNvPr id="3145755" name="直接连接符 33"/>
          <p:cNvCxnSpPr>
            <a:cxnSpLocks/>
          </p:cNvCxnSpPr>
          <p:nvPr>
            <p:custDataLst>
              <p:tags r:id="rId12"/>
            </p:custDataLst>
          </p:nvPr>
        </p:nvCxnSpPr>
        <p:spPr>
          <a:xfrm>
            <a:off x="6280150" y="0"/>
            <a:ext cx="0" cy="5311775"/>
          </a:xfrm>
          <a:prstGeom prst="line"/>
          <a:ln w="34925">
            <a:gradFill flip="none" rotWithShape="1">
              <a:gsLst>
                <a:gs pos="0">
                  <a:schemeClr val="accent1">
                    <a:alpha val="0"/>
                  </a:schemeClr>
                </a:gs>
                <a:gs pos="100000">
                  <a:schemeClr val="accent1"/>
                </a:gs>
              </a:gsLst>
              <a:lin ang="16200000" scaled="1"/>
            </a:gradFill>
          </a:ln>
        </p:spPr>
        <p:style>
          <a:lnRef idx="1">
            <a:schemeClr val="accent1"/>
          </a:lnRef>
          <a:fillRef idx="0">
            <a:schemeClr val="accent1"/>
          </a:fillRef>
          <a:effectRef idx="0">
            <a:schemeClr val="accent1"/>
          </a:effectRef>
          <a:fontRef idx="minor">
            <a:schemeClr val="tx1"/>
          </a:fontRef>
        </p:style>
      </p:cxnSp>
      <p:sp>
        <p:nvSpPr>
          <p:cNvPr id="1048910" name="序号"/>
          <p:cNvSpPr txBox="1"/>
          <p:nvPr>
            <p:custDataLst>
              <p:tags r:id="rId13"/>
            </p:custDataLst>
          </p:nvPr>
        </p:nvSpPr>
        <p:spPr>
          <a:xfrm>
            <a:off x="6280150" y="2268855"/>
            <a:ext cx="1642745" cy="1101090"/>
          </a:xfrm>
          <a:prstGeom prst="rect"/>
          <a:noFill/>
        </p:spPr>
        <p:txBody>
          <a:bodyPr anchor="ctr" bIns="0" lIns="0" rIns="0" rtlCol="0" tIns="0" wrap="square">
            <a:normAutofit fontScale="98485" lnSpcReduction="20000"/>
          </a:bodyPr>
          <a:p>
            <a:r>
              <a:rPr dirty="0" sz="6600" lang="en-US">
                <a:gradFill>
                  <a:gsLst>
                    <a:gs pos="0">
                      <a:schemeClr val="accent1">
                        <a:alpha val="0"/>
                      </a:schemeClr>
                    </a:gs>
                    <a:gs pos="100000">
                      <a:schemeClr val="accent1"/>
                    </a:gs>
                  </a:gsLst>
                  <a:lin ang="0" scaled="1"/>
                </a:gradFill>
                <a:latin typeface="+mj-lt"/>
                <a:ea typeface="MiSans Normal" panose="00000500000000000000" charset="-122"/>
                <a:cs typeface="MiSans Normal" panose="00000500000000000000" charset="-122"/>
              </a:rPr>
              <a:t>04.</a:t>
            </a:r>
            <a:endParaRPr dirty="0" sz="6600" lang="en-US">
              <a:gradFill>
                <a:gsLst>
                  <a:gs pos="0">
                    <a:schemeClr val="accent1">
                      <a:alpha val="0"/>
                    </a:schemeClr>
                  </a:gs>
                  <a:gs pos="100000">
                    <a:schemeClr val="accent1"/>
                  </a:gs>
                </a:gsLst>
                <a:lin ang="0" scaled="1"/>
              </a:gradFill>
              <a:latin typeface="+mj-lt"/>
              <a:ea typeface="MiSans Normal" panose="00000500000000000000" charset="-122"/>
              <a:cs typeface="MiSans Normal" panose="00000500000000000000" charset="-122"/>
            </a:endParaRPr>
          </a:p>
        </p:txBody>
      </p:sp>
      <p:sp>
        <p:nvSpPr>
          <p:cNvPr id="1048912" name="标题"/>
          <p:cNvSpPr txBox="1"/>
          <p:nvPr>
            <p:custDataLst>
              <p:tags r:id="rId14"/>
            </p:custDataLst>
          </p:nvPr>
        </p:nvSpPr>
        <p:spPr>
          <a:xfrm>
            <a:off x="6437630" y="3510915"/>
            <a:ext cx="1774190" cy="1414780"/>
          </a:xfrm>
          <a:prstGeom prst="rect"/>
          <a:noFill/>
        </p:spPr>
        <p:txBody>
          <a:bodyPr anchor="t" bIns="0" lIns="0" rIns="0" rtlCol="0" tIns="0" wrap="square">
            <a:normAutofit fontScale="95000" lnSpcReduction="10000"/>
          </a:bodyPr>
          <a:p>
            <a:r>
              <a:rPr altLang="en-US" dirty="0" sz="20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rPr>
              <a:t>自动化客服机器人在在线客服中的应用场景</a:t>
            </a:r>
            <a:endParaRPr altLang="en-US" dirty="0" sz="20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endParaRPr>
          </a:p>
        </p:txBody>
      </p:sp>
      <p:cxnSp>
        <p:nvCxnSpPr>
          <p:cNvPr id="3145757" name="直接连接符 37"/>
          <p:cNvCxnSpPr>
            <a:cxnSpLocks/>
          </p:cNvCxnSpPr>
          <p:nvPr>
            <p:custDataLst>
              <p:tags r:id="rId15"/>
            </p:custDataLst>
          </p:nvPr>
        </p:nvCxnSpPr>
        <p:spPr>
          <a:xfrm>
            <a:off x="8228965" y="0"/>
            <a:ext cx="0" cy="5311775"/>
          </a:xfrm>
          <a:prstGeom prst="line"/>
          <a:ln w="34925">
            <a:gradFill flip="none" rotWithShape="1">
              <a:gsLst>
                <a:gs pos="0">
                  <a:schemeClr val="accent1">
                    <a:alpha val="0"/>
                  </a:schemeClr>
                </a:gs>
                <a:gs pos="100000">
                  <a:schemeClr val="accent1"/>
                </a:gs>
              </a:gsLst>
              <a:lin ang="16200000" scaled="1"/>
            </a:gradFill>
          </a:ln>
        </p:spPr>
        <p:style>
          <a:lnRef idx="1">
            <a:schemeClr val="accent1"/>
          </a:lnRef>
          <a:fillRef idx="0">
            <a:schemeClr val="accent1"/>
          </a:fillRef>
          <a:effectRef idx="0">
            <a:schemeClr val="accent1"/>
          </a:effectRef>
          <a:fontRef idx="minor">
            <a:schemeClr val="tx1"/>
          </a:fontRef>
        </p:style>
      </p:cxnSp>
      <p:sp>
        <p:nvSpPr>
          <p:cNvPr id="1048914" name="序号"/>
          <p:cNvSpPr txBox="1"/>
          <p:nvPr>
            <p:custDataLst>
              <p:tags r:id="rId16"/>
            </p:custDataLst>
          </p:nvPr>
        </p:nvSpPr>
        <p:spPr>
          <a:xfrm>
            <a:off x="8228965" y="2268855"/>
            <a:ext cx="1642745" cy="1101090"/>
          </a:xfrm>
          <a:prstGeom prst="rect"/>
          <a:noFill/>
        </p:spPr>
        <p:txBody>
          <a:bodyPr anchor="ctr" bIns="0" lIns="0" rIns="0" rtlCol="0" tIns="0" wrap="square">
            <a:normAutofit fontScale="98485" lnSpcReduction="20000"/>
          </a:bodyPr>
          <a:p>
            <a:r>
              <a:rPr dirty="0" sz="6600" lang="en-US">
                <a:gradFill>
                  <a:gsLst>
                    <a:gs pos="0">
                      <a:schemeClr val="accent1">
                        <a:alpha val="0"/>
                      </a:schemeClr>
                    </a:gs>
                    <a:gs pos="100000">
                      <a:schemeClr val="accent1"/>
                    </a:gs>
                  </a:gsLst>
                  <a:lin ang="0" scaled="1"/>
                </a:gradFill>
                <a:latin typeface="+mj-lt"/>
                <a:ea typeface="MiSans Normal" panose="00000500000000000000" charset="-122"/>
                <a:cs typeface="MiSans Normal" panose="00000500000000000000" charset="-122"/>
              </a:rPr>
              <a:t>05.</a:t>
            </a:r>
            <a:endParaRPr dirty="0" sz="6600" lang="en-US">
              <a:gradFill>
                <a:gsLst>
                  <a:gs pos="0">
                    <a:schemeClr val="accent1">
                      <a:alpha val="0"/>
                    </a:schemeClr>
                  </a:gs>
                  <a:gs pos="100000">
                    <a:schemeClr val="accent1"/>
                  </a:gs>
                </a:gsLst>
                <a:lin ang="0" scaled="1"/>
              </a:gradFill>
              <a:latin typeface="+mj-lt"/>
              <a:ea typeface="MiSans Normal" panose="00000500000000000000" charset="-122"/>
              <a:cs typeface="MiSans Normal" panose="00000500000000000000" charset="-122"/>
            </a:endParaRPr>
          </a:p>
        </p:txBody>
      </p:sp>
      <p:sp>
        <p:nvSpPr>
          <p:cNvPr id="1048916" name="标题"/>
          <p:cNvSpPr txBox="1"/>
          <p:nvPr>
            <p:custDataLst>
              <p:tags r:id="rId17"/>
            </p:custDataLst>
          </p:nvPr>
        </p:nvSpPr>
        <p:spPr>
          <a:xfrm>
            <a:off x="8385810" y="3510915"/>
            <a:ext cx="1774190" cy="1414780"/>
          </a:xfrm>
          <a:prstGeom prst="rect"/>
          <a:noFill/>
        </p:spPr>
        <p:txBody>
          <a:bodyPr anchor="t" bIns="0" lIns="0" rIns="0" rtlCol="0" tIns="0" wrap="square">
            <a:normAutofit fontScale="95000" lnSpcReduction="10000"/>
          </a:bodyPr>
          <a:p>
            <a:r>
              <a:rPr altLang="en-US" dirty="0" sz="20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rPr>
              <a:t>自动化客服机器人在在线客服中的实施与部署</a:t>
            </a:r>
            <a:endParaRPr altLang="en-US" dirty="0" sz="20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endParaRPr>
          </a:p>
        </p:txBody>
      </p:sp>
      <p:cxnSp>
        <p:nvCxnSpPr>
          <p:cNvPr id="3145759" name="直接连接符 42"/>
          <p:cNvCxnSpPr>
            <a:cxnSpLocks/>
          </p:cNvCxnSpPr>
          <p:nvPr>
            <p:custDataLst>
              <p:tags r:id="rId18"/>
            </p:custDataLst>
          </p:nvPr>
        </p:nvCxnSpPr>
        <p:spPr>
          <a:xfrm>
            <a:off x="10177780" y="0"/>
            <a:ext cx="0" cy="5311775"/>
          </a:xfrm>
          <a:prstGeom prst="line"/>
          <a:ln w="34925">
            <a:gradFill flip="none" rotWithShape="1">
              <a:gsLst>
                <a:gs pos="0">
                  <a:schemeClr val="accent1">
                    <a:alpha val="0"/>
                  </a:schemeClr>
                </a:gs>
                <a:gs pos="100000">
                  <a:schemeClr val="accent1"/>
                </a:gs>
              </a:gsLst>
              <a:lin ang="16200000" scaled="1"/>
            </a:gradFill>
          </a:ln>
        </p:spPr>
        <p:style>
          <a:lnRef idx="1">
            <a:schemeClr val="accent1"/>
          </a:lnRef>
          <a:fillRef idx="0">
            <a:schemeClr val="accent1"/>
          </a:fillRef>
          <a:effectRef idx="0">
            <a:schemeClr val="accent1"/>
          </a:effectRef>
          <a:fontRef idx="minor">
            <a:schemeClr val="tx1"/>
          </a:fontRef>
        </p:style>
      </p:cxnSp>
      <p:sp>
        <p:nvSpPr>
          <p:cNvPr id="1048918" name="序号"/>
          <p:cNvSpPr txBox="1"/>
          <p:nvPr>
            <p:custDataLst>
              <p:tags r:id="rId19"/>
            </p:custDataLst>
          </p:nvPr>
        </p:nvSpPr>
        <p:spPr>
          <a:xfrm>
            <a:off x="10177780" y="2268855"/>
            <a:ext cx="1642745" cy="1101090"/>
          </a:xfrm>
          <a:prstGeom prst="rect"/>
          <a:noFill/>
        </p:spPr>
        <p:txBody>
          <a:bodyPr anchor="ctr" bIns="0" lIns="0" rIns="0" rtlCol="0" tIns="0" wrap="square">
            <a:normAutofit fontScale="98485" lnSpcReduction="20000"/>
          </a:bodyPr>
          <a:p>
            <a:r>
              <a:rPr dirty="0" sz="6600" lang="en-US">
                <a:gradFill>
                  <a:gsLst>
                    <a:gs pos="0">
                      <a:schemeClr val="accent1">
                        <a:alpha val="0"/>
                      </a:schemeClr>
                    </a:gs>
                    <a:gs pos="100000">
                      <a:schemeClr val="accent1"/>
                    </a:gs>
                  </a:gsLst>
                  <a:lin ang="0" scaled="1"/>
                </a:gradFill>
                <a:latin typeface="+mj-lt"/>
                <a:ea typeface="MiSans Normal" panose="00000500000000000000" charset="-122"/>
                <a:cs typeface="MiSans Normal" panose="00000500000000000000" charset="-122"/>
              </a:rPr>
              <a:t>06.</a:t>
            </a:r>
            <a:endParaRPr dirty="0" sz="6600" lang="en-US">
              <a:gradFill>
                <a:gsLst>
                  <a:gs pos="0">
                    <a:schemeClr val="accent1">
                      <a:alpha val="0"/>
                    </a:schemeClr>
                  </a:gs>
                  <a:gs pos="100000">
                    <a:schemeClr val="accent1"/>
                  </a:gs>
                </a:gsLst>
                <a:lin ang="0" scaled="1"/>
              </a:gradFill>
              <a:latin typeface="+mj-lt"/>
              <a:ea typeface="MiSans Normal" panose="00000500000000000000" charset="-122"/>
              <a:cs typeface="MiSans Normal" panose="00000500000000000000" charset="-122"/>
            </a:endParaRPr>
          </a:p>
        </p:txBody>
      </p:sp>
      <p:sp>
        <p:nvSpPr>
          <p:cNvPr id="1048920" name="标题"/>
          <p:cNvSpPr txBox="1"/>
          <p:nvPr>
            <p:custDataLst>
              <p:tags r:id="rId20"/>
            </p:custDataLst>
          </p:nvPr>
        </p:nvSpPr>
        <p:spPr>
          <a:xfrm>
            <a:off x="10334625" y="3510915"/>
            <a:ext cx="1774190" cy="1414780"/>
          </a:xfrm>
          <a:prstGeom prst="rect"/>
          <a:noFill/>
        </p:spPr>
        <p:txBody>
          <a:bodyPr anchor="t" bIns="0" lIns="0" rIns="0" rtlCol="0" tIns="0" wrap="square">
            <a:normAutofit fontScale="66429" lnSpcReduction="10000"/>
          </a:bodyPr>
          <a:p>
            <a:r>
              <a:rPr altLang="en-US" dirty="0" sz="28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rPr>
              <a:t>自动化客服机器人在在线客服中的效果评估与优化</a:t>
            </a:r>
            <a:endParaRPr altLang="en-US" dirty="0" sz="28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endParaRPr>
          </a:p>
        </p:txBody>
      </p:sp>
    </p:spTree>
    <p:custDataLst>
      <p:tags r:id="rId21"/>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960" name="文本占位符 2"/>
          <p:cNvSpPr>
            <a:spLocks noGrp="1"/>
          </p:cNvSpPr>
          <p:nvPr>
            <p:ph type="body" idx="2"/>
            <p:custDataLst>
              <p:tags r:id="rId1"/>
            </p:custDataLst>
          </p:nvPr>
        </p:nvSpPr>
        <p:spPr/>
        <p:txBody>
          <a:bodyPr>
            <a:normAutofit fontScale="96875"/>
          </a:bodyPr>
          <a:p>
            <a:r>
              <a:rPr altLang="en-US" lang="zh-CN"/>
              <a:t>PART ONE</a:t>
            </a:r>
            <a:endParaRPr altLang="en-US" lang="zh-CN"/>
          </a:p>
        </p:txBody>
      </p:sp>
      <p:sp>
        <p:nvSpPr>
          <p:cNvPr id="1048962" name="标题 6"/>
          <p:cNvSpPr>
            <a:spLocks noGrp="1"/>
          </p:cNvSpPr>
          <p:nvPr>
            <p:ph type="title" idx="1"/>
            <p:custDataLst>
              <p:tags r:id="rId2"/>
            </p:custDataLst>
          </p:nvPr>
        </p:nvSpPr>
        <p:spPr/>
        <p:txBody>
          <a:bodyPr/>
          <a:p>
            <a:r>
              <a:rPr altLang="en-US" lang="zh-CN"/>
              <a:t>添加章节标题</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9030" name="文本占位符 2"/>
          <p:cNvSpPr>
            <a:spLocks noGrp="1"/>
          </p:cNvSpPr>
          <p:nvPr>
            <p:ph type="body" idx="2"/>
            <p:custDataLst>
              <p:tags r:id="rId1"/>
            </p:custDataLst>
          </p:nvPr>
        </p:nvSpPr>
        <p:spPr/>
        <p:txBody>
          <a:bodyPr>
            <a:normAutofit fontScale="96875"/>
          </a:bodyPr>
          <a:p>
            <a:r>
              <a:rPr altLang="en-US" lang="zh-CN"/>
              <a:t>PART TWO</a:t>
            </a:r>
            <a:endParaRPr altLang="en-US" lang="zh-CN"/>
          </a:p>
        </p:txBody>
      </p:sp>
      <p:sp>
        <p:nvSpPr>
          <p:cNvPr id="1049032" name="标题 6"/>
          <p:cNvSpPr>
            <a:spLocks noGrp="1"/>
          </p:cNvSpPr>
          <p:nvPr>
            <p:ph type="title" idx="1"/>
            <p:custDataLst>
              <p:tags r:id="rId2"/>
            </p:custDataLst>
          </p:nvPr>
        </p:nvSpPr>
        <p:spPr/>
        <p:txBody>
          <a:bodyPr>
            <a:normAutofit fontScale="93333"/>
          </a:bodyPr>
          <a:p>
            <a:r>
              <a:rPr altLang="en-US" lang="zh-CN"/>
              <a:t>自动化客服机器人的定义与功能</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9146" name="标题 2"/>
          <p:cNvSpPr>
            <a:spLocks noGrp="1"/>
          </p:cNvSpPr>
          <p:nvPr>
            <p:ph type="title" idx="5"/>
          </p:nvPr>
        </p:nvSpPr>
        <p:spPr/>
        <p:txBody>
          <a:bodyPr>
            <a:normAutofit fontScale="91667"/>
          </a:bodyPr>
          <a:p>
            <a:r>
              <a:rPr altLang="en-US" lang="zh-CN"/>
              <a:t>自动化客服机器人的定义</a:t>
            </a:r>
            <a:endParaRPr altLang="en-US" lang="zh-CN"/>
          </a:p>
        </p:txBody>
      </p:sp>
      <p:sp>
        <p:nvSpPr>
          <p:cNvPr id="1049148" name="Rectangle 6"/>
          <p:cNvSpPr/>
          <p:nvPr>
            <p:custDataLst>
              <p:tags r:id="rId1"/>
            </p:custDataLst>
          </p:nvPr>
        </p:nvSpPr>
        <p:spPr>
          <a:xfrm>
            <a:off x="810568" y="1789832"/>
            <a:ext cx="10767313" cy="753598"/>
          </a:xfrm>
          <a:custGeom>
            <a:avLst/>
            <a:gdLst>
              <a:gd name="connsiteX0" fmla="*/ 36000 w 10969200"/>
              <a:gd name="connsiteY0" fmla="*/ 0 h 752711"/>
              <a:gd name="connsiteX1" fmla="*/ 10933200 w 10969200"/>
              <a:gd name="connsiteY1" fmla="*/ 0 h 752711"/>
              <a:gd name="connsiteX2" fmla="*/ 10969200 w 10969200"/>
              <a:gd name="connsiteY2" fmla="*/ 36000 h 752711"/>
              <a:gd name="connsiteX3" fmla="*/ 10969200 w 10969200"/>
              <a:gd name="connsiteY3" fmla="*/ 716711 h 752711"/>
              <a:gd name="connsiteX4" fmla="*/ 10933200 w 10969200"/>
              <a:gd name="connsiteY4" fmla="*/ 752711 h 752711"/>
              <a:gd name="connsiteX5" fmla="*/ 36000 w 10969200"/>
              <a:gd name="connsiteY5" fmla="*/ 752711 h 752711"/>
              <a:gd name="connsiteX6" fmla="*/ 0 w 10969200"/>
              <a:gd name="connsiteY6" fmla="*/ 716711 h 752711"/>
              <a:gd name="connsiteX7" fmla="*/ 0 w 10969200"/>
              <a:gd name="connsiteY7" fmla="*/ 36000 h 752711"/>
              <a:gd name="connsiteX8" fmla="*/ 36000 w 10969200"/>
              <a:gd name="connsiteY8" fmla="*/ 0 h 752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969200" h="752711">
                <a:moveTo>
                  <a:pt x="36000" y="0"/>
                </a:moveTo>
                <a:lnTo>
                  <a:pt x="10933200" y="0"/>
                </a:lnTo>
                <a:cubicBezTo>
                  <a:pt x="10953073" y="0"/>
                  <a:pt x="10969200" y="16128"/>
                  <a:pt x="10969200" y="36000"/>
                </a:cubicBezTo>
                <a:lnTo>
                  <a:pt x="10969200" y="716711"/>
                </a:lnTo>
                <a:cubicBezTo>
                  <a:pt x="10969200" y="736583"/>
                  <a:pt x="10953073" y="752711"/>
                  <a:pt x="10933200" y="752711"/>
                </a:cubicBezTo>
                <a:lnTo>
                  <a:pt x="36000" y="752711"/>
                </a:lnTo>
                <a:cubicBezTo>
                  <a:pt x="16128" y="752711"/>
                  <a:pt x="0" y="736583"/>
                  <a:pt x="0" y="716711"/>
                </a:cubicBezTo>
                <a:lnTo>
                  <a:pt x="0" y="36000"/>
                </a:lnTo>
                <a:cubicBezTo>
                  <a:pt x="0" y="16128"/>
                  <a:pt x="16128" y="0"/>
                  <a:pt x="36000" y="0"/>
                </a:cubicBezTo>
              </a:path>
            </a:pathLst>
          </a:custGeom>
          <a:solidFill>
            <a:schemeClr val="bg1"/>
          </a:solidFill>
          <a:ln>
            <a:solidFill>
              <a:schemeClr val="accent1">
                <a:lumMod val="40000"/>
                <a:lumOff val="60000"/>
              </a:schemeClr>
            </a:solidFill>
          </a:ln>
          <a:effectLst>
            <a:outerShdw algn="tr" blurRad="203200" dir="2160000" dist="76200" rotWithShape="0">
              <a:schemeClr val="accent1">
                <a:alpha val="8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endParaRPr altLang="en-US" lang="zh-CN">
              <a:solidFill>
                <a:schemeClr val="dk1"/>
              </a:solidFill>
              <a:cs typeface="+mn-ea"/>
            </a:endParaRPr>
          </a:p>
        </p:txBody>
      </p:sp>
      <p:sp>
        <p:nvSpPr>
          <p:cNvPr id="1049150" name="Rectangle 6"/>
          <p:cNvSpPr/>
          <p:nvPr>
            <p:custDataLst>
              <p:tags r:id="rId2"/>
            </p:custDataLst>
          </p:nvPr>
        </p:nvSpPr>
        <p:spPr>
          <a:xfrm>
            <a:off x="810568" y="2925278"/>
            <a:ext cx="10767313" cy="753598"/>
          </a:xfrm>
          <a:custGeom>
            <a:avLst/>
            <a:gdLst>
              <a:gd name="connsiteX0" fmla="*/ 36000 w 10969200"/>
              <a:gd name="connsiteY0" fmla="*/ 0 h 752711"/>
              <a:gd name="connsiteX1" fmla="*/ 10933200 w 10969200"/>
              <a:gd name="connsiteY1" fmla="*/ 0 h 752711"/>
              <a:gd name="connsiteX2" fmla="*/ 10969200 w 10969200"/>
              <a:gd name="connsiteY2" fmla="*/ 36000 h 752711"/>
              <a:gd name="connsiteX3" fmla="*/ 10969200 w 10969200"/>
              <a:gd name="connsiteY3" fmla="*/ 716711 h 752711"/>
              <a:gd name="connsiteX4" fmla="*/ 10933200 w 10969200"/>
              <a:gd name="connsiteY4" fmla="*/ 752711 h 752711"/>
              <a:gd name="connsiteX5" fmla="*/ 36000 w 10969200"/>
              <a:gd name="connsiteY5" fmla="*/ 752711 h 752711"/>
              <a:gd name="connsiteX6" fmla="*/ 0 w 10969200"/>
              <a:gd name="connsiteY6" fmla="*/ 716711 h 752711"/>
              <a:gd name="connsiteX7" fmla="*/ 0 w 10969200"/>
              <a:gd name="connsiteY7" fmla="*/ 36000 h 752711"/>
              <a:gd name="connsiteX8" fmla="*/ 36000 w 10969200"/>
              <a:gd name="connsiteY8" fmla="*/ 0 h 752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969200" h="752711">
                <a:moveTo>
                  <a:pt x="36000" y="0"/>
                </a:moveTo>
                <a:lnTo>
                  <a:pt x="10933200" y="0"/>
                </a:lnTo>
                <a:cubicBezTo>
                  <a:pt x="10953073" y="0"/>
                  <a:pt x="10969200" y="16128"/>
                  <a:pt x="10969200" y="36000"/>
                </a:cubicBezTo>
                <a:lnTo>
                  <a:pt x="10969200" y="716711"/>
                </a:lnTo>
                <a:cubicBezTo>
                  <a:pt x="10969200" y="736583"/>
                  <a:pt x="10953073" y="752711"/>
                  <a:pt x="10933200" y="752711"/>
                </a:cubicBezTo>
                <a:lnTo>
                  <a:pt x="36000" y="752711"/>
                </a:lnTo>
                <a:cubicBezTo>
                  <a:pt x="16128" y="752711"/>
                  <a:pt x="0" y="736583"/>
                  <a:pt x="0" y="716711"/>
                </a:cubicBezTo>
                <a:lnTo>
                  <a:pt x="0" y="36000"/>
                </a:lnTo>
                <a:cubicBezTo>
                  <a:pt x="0" y="16128"/>
                  <a:pt x="16128" y="0"/>
                  <a:pt x="36000" y="0"/>
                </a:cubicBezTo>
              </a:path>
            </a:pathLst>
          </a:custGeom>
          <a:solidFill>
            <a:schemeClr val="bg1"/>
          </a:solidFill>
          <a:ln>
            <a:solidFill>
              <a:schemeClr val="accent4">
                <a:lumMod val="40000"/>
                <a:lumOff val="60000"/>
              </a:schemeClr>
            </a:solidFill>
          </a:ln>
          <a:effectLst>
            <a:outerShdw algn="tr" blurRad="203200" dir="2160000" dist="76200" rotWithShape="0">
              <a:schemeClr val="accent4">
                <a:alpha val="8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endParaRPr altLang="en-US" lang="zh-CN">
              <a:solidFill>
                <a:schemeClr val="dk1"/>
              </a:solidFill>
              <a:cs typeface="+mn-ea"/>
            </a:endParaRPr>
          </a:p>
        </p:txBody>
      </p:sp>
      <p:sp>
        <p:nvSpPr>
          <p:cNvPr id="1049152" name="Rectangle 6"/>
          <p:cNvSpPr/>
          <p:nvPr>
            <p:custDataLst>
              <p:tags r:id="rId3"/>
            </p:custDataLst>
          </p:nvPr>
        </p:nvSpPr>
        <p:spPr>
          <a:xfrm>
            <a:off x="810568" y="4061360"/>
            <a:ext cx="10767313" cy="753598"/>
          </a:xfrm>
          <a:custGeom>
            <a:avLst/>
            <a:gdLst>
              <a:gd name="connsiteX0" fmla="*/ 36000 w 10969200"/>
              <a:gd name="connsiteY0" fmla="*/ 0 h 752711"/>
              <a:gd name="connsiteX1" fmla="*/ 10933200 w 10969200"/>
              <a:gd name="connsiteY1" fmla="*/ 0 h 752711"/>
              <a:gd name="connsiteX2" fmla="*/ 10969200 w 10969200"/>
              <a:gd name="connsiteY2" fmla="*/ 36000 h 752711"/>
              <a:gd name="connsiteX3" fmla="*/ 10969200 w 10969200"/>
              <a:gd name="connsiteY3" fmla="*/ 716711 h 752711"/>
              <a:gd name="connsiteX4" fmla="*/ 10933200 w 10969200"/>
              <a:gd name="connsiteY4" fmla="*/ 752711 h 752711"/>
              <a:gd name="connsiteX5" fmla="*/ 36000 w 10969200"/>
              <a:gd name="connsiteY5" fmla="*/ 752711 h 752711"/>
              <a:gd name="connsiteX6" fmla="*/ 0 w 10969200"/>
              <a:gd name="connsiteY6" fmla="*/ 716711 h 752711"/>
              <a:gd name="connsiteX7" fmla="*/ 0 w 10969200"/>
              <a:gd name="connsiteY7" fmla="*/ 36000 h 752711"/>
              <a:gd name="connsiteX8" fmla="*/ 36000 w 10969200"/>
              <a:gd name="connsiteY8" fmla="*/ 0 h 752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969200" h="752711">
                <a:moveTo>
                  <a:pt x="36000" y="0"/>
                </a:moveTo>
                <a:lnTo>
                  <a:pt x="10933200" y="0"/>
                </a:lnTo>
                <a:cubicBezTo>
                  <a:pt x="10953073" y="0"/>
                  <a:pt x="10969200" y="16128"/>
                  <a:pt x="10969200" y="36000"/>
                </a:cubicBezTo>
                <a:lnTo>
                  <a:pt x="10969200" y="716711"/>
                </a:lnTo>
                <a:cubicBezTo>
                  <a:pt x="10969200" y="736583"/>
                  <a:pt x="10953073" y="752711"/>
                  <a:pt x="10933200" y="752711"/>
                </a:cubicBezTo>
                <a:lnTo>
                  <a:pt x="36000" y="752711"/>
                </a:lnTo>
                <a:cubicBezTo>
                  <a:pt x="16128" y="752711"/>
                  <a:pt x="0" y="736583"/>
                  <a:pt x="0" y="716711"/>
                </a:cubicBezTo>
                <a:lnTo>
                  <a:pt x="0" y="36000"/>
                </a:lnTo>
                <a:cubicBezTo>
                  <a:pt x="0" y="16128"/>
                  <a:pt x="16128" y="0"/>
                  <a:pt x="36000" y="0"/>
                </a:cubicBezTo>
              </a:path>
            </a:pathLst>
          </a:custGeom>
          <a:solidFill>
            <a:schemeClr val="bg1"/>
          </a:solidFill>
          <a:ln>
            <a:solidFill>
              <a:schemeClr val="accent1">
                <a:lumMod val="40000"/>
                <a:lumOff val="60000"/>
              </a:schemeClr>
            </a:solidFill>
          </a:ln>
          <a:effectLst>
            <a:outerShdw algn="tr" blurRad="203200" dir="2160000" dist="76200" rotWithShape="0">
              <a:schemeClr val="accent1">
                <a:alpha val="8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endParaRPr altLang="en-US" lang="zh-CN">
              <a:solidFill>
                <a:schemeClr val="dk1"/>
              </a:solidFill>
              <a:cs typeface="+mn-ea"/>
            </a:endParaRPr>
          </a:p>
        </p:txBody>
      </p:sp>
      <p:sp>
        <p:nvSpPr>
          <p:cNvPr id="1049154" name="Rectangle 6"/>
          <p:cNvSpPr/>
          <p:nvPr>
            <p:custDataLst>
              <p:tags r:id="rId4"/>
            </p:custDataLst>
          </p:nvPr>
        </p:nvSpPr>
        <p:spPr>
          <a:xfrm>
            <a:off x="810568" y="5196807"/>
            <a:ext cx="10767313" cy="753598"/>
          </a:xfrm>
          <a:custGeom>
            <a:avLst/>
            <a:gdLst>
              <a:gd name="connsiteX0" fmla="*/ 36000 w 10969200"/>
              <a:gd name="connsiteY0" fmla="*/ 0 h 752711"/>
              <a:gd name="connsiteX1" fmla="*/ 10933200 w 10969200"/>
              <a:gd name="connsiteY1" fmla="*/ 0 h 752711"/>
              <a:gd name="connsiteX2" fmla="*/ 10969200 w 10969200"/>
              <a:gd name="connsiteY2" fmla="*/ 36000 h 752711"/>
              <a:gd name="connsiteX3" fmla="*/ 10969200 w 10969200"/>
              <a:gd name="connsiteY3" fmla="*/ 716711 h 752711"/>
              <a:gd name="connsiteX4" fmla="*/ 10933200 w 10969200"/>
              <a:gd name="connsiteY4" fmla="*/ 752711 h 752711"/>
              <a:gd name="connsiteX5" fmla="*/ 36000 w 10969200"/>
              <a:gd name="connsiteY5" fmla="*/ 752711 h 752711"/>
              <a:gd name="connsiteX6" fmla="*/ 0 w 10969200"/>
              <a:gd name="connsiteY6" fmla="*/ 716711 h 752711"/>
              <a:gd name="connsiteX7" fmla="*/ 0 w 10969200"/>
              <a:gd name="connsiteY7" fmla="*/ 36000 h 752711"/>
              <a:gd name="connsiteX8" fmla="*/ 36000 w 10969200"/>
              <a:gd name="connsiteY8" fmla="*/ 0 h 752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969200" h="752711">
                <a:moveTo>
                  <a:pt x="36000" y="0"/>
                </a:moveTo>
                <a:lnTo>
                  <a:pt x="10933200" y="0"/>
                </a:lnTo>
                <a:cubicBezTo>
                  <a:pt x="10953073" y="0"/>
                  <a:pt x="10969200" y="16128"/>
                  <a:pt x="10969200" y="36000"/>
                </a:cubicBezTo>
                <a:lnTo>
                  <a:pt x="10969200" y="716711"/>
                </a:lnTo>
                <a:cubicBezTo>
                  <a:pt x="10969200" y="736583"/>
                  <a:pt x="10953073" y="752711"/>
                  <a:pt x="10933200" y="752711"/>
                </a:cubicBezTo>
                <a:lnTo>
                  <a:pt x="36000" y="752711"/>
                </a:lnTo>
                <a:cubicBezTo>
                  <a:pt x="16128" y="752711"/>
                  <a:pt x="0" y="736583"/>
                  <a:pt x="0" y="716711"/>
                </a:cubicBezTo>
                <a:lnTo>
                  <a:pt x="0" y="36000"/>
                </a:lnTo>
                <a:cubicBezTo>
                  <a:pt x="0" y="16128"/>
                  <a:pt x="16128" y="0"/>
                  <a:pt x="36000" y="0"/>
                </a:cubicBezTo>
              </a:path>
            </a:pathLst>
          </a:custGeom>
          <a:solidFill>
            <a:schemeClr val="bg1"/>
          </a:solidFill>
          <a:ln>
            <a:solidFill>
              <a:schemeClr val="accent4">
                <a:lumMod val="40000"/>
                <a:lumOff val="60000"/>
              </a:schemeClr>
            </a:solidFill>
          </a:ln>
          <a:effectLst>
            <a:outerShdw algn="tr" blurRad="203200" dir="2160000" dist="76200" rotWithShape="0">
              <a:schemeClr val="accent4">
                <a:alpha val="8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endParaRPr altLang="en-US" lang="zh-CN">
              <a:solidFill>
                <a:schemeClr val="dk1"/>
              </a:solidFill>
              <a:cs typeface="+mn-ea"/>
            </a:endParaRPr>
          </a:p>
        </p:txBody>
      </p:sp>
      <p:sp>
        <p:nvSpPr>
          <p:cNvPr id="1049156" name="矩形: 圆角 26"/>
          <p:cNvSpPr/>
          <p:nvPr>
            <p:custDataLst>
              <p:tags r:id="rId5"/>
            </p:custDataLst>
          </p:nvPr>
        </p:nvSpPr>
        <p:spPr>
          <a:xfrm>
            <a:off x="608400" y="2922735"/>
            <a:ext cx="1967215" cy="759610"/>
          </a:xfrm>
          <a:prstGeom prst="roundRect">
            <a:avLst>
              <a:gd name="adj" fmla="val 8570"/>
            </a:avLst>
          </a:prstGeom>
          <a:gradFill flip="none" rotWithShape="1">
            <a:gsLst>
              <a:gs pos="0">
                <a:schemeClr val="accent4">
                  <a:lumMod val="60000"/>
                  <a:lumOff val="40000"/>
                </a:schemeClr>
              </a:gs>
              <a:gs pos="57000">
                <a:schemeClr val="accent4"/>
              </a:gs>
              <a:gs pos="100000">
                <a:schemeClr val="accent4"/>
              </a:gs>
            </a:gsLst>
            <a:lin ang="2700000" scaled="1"/>
          </a:gradFill>
          <a:ln>
            <a:noFill/>
          </a:ln>
          <a:effectLst>
            <a:outerShdw algn="tr" blurRad="203200" dir="2160000" dist="76200" rotWithShape="0">
              <a:schemeClr val="accent4">
                <a:alpha val="8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endParaRPr altLang="en-US" lang="zh-CN">
              <a:cs typeface="+mn-ea"/>
            </a:endParaRPr>
          </a:p>
        </p:txBody>
      </p:sp>
      <p:sp>
        <p:nvSpPr>
          <p:cNvPr id="1049158" name="矩形: 圆角 27"/>
          <p:cNvSpPr/>
          <p:nvPr>
            <p:custDataLst>
              <p:tags r:id="rId6"/>
            </p:custDataLst>
          </p:nvPr>
        </p:nvSpPr>
        <p:spPr>
          <a:xfrm>
            <a:off x="608400" y="1787289"/>
            <a:ext cx="1967215" cy="759610"/>
          </a:xfrm>
          <a:prstGeom prst="roundRect">
            <a:avLst>
              <a:gd name="adj" fmla="val 8570"/>
            </a:avLst>
          </a:prstGeom>
          <a:gradFill flip="none" rotWithShape="1">
            <a:gsLst>
              <a:gs pos="0">
                <a:schemeClr val="accent1">
                  <a:lumMod val="60000"/>
                  <a:lumOff val="40000"/>
                </a:schemeClr>
              </a:gs>
              <a:gs pos="57000">
                <a:schemeClr val="accent1"/>
              </a:gs>
              <a:gs pos="100000">
                <a:schemeClr val="accent1"/>
              </a:gs>
            </a:gsLst>
            <a:lin ang="2700000" scaled="1"/>
          </a:gradFill>
          <a:ln>
            <a:noFill/>
          </a:ln>
          <a:effectLst>
            <a:outerShdw algn="tr" blurRad="203200" dir="2160000" dist="76200" rotWithShape="0">
              <a:schemeClr val="accent1">
                <a:alpha val="8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endParaRPr altLang="en-US" lang="zh-CN">
              <a:solidFill>
                <a:schemeClr val="dk1"/>
              </a:solidFill>
              <a:cs typeface="+mn-ea"/>
            </a:endParaRPr>
          </a:p>
        </p:txBody>
      </p:sp>
      <p:sp>
        <p:nvSpPr>
          <p:cNvPr id="1049160" name="矩形: 圆角 28"/>
          <p:cNvSpPr/>
          <p:nvPr>
            <p:custDataLst>
              <p:tags r:id="rId7"/>
            </p:custDataLst>
          </p:nvPr>
        </p:nvSpPr>
        <p:spPr>
          <a:xfrm>
            <a:off x="608400" y="5193628"/>
            <a:ext cx="1967215" cy="759610"/>
          </a:xfrm>
          <a:prstGeom prst="roundRect">
            <a:avLst>
              <a:gd name="adj" fmla="val 8570"/>
            </a:avLst>
          </a:prstGeom>
          <a:gradFill flip="none" rotWithShape="1">
            <a:gsLst>
              <a:gs pos="0">
                <a:schemeClr val="accent4">
                  <a:lumMod val="60000"/>
                  <a:lumOff val="40000"/>
                </a:schemeClr>
              </a:gs>
              <a:gs pos="57000">
                <a:schemeClr val="accent4"/>
              </a:gs>
              <a:gs pos="100000">
                <a:schemeClr val="accent4"/>
              </a:gs>
            </a:gsLst>
            <a:lin ang="2700000" scaled="1"/>
          </a:gradFill>
          <a:ln>
            <a:noFill/>
          </a:ln>
          <a:effectLst>
            <a:outerShdw algn="tr" blurRad="203200" dir="2160000" dist="76200" rotWithShape="0">
              <a:schemeClr val="accent4">
                <a:alpha val="8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endParaRPr altLang="en-US" lang="zh-CN">
              <a:cs typeface="+mn-ea"/>
            </a:endParaRPr>
          </a:p>
        </p:txBody>
      </p:sp>
      <p:sp>
        <p:nvSpPr>
          <p:cNvPr id="1049162" name="矩形: 圆角 29"/>
          <p:cNvSpPr/>
          <p:nvPr>
            <p:custDataLst>
              <p:tags r:id="rId8"/>
            </p:custDataLst>
          </p:nvPr>
        </p:nvSpPr>
        <p:spPr>
          <a:xfrm>
            <a:off x="608400" y="4058181"/>
            <a:ext cx="1967215" cy="759610"/>
          </a:xfrm>
          <a:prstGeom prst="roundRect">
            <a:avLst>
              <a:gd name="adj" fmla="val 8570"/>
            </a:avLst>
          </a:prstGeom>
          <a:gradFill flip="none" rotWithShape="1">
            <a:gsLst>
              <a:gs pos="0">
                <a:schemeClr val="accent1">
                  <a:lumMod val="60000"/>
                  <a:lumOff val="40000"/>
                </a:schemeClr>
              </a:gs>
              <a:gs pos="57000">
                <a:schemeClr val="accent1"/>
              </a:gs>
              <a:gs pos="100000">
                <a:schemeClr val="accent1"/>
              </a:gs>
            </a:gsLst>
            <a:lin ang="2700000" scaled="1"/>
          </a:gradFill>
          <a:ln>
            <a:noFill/>
          </a:ln>
          <a:effectLst>
            <a:outerShdw algn="tr" blurRad="203200" dir="2160000" dist="76200" rotWithShape="0">
              <a:schemeClr val="accent1">
                <a:alpha val="8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endParaRPr altLang="en-US" lang="zh-CN">
              <a:solidFill>
                <a:schemeClr val="dk1"/>
              </a:solidFill>
              <a:cs typeface="+mn-ea"/>
            </a:endParaRPr>
          </a:p>
        </p:txBody>
      </p:sp>
      <p:sp>
        <p:nvSpPr>
          <p:cNvPr id="1049164" name="正文"/>
          <p:cNvSpPr txBox="1"/>
          <p:nvPr>
            <p:custDataLst>
              <p:tags r:id="rId9"/>
            </p:custDataLst>
          </p:nvPr>
        </p:nvSpPr>
        <p:spPr>
          <a:xfrm>
            <a:off x="2793467" y="1794282"/>
            <a:ext cx="8641705" cy="745500"/>
          </a:xfrm>
          <a:prstGeom prst="rect"/>
          <a:noFill/>
        </p:spPr>
        <p:txBody>
          <a:bodyPr anchor="ctr" anchorCtr="0" bIns="46800" lIns="90000" rIns="90000" rtlCol="0" tIns="46800" wrap="square">
            <a:normAutofit/>
          </a:bodyPr>
          <a:p>
            <a:pPr>
              <a:lnSpc>
                <a:spcPct val="130000"/>
              </a:lnSpc>
              <a:spcAft>
                <a:spcPts val="1000"/>
              </a:spcAft>
            </a:pPr>
            <a:r>
              <a:rPr altLang="en-US" sz="1100" lang="zh-CN" spc="150">
                <a:solidFill>
                  <a:schemeClr val="tx1">
                    <a:lumMod val="65000"/>
                    <a:lumOff val="35000"/>
                  </a:schemeClr>
                </a:solidFill>
                <a:latin typeface="+mn-ea"/>
              </a:rPr>
              <a:t>定义：自动化客服机器人是一种基于人工智能技术的计算机程序，能够模拟人类客服人员的语言和行为，为客户提供自助式服务。</a:t>
            </a:r>
            <a:endParaRPr altLang="en-US" sz="1100" lang="zh-CN" spc="150">
              <a:solidFill>
                <a:schemeClr val="tx1">
                  <a:lumMod val="65000"/>
                  <a:lumOff val="35000"/>
                </a:schemeClr>
              </a:solidFill>
              <a:latin typeface="+mn-ea"/>
            </a:endParaRPr>
          </a:p>
        </p:txBody>
      </p:sp>
      <p:sp>
        <p:nvSpPr>
          <p:cNvPr id="1049166" name="标题"/>
          <p:cNvSpPr txBox="1"/>
          <p:nvPr>
            <p:custDataLst>
              <p:tags r:id="rId10"/>
            </p:custDataLst>
          </p:nvPr>
        </p:nvSpPr>
        <p:spPr>
          <a:xfrm>
            <a:off x="712027" y="1794282"/>
            <a:ext cx="1760672" cy="745499"/>
          </a:xfrm>
          <a:prstGeom prst="rect"/>
          <a:noFill/>
        </p:spPr>
        <p:txBody>
          <a:bodyPr anchor="ctr" bIns="0" lIns="90000" rIns="90000" rtlCol="0" tIns="46800"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49168" name="正文"/>
          <p:cNvSpPr txBox="1"/>
          <p:nvPr>
            <p:custDataLst>
              <p:tags r:id="rId11"/>
            </p:custDataLst>
          </p:nvPr>
        </p:nvSpPr>
        <p:spPr>
          <a:xfrm>
            <a:off x="2793467" y="2929728"/>
            <a:ext cx="8641705" cy="745500"/>
          </a:xfrm>
          <a:prstGeom prst="rect"/>
          <a:noFill/>
        </p:spPr>
        <p:txBody>
          <a:bodyPr anchor="ctr" anchorCtr="0" bIns="46800" lIns="90000" rIns="90000" rtlCol="0" tIns="46800" wrap="square">
            <a:normAutofit fontScale="80000"/>
          </a:bodyPr>
          <a:p>
            <a:pPr>
              <a:lnSpc>
                <a:spcPct val="130000"/>
              </a:lnSpc>
              <a:spcAft>
                <a:spcPts val="1000"/>
              </a:spcAft>
            </a:pPr>
            <a:r>
              <a:rPr altLang="en-US" sz="1400" lang="zh-CN" spc="150">
                <a:solidFill>
                  <a:schemeClr val="tx1">
                    <a:lumMod val="65000"/>
                    <a:lumOff val="35000"/>
                  </a:schemeClr>
                </a:solidFill>
                <a:latin typeface="+mn-ea"/>
              </a:rPr>
              <a:t>功能：自动化客服机器人能够识别客户的问题，通过自然语言处理技术进行理解和分析，然后提供相应的答案或解决方案。同时，它还可以根据预设的规则和算法，对客户的问题进行分类和优先级排序，提高客户服务的质量和效率。</a:t>
            </a:r>
            <a:endParaRPr altLang="en-US" sz="1400" lang="zh-CN" spc="150">
              <a:solidFill>
                <a:schemeClr val="tx1">
                  <a:lumMod val="65000"/>
                  <a:lumOff val="35000"/>
                </a:schemeClr>
              </a:solidFill>
              <a:latin typeface="+mn-ea"/>
            </a:endParaRPr>
          </a:p>
        </p:txBody>
      </p:sp>
      <p:sp>
        <p:nvSpPr>
          <p:cNvPr id="1049170" name="标题"/>
          <p:cNvSpPr txBox="1"/>
          <p:nvPr>
            <p:custDataLst>
              <p:tags r:id="rId12"/>
            </p:custDataLst>
          </p:nvPr>
        </p:nvSpPr>
        <p:spPr>
          <a:xfrm>
            <a:off x="712027" y="2929728"/>
            <a:ext cx="1760672" cy="745499"/>
          </a:xfrm>
          <a:prstGeom prst="rect"/>
          <a:noFill/>
        </p:spPr>
        <p:txBody>
          <a:bodyPr anchor="ctr" bIns="0" lIns="90000" rIns="90000" rtlCol="0" tIns="46800"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49172" name="正文"/>
          <p:cNvSpPr txBox="1"/>
          <p:nvPr>
            <p:custDataLst>
              <p:tags r:id="rId13"/>
            </p:custDataLst>
          </p:nvPr>
        </p:nvSpPr>
        <p:spPr>
          <a:xfrm>
            <a:off x="2793467" y="4065175"/>
            <a:ext cx="8641705" cy="745500"/>
          </a:xfrm>
          <a:prstGeom prst="rect"/>
          <a:noFill/>
        </p:spPr>
        <p:txBody>
          <a:bodyPr anchor="ctr" anchorCtr="0" bIns="46800" lIns="90000" rIns="90000" rtlCol="0" tIns="46800" wrap="square">
            <a:normAutofit/>
          </a:bodyPr>
          <a:p>
            <a:pPr>
              <a:lnSpc>
                <a:spcPct val="130000"/>
              </a:lnSpc>
              <a:spcAft>
                <a:spcPts val="1000"/>
              </a:spcAft>
            </a:pPr>
            <a:r>
              <a:rPr altLang="en-US" sz="1100" lang="zh-CN" spc="150">
                <a:solidFill>
                  <a:schemeClr val="tx1">
                    <a:lumMod val="65000"/>
                    <a:lumOff val="35000"/>
                  </a:schemeClr>
                </a:solidFill>
                <a:latin typeface="+mn-ea"/>
              </a:rPr>
              <a:t>应用场景：自动化客服机器人广泛应用于在线客服、智能客服、电话客服等领域，为企业提供了更加高效、便捷的客户服务方式。</a:t>
            </a:r>
            <a:endParaRPr altLang="en-US" sz="1100" lang="zh-CN" spc="150">
              <a:solidFill>
                <a:schemeClr val="tx1">
                  <a:lumMod val="65000"/>
                  <a:lumOff val="35000"/>
                </a:schemeClr>
              </a:solidFill>
              <a:latin typeface="+mn-ea"/>
            </a:endParaRPr>
          </a:p>
        </p:txBody>
      </p:sp>
      <p:sp>
        <p:nvSpPr>
          <p:cNvPr id="1049174" name="标题"/>
          <p:cNvSpPr txBox="1"/>
          <p:nvPr>
            <p:custDataLst>
              <p:tags r:id="rId14"/>
            </p:custDataLst>
          </p:nvPr>
        </p:nvSpPr>
        <p:spPr>
          <a:xfrm>
            <a:off x="712027" y="4065175"/>
            <a:ext cx="1760672" cy="745499"/>
          </a:xfrm>
          <a:prstGeom prst="rect"/>
          <a:noFill/>
        </p:spPr>
        <p:txBody>
          <a:bodyPr anchor="ctr" bIns="0" lIns="90000" rIns="90000" rtlCol="0" tIns="46800"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49176" name="正文"/>
          <p:cNvSpPr txBox="1"/>
          <p:nvPr>
            <p:custDataLst>
              <p:tags r:id="rId15"/>
            </p:custDataLst>
          </p:nvPr>
        </p:nvSpPr>
        <p:spPr>
          <a:xfrm>
            <a:off x="2793467" y="5200621"/>
            <a:ext cx="8641705" cy="745500"/>
          </a:xfrm>
          <a:prstGeom prst="rect"/>
          <a:noFill/>
        </p:spPr>
        <p:txBody>
          <a:bodyPr anchor="ctr" anchorCtr="0" bIns="46800" lIns="90000" rIns="90000" rtlCol="0" tIns="46800" wrap="square">
            <a:normAutofit fontScale="80000"/>
          </a:bodyPr>
          <a:p>
            <a:pPr>
              <a:lnSpc>
                <a:spcPct val="130000"/>
              </a:lnSpc>
              <a:spcAft>
                <a:spcPts val="1000"/>
              </a:spcAft>
            </a:pPr>
            <a:r>
              <a:rPr altLang="en-US" sz="1400" lang="zh-CN" spc="150">
                <a:solidFill>
                  <a:schemeClr val="tx1">
                    <a:lumMod val="65000"/>
                    <a:lumOff val="35000"/>
                  </a:schemeClr>
                </a:solidFill>
                <a:latin typeface="+mn-ea"/>
              </a:rPr>
              <a:t>优势：自动化客服机器人具有高效、准确、快速、24小时不间断等特点，能够大大提高客户服务的效率和质量，降低企业运营成本。同时，它还能够根据客户的需求和反馈，不断优化和改进自身的功能和服务，提高客户满意度。</a:t>
            </a:r>
            <a:endParaRPr altLang="en-US" sz="1400" lang="zh-CN" spc="150">
              <a:solidFill>
                <a:schemeClr val="tx1">
                  <a:lumMod val="65000"/>
                  <a:lumOff val="35000"/>
                </a:schemeClr>
              </a:solidFill>
              <a:latin typeface="+mn-ea"/>
            </a:endParaRPr>
          </a:p>
        </p:txBody>
      </p:sp>
      <p:sp>
        <p:nvSpPr>
          <p:cNvPr id="1049178" name="标题"/>
          <p:cNvSpPr txBox="1"/>
          <p:nvPr>
            <p:custDataLst>
              <p:tags r:id="rId16"/>
            </p:custDataLst>
          </p:nvPr>
        </p:nvSpPr>
        <p:spPr>
          <a:xfrm>
            <a:off x="712027" y="5200621"/>
            <a:ext cx="1760672" cy="745499"/>
          </a:xfrm>
          <a:prstGeom prst="rect"/>
          <a:noFill/>
        </p:spPr>
        <p:txBody>
          <a:bodyPr anchor="ctr" bIns="0" lIns="90000" rIns="90000" rtlCol="0" tIns="46800"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230" name="标题 2"/>
          <p:cNvSpPr>
            <a:spLocks noGrp="1"/>
          </p:cNvSpPr>
          <p:nvPr>
            <p:ph type="title" idx="5"/>
          </p:nvPr>
        </p:nvSpPr>
        <p:spPr/>
        <p:txBody>
          <a:bodyPr>
            <a:normAutofit fontScale="91667"/>
          </a:bodyPr>
          <a:p>
            <a:r>
              <a:rPr altLang="en-US" lang="zh-CN"/>
              <a:t>自动化客服机器人的功能</a:t>
            </a:r>
            <a:endParaRPr altLang="en-US" lang="zh-CN"/>
          </a:p>
        </p:txBody>
      </p:sp>
      <p:sp>
        <p:nvSpPr>
          <p:cNvPr id="1049232" name="圆角矩形 30"/>
          <p:cNvSpPr/>
          <p:nvPr>
            <p:custDataLst>
              <p:tags r:id="rId1"/>
            </p:custDataLst>
          </p:nvPr>
        </p:nvSpPr>
        <p:spPr>
          <a:xfrm>
            <a:off x="2398368" y="1490400"/>
            <a:ext cx="7779532" cy="1091864"/>
          </a:xfrm>
          <a:prstGeom prst="roundRect">
            <a:avLst>
              <a:gd name="adj" fmla="val 50000"/>
            </a:avLst>
          </a:prstGeom>
          <a:gradFill>
            <a:gsLst>
              <a:gs pos="0">
                <a:schemeClr val="accent1">
                  <a:lumMod val="20000"/>
                  <a:lumOff val="80000"/>
                  <a:alpha val="0"/>
                </a:schemeClr>
              </a:gs>
              <a:gs pos="100000">
                <a:schemeClr val="accent1">
                  <a:lumMod val="20000"/>
                  <a:lumOff val="80000"/>
                  <a:alpha val="44000"/>
                </a:schemeClr>
              </a:gs>
            </a:gsLst>
            <a:lin ang="108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sz="1600" lang="zh-CN">
              <a:sym typeface="+mn-ea"/>
            </a:endParaRPr>
          </a:p>
        </p:txBody>
      </p:sp>
      <p:sp>
        <p:nvSpPr>
          <p:cNvPr id="1049234" name="圆角矩形 65"/>
          <p:cNvSpPr/>
          <p:nvPr>
            <p:custDataLst>
              <p:tags r:id="rId2"/>
            </p:custDataLst>
          </p:nvPr>
        </p:nvSpPr>
        <p:spPr>
          <a:xfrm>
            <a:off x="2398368" y="2712845"/>
            <a:ext cx="7779532" cy="1091864"/>
          </a:xfrm>
          <a:prstGeom prst="roundRect">
            <a:avLst>
              <a:gd name="adj" fmla="val 50000"/>
            </a:avLst>
          </a:prstGeom>
          <a:gradFill>
            <a:gsLst>
              <a:gs pos="0">
                <a:schemeClr val="accent1">
                  <a:lumMod val="20000"/>
                  <a:lumOff val="80000"/>
                  <a:alpha val="0"/>
                </a:schemeClr>
              </a:gs>
              <a:gs pos="100000">
                <a:schemeClr val="accent1">
                  <a:lumMod val="20000"/>
                  <a:lumOff val="80000"/>
                  <a:alpha val="44000"/>
                </a:schemeClr>
              </a:gs>
            </a:gsLst>
            <a:lin ang="108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sz="1600" lang="zh-CN">
              <a:sym typeface="+mn-ea"/>
            </a:endParaRPr>
          </a:p>
        </p:txBody>
      </p:sp>
      <p:sp>
        <p:nvSpPr>
          <p:cNvPr id="1049236" name="圆角矩形 72"/>
          <p:cNvSpPr/>
          <p:nvPr>
            <p:custDataLst>
              <p:tags r:id="rId3"/>
            </p:custDataLst>
          </p:nvPr>
        </p:nvSpPr>
        <p:spPr>
          <a:xfrm>
            <a:off x="2398368" y="3935290"/>
            <a:ext cx="7779532" cy="1091864"/>
          </a:xfrm>
          <a:prstGeom prst="roundRect">
            <a:avLst>
              <a:gd name="adj" fmla="val 50000"/>
            </a:avLst>
          </a:prstGeom>
          <a:gradFill>
            <a:gsLst>
              <a:gs pos="0">
                <a:schemeClr val="accent1">
                  <a:lumMod val="20000"/>
                  <a:lumOff val="80000"/>
                  <a:alpha val="0"/>
                </a:schemeClr>
              </a:gs>
              <a:gs pos="100000">
                <a:schemeClr val="accent1">
                  <a:lumMod val="20000"/>
                  <a:lumOff val="80000"/>
                  <a:alpha val="44000"/>
                </a:schemeClr>
              </a:gs>
            </a:gsLst>
            <a:lin ang="108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sz="1600" lang="zh-CN">
              <a:sym typeface="+mn-ea"/>
            </a:endParaRPr>
          </a:p>
        </p:txBody>
      </p:sp>
      <p:sp>
        <p:nvSpPr>
          <p:cNvPr id="1049238" name="圆角矩形 78"/>
          <p:cNvSpPr/>
          <p:nvPr>
            <p:custDataLst>
              <p:tags r:id="rId4"/>
            </p:custDataLst>
          </p:nvPr>
        </p:nvSpPr>
        <p:spPr>
          <a:xfrm>
            <a:off x="2398368" y="5157736"/>
            <a:ext cx="7779532" cy="1091864"/>
          </a:xfrm>
          <a:prstGeom prst="roundRect">
            <a:avLst>
              <a:gd name="adj" fmla="val 50000"/>
            </a:avLst>
          </a:prstGeom>
          <a:gradFill>
            <a:gsLst>
              <a:gs pos="0">
                <a:schemeClr val="accent1">
                  <a:lumMod val="20000"/>
                  <a:lumOff val="80000"/>
                  <a:alpha val="0"/>
                </a:schemeClr>
              </a:gs>
              <a:gs pos="100000">
                <a:schemeClr val="accent1">
                  <a:lumMod val="20000"/>
                  <a:lumOff val="80000"/>
                  <a:alpha val="44000"/>
                </a:schemeClr>
              </a:gs>
            </a:gsLst>
            <a:lin ang="108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sz="1600" lang="zh-CN">
              <a:sym typeface="+mn-ea"/>
            </a:endParaRPr>
          </a:p>
        </p:txBody>
      </p:sp>
      <p:sp>
        <p:nvSpPr>
          <p:cNvPr id="1049240" name="圆角矩形 35"/>
          <p:cNvSpPr/>
          <p:nvPr>
            <p:custDataLst>
              <p:tags r:id="rId5"/>
            </p:custDataLst>
          </p:nvPr>
        </p:nvSpPr>
        <p:spPr>
          <a:xfrm>
            <a:off x="2008838" y="1696231"/>
            <a:ext cx="1876088" cy="680202"/>
          </a:xfrm>
          <a:prstGeom prst="roundRect">
            <a:avLst>
              <a:gd name="adj" fmla="val 50000"/>
            </a:avLst>
          </a:prstGeom>
          <a:gradFill>
            <a:gsLst>
              <a:gs pos="0">
                <a:schemeClr val="accent1">
                  <a:lumMod val="20000"/>
                  <a:lumOff val="80000"/>
                </a:schemeClr>
              </a:gs>
              <a:gs pos="44000">
                <a:schemeClr val="accent1"/>
              </a:gs>
            </a:gsLst>
            <a:lin ang="2700000" scaled="0"/>
          </a:gradFill>
          <a:ln>
            <a:solidFill>
              <a:schemeClr val="bg1"/>
            </a:solidFill>
          </a:ln>
          <a:effectLst>
            <a:outerShdw algn="tl" blurRad="127000" dir="2700000" dist="635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bIns="0" lIns="0" rIns="0" rtlCol="0" tIns="0" wrap="square">
            <a:normAutofit/>
          </a:bodyPr>
          <a:p>
            <a:pPr algn="ctr"/>
            <a:r>
              <a:rPr altLang="en-US" b="1" dirty="0" lang="zh-CN">
                <a:solidFill>
                  <a:schemeClr val="lt1">
                    <a:lumMod val="100000"/>
                  </a:schemeClr>
                </a:solidFill>
                <a:latin typeface="+mj-ea"/>
                <a:ea typeface="+mj-ea"/>
              </a:rPr>
              <a:t>添加标题</a:t>
            </a:r>
            <a:endParaRPr altLang="en-US" b="1" dirty="0" lang="zh-CN">
              <a:solidFill>
                <a:schemeClr val="lt1">
                  <a:lumMod val="100000"/>
                </a:schemeClr>
              </a:solidFill>
              <a:latin typeface="+mj-ea"/>
              <a:ea typeface="+mj-ea"/>
            </a:endParaRPr>
          </a:p>
        </p:txBody>
      </p:sp>
      <p:sp>
        <p:nvSpPr>
          <p:cNvPr id="1049242" name="圆角矩形 35"/>
          <p:cNvSpPr/>
          <p:nvPr>
            <p:custDataLst>
              <p:tags r:id="rId6"/>
            </p:custDataLst>
          </p:nvPr>
        </p:nvSpPr>
        <p:spPr>
          <a:xfrm>
            <a:off x="2008838" y="5363567"/>
            <a:ext cx="1876088" cy="680202"/>
          </a:xfrm>
          <a:prstGeom prst="roundRect">
            <a:avLst>
              <a:gd name="adj" fmla="val 50000"/>
            </a:avLst>
          </a:prstGeom>
          <a:gradFill>
            <a:gsLst>
              <a:gs pos="0">
                <a:schemeClr val="accent1">
                  <a:lumMod val="20000"/>
                  <a:lumOff val="80000"/>
                </a:schemeClr>
              </a:gs>
              <a:gs pos="44000">
                <a:schemeClr val="accent1"/>
              </a:gs>
            </a:gsLst>
            <a:lin ang="2700000" scaled="0"/>
          </a:gradFill>
          <a:ln>
            <a:solidFill>
              <a:schemeClr val="bg1"/>
            </a:solidFill>
          </a:ln>
          <a:effectLst>
            <a:outerShdw algn="tl" blurRad="127000" dir="2700000" dist="635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bIns="0" lIns="0" rIns="0" rtlCol="0" tIns="0" wrap="square">
            <a:normAutofit/>
          </a:bodyPr>
          <a:p>
            <a:pPr algn="ctr"/>
            <a:r>
              <a:rPr altLang="en-US" b="1" dirty="0" lang="zh-CN">
                <a:solidFill>
                  <a:schemeClr val="lt1">
                    <a:lumMod val="100000"/>
                  </a:schemeClr>
                </a:solidFill>
                <a:latin typeface="+mj-ea"/>
                <a:ea typeface="+mj-ea"/>
              </a:rPr>
              <a:t>添加标题</a:t>
            </a:r>
            <a:endParaRPr altLang="en-US" b="1" dirty="0" lang="zh-CN">
              <a:solidFill>
                <a:schemeClr val="lt1">
                  <a:lumMod val="100000"/>
                </a:schemeClr>
              </a:solidFill>
              <a:latin typeface="+mj-ea"/>
              <a:ea typeface="+mj-ea"/>
            </a:endParaRPr>
          </a:p>
        </p:txBody>
      </p:sp>
      <p:sp>
        <p:nvSpPr>
          <p:cNvPr id="1049244" name="圆角矩形 35"/>
          <p:cNvSpPr/>
          <p:nvPr>
            <p:custDataLst>
              <p:tags r:id="rId7"/>
            </p:custDataLst>
          </p:nvPr>
        </p:nvSpPr>
        <p:spPr>
          <a:xfrm>
            <a:off x="2008838" y="4141122"/>
            <a:ext cx="1876088" cy="680202"/>
          </a:xfrm>
          <a:prstGeom prst="roundRect">
            <a:avLst>
              <a:gd name="adj" fmla="val 50000"/>
            </a:avLst>
          </a:prstGeom>
          <a:gradFill>
            <a:gsLst>
              <a:gs pos="0">
                <a:schemeClr val="accent1">
                  <a:lumMod val="20000"/>
                  <a:lumOff val="80000"/>
                </a:schemeClr>
              </a:gs>
              <a:gs pos="44000">
                <a:schemeClr val="accent1"/>
              </a:gs>
            </a:gsLst>
            <a:lin ang="2700000" scaled="0"/>
          </a:gradFill>
          <a:ln>
            <a:solidFill>
              <a:schemeClr val="bg1"/>
            </a:solidFill>
          </a:ln>
          <a:effectLst>
            <a:outerShdw algn="tl" blurRad="127000" dir="2700000" dist="635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bIns="0" lIns="0" rIns="0" rtlCol="0" tIns="0" wrap="square">
            <a:normAutofit/>
          </a:bodyPr>
          <a:p>
            <a:pPr algn="ctr"/>
            <a:r>
              <a:rPr altLang="en-US" b="1" dirty="0" lang="zh-CN">
                <a:solidFill>
                  <a:schemeClr val="lt1">
                    <a:lumMod val="100000"/>
                  </a:schemeClr>
                </a:solidFill>
                <a:latin typeface="+mj-ea"/>
                <a:ea typeface="+mj-ea"/>
              </a:rPr>
              <a:t>添加标题</a:t>
            </a:r>
            <a:endParaRPr altLang="en-US" b="1" dirty="0" lang="zh-CN">
              <a:solidFill>
                <a:schemeClr val="lt1">
                  <a:lumMod val="100000"/>
                </a:schemeClr>
              </a:solidFill>
              <a:latin typeface="+mj-ea"/>
              <a:ea typeface="+mj-ea"/>
            </a:endParaRPr>
          </a:p>
        </p:txBody>
      </p:sp>
      <p:sp>
        <p:nvSpPr>
          <p:cNvPr id="1049246" name="圆角矩形 35"/>
          <p:cNvSpPr/>
          <p:nvPr>
            <p:custDataLst>
              <p:tags r:id="rId8"/>
            </p:custDataLst>
          </p:nvPr>
        </p:nvSpPr>
        <p:spPr>
          <a:xfrm>
            <a:off x="2008838" y="2918676"/>
            <a:ext cx="1876088" cy="680202"/>
          </a:xfrm>
          <a:prstGeom prst="roundRect">
            <a:avLst>
              <a:gd name="adj" fmla="val 50000"/>
            </a:avLst>
          </a:prstGeom>
          <a:gradFill>
            <a:gsLst>
              <a:gs pos="0">
                <a:schemeClr val="accent1">
                  <a:lumMod val="20000"/>
                  <a:lumOff val="80000"/>
                </a:schemeClr>
              </a:gs>
              <a:gs pos="44000">
                <a:schemeClr val="accent1"/>
              </a:gs>
            </a:gsLst>
            <a:lin ang="2700000" scaled="0"/>
          </a:gradFill>
          <a:ln>
            <a:solidFill>
              <a:schemeClr val="bg1"/>
            </a:solidFill>
          </a:ln>
          <a:effectLst>
            <a:outerShdw algn="tl" blurRad="127000" dir="2700000" dist="635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bIns="0" lIns="0" rIns="0" rtlCol="0" tIns="0" wrap="square">
            <a:normAutofit/>
          </a:bodyPr>
          <a:p>
            <a:pPr algn="ctr"/>
            <a:r>
              <a:rPr altLang="en-US" b="1" dirty="0" lang="zh-CN">
                <a:solidFill>
                  <a:schemeClr val="lt1">
                    <a:lumMod val="100000"/>
                  </a:schemeClr>
                </a:solidFill>
                <a:latin typeface="+mj-ea"/>
                <a:ea typeface="+mj-ea"/>
              </a:rPr>
              <a:t>添加标题</a:t>
            </a:r>
            <a:endParaRPr altLang="en-US" b="1" dirty="0" lang="zh-CN">
              <a:solidFill>
                <a:schemeClr val="lt1">
                  <a:lumMod val="100000"/>
                </a:schemeClr>
              </a:solidFill>
              <a:latin typeface="+mj-ea"/>
              <a:ea typeface="+mj-ea"/>
            </a:endParaRPr>
          </a:p>
        </p:txBody>
      </p:sp>
      <p:sp>
        <p:nvSpPr>
          <p:cNvPr id="1049248" name="文本框 4"/>
          <p:cNvSpPr txBox="1"/>
          <p:nvPr>
            <p:custDataLst>
              <p:tags r:id="rId9"/>
            </p:custDataLst>
          </p:nvPr>
        </p:nvSpPr>
        <p:spPr>
          <a:xfrm>
            <a:off x="4324623" y="1544993"/>
            <a:ext cx="5798684" cy="982678"/>
          </a:xfrm>
          <a:prstGeom prst="rect"/>
          <a:noFill/>
        </p:spPr>
        <p:txBody>
          <a:bodyPr anchor="ctr" anchorCtr="0" rtlCol="0" wrap="square">
            <a:normAutofit/>
          </a:bodyPr>
          <a:p>
            <a:pPr algn="l" indent="0" marL="0" marR="0">
              <a:lnSpc>
                <a:spcPct val="120000"/>
              </a:lnSpc>
              <a:spcBef>
                <a:spcPts val="0"/>
              </a:spcBef>
              <a:spcAft>
                <a:spcPts val="500"/>
              </a:spcAft>
            </a:pPr>
            <a:r>
              <a:rPr altLang="en-US" dirty="0" sz="1400" lang="zh-CN">
                <a:solidFill>
                  <a:schemeClr val="tx1">
                    <a:lumMod val="65000"/>
                    <a:lumOff val="35000"/>
                  </a:schemeClr>
                </a:solidFill>
                <a:effectLst/>
                <a:latin typeface="+mn-ea"/>
                <a:cs typeface="mn-cs"/>
                <a:sym typeface="+mn-ea"/>
              </a:rPr>
              <a:t>自动回复客户咨询：机器人能够根据预设的规则和算法，自动回答客户的问题，提高客户满意度。</a:t>
            </a:r>
            <a:endParaRPr altLang="en-US" dirty="0" sz="1400" lang="zh-CN">
              <a:solidFill>
                <a:schemeClr val="tx1">
                  <a:lumMod val="65000"/>
                  <a:lumOff val="35000"/>
                </a:schemeClr>
              </a:solidFill>
              <a:effectLst/>
              <a:latin typeface="+mn-ea"/>
              <a:cs typeface="mn-cs"/>
              <a:sym typeface="+mn-ea"/>
            </a:endParaRPr>
          </a:p>
        </p:txBody>
      </p:sp>
      <p:sp>
        <p:nvSpPr>
          <p:cNvPr id="1049250" name="文本框 5"/>
          <p:cNvSpPr txBox="1"/>
          <p:nvPr>
            <p:custDataLst>
              <p:tags r:id="rId10"/>
            </p:custDataLst>
          </p:nvPr>
        </p:nvSpPr>
        <p:spPr>
          <a:xfrm>
            <a:off x="4324623" y="2767438"/>
            <a:ext cx="5798684" cy="982678"/>
          </a:xfrm>
          <a:prstGeom prst="rect"/>
          <a:noFill/>
        </p:spPr>
        <p:txBody>
          <a:bodyPr anchor="ctr" anchorCtr="0" rtlCol="0" wrap="square">
            <a:normAutofit/>
          </a:bodyPr>
          <a:p>
            <a:pPr algn="l" indent="0" marL="0" marR="0">
              <a:lnSpc>
                <a:spcPct val="120000"/>
              </a:lnSpc>
              <a:spcBef>
                <a:spcPts val="0"/>
              </a:spcBef>
              <a:spcAft>
                <a:spcPts val="500"/>
              </a:spcAft>
            </a:pPr>
            <a:r>
              <a:rPr altLang="en-US" dirty="0" sz="1400" lang="zh-CN">
                <a:solidFill>
                  <a:schemeClr val="tx1">
                    <a:lumMod val="65000"/>
                    <a:lumOff val="35000"/>
                  </a:schemeClr>
                </a:solidFill>
                <a:effectLst/>
                <a:latin typeface="+mn-ea"/>
                <a:cs typeface="mn-cs"/>
                <a:sym typeface="+mn-ea"/>
              </a:rPr>
              <a:t>自动分类与处理：机器人能够根据客户的问题类型，自动将问题分类并转交给相应的客服人员进行处理，提高工作效率。</a:t>
            </a:r>
            <a:endParaRPr altLang="en-US" dirty="0" sz="1400" lang="zh-CN">
              <a:solidFill>
                <a:schemeClr val="tx1">
                  <a:lumMod val="65000"/>
                  <a:lumOff val="35000"/>
                </a:schemeClr>
              </a:solidFill>
              <a:effectLst/>
              <a:latin typeface="+mn-ea"/>
              <a:cs typeface="mn-cs"/>
              <a:sym typeface="+mn-ea"/>
            </a:endParaRPr>
          </a:p>
        </p:txBody>
      </p:sp>
      <p:sp>
        <p:nvSpPr>
          <p:cNvPr id="1049252" name="文本框 6"/>
          <p:cNvSpPr txBox="1"/>
          <p:nvPr>
            <p:custDataLst>
              <p:tags r:id="rId11"/>
            </p:custDataLst>
          </p:nvPr>
        </p:nvSpPr>
        <p:spPr>
          <a:xfrm>
            <a:off x="4324623" y="3989884"/>
            <a:ext cx="5798684" cy="982678"/>
          </a:xfrm>
          <a:prstGeom prst="rect"/>
          <a:noFill/>
        </p:spPr>
        <p:txBody>
          <a:bodyPr anchor="ctr" anchorCtr="0" rtlCol="0" wrap="square">
            <a:normAutofit/>
          </a:bodyPr>
          <a:p>
            <a:pPr algn="l" indent="0" marL="0" marR="0">
              <a:lnSpc>
                <a:spcPct val="120000"/>
              </a:lnSpc>
              <a:spcBef>
                <a:spcPts val="0"/>
              </a:spcBef>
              <a:spcAft>
                <a:spcPts val="500"/>
              </a:spcAft>
            </a:pPr>
            <a:r>
              <a:rPr altLang="en-US" dirty="0" sz="1400" lang="zh-CN">
                <a:solidFill>
                  <a:schemeClr val="tx1">
                    <a:lumMod val="65000"/>
                    <a:lumOff val="35000"/>
                  </a:schemeClr>
                </a:solidFill>
                <a:effectLst/>
                <a:latin typeface="+mn-ea"/>
                <a:cs typeface="mn-cs"/>
                <a:sym typeface="+mn-ea"/>
              </a:rPr>
              <a:t>自动记录与跟踪：机器人能够自动记录客户的问题和反馈，并跟踪问题的处理进度，确保问题得到及时解决。</a:t>
            </a:r>
            <a:endParaRPr altLang="en-US" dirty="0" sz="1400" lang="zh-CN">
              <a:solidFill>
                <a:schemeClr val="tx1">
                  <a:lumMod val="65000"/>
                  <a:lumOff val="35000"/>
                </a:schemeClr>
              </a:solidFill>
              <a:effectLst/>
              <a:latin typeface="+mn-ea"/>
              <a:cs typeface="mn-cs"/>
              <a:sym typeface="+mn-ea"/>
            </a:endParaRPr>
          </a:p>
        </p:txBody>
      </p:sp>
      <p:sp>
        <p:nvSpPr>
          <p:cNvPr id="1049254" name="文本框 8"/>
          <p:cNvSpPr txBox="1"/>
          <p:nvPr>
            <p:custDataLst>
              <p:tags r:id="rId12"/>
            </p:custDataLst>
          </p:nvPr>
        </p:nvSpPr>
        <p:spPr>
          <a:xfrm>
            <a:off x="4324623" y="5212329"/>
            <a:ext cx="5798684" cy="982678"/>
          </a:xfrm>
          <a:prstGeom prst="rect"/>
          <a:noFill/>
        </p:spPr>
        <p:txBody>
          <a:bodyPr anchor="ctr" anchorCtr="0" rtlCol="0" wrap="square">
            <a:normAutofit/>
          </a:bodyPr>
          <a:p>
            <a:pPr algn="l" indent="0" marL="0" marR="0">
              <a:lnSpc>
                <a:spcPct val="120000"/>
              </a:lnSpc>
              <a:spcBef>
                <a:spcPts val="0"/>
              </a:spcBef>
              <a:spcAft>
                <a:spcPts val="500"/>
              </a:spcAft>
            </a:pPr>
            <a:r>
              <a:rPr altLang="en-US" dirty="0" sz="1400" lang="zh-CN">
                <a:solidFill>
                  <a:schemeClr val="tx1">
                    <a:lumMod val="65000"/>
                    <a:lumOff val="35000"/>
                  </a:schemeClr>
                </a:solidFill>
                <a:effectLst/>
                <a:latin typeface="+mn-ea"/>
                <a:cs typeface="mn-cs"/>
                <a:sym typeface="+mn-ea"/>
              </a:rPr>
              <a:t>自动数据分析与优化：机器人能够对客户的问题和反馈进行数据分析和挖掘，为客服团队提供优化建议，提高服务质量。</a:t>
            </a:r>
            <a:endParaRPr altLang="en-US" dirty="0" sz="1400" lang="zh-CN">
              <a:solidFill>
                <a:schemeClr val="tx1">
                  <a:lumMod val="65000"/>
                  <a:lumOff val="35000"/>
                </a:schemeClr>
              </a:solidFill>
              <a:effectLst/>
              <a:latin typeface="+mn-ea"/>
              <a:cs typeface="mn-cs"/>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306" name="文本占位符 2"/>
          <p:cNvSpPr>
            <a:spLocks noGrp="1"/>
          </p:cNvSpPr>
          <p:nvPr>
            <p:ph type="body" idx="2"/>
            <p:custDataLst>
              <p:tags r:id="rId1"/>
            </p:custDataLst>
          </p:nvPr>
        </p:nvSpPr>
        <p:spPr/>
        <p:txBody>
          <a:bodyPr>
            <a:normAutofit fontScale="96875"/>
          </a:bodyPr>
          <a:p>
            <a:r>
              <a:rPr altLang="en-US" lang="zh-CN"/>
              <a:t>PART THREE</a:t>
            </a:r>
            <a:endParaRPr altLang="en-US" lang="zh-CN"/>
          </a:p>
        </p:txBody>
      </p:sp>
      <p:sp>
        <p:nvSpPr>
          <p:cNvPr id="1049308" name="标题 6"/>
          <p:cNvSpPr>
            <a:spLocks noGrp="1"/>
          </p:cNvSpPr>
          <p:nvPr>
            <p:ph type="title" idx="1"/>
            <p:custDataLst>
              <p:tags r:id="rId2"/>
            </p:custDataLst>
          </p:nvPr>
        </p:nvSpPr>
        <p:spPr/>
        <p:txBody>
          <a:bodyPr>
            <a:normAutofit fontScale="90000"/>
          </a:bodyPr>
          <a:p>
            <a:r>
              <a:rPr altLang="en-US" lang="zh-CN"/>
              <a:t>在线客服中应用自动化客服机器人的优势</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9422" name="标题 2"/>
          <p:cNvSpPr>
            <a:spLocks noGrp="1"/>
          </p:cNvSpPr>
          <p:nvPr>
            <p:ph type="title" idx="5"/>
          </p:nvPr>
        </p:nvSpPr>
        <p:spPr/>
        <p:txBody>
          <a:bodyPr>
            <a:normAutofit fontScale="91667"/>
          </a:bodyPr>
          <a:p>
            <a:r>
              <a:rPr altLang="en-US" lang="zh-CN"/>
              <a:t>提高客户满意度</a:t>
            </a:r>
            <a:endParaRPr altLang="en-US" lang="zh-CN"/>
          </a:p>
        </p:txBody>
      </p:sp>
      <p:sp>
        <p:nvSpPr>
          <p:cNvPr id="1049424" name="椭圆 262"/>
          <p:cNvSpPr/>
          <p:nvPr>
            <p:custDataLst>
              <p:tags r:id="rId1"/>
            </p:custDataLst>
          </p:nvPr>
        </p:nvSpPr>
        <p:spPr>
          <a:xfrm>
            <a:off x="2414161" y="4122271"/>
            <a:ext cx="7357168" cy="1924802"/>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426" name="椭圆 263"/>
          <p:cNvSpPr/>
          <p:nvPr>
            <p:custDataLst>
              <p:tags r:id="rId2"/>
            </p:custDataLst>
          </p:nvPr>
        </p:nvSpPr>
        <p:spPr>
          <a:xfrm>
            <a:off x="3266392" y="4202657"/>
            <a:ext cx="5578093" cy="1652953"/>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428" name="椭圆 264"/>
          <p:cNvSpPr/>
          <p:nvPr>
            <p:custDataLst>
              <p:tags r:id="rId3"/>
            </p:custDataLst>
          </p:nvPr>
        </p:nvSpPr>
        <p:spPr>
          <a:xfrm>
            <a:off x="4064378" y="4439243"/>
            <a:ext cx="3981222" cy="1179753"/>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430" name="椭圆 265"/>
          <p:cNvSpPr/>
          <p:nvPr>
            <p:custDataLst>
              <p:tags r:id="rId4"/>
            </p:custDataLst>
          </p:nvPr>
        </p:nvSpPr>
        <p:spPr>
          <a:xfrm>
            <a:off x="4738842" y="4639229"/>
            <a:ext cx="2632042" cy="779952"/>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432" name="椭圆 266"/>
          <p:cNvSpPr/>
          <p:nvPr>
            <p:custDataLst>
              <p:tags r:id="rId5"/>
            </p:custDataLst>
          </p:nvPr>
        </p:nvSpPr>
        <p:spPr>
          <a:xfrm>
            <a:off x="5430299" y="4843791"/>
            <a:ext cx="1513964" cy="448632"/>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05" name="直接连接符 267"/>
          <p:cNvCxnSpPr>
            <a:cxnSpLocks/>
          </p:cNvCxnSpPr>
          <p:nvPr>
            <p:custDataLst>
              <p:tags r:id="rId6"/>
            </p:custDataLst>
          </p:nvPr>
        </p:nvCxnSpPr>
        <p:spPr>
          <a:xfrm>
            <a:off x="2869686" y="4769286"/>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434" name="椭圆 268"/>
          <p:cNvSpPr/>
          <p:nvPr>
            <p:custDataLst>
              <p:tags r:id="rId7"/>
            </p:custDataLst>
          </p:nvPr>
        </p:nvSpPr>
        <p:spPr>
          <a:xfrm flipV="1">
            <a:off x="2778189" y="4583024"/>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436" name="椭圆 269"/>
          <p:cNvSpPr/>
          <p:nvPr>
            <p:custDataLst>
              <p:tags r:id="rId8"/>
            </p:custDataLst>
          </p:nvPr>
        </p:nvSpPr>
        <p:spPr>
          <a:xfrm flipV="1">
            <a:off x="2820017" y="4625505"/>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438" name="椭圆 270"/>
          <p:cNvSpPr/>
          <p:nvPr>
            <p:custDataLst>
              <p:tags r:id="rId9"/>
            </p:custDataLst>
          </p:nvPr>
        </p:nvSpPr>
        <p:spPr>
          <a:xfrm flipV="1">
            <a:off x="7787004" y="3768700"/>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07" name="直接连接符 271"/>
          <p:cNvCxnSpPr>
            <a:cxnSpLocks/>
          </p:cNvCxnSpPr>
          <p:nvPr>
            <p:custDataLst>
              <p:tags r:id="rId10"/>
            </p:custDataLst>
          </p:nvPr>
        </p:nvCxnSpPr>
        <p:spPr>
          <a:xfrm>
            <a:off x="7839942" y="3883724"/>
            <a:ext cx="0" cy="19248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440" name="椭圆 272"/>
          <p:cNvSpPr/>
          <p:nvPr>
            <p:custDataLst>
              <p:tags r:id="rId11"/>
            </p:custDataLst>
          </p:nvPr>
        </p:nvSpPr>
        <p:spPr>
          <a:xfrm flipV="1">
            <a:off x="4010133" y="3643218"/>
            <a:ext cx="387628" cy="38761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09" name="直接连接符 273"/>
          <p:cNvCxnSpPr>
            <a:cxnSpLocks/>
          </p:cNvCxnSpPr>
          <p:nvPr>
            <p:custDataLst>
              <p:tags r:id="rId12"/>
            </p:custDataLst>
          </p:nvPr>
        </p:nvCxnSpPr>
        <p:spPr>
          <a:xfrm>
            <a:off x="4202931" y="4062797"/>
            <a:ext cx="0" cy="101706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811" name="直接连接符 274"/>
          <p:cNvCxnSpPr>
            <a:cxnSpLocks/>
          </p:cNvCxnSpPr>
          <p:nvPr>
            <p:custDataLst>
              <p:tags r:id="rId13"/>
            </p:custDataLst>
          </p:nvPr>
        </p:nvCxnSpPr>
        <p:spPr>
          <a:xfrm>
            <a:off x="7130839" y="3750400"/>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442" name="椭圆 275"/>
          <p:cNvSpPr/>
          <p:nvPr>
            <p:custDataLst>
              <p:tags r:id="rId14"/>
            </p:custDataLst>
          </p:nvPr>
        </p:nvSpPr>
        <p:spPr>
          <a:xfrm flipV="1">
            <a:off x="7039342" y="3564138"/>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444" name="椭圆 276"/>
          <p:cNvSpPr/>
          <p:nvPr>
            <p:custDataLst>
              <p:tags r:id="rId15"/>
            </p:custDataLst>
          </p:nvPr>
        </p:nvSpPr>
        <p:spPr>
          <a:xfrm flipV="1">
            <a:off x="7081169" y="3606619"/>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446" name="椭圆 277"/>
          <p:cNvSpPr/>
          <p:nvPr>
            <p:custDataLst>
              <p:tags r:id="rId16"/>
            </p:custDataLst>
          </p:nvPr>
        </p:nvSpPr>
        <p:spPr>
          <a:xfrm flipV="1">
            <a:off x="3758516" y="4424865"/>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13" name="直接连接符 278"/>
          <p:cNvCxnSpPr>
            <a:cxnSpLocks/>
          </p:cNvCxnSpPr>
          <p:nvPr>
            <p:custDataLst>
              <p:tags r:id="rId17"/>
            </p:custDataLst>
          </p:nvPr>
        </p:nvCxnSpPr>
        <p:spPr>
          <a:xfrm>
            <a:off x="3811453" y="4539890"/>
            <a:ext cx="0" cy="1112963"/>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448" name="椭圆 279"/>
          <p:cNvSpPr/>
          <p:nvPr>
            <p:custDataLst>
              <p:tags r:id="rId18"/>
            </p:custDataLst>
          </p:nvPr>
        </p:nvSpPr>
        <p:spPr>
          <a:xfrm flipV="1">
            <a:off x="8529438" y="4660797"/>
            <a:ext cx="264040" cy="264032"/>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15" name="直接连接符 280"/>
          <p:cNvCxnSpPr>
            <a:cxnSpLocks/>
          </p:cNvCxnSpPr>
          <p:nvPr>
            <p:custDataLst>
              <p:tags r:id="rId19"/>
            </p:custDataLst>
          </p:nvPr>
        </p:nvCxnSpPr>
        <p:spPr>
          <a:xfrm>
            <a:off x="8660148" y="4953588"/>
            <a:ext cx="0" cy="4129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450" name="椭圆 281"/>
          <p:cNvSpPr/>
          <p:nvPr>
            <p:custDataLst>
              <p:tags r:id="rId20"/>
            </p:custDataLst>
          </p:nvPr>
        </p:nvSpPr>
        <p:spPr>
          <a:xfrm flipV="1">
            <a:off x="4949286" y="4972540"/>
            <a:ext cx="327062" cy="327050"/>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17" name="直接连接符 282"/>
          <p:cNvCxnSpPr>
            <a:cxnSpLocks/>
          </p:cNvCxnSpPr>
          <p:nvPr>
            <p:custDataLst>
              <p:tags r:id="rId21"/>
            </p:custDataLst>
          </p:nvPr>
        </p:nvCxnSpPr>
        <p:spPr>
          <a:xfrm>
            <a:off x="5110059" y="5351600"/>
            <a:ext cx="0" cy="7225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452" name="图形 15"/>
          <p:cNvSpPr/>
          <p:nvPr>
            <p:custDataLst>
              <p:tags r:id="rId22"/>
            </p:custDataLst>
          </p:nvPr>
        </p:nvSpPr>
        <p:spPr>
          <a:xfrm>
            <a:off x="5016602" y="5042470"/>
            <a:ext cx="187014" cy="182226"/>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454" name="图形 19"/>
          <p:cNvSpPr/>
          <p:nvPr>
            <p:custDataLst>
              <p:tags r:id="rId23"/>
            </p:custDataLst>
          </p:nvPr>
        </p:nvSpPr>
        <p:spPr>
          <a:xfrm>
            <a:off x="8597408" y="4734648"/>
            <a:ext cx="128077" cy="11533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456" name="图形 27"/>
          <p:cNvSpPr/>
          <p:nvPr>
            <p:custDataLst>
              <p:tags r:id="rId24"/>
            </p:custDataLst>
          </p:nvPr>
        </p:nvSpPr>
        <p:spPr>
          <a:xfrm>
            <a:off x="4113394" y="3767392"/>
            <a:ext cx="181121" cy="13930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458" name="任意多边形: 形状 286"/>
          <p:cNvSpPr/>
          <p:nvPr>
            <p:custDataLst>
              <p:tags r:id="rId25"/>
            </p:custDataLst>
          </p:nvPr>
        </p:nvSpPr>
        <p:spPr>
          <a:xfrm>
            <a:off x="5421150" y="3716415"/>
            <a:ext cx="1343154" cy="1343161"/>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460" name="正文"/>
          <p:cNvSpPr txBox="1"/>
          <p:nvPr>
            <p:custDataLst>
              <p:tags r:id="rId26"/>
            </p:custDataLst>
          </p:nvPr>
        </p:nvSpPr>
        <p:spPr>
          <a:xfrm>
            <a:off x="608400" y="3788960"/>
            <a:ext cx="2158097" cy="808877"/>
          </a:xfrm>
          <a:prstGeom prst="rect"/>
          <a:noFill/>
        </p:spPr>
        <p:txBody>
          <a:bodyPr anchor="t" anchorCtr="0" bIns="0" lIns="0" rIns="0" rtlCol="0" tIns="0" wrap="square">
            <a:normAutofit fontScale="91667" lnSpcReduction="10000"/>
          </a:bodyPr>
          <a:p>
            <a:pPr algn="l" fontAlgn="auto" indent="0">
              <a:lnSpc>
                <a:spcPct val="130000"/>
              </a:lnSpc>
            </a:pPr>
            <a:r>
              <a:rPr altLang="en-US" dirty="0" sz="1200" lang="zh-CN" spc="150">
                <a:solidFill>
                  <a:schemeClr val="tx1">
                    <a:lumMod val="65000"/>
                    <a:lumOff val="35000"/>
                  </a:schemeClr>
                </a:solidFill>
                <a:latin typeface="+mn-ea"/>
                <a:sym typeface="+mn-ea"/>
              </a:rPr>
              <a:t>快速响应：自动化客服机器人能够迅速回答客户问题，减少等待时间</a:t>
            </a:r>
            <a:endParaRPr altLang="en-US" dirty="0" sz="1200" lang="zh-CN" spc="150">
              <a:solidFill>
                <a:schemeClr val="tx1">
                  <a:lumMod val="65000"/>
                  <a:lumOff val="35000"/>
                </a:schemeClr>
              </a:solidFill>
              <a:latin typeface="+mn-ea"/>
              <a:sym typeface="+mn-ea"/>
            </a:endParaRPr>
          </a:p>
        </p:txBody>
      </p:sp>
      <p:sp>
        <p:nvSpPr>
          <p:cNvPr id="1049462" name="正文"/>
          <p:cNvSpPr txBox="1"/>
          <p:nvPr>
            <p:custDataLst>
              <p:tags r:id="rId27"/>
            </p:custDataLst>
          </p:nvPr>
        </p:nvSpPr>
        <p:spPr>
          <a:xfrm>
            <a:off x="9419575" y="3788960"/>
            <a:ext cx="2158097" cy="808877"/>
          </a:xfrm>
          <a:prstGeom prst="rect"/>
          <a:noFill/>
        </p:spPr>
        <p:txBody>
          <a:bodyPr anchor="t" anchorCtr="0" bIns="0" lIns="0" rIns="0" rtlCol="0" tIns="0" wrap="square">
            <a:normAutofit fontScale="91667"/>
          </a:bodyPr>
          <a:p>
            <a:pPr algn="r" fontAlgn="auto" indent="0">
              <a:lnSpc>
                <a:spcPct val="130000"/>
              </a:lnSpc>
            </a:pPr>
            <a:r>
              <a:rPr altLang="en-US" dirty="0" sz="1200" lang="zh-CN" spc="150">
                <a:solidFill>
                  <a:schemeClr val="tx1">
                    <a:lumMod val="65000"/>
                    <a:lumOff val="35000"/>
                  </a:schemeClr>
                </a:solidFill>
                <a:latin typeface="+mn-ea"/>
                <a:sym typeface="+mn-ea"/>
              </a:rPr>
              <a:t>情绪稳定：机器人不会受到情绪影响，始终保持友好和耐心</a:t>
            </a:r>
            <a:endParaRPr altLang="en-US" dirty="0" sz="1200" lang="zh-CN" spc="150">
              <a:solidFill>
                <a:schemeClr val="tx1">
                  <a:lumMod val="65000"/>
                  <a:lumOff val="35000"/>
                </a:schemeClr>
              </a:solidFill>
              <a:latin typeface="+mn-ea"/>
              <a:sym typeface="+mn-ea"/>
            </a:endParaRPr>
          </a:p>
        </p:txBody>
      </p:sp>
      <p:sp>
        <p:nvSpPr>
          <p:cNvPr id="1049464" name="正文"/>
          <p:cNvSpPr txBox="1"/>
          <p:nvPr>
            <p:custDataLst>
              <p:tags r:id="rId28"/>
            </p:custDataLst>
          </p:nvPr>
        </p:nvSpPr>
        <p:spPr>
          <a:xfrm>
            <a:off x="7063523" y="1665572"/>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24小时服务：不受时间限制，为客户提供全天候服务支持</a:t>
            </a:r>
            <a:endParaRPr altLang="en-US" dirty="0" sz="1200" lang="zh-CN" spc="150">
              <a:solidFill>
                <a:schemeClr val="tx1">
                  <a:lumMod val="65000"/>
                  <a:lumOff val="35000"/>
                </a:schemeClr>
              </a:solidFill>
              <a:latin typeface="+mn-ea"/>
              <a:sym typeface="+mn-ea"/>
            </a:endParaRPr>
          </a:p>
        </p:txBody>
      </p:sp>
      <p:sp>
        <p:nvSpPr>
          <p:cNvPr id="1049466" name="正文"/>
          <p:cNvSpPr txBox="1"/>
          <p:nvPr>
            <p:custDataLst>
              <p:tags r:id="rId29"/>
            </p:custDataLst>
          </p:nvPr>
        </p:nvSpPr>
        <p:spPr>
          <a:xfrm>
            <a:off x="2964451" y="1665572"/>
            <a:ext cx="2158097" cy="808877"/>
          </a:xfrm>
          <a:prstGeom prst="rect"/>
          <a:noFill/>
        </p:spPr>
        <p:txBody>
          <a:bodyPr anchor="t" anchorCtr="0" bIns="0" lIns="0" rIns="0" rtlCol="0" tIns="0" wrap="square">
            <a:normAutofit fontScale="91667" lnSpcReduction="10000"/>
          </a:bodyPr>
          <a:p>
            <a:pPr algn="l" fontAlgn="auto" indent="0">
              <a:lnSpc>
                <a:spcPct val="130000"/>
              </a:lnSpc>
            </a:pPr>
            <a:r>
              <a:rPr altLang="en-US" dirty="0" sz="1200" lang="zh-CN" spc="150">
                <a:solidFill>
                  <a:schemeClr val="tx1">
                    <a:lumMod val="65000"/>
                    <a:lumOff val="35000"/>
                  </a:schemeClr>
                </a:solidFill>
                <a:latin typeface="+mn-ea"/>
                <a:sym typeface="+mn-ea"/>
              </a:rPr>
              <a:t>准确解答：机器人基于预设规则和算法，能够提供较为准确的答案</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518" name="标题 2"/>
          <p:cNvSpPr>
            <a:spLocks noGrp="1"/>
          </p:cNvSpPr>
          <p:nvPr>
            <p:ph type="title" idx="5"/>
          </p:nvPr>
        </p:nvSpPr>
        <p:spPr/>
        <p:txBody>
          <a:bodyPr>
            <a:normAutofit fontScale="91667"/>
          </a:bodyPr>
          <a:p>
            <a:r>
              <a:rPr altLang="en-US" lang="zh-CN"/>
              <a:t>提升工作效率</a:t>
            </a:r>
            <a:endParaRPr altLang="en-US" lang="zh-CN"/>
          </a:p>
        </p:txBody>
      </p:sp>
      <p:sp>
        <p:nvSpPr>
          <p:cNvPr id="1049520" name="矩形 5"/>
          <p:cNvSpPr/>
          <p:nvPr>
            <p:custDataLst>
              <p:tags r:id="rId1"/>
            </p:custDataLst>
          </p:nvPr>
        </p:nvSpPr>
        <p:spPr>
          <a:xfrm>
            <a:off x="608400"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522" name="矩形 10"/>
          <p:cNvSpPr/>
          <p:nvPr>
            <p:custDataLst>
              <p:tags r:id="rId2"/>
            </p:custDataLst>
          </p:nvPr>
        </p:nvSpPr>
        <p:spPr>
          <a:xfrm>
            <a:off x="963006"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524" name="TextBox 2"/>
          <p:cNvSpPr txBox="1"/>
          <p:nvPr>
            <p:custDataLst>
              <p:tags r:id="rId3"/>
            </p:custDataLst>
          </p:nvPr>
        </p:nvSpPr>
        <p:spPr>
          <a:xfrm>
            <a:off x="763381"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自动回复客户咨询，减少人工客服工作量</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526" name="矩形 6"/>
          <p:cNvSpPr/>
          <p:nvPr>
            <p:custDataLst>
              <p:tags r:id="rId4"/>
            </p:custDataLst>
          </p:nvPr>
        </p:nvSpPr>
        <p:spPr>
          <a:xfrm>
            <a:off x="34069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528" name="矩形 11"/>
          <p:cNvSpPr/>
          <p:nvPr>
            <p:custDataLst>
              <p:tags r:id="rId5"/>
            </p:custDataLst>
          </p:nvPr>
        </p:nvSpPr>
        <p:spPr>
          <a:xfrm>
            <a:off x="37807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530" name="TextBox 2"/>
          <p:cNvSpPr txBox="1"/>
          <p:nvPr>
            <p:custDataLst>
              <p:tags r:id="rId6"/>
            </p:custDataLst>
          </p:nvPr>
        </p:nvSpPr>
        <p:spPr>
          <a:xfrm>
            <a:off x="3561327"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快速响应客户问题，提高客户满意度</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532" name="矩形 33"/>
          <p:cNvSpPr/>
          <p:nvPr>
            <p:custDataLst>
              <p:tags r:id="rId7"/>
            </p:custDataLst>
          </p:nvPr>
        </p:nvSpPr>
        <p:spPr>
          <a:xfrm>
            <a:off x="620110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534" name="矩形 37"/>
          <p:cNvSpPr/>
          <p:nvPr>
            <p:custDataLst>
              <p:tags r:id="rId8"/>
            </p:custDataLst>
          </p:nvPr>
        </p:nvSpPr>
        <p:spPr>
          <a:xfrm>
            <a:off x="6555710"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536" name="TextBox 2"/>
          <p:cNvSpPr txBox="1"/>
          <p:nvPr>
            <p:custDataLst>
              <p:tags r:id="rId9"/>
            </p:custDataLst>
          </p:nvPr>
        </p:nvSpPr>
        <p:spPr>
          <a:xfrm>
            <a:off x="6356085"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24小时在线服务，随时满足客户需求</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538" name="矩形 34"/>
          <p:cNvSpPr/>
          <p:nvPr>
            <p:custDataLst>
              <p:tags r:id="rId10"/>
            </p:custDataLst>
          </p:nvPr>
        </p:nvSpPr>
        <p:spPr>
          <a:xfrm>
            <a:off x="89894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540" name="矩形 38"/>
          <p:cNvSpPr/>
          <p:nvPr>
            <p:custDataLst>
              <p:tags r:id="rId11"/>
            </p:custDataLst>
          </p:nvPr>
        </p:nvSpPr>
        <p:spPr>
          <a:xfrm>
            <a:off x="93632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542" name="TextBox 2"/>
          <p:cNvSpPr txBox="1"/>
          <p:nvPr>
            <p:custDataLst>
              <p:tags r:id="rId12"/>
            </p:custDataLst>
          </p:nvPr>
        </p:nvSpPr>
        <p:spPr>
          <a:xfrm>
            <a:off x="9144465"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降低人力成本，提高企业效益</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594" name="标题 2"/>
          <p:cNvSpPr>
            <a:spLocks noGrp="1"/>
          </p:cNvSpPr>
          <p:nvPr>
            <p:ph type="title" idx="5"/>
          </p:nvPr>
        </p:nvSpPr>
        <p:spPr/>
        <p:txBody>
          <a:bodyPr>
            <a:normAutofit fontScale="91667"/>
          </a:bodyPr>
          <a:p>
            <a:r>
              <a:rPr altLang="en-US" lang="zh-CN"/>
              <a:t>降低成本</a:t>
            </a:r>
            <a:endParaRPr altLang="en-US" lang="zh-CN"/>
          </a:p>
        </p:txBody>
      </p:sp>
      <p:sp>
        <p:nvSpPr>
          <p:cNvPr id="1049596"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98"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00"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02" name="文本框 27"/>
          <p:cNvSpPr txBox="1"/>
          <p:nvPr>
            <p:custDataLst>
              <p:tags r:id="rId4"/>
            </p:custDataLst>
          </p:nvPr>
        </p:nvSpPr>
        <p:spPr>
          <a:xfrm>
            <a:off x="2094963" y="4204782"/>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自动化客服机器人能够减少客户等待时间</a:t>
            </a:r>
            <a:endParaRPr altLang="zh-CN" dirty="0" lang="en-US">
              <a:solidFill>
                <a:schemeClr val="dk1">
                  <a:lumMod val="80000"/>
                  <a:lumOff val="20000"/>
                </a:schemeClr>
              </a:solidFill>
              <a:latin typeface="+mn-ea"/>
              <a:sym typeface="+mn-ea"/>
            </a:endParaRPr>
          </a:p>
        </p:txBody>
      </p:sp>
      <p:sp>
        <p:nvSpPr>
          <p:cNvPr id="1049604"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06"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08"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10" name="文本框 56"/>
          <p:cNvSpPr txBox="1"/>
          <p:nvPr>
            <p:custDataLst>
              <p:tags r:id="rId8"/>
            </p:custDataLst>
          </p:nvPr>
        </p:nvSpPr>
        <p:spPr>
          <a:xfrm>
            <a:off x="2094963" y="1634892"/>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自动化客服机器人能够降低人力成本</a:t>
            </a:r>
            <a:endParaRPr altLang="en-US" dirty="0" lang="zh-CN">
              <a:solidFill>
                <a:schemeClr val="dk1">
                  <a:lumMod val="80000"/>
                  <a:lumOff val="20000"/>
                </a:schemeClr>
              </a:solidFill>
              <a:latin typeface="+mn-ea"/>
              <a:sym typeface="+mn-ea"/>
            </a:endParaRPr>
          </a:p>
        </p:txBody>
      </p:sp>
      <p:sp>
        <p:nvSpPr>
          <p:cNvPr id="1049612"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14"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16"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18" name="文本框 8"/>
          <p:cNvSpPr txBox="1"/>
          <p:nvPr>
            <p:custDataLst>
              <p:tags r:id="rId12"/>
            </p:custDataLst>
          </p:nvPr>
        </p:nvSpPr>
        <p:spPr>
          <a:xfrm>
            <a:off x="2094963" y="2923707"/>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自动化客服机器人能够提高工作效率</a:t>
            </a:r>
            <a:endParaRPr altLang="en-US" dirty="0" lang="zh-CN">
              <a:solidFill>
                <a:schemeClr val="dk1">
                  <a:lumMod val="80000"/>
                  <a:lumOff val="20000"/>
                </a:schemeClr>
              </a:solidFill>
              <a:latin typeface="+mn-ea"/>
              <a:sym typeface="+mn-ea"/>
            </a:endParaRPr>
          </a:p>
        </p:txBody>
      </p:sp>
      <p:sp>
        <p:nvSpPr>
          <p:cNvPr id="1049620"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22"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24"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26" name="文本框 12"/>
          <p:cNvSpPr txBox="1"/>
          <p:nvPr>
            <p:custDataLst>
              <p:tags r:id="rId16"/>
            </p:custDataLst>
          </p:nvPr>
        </p:nvSpPr>
        <p:spPr>
          <a:xfrm>
            <a:off x="2094963" y="5485857"/>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自动化客服机器人能够提高客户满意度</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678" name="文本占位符 2"/>
          <p:cNvSpPr>
            <a:spLocks noGrp="1"/>
          </p:cNvSpPr>
          <p:nvPr>
            <p:ph type="body" idx="2"/>
            <p:custDataLst>
              <p:tags r:id="rId1"/>
            </p:custDataLst>
          </p:nvPr>
        </p:nvSpPr>
        <p:spPr/>
        <p:txBody>
          <a:bodyPr>
            <a:normAutofit fontScale="96875"/>
          </a:bodyPr>
          <a:p>
            <a:r>
              <a:rPr altLang="en-US" lang="zh-CN"/>
              <a:t>PART FOUR</a:t>
            </a:r>
            <a:endParaRPr altLang="en-US" lang="zh-CN"/>
          </a:p>
        </p:txBody>
      </p:sp>
      <p:sp>
        <p:nvSpPr>
          <p:cNvPr id="1049680" name="标题 6"/>
          <p:cNvSpPr>
            <a:spLocks noGrp="1"/>
          </p:cNvSpPr>
          <p:nvPr>
            <p:ph type="title" idx="1"/>
            <p:custDataLst>
              <p:tags r:id="rId2"/>
            </p:custDataLst>
          </p:nvPr>
        </p:nvSpPr>
        <p:spPr/>
        <p:txBody>
          <a:bodyPr>
            <a:normAutofit fontScale="90000"/>
          </a:bodyPr>
          <a:p>
            <a:r>
              <a:rPr altLang="en-US" lang="zh-CN"/>
              <a:t>自动化客服机器人在在线客服中的应用场景</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794" name="标题 2"/>
          <p:cNvSpPr>
            <a:spLocks noGrp="1"/>
          </p:cNvSpPr>
          <p:nvPr>
            <p:ph type="title" idx="5"/>
          </p:nvPr>
        </p:nvSpPr>
        <p:spPr/>
        <p:txBody>
          <a:bodyPr>
            <a:normAutofit fontScale="91667"/>
          </a:bodyPr>
          <a:p>
            <a:r>
              <a:rPr altLang="en-US" lang="zh-CN"/>
              <a:t>智能问答</a:t>
            </a:r>
            <a:endParaRPr altLang="en-US" lang="zh-CN"/>
          </a:p>
        </p:txBody>
      </p:sp>
      <p:sp>
        <p:nvSpPr>
          <p:cNvPr id="1049796"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798"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800"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802"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804"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806"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808"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810"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812"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语义理解：通过深度学习技术，实现语义理解，提高问答的准确性</a:t>
            </a:r>
            <a:endParaRPr altLang="en-US" dirty="0" sz="2400" lang="zh-CN">
              <a:latin typeface="+mn-ea"/>
              <a:ea typeface="+mn-ea"/>
            </a:endParaRPr>
          </a:p>
        </p:txBody>
      </p:sp>
      <p:sp>
        <p:nvSpPr>
          <p:cNvPr id="1049814"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自动回复：通过自动化技术，实现自动回复客户问题，提高客户满意度</a:t>
            </a:r>
            <a:endParaRPr altLang="en-US" dirty="0" sz="2400" lang="zh-CN">
              <a:latin typeface="+mn-ea"/>
              <a:ea typeface="+mn-ea"/>
            </a:endParaRPr>
          </a:p>
        </p:txBody>
      </p:sp>
      <p:sp>
        <p:nvSpPr>
          <p:cNvPr id="1049816"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智能问答系统：通过自然语言处理技术，实现智能问答功能</a:t>
            </a:r>
            <a:endParaRPr altLang="en-US" dirty="0" sz="2400" lang="zh-CN">
              <a:latin typeface="+mn-ea"/>
              <a:ea typeface="+mn-ea"/>
            </a:endParaRPr>
          </a:p>
        </p:txBody>
      </p:sp>
      <p:sp>
        <p:nvSpPr>
          <p:cNvPr id="1049818"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知识库：建立丰富的知识库，提高智能问答的准确性和效率</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870" name="标题 2"/>
          <p:cNvSpPr>
            <a:spLocks noGrp="1"/>
          </p:cNvSpPr>
          <p:nvPr>
            <p:ph type="title" idx="5"/>
          </p:nvPr>
        </p:nvSpPr>
        <p:spPr/>
        <p:txBody>
          <a:bodyPr>
            <a:normAutofit fontScale="91667"/>
          </a:bodyPr>
          <a:p>
            <a:r>
              <a:rPr altLang="en-US" lang="zh-CN"/>
              <a:t>智能推荐</a:t>
            </a:r>
            <a:endParaRPr altLang="en-US" lang="zh-CN"/>
          </a:p>
        </p:txBody>
      </p:sp>
      <p:sp>
        <p:nvSpPr>
          <p:cNvPr id="1049872" name="正文"/>
          <p:cNvSpPr txBox="1"/>
          <p:nvPr>
            <p:custDataLst>
              <p:tags r:id="rId1"/>
            </p:custDataLst>
          </p:nvPr>
        </p:nvSpPr>
        <p:spPr>
          <a:xfrm>
            <a:off x="2421831" y="1490400"/>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用户画像：根据用户历史行为和偏好，推荐相关产品或服务</a:t>
            </a:r>
            <a:endParaRPr altLang="en-US" dirty="0" sz="1200" lang="zh-CN" spc="150">
              <a:solidFill>
                <a:schemeClr val="tx1">
                  <a:lumMod val="65000"/>
                  <a:lumOff val="35000"/>
                </a:schemeClr>
              </a:solidFill>
              <a:latin typeface="+mn-ea"/>
              <a:sym typeface="+mn-ea"/>
            </a:endParaRPr>
          </a:p>
        </p:txBody>
      </p:sp>
      <p:sp>
        <p:nvSpPr>
          <p:cNvPr id="1049874" name="正文"/>
          <p:cNvSpPr txBox="1"/>
          <p:nvPr>
            <p:custDataLst>
              <p:tags r:id="rId2"/>
            </p:custDataLst>
          </p:nvPr>
        </p:nvSpPr>
        <p:spPr>
          <a:xfrm>
            <a:off x="2421831" y="2753249"/>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场景识别：识别用户当前所处的场景，推荐相应的解决方案或服务</a:t>
            </a:r>
            <a:endParaRPr altLang="en-US" dirty="0" sz="1200" lang="zh-CN" spc="150">
              <a:solidFill>
                <a:schemeClr val="tx1">
                  <a:lumMod val="65000"/>
                  <a:lumOff val="35000"/>
                </a:schemeClr>
              </a:solidFill>
              <a:latin typeface="+mn-ea"/>
              <a:sym typeface="+mn-ea"/>
            </a:endParaRPr>
          </a:p>
        </p:txBody>
      </p:sp>
      <p:sp>
        <p:nvSpPr>
          <p:cNvPr id="1049876" name="正文"/>
          <p:cNvSpPr txBox="1"/>
          <p:nvPr>
            <p:custDataLst>
              <p:tags r:id="rId3"/>
            </p:custDataLst>
          </p:nvPr>
        </p:nvSpPr>
        <p:spPr>
          <a:xfrm>
            <a:off x="2421831" y="4016097"/>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实时推荐：根据用户当前的行为和需求，实时推荐相关产品或服务</a:t>
            </a:r>
            <a:endParaRPr altLang="en-US" dirty="0" sz="1200" lang="zh-CN" spc="150">
              <a:solidFill>
                <a:schemeClr val="tx1">
                  <a:lumMod val="65000"/>
                  <a:lumOff val="35000"/>
                </a:schemeClr>
              </a:solidFill>
              <a:latin typeface="+mn-ea"/>
              <a:sym typeface="+mn-ea"/>
            </a:endParaRPr>
          </a:p>
        </p:txBody>
      </p:sp>
      <p:sp>
        <p:nvSpPr>
          <p:cNvPr id="1049878" name="正文"/>
          <p:cNvSpPr txBox="1"/>
          <p:nvPr>
            <p:custDataLst>
              <p:tags r:id="rId4"/>
            </p:custDataLst>
          </p:nvPr>
        </p:nvSpPr>
        <p:spPr>
          <a:xfrm>
            <a:off x="2421831" y="5278946"/>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个性化推荐：根据用户的个性化需求和偏好，提供定制化的推荐服务</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930" name="标题 2"/>
          <p:cNvSpPr>
            <a:spLocks noGrp="1"/>
          </p:cNvSpPr>
          <p:nvPr>
            <p:ph type="title" idx="5"/>
          </p:nvPr>
        </p:nvSpPr>
        <p:spPr/>
        <p:txBody>
          <a:bodyPr>
            <a:normAutofit fontScale="91667"/>
          </a:bodyPr>
          <a:p>
            <a:r>
              <a:rPr altLang="en-US" lang="zh-CN"/>
              <a:t>语音交互</a:t>
            </a:r>
            <a:endParaRPr altLang="en-US" lang="zh-CN"/>
          </a:p>
        </p:txBody>
      </p:sp>
      <p:sp>
        <p:nvSpPr>
          <p:cNvPr id="1049932"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34"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36"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38" name="文本框 27"/>
          <p:cNvSpPr txBox="1"/>
          <p:nvPr>
            <p:custDataLst>
              <p:tags r:id="rId4"/>
            </p:custDataLst>
          </p:nvPr>
        </p:nvSpPr>
        <p:spPr>
          <a:xfrm>
            <a:off x="2094963" y="4204782"/>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语音识别与合成技术的应用：提高客服效率，降低成本</a:t>
            </a:r>
            <a:endParaRPr altLang="zh-CN" dirty="0" lang="en-US">
              <a:solidFill>
                <a:schemeClr val="dk1">
                  <a:lumMod val="80000"/>
                  <a:lumOff val="20000"/>
                </a:schemeClr>
              </a:solidFill>
              <a:latin typeface="+mn-ea"/>
              <a:sym typeface="+mn-ea"/>
            </a:endParaRPr>
          </a:p>
        </p:txBody>
      </p:sp>
      <p:sp>
        <p:nvSpPr>
          <p:cNvPr id="1049940"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42"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44"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46" name="文本框 56"/>
          <p:cNvSpPr txBox="1"/>
          <p:nvPr>
            <p:custDataLst>
              <p:tags r:id="rId8"/>
            </p:custDataLst>
          </p:nvPr>
        </p:nvSpPr>
        <p:spPr>
          <a:xfrm>
            <a:off x="2094963" y="1634892"/>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语音识别技术：将语音转化为文字，方便客服人员理解客户需求</a:t>
            </a:r>
            <a:endParaRPr altLang="en-US" dirty="0" lang="zh-CN">
              <a:solidFill>
                <a:schemeClr val="dk1">
                  <a:lumMod val="80000"/>
                  <a:lumOff val="20000"/>
                </a:schemeClr>
              </a:solidFill>
              <a:latin typeface="+mn-ea"/>
              <a:sym typeface="+mn-ea"/>
            </a:endParaRPr>
          </a:p>
        </p:txBody>
      </p:sp>
      <p:sp>
        <p:nvSpPr>
          <p:cNvPr id="1049948"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50"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52"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54" name="文本框 8"/>
          <p:cNvSpPr txBox="1"/>
          <p:nvPr>
            <p:custDataLst>
              <p:tags r:id="rId12"/>
            </p:custDataLst>
          </p:nvPr>
        </p:nvSpPr>
        <p:spPr>
          <a:xfrm>
            <a:off x="2094963" y="2923707"/>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语音合成技术：将文字信息转化为语音，为客户提供更加人性化的服务</a:t>
            </a:r>
            <a:endParaRPr altLang="en-US" dirty="0" lang="zh-CN">
              <a:solidFill>
                <a:schemeClr val="dk1">
                  <a:lumMod val="80000"/>
                  <a:lumOff val="20000"/>
                </a:schemeClr>
              </a:solidFill>
              <a:latin typeface="+mn-ea"/>
              <a:sym typeface="+mn-ea"/>
            </a:endParaRPr>
          </a:p>
        </p:txBody>
      </p:sp>
      <p:sp>
        <p:nvSpPr>
          <p:cNvPr id="1049956"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58"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60"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62" name="文本框 12"/>
          <p:cNvSpPr txBox="1"/>
          <p:nvPr>
            <p:custDataLst>
              <p:tags r:id="rId16"/>
            </p:custDataLst>
          </p:nvPr>
        </p:nvSpPr>
        <p:spPr>
          <a:xfrm>
            <a:off x="2094963" y="5485857"/>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语音交互的未来发展：随着技术的不断进步，语音交互将更加智能化、人性化</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50014" name="文本占位符 2"/>
          <p:cNvSpPr>
            <a:spLocks noGrp="1"/>
          </p:cNvSpPr>
          <p:nvPr>
            <p:ph type="body" idx="2"/>
            <p:custDataLst>
              <p:tags r:id="rId1"/>
            </p:custDataLst>
          </p:nvPr>
        </p:nvSpPr>
        <p:spPr/>
        <p:txBody>
          <a:bodyPr>
            <a:normAutofit fontScale="96875"/>
          </a:bodyPr>
          <a:p>
            <a:r>
              <a:rPr altLang="en-US" lang="zh-CN"/>
              <a:t>PART FIVE</a:t>
            </a:r>
            <a:endParaRPr altLang="en-US" lang="zh-CN"/>
          </a:p>
        </p:txBody>
      </p:sp>
      <p:sp>
        <p:nvSpPr>
          <p:cNvPr id="1050016" name="标题 6"/>
          <p:cNvSpPr>
            <a:spLocks noGrp="1"/>
          </p:cNvSpPr>
          <p:nvPr>
            <p:ph type="title" idx="1"/>
            <p:custDataLst>
              <p:tags r:id="rId2"/>
            </p:custDataLst>
          </p:nvPr>
        </p:nvSpPr>
        <p:spPr/>
        <p:txBody>
          <a:bodyPr>
            <a:normAutofit fontScale="90000"/>
          </a:bodyPr>
          <a:p>
            <a:r>
              <a:rPr altLang="en-US" lang="zh-CN"/>
              <a:t>自动化客服机器人在在线客服中的实施与部署</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50130" name="标题 2"/>
          <p:cNvSpPr>
            <a:spLocks noGrp="1"/>
          </p:cNvSpPr>
          <p:nvPr>
            <p:ph type="title" idx="5"/>
          </p:nvPr>
        </p:nvSpPr>
        <p:spPr/>
        <p:txBody>
          <a:bodyPr>
            <a:normAutofit fontScale="91667"/>
          </a:bodyPr>
          <a:p>
            <a:r>
              <a:rPr altLang="en-US" lang="zh-CN"/>
              <a:t>实施方案设计</a:t>
            </a:r>
            <a:endParaRPr altLang="en-US" lang="zh-CN"/>
          </a:p>
        </p:txBody>
      </p:sp>
      <p:sp>
        <p:nvSpPr>
          <p:cNvPr id="1050132"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134"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136"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138"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140"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142"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144"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146"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148"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关键技术：自然语言处理、机器学习、智能语音识别等</a:t>
            </a:r>
            <a:endParaRPr altLang="en-US" dirty="0" sz="2400" lang="zh-CN">
              <a:latin typeface="+mn-ea"/>
              <a:ea typeface="+mn-ea"/>
            </a:endParaRPr>
          </a:p>
        </p:txBody>
      </p:sp>
      <p:sp>
        <p:nvSpPr>
          <p:cNvPr id="1050150"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fontScale="83333"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实施难点与对策：数据安全与隐私保护、系统稳定性与可靠性、人员培训与支持等</a:t>
            </a:r>
            <a:endParaRPr altLang="en-US" dirty="0" sz="2400" lang="zh-CN">
              <a:latin typeface="+mn-ea"/>
              <a:ea typeface="+mn-ea"/>
            </a:endParaRPr>
          </a:p>
        </p:txBody>
      </p:sp>
      <p:sp>
        <p:nvSpPr>
          <p:cNvPr id="1050152"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实施目标：提高在线客服效率，降低人工成本，提升客户满意度</a:t>
            </a:r>
            <a:endParaRPr altLang="en-US" dirty="0" sz="2400" lang="zh-CN">
              <a:latin typeface="+mn-ea"/>
              <a:ea typeface="+mn-ea"/>
            </a:endParaRPr>
          </a:p>
        </p:txBody>
      </p:sp>
      <p:sp>
        <p:nvSpPr>
          <p:cNvPr id="1050154"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实施流程：需求分析、方案设计、系统开发、测试上线、培训推广</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50206" name="标题 2"/>
          <p:cNvSpPr>
            <a:spLocks noGrp="1"/>
          </p:cNvSpPr>
          <p:nvPr>
            <p:ph type="title" idx="5"/>
          </p:nvPr>
        </p:nvSpPr>
        <p:spPr/>
        <p:txBody>
          <a:bodyPr>
            <a:normAutofit fontScale="90000"/>
          </a:bodyPr>
          <a:p>
            <a:r>
              <a:rPr altLang="en-US" lang="zh-CN"/>
              <a:t>技术实现细节</a:t>
            </a:r>
            <a:endParaRPr altLang="en-US" lang="zh-CN"/>
          </a:p>
        </p:txBody>
      </p:sp>
      <p:sp>
        <p:nvSpPr>
          <p:cNvPr id="1050208" name="五边形 16"/>
          <p:cNvSpPr/>
          <p:nvPr>
            <p:custDataLst>
              <p:tags r:id="rId1"/>
            </p:custDataLst>
          </p:nvPr>
        </p:nvSpPr>
        <p:spPr>
          <a:xfrm rot="16200000" flipH="1">
            <a:off x="7128912" y="1615857"/>
            <a:ext cx="855618" cy="248966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10" name="五边形 17"/>
          <p:cNvSpPr/>
          <p:nvPr>
            <p:custDataLst>
              <p:tags r:id="rId2"/>
            </p:custDataLst>
          </p:nvPr>
        </p:nvSpPr>
        <p:spPr>
          <a:xfrm rot="16200000" flipH="1">
            <a:off x="7150060"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12" name="任意多边形 18"/>
          <p:cNvSpPr/>
          <p:nvPr>
            <p:custDataLst>
              <p:tags r:id="rId3"/>
            </p:custDataLst>
          </p:nvPr>
        </p:nvSpPr>
        <p:spPr>
          <a:xfrm>
            <a:off x="6439372"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14" name="任意多边形 19"/>
          <p:cNvSpPr/>
          <p:nvPr>
            <p:custDataLst>
              <p:tags r:id="rId4"/>
            </p:custDataLst>
          </p:nvPr>
        </p:nvSpPr>
        <p:spPr>
          <a:xfrm flipV="1">
            <a:off x="6311846" y="1790165"/>
            <a:ext cx="2489664"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16" name="五边形 2"/>
          <p:cNvSpPr/>
          <p:nvPr>
            <p:custDataLst>
              <p:tags r:id="rId5"/>
            </p:custDataLst>
          </p:nvPr>
        </p:nvSpPr>
        <p:spPr>
          <a:xfrm rot="16200000" flipH="1">
            <a:off x="1424826" y="1616498"/>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18" name="五边形 3"/>
          <p:cNvSpPr/>
          <p:nvPr>
            <p:custDataLst>
              <p:tags r:id="rId6"/>
            </p:custDataLst>
          </p:nvPr>
        </p:nvSpPr>
        <p:spPr>
          <a:xfrm rot="16200000" flipH="1">
            <a:off x="1447255"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20" name="任意多边形 4"/>
          <p:cNvSpPr/>
          <p:nvPr>
            <p:custDataLst>
              <p:tags r:id="rId7"/>
            </p:custDataLst>
          </p:nvPr>
        </p:nvSpPr>
        <p:spPr>
          <a:xfrm>
            <a:off x="736567"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22" name="任意多边形 5"/>
          <p:cNvSpPr/>
          <p:nvPr>
            <p:custDataLst>
              <p:tags r:id="rId8"/>
            </p:custDataLst>
          </p:nvPr>
        </p:nvSpPr>
        <p:spPr>
          <a:xfrm flipV="1">
            <a:off x="608400" y="179016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2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567"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自动化客服机器人的技术架构</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5022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372"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机器学习与深度学习算法</a:t>
            </a:r>
            <a:endParaRPr dirty="0" sz="2000" err="1">
              <a:solidFill>
                <a:schemeClr val="tx1">
                  <a:lumMod val="75000"/>
                  <a:lumOff val="25000"/>
                </a:schemeClr>
              </a:solidFill>
              <a:latin typeface="+mn-ea"/>
              <a:ea typeface="+mn-ea"/>
              <a:cs typeface="+mn-ea"/>
              <a:sym typeface="+mn-lt"/>
            </a:endParaRPr>
          </a:p>
        </p:txBody>
      </p:sp>
      <p:sp>
        <p:nvSpPr>
          <p:cNvPr id="1050228" name="五边形 9"/>
          <p:cNvSpPr/>
          <p:nvPr>
            <p:custDataLst>
              <p:tags r:id="rId11"/>
            </p:custDataLst>
          </p:nvPr>
        </p:nvSpPr>
        <p:spPr>
          <a:xfrm rot="16200000" flipH="1">
            <a:off x="4350245" y="1629315"/>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30" name="五边形 10"/>
          <p:cNvSpPr/>
          <p:nvPr>
            <p:custDataLst>
              <p:tags r:id="rId12"/>
            </p:custDataLst>
          </p:nvPr>
        </p:nvSpPr>
        <p:spPr>
          <a:xfrm rot="16200000" flipH="1">
            <a:off x="4372033" y="4402215"/>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32" name="任意多边形 11"/>
          <p:cNvSpPr/>
          <p:nvPr>
            <p:custDataLst>
              <p:tags r:id="rId13"/>
            </p:custDataLst>
          </p:nvPr>
        </p:nvSpPr>
        <p:spPr>
          <a:xfrm>
            <a:off x="3661346" y="2441896"/>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50234" name="任意多边形 12"/>
          <p:cNvSpPr/>
          <p:nvPr>
            <p:custDataLst>
              <p:tags r:id="rId14"/>
            </p:custDataLst>
          </p:nvPr>
        </p:nvSpPr>
        <p:spPr>
          <a:xfrm flipV="1">
            <a:off x="3533819" y="1803622"/>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36" name="五边形 23"/>
          <p:cNvSpPr/>
          <p:nvPr>
            <p:custDataLst>
              <p:tags r:id="rId15"/>
            </p:custDataLst>
          </p:nvPr>
        </p:nvSpPr>
        <p:spPr>
          <a:xfrm rot="16200000" flipH="1">
            <a:off x="9906298" y="1654307"/>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38" name="五边形 24"/>
          <p:cNvSpPr/>
          <p:nvPr>
            <p:custDataLst>
              <p:tags r:id="rId16"/>
            </p:custDataLst>
          </p:nvPr>
        </p:nvSpPr>
        <p:spPr>
          <a:xfrm rot="16200000" flipH="1">
            <a:off x="9928087" y="4425926"/>
            <a:ext cx="813383" cy="223552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40" name="任意多边形 25"/>
          <p:cNvSpPr/>
          <p:nvPr>
            <p:custDataLst>
              <p:tags r:id="rId17"/>
            </p:custDataLst>
          </p:nvPr>
        </p:nvSpPr>
        <p:spPr>
          <a:xfrm>
            <a:off x="9216758" y="2466888"/>
            <a:ext cx="2235528"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42" name="任意多边形 26"/>
          <p:cNvSpPr/>
          <p:nvPr>
            <p:custDataLst>
              <p:tags r:id="rId18"/>
            </p:custDataLst>
          </p:nvPr>
        </p:nvSpPr>
        <p:spPr>
          <a:xfrm flipV="1">
            <a:off x="9089872" y="182861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4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399" y="3176294"/>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部署与调试过程</a:t>
            </a:r>
            <a:endParaRPr dirty="0" sz="2000" err="1">
              <a:solidFill>
                <a:schemeClr val="tx1">
                  <a:lumMod val="75000"/>
                  <a:lumOff val="25000"/>
                </a:schemeClr>
              </a:solidFill>
              <a:latin typeface="+mn-ea"/>
              <a:ea typeface="+mn-ea"/>
              <a:cs typeface="+mn-ea"/>
              <a:sym typeface="+mn-lt"/>
            </a:endParaRPr>
          </a:p>
        </p:txBody>
      </p:sp>
      <p:sp>
        <p:nvSpPr>
          <p:cNvPr id="105024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346" y="3151302"/>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自然语言处理技术</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50298" name="标题 2"/>
          <p:cNvSpPr>
            <a:spLocks noGrp="1"/>
          </p:cNvSpPr>
          <p:nvPr>
            <p:ph type="title" idx="5"/>
          </p:nvPr>
        </p:nvSpPr>
        <p:spPr/>
        <p:txBody>
          <a:bodyPr>
            <a:normAutofit fontScale="91667"/>
          </a:bodyPr>
          <a:p>
            <a:r>
              <a:rPr altLang="en-US" lang="zh-CN"/>
              <a:t>部署与测试</a:t>
            </a:r>
            <a:endParaRPr altLang="en-US" lang="zh-CN"/>
          </a:p>
        </p:txBody>
      </p:sp>
      <p:sp>
        <p:nvSpPr>
          <p:cNvPr id="1050300" name="椭圆 262"/>
          <p:cNvSpPr/>
          <p:nvPr>
            <p:custDataLst>
              <p:tags r:id="rId1"/>
            </p:custDataLst>
          </p:nvPr>
        </p:nvSpPr>
        <p:spPr>
          <a:xfrm>
            <a:off x="2414161" y="4122271"/>
            <a:ext cx="7357168" cy="1924802"/>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302" name="椭圆 263"/>
          <p:cNvSpPr/>
          <p:nvPr>
            <p:custDataLst>
              <p:tags r:id="rId2"/>
            </p:custDataLst>
          </p:nvPr>
        </p:nvSpPr>
        <p:spPr>
          <a:xfrm>
            <a:off x="3266392" y="4202657"/>
            <a:ext cx="5578093" cy="1652953"/>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304" name="椭圆 264"/>
          <p:cNvSpPr/>
          <p:nvPr>
            <p:custDataLst>
              <p:tags r:id="rId3"/>
            </p:custDataLst>
          </p:nvPr>
        </p:nvSpPr>
        <p:spPr>
          <a:xfrm>
            <a:off x="4064378" y="4439243"/>
            <a:ext cx="3981222" cy="1179753"/>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306" name="椭圆 265"/>
          <p:cNvSpPr/>
          <p:nvPr>
            <p:custDataLst>
              <p:tags r:id="rId4"/>
            </p:custDataLst>
          </p:nvPr>
        </p:nvSpPr>
        <p:spPr>
          <a:xfrm>
            <a:off x="4738842" y="4639229"/>
            <a:ext cx="2632042" cy="779952"/>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308" name="椭圆 266"/>
          <p:cNvSpPr/>
          <p:nvPr>
            <p:custDataLst>
              <p:tags r:id="rId5"/>
            </p:custDataLst>
          </p:nvPr>
        </p:nvSpPr>
        <p:spPr>
          <a:xfrm>
            <a:off x="5430299" y="4843791"/>
            <a:ext cx="1513964" cy="448632"/>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91" name="直接连接符 267"/>
          <p:cNvCxnSpPr>
            <a:cxnSpLocks/>
          </p:cNvCxnSpPr>
          <p:nvPr>
            <p:custDataLst>
              <p:tags r:id="rId6"/>
            </p:custDataLst>
          </p:nvPr>
        </p:nvCxnSpPr>
        <p:spPr>
          <a:xfrm>
            <a:off x="2869686" y="4769286"/>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310" name="椭圆 268"/>
          <p:cNvSpPr/>
          <p:nvPr>
            <p:custDataLst>
              <p:tags r:id="rId7"/>
            </p:custDataLst>
          </p:nvPr>
        </p:nvSpPr>
        <p:spPr>
          <a:xfrm flipV="1">
            <a:off x="2778189" y="4583024"/>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312" name="椭圆 269"/>
          <p:cNvSpPr/>
          <p:nvPr>
            <p:custDataLst>
              <p:tags r:id="rId8"/>
            </p:custDataLst>
          </p:nvPr>
        </p:nvSpPr>
        <p:spPr>
          <a:xfrm flipV="1">
            <a:off x="2820017" y="4625505"/>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314" name="椭圆 270"/>
          <p:cNvSpPr/>
          <p:nvPr>
            <p:custDataLst>
              <p:tags r:id="rId9"/>
            </p:custDataLst>
          </p:nvPr>
        </p:nvSpPr>
        <p:spPr>
          <a:xfrm flipV="1">
            <a:off x="7787004" y="3768700"/>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93" name="直接连接符 271"/>
          <p:cNvCxnSpPr>
            <a:cxnSpLocks/>
          </p:cNvCxnSpPr>
          <p:nvPr>
            <p:custDataLst>
              <p:tags r:id="rId10"/>
            </p:custDataLst>
          </p:nvPr>
        </p:nvCxnSpPr>
        <p:spPr>
          <a:xfrm>
            <a:off x="7839942" y="3883724"/>
            <a:ext cx="0" cy="19248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316" name="椭圆 272"/>
          <p:cNvSpPr/>
          <p:nvPr>
            <p:custDataLst>
              <p:tags r:id="rId11"/>
            </p:custDataLst>
          </p:nvPr>
        </p:nvSpPr>
        <p:spPr>
          <a:xfrm flipV="1">
            <a:off x="4010133" y="3643218"/>
            <a:ext cx="387628" cy="38761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95" name="直接连接符 273"/>
          <p:cNvCxnSpPr>
            <a:cxnSpLocks/>
          </p:cNvCxnSpPr>
          <p:nvPr>
            <p:custDataLst>
              <p:tags r:id="rId12"/>
            </p:custDataLst>
          </p:nvPr>
        </p:nvCxnSpPr>
        <p:spPr>
          <a:xfrm>
            <a:off x="4202931" y="4062797"/>
            <a:ext cx="0" cy="101706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897" name="直接连接符 274"/>
          <p:cNvCxnSpPr>
            <a:cxnSpLocks/>
          </p:cNvCxnSpPr>
          <p:nvPr>
            <p:custDataLst>
              <p:tags r:id="rId13"/>
            </p:custDataLst>
          </p:nvPr>
        </p:nvCxnSpPr>
        <p:spPr>
          <a:xfrm>
            <a:off x="7130839" y="3750400"/>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318" name="椭圆 275"/>
          <p:cNvSpPr/>
          <p:nvPr>
            <p:custDataLst>
              <p:tags r:id="rId14"/>
            </p:custDataLst>
          </p:nvPr>
        </p:nvSpPr>
        <p:spPr>
          <a:xfrm flipV="1">
            <a:off x="7039342" y="3564138"/>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320" name="椭圆 276"/>
          <p:cNvSpPr/>
          <p:nvPr>
            <p:custDataLst>
              <p:tags r:id="rId15"/>
            </p:custDataLst>
          </p:nvPr>
        </p:nvSpPr>
        <p:spPr>
          <a:xfrm flipV="1">
            <a:off x="7081169" y="3606619"/>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322" name="椭圆 277"/>
          <p:cNvSpPr/>
          <p:nvPr>
            <p:custDataLst>
              <p:tags r:id="rId16"/>
            </p:custDataLst>
          </p:nvPr>
        </p:nvSpPr>
        <p:spPr>
          <a:xfrm flipV="1">
            <a:off x="3758516" y="4424865"/>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99" name="直接连接符 278"/>
          <p:cNvCxnSpPr>
            <a:cxnSpLocks/>
          </p:cNvCxnSpPr>
          <p:nvPr>
            <p:custDataLst>
              <p:tags r:id="rId17"/>
            </p:custDataLst>
          </p:nvPr>
        </p:nvCxnSpPr>
        <p:spPr>
          <a:xfrm>
            <a:off x="3811453" y="4539890"/>
            <a:ext cx="0" cy="1112963"/>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324" name="椭圆 279"/>
          <p:cNvSpPr/>
          <p:nvPr>
            <p:custDataLst>
              <p:tags r:id="rId18"/>
            </p:custDataLst>
          </p:nvPr>
        </p:nvSpPr>
        <p:spPr>
          <a:xfrm flipV="1">
            <a:off x="8529438" y="4660797"/>
            <a:ext cx="264040" cy="264032"/>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901" name="直接连接符 280"/>
          <p:cNvCxnSpPr>
            <a:cxnSpLocks/>
          </p:cNvCxnSpPr>
          <p:nvPr>
            <p:custDataLst>
              <p:tags r:id="rId19"/>
            </p:custDataLst>
          </p:nvPr>
        </p:nvCxnSpPr>
        <p:spPr>
          <a:xfrm>
            <a:off x="8660148" y="4953588"/>
            <a:ext cx="0" cy="4129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326" name="椭圆 281"/>
          <p:cNvSpPr/>
          <p:nvPr>
            <p:custDataLst>
              <p:tags r:id="rId20"/>
            </p:custDataLst>
          </p:nvPr>
        </p:nvSpPr>
        <p:spPr>
          <a:xfrm flipV="1">
            <a:off x="4949286" y="4972540"/>
            <a:ext cx="327062" cy="327050"/>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903" name="直接连接符 282"/>
          <p:cNvCxnSpPr>
            <a:cxnSpLocks/>
          </p:cNvCxnSpPr>
          <p:nvPr>
            <p:custDataLst>
              <p:tags r:id="rId21"/>
            </p:custDataLst>
          </p:nvPr>
        </p:nvCxnSpPr>
        <p:spPr>
          <a:xfrm>
            <a:off x="5110059" y="5351600"/>
            <a:ext cx="0" cy="7225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328" name="图形 15"/>
          <p:cNvSpPr/>
          <p:nvPr>
            <p:custDataLst>
              <p:tags r:id="rId22"/>
            </p:custDataLst>
          </p:nvPr>
        </p:nvSpPr>
        <p:spPr>
          <a:xfrm>
            <a:off x="5016602" y="5042470"/>
            <a:ext cx="187014" cy="182226"/>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330" name="图形 19"/>
          <p:cNvSpPr/>
          <p:nvPr>
            <p:custDataLst>
              <p:tags r:id="rId23"/>
            </p:custDataLst>
          </p:nvPr>
        </p:nvSpPr>
        <p:spPr>
          <a:xfrm>
            <a:off x="8597408" y="4734648"/>
            <a:ext cx="128077" cy="11533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332" name="图形 27"/>
          <p:cNvSpPr/>
          <p:nvPr>
            <p:custDataLst>
              <p:tags r:id="rId24"/>
            </p:custDataLst>
          </p:nvPr>
        </p:nvSpPr>
        <p:spPr>
          <a:xfrm>
            <a:off x="4113394" y="3767392"/>
            <a:ext cx="181121" cy="13930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334" name="任意多边形: 形状 286"/>
          <p:cNvSpPr/>
          <p:nvPr>
            <p:custDataLst>
              <p:tags r:id="rId25"/>
            </p:custDataLst>
          </p:nvPr>
        </p:nvSpPr>
        <p:spPr>
          <a:xfrm>
            <a:off x="5421150" y="3716415"/>
            <a:ext cx="1343154" cy="1343161"/>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336" name="正文"/>
          <p:cNvSpPr txBox="1"/>
          <p:nvPr>
            <p:custDataLst>
              <p:tags r:id="rId26"/>
            </p:custDataLst>
          </p:nvPr>
        </p:nvSpPr>
        <p:spPr>
          <a:xfrm>
            <a:off x="608400" y="3788960"/>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部署环境：选择合适的服务器和网络环境</a:t>
            </a:r>
            <a:endParaRPr altLang="en-US" dirty="0" sz="1200" lang="zh-CN" spc="150">
              <a:solidFill>
                <a:schemeClr val="tx1">
                  <a:lumMod val="65000"/>
                  <a:lumOff val="35000"/>
                </a:schemeClr>
              </a:solidFill>
              <a:latin typeface="+mn-ea"/>
              <a:sym typeface="+mn-ea"/>
            </a:endParaRPr>
          </a:p>
        </p:txBody>
      </p:sp>
      <p:sp>
        <p:nvSpPr>
          <p:cNvPr id="1050338" name="正文"/>
          <p:cNvSpPr txBox="1"/>
          <p:nvPr>
            <p:custDataLst>
              <p:tags r:id="rId27"/>
            </p:custDataLst>
          </p:nvPr>
        </p:nvSpPr>
        <p:spPr>
          <a:xfrm>
            <a:off x="9419575" y="3788960"/>
            <a:ext cx="2158097" cy="808877"/>
          </a:xfrm>
          <a:prstGeom prst="rect"/>
          <a:noFill/>
        </p:spPr>
        <p:txBody>
          <a:bodyPr anchor="t" anchorCtr="0" bIns="0" lIns="0" rIns="0" rtlCol="0" tIns="0" wrap="square">
            <a:normAutofit fontScale="91667"/>
          </a:bodyPr>
          <a:p>
            <a:pPr algn="r" fontAlgn="auto" indent="0">
              <a:lnSpc>
                <a:spcPct val="130000"/>
              </a:lnSpc>
            </a:pPr>
            <a:r>
              <a:rPr altLang="en-US" dirty="0" sz="1200" lang="zh-CN" spc="150">
                <a:solidFill>
                  <a:schemeClr val="tx1">
                    <a:lumMod val="65000"/>
                    <a:lumOff val="35000"/>
                  </a:schemeClr>
                </a:solidFill>
                <a:latin typeface="+mn-ea"/>
                <a:sym typeface="+mn-ea"/>
              </a:rPr>
              <a:t>测试效果：对自动化客服机器人进行测试，确保其正常运行</a:t>
            </a:r>
            <a:endParaRPr altLang="en-US" dirty="0" sz="1200" lang="zh-CN" spc="150">
              <a:solidFill>
                <a:schemeClr val="tx1">
                  <a:lumMod val="65000"/>
                  <a:lumOff val="35000"/>
                </a:schemeClr>
              </a:solidFill>
              <a:latin typeface="+mn-ea"/>
              <a:sym typeface="+mn-ea"/>
            </a:endParaRPr>
          </a:p>
        </p:txBody>
      </p:sp>
      <p:sp>
        <p:nvSpPr>
          <p:cNvPr id="1050340" name="正文"/>
          <p:cNvSpPr txBox="1"/>
          <p:nvPr>
            <p:custDataLst>
              <p:tags r:id="rId28"/>
            </p:custDataLst>
          </p:nvPr>
        </p:nvSpPr>
        <p:spPr>
          <a:xfrm>
            <a:off x="7063523" y="1665572"/>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配置参数：根据实际需求配置自动化客服机器人的参数</a:t>
            </a:r>
            <a:endParaRPr altLang="en-US" dirty="0" sz="1200" lang="zh-CN" spc="150">
              <a:solidFill>
                <a:schemeClr val="tx1">
                  <a:lumMod val="65000"/>
                  <a:lumOff val="35000"/>
                </a:schemeClr>
              </a:solidFill>
              <a:latin typeface="+mn-ea"/>
              <a:sym typeface="+mn-ea"/>
            </a:endParaRPr>
          </a:p>
        </p:txBody>
      </p:sp>
      <p:sp>
        <p:nvSpPr>
          <p:cNvPr id="1050342" name="正文"/>
          <p:cNvSpPr txBox="1"/>
          <p:nvPr>
            <p:custDataLst>
              <p:tags r:id="rId29"/>
            </p:custDataLst>
          </p:nvPr>
        </p:nvSpPr>
        <p:spPr>
          <a:xfrm>
            <a:off x="2964451" y="1665572"/>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安装软件：安装自动化客服机器人软件和相关依赖</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50394" name="文本占位符 2"/>
          <p:cNvSpPr>
            <a:spLocks noGrp="1"/>
          </p:cNvSpPr>
          <p:nvPr>
            <p:ph type="body" idx="2"/>
            <p:custDataLst>
              <p:tags r:id="rId1"/>
            </p:custDataLst>
          </p:nvPr>
        </p:nvSpPr>
        <p:spPr/>
        <p:txBody>
          <a:bodyPr>
            <a:normAutofit fontScale="96875"/>
          </a:bodyPr>
          <a:p>
            <a:r>
              <a:rPr altLang="en-US" lang="zh-CN"/>
              <a:t>PART SIX</a:t>
            </a:r>
            <a:endParaRPr altLang="en-US" lang="zh-CN"/>
          </a:p>
        </p:txBody>
      </p:sp>
      <p:sp>
        <p:nvSpPr>
          <p:cNvPr id="1050396" name="标题 6"/>
          <p:cNvSpPr>
            <a:spLocks noGrp="1"/>
          </p:cNvSpPr>
          <p:nvPr>
            <p:ph type="title" idx="1"/>
            <p:custDataLst>
              <p:tags r:id="rId2"/>
            </p:custDataLst>
          </p:nvPr>
        </p:nvSpPr>
        <p:spPr/>
        <p:txBody>
          <a:bodyPr>
            <a:normAutofit fontScale="90000"/>
          </a:bodyPr>
          <a:p>
            <a:r>
              <a:rPr altLang="en-US" lang="zh-CN"/>
              <a:t>自动化客服机器人在在线客服中的效果评估与优化</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50510" name="标题 2"/>
          <p:cNvSpPr>
            <a:spLocks noGrp="1"/>
          </p:cNvSpPr>
          <p:nvPr>
            <p:ph type="title" idx="5"/>
          </p:nvPr>
        </p:nvSpPr>
        <p:spPr/>
        <p:txBody>
          <a:bodyPr>
            <a:normAutofit fontScale="91667"/>
          </a:bodyPr>
          <a:p>
            <a:r>
              <a:rPr altLang="en-US" lang="zh-CN"/>
              <a:t>效果评估方法</a:t>
            </a:r>
            <a:endParaRPr altLang="en-US" lang="zh-CN"/>
          </a:p>
        </p:txBody>
      </p:sp>
      <p:sp>
        <p:nvSpPr>
          <p:cNvPr id="1050512" name="矩形 15"/>
          <p:cNvSpPr/>
          <p:nvPr>
            <p:custDataLst>
              <p:tags r:id="rId1"/>
            </p:custDataLst>
          </p:nvPr>
        </p:nvSpPr>
        <p:spPr>
          <a:xfrm>
            <a:off x="2423413" y="1571203"/>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评估指标：包括响应时间、解决率和满意度等</a:t>
            </a:r>
            <a:endParaRPr altLang="en-US" dirty="0" sz="1200" lang="zh-CN" spc="150">
              <a:solidFill>
                <a:schemeClr val="tx1">
                  <a:lumMod val="85000"/>
                  <a:lumOff val="15000"/>
                </a:schemeClr>
              </a:solidFill>
              <a:latin typeface="+mn-ea"/>
              <a:sym typeface="+mn-ea"/>
            </a:endParaRPr>
          </a:p>
        </p:txBody>
      </p:sp>
      <p:sp>
        <p:nvSpPr>
          <p:cNvPr id="1050514" name="任意多边形 17"/>
          <p:cNvSpPr/>
          <p:nvPr>
            <p:custDataLst>
              <p:tags r:id="rId2"/>
            </p:custDataLst>
          </p:nvPr>
        </p:nvSpPr>
        <p:spPr>
          <a:xfrm flipV="1">
            <a:off x="2345059" y="149040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516" name="任意多边形 18"/>
          <p:cNvSpPr/>
          <p:nvPr>
            <p:custDataLst>
              <p:tags r:id="rId3"/>
            </p:custDataLst>
          </p:nvPr>
        </p:nvSpPr>
        <p:spPr>
          <a:xfrm flipH="1">
            <a:off x="8528509" y="205112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518" name="矩形 27"/>
          <p:cNvSpPr/>
          <p:nvPr>
            <p:custDataLst>
              <p:tags r:id="rId4"/>
            </p:custDataLst>
          </p:nvPr>
        </p:nvSpPr>
        <p:spPr>
          <a:xfrm>
            <a:off x="2423413" y="288853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数据收集：通过监控系统、日志记录和用户反馈等方式收集数据</a:t>
            </a:r>
            <a:endParaRPr altLang="en-US" dirty="0" sz="1200" lang="zh-CN" spc="150">
              <a:solidFill>
                <a:schemeClr val="tx1">
                  <a:lumMod val="85000"/>
                  <a:lumOff val="15000"/>
                </a:schemeClr>
              </a:solidFill>
              <a:latin typeface="+mn-ea"/>
              <a:sym typeface="+mn-ea"/>
            </a:endParaRPr>
          </a:p>
        </p:txBody>
      </p:sp>
      <p:sp>
        <p:nvSpPr>
          <p:cNvPr id="1050520" name="任意多边形 29"/>
          <p:cNvSpPr/>
          <p:nvPr>
            <p:custDataLst>
              <p:tags r:id="rId5"/>
            </p:custDataLst>
          </p:nvPr>
        </p:nvSpPr>
        <p:spPr>
          <a:xfrm flipV="1">
            <a:off x="2345059" y="280773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522" name="任意多边形 30"/>
          <p:cNvSpPr/>
          <p:nvPr>
            <p:custDataLst>
              <p:tags r:id="rId6"/>
            </p:custDataLst>
          </p:nvPr>
        </p:nvSpPr>
        <p:spPr>
          <a:xfrm flipH="1">
            <a:off x="8528509" y="336845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524" name="矩形 5"/>
          <p:cNvSpPr/>
          <p:nvPr>
            <p:custDataLst>
              <p:tags r:id="rId7"/>
            </p:custDataLst>
          </p:nvPr>
        </p:nvSpPr>
        <p:spPr>
          <a:xfrm>
            <a:off x="2423413" y="420586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数据分析：对收集到的数据进行统计、分析和比较</a:t>
            </a:r>
            <a:endParaRPr altLang="en-US" dirty="0" sz="1200" lang="zh-CN" spc="150">
              <a:solidFill>
                <a:schemeClr val="tx1">
                  <a:lumMod val="85000"/>
                  <a:lumOff val="15000"/>
                </a:schemeClr>
              </a:solidFill>
              <a:latin typeface="+mn-ea"/>
              <a:sym typeface="+mn-ea"/>
            </a:endParaRPr>
          </a:p>
        </p:txBody>
      </p:sp>
      <p:sp>
        <p:nvSpPr>
          <p:cNvPr id="1050526" name="任意多边形 7"/>
          <p:cNvSpPr/>
          <p:nvPr>
            <p:custDataLst>
              <p:tags r:id="rId8"/>
            </p:custDataLst>
          </p:nvPr>
        </p:nvSpPr>
        <p:spPr>
          <a:xfrm flipV="1">
            <a:off x="2345059" y="412505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528" name="任意多边形 8"/>
          <p:cNvSpPr/>
          <p:nvPr>
            <p:custDataLst>
              <p:tags r:id="rId9"/>
            </p:custDataLst>
          </p:nvPr>
        </p:nvSpPr>
        <p:spPr>
          <a:xfrm flipH="1">
            <a:off x="8528509" y="468578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530" name="矩形 10"/>
          <p:cNvSpPr/>
          <p:nvPr>
            <p:custDataLst>
              <p:tags r:id="rId10"/>
            </p:custDataLst>
          </p:nvPr>
        </p:nvSpPr>
        <p:spPr>
          <a:xfrm>
            <a:off x="2423413" y="5523191"/>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优化措施：根据评估结果，采取相应的优化措施，提高在线客服的效率和用户满意度</a:t>
            </a:r>
            <a:endParaRPr altLang="en-US" dirty="0" sz="1200" lang="zh-CN" spc="150">
              <a:solidFill>
                <a:schemeClr val="tx1">
                  <a:lumMod val="85000"/>
                  <a:lumOff val="15000"/>
                </a:schemeClr>
              </a:solidFill>
              <a:latin typeface="+mn-ea"/>
              <a:sym typeface="+mn-ea"/>
            </a:endParaRPr>
          </a:p>
        </p:txBody>
      </p:sp>
      <p:sp>
        <p:nvSpPr>
          <p:cNvPr id="1050532" name="任意多边形 12"/>
          <p:cNvSpPr/>
          <p:nvPr>
            <p:custDataLst>
              <p:tags r:id="rId11"/>
            </p:custDataLst>
          </p:nvPr>
        </p:nvSpPr>
        <p:spPr>
          <a:xfrm flipV="1">
            <a:off x="2345059" y="544238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534" name="任意多边形 13"/>
          <p:cNvSpPr/>
          <p:nvPr>
            <p:custDataLst>
              <p:tags r:id="rId12"/>
            </p:custDataLst>
          </p:nvPr>
        </p:nvSpPr>
        <p:spPr>
          <a:xfrm flipH="1">
            <a:off x="8528509" y="600311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50586" name="标题 2"/>
          <p:cNvSpPr>
            <a:spLocks noGrp="1"/>
          </p:cNvSpPr>
          <p:nvPr>
            <p:ph type="title" idx="5"/>
          </p:nvPr>
        </p:nvSpPr>
        <p:spPr/>
        <p:txBody>
          <a:bodyPr>
            <a:normAutofit fontScale="91667"/>
          </a:bodyPr>
          <a:p>
            <a:r>
              <a:rPr altLang="en-US" lang="zh-CN"/>
              <a:t>数据驱动优化</a:t>
            </a:r>
            <a:endParaRPr altLang="en-US" lang="zh-CN"/>
          </a:p>
        </p:txBody>
      </p:sp>
      <p:sp>
        <p:nvSpPr>
          <p:cNvPr id="1050588" name="弧形 58"/>
          <p:cNvSpPr/>
          <p:nvPr>
            <p:custDataLst>
              <p:tags r:id="rId1"/>
            </p:custDataLst>
          </p:nvPr>
        </p:nvSpPr>
        <p:spPr>
          <a:xfrm>
            <a:off x="8107722" y="2135061"/>
            <a:ext cx="3470681" cy="3470681"/>
          </a:xfrm>
          <a:prstGeom prst="arc">
            <a:avLst>
              <a:gd name="adj1" fmla="val 15382684"/>
              <a:gd name="adj2" fmla="val 7430173"/>
            </a:avLst>
          </a:prstGeom>
          <a:ln w="28575">
            <a:solidFill>
              <a:schemeClr val="accent1">
                <a:lumMod val="40000"/>
                <a:lumOff val="60000"/>
              </a:schemeClr>
            </a:solidFill>
            <a:prstDash val="solid"/>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50590" name="弧形 57"/>
          <p:cNvSpPr/>
          <p:nvPr>
            <p:custDataLst>
              <p:tags r:id="rId2"/>
            </p:custDataLst>
          </p:nvPr>
        </p:nvSpPr>
        <p:spPr>
          <a:xfrm>
            <a:off x="608400" y="2135061"/>
            <a:ext cx="3470681" cy="3470681"/>
          </a:xfrm>
          <a:prstGeom prst="arc">
            <a:avLst>
              <a:gd name="adj1" fmla="val 2576083"/>
              <a:gd name="adj2" fmla="val 12584694"/>
            </a:avLst>
          </a:prstGeom>
          <a:ln w="28575">
            <a:prstDash val="sysDot"/>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50592" name="椭圆 22"/>
          <p:cNvSpPr/>
          <p:nvPr>
            <p:custDataLst>
              <p:tags r:id="rId3"/>
            </p:custDataLst>
          </p:nvPr>
        </p:nvSpPr>
        <p:spPr>
          <a:xfrm>
            <a:off x="8448899" y="2410627"/>
            <a:ext cx="2918746" cy="2918746"/>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594" name="椭圆 23"/>
          <p:cNvSpPr/>
          <p:nvPr>
            <p:custDataLst>
              <p:tags r:id="rId4"/>
            </p:custDataLst>
          </p:nvPr>
        </p:nvSpPr>
        <p:spPr>
          <a:xfrm>
            <a:off x="8835066" y="2468739"/>
            <a:ext cx="394024" cy="394024"/>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596" name="正文"/>
          <p:cNvSpPr txBox="1"/>
          <p:nvPr>
            <p:custDataLst>
              <p:tags r:id="rId5"/>
            </p:custDataLst>
          </p:nvPr>
        </p:nvSpPr>
        <p:spPr>
          <a:xfrm>
            <a:off x="8901614"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效果评估：评估优化后的效果，持续改进</a:t>
            </a:r>
            <a:endParaRPr altLang="en-US" dirty="0" sz="1200" lang="zh-CN" spc="150">
              <a:solidFill>
                <a:srgbClr val="FFFFFF"/>
              </a:solidFill>
              <a:latin typeface="+mn-ea"/>
              <a:sym typeface="+mn-ea"/>
            </a:endParaRPr>
          </a:p>
        </p:txBody>
      </p:sp>
      <p:sp>
        <p:nvSpPr>
          <p:cNvPr id="1050598" name="椭圆 24"/>
          <p:cNvSpPr/>
          <p:nvPr>
            <p:custDataLst>
              <p:tags r:id="rId6"/>
            </p:custDataLst>
          </p:nvPr>
        </p:nvSpPr>
        <p:spPr>
          <a:xfrm>
            <a:off x="6016610" y="2410627"/>
            <a:ext cx="2918746" cy="2918746"/>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600" name="椭圆 25"/>
          <p:cNvSpPr/>
          <p:nvPr>
            <p:custDataLst>
              <p:tags r:id="rId7"/>
            </p:custDataLst>
          </p:nvPr>
        </p:nvSpPr>
        <p:spPr>
          <a:xfrm>
            <a:off x="6401840" y="2468739"/>
            <a:ext cx="394024" cy="394024"/>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602" name="正文"/>
          <p:cNvSpPr txBox="1"/>
          <p:nvPr>
            <p:custDataLst>
              <p:tags r:id="rId8"/>
            </p:custDataLst>
          </p:nvPr>
        </p:nvSpPr>
        <p:spPr>
          <a:xfrm>
            <a:off x="6469325"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模型优化：根据分析结果，优化模型参数和算法</a:t>
            </a:r>
            <a:endParaRPr altLang="en-US" dirty="0" sz="1200" lang="zh-CN" spc="150">
              <a:solidFill>
                <a:schemeClr val="tx1">
                  <a:lumMod val="65000"/>
                  <a:lumOff val="35000"/>
                </a:schemeClr>
              </a:solidFill>
              <a:latin typeface="+mn-ea"/>
              <a:sym typeface="+mn-ea"/>
            </a:endParaRPr>
          </a:p>
        </p:txBody>
      </p:sp>
      <p:sp>
        <p:nvSpPr>
          <p:cNvPr id="1050604" name="椭圆 7"/>
          <p:cNvSpPr/>
          <p:nvPr>
            <p:custDataLst>
              <p:tags r:id="rId9"/>
            </p:custDataLst>
          </p:nvPr>
        </p:nvSpPr>
        <p:spPr>
          <a:xfrm>
            <a:off x="3584322" y="2410627"/>
            <a:ext cx="2918746" cy="2918746"/>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606" name="椭圆 9"/>
          <p:cNvSpPr/>
          <p:nvPr>
            <p:custDataLst>
              <p:tags r:id="rId10"/>
            </p:custDataLst>
          </p:nvPr>
        </p:nvSpPr>
        <p:spPr>
          <a:xfrm>
            <a:off x="3969551" y="2468739"/>
            <a:ext cx="394024" cy="394024"/>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608" name="正文"/>
          <p:cNvSpPr txBox="1"/>
          <p:nvPr>
            <p:custDataLst>
              <p:tags r:id="rId11"/>
            </p:custDataLst>
          </p:nvPr>
        </p:nvSpPr>
        <p:spPr>
          <a:xfrm>
            <a:off x="4037037"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数据分析：分析数据，找出问题和改进点</a:t>
            </a:r>
            <a:endParaRPr altLang="en-US" dirty="0" sz="1200" lang="zh-CN" spc="150">
              <a:solidFill>
                <a:srgbClr val="FFFFFF"/>
              </a:solidFill>
              <a:latin typeface="+mn-ea"/>
              <a:sym typeface="+mn-ea"/>
            </a:endParaRPr>
          </a:p>
        </p:txBody>
      </p:sp>
      <p:sp>
        <p:nvSpPr>
          <p:cNvPr id="1050610" name="椭圆 5"/>
          <p:cNvSpPr/>
          <p:nvPr>
            <p:custDataLst>
              <p:tags r:id="rId12"/>
            </p:custDataLst>
          </p:nvPr>
        </p:nvSpPr>
        <p:spPr>
          <a:xfrm>
            <a:off x="875530" y="2410627"/>
            <a:ext cx="2918746" cy="2918746"/>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612" name="椭圆 4"/>
          <p:cNvSpPr/>
          <p:nvPr>
            <p:custDataLst>
              <p:tags r:id="rId13"/>
            </p:custDataLst>
          </p:nvPr>
        </p:nvSpPr>
        <p:spPr>
          <a:xfrm>
            <a:off x="1260759" y="2468739"/>
            <a:ext cx="394024" cy="394024"/>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614" name="正文"/>
          <p:cNvSpPr txBox="1"/>
          <p:nvPr>
            <p:custDataLst>
              <p:tags r:id="rId14"/>
            </p:custDataLst>
          </p:nvPr>
        </p:nvSpPr>
        <p:spPr>
          <a:xfrm>
            <a:off x="1328245"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数据收集：收集客户反馈、对话记录等数据</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50666" name="标题 2"/>
          <p:cNvSpPr>
            <a:spLocks noGrp="1"/>
          </p:cNvSpPr>
          <p:nvPr>
            <p:ph type="title" idx="5"/>
          </p:nvPr>
        </p:nvSpPr>
        <p:spPr/>
        <p:txBody>
          <a:bodyPr>
            <a:normAutofit fontScale="91667"/>
          </a:bodyPr>
          <a:p>
            <a:r>
              <a:rPr altLang="en-US" lang="zh-CN"/>
              <a:t>持续改进策略</a:t>
            </a:r>
            <a:endParaRPr altLang="en-US" lang="zh-CN"/>
          </a:p>
        </p:txBody>
      </p:sp>
      <p:sp>
        <p:nvSpPr>
          <p:cNvPr id="1050668" name="矩形 15"/>
          <p:cNvSpPr/>
          <p:nvPr>
            <p:custDataLst>
              <p:tags r:id="rId1"/>
            </p:custDataLst>
          </p:nvPr>
        </p:nvSpPr>
        <p:spPr>
          <a:xfrm>
            <a:off x="2423413" y="1571203"/>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收集用户反馈：通过调查问卷、在线评价等方式收集用户对自动化客服机器人的意见和建议</a:t>
            </a:r>
            <a:endParaRPr altLang="en-US" dirty="0" sz="1200" lang="zh-CN" spc="150">
              <a:solidFill>
                <a:schemeClr val="tx1">
                  <a:lumMod val="85000"/>
                  <a:lumOff val="15000"/>
                </a:schemeClr>
              </a:solidFill>
              <a:latin typeface="+mn-ea"/>
              <a:sym typeface="+mn-ea"/>
            </a:endParaRPr>
          </a:p>
        </p:txBody>
      </p:sp>
      <p:sp>
        <p:nvSpPr>
          <p:cNvPr id="1050670" name="任意多边形 17"/>
          <p:cNvSpPr/>
          <p:nvPr>
            <p:custDataLst>
              <p:tags r:id="rId2"/>
            </p:custDataLst>
          </p:nvPr>
        </p:nvSpPr>
        <p:spPr>
          <a:xfrm flipV="1">
            <a:off x="2345059" y="149040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672" name="任意多边形 18"/>
          <p:cNvSpPr/>
          <p:nvPr>
            <p:custDataLst>
              <p:tags r:id="rId3"/>
            </p:custDataLst>
          </p:nvPr>
        </p:nvSpPr>
        <p:spPr>
          <a:xfrm flipH="1">
            <a:off x="8528509" y="205112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674" name="矩形 27"/>
          <p:cNvSpPr/>
          <p:nvPr>
            <p:custDataLst>
              <p:tags r:id="rId4"/>
            </p:custDataLst>
          </p:nvPr>
        </p:nvSpPr>
        <p:spPr>
          <a:xfrm>
            <a:off x="2423413" y="288853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数据分析与优化：对收集到的数据进行分析，找出存在的问题和不足，针对性地进行优化和改进</a:t>
            </a:r>
            <a:endParaRPr altLang="en-US" dirty="0" sz="1200" lang="zh-CN" spc="150">
              <a:solidFill>
                <a:schemeClr val="tx1">
                  <a:lumMod val="85000"/>
                  <a:lumOff val="15000"/>
                </a:schemeClr>
              </a:solidFill>
              <a:latin typeface="+mn-ea"/>
              <a:sym typeface="+mn-ea"/>
            </a:endParaRPr>
          </a:p>
        </p:txBody>
      </p:sp>
      <p:sp>
        <p:nvSpPr>
          <p:cNvPr id="1050676" name="任意多边形 29"/>
          <p:cNvSpPr/>
          <p:nvPr>
            <p:custDataLst>
              <p:tags r:id="rId5"/>
            </p:custDataLst>
          </p:nvPr>
        </p:nvSpPr>
        <p:spPr>
          <a:xfrm flipV="1">
            <a:off x="2345059" y="280773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678" name="任意多边形 30"/>
          <p:cNvSpPr/>
          <p:nvPr>
            <p:custDataLst>
              <p:tags r:id="rId6"/>
            </p:custDataLst>
          </p:nvPr>
        </p:nvSpPr>
        <p:spPr>
          <a:xfrm flipH="1">
            <a:off x="8528509" y="336845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680" name="矩形 5"/>
          <p:cNvSpPr/>
          <p:nvPr>
            <p:custDataLst>
              <p:tags r:id="rId7"/>
            </p:custDataLst>
          </p:nvPr>
        </p:nvSpPr>
        <p:spPr>
          <a:xfrm>
            <a:off x="2423413" y="420586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定期更新与升级：根据用户反馈和数据分析结果，定期更新和升级自动化客服机器人的算法和功能</a:t>
            </a:r>
            <a:endParaRPr altLang="en-US" dirty="0" sz="1200" lang="zh-CN" spc="150">
              <a:solidFill>
                <a:schemeClr val="tx1">
                  <a:lumMod val="85000"/>
                  <a:lumOff val="15000"/>
                </a:schemeClr>
              </a:solidFill>
              <a:latin typeface="+mn-ea"/>
              <a:sym typeface="+mn-ea"/>
            </a:endParaRPr>
          </a:p>
        </p:txBody>
      </p:sp>
      <p:sp>
        <p:nvSpPr>
          <p:cNvPr id="1050682" name="任意多边形 7"/>
          <p:cNvSpPr/>
          <p:nvPr>
            <p:custDataLst>
              <p:tags r:id="rId8"/>
            </p:custDataLst>
          </p:nvPr>
        </p:nvSpPr>
        <p:spPr>
          <a:xfrm flipV="1">
            <a:off x="2345059" y="412505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684" name="任意多边形 8"/>
          <p:cNvSpPr/>
          <p:nvPr>
            <p:custDataLst>
              <p:tags r:id="rId9"/>
            </p:custDataLst>
          </p:nvPr>
        </p:nvSpPr>
        <p:spPr>
          <a:xfrm flipH="1">
            <a:off x="8528509" y="468578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686" name="矩形 10"/>
          <p:cNvSpPr/>
          <p:nvPr>
            <p:custDataLst>
              <p:tags r:id="rId10"/>
            </p:custDataLst>
          </p:nvPr>
        </p:nvSpPr>
        <p:spPr>
          <a:xfrm>
            <a:off x="2423413" y="5523191"/>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与人工客服结合：在自动化客服机器人无法解决问题时，及时转接给人工客服进行处理，提高整体服务质量和效率</a:t>
            </a:r>
            <a:endParaRPr altLang="en-US" dirty="0" sz="1200" lang="zh-CN" spc="150">
              <a:solidFill>
                <a:schemeClr val="tx1">
                  <a:lumMod val="85000"/>
                  <a:lumOff val="15000"/>
                </a:schemeClr>
              </a:solidFill>
              <a:latin typeface="+mn-ea"/>
              <a:sym typeface="+mn-ea"/>
            </a:endParaRPr>
          </a:p>
        </p:txBody>
      </p:sp>
      <p:sp>
        <p:nvSpPr>
          <p:cNvPr id="1050688" name="任意多边形 12"/>
          <p:cNvSpPr/>
          <p:nvPr>
            <p:custDataLst>
              <p:tags r:id="rId11"/>
            </p:custDataLst>
          </p:nvPr>
        </p:nvSpPr>
        <p:spPr>
          <a:xfrm flipV="1">
            <a:off x="2345059" y="544238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690" name="任意多边形 13"/>
          <p:cNvSpPr/>
          <p:nvPr>
            <p:custDataLst>
              <p:tags r:id="rId12"/>
            </p:custDataLst>
          </p:nvPr>
        </p:nvSpPr>
        <p:spPr>
          <a:xfrm flipH="1">
            <a:off x="8528509" y="600311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265" name=""/>
        <p:cNvGrpSpPr/>
        <p:nvPr/>
      </p:nvGrpSpPr>
      <p:grpSpPr>
        <a:xfrm>
          <a:off x="0" y="0"/>
          <a:ext cx="0" cy="0"/>
          <a:chOff x="0" y="0"/>
          <a:chExt cx="0" cy="0"/>
        </a:xfrm>
      </p:grpSpPr>
      <p:sp>
        <p:nvSpPr>
          <p:cNvPr id="1050742" name="文本占位符 2"/>
          <p:cNvSpPr>
            <a:spLocks noGrp="1"/>
          </p:cNvSpPr>
          <p:nvPr>
            <p:ph type="body" idx="2"/>
            <p:custDataLst>
              <p:tags r:id="rId1"/>
            </p:custDataLst>
          </p:nvPr>
        </p:nvSpPr>
        <p:spPr/>
        <p:txBody>
          <a:bodyPr>
            <a:normAutofit fontScale="96875"/>
          </a:bodyPr>
          <a:p>
            <a:r>
              <a:rPr altLang="en-US" lang="zh-CN"/>
              <a:t>PART SEVEN</a:t>
            </a:r>
            <a:endParaRPr altLang="en-US" lang="zh-CN"/>
          </a:p>
        </p:txBody>
      </p:sp>
      <p:sp>
        <p:nvSpPr>
          <p:cNvPr id="1050744" name="标题 6"/>
          <p:cNvSpPr>
            <a:spLocks noGrp="1"/>
          </p:cNvSpPr>
          <p:nvPr>
            <p:ph type="title" idx="1"/>
            <p:custDataLst>
              <p:tags r:id="rId2"/>
            </p:custDataLst>
          </p:nvPr>
        </p:nvSpPr>
        <p:spPr/>
        <p:txBody>
          <a:bodyPr>
            <a:normAutofit fontScale="93333"/>
          </a:bodyPr>
          <a:p>
            <a:r>
              <a:rPr altLang="en-US" lang="zh-CN"/>
              <a:t>未来发展趋势与挑战</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273"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281" name=""/>
        <p:cNvGrpSpPr/>
        <p:nvPr/>
      </p:nvGrpSpPr>
      <p:grpSpPr>
        <a:xfrm>
          <a:off x="0" y="0"/>
          <a:ext cx="0" cy="0"/>
          <a:chOff x="0" y="0"/>
          <a:chExt cx="0" cy="0"/>
        </a:xfrm>
      </p:grpSpPr>
      <p:sp>
        <p:nvSpPr>
          <p:cNvPr id="1050858" name="标题 2"/>
          <p:cNvSpPr>
            <a:spLocks noGrp="1"/>
          </p:cNvSpPr>
          <p:nvPr>
            <p:ph type="title" idx="5"/>
          </p:nvPr>
        </p:nvSpPr>
        <p:spPr/>
        <p:txBody>
          <a:bodyPr>
            <a:normAutofit fontScale="91667"/>
          </a:bodyPr>
          <a:p>
            <a:r>
              <a:rPr altLang="en-US" lang="zh-CN"/>
              <a:t>技术创新带来的机遇与挑战</a:t>
            </a:r>
            <a:endParaRPr altLang="en-US" lang="zh-CN"/>
          </a:p>
        </p:txBody>
      </p:sp>
      <p:sp>
        <p:nvSpPr>
          <p:cNvPr id="1050860" name="梯形 7"/>
          <p:cNvSpPr/>
          <p:nvPr>
            <p:custDataLst>
              <p:tags r:id="rId1"/>
            </p:custDataLst>
          </p:nvPr>
        </p:nvSpPr>
        <p:spPr>
          <a:xfrm flipV="1">
            <a:off x="608400" y="2713291"/>
            <a:ext cx="2497130" cy="242094"/>
          </a:xfrm>
          <a:prstGeom prst="trapezoid">
            <a:avLst>
              <a:gd name="adj" fmla="val 53600"/>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sz="2400" lang="zh-CN"/>
          </a:p>
        </p:txBody>
      </p:sp>
      <p:sp>
        <p:nvSpPr>
          <p:cNvPr id="1050862" name="任意多边形: 形状 9"/>
          <p:cNvSpPr/>
          <p:nvPr>
            <p:custDataLst>
              <p:tags r:id="rId2"/>
            </p:custDataLst>
          </p:nvPr>
        </p:nvSpPr>
        <p:spPr>
          <a:xfrm>
            <a:off x="689729" y="2394965"/>
            <a:ext cx="2331172" cy="3268814"/>
          </a:xfrm>
          <a:custGeom>
            <a:avLst/>
            <a:gdLst>
              <a:gd name="connsiteX0" fmla="*/ 0 w 5139559"/>
              <a:gd name="connsiteY0" fmla="*/ 0 h 2334150"/>
              <a:gd name="connsiteX1" fmla="*/ 5139559 w 5139559"/>
              <a:gd name="connsiteY1" fmla="*/ 0 h 2334150"/>
              <a:gd name="connsiteX2" fmla="*/ 5139559 w 5139559"/>
              <a:gd name="connsiteY2" fmla="*/ 2334150 h 2334150"/>
              <a:gd name="connsiteX3" fmla="*/ 0 w 5139559"/>
              <a:gd name="connsiteY3" fmla="*/ 2334150 h 2334150"/>
              <a:gd name="connsiteX4" fmla="*/ 0 w 5139559"/>
              <a:gd name="connsiteY4" fmla="*/ 0 h 23341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39559" h="2334150">
                <a:moveTo>
                  <a:pt x="0" y="0"/>
                </a:moveTo>
                <a:lnTo>
                  <a:pt x="5139559" y="0"/>
                </a:lnTo>
                <a:lnTo>
                  <a:pt x="5139559" y="2334150"/>
                </a:lnTo>
                <a:lnTo>
                  <a:pt x="0" y="2334150"/>
                </a:lnTo>
                <a:lnTo>
                  <a:pt x="0" y="0"/>
                </a:lnTo>
                <a:close/>
              </a:path>
            </a:pathLst>
          </a:custGeom>
          <a:gradFill flip="none" rotWithShape="1">
            <a:gsLst>
              <a:gs pos="39000">
                <a:schemeClr val="bg1"/>
              </a:gs>
              <a:gs pos="100000">
                <a:schemeClr val="accent1">
                  <a:lumMod val="20000"/>
                  <a:lumOff val="80000"/>
                </a:schemeClr>
              </a:gs>
            </a:gsLst>
            <a:lin ang="162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lvl="1"/>
            <a:endParaRPr altLang="en-US" dirty="0" sz="2400" lang="zh-CN">
              <a:solidFill>
                <a:schemeClr val="lt1"/>
              </a:solidFill>
            </a:endParaRPr>
          </a:p>
        </p:txBody>
      </p:sp>
      <p:sp>
        <p:nvSpPr>
          <p:cNvPr id="1050864" name="矩形: 圆顶角 10"/>
          <p:cNvSpPr/>
          <p:nvPr>
            <p:custDataLst>
              <p:tags r:id="rId3"/>
            </p:custDataLst>
          </p:nvPr>
        </p:nvSpPr>
        <p:spPr>
          <a:xfrm flipH="1">
            <a:off x="608400" y="2076640"/>
            <a:ext cx="2497130" cy="636694"/>
          </a:xfrm>
          <a:prstGeom prst="round2SameRect"/>
          <a:gradFill flip="none" rotWithShape="1">
            <a:gsLst>
              <a:gs pos="0">
                <a:schemeClr val="accent1">
                  <a:lumMod val="70000"/>
                  <a:lumOff val="30000"/>
                  <a:alpha val="100000"/>
                </a:schemeClr>
              </a:gs>
              <a:gs pos="100000">
                <a:schemeClr val="accent1"/>
              </a:gs>
            </a:gsLst>
            <a:lin ang="5400000" scaled="1"/>
          </a:gradFill>
          <a:ln>
            <a:noFill/>
          </a:ln>
          <a:effectLst>
            <a:outerShdw algn="tr" blurRad="203200" dir="8100000" dist="76200" rotWithShape="0">
              <a:schemeClr val="accent1">
                <a:lumMod val="75000"/>
                <a:alpha val="20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dirty="0" sz="2400" lang="zh-CN" spc="300">
                <a:solidFill>
                  <a:schemeClr val="lt1">
                    <a:lumMod val="100000"/>
                  </a:schemeClr>
                </a:solidFill>
                <a:latin typeface="+mj-ea"/>
              </a:rPr>
              <a:t>添加标题</a:t>
            </a:r>
            <a:endParaRPr altLang="en-US" b="1" dirty="0" sz="2400" lang="zh-CN" spc="300">
              <a:solidFill>
                <a:schemeClr val="lt1">
                  <a:lumMod val="100000"/>
                </a:schemeClr>
              </a:solidFill>
              <a:latin typeface="+mj-ea"/>
            </a:endParaRPr>
          </a:p>
        </p:txBody>
      </p:sp>
      <p:sp>
        <p:nvSpPr>
          <p:cNvPr id="1050866" name="正文"/>
          <p:cNvSpPr txBox="1"/>
          <p:nvPr>
            <p:custDataLst>
              <p:tags r:id="rId4"/>
            </p:custDataLst>
          </p:nvPr>
        </p:nvSpPr>
        <p:spPr>
          <a:xfrm>
            <a:off x="736747" y="2988410"/>
            <a:ext cx="2240503" cy="2675749"/>
          </a:xfrm>
          <a:prstGeom prst="rect"/>
          <a:noFill/>
        </p:spPr>
        <p:txBody>
          <a:bodyPr anchor="t" anchorCtr="0" bIns="46800" lIns="90000" rIns="90000" rtlCol="0" tIns="46800" wrap="square">
            <a:normAutofit/>
          </a:bodyPr>
          <a:p>
            <a:pPr algn="ctr" fontAlgn="auto" indent="0">
              <a:lnSpc>
                <a:spcPct val="130000"/>
              </a:lnSpc>
              <a:spcAft>
                <a:spcPts val="1000"/>
              </a:spcAft>
            </a:pPr>
            <a:r>
              <a:rPr altLang="en-US" sz="1600" lang="zh-CN" spc="150">
                <a:solidFill>
                  <a:schemeClr val="tx1">
                    <a:lumMod val="65000"/>
                    <a:lumOff val="35000"/>
                  </a:schemeClr>
                </a:solidFill>
                <a:latin typeface="+mn-ea"/>
              </a:rPr>
              <a:t>机遇：自动化客服机器人的技术不断创新，为在线客服行业带来更多可能性</a:t>
            </a:r>
            <a:endParaRPr altLang="en-US" sz="1600" lang="zh-CN" spc="150">
              <a:solidFill>
                <a:schemeClr val="tx1">
                  <a:lumMod val="65000"/>
                  <a:lumOff val="35000"/>
                </a:schemeClr>
              </a:solidFill>
              <a:latin typeface="+mn-ea"/>
            </a:endParaRPr>
          </a:p>
        </p:txBody>
      </p:sp>
      <p:sp>
        <p:nvSpPr>
          <p:cNvPr id="1050868" name="梯形 40"/>
          <p:cNvSpPr/>
          <p:nvPr>
            <p:custDataLst>
              <p:tags r:id="rId5"/>
            </p:custDataLst>
          </p:nvPr>
        </p:nvSpPr>
        <p:spPr>
          <a:xfrm flipV="1">
            <a:off x="3432664" y="2713291"/>
            <a:ext cx="2497130" cy="242094"/>
          </a:xfrm>
          <a:prstGeom prst="trapezoid">
            <a:avLst>
              <a:gd name="adj" fmla="val 53600"/>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sz="2400" lang="zh-CN"/>
          </a:p>
        </p:txBody>
      </p:sp>
      <p:sp>
        <p:nvSpPr>
          <p:cNvPr id="1050870" name="任意多边形: 形状 41"/>
          <p:cNvSpPr/>
          <p:nvPr>
            <p:custDataLst>
              <p:tags r:id="rId6"/>
            </p:custDataLst>
          </p:nvPr>
        </p:nvSpPr>
        <p:spPr>
          <a:xfrm>
            <a:off x="3513993" y="2394965"/>
            <a:ext cx="2331172" cy="3268814"/>
          </a:xfrm>
          <a:custGeom>
            <a:avLst/>
            <a:gdLst>
              <a:gd name="connsiteX0" fmla="*/ 0 w 5139559"/>
              <a:gd name="connsiteY0" fmla="*/ 0 h 2334150"/>
              <a:gd name="connsiteX1" fmla="*/ 5139559 w 5139559"/>
              <a:gd name="connsiteY1" fmla="*/ 0 h 2334150"/>
              <a:gd name="connsiteX2" fmla="*/ 5139559 w 5139559"/>
              <a:gd name="connsiteY2" fmla="*/ 2334150 h 2334150"/>
              <a:gd name="connsiteX3" fmla="*/ 0 w 5139559"/>
              <a:gd name="connsiteY3" fmla="*/ 2334150 h 2334150"/>
              <a:gd name="connsiteX4" fmla="*/ 0 w 5139559"/>
              <a:gd name="connsiteY4" fmla="*/ 0 h 23341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39559" h="2334150">
                <a:moveTo>
                  <a:pt x="0" y="0"/>
                </a:moveTo>
                <a:lnTo>
                  <a:pt x="5139559" y="0"/>
                </a:lnTo>
                <a:lnTo>
                  <a:pt x="5139559" y="2334150"/>
                </a:lnTo>
                <a:lnTo>
                  <a:pt x="0" y="2334150"/>
                </a:lnTo>
                <a:lnTo>
                  <a:pt x="0" y="0"/>
                </a:lnTo>
                <a:close/>
              </a:path>
            </a:pathLst>
          </a:custGeom>
          <a:gradFill flip="none" rotWithShape="1">
            <a:gsLst>
              <a:gs pos="39000">
                <a:schemeClr val="bg1"/>
              </a:gs>
              <a:gs pos="100000">
                <a:schemeClr val="accent1">
                  <a:lumMod val="20000"/>
                  <a:lumOff val="80000"/>
                </a:schemeClr>
              </a:gs>
            </a:gsLst>
            <a:lin ang="162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lvl="1"/>
            <a:endParaRPr altLang="en-US" dirty="0" sz="2400" lang="zh-CN">
              <a:solidFill>
                <a:schemeClr val="lt1"/>
              </a:solidFill>
            </a:endParaRPr>
          </a:p>
        </p:txBody>
      </p:sp>
      <p:sp>
        <p:nvSpPr>
          <p:cNvPr id="1050872" name="矩形: 圆顶角 42"/>
          <p:cNvSpPr/>
          <p:nvPr>
            <p:custDataLst>
              <p:tags r:id="rId7"/>
            </p:custDataLst>
          </p:nvPr>
        </p:nvSpPr>
        <p:spPr>
          <a:xfrm flipH="1">
            <a:off x="3432664" y="2076640"/>
            <a:ext cx="2497130" cy="636694"/>
          </a:xfrm>
          <a:prstGeom prst="round2SameRect"/>
          <a:gradFill flip="none" rotWithShape="1">
            <a:gsLst>
              <a:gs pos="0">
                <a:schemeClr val="accent1">
                  <a:lumMod val="70000"/>
                  <a:lumOff val="30000"/>
                  <a:alpha val="100000"/>
                </a:schemeClr>
              </a:gs>
              <a:gs pos="100000">
                <a:schemeClr val="accent1"/>
              </a:gs>
            </a:gsLst>
            <a:lin ang="5400000" scaled="1"/>
          </a:gradFill>
          <a:ln>
            <a:noFill/>
          </a:ln>
          <a:effectLst>
            <a:outerShdw algn="tr" blurRad="203200" dir="8100000" dist="76200" rotWithShape="0">
              <a:schemeClr val="accent1">
                <a:lumMod val="75000"/>
                <a:alpha val="20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dirty="0" sz="2400" lang="zh-CN" spc="300">
                <a:solidFill>
                  <a:schemeClr val="lt1">
                    <a:lumMod val="100000"/>
                  </a:schemeClr>
                </a:solidFill>
                <a:latin typeface="+mj-ea"/>
              </a:rPr>
              <a:t>添加标题</a:t>
            </a:r>
            <a:endParaRPr altLang="en-US" b="1" dirty="0" sz="2400" lang="zh-CN" spc="300">
              <a:solidFill>
                <a:schemeClr val="lt1">
                  <a:lumMod val="100000"/>
                </a:schemeClr>
              </a:solidFill>
              <a:latin typeface="+mj-ea"/>
            </a:endParaRPr>
          </a:p>
        </p:txBody>
      </p:sp>
      <p:sp>
        <p:nvSpPr>
          <p:cNvPr id="1050874" name="正文"/>
          <p:cNvSpPr txBox="1"/>
          <p:nvPr>
            <p:custDataLst>
              <p:tags r:id="rId8"/>
            </p:custDataLst>
          </p:nvPr>
        </p:nvSpPr>
        <p:spPr>
          <a:xfrm>
            <a:off x="3561011" y="2988410"/>
            <a:ext cx="2240503" cy="2675749"/>
          </a:xfrm>
          <a:prstGeom prst="rect"/>
          <a:noFill/>
        </p:spPr>
        <p:txBody>
          <a:bodyPr anchor="t" anchorCtr="0" bIns="46800" lIns="90000" rIns="90000" rtlCol="0" tIns="46800" wrap="square">
            <a:normAutofit/>
          </a:bodyPr>
          <a:p>
            <a:pPr algn="ctr" fontAlgn="auto" indent="0">
              <a:lnSpc>
                <a:spcPct val="130000"/>
              </a:lnSpc>
              <a:spcAft>
                <a:spcPts val="1000"/>
              </a:spcAft>
            </a:pPr>
            <a:r>
              <a:rPr altLang="en-US" sz="1600" lang="zh-CN" spc="150">
                <a:solidFill>
                  <a:schemeClr val="tx1">
                    <a:lumMod val="65000"/>
                    <a:lumOff val="35000"/>
                  </a:schemeClr>
                </a:solidFill>
                <a:latin typeface="+mn-ea"/>
              </a:rPr>
              <a:t>挑战：技术创新需要不断投入研发，提高技术水平，以应对日益复杂的客户需求</a:t>
            </a:r>
            <a:endParaRPr altLang="en-US" sz="1600" lang="zh-CN" spc="150">
              <a:solidFill>
                <a:schemeClr val="tx1">
                  <a:lumMod val="65000"/>
                  <a:lumOff val="35000"/>
                </a:schemeClr>
              </a:solidFill>
              <a:latin typeface="+mn-ea"/>
            </a:endParaRPr>
          </a:p>
        </p:txBody>
      </p:sp>
      <p:sp>
        <p:nvSpPr>
          <p:cNvPr id="1050876" name="梯形 46"/>
          <p:cNvSpPr/>
          <p:nvPr>
            <p:custDataLst>
              <p:tags r:id="rId9"/>
            </p:custDataLst>
          </p:nvPr>
        </p:nvSpPr>
        <p:spPr>
          <a:xfrm flipV="1">
            <a:off x="6256928" y="2713291"/>
            <a:ext cx="2497130" cy="242094"/>
          </a:xfrm>
          <a:prstGeom prst="trapezoid">
            <a:avLst>
              <a:gd name="adj" fmla="val 53600"/>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sz="2400" lang="zh-CN"/>
          </a:p>
        </p:txBody>
      </p:sp>
      <p:sp>
        <p:nvSpPr>
          <p:cNvPr id="1050878" name="任意多边形: 形状 47"/>
          <p:cNvSpPr/>
          <p:nvPr>
            <p:custDataLst>
              <p:tags r:id="rId10"/>
            </p:custDataLst>
          </p:nvPr>
        </p:nvSpPr>
        <p:spPr>
          <a:xfrm>
            <a:off x="6338257" y="2394965"/>
            <a:ext cx="2331172" cy="3268814"/>
          </a:xfrm>
          <a:custGeom>
            <a:avLst/>
            <a:gdLst>
              <a:gd name="connsiteX0" fmla="*/ 0 w 5139559"/>
              <a:gd name="connsiteY0" fmla="*/ 0 h 2334150"/>
              <a:gd name="connsiteX1" fmla="*/ 5139559 w 5139559"/>
              <a:gd name="connsiteY1" fmla="*/ 0 h 2334150"/>
              <a:gd name="connsiteX2" fmla="*/ 5139559 w 5139559"/>
              <a:gd name="connsiteY2" fmla="*/ 2334150 h 2334150"/>
              <a:gd name="connsiteX3" fmla="*/ 0 w 5139559"/>
              <a:gd name="connsiteY3" fmla="*/ 2334150 h 2334150"/>
              <a:gd name="connsiteX4" fmla="*/ 0 w 5139559"/>
              <a:gd name="connsiteY4" fmla="*/ 0 h 23341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39559" h="2334150">
                <a:moveTo>
                  <a:pt x="0" y="0"/>
                </a:moveTo>
                <a:lnTo>
                  <a:pt x="5139559" y="0"/>
                </a:lnTo>
                <a:lnTo>
                  <a:pt x="5139559" y="2334150"/>
                </a:lnTo>
                <a:lnTo>
                  <a:pt x="0" y="2334150"/>
                </a:lnTo>
                <a:lnTo>
                  <a:pt x="0" y="0"/>
                </a:lnTo>
                <a:close/>
              </a:path>
            </a:pathLst>
          </a:custGeom>
          <a:gradFill flip="none" rotWithShape="1">
            <a:gsLst>
              <a:gs pos="39000">
                <a:schemeClr val="bg1"/>
              </a:gs>
              <a:gs pos="100000">
                <a:schemeClr val="accent1">
                  <a:lumMod val="20000"/>
                  <a:lumOff val="80000"/>
                </a:schemeClr>
              </a:gs>
            </a:gsLst>
            <a:lin ang="162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lvl="1"/>
            <a:endParaRPr altLang="en-US" dirty="0" sz="2400" lang="zh-CN">
              <a:solidFill>
                <a:schemeClr val="lt1"/>
              </a:solidFill>
            </a:endParaRPr>
          </a:p>
        </p:txBody>
      </p:sp>
      <p:sp>
        <p:nvSpPr>
          <p:cNvPr id="1050880" name="矩形: 圆顶角 48"/>
          <p:cNvSpPr/>
          <p:nvPr>
            <p:custDataLst>
              <p:tags r:id="rId11"/>
            </p:custDataLst>
          </p:nvPr>
        </p:nvSpPr>
        <p:spPr>
          <a:xfrm flipH="1">
            <a:off x="6256928" y="2076640"/>
            <a:ext cx="2497130" cy="636694"/>
          </a:xfrm>
          <a:prstGeom prst="round2SameRect"/>
          <a:gradFill flip="none" rotWithShape="1">
            <a:gsLst>
              <a:gs pos="0">
                <a:schemeClr val="accent1">
                  <a:lumMod val="70000"/>
                  <a:lumOff val="30000"/>
                  <a:alpha val="100000"/>
                </a:schemeClr>
              </a:gs>
              <a:gs pos="100000">
                <a:schemeClr val="accent1"/>
              </a:gs>
            </a:gsLst>
            <a:lin ang="5400000" scaled="1"/>
          </a:gradFill>
          <a:ln>
            <a:noFill/>
          </a:ln>
          <a:effectLst>
            <a:outerShdw algn="tr" blurRad="203200" dir="8100000" dist="76200" rotWithShape="0">
              <a:schemeClr val="accent1">
                <a:lumMod val="75000"/>
                <a:alpha val="20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dirty="0" sz="2400" lang="zh-CN" spc="300">
                <a:solidFill>
                  <a:schemeClr val="lt1">
                    <a:lumMod val="100000"/>
                  </a:schemeClr>
                </a:solidFill>
                <a:latin typeface="+mj-ea"/>
              </a:rPr>
              <a:t>添加标题</a:t>
            </a:r>
            <a:endParaRPr altLang="en-US" b="1" dirty="0" sz="2400" lang="zh-CN" spc="300">
              <a:solidFill>
                <a:schemeClr val="lt1">
                  <a:lumMod val="100000"/>
                </a:schemeClr>
              </a:solidFill>
              <a:latin typeface="+mj-ea"/>
            </a:endParaRPr>
          </a:p>
        </p:txBody>
      </p:sp>
      <p:sp>
        <p:nvSpPr>
          <p:cNvPr id="1050882" name="正文"/>
          <p:cNvSpPr txBox="1"/>
          <p:nvPr>
            <p:custDataLst>
              <p:tags r:id="rId12"/>
            </p:custDataLst>
          </p:nvPr>
        </p:nvSpPr>
        <p:spPr>
          <a:xfrm>
            <a:off x="6385275" y="2988410"/>
            <a:ext cx="2240503" cy="2675749"/>
          </a:xfrm>
          <a:prstGeom prst="rect"/>
          <a:noFill/>
        </p:spPr>
        <p:txBody>
          <a:bodyPr anchor="t" anchorCtr="0" bIns="46800" lIns="90000" rIns="90000" rtlCol="0" tIns="46800" wrap="square">
            <a:normAutofit fontScale="93750"/>
          </a:bodyPr>
          <a:p>
            <a:pPr algn="ctr" fontAlgn="auto" indent="0">
              <a:lnSpc>
                <a:spcPct val="130000"/>
              </a:lnSpc>
              <a:spcAft>
                <a:spcPts val="1000"/>
              </a:spcAft>
            </a:pPr>
            <a:r>
              <a:rPr altLang="en-US" sz="1600" lang="zh-CN" spc="150">
                <a:solidFill>
                  <a:schemeClr val="tx1">
                    <a:lumMod val="65000"/>
                    <a:lumOff val="35000"/>
                  </a:schemeClr>
                </a:solidFill>
                <a:latin typeface="+mn-ea"/>
              </a:rPr>
              <a:t>机遇与挑战并存：自动化客服机器人的发展需要不断探索新技术，同时也需要应对各种挑战，如数据隐私、安全等问题</a:t>
            </a:r>
            <a:endParaRPr altLang="en-US" sz="1600" lang="zh-CN" spc="150">
              <a:solidFill>
                <a:schemeClr val="tx1">
                  <a:lumMod val="65000"/>
                  <a:lumOff val="35000"/>
                </a:schemeClr>
              </a:solidFill>
              <a:latin typeface="+mn-ea"/>
            </a:endParaRPr>
          </a:p>
        </p:txBody>
      </p:sp>
      <p:sp>
        <p:nvSpPr>
          <p:cNvPr id="1050884" name="梯形 52"/>
          <p:cNvSpPr/>
          <p:nvPr>
            <p:custDataLst>
              <p:tags r:id="rId13"/>
            </p:custDataLst>
          </p:nvPr>
        </p:nvSpPr>
        <p:spPr>
          <a:xfrm flipV="1">
            <a:off x="9080557" y="2713291"/>
            <a:ext cx="2497130" cy="242094"/>
          </a:xfrm>
          <a:prstGeom prst="trapezoid">
            <a:avLst>
              <a:gd name="adj" fmla="val 53600"/>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sz="2400" lang="zh-CN"/>
          </a:p>
        </p:txBody>
      </p:sp>
      <p:sp>
        <p:nvSpPr>
          <p:cNvPr id="1050886" name="任意多边形: 形状 53"/>
          <p:cNvSpPr/>
          <p:nvPr>
            <p:custDataLst>
              <p:tags r:id="rId14"/>
            </p:custDataLst>
          </p:nvPr>
        </p:nvSpPr>
        <p:spPr>
          <a:xfrm>
            <a:off x="9162521" y="2394965"/>
            <a:ext cx="2331172" cy="3268814"/>
          </a:xfrm>
          <a:custGeom>
            <a:avLst/>
            <a:gdLst>
              <a:gd name="connsiteX0" fmla="*/ 0 w 5139559"/>
              <a:gd name="connsiteY0" fmla="*/ 0 h 2334150"/>
              <a:gd name="connsiteX1" fmla="*/ 5139559 w 5139559"/>
              <a:gd name="connsiteY1" fmla="*/ 0 h 2334150"/>
              <a:gd name="connsiteX2" fmla="*/ 5139559 w 5139559"/>
              <a:gd name="connsiteY2" fmla="*/ 2334150 h 2334150"/>
              <a:gd name="connsiteX3" fmla="*/ 0 w 5139559"/>
              <a:gd name="connsiteY3" fmla="*/ 2334150 h 2334150"/>
              <a:gd name="connsiteX4" fmla="*/ 0 w 5139559"/>
              <a:gd name="connsiteY4" fmla="*/ 0 h 23341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39559" h="2334150">
                <a:moveTo>
                  <a:pt x="0" y="0"/>
                </a:moveTo>
                <a:lnTo>
                  <a:pt x="5139559" y="0"/>
                </a:lnTo>
                <a:lnTo>
                  <a:pt x="5139559" y="2334150"/>
                </a:lnTo>
                <a:lnTo>
                  <a:pt x="0" y="2334150"/>
                </a:lnTo>
                <a:lnTo>
                  <a:pt x="0" y="0"/>
                </a:lnTo>
                <a:close/>
              </a:path>
            </a:pathLst>
          </a:custGeom>
          <a:gradFill flip="none" rotWithShape="1">
            <a:gsLst>
              <a:gs pos="39000">
                <a:schemeClr val="bg1"/>
              </a:gs>
              <a:gs pos="100000">
                <a:schemeClr val="accent1">
                  <a:lumMod val="20000"/>
                  <a:lumOff val="80000"/>
                </a:schemeClr>
              </a:gs>
            </a:gsLst>
            <a:lin ang="162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lvl="1"/>
            <a:endParaRPr altLang="en-US" dirty="0" sz="2400" lang="zh-CN">
              <a:solidFill>
                <a:schemeClr val="lt1"/>
              </a:solidFill>
            </a:endParaRPr>
          </a:p>
        </p:txBody>
      </p:sp>
      <p:sp>
        <p:nvSpPr>
          <p:cNvPr id="1050888" name="矩形: 圆顶角 54"/>
          <p:cNvSpPr/>
          <p:nvPr>
            <p:custDataLst>
              <p:tags r:id="rId15"/>
            </p:custDataLst>
          </p:nvPr>
        </p:nvSpPr>
        <p:spPr>
          <a:xfrm flipH="1">
            <a:off x="9080557" y="2076640"/>
            <a:ext cx="2497130" cy="636694"/>
          </a:xfrm>
          <a:prstGeom prst="round2SameRect"/>
          <a:gradFill flip="none" rotWithShape="1">
            <a:gsLst>
              <a:gs pos="0">
                <a:schemeClr val="accent1">
                  <a:lumMod val="70000"/>
                  <a:lumOff val="30000"/>
                  <a:alpha val="100000"/>
                </a:schemeClr>
              </a:gs>
              <a:gs pos="100000">
                <a:schemeClr val="accent1"/>
              </a:gs>
            </a:gsLst>
            <a:lin ang="5400000" scaled="1"/>
          </a:gradFill>
          <a:ln>
            <a:noFill/>
          </a:ln>
          <a:effectLst>
            <a:outerShdw algn="tr" blurRad="203200" dir="8100000" dist="76200" rotWithShape="0">
              <a:schemeClr val="accent1">
                <a:lumMod val="75000"/>
                <a:alpha val="20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dirty="0" sz="2400" lang="zh-CN" spc="300">
                <a:solidFill>
                  <a:schemeClr val="lt1">
                    <a:lumMod val="100000"/>
                  </a:schemeClr>
                </a:solidFill>
                <a:latin typeface="+mj-ea"/>
              </a:rPr>
              <a:t>添加标题</a:t>
            </a:r>
            <a:endParaRPr altLang="en-US" b="1" dirty="0" sz="2400" lang="zh-CN" spc="300">
              <a:solidFill>
                <a:schemeClr val="lt1">
                  <a:lumMod val="100000"/>
                </a:schemeClr>
              </a:solidFill>
              <a:latin typeface="+mj-ea"/>
            </a:endParaRPr>
          </a:p>
        </p:txBody>
      </p:sp>
      <p:sp>
        <p:nvSpPr>
          <p:cNvPr id="1050890" name="正文"/>
          <p:cNvSpPr txBox="1"/>
          <p:nvPr>
            <p:custDataLst>
              <p:tags r:id="rId16"/>
            </p:custDataLst>
          </p:nvPr>
        </p:nvSpPr>
        <p:spPr>
          <a:xfrm>
            <a:off x="9208904" y="2988410"/>
            <a:ext cx="2240503" cy="2675749"/>
          </a:xfrm>
          <a:prstGeom prst="rect"/>
          <a:noFill/>
        </p:spPr>
        <p:txBody>
          <a:bodyPr anchor="t" anchorCtr="0" bIns="46800" lIns="90000" rIns="90000" rtlCol="0" tIns="46800" wrap="square">
            <a:normAutofit fontScale="87500" lnSpcReduction="10000"/>
          </a:bodyPr>
          <a:p>
            <a:pPr algn="ctr" fontAlgn="auto" indent="0">
              <a:lnSpc>
                <a:spcPct val="130000"/>
              </a:lnSpc>
              <a:spcAft>
                <a:spcPts val="1000"/>
              </a:spcAft>
            </a:pPr>
            <a:r>
              <a:rPr altLang="en-US" dirty="0" sz="1600" lang="zh-CN" spc="150">
                <a:solidFill>
                  <a:schemeClr val="tx1">
                    <a:lumMod val="65000"/>
                    <a:lumOff val="35000"/>
                  </a:schemeClr>
                </a:solidFill>
                <a:latin typeface="+mn-ea"/>
              </a:rPr>
              <a:t>未来发展趋势：随着技术的不断进步，自动化客服机器人在在线客服中的应用将越来越广泛，未来将有更多的企业采用自动化客服机器人来提高客户满意度和效率</a:t>
            </a:r>
            <a:endParaRPr altLang="en-US" dirty="0" sz="1600" lang="zh-CN" spc="150">
              <a:solidFill>
                <a:schemeClr val="tx1">
                  <a:lumMod val="65000"/>
                  <a:lumOff val="35000"/>
                </a:schemeClr>
              </a:solidFill>
              <a:latin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289" name=""/>
        <p:cNvGrpSpPr/>
        <p:nvPr/>
      </p:nvGrpSpPr>
      <p:grpSpPr>
        <a:xfrm>
          <a:off x="0" y="0"/>
          <a:ext cx="0" cy="0"/>
          <a:chOff x="0" y="0"/>
          <a:chExt cx="0" cy="0"/>
        </a:xfrm>
      </p:grpSpPr>
      <p:sp>
        <p:nvSpPr>
          <p:cNvPr id="1050942" name="标题 2"/>
          <p:cNvSpPr>
            <a:spLocks noGrp="1"/>
          </p:cNvSpPr>
          <p:nvPr>
            <p:ph type="title" idx="5"/>
          </p:nvPr>
        </p:nvSpPr>
        <p:spPr/>
        <p:txBody>
          <a:bodyPr>
            <a:normAutofit fontScale="91667"/>
          </a:bodyPr>
          <a:p>
            <a:r>
              <a:rPr altLang="en-US" lang="zh-CN"/>
              <a:t>行业标准与规范的重要性</a:t>
            </a:r>
            <a:endParaRPr altLang="en-US" lang="zh-CN"/>
          </a:p>
        </p:txBody>
      </p:sp>
      <p:sp>
        <p:nvSpPr>
          <p:cNvPr id="1050944" name="矩形 5"/>
          <p:cNvSpPr/>
          <p:nvPr>
            <p:custDataLst>
              <p:tags r:id="rId1"/>
            </p:custDataLst>
          </p:nvPr>
        </p:nvSpPr>
        <p:spPr>
          <a:xfrm>
            <a:off x="608400"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946" name="矩形 10"/>
          <p:cNvSpPr/>
          <p:nvPr>
            <p:custDataLst>
              <p:tags r:id="rId2"/>
            </p:custDataLst>
          </p:nvPr>
        </p:nvSpPr>
        <p:spPr>
          <a:xfrm>
            <a:off x="963006"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948" name="TextBox 2"/>
          <p:cNvSpPr txBox="1"/>
          <p:nvPr>
            <p:custDataLst>
              <p:tags r:id="rId3"/>
            </p:custDataLst>
          </p:nvPr>
        </p:nvSpPr>
        <p:spPr>
          <a:xfrm>
            <a:off x="763381"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行业标准与规范的定义和作用</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950" name="矩形 6"/>
          <p:cNvSpPr/>
          <p:nvPr>
            <p:custDataLst>
              <p:tags r:id="rId4"/>
            </p:custDataLst>
          </p:nvPr>
        </p:nvSpPr>
        <p:spPr>
          <a:xfrm>
            <a:off x="34069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952" name="矩形 11"/>
          <p:cNvSpPr/>
          <p:nvPr>
            <p:custDataLst>
              <p:tags r:id="rId5"/>
            </p:custDataLst>
          </p:nvPr>
        </p:nvSpPr>
        <p:spPr>
          <a:xfrm>
            <a:off x="37807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954" name="TextBox 2"/>
          <p:cNvSpPr txBox="1"/>
          <p:nvPr>
            <p:custDataLst>
              <p:tags r:id="rId6"/>
            </p:custDataLst>
          </p:nvPr>
        </p:nvSpPr>
        <p:spPr>
          <a:xfrm>
            <a:off x="3561327"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自动化客服机器人在在线客服中的应用现状</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956" name="矩形 33"/>
          <p:cNvSpPr/>
          <p:nvPr>
            <p:custDataLst>
              <p:tags r:id="rId7"/>
            </p:custDataLst>
          </p:nvPr>
        </p:nvSpPr>
        <p:spPr>
          <a:xfrm>
            <a:off x="620110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958" name="矩形 37"/>
          <p:cNvSpPr/>
          <p:nvPr>
            <p:custDataLst>
              <p:tags r:id="rId8"/>
            </p:custDataLst>
          </p:nvPr>
        </p:nvSpPr>
        <p:spPr>
          <a:xfrm>
            <a:off x="6555710"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960" name="TextBox 2"/>
          <p:cNvSpPr txBox="1"/>
          <p:nvPr>
            <p:custDataLst>
              <p:tags r:id="rId9"/>
            </p:custDataLst>
          </p:nvPr>
        </p:nvSpPr>
        <p:spPr>
          <a:xfrm>
            <a:off x="6356085"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未来发展趋势与挑战</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962" name="矩形 34"/>
          <p:cNvSpPr/>
          <p:nvPr>
            <p:custDataLst>
              <p:tags r:id="rId10"/>
            </p:custDataLst>
          </p:nvPr>
        </p:nvSpPr>
        <p:spPr>
          <a:xfrm>
            <a:off x="89894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964" name="矩形 38"/>
          <p:cNvSpPr/>
          <p:nvPr>
            <p:custDataLst>
              <p:tags r:id="rId11"/>
            </p:custDataLst>
          </p:nvPr>
        </p:nvSpPr>
        <p:spPr>
          <a:xfrm>
            <a:off x="93632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966" name="TextBox 2"/>
          <p:cNvSpPr txBox="1"/>
          <p:nvPr>
            <p:custDataLst>
              <p:tags r:id="rId12"/>
            </p:custDataLst>
          </p:nvPr>
        </p:nvSpPr>
        <p:spPr>
          <a:xfrm>
            <a:off x="9144465"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行业标准与规范的重要性对在线客服的影响</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297" name=""/>
        <p:cNvGrpSpPr/>
        <p:nvPr/>
      </p:nvGrpSpPr>
      <p:grpSpPr>
        <a:xfrm>
          <a:off x="0" y="0"/>
          <a:ext cx="0" cy="0"/>
          <a:chOff x="0" y="0"/>
          <a:chExt cx="0" cy="0"/>
        </a:xfrm>
      </p:grpSpPr>
      <p:sp>
        <p:nvSpPr>
          <p:cNvPr id="1051018" name="标题 2"/>
          <p:cNvSpPr>
            <a:spLocks noGrp="1"/>
          </p:cNvSpPr>
          <p:nvPr>
            <p:ph type="title" idx="5"/>
          </p:nvPr>
        </p:nvSpPr>
        <p:spPr/>
        <p:txBody>
          <a:bodyPr>
            <a:normAutofit fontScale="91667"/>
          </a:bodyPr>
          <a:p>
            <a:r>
              <a:rPr altLang="en-US" lang="zh-CN"/>
              <a:t>跨领域合作的可能性</a:t>
            </a:r>
            <a:endParaRPr altLang="en-US" lang="zh-CN"/>
          </a:p>
        </p:txBody>
      </p:sp>
      <p:sp>
        <p:nvSpPr>
          <p:cNvPr id="1051020" name="椭圆 262"/>
          <p:cNvSpPr/>
          <p:nvPr>
            <p:custDataLst>
              <p:tags r:id="rId1"/>
            </p:custDataLst>
          </p:nvPr>
        </p:nvSpPr>
        <p:spPr>
          <a:xfrm>
            <a:off x="2414161" y="4122271"/>
            <a:ext cx="7357168" cy="1924802"/>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1022" name="椭圆 263"/>
          <p:cNvSpPr/>
          <p:nvPr>
            <p:custDataLst>
              <p:tags r:id="rId2"/>
            </p:custDataLst>
          </p:nvPr>
        </p:nvSpPr>
        <p:spPr>
          <a:xfrm>
            <a:off x="3266392" y="4202657"/>
            <a:ext cx="5578093" cy="1652953"/>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1024" name="椭圆 264"/>
          <p:cNvSpPr/>
          <p:nvPr>
            <p:custDataLst>
              <p:tags r:id="rId3"/>
            </p:custDataLst>
          </p:nvPr>
        </p:nvSpPr>
        <p:spPr>
          <a:xfrm>
            <a:off x="4064378" y="4439243"/>
            <a:ext cx="3981222" cy="1179753"/>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1026" name="椭圆 265"/>
          <p:cNvSpPr/>
          <p:nvPr>
            <p:custDataLst>
              <p:tags r:id="rId4"/>
            </p:custDataLst>
          </p:nvPr>
        </p:nvSpPr>
        <p:spPr>
          <a:xfrm>
            <a:off x="4738842" y="4639229"/>
            <a:ext cx="2632042" cy="779952"/>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1028" name="椭圆 266"/>
          <p:cNvSpPr/>
          <p:nvPr>
            <p:custDataLst>
              <p:tags r:id="rId5"/>
            </p:custDataLst>
          </p:nvPr>
        </p:nvSpPr>
        <p:spPr>
          <a:xfrm>
            <a:off x="5430299" y="4843791"/>
            <a:ext cx="1513964" cy="448632"/>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965" name="直接连接符 267"/>
          <p:cNvCxnSpPr>
            <a:cxnSpLocks/>
          </p:cNvCxnSpPr>
          <p:nvPr>
            <p:custDataLst>
              <p:tags r:id="rId6"/>
            </p:custDataLst>
          </p:nvPr>
        </p:nvCxnSpPr>
        <p:spPr>
          <a:xfrm>
            <a:off x="2869686" y="4769286"/>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1030" name="椭圆 268"/>
          <p:cNvSpPr/>
          <p:nvPr>
            <p:custDataLst>
              <p:tags r:id="rId7"/>
            </p:custDataLst>
          </p:nvPr>
        </p:nvSpPr>
        <p:spPr>
          <a:xfrm flipV="1">
            <a:off x="2778189" y="4583024"/>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1032" name="椭圆 269"/>
          <p:cNvSpPr/>
          <p:nvPr>
            <p:custDataLst>
              <p:tags r:id="rId8"/>
            </p:custDataLst>
          </p:nvPr>
        </p:nvSpPr>
        <p:spPr>
          <a:xfrm flipV="1">
            <a:off x="2820017" y="4625505"/>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1034" name="椭圆 270"/>
          <p:cNvSpPr/>
          <p:nvPr>
            <p:custDataLst>
              <p:tags r:id="rId9"/>
            </p:custDataLst>
          </p:nvPr>
        </p:nvSpPr>
        <p:spPr>
          <a:xfrm flipV="1">
            <a:off x="7787004" y="3768700"/>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967" name="直接连接符 271"/>
          <p:cNvCxnSpPr>
            <a:cxnSpLocks/>
          </p:cNvCxnSpPr>
          <p:nvPr>
            <p:custDataLst>
              <p:tags r:id="rId10"/>
            </p:custDataLst>
          </p:nvPr>
        </p:nvCxnSpPr>
        <p:spPr>
          <a:xfrm>
            <a:off x="7839942" y="3883724"/>
            <a:ext cx="0" cy="19248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1036" name="椭圆 272"/>
          <p:cNvSpPr/>
          <p:nvPr>
            <p:custDataLst>
              <p:tags r:id="rId11"/>
            </p:custDataLst>
          </p:nvPr>
        </p:nvSpPr>
        <p:spPr>
          <a:xfrm flipV="1">
            <a:off x="4010133" y="3643218"/>
            <a:ext cx="387628" cy="38761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969" name="直接连接符 273"/>
          <p:cNvCxnSpPr>
            <a:cxnSpLocks/>
          </p:cNvCxnSpPr>
          <p:nvPr>
            <p:custDataLst>
              <p:tags r:id="rId12"/>
            </p:custDataLst>
          </p:nvPr>
        </p:nvCxnSpPr>
        <p:spPr>
          <a:xfrm>
            <a:off x="4202931" y="4062797"/>
            <a:ext cx="0" cy="101706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971" name="直接连接符 274"/>
          <p:cNvCxnSpPr>
            <a:cxnSpLocks/>
          </p:cNvCxnSpPr>
          <p:nvPr>
            <p:custDataLst>
              <p:tags r:id="rId13"/>
            </p:custDataLst>
          </p:nvPr>
        </p:nvCxnSpPr>
        <p:spPr>
          <a:xfrm>
            <a:off x="7130839" y="3750400"/>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1038" name="椭圆 275"/>
          <p:cNvSpPr/>
          <p:nvPr>
            <p:custDataLst>
              <p:tags r:id="rId14"/>
            </p:custDataLst>
          </p:nvPr>
        </p:nvSpPr>
        <p:spPr>
          <a:xfrm flipV="1">
            <a:off x="7039342" y="3564138"/>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1040" name="椭圆 276"/>
          <p:cNvSpPr/>
          <p:nvPr>
            <p:custDataLst>
              <p:tags r:id="rId15"/>
            </p:custDataLst>
          </p:nvPr>
        </p:nvSpPr>
        <p:spPr>
          <a:xfrm flipV="1">
            <a:off x="7081169" y="3606619"/>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1042" name="椭圆 277"/>
          <p:cNvSpPr/>
          <p:nvPr>
            <p:custDataLst>
              <p:tags r:id="rId16"/>
            </p:custDataLst>
          </p:nvPr>
        </p:nvSpPr>
        <p:spPr>
          <a:xfrm flipV="1">
            <a:off x="3758516" y="4424865"/>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973" name="直接连接符 278"/>
          <p:cNvCxnSpPr>
            <a:cxnSpLocks/>
          </p:cNvCxnSpPr>
          <p:nvPr>
            <p:custDataLst>
              <p:tags r:id="rId17"/>
            </p:custDataLst>
          </p:nvPr>
        </p:nvCxnSpPr>
        <p:spPr>
          <a:xfrm>
            <a:off x="3811453" y="4539890"/>
            <a:ext cx="0" cy="1112963"/>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1044" name="椭圆 279"/>
          <p:cNvSpPr/>
          <p:nvPr>
            <p:custDataLst>
              <p:tags r:id="rId18"/>
            </p:custDataLst>
          </p:nvPr>
        </p:nvSpPr>
        <p:spPr>
          <a:xfrm flipV="1">
            <a:off x="8529438" y="4660797"/>
            <a:ext cx="264040" cy="264032"/>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975" name="直接连接符 280"/>
          <p:cNvCxnSpPr>
            <a:cxnSpLocks/>
          </p:cNvCxnSpPr>
          <p:nvPr>
            <p:custDataLst>
              <p:tags r:id="rId19"/>
            </p:custDataLst>
          </p:nvPr>
        </p:nvCxnSpPr>
        <p:spPr>
          <a:xfrm>
            <a:off x="8660148" y="4953588"/>
            <a:ext cx="0" cy="4129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1046" name="椭圆 281"/>
          <p:cNvSpPr/>
          <p:nvPr>
            <p:custDataLst>
              <p:tags r:id="rId20"/>
            </p:custDataLst>
          </p:nvPr>
        </p:nvSpPr>
        <p:spPr>
          <a:xfrm flipV="1">
            <a:off x="4949286" y="4972540"/>
            <a:ext cx="327062" cy="327050"/>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977" name="直接连接符 282"/>
          <p:cNvCxnSpPr>
            <a:cxnSpLocks/>
          </p:cNvCxnSpPr>
          <p:nvPr>
            <p:custDataLst>
              <p:tags r:id="rId21"/>
            </p:custDataLst>
          </p:nvPr>
        </p:nvCxnSpPr>
        <p:spPr>
          <a:xfrm>
            <a:off x="5110059" y="5351600"/>
            <a:ext cx="0" cy="7225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1048" name="图形 15"/>
          <p:cNvSpPr/>
          <p:nvPr>
            <p:custDataLst>
              <p:tags r:id="rId22"/>
            </p:custDataLst>
          </p:nvPr>
        </p:nvSpPr>
        <p:spPr>
          <a:xfrm>
            <a:off x="5016602" y="5042470"/>
            <a:ext cx="187014" cy="182226"/>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1050" name="图形 19"/>
          <p:cNvSpPr/>
          <p:nvPr>
            <p:custDataLst>
              <p:tags r:id="rId23"/>
            </p:custDataLst>
          </p:nvPr>
        </p:nvSpPr>
        <p:spPr>
          <a:xfrm>
            <a:off x="8597408" y="4734648"/>
            <a:ext cx="128077" cy="11533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1052" name="图形 27"/>
          <p:cNvSpPr/>
          <p:nvPr>
            <p:custDataLst>
              <p:tags r:id="rId24"/>
            </p:custDataLst>
          </p:nvPr>
        </p:nvSpPr>
        <p:spPr>
          <a:xfrm>
            <a:off x="4113394" y="3767392"/>
            <a:ext cx="181121" cy="13930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1054" name="任意多边形: 形状 286"/>
          <p:cNvSpPr/>
          <p:nvPr>
            <p:custDataLst>
              <p:tags r:id="rId25"/>
            </p:custDataLst>
          </p:nvPr>
        </p:nvSpPr>
        <p:spPr>
          <a:xfrm>
            <a:off x="5421150" y="3716415"/>
            <a:ext cx="1343154" cy="1343161"/>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1056" name="正文"/>
          <p:cNvSpPr txBox="1"/>
          <p:nvPr>
            <p:custDataLst>
              <p:tags r:id="rId26"/>
            </p:custDataLst>
          </p:nvPr>
        </p:nvSpPr>
        <p:spPr>
          <a:xfrm>
            <a:off x="608400" y="3788960"/>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与人工智能领域合作：共同研发更智能的客服机器人</a:t>
            </a:r>
            <a:endParaRPr altLang="en-US" dirty="0" sz="1200" lang="zh-CN" spc="150">
              <a:solidFill>
                <a:schemeClr val="tx1">
                  <a:lumMod val="65000"/>
                  <a:lumOff val="35000"/>
                </a:schemeClr>
              </a:solidFill>
              <a:latin typeface="+mn-ea"/>
              <a:sym typeface="+mn-ea"/>
            </a:endParaRPr>
          </a:p>
        </p:txBody>
      </p:sp>
      <p:sp>
        <p:nvSpPr>
          <p:cNvPr id="1051058" name="正文"/>
          <p:cNvSpPr txBox="1"/>
          <p:nvPr>
            <p:custDataLst>
              <p:tags r:id="rId27"/>
            </p:custDataLst>
          </p:nvPr>
        </p:nvSpPr>
        <p:spPr>
          <a:xfrm>
            <a:off x="9419575" y="3788960"/>
            <a:ext cx="2158097" cy="808877"/>
          </a:xfrm>
          <a:prstGeom prst="rect"/>
          <a:noFill/>
        </p:spPr>
        <p:txBody>
          <a:bodyPr anchor="t" anchorCtr="0" bIns="0" lIns="0" rIns="0" rtlCol="0" tIns="0" wrap="square">
            <a:normAutofit fontScale="91667"/>
          </a:bodyPr>
          <a:p>
            <a:pPr algn="r" fontAlgn="auto" indent="0">
              <a:lnSpc>
                <a:spcPct val="130000"/>
              </a:lnSpc>
            </a:pPr>
            <a:r>
              <a:rPr altLang="en-US" dirty="0" sz="1200" lang="zh-CN" spc="150">
                <a:solidFill>
                  <a:schemeClr val="tx1">
                    <a:lumMod val="65000"/>
                    <a:lumOff val="35000"/>
                  </a:schemeClr>
                </a:solidFill>
                <a:latin typeface="+mn-ea"/>
                <a:sym typeface="+mn-ea"/>
              </a:rPr>
              <a:t>与教育领域合作：利用客服机器人提供在线教育和咨询服务</a:t>
            </a:r>
            <a:endParaRPr altLang="en-US" dirty="0" sz="1200" lang="zh-CN" spc="150">
              <a:solidFill>
                <a:schemeClr val="tx1">
                  <a:lumMod val="65000"/>
                  <a:lumOff val="35000"/>
                </a:schemeClr>
              </a:solidFill>
              <a:latin typeface="+mn-ea"/>
              <a:sym typeface="+mn-ea"/>
            </a:endParaRPr>
          </a:p>
        </p:txBody>
      </p:sp>
      <p:sp>
        <p:nvSpPr>
          <p:cNvPr id="1051060" name="正文"/>
          <p:cNvSpPr txBox="1"/>
          <p:nvPr>
            <p:custDataLst>
              <p:tags r:id="rId28"/>
            </p:custDataLst>
          </p:nvPr>
        </p:nvSpPr>
        <p:spPr>
          <a:xfrm>
            <a:off x="7063523" y="1665572"/>
            <a:ext cx="2158097" cy="808877"/>
          </a:xfrm>
          <a:prstGeom prst="rect"/>
          <a:noFill/>
        </p:spPr>
        <p:txBody>
          <a:bodyPr anchor="t" anchorCtr="0" bIns="0" lIns="0" rIns="0" rtlCol="0" tIns="0" wrap="square">
            <a:normAutofit fontScale="91667" lnSpcReduction="10000"/>
          </a:bodyPr>
          <a:p>
            <a:pPr algn="r" fontAlgn="auto" indent="0">
              <a:lnSpc>
                <a:spcPct val="130000"/>
              </a:lnSpc>
            </a:pPr>
            <a:r>
              <a:rPr altLang="en-US" dirty="0" sz="1200" lang="zh-CN" spc="150">
                <a:solidFill>
                  <a:schemeClr val="tx1">
                    <a:lumMod val="65000"/>
                    <a:lumOff val="35000"/>
                  </a:schemeClr>
                </a:solidFill>
                <a:latin typeface="+mn-ea"/>
                <a:sym typeface="+mn-ea"/>
              </a:rPr>
              <a:t>与医疗健康领域合作：开发用于远程医疗和健康管理的客服机器人</a:t>
            </a:r>
            <a:endParaRPr altLang="en-US" dirty="0" sz="1200" lang="zh-CN" spc="150">
              <a:solidFill>
                <a:schemeClr val="tx1">
                  <a:lumMod val="65000"/>
                  <a:lumOff val="35000"/>
                </a:schemeClr>
              </a:solidFill>
              <a:latin typeface="+mn-ea"/>
              <a:sym typeface="+mn-ea"/>
            </a:endParaRPr>
          </a:p>
        </p:txBody>
      </p:sp>
      <p:sp>
        <p:nvSpPr>
          <p:cNvPr id="1051062" name="正文"/>
          <p:cNvSpPr txBox="1"/>
          <p:nvPr>
            <p:custDataLst>
              <p:tags r:id="rId29"/>
            </p:custDataLst>
          </p:nvPr>
        </p:nvSpPr>
        <p:spPr>
          <a:xfrm>
            <a:off x="2964451" y="1665572"/>
            <a:ext cx="2158097" cy="808877"/>
          </a:xfrm>
          <a:prstGeom prst="rect"/>
          <a:noFill/>
        </p:spPr>
        <p:txBody>
          <a:bodyPr anchor="t" anchorCtr="0" bIns="0" lIns="0" rIns="0" rtlCol="0" tIns="0" wrap="square">
            <a:normAutofit fontScale="91667" lnSpcReduction="10000"/>
          </a:bodyPr>
          <a:p>
            <a:pPr algn="l" fontAlgn="auto" indent="0">
              <a:lnSpc>
                <a:spcPct val="130000"/>
              </a:lnSpc>
            </a:pPr>
            <a:r>
              <a:rPr altLang="en-US" dirty="0" sz="1200" lang="zh-CN" spc="150">
                <a:solidFill>
                  <a:schemeClr val="tx1">
                    <a:lumMod val="65000"/>
                    <a:lumOff val="35000"/>
                  </a:schemeClr>
                </a:solidFill>
                <a:latin typeface="+mn-ea"/>
                <a:sym typeface="+mn-ea"/>
              </a:rPr>
              <a:t>与市场营销领域合作：利用客服机器人进行精准营销和客户管理</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305" name=""/>
        <p:cNvGrpSpPr/>
        <p:nvPr/>
      </p:nvGrpSpPr>
      <p:grpSpPr>
        <a:xfrm>
          <a:off x="0" y="0"/>
          <a:ext cx="0" cy="0"/>
          <a:chOff x="0" y="0"/>
          <a:chExt cx="0" cy="0"/>
        </a:xfrm>
      </p:grpSpPr>
      <p:sp>
        <p:nvSpPr>
          <p:cNvPr id="1051114" name="文本占位符 2"/>
          <p:cNvSpPr>
            <a:spLocks noGrp="1"/>
          </p:cNvSpPr>
          <p:nvPr>
            <p:ph type="body" idx="2"/>
            <p:custDataLst>
              <p:tags r:id="rId1"/>
            </p:custDataLst>
          </p:nvPr>
        </p:nvSpPr>
        <p:spPr/>
        <p:txBody>
          <a:bodyPr>
            <a:normAutofit fontScale="80000" lnSpcReduction="20000"/>
          </a:bodyPr>
          <a:p>
            <a:r>
              <a:rPr altLang="en-US" lang="zh-CN"/>
              <a:t>汇报人：</a:t>
            </a:r>
            <a:r>
              <a:rPr altLang="zh-CN" lang="en-US"/>
              <a:t/>
            </a:r>
            <a:endParaRPr altLang="en-US" lang="zh-CN"/>
          </a:p>
        </p:txBody>
      </p:sp>
      <p:sp>
        <p:nvSpPr>
          <p:cNvPr id="1051116" name="标题 6"/>
          <p:cNvSpPr>
            <a:spLocks noGrp="1"/>
          </p:cNvSpPr>
          <p:nvPr>
            <p:ph type="title" idx="1"/>
            <p:custDataLst>
              <p:tags r:id="rId2"/>
            </p:custDataLst>
          </p:nvPr>
        </p:nvSpPr>
        <p:spPr/>
        <p:txBody>
          <a:bodyPr/>
          <a:p>
            <a:r>
              <a:rPr altLang="en-US" lang="zh-CN"/>
              <a:t>THANKS</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1"/>
  <p:tag name="KSO_WM_UNIT_ID" val="_1*i*1"/>
  <p:tag name="KSO_WM_UNIT_LAYERLEVEL" val="1"/>
  <p:tag name="KSO_WM_TAG_VERSION" val="1.0"/>
  <p:tag name="KSO_WM_BEAUTIFY_FLAG" val="#wm#"/>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2"/>
  <p:tag name="KSO_WM_UNIT_ID" val="_1*i*2"/>
  <p:tag name="KSO_WM_UNIT_LAYERLEVEL" val="1"/>
  <p:tag name="KSO_WM_TAG_VERSION" val="1.0"/>
  <p:tag name="KSO_WM_BEAUTIFY_FLAG" val="#wm#"/>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3"/>
  <p:tag name="KSO_WM_UNIT_ID" val="_1*i*3"/>
  <p:tag name="KSO_WM_UNIT_LAYERLEVEL" val="1"/>
  <p:tag name="KSO_WM_TAG_VERSION" val="1.0"/>
  <p:tag name="KSO_WM_BEAUTIFY_FLAG" val="#wm#"/>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4"/>
  <p:tag name="KSO_WM_UNIT_ID" val="_1*i*4"/>
  <p:tag name="KSO_WM_UNIT_LAYERLEVEL" val="1"/>
  <p:tag name="KSO_WM_TAG_VERSION" val="1.0"/>
  <p:tag name="KSO_WM_BEAUTIFY_FLAG" val="#wm#"/>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5"/>
  <p:tag name="KSO_WM_UNIT_ID" val="_1*i*5"/>
  <p:tag name="KSO_WM_UNIT_LAYERLEVEL" val="1"/>
  <p:tag name="KSO_WM_TAG_VERSION" val="1.0"/>
  <p:tag name="KSO_WM_BEAUTIFY_FLAG" val="#wm#"/>
</p:tagLst>
</file>

<file path=ppt/tags/tag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
  <p:tag name="KSO_WM_UNIT_ID" val="_1*i*6"/>
  <p:tag name="KSO_WM_UNIT_LAYERLEVEL" val="1"/>
  <p:tag name="KSO_WM_TAG_VERSION" val="1.0"/>
</p:tagLst>
</file>

<file path=ppt/tags/tag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
  <p:tag name="KSO_WM_UNIT_ID" val="_1*i*7"/>
  <p:tag name="KSO_WM_UNIT_LAYERLEVEL" val="1"/>
  <p:tag name="KSO_WM_TAG_VERSION" val="1.0"/>
</p:tagLst>
</file>

<file path=ppt/tags/tag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
  <p:tag name="KSO_WM_UNIT_ID" val="_1*i*8"/>
  <p:tag name="KSO_WM_UNIT_LAYERLEVEL" val="1"/>
  <p:tag name="KSO_WM_TAG_VERSION" val="1.0"/>
</p:tagLst>
</file>

<file path=ppt/tags/tag9.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1.0"/>
  <p:tag name="KSO_WM_BEAUTIFY_FLAG" val="#wm#"/>
  <p:tag name="KSO_WM_UNIT_CONTENT_GROUP_TYPE" val="contentchip"/>
</p:tagLst>
</file>

<file path=ppt/tags/tag10.xml><?xml version="1.0" encoding="utf-8"?>
<p:tagLst xmlns:p="http://schemas.openxmlformats.org/presentationml/2006/main">
  <p:tag name="KSO_WM_UNIT_ISCONTENTSTITLE" val="0"/>
  <p:tag name="KSO_WM_UNIT_ISNUMDGMTITLE" val="0"/>
  <p:tag name="KSO_WM_UNIT_PRESET_TEXT" val="WPS,a click to unlimited possibilitie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1.0"/>
  <p:tag name="KSO_WM_BEAUTIFY_FLAG" val="#wm#"/>
  <p:tag name="KSO_WM_UNIT_CONTENT_GROUP_TYPE" val="contentchip"/>
</p:tagLst>
</file>

<file path=ppt/tags/tag11.xml><?xml version="1.0" encoding="utf-8"?>
<p:tagLst xmlns:p="http://schemas.openxmlformats.org/presentationml/2006/main">
  <p:tag name="KSO_WM_UNIT_ISCONTENTSTITLE" val="0"/>
  <p:tag name="KSO_WM_UNIT_ISNUMDGMTITLE" val="0"/>
  <p:tag name="KSO_WM_UNIT_PRESET_TEXT" val="单击添加文档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a*1"/>
  <p:tag name="KSO_WM_UNIT_LAYERLEVEL" val="1"/>
  <p:tag name="KSO_WM_TAG_VERSION" val="1.0"/>
  <p:tag name="KSO_WM_BEAUTIFY_FLAG" val="#wm#"/>
  <p:tag name="KSO_WM_UNIT_CONTENT_GROUP_TYPE" val="contentchip"/>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1.0"/>
  <p:tag name="KSO_WM_BEAUTIFY_FLAG" val="#wm#"/>
  <p:tag name="KSO_WM_UNIT_PRESET_TEXT" val="单击此处编辑母版文本样式 第二级 第三级 第四级 第五级"/>
</p:tagLst>
</file>

<file path=ppt/tags/tag1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1.0"/>
  <p:tag name="KSO_WM_BEAUTIFY_FLAG" val="#wm#"/>
  <p:tag name="KSO_WM_UNIT_CONTENT_GROUP_TYPE" val="titlestyle"/>
  <p:tag name="KSO_WM_UNIT_PRESET_TEXT" val="单击此处添加标题"/>
</p:tagLst>
</file>

<file path=ppt/tags/tag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
  <p:tag name="KSO_WM_UNIT_LAYERLEVEL" val="1"/>
  <p:tag name="KSO_WM_TAG_VERSION" val="1.0"/>
  <p:tag name="KSO_WM_UNIT_CONTENT_GROUP_TYPE" val="titlestyle"/>
  <p:tag name="KSO_WM_UNIT_TYPE" val="i"/>
  <p:tag name="KSO_WM_UNIT_INDEX" val="1"/>
</p:tagLst>
</file>

<file path=ppt/tags/tag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
  <p:tag name="KSO_WM_UNIT_LAYERLEVEL" val="1"/>
  <p:tag name="KSO_WM_TAG_VERSION" val="1.0"/>
  <p:tag name="KSO_WM_UNIT_CONTENT_GROUP_TYPE" val="titlestyle"/>
  <p:tag name="KSO_WM_UNIT_TYPE" val="i"/>
  <p:tag name="KSO_WM_UNIT_INDEX" val="2"/>
</p:tagLst>
</file>

<file path=ppt/tags/tag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
  <p:tag name="KSO_WM_UNIT_LAYERLEVEL" val="1"/>
  <p:tag name="KSO_WM_TAG_VERSION" val="1.0"/>
  <p:tag name="KSO_WM_UNIT_CONTENT_GROUP_TYPE" val="titlestyle"/>
  <p:tag name="KSO_WM_UNIT_TYPE" val="i"/>
  <p:tag name="KSO_WM_UNIT_INDEX" val="3"/>
</p:tagLst>
</file>

<file path=ppt/tags/tag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4"/>
  <p:tag name="KSO_WM_UNIT_LAYERLEVEL" val="1"/>
  <p:tag name="KSO_WM_TAG_VERSION" val="1.0"/>
  <p:tag name="KSO_WM_UNIT_CONTENT_GROUP_TYPE" val="titlestyle"/>
  <p:tag name="KSO_WM_UNIT_TYPE" val="i"/>
  <p:tag name="KSO_WM_UNIT_INDEX" val="4"/>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4.xml><?xml version="1.0" encoding="utf-8"?>
<p:tagLst xmlns:p="http://schemas.openxmlformats.org/presentationml/2006/main">
  <p:tag name="KSO_WM_UNIT_ISCONTENTSTITLE" val="0"/>
  <p:tag name="KSO_WM_UNIT_ISNUMDGMTITLE" val="0"/>
  <p:tag name="KSO_WM_UNIT_PRESET_TEXT" val="CONTENT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3*b*1"/>
  <p:tag name="KSO_WM_UNIT_LAYERLEVEL" val="1"/>
  <p:tag name="KSO_WM_TAG_VERSION" val="1.0"/>
  <p:tag name="KSO_WM_BEAUTIFY_FLAG" val="#wm#"/>
</p:tagLst>
</file>

<file path=ppt/tags/tag25.xml><?xml version="1.0" encoding="utf-8"?>
<p:tagLst xmlns:p="http://schemas.openxmlformats.org/presentationml/2006/main">
  <p:tag name="KSO_WM_UNIT_ISCONTENTSTITLE" val="1"/>
  <p:tag name="KSO_WM_UNIT_ISNUMDGMTITLE" val="0"/>
  <p:tag name="KSO_WM_UNIT_PRESET_TEXT" val="目录"/>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BEAUTIFY_FLAG" val="#wm#"/>
  <p:tag name="KSO_WM_UNIT_CONTENT_GROUP_TYPE" val="contentchip"/>
  <p:tag name="KSO_WM_UNIT_TYPE" val="i"/>
  <p:tag name="KSO_WM_UNIT_INDEX" val="1"/>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BEAUTIFY_FLAG" val="#wm#"/>
  <p:tag name="KSO_WM_UNIT_CONTENT_GROUP_TYPE" val="contentchip"/>
  <p:tag name="KSO_WM_UNIT_TYPE" val="i"/>
  <p:tag name="KSO_WM_UNIT_INDEX" val="2"/>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BEAUTIFY_FLAG" val="#wm#"/>
  <p:tag name="KSO_WM_UNIT_CONTENT_GROUP_TYPE" val="contentchip"/>
  <p:tag name="KSO_WM_UNIT_TYPE" val="i"/>
  <p:tag name="KSO_WM_UNIT_INDEX" val="3"/>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4"/>
  <p:tag name="KSO_WM_UNIT_LAYERLEVEL" val="1"/>
  <p:tag name="KSO_WM_TAG_VERSION" val="1.0"/>
  <p:tag name="KSO_WM_BEAUTIFY_FLAG" val="#wm#"/>
  <p:tag name="KSO_WM_UNIT_CONTENT_GROUP_TYPE" val="contentchip"/>
  <p:tag name="KSO_WM_UNIT_TYPE" val="i"/>
  <p:tag name="KSO_WM_UNIT_INDEX" val="4"/>
</p:tagLst>
</file>

<file path=ppt/tags/tag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
  <p:tag name="KSO_WM_UNIT_LAYERLEVEL" val="1"/>
  <p:tag name="KSO_WM_TAG_VERSION" val="1.0"/>
  <p:tag name="KSO_WM_UNIT_TYPE" val="i"/>
  <p:tag name="KSO_WM_UNIT_INDEX" val="5"/>
</p:tagLst>
</file>

<file path=ppt/tags/tag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
  <p:tag name="KSO_WM_UNIT_LAYERLEVEL" val="1"/>
  <p:tag name="KSO_WM_TAG_VERSION" val="1.0"/>
  <p:tag name="KSO_WM_UNIT_TYPE" val="i"/>
  <p:tag name="KSO_WM_UNIT_INDEX" val="6"/>
</p:tagLst>
</file>

<file path=ppt/tags/tag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
  <p:tag name="KSO_WM_UNIT_LAYERLEVEL" val="1"/>
  <p:tag name="KSO_WM_TAG_VERSION" val="1.0"/>
  <p:tag name="KSO_WM_UNIT_TYPE" val="i"/>
  <p:tag name="KSO_WM_UNIT_INDEX" val="7"/>
</p:tagLst>
</file>

<file path=ppt/tags/tag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
  <p:tag name="KSO_WM_UNIT_LAYERLEVEL" val="1"/>
  <p:tag name="KSO_WM_TAG_VERSION" val="1.0"/>
  <p:tag name="KSO_WM_UNIT_TYPE" val="i"/>
  <p:tag name="KSO_WM_UNIT_INDEX" val="8"/>
</p:tagLst>
</file>

<file path=ppt/tags/tag37.xml><?xml version="1.0" encoding="utf-8"?>
<p:tagLst xmlns:p="http://schemas.openxmlformats.org/presentationml/2006/main">
  <p:tag name="KSO_WM_UNIT_PRESET_TEXT" val="PART ONE"/>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_4*e*1"/>
  <p:tag name="KSO_WM_UNIT_LAYERLEVEL" val="1"/>
  <p:tag name="KSO_WM_TAG_VERSION" val="1.0"/>
  <p:tag name="KSO_WM_BEAUTIFY_FLAG" val="#wm#"/>
  <p:tag name="KSO_WM_UNIT_CONTENT_GROUP_TYPE" val="contentchip"/>
</p:tagLst>
</file>

<file path=ppt/tags/tag38.xml><?xml version="1.0" encoding="utf-8"?>
<p:tagLst xmlns:p="http://schemas.openxmlformats.org/presentationml/2006/main">
  <p:tag name="KSO_WM_UNIT_ISCONTENTSTITLE" val="0"/>
  <p:tag name="KSO_WM_UNIT_ISNUMDGMTITLE" val="0"/>
  <p:tag name="KSO_WM_UNIT_PRESET_TEXT" val="添加章节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1.0"/>
  <p:tag name="KSO_WM_BEAUTIFY_FLAG" val="#wm#"/>
  <p:tag name="KSO_WM_UNIT_CONTENT_GROUP_TYPE" val="contentchip"/>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PRESET_TEXT" val="单击此处编辑母版文本样式 第二级 第三级 第四级 第五级"/>
</p:tagLst>
</file>

<file path=ppt/tags/tag4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1.0"/>
  <p:tag name="KSO_WM_BEAUTIFY_FLAG" val="#wm#"/>
  <p:tag name="KSO_WM_UNIT_PRESET_TEXT" val="单击此处编辑母版文本样式 第二级 第三级 第四级 第五级"/>
</p:tagLst>
</file>

<file path=ppt/tags/tag4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1.0"/>
  <p:tag name="KSO_WM_BEAUTIFY_FLAG" val="#wm#"/>
  <p:tag name="KSO_WM_UNIT_CONTENT_GROUP_TYPE" val="titlestyle"/>
  <p:tag name="KSO_WM_UNIT_PRESET_TEXT" val="单击此处添加标题"/>
</p:tagLst>
</file>

<file path=ppt/tags/tag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
  <p:tag name="KSO_WM_UNIT_LAYERLEVEL" val="1"/>
  <p:tag name="KSO_WM_TAG_VERSION" val="1.0"/>
  <p:tag name="KSO_WM_UNIT_CONTENT_GROUP_TYPE" val="titlestyle"/>
  <p:tag name="KSO_WM_UNIT_TYPE" val="i"/>
  <p:tag name="KSO_WM_UNIT_INDEX" val="1"/>
</p:tagLst>
</file>

<file path=ppt/tags/tag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
  <p:tag name="KSO_WM_UNIT_LAYERLEVEL" val="1"/>
  <p:tag name="KSO_WM_TAG_VERSION" val="1.0"/>
  <p:tag name="KSO_WM_UNIT_CONTENT_GROUP_TYPE" val="titlestyle"/>
  <p:tag name="KSO_WM_UNIT_TYPE" val="i"/>
  <p:tag name="KSO_WM_UNIT_INDEX" val="2"/>
</p:tagLst>
</file>

<file path=ppt/tags/tag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
  <p:tag name="KSO_WM_UNIT_LAYERLEVEL" val="1"/>
  <p:tag name="KSO_WM_TAG_VERSION" val="1.0"/>
  <p:tag name="KSO_WM_UNIT_CONTENT_GROUP_TYPE" val="titlestyle"/>
  <p:tag name="KSO_WM_UNIT_TYPE" val="i"/>
  <p:tag name="KSO_WM_UNIT_INDEX" val="3"/>
</p:tagLst>
</file>

<file path=ppt/tags/tag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4"/>
  <p:tag name="KSO_WM_UNIT_LAYERLEVEL" val="1"/>
  <p:tag name="KSO_WM_TAG_VERSION" val="1.0"/>
  <p:tag name="KSO_WM_UNIT_CONTENT_GROUP_TYPE" val="titlestyle"/>
  <p:tag name="KSO_WM_UNIT_TYPE" val="i"/>
  <p:tag name="KSO_WM_UNIT_INDEX" val="4"/>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1.0"/>
  <p:tag name="KSO_WM_BEAUTIFY_FLAG" val="#wm#"/>
  <p:tag name="KSO_WM_UNIT_PRESET_TEXT" val="单击此处编辑母版文本样式 第二级 第三级 第四级 第五级"/>
</p:tagLst>
</file>

<file path=ppt/tags/tag53.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1.0"/>
  <p:tag name="KSO_WM_BEAUTIFY_FLAG" val="#wm#"/>
</p:tagLst>
</file>

<file path=ppt/tags/tag5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1.0"/>
  <p:tag name="KSO_WM_BEAUTIFY_FLAG" val="#wm#"/>
  <p:tag name="KSO_WM_UNIT_PRESET_TEXT" val="单击此处编辑母版文本样式 第二级 第三级 第四级 第五级"/>
</p:tagLst>
</file>

<file path=ppt/tags/tag55.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1.0"/>
  <p:tag name="KSO_WM_BEAUTIFY_FLAG" val="#wm#"/>
</p:tagLst>
</file>

<file path=ppt/tags/tag5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1.0"/>
  <p:tag name="KSO_WM_BEAUTIFY_FLAG" val="#wm#"/>
  <p:tag name="KSO_WM_UNIT_CONTENT_GROUP_TYPE" val="titlestyle"/>
  <p:tag name="KSO_WM_UNIT_PRESET_TEXT" val="单击此处添加标题"/>
</p:tagLst>
</file>

<file path=ppt/tags/tag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
  <p:tag name="KSO_WM_UNIT_LAYERLEVEL" val="1"/>
  <p:tag name="KSO_WM_TAG_VERSION" val="1.0"/>
  <p:tag name="KSO_WM_UNIT_CONTENT_GROUP_TYPE" val="titlestyle"/>
  <p:tag name="KSO_WM_UNIT_TYPE" val="i"/>
  <p:tag name="KSO_WM_UNIT_INDEX" val="1"/>
</p:tagLst>
</file>

<file path=ppt/tags/tag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
  <p:tag name="KSO_WM_UNIT_LAYERLEVEL" val="1"/>
  <p:tag name="KSO_WM_TAG_VERSION" val="1.0"/>
  <p:tag name="KSO_WM_UNIT_CONTENT_GROUP_TYPE" val="titlestyle"/>
  <p:tag name="KSO_WM_UNIT_TYPE" val="i"/>
  <p:tag name="KSO_WM_UNIT_INDEX" val="2"/>
</p:tagLst>
</file>

<file path=ppt/tags/tag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
  <p:tag name="KSO_WM_UNIT_LAYERLEVEL" val="1"/>
  <p:tag name="KSO_WM_TAG_VERSION" val="1.0"/>
  <p:tag name="KSO_WM_UNIT_CONTENT_GROUP_TYPE" val="titlestyle"/>
  <p:tag name="KSO_WM_UNIT_TYPE" val="i"/>
  <p:tag name="KSO_WM_UNIT_INDEX" val="3"/>
</p:tagLst>
</file>

<file path=ppt/tags/tag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4"/>
  <p:tag name="KSO_WM_UNIT_LAYERLEVEL" val="1"/>
  <p:tag name="KSO_WM_TAG_VERSION" val="1.0"/>
  <p:tag name="KSO_WM_UNIT_CONTENT_GROUP_TYPE" val="titlestyle"/>
  <p:tag name="KSO_WM_UNIT_TYPE" val="i"/>
  <p:tag name="KSO_WM_UNIT_INDEX" val="4"/>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6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1.0"/>
  <p:tag name="KSO_WM_BEAUTIFY_FLAG" val="#wm#"/>
  <p:tag name="KSO_WM_UNIT_CONTENT_GROUP_TYPE" val="titlestyle"/>
  <p:tag name="KSO_WM_UNIT_PRESET_TEXT" val="单击此处添加标题"/>
</p:tagLst>
</file>

<file path=ppt/tags/tag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
  <p:tag name="KSO_WM_UNIT_LAYERLEVEL" val="1"/>
  <p:tag name="KSO_WM_TAG_VERSION" val="1.0"/>
  <p:tag name="KSO_WM_UNIT_CONTENT_GROUP_TYPE" val="titlestyle"/>
  <p:tag name="KSO_WM_UNIT_TYPE" val="i"/>
  <p:tag name="KSO_WM_UNIT_INDEX" val="1"/>
</p:tagLst>
</file>

<file path=ppt/tags/tag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
  <p:tag name="KSO_WM_UNIT_LAYERLEVEL" val="1"/>
  <p:tag name="KSO_WM_TAG_VERSION" val="1.0"/>
  <p:tag name="KSO_WM_UNIT_CONTENT_GROUP_TYPE" val="titlestyle"/>
  <p:tag name="KSO_WM_UNIT_TYPE" val="i"/>
  <p:tag name="KSO_WM_UNIT_INDEX" val="2"/>
</p:tagLst>
</file>

<file path=ppt/tags/tag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
  <p:tag name="KSO_WM_UNIT_LAYERLEVEL" val="1"/>
  <p:tag name="KSO_WM_TAG_VERSION" val="1.0"/>
  <p:tag name="KSO_WM_UNIT_CONTENT_GROUP_TYPE" val="titlestyle"/>
  <p:tag name="KSO_WM_UNIT_TYPE" val="i"/>
  <p:tag name="KSO_WM_UNIT_INDEX" val="3"/>
</p:tagLst>
</file>

<file path=ppt/tags/tag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4"/>
  <p:tag name="KSO_WM_UNIT_LAYERLEVEL" val="1"/>
  <p:tag name="KSO_WM_TAG_VERSION" val="1.0"/>
  <p:tag name="KSO_WM_UNIT_CONTENT_GROUP_TYPE" val="titlestyle"/>
  <p:tag name="KSO_WM_UNIT_TYPE" val="i"/>
  <p:tag name="KSO_WM_UNIT_INDEX" val="4"/>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
  <p:tag name="KSO_WM_UNIT_LAYERLEVEL" val="1"/>
  <p:tag name="KSO_WM_TAG_VERSION" val="1.0"/>
  <p:tag name="KSO_WM_UNIT_TYPE" val="i"/>
  <p:tag name="KSO_WM_UNIT_INDEX" val="3"/>
</p:tagLst>
</file>

<file path=ppt/tags/tag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
  <p:tag name="KSO_WM_UNIT_LAYERLEVEL" val="1"/>
  <p:tag name="KSO_WM_TAG_VERSION" val="1.0"/>
  <p:tag name="KSO_WM_UNIT_TYPE" val="i"/>
  <p:tag name="KSO_WM_UNIT_INDEX" val="2"/>
</p:tagLst>
</file>

<file path=ppt/tags/tag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
  <p:tag name="KSO_WM_UNIT_LAYERLEVEL" val="1"/>
  <p:tag name="KSO_WM_TAG_VERSION" val="1.0"/>
  <p:tag name="KSO_WM_UNIT_TYPE" val="i"/>
  <p:tag name="KSO_WM_UNIT_INDEX" val="1"/>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
  <p:tag name="KSO_WM_UNIT_LAYERLEVEL" val="1"/>
  <p:tag name="KSO_WM_TAG_VERSION" val="1.0"/>
  <p:tag name="KSO_WM_UNIT_TYPE" val="i"/>
  <p:tag name="KSO_WM_UNIT_INDEX" val="1"/>
</p:tagLst>
</file>

<file path=ppt/tags/tag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
  <p:tag name="KSO_WM_UNIT_LAYERLEVEL" val="1"/>
  <p:tag name="KSO_WM_TAG_VERSION" val="1.0"/>
  <p:tag name="KSO_WM_UNIT_TYPE" val="i"/>
  <p:tag name="KSO_WM_UNIT_INDEX" val="2"/>
</p:tagLst>
</file>

<file path=ppt/tags/tag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
  <p:tag name="KSO_WM_UNIT_LAYERLEVEL" val="1"/>
  <p:tag name="KSO_WM_TAG_VERSION" val="1.0"/>
  <p:tag name="KSO_WM_UNIT_TYPE" val="i"/>
  <p:tag name="KSO_WM_UNIT_INDEX" val="3"/>
</p:tagLst>
</file>

<file path=ppt/tags/tag8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1.0"/>
  <p:tag name="KSO_WM_BEAUTIFY_FLAG" val="#wm#"/>
  <p:tag name="KSO_WM_UNIT_PRESET_TEXT" val="单击此处编辑母版文本样式 第二级 第三级 第四级 第五级"/>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
  <p:tag name="KSO_WM_UNIT_LAYERLEVEL" val="1"/>
  <p:tag name="KSO_WM_TAG_VERSION" val="1.0"/>
  <p:tag name="KSO_WM_UNIT_CONTENT_GROUP_TYPE" val="titlestyle"/>
  <p:tag name="KSO_WM_UNIT_TYPE" val="i"/>
  <p:tag name="KSO_WM_UNIT_INDEX" val="1"/>
</p:tagLst>
</file>

<file path=ppt/tags/tag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
  <p:tag name="KSO_WM_UNIT_LAYERLEVEL" val="1"/>
  <p:tag name="KSO_WM_TAG_VERSION" val="1.0"/>
  <p:tag name="KSO_WM_UNIT_CONTENT_GROUP_TYPE" val="titlestyle"/>
  <p:tag name="KSO_WM_UNIT_TYPE" val="i"/>
  <p:tag name="KSO_WM_UNIT_INDEX" val="2"/>
</p:tagLst>
</file>

<file path=ppt/tags/tag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
  <p:tag name="KSO_WM_UNIT_LAYERLEVEL" val="1"/>
  <p:tag name="KSO_WM_TAG_VERSION" val="1.0"/>
  <p:tag name="KSO_WM_UNIT_CONTENT_GROUP_TYPE" val="titlestyle"/>
  <p:tag name="KSO_WM_UNIT_TYPE" val="i"/>
  <p:tag name="KSO_WM_UNIT_INDEX" val="3"/>
</p:tagLst>
</file>

<file path=ppt/tags/tag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4"/>
  <p:tag name="KSO_WM_UNIT_LAYERLEVEL" val="1"/>
  <p:tag name="KSO_WM_TAG_VERSION" val="1.0"/>
  <p:tag name="KSO_WM_UNIT_CONTENT_GROUP_TYPE" val="titlestyle"/>
  <p:tag name="KSO_WM_UNIT_TYPE" val="i"/>
  <p:tag name="KSO_WM_UNIT_INDEX" val="4"/>
</p:tagLst>
</file>

<file path=ppt/tags/tag89.xml><?xml version="1.0" encoding="utf-8"?>
<p:tagLst xmlns:p="http://schemas.openxmlformats.org/presentationml/2006/main">
  <p:tag name="KSO_WM_UNIT_ISCONTENTSTITLE" val="0"/>
  <p:tag name="KSO_WM_UNIT_ISNUMDGMTITLE" val="0"/>
  <p:tag name="KSO_WM_UNIT_PRESET_TEXT" val="单击选择预设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1.0"/>
  <p:tag name="KSO_WM_BEAUTIFY_FLAG" val="#wm#"/>
  <p:tag name="KSO_WM_UNIT_CONTENT_GROUP_TYPE" val="titlestyle"/>
</p:tagLst>
</file>

<file path=ppt/tags/tag9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1.0"/>
  <p:tag name="KSO_WM_BEAUTIFY_FLAG" val="#wm#"/>
  <p:tag name="KSO_WM_UNIT_CONTENT_GROUP_TYPE" val="titlestyle"/>
  <p:tag name="KSO_WM_UNIT_PRESET_TEXT" val="单击此处添加标题"/>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BEAUTIFY_FLAG" val="#wm#"/>
  <p:tag name="KSO_WM_UNIT_CONTENT_GROUP_TYPE" val="contentchip"/>
  <p:tag name="KSO_WM_UNIT_TYPE" val="i"/>
  <p:tag name="KSO_WM_UNIT_INDEX" val="1"/>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BEAUTIFY_FLAG" val="#wm#"/>
  <p:tag name="KSO_WM_UNIT_CONTENT_GROUP_TYPE" val="contentchip"/>
  <p:tag name="KSO_WM_UNIT_TYPE" val="i"/>
  <p:tag name="KSO_WM_UNIT_INDEX" val="2"/>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BEAUTIFY_FLAG" val="#wm#"/>
  <p:tag name="KSO_WM_UNIT_CONTENT_GROUP_TYPE" val="contentchip"/>
  <p:tag name="KSO_WM_UNIT_TYPE" val="i"/>
  <p:tag name="KSO_WM_UNIT_INDEX" val="3"/>
</p:tagLst>
</file>

<file path=ppt/tags/tag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UNIT_CONTENT_GROUP_TYPE" val="contentchip"/>
  <p:tag name="KSO_WM_UNIT_TYPE" val="i"/>
  <p:tag name="KSO_WM_UNIT_INDEX" val="4"/>
</p:tagLst>
</file>

<file path=ppt/tags/tag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UNIT_TYPE" val="i"/>
  <p:tag name="KSO_WM_UNIT_INDEX" val="5"/>
</p:tagLst>
</file>

<file path=ppt/tags/tag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
  <p:tag name="KSO_WM_UNIT_LAYERLEVEL" val="1"/>
  <p:tag name="KSO_WM_TAG_VERSION" val="1.0"/>
  <p:tag name="KSO_WM_UNIT_TYPE" val="i"/>
  <p:tag name="KSO_WM_UNIT_INDEX" val="6"/>
</p:tagLst>
</file>

<file path=ppt/tags/tag1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
  <p:tag name="KSO_WM_UNIT_LAYERLEVEL" val="1"/>
  <p:tag name="KSO_WM_TAG_VERSION" val="1.0"/>
  <p:tag name="KSO_WM_UNIT_TYPE" val="i"/>
  <p:tag name="KSO_WM_UNIT_INDEX" val="7"/>
</p:tagLst>
</file>

<file path=ppt/tags/tag1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
  <p:tag name="KSO_WM_UNIT_LAYERLEVEL" val="1"/>
  <p:tag name="KSO_WM_TAG_VERSION" val="1.0"/>
  <p:tag name="KSO_WM_UNIT_TYPE" val="i"/>
  <p:tag name="KSO_WM_UNIT_INDEX" val="8"/>
</p:tagLst>
</file>

<file path=ppt/tags/tag102.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1*f*1"/>
  <p:tag name="KSO_WM_UNIT_LAYERLEVEL" val="1"/>
  <p:tag name="KSO_WM_TAG_VERSION" val="1.0"/>
  <p:tag name="KSO_WM_BEAUTIFY_FLAG" val="#wm#"/>
  <p:tag name="KSO_WM_UNIT_CONTENT_GROUP_TYPE" val="contentchip"/>
</p:tagLst>
</file>

<file path=ppt/tags/tag103.xml><?xml version="1.0" encoding="utf-8"?>
<p:tagLst xmlns:p="http://schemas.openxmlformats.org/presentationml/2006/main">
  <p:tag name="KSO_WM_UNIT_ISCONTENTSTITLE" val="0"/>
  <p:tag name="KSO_WM_UNIT_ISNUMDGMTITLE" val="0"/>
  <p:tag name="KSO_WM_UNIT_PRESET_TEXT" val="THANKS"/>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1.0"/>
  <p:tag name="KSO_WM_BEAUTIFY_FLAG" val="#wm#"/>
  <p:tag name="KSO_WM_UNIT_CONTENT_GROUP_TYPE" val="contentchip"/>
</p:tagLst>
</file>

<file path=ppt/tags/tag1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UNIT_CONTENT_GROUP_TYPE" val="titlestyle"/>
  <p:tag name="KSO_WM_UNIT_TYPE" val="i"/>
  <p:tag name="KSO_WM_UNIT_INDEX" val="1"/>
</p:tagLst>
</file>

<file path=ppt/tags/tag1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
  <p:tag name="KSO_WM_UNIT_LAYERLEVEL" val="1"/>
  <p:tag name="KSO_WM_TAG_VERSION" val="1.0"/>
  <p:tag name="KSO_WM_UNIT_CONTENT_GROUP_TYPE" val="titlestyle"/>
  <p:tag name="KSO_WM_UNIT_TYPE" val="i"/>
  <p:tag name="KSO_WM_UNIT_INDEX" val="2"/>
</p:tagLst>
</file>

<file path=ppt/tags/tag1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
  <p:tag name="KSO_WM_UNIT_LAYERLEVEL" val="1"/>
  <p:tag name="KSO_WM_TAG_VERSION" val="1.0"/>
  <p:tag name="KSO_WM_UNIT_CONTENT_GROUP_TYPE" val="titlestyle"/>
  <p:tag name="KSO_WM_UNIT_TYPE" val="i"/>
  <p:tag name="KSO_WM_UNIT_INDEX" val="3"/>
</p:tagLst>
</file>

<file path=ppt/tags/tag1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4"/>
  <p:tag name="KSO_WM_UNIT_LAYERLEVEL" val="1"/>
  <p:tag name="KSO_WM_TAG_VERSION" val="1.0"/>
  <p:tag name="KSO_WM_UNIT_CONTENT_GROUP_TYPE" val="titlestyle"/>
  <p:tag name="KSO_WM_UNIT_TYPE" val="i"/>
  <p:tag name="KSO_WM_UNIT_INDEX" val="4"/>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303"/>
</p:tagLst>
</file>

<file path=ppt/tags/tag1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303"/>
</p:tagLst>
</file>

<file path=ppt/tags/tag116.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303"/>
  <p:tag name="KSO_WM_TEMPLATE_THUMBS_INDEX" val="1、9"/>
</p:tagLst>
</file>

<file path=ppt/tags/tag117.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303_1*f*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汇报人：WPS"/>
</p:tagLst>
</file>

<file path=ppt/tags/tag118.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303_1*b*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WPS,a click to unlimited possibilities"/>
</p:tagLst>
</file>

<file path=ppt/tags/tag11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3_1*a*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单击添加文档标题"/>
</p:tagLst>
</file>

<file path=ppt/tags/tag120.xml><?xml version="1.0" encoding="utf-8"?>
<p:tagLst xmlns:p="http://schemas.openxmlformats.org/presentationml/2006/main">
  <p:tag name="KSO_WM_SLIDE_ID" val="custom20230303_1"/>
  <p:tag name="KSO_WM_TEMPLATE_SUBCATEGORY" val="29"/>
  <p:tag name="KSO_WM_TEMPLATE_MASTER_TYPE" val="0"/>
  <p:tag name="KSO_WM_TEMPLATE_COLOR_TYPE" val="0"/>
  <p:tag name="KSO_WM_SLIDE_TYPE" val="title"/>
  <p:tag name="KSO_WM_SLIDE_SUBTYPE" val="pureTxt"/>
  <p:tag name="KSO_WM_SLIDE_ITEM_CNT" val="0"/>
  <p:tag name="KSO_WM_SLIDE_INDEX" val="1"/>
  <p:tag name="KSO_WM_TAG_VERSION" val="1.0"/>
  <p:tag name="KSO_WM_BEAUTIFY_FLAG" val="#wm#"/>
  <p:tag name="KSO_WM_TEMPLATE_CATEGORY" val="custom"/>
  <p:tag name="KSO_WM_TEMPLATE_INDEX" val="20230303"/>
  <p:tag name="KSO_WM_SLIDE_LAYOUT" val="a_b_f"/>
  <p:tag name="KSO_WM_SLIDE_LAYOUT_CNT" val="1_1_1"/>
  <p:tag name="KSO_WM_TEMPLATE_THUMBS_INDEX" val="1、9"/>
  <p:tag name="KSO_WM_SLIDE_CONTENT_AREA" val="{&quot;left&quot;:&quot;81.45&quot;,&quot;top&quot;:&quot;106.8&quot;,&quot;width&quot;:&quot;739.1&quot;,&quot;height&quot;:&quot;290.25&quot;}"/>
</p:tagLst>
</file>

<file path=ppt/tags/tag121.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303_6*b*1"/>
  <p:tag name="KSO_WM_TEMPLATE_CATEGORY" val="custom"/>
  <p:tag name="KSO_WM_TEMPLATE_INDEX" val="20230303"/>
  <p:tag name="KSO_WM_UNIT_LAYERLEVEL" val="1"/>
  <p:tag name="KSO_WM_TAG_VERSION" val="1.0"/>
  <p:tag name="KSO_WM_BEAUTIFY_FLAG" val="#wm#"/>
  <p:tag name="KSO_WM_DIAGRAM_GROUP_CODE" val="l1-1"/>
  <p:tag name="KSO_WM_UNIT_PRESET_TEXT" val="CONTENTS"/>
</p:tagLst>
</file>

<file path=ppt/tags/tag122.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3_6*a*1"/>
  <p:tag name="KSO_WM_TEMPLATE_CATEGORY" val="custom"/>
  <p:tag name="KSO_WM_TEMPLATE_INDEX" val="20230303"/>
  <p:tag name="KSO_WM_UNIT_LAYERLEVEL" val="1"/>
  <p:tag name="KSO_WM_TAG_VERSION" val="1.0"/>
  <p:tag name="KSO_WM_BEAUTIFY_FLAG" val="#wm#"/>
  <p:tag name="KSO_WM_DIAGRAM_GROUP_CODE" val="l1-1"/>
  <p:tag name="KSO_WM_UNIT_PRESET_TEXT" val="目录"/>
</p:tagLst>
</file>

<file path=ppt/tags/tag1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303_6*l_h_i*1_1_1"/>
  <p:tag name="KSO_WM_TEMPLATE_CATEGORY" val="custom"/>
  <p:tag name="KSO_WM_TEMPLATE_INDEX" val="20230303"/>
  <p:tag name="KSO_WM_UNIT_LAYERLEVEL" val="1_1_1"/>
  <p:tag name="KSO_WM_TAG_VERSION" val="1.0"/>
  <p:tag name="KSO_WM_BEAUTIFY_FLAG" val="#wm#"/>
  <p:tag name="KSO_WM_DIAGRAM_GROUP_CODE" val="l1-1"/>
  <p:tag name="KSO_WM_UNIT_TYPE" val="l_h_i"/>
  <p:tag name="KSO_WM_UNIT_INDEX" val="1_1_1"/>
  <p:tag name="KSO_WM_DIAGRAM_VERSION" val="3"/>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2"/>
  <p:tag name="KSO_WM_UNIT_ID" val="custom20230303_6*l_h_i*1_1_2"/>
  <p:tag name="KSO_WM_TEMPLATE_CATEGORY" val="custom"/>
  <p:tag name="KSO_WM_TEMPLATE_INDEX" val="20230303"/>
  <p:tag name="KSO_WM_UNIT_LAYERLEVEL" val="1_1_1"/>
  <p:tag name="KSO_WM_TAG_VERSION" val="1.0"/>
  <p:tag name="KSO_WM_BEAUTIFY_FLAG" val="#wm#"/>
  <p:tag name="KSO_WM_DIAGRAM_GROUP_CODE" val="l1-1"/>
  <p:tag name="KSO_WM_DIAGRAM_VERSION" val="3"/>
  <p:tag name="KSO_WM_UNIT_PRESET_TEXT" val="01."/>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1},{&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ISCONTENTSTITLE" val="0"/>
  <p:tag name="KSO_WM_UNIT_ISNUMDGMTITLE" val="0"/>
  <p:tag name="KSO_WM_UNIT_NOCLEAR" val="0"/>
  <p:tag name="KSO_WM_UNIT_VALUE" val="12"/>
  <p:tag name="KSO_WM_UNIT_HIGHLIGHT" val="0"/>
  <p:tag name="KSO_WM_UNIT_COMPATIBLE" val="0"/>
  <p:tag name="KSO_WM_UNIT_DIAGRAM_ISNUMVISUAL" val="0"/>
  <p:tag name="KSO_WM_UNIT_DIAGRAM_ISREFERUNIT" val="0"/>
  <p:tag name="KSO_WM_UNIT_INDEX" val="1_1_1"/>
  <p:tag name="KSO_WM_TEMPLATE_CATEGORY" val="custom"/>
  <p:tag name="KSO_WM_TEMPLATE_INDEX" val="20230303"/>
  <p:tag name="KSO_WM_UNIT_LAYERLEVEL" val="1_1_1"/>
  <p:tag name="KSO_WM_TAG_VERSION" val="1.0"/>
  <p:tag name="KSO_WM_BEAUTIFY_FLAG" val="#wm#"/>
  <p:tag name="KSO_WM_DIAGRAM_GROUP_CODE" val="l1-1"/>
  <p:tag name="KSO_WM_UNIT_TYPE" val="l_h_a"/>
  <p:tag name="KSO_WM_UNIT_ID" val="custom20230303_6*l_h_a*1_1_1"/>
  <p:tag name="KSO_WM_DIAGRAM_VERSION" val="3"/>
  <p:tag name="KSO_WM_UNIT_PRESET_TEXT" val="添加 目录文本"/>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14000000059604645,&quot;transparency&quot;:0},{&quot;brightness&quot;:0,&quot;colorType&quot;:1,&quot;foreColorIndex&quot;:5,&quot;pos&quot;:0.9200000166893005,&quot;transparency&quot;:0},{&quot;brightness&quot;:0,&quot;colorType&quot;:1,&quot;foreColorIndex&quot;:13,&quot;pos&quot;:0.540000021457672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303_6*l_h_i*1_2_1"/>
  <p:tag name="KSO_WM_TEMPLATE_CATEGORY" val="custom"/>
  <p:tag name="KSO_WM_TEMPLATE_INDEX" val="20230303"/>
  <p:tag name="KSO_WM_UNIT_LAYERLEVEL" val="1_1_1"/>
  <p:tag name="KSO_WM_TAG_VERSION" val="1.0"/>
  <p:tag name="KSO_WM_BEAUTIFY_FLAG" val="#wm#"/>
  <p:tag name="KSO_WM_DIAGRAM_GROUP_CODE" val="l1-1"/>
  <p:tag name="KSO_WM_UNIT_TYPE" val="l_h_i"/>
  <p:tag name="KSO_WM_UNIT_INDEX" val="1_2_1"/>
  <p:tag name="KSO_WM_DIAGRAM_VERSION" val="3"/>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2"/>
  <p:tag name="KSO_WM_UNIT_ID" val="custom20230303_6*l_h_i*1_2_2"/>
  <p:tag name="KSO_WM_TEMPLATE_CATEGORY" val="custom"/>
  <p:tag name="KSO_WM_TEMPLATE_INDEX" val="20230303"/>
  <p:tag name="KSO_WM_UNIT_LAYERLEVEL" val="1_1_1"/>
  <p:tag name="KSO_WM_TAG_VERSION" val="1.0"/>
  <p:tag name="KSO_WM_BEAUTIFY_FLAG" val="#wm#"/>
  <p:tag name="KSO_WM_DIAGRAM_GROUP_CODE" val="l1-1"/>
  <p:tag name="KSO_WM_DIAGRAM_VERSION" val="3"/>
  <p:tag name="KSO_WM_UNIT_PRESET_TEXT" val="02."/>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1},{&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ISCONTENTSTITLE" val="0"/>
  <p:tag name="KSO_WM_UNIT_ISNUMDGMTITLE" val="0"/>
  <p:tag name="KSO_WM_UNIT_NOCLEAR" val="0"/>
  <p:tag name="KSO_WM_UNIT_VALUE" val="12"/>
  <p:tag name="KSO_WM_UNIT_HIGHLIGHT" val="0"/>
  <p:tag name="KSO_WM_UNIT_COMPATIBLE" val="0"/>
  <p:tag name="KSO_WM_UNIT_DIAGRAM_ISNUMVISUAL" val="0"/>
  <p:tag name="KSO_WM_UNIT_DIAGRAM_ISREFERUNIT" val="0"/>
  <p:tag name="KSO_WM_UNIT_INDEX" val="1_2_1"/>
  <p:tag name="KSO_WM_TEMPLATE_CATEGORY" val="custom"/>
  <p:tag name="KSO_WM_TEMPLATE_INDEX" val="20230303"/>
  <p:tag name="KSO_WM_UNIT_LAYERLEVEL" val="1_1_1"/>
  <p:tag name="KSO_WM_TAG_VERSION" val="1.0"/>
  <p:tag name="KSO_WM_BEAUTIFY_FLAG" val="#wm#"/>
  <p:tag name="KSO_WM_DIAGRAM_GROUP_CODE" val="l1-1"/>
  <p:tag name="KSO_WM_UNIT_TYPE" val="l_h_a"/>
  <p:tag name="KSO_WM_UNIT_ID" val="custom20230303_6*l_h_a*1_2_1"/>
  <p:tag name="KSO_WM_DIAGRAM_VERSION" val="3"/>
  <p:tag name="KSO_WM_UNIT_PRESET_TEXT" val="添加 目录标题"/>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14000000059604645,&quot;transparency&quot;:0},{&quot;brightness&quot;:0,&quot;colorType&quot;:1,&quot;foreColorIndex&quot;:5,&quot;pos&quot;:0.9200000166893005,&quot;transparency&quot;:0},{&quot;brightness&quot;:0,&quot;colorType&quot;:1,&quot;foreColorIndex&quot;:13,&quot;pos&quot;:0.540000021457672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303_6*l_h_i*1_3_1"/>
  <p:tag name="KSO_WM_TEMPLATE_CATEGORY" val="custom"/>
  <p:tag name="KSO_WM_TEMPLATE_INDEX" val="20230303"/>
  <p:tag name="KSO_WM_UNIT_LAYERLEVEL" val="1_1_1"/>
  <p:tag name="KSO_WM_TAG_VERSION" val="1.0"/>
  <p:tag name="KSO_WM_BEAUTIFY_FLAG" val="#wm#"/>
  <p:tag name="KSO_WM_DIAGRAM_GROUP_CODE" val="l1-1"/>
  <p:tag name="KSO_WM_UNIT_TYPE" val="l_h_i"/>
  <p:tag name="KSO_WM_UNIT_INDEX" val="1_3_1"/>
  <p:tag name="KSO_WM_DIAGRAM_VERSION" val="3"/>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2"/>
  <p:tag name="KSO_WM_UNIT_ID" val="custom20230303_6*l_h_i*1_3_2"/>
  <p:tag name="KSO_WM_TEMPLATE_CATEGORY" val="custom"/>
  <p:tag name="KSO_WM_TEMPLATE_INDEX" val="20230303"/>
  <p:tag name="KSO_WM_UNIT_LAYERLEVEL" val="1_1_1"/>
  <p:tag name="KSO_WM_TAG_VERSION" val="1.0"/>
  <p:tag name="KSO_WM_BEAUTIFY_FLAG" val="#wm#"/>
  <p:tag name="KSO_WM_DIAGRAM_GROUP_CODE" val="l1-1"/>
  <p:tag name="KSO_WM_DIAGRAM_VERSION" val="3"/>
  <p:tag name="KSO_WM_UNIT_PRESET_TEXT" val="03."/>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1},{&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UNIT_ISCONTENTSTITLE" val="0"/>
  <p:tag name="KSO_WM_UNIT_ISNUMDGMTITLE" val="0"/>
  <p:tag name="KSO_WM_UNIT_NOCLEAR" val="0"/>
  <p:tag name="KSO_WM_UNIT_VALUE" val="12"/>
  <p:tag name="KSO_WM_UNIT_HIGHLIGHT" val="0"/>
  <p:tag name="KSO_WM_UNIT_COMPATIBLE" val="0"/>
  <p:tag name="KSO_WM_UNIT_DIAGRAM_ISNUMVISUAL" val="0"/>
  <p:tag name="KSO_WM_UNIT_DIAGRAM_ISREFERUNIT" val="0"/>
  <p:tag name="KSO_WM_UNIT_INDEX" val="1_3_1"/>
  <p:tag name="KSO_WM_TEMPLATE_CATEGORY" val="custom"/>
  <p:tag name="KSO_WM_TEMPLATE_INDEX" val="20230303"/>
  <p:tag name="KSO_WM_UNIT_LAYERLEVEL" val="1_1_1"/>
  <p:tag name="KSO_WM_TAG_VERSION" val="1.0"/>
  <p:tag name="KSO_WM_BEAUTIFY_FLAG" val="#wm#"/>
  <p:tag name="KSO_WM_DIAGRAM_GROUP_CODE" val="l1-1"/>
  <p:tag name="KSO_WM_UNIT_TYPE" val="l_h_a"/>
  <p:tag name="KSO_WM_UNIT_ID" val="custom20230303_6*l_h_a*1_3_1"/>
  <p:tag name="KSO_WM_DIAGRAM_VERSION" val="3"/>
  <p:tag name="KSO_WM_UNIT_PRESET_TEXT" val="添加 目录文本"/>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14000000059604645,&quot;transparency&quot;:0},{&quot;brightness&quot;:0,&quot;colorType&quot;:1,&quot;foreColorIndex&quot;:5,&quot;pos&quot;:0.9200000166893005,&quot;transparency&quot;:0},{&quot;brightness&quot;:0,&quot;colorType&quot;:1,&quot;foreColorIndex&quot;:13,&quot;pos&quot;:0.540000021457672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303_6*l_h_i*1_4_1"/>
  <p:tag name="KSO_WM_TEMPLATE_CATEGORY" val="custom"/>
  <p:tag name="KSO_WM_TEMPLATE_INDEX" val="20230303"/>
  <p:tag name="KSO_WM_UNIT_LAYERLEVEL" val="1_1_1"/>
  <p:tag name="KSO_WM_TAG_VERSION" val="1.0"/>
  <p:tag name="KSO_WM_BEAUTIFY_FLAG" val="#wm#"/>
  <p:tag name="KSO_WM_DIAGRAM_GROUP_CODE" val="l1-1"/>
  <p:tag name="KSO_WM_UNIT_TYPE" val="l_h_i"/>
  <p:tag name="KSO_WM_UNIT_INDEX" val="1_4_1"/>
  <p:tag name="KSO_WM_DIAGRAM_VERSION" val="3"/>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2"/>
  <p:tag name="KSO_WM_UNIT_ID" val="custom20230303_6*l_h_i*1_4_2"/>
  <p:tag name="KSO_WM_TEMPLATE_CATEGORY" val="custom"/>
  <p:tag name="KSO_WM_TEMPLATE_INDEX" val="20230303"/>
  <p:tag name="KSO_WM_UNIT_LAYERLEVEL" val="1_1_1"/>
  <p:tag name="KSO_WM_TAG_VERSION" val="1.0"/>
  <p:tag name="KSO_WM_BEAUTIFY_FLAG" val="#wm#"/>
  <p:tag name="KSO_WM_DIAGRAM_GROUP_CODE" val="l1-1"/>
  <p:tag name="KSO_WM_DIAGRAM_VERSION" val="3"/>
  <p:tag name="KSO_WM_UNIT_PRESET_TEXT" val="04."/>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1},{&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ISCONTENTSTITLE" val="0"/>
  <p:tag name="KSO_WM_UNIT_ISNUMDGMTITLE" val="0"/>
  <p:tag name="KSO_WM_UNIT_NOCLEAR" val="0"/>
  <p:tag name="KSO_WM_UNIT_VALUE" val="12"/>
  <p:tag name="KSO_WM_UNIT_HIGHLIGHT" val="0"/>
  <p:tag name="KSO_WM_UNIT_COMPATIBLE" val="0"/>
  <p:tag name="KSO_WM_UNIT_DIAGRAM_ISNUMVISUAL" val="0"/>
  <p:tag name="KSO_WM_UNIT_DIAGRAM_ISREFERUNIT" val="0"/>
  <p:tag name="KSO_WM_UNIT_INDEX" val="1_4_1"/>
  <p:tag name="KSO_WM_TEMPLATE_CATEGORY" val="custom"/>
  <p:tag name="KSO_WM_TEMPLATE_INDEX" val="20230303"/>
  <p:tag name="KSO_WM_UNIT_LAYERLEVEL" val="1_1_1"/>
  <p:tag name="KSO_WM_TAG_VERSION" val="1.0"/>
  <p:tag name="KSO_WM_BEAUTIFY_FLAG" val="#wm#"/>
  <p:tag name="KSO_WM_DIAGRAM_GROUP_CODE" val="l1-1"/>
  <p:tag name="KSO_WM_UNIT_TYPE" val="l_h_a"/>
  <p:tag name="KSO_WM_UNIT_ID" val="custom20230303_6*l_h_a*1_4_1"/>
  <p:tag name="KSO_WM_DIAGRAM_VERSION" val="3"/>
  <p:tag name="KSO_WM_UNIT_PRESET_TEXT" val="添加 目录文本"/>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14000000059604645,&quot;transparency&quot;:0},{&quot;brightness&quot;:0,&quot;colorType&quot;:1,&quot;foreColorIndex&quot;:5,&quot;pos&quot;:0.9200000166893005,&quot;transparency&quot;:0},{&quot;brightness&quot;:0,&quot;colorType&quot;:1,&quot;foreColorIndex&quot;:13,&quot;pos&quot;:0.540000021457672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303_6*l_h_i*1_5_1"/>
  <p:tag name="KSO_WM_TEMPLATE_CATEGORY" val="custom"/>
  <p:tag name="KSO_WM_TEMPLATE_INDEX" val="20230303"/>
  <p:tag name="KSO_WM_UNIT_LAYERLEVEL" val="1_1_1"/>
  <p:tag name="KSO_WM_TAG_VERSION" val="1.0"/>
  <p:tag name="KSO_WM_BEAUTIFY_FLAG" val="#wm#"/>
  <p:tag name="KSO_WM_DIAGRAM_GROUP_CODE" val="l1-1"/>
  <p:tag name="KSO_WM_UNIT_TYPE" val="l_h_i"/>
  <p:tag name="KSO_WM_UNIT_INDEX" val="1_5_1"/>
  <p:tag name="KSO_WM_DIAGRAM_VERSION" val="3"/>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2"/>
  <p:tag name="KSO_WM_UNIT_ID" val="custom20230303_6*l_h_i*1_5_2"/>
  <p:tag name="KSO_WM_TEMPLATE_CATEGORY" val="custom"/>
  <p:tag name="KSO_WM_TEMPLATE_INDEX" val="20230303"/>
  <p:tag name="KSO_WM_UNIT_LAYERLEVEL" val="1_1_1"/>
  <p:tag name="KSO_WM_TAG_VERSION" val="1.0"/>
  <p:tag name="KSO_WM_BEAUTIFY_FLAG" val="#wm#"/>
  <p:tag name="KSO_WM_DIAGRAM_GROUP_CODE" val="l1-1"/>
  <p:tag name="KSO_WM_DIAGRAM_VERSION" val="3"/>
  <p:tag name="KSO_WM_UNIT_PRESET_TEXT" val="05."/>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1},{&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ISCONTENTSTITLE" val="0"/>
  <p:tag name="KSO_WM_UNIT_ISNUMDGMTITLE" val="0"/>
  <p:tag name="KSO_WM_UNIT_NOCLEAR" val="0"/>
  <p:tag name="KSO_WM_UNIT_VALUE" val="12"/>
  <p:tag name="KSO_WM_UNIT_HIGHLIGHT" val="0"/>
  <p:tag name="KSO_WM_UNIT_COMPATIBLE" val="0"/>
  <p:tag name="KSO_WM_UNIT_DIAGRAM_ISNUMVISUAL" val="0"/>
  <p:tag name="KSO_WM_UNIT_DIAGRAM_ISREFERUNIT" val="0"/>
  <p:tag name="KSO_WM_UNIT_INDEX" val="1_5_1"/>
  <p:tag name="KSO_WM_TEMPLATE_CATEGORY" val="custom"/>
  <p:tag name="KSO_WM_TEMPLATE_INDEX" val="20230303"/>
  <p:tag name="KSO_WM_UNIT_LAYERLEVEL" val="1_1_1"/>
  <p:tag name="KSO_WM_TAG_VERSION" val="1.0"/>
  <p:tag name="KSO_WM_BEAUTIFY_FLAG" val="#wm#"/>
  <p:tag name="KSO_WM_DIAGRAM_GROUP_CODE" val="l1-1"/>
  <p:tag name="KSO_WM_UNIT_TYPE" val="l_h_a"/>
  <p:tag name="KSO_WM_UNIT_ID" val="custom20230303_6*l_h_a*1_5_1"/>
  <p:tag name="KSO_WM_DIAGRAM_VERSION" val="3"/>
  <p:tag name="KSO_WM_UNIT_PRESET_TEXT" val="添加 目录文本"/>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14000000059604645,&quot;transparency&quot;:0},{&quot;brightness&quot;:0,&quot;colorType&quot;:1,&quot;foreColorIndex&quot;:5,&quot;pos&quot;:0.9200000166893005,&quot;transparency&quot;:0},{&quot;brightness&quot;:0,&quot;colorType&quot;:1,&quot;foreColorIndex&quot;:13,&quot;pos&quot;:0.540000021457672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303_6*l_h_i*1_6_1"/>
  <p:tag name="KSO_WM_TEMPLATE_CATEGORY" val="custom"/>
  <p:tag name="KSO_WM_TEMPLATE_INDEX" val="20230303"/>
  <p:tag name="KSO_WM_UNIT_LAYERLEVEL" val="1_1_1"/>
  <p:tag name="KSO_WM_TAG_VERSION" val="1.0"/>
  <p:tag name="KSO_WM_BEAUTIFY_FLAG" val="#wm#"/>
  <p:tag name="KSO_WM_DIAGRAM_GROUP_CODE" val="l1-1"/>
  <p:tag name="KSO_WM_UNIT_TYPE" val="l_h_i"/>
  <p:tag name="KSO_WM_UNIT_INDEX" val="1_6_1"/>
  <p:tag name="KSO_WM_DIAGRAM_VERSION" val="3"/>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2"/>
  <p:tag name="KSO_WM_UNIT_ID" val="custom20230303_6*l_h_i*1_6_2"/>
  <p:tag name="KSO_WM_TEMPLATE_CATEGORY" val="custom"/>
  <p:tag name="KSO_WM_TEMPLATE_INDEX" val="20230303"/>
  <p:tag name="KSO_WM_UNIT_LAYERLEVEL" val="1_1_1"/>
  <p:tag name="KSO_WM_TAG_VERSION" val="1.0"/>
  <p:tag name="KSO_WM_BEAUTIFY_FLAG" val="#wm#"/>
  <p:tag name="KSO_WM_DIAGRAM_GROUP_CODE" val="l1-1"/>
  <p:tag name="KSO_WM_DIAGRAM_VERSION" val="3"/>
  <p:tag name="KSO_WM_UNIT_PRESET_TEXT" val="06."/>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1},{&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ISCONTENTSTITLE" val="0"/>
  <p:tag name="KSO_WM_UNIT_ISNUMDGMTITLE" val="0"/>
  <p:tag name="KSO_WM_UNIT_NOCLEAR" val="0"/>
  <p:tag name="KSO_WM_UNIT_VALUE" val="12"/>
  <p:tag name="KSO_WM_UNIT_HIGHLIGHT" val="0"/>
  <p:tag name="KSO_WM_UNIT_COMPATIBLE" val="0"/>
  <p:tag name="KSO_WM_UNIT_DIAGRAM_ISNUMVISUAL" val="0"/>
  <p:tag name="KSO_WM_UNIT_DIAGRAM_ISREFERUNIT" val="0"/>
  <p:tag name="KSO_WM_UNIT_INDEX" val="1_6_1"/>
  <p:tag name="KSO_WM_TEMPLATE_CATEGORY" val="custom"/>
  <p:tag name="KSO_WM_TEMPLATE_INDEX" val="20230303"/>
  <p:tag name="KSO_WM_UNIT_LAYERLEVEL" val="1_1_1"/>
  <p:tag name="KSO_WM_TAG_VERSION" val="1.0"/>
  <p:tag name="KSO_WM_BEAUTIFY_FLAG" val="#wm#"/>
  <p:tag name="KSO_WM_DIAGRAM_GROUP_CODE" val="l1-1"/>
  <p:tag name="KSO_WM_UNIT_TYPE" val="l_h_a"/>
  <p:tag name="KSO_WM_UNIT_ID" val="custom20230303_6*l_h_a*1_6_1"/>
  <p:tag name="KSO_WM_DIAGRAM_VERSION" val="3"/>
  <p:tag name="KSO_WM_UNIT_PRESET_TEXT" val="添加 目录文本"/>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14000000059604645,&quot;transparency&quot;:0},{&quot;brightness&quot;:0,&quot;colorType&quot;:1,&quot;foreColorIndex&quot;:5,&quot;pos&quot;:0.9200000166893005,&quot;transparency&quot;:0},{&quot;brightness&quot;:0,&quot;colorType&quot;:1,&quot;foreColorIndex&quot;:13,&quot;pos&quot;:0.540000021457672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SLIDE_ID" val="custom20230303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0303"/>
  <p:tag name="KSO_WM_SLIDE_LAYOUT" val="a_b_l"/>
  <p:tag name="KSO_WM_SLIDE_LAYOUT_CNT" val="1_1_1"/>
  <p:tag name="KSO_WM_SLIDE_TYPE" val="contents"/>
  <p:tag name="KSO_WM_SLIDE_SUBTYPE" val="diag"/>
  <p:tag name="KSO_WM_DIAGRAM_GROUP_CODE" val="l1-1"/>
  <p:tag name="KSO_WM_SLIDE_DIAGTYPE" val="l"/>
</p:tagLst>
</file>

<file path=ppt/tags/tag142.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303_7*e*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PART ONE"/>
</p:tagLst>
</file>

<file path=ppt/tags/tag14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3_7*a*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添加章节标题"/>
</p:tagLst>
</file>

<file path=ppt/tags/tag144.xml><?xml version="1.0" encoding="utf-8"?>
<p:tagLst xmlns:p="http://schemas.openxmlformats.org/presentationml/2006/main">
  <p:tag name="KSO_WM_SLIDE_ID" val="custom20230303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303"/>
  <p:tag name="KSO_WM_SLIDE_LAYOUT" val="a_e"/>
  <p:tag name="KSO_WM_SLIDE_LAYOUT_CNT" val="1_1"/>
  <p:tag name="KSO_WM_SLIDE_TYPE" val="sectionTitle"/>
  <p:tag name="KSO_WM_SLIDE_SUBTYPE" val="pureTxt"/>
  <p:tag name="KSO_WM_SLIDE_CONTENT_AREA" val="{&quot;left&quot;:&quot;302.25&quot;,&quot;top&quot;:&quot;73.85&quot;,&quot;width&quot;:&quot;540.55&quot;,&quot;height&quot;:&quot;290.25&quot;}"/>
</p:tagLst>
</file>

<file path=ppt/tags/tag145.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303_7*e*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PART TWO"/>
</p:tagLst>
</file>

<file path=ppt/tags/tag14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3_7*a*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添加章节标题"/>
</p:tagLst>
</file>

<file path=ppt/tags/tag147.xml><?xml version="1.0" encoding="utf-8"?>
<p:tagLst xmlns:p="http://schemas.openxmlformats.org/presentationml/2006/main">
  <p:tag name="KSO_WM_SLIDE_ID" val="custom20230303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303"/>
  <p:tag name="KSO_WM_SLIDE_LAYOUT" val="a_e"/>
  <p:tag name="KSO_WM_SLIDE_LAYOUT_CNT" val="1_1"/>
  <p:tag name="KSO_WM_SLIDE_TYPE" val="sectionTitle"/>
  <p:tag name="KSO_WM_SLIDE_SUBTYPE" val="pureTxt"/>
  <p:tag name="KSO_WM_SLIDE_CONTENT_AREA" val="{&quot;left&quot;:&quot;302.25&quot;,&quot;top&quot;:&quot;73.85&quot;,&quot;width&quot;:&quot;540.55&quot;,&quot;height&quot;:&quot;290.25&quot;}"/>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639_3*l_h_i*1_1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UNIT_FILL_TYPE" val="1"/>
  <p:tag name="KSO_WM_UNIT_FILL_FORE_SCHEMECOLOR_INDEX" val="14"/>
  <p:tag name="KSO_WM_UNIT_FILL_FORE_SCHEMECOLOR_INDEX_BRIGHTNESS" val="0"/>
  <p:tag name="KSO_WM_UNIT_LINE_FORE_SCHEMECOLOR_INDEX" val="5"/>
  <p:tag name="KSO_WM_DIAGRAM_MAX_ITEMCNT" val="6"/>
  <p:tag name="KSO_WM_DIAGRAM_MIN_ITEMCNT" val="2"/>
  <p:tag name="KSO_WM_DIAGRAM_VIRTUALLY_FRAME" val="{&quot;height&quot;:376.23,&quot;width&quot;:862.7165354330708}"/>
  <p:tag name="KSO_WM_DIAGRAM_COLOR_MATCH_VALUE" val="{&quot;shape&quot;:{&quot;fill&quot;:{&quot;solid&quot;:{&quot;brightness&quot;:0,&quot;colorType&quot;:1,&quot;foreColorIndex&quot;:14,&quot;transparency&quot;:0},&quot;type&quot;:1},&quot;glow&quot;:{&quot;colorType&quot;:0},&quot;line&quot;:{&quot;solidLine&quot;:{&quot;brightness&quot;:0.6000000238418579,&quot;colorType&quot;:1,&quot;foreColorIndex&quot;:5,&quot;transparency&quot;:0},&quot;type&quot;:1},&quot;shadow&quot;:{&quot;brightness&quot;:0,&quot;colorType&quot;:1,&quot;foreColorIndex&quot;:5,&quot;transparency&quot;:0.9200000166893005},&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639_3*l_h_i*1_2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UNIT_FILL_TYPE" val="1"/>
  <p:tag name="KSO_WM_UNIT_FILL_FORE_SCHEMECOLOR_INDEX" val="14"/>
  <p:tag name="KSO_WM_UNIT_FILL_FORE_SCHEMECOLOR_INDEX_BRIGHTNESS" val="0"/>
  <p:tag name="KSO_WM_UNIT_LINE_FORE_SCHEMECOLOR_INDEX" val="8"/>
  <p:tag name="KSO_WM_DIAGRAM_MAX_ITEMCNT" val="6"/>
  <p:tag name="KSO_WM_DIAGRAM_MIN_ITEMCNT" val="2"/>
  <p:tag name="KSO_WM_DIAGRAM_VIRTUALLY_FRAME" val="{&quot;height&quot;:376.23,&quot;width&quot;:862.7165354330708}"/>
  <p:tag name="KSO_WM_DIAGRAM_COLOR_MATCH_VALUE" val="{&quot;shape&quot;:{&quot;fill&quot;:{&quot;solid&quot;:{&quot;brightness&quot;:0,&quot;colorType&quot;:1,&quot;foreColorIndex&quot;:14,&quot;transparency&quot;:0},&quot;type&quot;:1},&quot;glow&quot;:{&quot;colorType&quot;:0},&quot;line&quot;:{&quot;solidLine&quot;:{&quot;brightness&quot;:0.6000000238418579,&quot;colorType&quot;:1,&quot;foreColorIndex&quot;:8,&quot;transparency&quot;:0},&quot;type&quot;:1},&quot;shadow&quot;:{&quot;brightness&quot;:0,&quot;colorType&quot;:1,&quot;foreColorIndex&quot;:8,&quot;transparency&quot;:0.9200000166893005},&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639_3*l_h_i*1_3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UNIT_FILL_TYPE" val="1"/>
  <p:tag name="KSO_WM_UNIT_FILL_FORE_SCHEMECOLOR_INDEX" val="14"/>
  <p:tag name="KSO_WM_UNIT_FILL_FORE_SCHEMECOLOR_INDEX_BRIGHTNESS" val="0"/>
  <p:tag name="KSO_WM_UNIT_LINE_FORE_SCHEMECOLOR_INDEX" val="5"/>
  <p:tag name="KSO_WM_DIAGRAM_MAX_ITEMCNT" val="6"/>
  <p:tag name="KSO_WM_DIAGRAM_MIN_ITEMCNT" val="2"/>
  <p:tag name="KSO_WM_DIAGRAM_VIRTUALLY_FRAME" val="{&quot;height&quot;:376.23,&quot;width&quot;:862.7165354330708}"/>
  <p:tag name="KSO_WM_DIAGRAM_COLOR_MATCH_VALUE" val="{&quot;shape&quot;:{&quot;fill&quot;:{&quot;solid&quot;:{&quot;brightness&quot;:0,&quot;colorType&quot;:1,&quot;foreColorIndex&quot;:14,&quot;transparency&quot;:0},&quot;type&quot;:1},&quot;glow&quot;:{&quot;colorType&quot;:0},&quot;line&quot;:{&quot;solidLine&quot;:{&quot;brightness&quot;:0.6000000238418579,&quot;colorType&quot;:1,&quot;foreColorIndex&quot;:5,&quot;transparency&quot;:0},&quot;type&quot;:1},&quot;shadow&quot;:{&quot;brightness&quot;:0,&quot;colorType&quot;:1,&quot;foreColorIndex&quot;:5,&quot;transparency&quot;:0.9200000166893005},&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639_3*l_h_i*1_4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UNIT_FILL_TYPE" val="1"/>
  <p:tag name="KSO_WM_UNIT_FILL_FORE_SCHEMECOLOR_INDEX" val="14"/>
  <p:tag name="KSO_WM_UNIT_FILL_FORE_SCHEMECOLOR_INDEX_BRIGHTNESS" val="0"/>
  <p:tag name="KSO_WM_UNIT_LINE_FORE_SCHEMECOLOR_INDEX" val="8"/>
  <p:tag name="KSO_WM_DIAGRAM_MAX_ITEMCNT" val="6"/>
  <p:tag name="KSO_WM_DIAGRAM_MIN_ITEMCNT" val="2"/>
  <p:tag name="KSO_WM_DIAGRAM_VIRTUALLY_FRAME" val="{&quot;height&quot;:376.23,&quot;width&quot;:862.7165354330708}"/>
  <p:tag name="KSO_WM_DIAGRAM_COLOR_MATCH_VALUE" val="{&quot;shape&quot;:{&quot;fill&quot;:{&quot;solid&quot;:{&quot;brightness&quot;:0,&quot;colorType&quot;:1,&quot;foreColorIndex&quot;:14,&quot;transparency&quot;:0},&quot;type&quot;:1},&quot;glow&quot;:{&quot;colorType&quot;:0},&quot;line&quot;:{&quot;solidLine&quot;:{&quot;brightness&quot;:0.6000000238418579,&quot;colorType&quot;:1,&quot;foreColorIndex&quot;:8,&quot;transparency&quot;:0},&quot;type&quot;:1},&quot;shadow&quot;:{&quot;brightness&quot;:0,&quot;colorType&quot;:1,&quot;foreColorIndex&quot;:8,&quot;transparency&quot;:0.9200000166893005},&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639_3*l_h_i*1_2_2"/>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UNIT_FILL_TYPE" val="3"/>
  <p:tag name="KSO_WM_DIAGRAM_MAX_ITEMCNT" val="6"/>
  <p:tag name="KSO_WM_DIAGRAM_MIN_ITEMCNT" val="2"/>
  <p:tag name="KSO_WM_DIAGRAM_VIRTUALLY_FRAME" val="{&quot;height&quot;:376.23,&quot;width&quot;:862.7165354330708}"/>
  <p:tag name="KSO_WM_DIAGRAM_COLOR_MATCH_VALUE" val="{&quot;shape&quot;:{&quot;fill&quot;:{&quot;gradient&quot;:[{&quot;brightness&quot;:0,&quot;colorType&quot;:1,&quot;foreColorIndex&quot;:8,&quot;pos&quot;:1,&quot;transparency&quot;:0},{&quot;brightness&quot;:0,&quot;colorType&quot;:1,&quot;foreColorIndex&quot;:8,&quot;pos&quot;:0.5699999928474426,&quot;transparency&quot;:0},{&quot;brightness&quot;:0.4000000059604645,&quot;colorType&quot;:1,&quot;foreColorIndex&quot;:8,&quot;pos&quot;:0,&quot;transparency&quot;:0}],&quot;type&quot;:3},&quot;glow&quot;:{&quot;colorType&quot;:0},&quot;line&quot;:{&quot;type&quot;:0},&quot;shadow&quot;:{&quot;brightness&quot;:0,&quot;colorType&quot;:1,&quot;foreColorIndex&quot;:8,&quot;transparency&quot;:0.9200000166893005},&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639_3*l_h_i*1_1_2"/>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UNIT_FILL_TYPE" val="3"/>
  <p:tag name="KSO_WM_DIAGRAM_MAX_ITEMCNT" val="6"/>
  <p:tag name="KSO_WM_DIAGRAM_MIN_ITEMCNT" val="2"/>
  <p:tag name="KSO_WM_DIAGRAM_VIRTUALLY_FRAME" val="{&quot;height&quot;:376.23,&quot;width&quot;:862.7165354330708}"/>
  <p:tag name="KSO_WM_DIAGRAM_COLOR_MATCH_VALUE" val="{&quot;shape&quot;:{&quot;fill&quot;:{&quot;gradient&quot;:[{&quot;brightness&quot;:0,&quot;colorType&quot;:1,&quot;foreColorIndex&quot;:5,&quot;pos&quot;:1,&quot;transparency&quot;:0},{&quot;brightness&quot;:0,&quot;colorType&quot;:1,&quot;foreColorIndex&quot;:5,&quot;pos&quot;:0.5699999928474426,&quot;transparency&quot;:0},{&quot;brightness&quot;:0.4000000059604645,&quot;colorType&quot;:1,&quot;foreColorIndex&quot;:5,&quot;pos&quot;:0,&quot;transparency&quot;:0}],&quot;type&quot;:3},&quot;glow&quot;:{&quot;colorType&quot;:0},&quot;line&quot;:{&quot;type&quot;:0},&quot;shadow&quot;:{&quot;brightness&quot;:0,&quot;colorType&quot;:1,&quot;foreColorIndex&quot;:5,&quot;transparency&quot;:0.9200000166893005},&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639_3*l_h_i*1_4_2"/>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UNIT_FILL_TYPE" val="3"/>
  <p:tag name="KSO_WM_DIAGRAM_MAX_ITEMCNT" val="6"/>
  <p:tag name="KSO_WM_DIAGRAM_MIN_ITEMCNT" val="2"/>
  <p:tag name="KSO_WM_DIAGRAM_VIRTUALLY_FRAME" val="{&quot;height&quot;:376.23,&quot;width&quot;:862.7165354330708}"/>
  <p:tag name="KSO_WM_DIAGRAM_COLOR_MATCH_VALUE" val="{&quot;shape&quot;:{&quot;fill&quot;:{&quot;gradient&quot;:[{&quot;brightness&quot;:0,&quot;colorType&quot;:1,&quot;foreColorIndex&quot;:8,&quot;pos&quot;:1,&quot;transparency&quot;:0},{&quot;brightness&quot;:0,&quot;colorType&quot;:1,&quot;foreColorIndex&quot;:8,&quot;pos&quot;:0.5699999928474426,&quot;transparency&quot;:0},{&quot;brightness&quot;:0.4000000059604645,&quot;colorType&quot;:1,&quot;foreColorIndex&quot;:8,&quot;pos&quot;:0,&quot;transparency&quot;:0}],&quot;type&quot;:3},&quot;glow&quot;:{&quot;colorType&quot;:0},&quot;line&quot;:{&quot;type&quot;:0},&quot;shadow&quot;:{&quot;brightness&quot;:0,&quot;colorType&quot;:1,&quot;foreColorIndex&quot;:8,&quot;transparency&quot;:0.9200000166893005},&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639_3*l_h_i*1_3_2"/>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UNIT_FILL_TYPE" val="3"/>
  <p:tag name="KSO_WM_DIAGRAM_MAX_ITEMCNT" val="6"/>
  <p:tag name="KSO_WM_DIAGRAM_MIN_ITEMCNT" val="2"/>
  <p:tag name="KSO_WM_DIAGRAM_VIRTUALLY_FRAME" val="{&quot;height&quot;:376.23,&quot;width&quot;:862.7165354330708}"/>
  <p:tag name="KSO_WM_DIAGRAM_COLOR_MATCH_VALUE" val="{&quot;shape&quot;:{&quot;fill&quot;:{&quot;gradient&quot;:[{&quot;brightness&quot;:0,&quot;colorType&quot;:1,&quot;foreColorIndex&quot;:5,&quot;pos&quot;:1,&quot;transparency&quot;:0},{&quot;brightness&quot;:0,&quot;colorType&quot;:1,&quot;foreColorIndex&quot;:5,&quot;pos&quot;:0.5699999928474426,&quot;transparency&quot;:0},{&quot;brightness&quot;:0.4000000059604645,&quot;colorType&quot;:1,&quot;foreColorIndex&quot;:5,&quot;pos&quot;:0,&quot;transparency&quot;:0}],&quot;type&quot;:3},&quot;glow&quot;:{&quot;colorType&quot;:0},&quot;line&quot;:{&quot;type&quot;:0},&quot;shadow&quot;:{&quot;brightness&quot;:0,&quot;colorType&quot;:1,&quot;foreColorIndex&quot;:5,&quot;transparency&quot;:0.9200000166893005},&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39_3*l_h_f*1_1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单击此处输入(你的)智能图形项正文，文字是您思想的提炼，请尽量言简意赅"/>
  <p:tag name="KSO_WM_UNIT_TEXT_FILL_FORE_SCHEMECOLOR_INDEX" val="1"/>
  <p:tag name="KSO_WM_UNIT_TEXT_FILL_TYPE" val="1"/>
  <p:tag name="KSO_WM_DIAGRAM_MAX_ITEMCNT" val="6"/>
  <p:tag name="KSO_WM_DIAGRAM_MIN_ITEMCNT" val="2"/>
  <p:tag name="KSO_WM_DIAGRAM_VIRTUALLY_FRAME" val="{&quot;height&quot;:376.23,&quot;width&quot;:862.71653543307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639_3*l_h_a*1_1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76.23,&quot;width&quot;:862.71653543307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39_3*l_h_f*1_2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单击此处输入(你的)智能图形项正文，文字是您思想的提炼，请尽量言简意赅"/>
  <p:tag name="KSO_WM_UNIT_TEXT_FILL_FORE_SCHEMECOLOR_INDEX" val="1"/>
  <p:tag name="KSO_WM_UNIT_TEXT_FILL_TYPE" val="1"/>
  <p:tag name="KSO_WM_DIAGRAM_MAX_ITEMCNT" val="6"/>
  <p:tag name="KSO_WM_DIAGRAM_MIN_ITEMCNT" val="2"/>
  <p:tag name="KSO_WM_DIAGRAM_VIRTUALLY_FRAME" val="{&quot;height&quot;:376.23,&quot;width&quot;:862.71653543307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639_3*l_h_a*1_2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76.23,&quot;width&quot;:862.71653543307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39_3*l_h_f*1_3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单击此处输入(你的)智能图形项正文，文字是您思想的提炼，请尽量言简意赅"/>
  <p:tag name="KSO_WM_UNIT_TEXT_FILL_FORE_SCHEMECOLOR_INDEX" val="1"/>
  <p:tag name="KSO_WM_UNIT_TEXT_FILL_TYPE" val="1"/>
  <p:tag name="KSO_WM_DIAGRAM_MAX_ITEMCNT" val="6"/>
  <p:tag name="KSO_WM_DIAGRAM_MIN_ITEMCNT" val="2"/>
  <p:tag name="KSO_WM_DIAGRAM_VIRTUALLY_FRAME" val="{&quot;height&quot;:376.23,&quot;width&quot;:862.71653543307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639_3*l_h_a*1_3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76.23,&quot;width&quot;:862.71653543307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39_3*l_h_f*1_4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单击此处输入(你的)智能图形项正文，文字是您思想的提炼，请尽量言简意赅"/>
  <p:tag name="KSO_WM_UNIT_TEXT_FILL_FORE_SCHEMECOLOR_INDEX" val="1"/>
  <p:tag name="KSO_WM_UNIT_TEXT_FILL_TYPE" val="1"/>
  <p:tag name="KSO_WM_DIAGRAM_MAX_ITEMCNT" val="6"/>
  <p:tag name="KSO_WM_DIAGRAM_MIN_ITEMCNT" val="2"/>
  <p:tag name="KSO_WM_DIAGRAM_VIRTUALLY_FRAME" val="{&quot;height&quot;:376.23,&quot;width&quot;:862.71653543307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639_3*l_h_a*1_4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76.23,&quot;width&quot;:862.71653543307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8_3*l_h_i*1_1_1"/>
  <p:tag name="KSO_WM_TEMPLATE_CATEGORY" val="diagram"/>
  <p:tag name="KSO_WM_TEMPLATE_INDEX" val="20231678"/>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1_1"/>
  <p:tag name="KSO_WM_UNIT_FILL_TYPE" val="3"/>
  <p:tag name="KSO_WM_DIAGRAM_MAX_ITEMCNT" val="6"/>
  <p:tag name="KSO_WM_DIAGRAM_MIN_ITEMCNT" val="2"/>
  <p:tag name="KSO_WM_DIAGRAM_VIRTUALLY_FRAME" val="{&quot;height&quot;:401.8999999999999,&quot;width&quot;:552.6}"/>
  <p:tag name="KSO_WM_DIAGRAM_COLOR_MATCH_VALUE" val="{&quot;shape&quot;:{&quot;fill&quot;:{&quot;gradient&quot;:[{&quot;brightness&quot;:0.800000011920929,&quot;colorType&quot;:1,&quot;foreColorIndex&quot;:5,&quot;pos&quot;:0,&quot;transparency&quot;:1},{&quot;brightness&quot;:0.800000011920929,&quot;colorType&quot;:1,&quot;foreColorIndex&quot;:5,&quot;pos&quot;:1,&quot;transparency&quot;:0.5600000023841858}],&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8_3*l_h_i*1_2_1"/>
  <p:tag name="KSO_WM_TEMPLATE_CATEGORY" val="diagram"/>
  <p:tag name="KSO_WM_TEMPLATE_INDEX" val="20231678"/>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2_1"/>
  <p:tag name="KSO_WM_UNIT_FILL_TYPE" val="3"/>
  <p:tag name="KSO_WM_DIAGRAM_MAX_ITEMCNT" val="6"/>
  <p:tag name="KSO_WM_DIAGRAM_MIN_ITEMCNT" val="2"/>
  <p:tag name="KSO_WM_DIAGRAM_VIRTUALLY_FRAME" val="{&quot;height&quot;:401.8999999999999,&quot;width&quot;:552.6}"/>
  <p:tag name="KSO_WM_DIAGRAM_COLOR_MATCH_VALUE" val="{&quot;shape&quot;:{&quot;fill&quot;:{&quot;gradient&quot;:[{&quot;brightness&quot;:0.800000011920929,&quot;colorType&quot;:1,&quot;foreColorIndex&quot;:5,&quot;pos&quot;:0,&quot;transparency&quot;:1},{&quot;brightness&quot;:0.800000011920929,&quot;colorType&quot;:1,&quot;foreColorIndex&quot;:5,&quot;pos&quot;:1,&quot;transparency&quot;:0.5600000023841858}],&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8_3*l_h_i*1_3_1"/>
  <p:tag name="KSO_WM_TEMPLATE_CATEGORY" val="diagram"/>
  <p:tag name="KSO_WM_TEMPLATE_INDEX" val="20231678"/>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3_1"/>
  <p:tag name="KSO_WM_UNIT_FILL_TYPE" val="3"/>
  <p:tag name="KSO_WM_DIAGRAM_MAX_ITEMCNT" val="6"/>
  <p:tag name="KSO_WM_DIAGRAM_MIN_ITEMCNT" val="2"/>
  <p:tag name="KSO_WM_DIAGRAM_VIRTUALLY_FRAME" val="{&quot;height&quot;:401.8999999999999,&quot;width&quot;:552.6}"/>
  <p:tag name="KSO_WM_DIAGRAM_COLOR_MATCH_VALUE" val="{&quot;shape&quot;:{&quot;fill&quot;:{&quot;gradient&quot;:[{&quot;brightness&quot;:0.800000011920929,&quot;colorType&quot;:1,&quot;foreColorIndex&quot;:5,&quot;pos&quot;:0,&quot;transparency&quot;:1},{&quot;brightness&quot;:0.800000011920929,&quot;colorType&quot;:1,&quot;foreColorIndex&quot;:5,&quot;pos&quot;:1,&quot;transparency&quot;:0.5600000023841858}],&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8_3*l_h_i*1_4_1"/>
  <p:tag name="KSO_WM_TEMPLATE_CATEGORY" val="diagram"/>
  <p:tag name="KSO_WM_TEMPLATE_INDEX" val="20231678"/>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4_1"/>
  <p:tag name="KSO_WM_UNIT_FILL_TYPE" val="3"/>
  <p:tag name="KSO_WM_DIAGRAM_MAX_ITEMCNT" val="6"/>
  <p:tag name="KSO_WM_DIAGRAM_MIN_ITEMCNT" val="2"/>
  <p:tag name="KSO_WM_DIAGRAM_VIRTUALLY_FRAME" val="{&quot;height&quot;:401.8999999999999,&quot;width&quot;:552.6}"/>
  <p:tag name="KSO_WM_DIAGRAM_COLOR_MATCH_VALUE" val="{&quot;shape&quot;:{&quot;fill&quot;:{&quot;gradient&quot;:[{&quot;brightness&quot;:0.800000011920929,&quot;colorType&quot;:1,&quot;foreColorIndex&quot;:5,&quot;pos&quot;:0,&quot;transparency&quot;:1},{&quot;brightness&quot;:0.800000011920929,&quot;colorType&quot;:1,&quot;foreColorIndex&quot;:5,&quot;pos&quot;:1,&quot;transparency&quot;:0.5600000023841858}],&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BEAUTIFY_FLAG" val="#wm#"/>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diagram"/>
  <p:tag name="KSO_WM_TEMPLATE_INDEX" val="20231678"/>
  <p:tag name="KSO_WM_UNIT_LAYERLEVEL" val="1_1_1"/>
  <p:tag name="KSO_WM_TAG_VERSION" val="3.0"/>
  <p:tag name="KSO_WM_UNIT_VALUE" val="10"/>
  <p:tag name="KSO_WM_UNIT_TYPE" val="l_h_a"/>
  <p:tag name="KSO_WM_UNIT_ID" val="diagram20231678_3*l_h_a*1_1_1"/>
  <p:tag name="KSO_WM_DIAGRAM_VERSION" val="3"/>
  <p:tag name="KSO_WM_DIAGRAM_COLOR_TRICK" val="1"/>
  <p:tag name="KSO_WM_DIAGRAM_COLOR_TEXT_CAN_REMOVE" val="n"/>
  <p:tag name="KSO_WM_DIAGRAM_GROUP_CODE" val="l1-1"/>
  <p:tag name="KSO_WM_UNIT_PRESET_TEXT" val="添加标题"/>
  <p:tag name="KSO_WM_UNIT_FILL_TYPE" val="3"/>
  <p:tag name="KSO_WM_UNIT_LINE_FORE_SCHEMECOLOR_INDEX" val="14"/>
  <p:tag name="KSO_WM_UNIT_TEXT_FILL_FORE_SCHEMECOLOR_INDEX" val="1"/>
  <p:tag name="KSO_WM_UNIT_TEXT_FILL_TYPE" val="1"/>
  <p:tag name="KSO_WM_DIAGRAM_MAX_ITEMCNT" val="6"/>
  <p:tag name="KSO_WM_DIAGRAM_MIN_ITEMCNT" val="2"/>
  <p:tag name="KSO_WM_DIAGRAM_VIRTUALLY_FRAME" val="{&quot;height&quot;:401.8999999999999,&quot;width&quot;:552.6}"/>
  <p:tag name="KSO_WM_DIAGRAM_COLOR_MATCH_VALUE" val="{&quot;shape&quot;:{&quot;fill&quot;:{&quot;gradient&quot;:[{&quot;brightness&quot;:0.800000011920929,&quot;colorType&quot;:1,&quot;foreColorIndex&quot;:5,&quot;pos&quot;:0,&quot;transparency&quot;:0},{&quot;brightness&quot;:0,&quot;colorType&quot;:1,&quot;foreColorIndex&quot;:5,&quot;pos&quot;:0.4399999976158142,&quot;transparency&quot;:0}],&quot;type&quot;:3},&quot;glow&quot;:{&quot;colorType&quot;:0},&quot;line&quot;:{&quot;solidLine&quot;:{&quot;brightness&quot;:0,&quot;colorType&quot;:1,&quot;foreColorIndex&quot;:14,&quot;transparency&quot;:0},&quot;type&quot;:1},&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BEAUTIFY_FLAG" val="#wm#"/>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diagram"/>
  <p:tag name="KSO_WM_TEMPLATE_INDEX" val="20231678"/>
  <p:tag name="KSO_WM_UNIT_LAYERLEVEL" val="1_1_1"/>
  <p:tag name="KSO_WM_TAG_VERSION" val="3.0"/>
  <p:tag name="KSO_WM_UNIT_VALUE" val="10"/>
  <p:tag name="KSO_WM_UNIT_TYPE" val="l_h_a"/>
  <p:tag name="KSO_WM_UNIT_ID" val="diagram20231678_3*l_h_a*1_4_1"/>
  <p:tag name="KSO_WM_DIAGRAM_VERSION" val="3"/>
  <p:tag name="KSO_WM_DIAGRAM_COLOR_TRICK" val="1"/>
  <p:tag name="KSO_WM_DIAGRAM_COLOR_TEXT_CAN_REMOVE" val="n"/>
  <p:tag name="KSO_WM_DIAGRAM_GROUP_CODE" val="l1-1"/>
  <p:tag name="KSO_WM_UNIT_PRESET_TEXT" val="添加标题"/>
  <p:tag name="KSO_WM_UNIT_FILL_TYPE" val="3"/>
  <p:tag name="KSO_WM_UNIT_LINE_FORE_SCHEMECOLOR_INDEX" val="14"/>
  <p:tag name="KSO_WM_UNIT_TEXT_FILL_FORE_SCHEMECOLOR_INDEX" val="1"/>
  <p:tag name="KSO_WM_UNIT_TEXT_FILL_TYPE" val="1"/>
  <p:tag name="KSO_WM_DIAGRAM_MAX_ITEMCNT" val="6"/>
  <p:tag name="KSO_WM_DIAGRAM_MIN_ITEMCNT" val="2"/>
  <p:tag name="KSO_WM_DIAGRAM_VIRTUALLY_FRAME" val="{&quot;height&quot;:401.8999999999999,&quot;width&quot;:552.6}"/>
  <p:tag name="KSO_WM_DIAGRAM_COLOR_MATCH_VALUE" val="{&quot;shape&quot;:{&quot;fill&quot;:{&quot;gradient&quot;:[{&quot;brightness&quot;:0.800000011920929,&quot;colorType&quot;:1,&quot;foreColorIndex&quot;:5,&quot;pos&quot;:0,&quot;transparency&quot;:0},{&quot;brightness&quot;:0,&quot;colorType&quot;:1,&quot;foreColorIndex&quot;:5,&quot;pos&quot;:0.4399999976158142,&quot;transparency&quot;:0}],&quot;type&quot;:3},&quot;glow&quot;:{&quot;colorType&quot;:0},&quot;line&quot;:{&quot;solidLine&quot;:{&quot;brightness&quot;:0,&quot;colorType&quot;:1,&quot;foreColorIndex&quot;:14,&quot;transparency&quot;:0},&quot;type&quot;:1},&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BEAUTIFY_FLAG" val="#wm#"/>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diagram"/>
  <p:tag name="KSO_WM_TEMPLATE_INDEX" val="20231678"/>
  <p:tag name="KSO_WM_UNIT_LAYERLEVEL" val="1_1_1"/>
  <p:tag name="KSO_WM_TAG_VERSION" val="3.0"/>
  <p:tag name="KSO_WM_UNIT_VALUE" val="10"/>
  <p:tag name="KSO_WM_UNIT_TYPE" val="l_h_a"/>
  <p:tag name="KSO_WM_UNIT_ID" val="diagram20231678_3*l_h_a*1_3_1"/>
  <p:tag name="KSO_WM_DIAGRAM_VERSION" val="3"/>
  <p:tag name="KSO_WM_DIAGRAM_COLOR_TRICK" val="1"/>
  <p:tag name="KSO_WM_DIAGRAM_COLOR_TEXT_CAN_REMOVE" val="n"/>
  <p:tag name="KSO_WM_DIAGRAM_GROUP_CODE" val="l1-1"/>
  <p:tag name="KSO_WM_UNIT_PRESET_TEXT" val="添加标题"/>
  <p:tag name="KSO_WM_UNIT_FILL_TYPE" val="3"/>
  <p:tag name="KSO_WM_UNIT_LINE_FORE_SCHEMECOLOR_INDEX" val="14"/>
  <p:tag name="KSO_WM_UNIT_TEXT_FILL_FORE_SCHEMECOLOR_INDEX" val="1"/>
  <p:tag name="KSO_WM_UNIT_TEXT_FILL_TYPE" val="1"/>
  <p:tag name="KSO_WM_DIAGRAM_MAX_ITEMCNT" val="6"/>
  <p:tag name="KSO_WM_DIAGRAM_MIN_ITEMCNT" val="2"/>
  <p:tag name="KSO_WM_DIAGRAM_VIRTUALLY_FRAME" val="{&quot;height&quot;:401.8999999999999,&quot;width&quot;:552.6}"/>
  <p:tag name="KSO_WM_DIAGRAM_COLOR_MATCH_VALUE" val="{&quot;shape&quot;:{&quot;fill&quot;:{&quot;gradient&quot;:[{&quot;brightness&quot;:0.800000011920929,&quot;colorType&quot;:1,&quot;foreColorIndex&quot;:5,&quot;pos&quot;:0,&quot;transparency&quot;:0},{&quot;brightness&quot;:0,&quot;colorType&quot;:1,&quot;foreColorIndex&quot;:5,&quot;pos&quot;:0.4399999976158142,&quot;transparency&quot;:0}],&quot;type&quot;:3},&quot;glow&quot;:{&quot;colorType&quot;:0},&quot;line&quot;:{&quot;solidLine&quot;:{&quot;brightness&quot;:0,&quot;colorType&quot;:1,&quot;foreColorIndex&quot;:14,&quot;transparency&quot;:0},&quot;type&quot;:1},&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BEAUTIFY_FLAG" val="#wm#"/>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diagram"/>
  <p:tag name="KSO_WM_TEMPLATE_INDEX" val="20231678"/>
  <p:tag name="KSO_WM_UNIT_LAYERLEVEL" val="1_1_1"/>
  <p:tag name="KSO_WM_TAG_VERSION" val="3.0"/>
  <p:tag name="KSO_WM_UNIT_VALUE" val="10"/>
  <p:tag name="KSO_WM_UNIT_TYPE" val="l_h_a"/>
  <p:tag name="KSO_WM_UNIT_ID" val="diagram20231678_3*l_h_a*1_2_1"/>
  <p:tag name="KSO_WM_DIAGRAM_VERSION" val="3"/>
  <p:tag name="KSO_WM_DIAGRAM_COLOR_TRICK" val="1"/>
  <p:tag name="KSO_WM_DIAGRAM_COLOR_TEXT_CAN_REMOVE" val="n"/>
  <p:tag name="KSO_WM_DIAGRAM_GROUP_CODE" val="l1-1"/>
  <p:tag name="KSO_WM_UNIT_PRESET_TEXT" val="添加标题"/>
  <p:tag name="KSO_WM_UNIT_FILL_TYPE" val="3"/>
  <p:tag name="KSO_WM_UNIT_LINE_FORE_SCHEMECOLOR_INDEX" val="14"/>
  <p:tag name="KSO_WM_UNIT_TEXT_FILL_FORE_SCHEMECOLOR_INDEX" val="1"/>
  <p:tag name="KSO_WM_UNIT_TEXT_FILL_TYPE" val="1"/>
  <p:tag name="KSO_WM_DIAGRAM_MAX_ITEMCNT" val="6"/>
  <p:tag name="KSO_WM_DIAGRAM_MIN_ITEMCNT" val="2"/>
  <p:tag name="KSO_WM_DIAGRAM_VIRTUALLY_FRAME" val="{&quot;height&quot;:401.8999999999999,&quot;width&quot;:552.6}"/>
  <p:tag name="KSO_WM_DIAGRAM_COLOR_MATCH_VALUE" val="{&quot;shape&quot;:{&quot;fill&quot;:{&quot;gradient&quot;:[{&quot;brightness&quot;:0.800000011920929,&quot;colorType&quot;:1,&quot;foreColorIndex&quot;:5,&quot;pos&quot;:0,&quot;transparency&quot;:0},{&quot;brightness&quot;:0,&quot;colorType&quot;:1,&quot;foreColorIndex&quot;:5,&quot;pos&quot;:0.4399999976158142,&quot;transparency&quot;:0}],&quot;type&quot;:3},&quot;glow&quot;:{&quot;colorType&quot;:0},&quot;line&quot;:{&quot;solidLine&quot;:{&quot;brightness&quot;:0,&quot;colorType&quot;:1,&quot;foreColorIndex&quot;:14,&quot;transparency&quot;:0},&quot;type&quot;:1},&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BEAUTIFY_FLAG" val="#wm#"/>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78_3*l_h_f*1_1_1"/>
  <p:tag name="KSO_WM_TEMPLATE_CATEGORY" val="diagram"/>
  <p:tag name="KSO_WM_TEMPLATE_INDEX" val="20231678"/>
  <p:tag name="KSO_WM_UNIT_LAYERLEVEL" val="1_1_1"/>
  <p:tag name="KSO_WM_TAG_VERSION" val="3.0"/>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401.8999999999999,&quot;width&quot;:552.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BEAUTIFY_FLAG" val="#wm#"/>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78_3*l_h_f*1_2_1"/>
  <p:tag name="KSO_WM_TEMPLATE_CATEGORY" val="diagram"/>
  <p:tag name="KSO_WM_TEMPLATE_INDEX" val="20231678"/>
  <p:tag name="KSO_WM_UNIT_LAYERLEVEL" val="1_1_1"/>
  <p:tag name="KSO_WM_TAG_VERSION" val="3.0"/>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401.8999999999999,&quot;width&quot;:552.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BEAUTIFY_FLAG" val="#wm#"/>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78_3*l_h_f*1_3_1"/>
  <p:tag name="KSO_WM_TEMPLATE_CATEGORY" val="diagram"/>
  <p:tag name="KSO_WM_TEMPLATE_INDEX" val="20231678"/>
  <p:tag name="KSO_WM_UNIT_LAYERLEVEL" val="1_1_1"/>
  <p:tag name="KSO_WM_TAG_VERSION" val="3.0"/>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401.8999999999999,&quot;width&quot;:552.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BEAUTIFY_FLAG" val="#wm#"/>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78_3*l_h_f*1_4_1"/>
  <p:tag name="KSO_WM_TEMPLATE_CATEGORY" val="diagram"/>
  <p:tag name="KSO_WM_TEMPLATE_INDEX" val="20231678"/>
  <p:tag name="KSO_WM_UNIT_LAYERLEVEL" val="1_1_1"/>
  <p:tag name="KSO_WM_TAG_VERSION" val="3.0"/>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401.8999999999999,&quot;width&quot;:552.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303_7*e*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PART THREE"/>
</p:tagLst>
</file>

<file path=ppt/tags/tag17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3_7*a*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添加章节标题"/>
</p:tagLst>
</file>

<file path=ppt/tags/tag178.xml><?xml version="1.0" encoding="utf-8"?>
<p:tagLst xmlns:p="http://schemas.openxmlformats.org/presentationml/2006/main">
  <p:tag name="KSO_WM_SLIDE_ID" val="custom20230303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303"/>
  <p:tag name="KSO_WM_SLIDE_LAYOUT" val="a_e"/>
  <p:tag name="KSO_WM_SLIDE_LAYOUT_CNT" val="1_1"/>
  <p:tag name="KSO_WM_SLIDE_TYPE" val="sectionTitle"/>
  <p:tag name="KSO_WM_SLIDE_SUBTYPE" val="pureTxt"/>
  <p:tag name="KSO_WM_SLIDE_CONTENT_AREA" val="{&quot;left&quot;:&quot;302.25&quot;,&quot;top&quot;:&quot;73.85&quot;,&quot;width&quot;:&quot;540.55&quot;,&quot;height&quot;:&quot;290.25&quot;}"/>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303_7*e*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PART FOUR"/>
</p:tagLst>
</file>

<file path=ppt/tags/tag23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3_7*a*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添加章节标题"/>
</p:tagLst>
</file>

<file path=ppt/tags/tag238.xml><?xml version="1.0" encoding="utf-8"?>
<p:tagLst xmlns:p="http://schemas.openxmlformats.org/presentationml/2006/main">
  <p:tag name="KSO_WM_SLIDE_ID" val="custom20230303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303"/>
  <p:tag name="KSO_WM_SLIDE_LAYOUT" val="a_e"/>
  <p:tag name="KSO_WM_SLIDE_LAYOUT_CNT" val="1_1"/>
  <p:tag name="KSO_WM_SLIDE_TYPE" val="sectionTitle"/>
  <p:tag name="KSO_WM_SLIDE_SUBTYPE" val="pureTxt"/>
  <p:tag name="KSO_WM_SLIDE_CONTENT_AREA" val="{&quot;left&quot;:&quot;302.25&quot;,&quot;top&quot;:&quot;73.85&quot;,&quot;width&quot;:&quot;540.55&quot;,&quot;height&quot;:&quot;290.25&quot;}"/>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303_7*e*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PART FIVE"/>
</p:tagLst>
</file>

<file path=ppt/tags/tag27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3_7*a*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添加章节标题"/>
</p:tagLst>
</file>

<file path=ppt/tags/tag273.xml><?xml version="1.0" encoding="utf-8"?>
<p:tagLst xmlns:p="http://schemas.openxmlformats.org/presentationml/2006/main">
  <p:tag name="KSO_WM_SLIDE_ID" val="custom20230303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303"/>
  <p:tag name="KSO_WM_SLIDE_LAYOUT" val="a_e"/>
  <p:tag name="KSO_WM_SLIDE_LAYOUT_CNT" val="1_1"/>
  <p:tag name="KSO_WM_SLIDE_TYPE" val="sectionTitle"/>
  <p:tag name="KSO_WM_SLIDE_SUBTYPE" val="pureTxt"/>
  <p:tag name="KSO_WM_SLIDE_CONTENT_AREA" val="{&quot;left&quot;:&quot;302.25&quot;,&quot;top&quot;:&quot;73.85&quot;,&quot;width&quot;:&quot;540.55&quot;,&quot;height&quot;:&quot;290.25&quot;}"/>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303_7*e*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PART SIX"/>
</p:tagLst>
</file>

<file path=ppt/tags/tag33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3_7*a*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添加章节标题"/>
</p:tagLst>
</file>

<file path=ppt/tags/tag337.xml><?xml version="1.0" encoding="utf-8"?>
<p:tagLst xmlns:p="http://schemas.openxmlformats.org/presentationml/2006/main">
  <p:tag name="KSO_WM_SLIDE_ID" val="custom20230303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303"/>
  <p:tag name="KSO_WM_SLIDE_LAYOUT" val="a_e"/>
  <p:tag name="KSO_WM_SLIDE_LAYOUT_CNT" val="1_1"/>
  <p:tag name="KSO_WM_SLIDE_TYPE" val="sectionTitle"/>
  <p:tag name="KSO_WM_SLIDE_SUBTYPE" val="pureTxt"/>
  <p:tag name="KSO_WM_SLIDE_CONTENT_AREA" val="{&quot;left&quot;:&quot;302.25&quot;,&quot;top&quot;:&quot;73.85&quot;,&quot;width&quot;:&quot;540.55&quot;,&quot;height&quot;:&quot;290.25&quot;}"/>
</p:tagLst>
</file>

<file path=ppt/tags/tag3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1"/>
  <p:tag name="KSO_WM_UNIT_ID" val="diagram20231447_3*l_i*1_1"/>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2"/>
  <p:tag name="KSO_WM_UNIT_ID" val="diagram20231447_3*l_i*1_2"/>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2.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47_3*l_h_i*1_4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3.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447_3*l_h_i*1_4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7_3*l_h_f*1_4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47_3*l_h_i*1_3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447_3*l_h_i*1_3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7_3*l_h_f*1_3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47_3*l_h_i*1_2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447_3*l_h_i*1_2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7_3*l_h_f*1_2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47_3*l_h_i*1_1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2.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447_3*l_h_i*1_1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7_3*l_h_f*1_1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6.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303_7*e*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PART SEVEN"/>
</p:tagLst>
</file>

<file path=ppt/tags/tag37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3_7*a*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添加章节标题"/>
</p:tagLst>
</file>

<file path=ppt/tags/tag378.xml><?xml version="1.0" encoding="utf-8"?>
<p:tagLst xmlns:p="http://schemas.openxmlformats.org/presentationml/2006/main">
  <p:tag name="KSO_WM_SLIDE_ID" val="custom20230303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303"/>
  <p:tag name="KSO_WM_SLIDE_LAYOUT" val="a_e"/>
  <p:tag name="KSO_WM_SLIDE_LAYOUT_CNT" val="1_1"/>
  <p:tag name="KSO_WM_SLIDE_TYPE" val="sectionTitle"/>
  <p:tag name="KSO_WM_SLIDE_SUBTYPE" val="pureTxt"/>
  <p:tag name="KSO_WM_SLIDE_CONTENT_AREA" val="{&quot;left&quot;:&quot;302.25&quot;,&quot;top&quot;:&quot;73.85&quot;,&quot;width&quot;:&quot;540.55&quot;,&quot;height&quot;:&quot;290.25&quot;}"/>
</p:tagLst>
</file>

<file path=ppt/tags/tag3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83_3*l_h_i*1_1_2"/>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1_2"/>
  <p:tag name="KSO_WM_UNIT_FILL_TYPE" val="1"/>
  <p:tag name="KSO_WM_UNIT_FILL_FORE_SCHEMECOLOR_INDEX" val="5"/>
  <p:tag name="KSO_WM_UNIT_FILL_FORE_SCHEMECOLOR_INDEX_BRIGHTNESS" val="-0.5"/>
  <p:tag name="KSO_WM_DIAGRAM_MAX_ITEMCNT" val="6"/>
  <p:tag name="KSO_WM_DIAGRAM_MIN_ITEMCNT" val="2"/>
  <p:tag name="KSO_WM_DIAGRAM_VIRTUALLY_FRAME" val="{&quot;height&quot;:272.9152755905512,&quot;width&quot;:862.7618110236219}"/>
  <p:tag name="KSO_WM_DIAGRAM_COLOR_MATCH_VALUE" val="{&quot;shape&quot;:{&quot;fill&quot;:{&quot;solid&quot;:{&quot;brightness&quot;:-0.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83_3*l_h_i*1_1_1"/>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1_1"/>
  <p:tag name="KSO_WM_UNIT_FILL_TYPE" val="3"/>
  <p:tag name="KSO_WM_DIAGRAM_MAX_ITEMCNT" val="6"/>
  <p:tag name="KSO_WM_DIAGRAM_MIN_ITEMCNT" val="2"/>
  <p:tag name="KSO_WM_DIAGRAM_VIRTUALLY_FRAME" val="{&quot;height&quot;:272.9152755905512,&quot;width&quot;:862.7618110236219}"/>
  <p:tag name="KSO_WM_DIAGRAM_COLOR_MATCH_VALUE" val="{&quot;shape&quot;:{&quot;fill&quot;:{&quot;gradient&quot;:[{&quot;brightness&quot;:0,&quot;colorType&quot;:1,&quot;foreColorIndex&quot;:14,&quot;pos&quot;:0.38999998569488525,&quot;transparency&quot;:0},{&quot;brightness&quot;:0.800000011920929,&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683_3*l_h_a*1_1_1"/>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FILL_TYPE" val="3"/>
  <p:tag name="KSO_WM_UNIT_TEXT_FILL_FORE_SCHEMECOLOR_INDEX" val="1"/>
  <p:tag name="KSO_WM_UNIT_TEXT_FILL_TYPE" val="1"/>
  <p:tag name="KSO_WM_DIAGRAM_MAX_ITEMCNT" val="6"/>
  <p:tag name="KSO_WM_DIAGRAM_MIN_ITEMCNT" val="2"/>
  <p:tag name="KSO_WM_DIAGRAM_VIRTUALLY_FRAME" val="{&quot;height&quot;:272.9152755905512,&quot;width&quot;:862.7618110236219}"/>
  <p:tag name="KSO_WM_DIAGRAM_COLOR_MATCH_VALUE" val="{&quot;shape&quot;:{&quot;fill&quot;:{&quot;gradient&quot;:[{&quot;brightness&quot;:0,&quot;colorType&quot;:1,&quot;foreColorIndex&quot;:5,&quot;pos&quot;:1,&quot;transparency&quot;:0},{&quot;brightness&quot;:0.30000001192092896,&quot;colorType&quot;:1,&quot;foreColorIndex&quot;:5,&quot;pos&quot;:0,&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83_3*l_h_f*1_1_1"/>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
  <p:tag name="KSO_WM_UNIT_TEXT_FILL_FORE_SCHEMECOLOR_INDEX" val="1"/>
  <p:tag name="KSO_WM_UNIT_TEXT_FILL_TYPE" val="1"/>
  <p:tag name="KSO_WM_DIAGRAM_MAX_ITEMCNT" val="6"/>
  <p:tag name="KSO_WM_DIAGRAM_MIN_ITEMCNT" val="2"/>
  <p:tag name="KSO_WM_DIAGRAM_VIRTUALLY_FRAME" val="{&quot;height&quot;:272.9152755905512,&quot;width&quot;:862.761811023621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83_3*l_h_i*1_2_2"/>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2_2"/>
  <p:tag name="KSO_WM_UNIT_FILL_TYPE" val="1"/>
  <p:tag name="KSO_WM_UNIT_FILL_FORE_SCHEMECOLOR_INDEX" val="5"/>
  <p:tag name="KSO_WM_UNIT_FILL_FORE_SCHEMECOLOR_INDEX_BRIGHTNESS" val="-0.5"/>
  <p:tag name="KSO_WM_DIAGRAM_MAX_ITEMCNT" val="6"/>
  <p:tag name="KSO_WM_DIAGRAM_MIN_ITEMCNT" val="2"/>
  <p:tag name="KSO_WM_DIAGRAM_VIRTUALLY_FRAME" val="{&quot;height&quot;:272.9152755905512,&quot;width&quot;:862.7618110236219}"/>
  <p:tag name="KSO_WM_DIAGRAM_COLOR_MATCH_VALUE" val="{&quot;shape&quot;:{&quot;fill&quot;:{&quot;solid&quot;:{&quot;brightness&quot;:-0.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83_3*l_h_i*1_2_1"/>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2_1"/>
  <p:tag name="KSO_WM_UNIT_FILL_TYPE" val="3"/>
  <p:tag name="KSO_WM_DIAGRAM_MAX_ITEMCNT" val="6"/>
  <p:tag name="KSO_WM_DIAGRAM_MIN_ITEMCNT" val="2"/>
  <p:tag name="KSO_WM_DIAGRAM_VIRTUALLY_FRAME" val="{&quot;height&quot;:272.9152755905512,&quot;width&quot;:862.7618110236219}"/>
  <p:tag name="KSO_WM_DIAGRAM_COLOR_MATCH_VALUE" val="{&quot;shape&quot;:{&quot;fill&quot;:{&quot;gradient&quot;:[{&quot;brightness&quot;:0,&quot;colorType&quot;:1,&quot;foreColorIndex&quot;:14,&quot;pos&quot;:0.38999998569488525,&quot;transparency&quot;:0},{&quot;brightness&quot;:0.800000011920929,&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683_3*l_h_a*1_2_1"/>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FILL_TYPE" val="3"/>
  <p:tag name="KSO_WM_UNIT_TEXT_FILL_FORE_SCHEMECOLOR_INDEX" val="1"/>
  <p:tag name="KSO_WM_UNIT_TEXT_FILL_TYPE" val="1"/>
  <p:tag name="KSO_WM_DIAGRAM_MAX_ITEMCNT" val="6"/>
  <p:tag name="KSO_WM_DIAGRAM_MIN_ITEMCNT" val="2"/>
  <p:tag name="KSO_WM_DIAGRAM_VIRTUALLY_FRAME" val="{&quot;height&quot;:272.9152755905512,&quot;width&quot;:862.7618110236219}"/>
  <p:tag name="KSO_WM_DIAGRAM_COLOR_MATCH_VALUE" val="{&quot;shape&quot;:{&quot;fill&quot;:{&quot;gradient&quot;:[{&quot;brightness&quot;:0,&quot;colorType&quot;:1,&quot;foreColorIndex&quot;:5,&quot;pos&quot;:1,&quot;transparency&quot;:0},{&quot;brightness&quot;:0.30000001192092896,&quot;colorType&quot;:1,&quot;foreColorIndex&quot;:5,&quot;pos&quot;:0,&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83_3*l_h_f*1_2_1"/>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
  <p:tag name="KSO_WM_UNIT_TEXT_FILL_FORE_SCHEMECOLOR_INDEX" val="1"/>
  <p:tag name="KSO_WM_UNIT_TEXT_FILL_TYPE" val="1"/>
  <p:tag name="KSO_WM_DIAGRAM_MAX_ITEMCNT" val="6"/>
  <p:tag name="KSO_WM_DIAGRAM_MIN_ITEMCNT" val="2"/>
  <p:tag name="KSO_WM_DIAGRAM_VIRTUALLY_FRAME" val="{&quot;height&quot;:272.9152755905512,&quot;width&quot;:862.761811023621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83_3*l_h_i*1_3_2"/>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3_2"/>
  <p:tag name="KSO_WM_UNIT_FILL_TYPE" val="1"/>
  <p:tag name="KSO_WM_UNIT_FILL_FORE_SCHEMECOLOR_INDEX" val="5"/>
  <p:tag name="KSO_WM_UNIT_FILL_FORE_SCHEMECOLOR_INDEX_BRIGHTNESS" val="-0.5"/>
  <p:tag name="KSO_WM_DIAGRAM_MAX_ITEMCNT" val="6"/>
  <p:tag name="KSO_WM_DIAGRAM_MIN_ITEMCNT" val="2"/>
  <p:tag name="KSO_WM_DIAGRAM_VIRTUALLY_FRAME" val="{&quot;height&quot;:272.9152755905512,&quot;width&quot;:862.7618110236219}"/>
  <p:tag name="KSO_WM_DIAGRAM_COLOR_MATCH_VALUE" val="{&quot;shape&quot;:{&quot;fill&quot;:{&quot;solid&quot;:{&quot;brightness&quot;:-0.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83_3*l_h_i*1_3_1"/>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3_1"/>
  <p:tag name="KSO_WM_UNIT_FILL_TYPE" val="3"/>
  <p:tag name="KSO_WM_DIAGRAM_MAX_ITEMCNT" val="6"/>
  <p:tag name="KSO_WM_DIAGRAM_MIN_ITEMCNT" val="2"/>
  <p:tag name="KSO_WM_DIAGRAM_VIRTUALLY_FRAME" val="{&quot;height&quot;:272.9152755905512,&quot;width&quot;:862.7618110236219}"/>
  <p:tag name="KSO_WM_DIAGRAM_COLOR_MATCH_VALUE" val="{&quot;shape&quot;:{&quot;fill&quot;:{&quot;gradient&quot;:[{&quot;brightness&quot;:0,&quot;colorType&quot;:1,&quot;foreColorIndex&quot;:14,&quot;pos&quot;:0.38999998569488525,&quot;transparency&quot;:0},{&quot;brightness&quot;:0.800000011920929,&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683_3*l_h_a*1_3_1"/>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FILL_TYPE" val="3"/>
  <p:tag name="KSO_WM_UNIT_TEXT_FILL_FORE_SCHEMECOLOR_INDEX" val="1"/>
  <p:tag name="KSO_WM_UNIT_TEXT_FILL_TYPE" val="1"/>
  <p:tag name="KSO_WM_DIAGRAM_MAX_ITEMCNT" val="6"/>
  <p:tag name="KSO_WM_DIAGRAM_MIN_ITEMCNT" val="2"/>
  <p:tag name="KSO_WM_DIAGRAM_VIRTUALLY_FRAME" val="{&quot;height&quot;:272.9152755905512,&quot;width&quot;:862.7618110236219}"/>
  <p:tag name="KSO_WM_DIAGRAM_COLOR_MATCH_VALUE" val="{&quot;shape&quot;:{&quot;fill&quot;:{&quot;gradient&quot;:[{&quot;brightness&quot;:0,&quot;colorType&quot;:1,&quot;foreColorIndex&quot;:5,&quot;pos&quot;:1,&quot;transparency&quot;:0},{&quot;brightness&quot;:0.30000001192092896,&quot;colorType&quot;:1,&quot;foreColorIndex&quot;:5,&quot;pos&quot;:0,&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83_3*l_h_f*1_3_1"/>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
  <p:tag name="KSO_WM_UNIT_TEXT_FILL_FORE_SCHEMECOLOR_INDEX" val="1"/>
  <p:tag name="KSO_WM_UNIT_TEXT_FILL_TYPE" val="1"/>
  <p:tag name="KSO_WM_DIAGRAM_MAX_ITEMCNT" val="6"/>
  <p:tag name="KSO_WM_DIAGRAM_MIN_ITEMCNT" val="2"/>
  <p:tag name="KSO_WM_DIAGRAM_VIRTUALLY_FRAME" val="{&quot;height&quot;:272.9152755905512,&quot;width&quot;:862.761811023621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83_3*l_h_i*1_4_2"/>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4_2"/>
  <p:tag name="KSO_WM_UNIT_FILL_TYPE" val="1"/>
  <p:tag name="KSO_WM_UNIT_FILL_FORE_SCHEMECOLOR_INDEX" val="5"/>
  <p:tag name="KSO_WM_UNIT_FILL_FORE_SCHEMECOLOR_INDEX_BRIGHTNESS" val="-0.5"/>
  <p:tag name="KSO_WM_DIAGRAM_MAX_ITEMCNT" val="6"/>
  <p:tag name="KSO_WM_DIAGRAM_MIN_ITEMCNT" val="2"/>
  <p:tag name="KSO_WM_DIAGRAM_VIRTUALLY_FRAME" val="{&quot;height&quot;:272.9152755905512,&quot;width&quot;:862.7618110236219}"/>
  <p:tag name="KSO_WM_DIAGRAM_COLOR_MATCH_VALUE" val="{&quot;shape&quot;:{&quot;fill&quot;:{&quot;solid&quot;:{&quot;brightness&quot;:-0.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83_3*l_h_i*1_4_1"/>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4_1"/>
  <p:tag name="KSO_WM_UNIT_FILL_TYPE" val="3"/>
  <p:tag name="KSO_WM_DIAGRAM_MAX_ITEMCNT" val="6"/>
  <p:tag name="KSO_WM_DIAGRAM_MIN_ITEMCNT" val="2"/>
  <p:tag name="KSO_WM_DIAGRAM_VIRTUALLY_FRAME" val="{&quot;height&quot;:272.9152755905512,&quot;width&quot;:862.7618110236219}"/>
  <p:tag name="KSO_WM_DIAGRAM_COLOR_MATCH_VALUE" val="{&quot;shape&quot;:{&quot;fill&quot;:{&quot;gradient&quot;:[{&quot;brightness&quot;:0,&quot;colorType&quot;:1,&quot;foreColorIndex&quot;:14,&quot;pos&quot;:0.38999998569488525,&quot;transparency&quot;:0},{&quot;brightness&quot;:0.800000011920929,&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683_3*l_h_a*1_4_1"/>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FILL_TYPE" val="3"/>
  <p:tag name="KSO_WM_UNIT_TEXT_FILL_FORE_SCHEMECOLOR_INDEX" val="1"/>
  <p:tag name="KSO_WM_UNIT_TEXT_FILL_TYPE" val="1"/>
  <p:tag name="KSO_WM_DIAGRAM_MAX_ITEMCNT" val="6"/>
  <p:tag name="KSO_WM_DIAGRAM_MIN_ITEMCNT" val="2"/>
  <p:tag name="KSO_WM_DIAGRAM_VIRTUALLY_FRAME" val="{&quot;height&quot;:272.9152755905512,&quot;width&quot;:862.7618110236219}"/>
  <p:tag name="KSO_WM_DIAGRAM_COLOR_MATCH_VALUE" val="{&quot;shape&quot;:{&quot;fill&quot;:{&quot;gradient&quot;:[{&quot;brightness&quot;:0,&quot;colorType&quot;:1,&quot;foreColorIndex&quot;:5,&quot;pos&quot;:1,&quot;transparency&quot;:0},{&quot;brightness&quot;:0.30000001192092896,&quot;colorType&quot;:1,&quot;foreColorIndex&quot;:5,&quot;pos&quot;:0,&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83_3*l_h_f*1_4_1"/>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
  <p:tag name="KSO_WM_UNIT_TEXT_FILL_FORE_SCHEMECOLOR_INDEX" val="1"/>
  <p:tag name="KSO_WM_UNIT_TEXT_FILL_TYPE" val="1"/>
  <p:tag name="KSO_WM_DIAGRAM_MAX_ITEMCNT" val="6"/>
  <p:tag name="KSO_WM_DIAGRAM_MIN_ITEMCNT" val="2"/>
  <p:tag name="KSO_WM_DIAGRAM_VIRTUALLY_FRAME" val="{&quot;height&quot;:272.9152755905512,&quot;width&quot;:862.761811023621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4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4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4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4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4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4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4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6.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303_9*f*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汇报人：WPS"/>
</p:tagLst>
</file>

<file path=ppt/tags/tag43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3_9*a*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THANKS"/>
</p:tagLst>
</file>

<file path=ppt/tags/tag438.xml><?xml version="1.0" encoding="utf-8"?>
<p:tagLst xmlns:p="http://schemas.openxmlformats.org/presentationml/2006/main">
  <p:tag name="KSO_WM_SLIDE_ID" val="custom20230303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303"/>
  <p:tag name="KSO_WM_SLIDE_LAYOUT" val="a_f"/>
  <p:tag name="KSO_WM_SLIDE_LAYOUT_CNT" val="1_1"/>
  <p:tag name="KSO_WM_SLIDE_TYPE" val="endPage"/>
  <p:tag name="KSO_WM_SLIDE_SUBTYPE" val="pureTxt"/>
  <p:tag name="KSO_WM_SLIDE_CONTENT_AREA" val="{&quot;left&quot;:&quot;81.45&quot;,&quot;top&quot;:&quot;106.8&quot;,&quot;width&quot;:&quot;739.1&quot;,&quot;height&quot;:&quot;290.25&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86">
      <a:dk1>
        <a:srgbClr val="000000"/>
      </a:dk1>
      <a:lt1>
        <a:srgbClr val="FFFFFF"/>
      </a:lt1>
      <a:dk2>
        <a:srgbClr val="003E29"/>
      </a:dk2>
      <a:lt2>
        <a:srgbClr val="E6E6E6"/>
      </a:lt2>
      <a:accent1>
        <a:srgbClr val="1FFFB5"/>
      </a:accent1>
      <a:accent2>
        <a:srgbClr val="2EE8C3"/>
      </a:accent2>
      <a:accent3>
        <a:srgbClr val="3DD2D1"/>
      </a:accent3>
      <a:accent4>
        <a:srgbClr val="4BBBE0"/>
      </a:accent4>
      <a:accent5>
        <a:srgbClr val="5AA5EE"/>
      </a:accent5>
      <a:accent6>
        <a:srgbClr val="698EFC"/>
      </a:accent6>
      <a:hlink>
        <a:srgbClr val="4472C4"/>
      </a:hlink>
      <a:folHlink>
        <a:srgbClr val="EEEEEE"/>
      </a:folHlink>
    </a:clrScheme>
    <a:fontScheme name="稻壳儿-黑体常规8">
      <a:majorFont>
        <a:latin typeface="MiSans Heavy"/>
        <a:ea typeface="MiSans Heavy"/>
        <a:cs typeface=""/>
      </a:majorFont>
      <a:minorFont>
        <a:latin typeface="MiSans Normal"/>
        <a:ea typeface="MiSans Normal"/>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a:solidFill>
            <a:srgbClr val="DCD6CA"/>
          </a:solidFill>
          <a:prstDash val="solid"/>
        </a:ln>
      </a:spPr>
      <a:bodyPr anchor="ctr" rtlCol="0"/>
      <a:lstStyle>
        <a:defPPr algn="ctr"/>
      </a:lstStyle>
      <a:style>
        <a:lnRef idx="2">
          <a:schemeClr val="accent1">
            <a:shade val="50000"/>
          </a:schemeClr>
        </a:lnRef>
        <a:fillRef idx="1">
          <a:schemeClr val="accent1"/>
        </a:fillRef>
        <a:effectRef idx="0">
          <a:schemeClr val="accent1"/>
        </a:effectRef>
        <a:fontRef idx="minor">
          <a:schemeClr val="lt1"/>
        </a:fontRef>
      </a:style>
    </a:sp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V1923A</dc:creator>
  <dcterms:created xsi:type="dcterms:W3CDTF">2023-12-17T03:56:55Z</dcterms:created>
  <dcterms:modified xsi:type="dcterms:W3CDTF">2023-12-17T03:56:55Z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4295599d6cbd4961b81beddffc10740a_21</vt:lpwstr>
  </property>
</Properties>
</file>