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99999" r:id="rId1"/>
    <p:sldMasterId id="2147500036" r:id="rId2"/>
  </p:sldMasterIdLst>
  <p:notesMasterIdLst>
    <p:notesMasterId r:id="rId3"/>
  </p:notesMasterIdLst>
  <p:sldIdLst>
    <p:sldId id="8030" r:id="rId4"/>
    <p:sldId id="8034" r:id="rId5"/>
    <p:sldId id="8039" r:id="rId6"/>
    <p:sldId id="8044" r:id="rId7"/>
    <p:sldId id="8051" r:id="rId9"/>
    <p:sldId id="8054" r:id="rId10"/>
    <p:sldId id="8057" r:id="rId11"/>
    <p:sldId id="8060" r:id="rId12"/>
    <p:sldId id="8064" r:id="rId13"/>
    <p:sldId id="8071" r:id="rId15"/>
    <p:sldId id="8074" r:id="rId16"/>
    <p:sldId id="8077" r:id="rId17"/>
    <p:sldId id="8080" r:id="rId18"/>
    <p:sldId id="8084" r:id="rId19"/>
    <p:sldId id="8091" r:id="rId21"/>
    <p:sldId id="8094" r:id="rId22"/>
    <p:sldId id="8097" r:id="rId23"/>
    <p:sldId id="8100" r:id="rId24"/>
    <p:sldId id="8104" r:id="rId25"/>
    <p:sldId id="8111" r:id="rId27"/>
    <p:sldId id="8114" r:id="rId28"/>
    <p:sldId id="8117" r:id="rId29"/>
    <p:sldId id="8120" r:id="rId30"/>
    <p:sldId id="8124" r:id="rId31"/>
    <p:sldId id="8131" r:id="rId33"/>
    <p:sldId id="8134" r:id="rId34"/>
    <p:sldId id="8137" r:id="rId35"/>
    <p:sldId id="8140" r:id="rId36"/>
    <p:sldId id="8143" r:id="rId37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3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3" Type="http://schemas.openxmlformats.org/officeDocument/2006/relationships/slide" Target="slides/slide25.xml"/><Relationship Id="rId34" Type="http://schemas.openxmlformats.org/officeDocument/2006/relationships/slide" Target="slides/slide26.xml"/><Relationship Id="rId35" Type="http://schemas.openxmlformats.org/officeDocument/2006/relationships/slide" Target="slides/slide27.xml"/><Relationship Id="rId36" Type="http://schemas.openxmlformats.org/officeDocument/2006/relationships/slide" Target="slides/slide28.xml"/><Relationship Id="rId37" Type="http://schemas.openxmlformats.org/officeDocument/2006/relationships/slide" Target="slides/slide29.xml"/><Relationship Id="rId38" Type="http://schemas.openxmlformats.org/officeDocument/2006/relationships/tableStyles" Target="tableStyles.xml"/><Relationship Id="rId39" Type="http://schemas.openxmlformats.org/officeDocument/2006/relationships/presProps" Target="presProps.xml"/><Relationship Id="rId40" Type="http://schemas.openxmlformats.org/officeDocument/2006/relationships/viewProps" Target="viewProps.xml"/><Relationship Id="rId41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3.xml"/><Relationship Id="rId2" Type="http://schemas.openxmlformats.org/officeDocument/2006/relationships/notesMaster" Target="../notesMasters/notesMaster1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slide" Target="../slides/slide4.xml"/><Relationship Id="rId2" Type="http://schemas.openxmlformats.org/officeDocument/2006/relationships/notesMaster" Target="../notesMasters/notesMaster1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slide" Target="../slides/slide9.xml"/><Relationship Id="rId2" Type="http://schemas.openxmlformats.org/officeDocument/2006/relationships/notesMaster" Target="../notesMasters/notesMaster1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slide" Target="../slides/slide14.xml"/><Relationship Id="rId2" Type="http://schemas.openxmlformats.org/officeDocument/2006/relationships/notesMaster" Target="../notesMasters/notesMaster1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slide" Target="../slides/slide19.xml"/><Relationship Id="rId2" Type="http://schemas.openxmlformats.org/officeDocument/2006/relationships/notesMaster" Target="../notesMasters/notesMaster1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slide" Target="../slides/slide24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0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22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2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tags" Target="../tags/tag8.xml"/><Relationship Id="rId10" Type="http://schemas.openxmlformats.org/officeDocument/2006/relationships/tags" Target="../tags/tag9.xml"/><Relationship Id="rId11" Type="http://schemas.openxmlformats.org/officeDocument/2006/relationships/tags" Target="../tags/tag10.xml"/><Relationship Id="rId12" Type="http://schemas.openxmlformats.org/officeDocument/2006/relationships/tags" Target="../tags/tag11.xml"/><Relationship Id="rId13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2.xml"/><Relationship Id="rId2" Type="http://schemas.openxmlformats.org/officeDocument/2006/relationships/tags" Target="../tags/tag13.xml"/><Relationship Id="rId3" Type="http://schemas.openxmlformats.org/officeDocument/2006/relationships/tags" Target="../tags/tag14.xml"/><Relationship Id="rId4" Type="http://schemas.openxmlformats.org/officeDocument/2006/relationships/tags" Target="../tags/tag15.xml"/><Relationship Id="rId5" Type="http://schemas.openxmlformats.org/officeDocument/2006/relationships/tags" Target="../tags/tag16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7.xml"/><Relationship Id="rId2" Type="http://schemas.openxmlformats.org/officeDocument/2006/relationships/image" Target="../media/image1.png"/><Relationship Id="rId3" Type="http://schemas.openxmlformats.org/officeDocument/2006/relationships/tags" Target="../tags/tag18.xml"/><Relationship Id="rId4" Type="http://schemas.openxmlformats.org/officeDocument/2006/relationships/tags" Target="../tags/tag19.xml"/><Relationship Id="rId5" Type="http://schemas.openxmlformats.org/officeDocument/2006/relationships/tags" Target="../tags/tag20.xml"/><Relationship Id="rId6" Type="http://schemas.openxmlformats.org/officeDocument/2006/relationships/tags" Target="../tags/tag21.xml"/><Relationship Id="rId7" Type="http://schemas.openxmlformats.org/officeDocument/2006/relationships/tags" Target="../tags/tag22.xml"/><Relationship Id="rId8" Type="http://schemas.openxmlformats.org/officeDocument/2006/relationships/tags" Target="../tags/tag23.xml"/><Relationship Id="rId9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4.xml"/><Relationship Id="rId2" Type="http://schemas.openxmlformats.org/officeDocument/2006/relationships/image" Target="../media/image2.png"/><Relationship Id="rId3" Type="http://schemas.openxmlformats.org/officeDocument/2006/relationships/tags" Target="../tags/tag25.xml"/><Relationship Id="rId4" Type="http://schemas.openxmlformats.org/officeDocument/2006/relationships/tags" Target="../tags/tag26.xml"/><Relationship Id="rId5" Type="http://schemas.openxmlformats.org/officeDocument/2006/relationships/tags" Target="../tags/tag27.xml"/><Relationship Id="rId6" Type="http://schemas.openxmlformats.org/officeDocument/2006/relationships/tags" Target="../tags/tag28.xml"/><Relationship Id="rId7" Type="http://schemas.openxmlformats.org/officeDocument/2006/relationships/tags" Target="../tags/tag29.xml"/><Relationship Id="rId8" Type="http://schemas.openxmlformats.org/officeDocument/2006/relationships/tags" Target="../tags/tag30.xml"/><Relationship Id="rId9" Type="http://schemas.openxmlformats.org/officeDocument/2006/relationships/tags" Target="../tags/tag31.xml"/><Relationship Id="rId10" Type="http://schemas.openxmlformats.org/officeDocument/2006/relationships/tags" Target="../tags/tag32.xml"/><Relationship Id="rId11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33.xml"/><Relationship Id="rId2" Type="http://schemas.openxmlformats.org/officeDocument/2006/relationships/tags" Target="../tags/tag34.xml"/><Relationship Id="rId3" Type="http://schemas.openxmlformats.org/officeDocument/2006/relationships/tags" Target="../tags/tag35.xml"/><Relationship Id="rId4" Type="http://schemas.openxmlformats.org/officeDocument/2006/relationships/tags" Target="../tags/tag36.xml"/><Relationship Id="rId5" Type="http://schemas.openxmlformats.org/officeDocument/2006/relationships/tags" Target="../tags/tag37.xml"/><Relationship Id="rId6" Type="http://schemas.openxmlformats.org/officeDocument/2006/relationships/tags" Target="../tags/tag38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39.xml"/><Relationship Id="rId2" Type="http://schemas.openxmlformats.org/officeDocument/2006/relationships/tags" Target="../tags/tag40.xml"/><Relationship Id="rId3" Type="http://schemas.openxmlformats.org/officeDocument/2006/relationships/tags" Target="../tags/tag41.xml"/><Relationship Id="rId4" Type="http://schemas.openxmlformats.org/officeDocument/2006/relationships/tags" Target="../tags/tag42.xml"/><Relationship Id="rId5" Type="http://schemas.openxmlformats.org/officeDocument/2006/relationships/tags" Target="../tags/tag43.xml"/><Relationship Id="rId6" Type="http://schemas.openxmlformats.org/officeDocument/2006/relationships/tags" Target="../tags/tag44.xml"/><Relationship Id="rId7" Type="http://schemas.openxmlformats.org/officeDocument/2006/relationships/tags" Target="../tags/tag45.xml"/><Relationship Id="rId8" Type="http://schemas.openxmlformats.org/officeDocument/2006/relationships/tags" Target="../tags/tag46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47.xml"/><Relationship Id="rId2" Type="http://schemas.openxmlformats.org/officeDocument/2006/relationships/tags" Target="../tags/tag48.xml"/><Relationship Id="rId3" Type="http://schemas.openxmlformats.org/officeDocument/2006/relationships/tags" Target="../tags/tag49.xml"/><Relationship Id="rId4" Type="http://schemas.openxmlformats.org/officeDocument/2006/relationships/tags" Target="../tags/tag50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1.xml"/><Relationship Id="rId2" Type="http://schemas.openxmlformats.org/officeDocument/2006/relationships/tags" Target="../tags/tag52.xml"/><Relationship Id="rId3" Type="http://schemas.openxmlformats.org/officeDocument/2006/relationships/tags" Target="../tags/tag53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54.xml"/><Relationship Id="rId2" Type="http://schemas.openxmlformats.org/officeDocument/2006/relationships/tags" Target="../tags/tag55.xml"/><Relationship Id="rId3" Type="http://schemas.openxmlformats.org/officeDocument/2006/relationships/tags" Target="../tags/tag56.xml"/><Relationship Id="rId4" Type="http://schemas.openxmlformats.org/officeDocument/2006/relationships/tags" Target="../tags/tag57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58.xml"/><Relationship Id="rId2" Type="http://schemas.openxmlformats.org/officeDocument/2006/relationships/tags" Target="../tags/tag59.xml"/><Relationship Id="rId3" Type="http://schemas.openxmlformats.org/officeDocument/2006/relationships/tags" Target="../tags/tag60.xml"/><Relationship Id="rId4" Type="http://schemas.openxmlformats.org/officeDocument/2006/relationships/tags" Target="../tags/tag61.xml"/><Relationship Id="rId5" Type="http://schemas.openxmlformats.org/officeDocument/2006/relationships/tags" Target="../tags/tag62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63.xml"/><Relationship Id="rId2" Type="http://schemas.openxmlformats.org/officeDocument/2006/relationships/image" Target="../media/image1.png"/><Relationship Id="rId3" Type="http://schemas.openxmlformats.org/officeDocument/2006/relationships/tags" Target="../tags/tag64.xml"/><Relationship Id="rId4" Type="http://schemas.openxmlformats.org/officeDocument/2006/relationships/tags" Target="../tags/tag65.xml"/><Relationship Id="rId5" Type="http://schemas.openxmlformats.org/officeDocument/2006/relationships/tags" Target="../tags/tag66.xml"/><Relationship Id="rId6" Type="http://schemas.openxmlformats.org/officeDocument/2006/relationships/tags" Target="../tags/tag67.xml"/><Relationship Id="rId7" Type="http://schemas.openxmlformats.org/officeDocument/2006/relationships/tags" Target="../tags/tag68.xml"/><Relationship Id="rId8" Type="http://schemas.openxmlformats.org/officeDocument/2006/relationships/tags" Target="../tags/tag69.xml"/><Relationship Id="rId9" Type="http://schemas.openxmlformats.org/officeDocument/2006/relationships/tags" Target="../tags/tag70.xml"/><Relationship Id="rId10" Type="http://schemas.openxmlformats.org/officeDocument/2006/relationships/tags" Target="../tags/tag71.xml"/><Relationship Id="rId1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7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70" name="标题 1"/>
          <p:cNvSpPr>
            <a:spLocks noGrp="1"/>
          </p:cNvSpPr>
          <p:nvPr>
            <p:ph type="ctrTitle"/>
            <p:custDataLst>
              <p:tags r:id="rId3"/>
            </p:custDataLst>
          </p:nvPr>
        </p:nvSpPr>
        <p:spPr>
          <a:xfrm>
            <a:off x="838200" y="2319650"/>
            <a:ext cx="10515600" cy="867433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54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72" name="副标题 2"/>
          <p:cNvSpPr>
            <a:spLocks noGrp="1"/>
          </p:cNvSpPr>
          <p:nvPr>
            <p:ph type="subTitle" idx="1"/>
            <p:custDataLst>
              <p:tags r:id="rId4"/>
            </p:custDataLst>
          </p:nvPr>
        </p:nvSpPr>
        <p:spPr>
          <a:xfrm>
            <a:off x="1296136" y="1095762"/>
            <a:ext cx="9995517" cy="972000"/>
          </a:xfrm>
        </p:spPr>
        <p:txBody>
          <a:bodyPr anchor="b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solidFill>
                  <a:schemeClr val="lt1">
                    <a:lumMod val="100000"/>
                  </a:schemeClr>
                </a:soli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67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76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8678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80" name="文本占位符 9"/>
          <p:cNvSpPr>
            <a:spLocks noGrp="1"/>
          </p:cNvSpPr>
          <p:nvPr>
            <p:ph type="body" sz="quarter" idx="13" hasCustomPrompt="1"/>
            <p:custDataLst>
              <p:tags r:id="rId8"/>
            </p:custDataLst>
          </p:nvPr>
        </p:nvSpPr>
        <p:spPr>
          <a:xfrm>
            <a:off x="847076" y="79505"/>
            <a:ext cx="10453454" cy="504000"/>
          </a:xfrm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b="1" sz="12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682" name="文本占位符 13"/>
          <p:cNvSpPr>
            <a:spLocks noGrp="1"/>
          </p:cNvSpPr>
          <p:nvPr>
            <p:ph type="body" sz="quarter" idx="14" hasCustomPrompt="1"/>
            <p:custDataLst>
              <p:tags r:id="rId9"/>
            </p:custDataLst>
          </p:nvPr>
        </p:nvSpPr>
        <p:spPr>
          <a:xfrm>
            <a:off x="3727357" y="3513778"/>
            <a:ext cx="2880000" cy="985141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sz="16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日期时间占位符</a:t>
            </a:r>
            <a:endParaRPr altLang="en-US" dirty="0" lang="zh-CN"/>
          </a:p>
        </p:txBody>
      </p:sp>
      <p:sp>
        <p:nvSpPr>
          <p:cNvPr id="1048684" name="文本占位符 23"/>
          <p:cNvSpPr>
            <a:spLocks noGrp="1"/>
          </p:cNvSpPr>
          <p:nvPr>
            <p:ph type="body" sz="quarter" idx="17" hasCustomPrompt="1"/>
            <p:custDataLst>
              <p:tags r:id="rId10"/>
            </p:custDataLst>
          </p:nvPr>
        </p:nvSpPr>
        <p:spPr>
          <a:xfrm>
            <a:off x="859464" y="3515997"/>
            <a:ext cx="2743200" cy="985141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sz="16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cxnSp>
        <p:nvCxnSpPr>
          <p:cNvPr id="3145729" name="直接连接符 8"/>
          <p:cNvCxnSpPr>
            <a:cxnSpLocks/>
          </p:cNvCxnSpPr>
          <p:nvPr userDrawn="1">
            <p:custDataLst>
              <p:tags r:id="rId11"/>
            </p:custDataLst>
          </p:nvPr>
        </p:nvCxnSpPr>
        <p:spPr>
          <a:xfrm>
            <a:off x="847076" y="1928356"/>
            <a:ext cx="285750" cy="0"/>
          </a:xfrm>
          <a:prstGeom prst="line"/>
          <a:ln w="28575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1" name="直接连接符 14"/>
          <p:cNvCxnSpPr>
            <a:cxnSpLocks/>
          </p:cNvCxnSpPr>
          <p:nvPr userDrawn="1">
            <p:custDataLst>
              <p:tags r:id="rId12"/>
            </p:custDataLst>
          </p:nvPr>
        </p:nvCxnSpPr>
        <p:spPr>
          <a:xfrm>
            <a:off x="838198" y="653905"/>
            <a:ext cx="11352903" cy="0"/>
          </a:xfrm>
          <a:prstGeom prst="line"/>
          <a:ln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88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90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2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94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1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 t="19858"/>
          <a:stretch>
            <a:fillRect/>
          </a:stretch>
        </p:blipFill>
        <p:spPr>
          <a:xfrm>
            <a:off x="0" y="0"/>
            <a:ext cx="12192000" cy="5496122"/>
          </a:xfrm>
          <a:prstGeom prst="rect"/>
        </p:spPr>
      </p:pic>
      <p:sp>
        <p:nvSpPr>
          <p:cNvPr id="1048696" name="矩形: 剪去单角 9"/>
          <p:cNvSpPr/>
          <p:nvPr userDrawn="1">
            <p:custDataLst>
              <p:tags r:id="rId3"/>
            </p:custDataLst>
          </p:nvPr>
        </p:nvSpPr>
        <p:spPr>
          <a:xfrm flipH="1">
            <a:off x="0" y="5067300"/>
            <a:ext cx="12192000" cy="1790700"/>
          </a:xfrm>
          <a:prstGeom prst="snip1Rect">
            <a:avLst>
              <a:gd name="adj" fmla="val 12525"/>
            </a:avLst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8" name="标题 1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839788" y="1139360"/>
            <a:ext cx="7932072" cy="2082301"/>
          </a:xfrm>
        </p:spPr>
        <p:txBody>
          <a:bodyPr anchor="t">
            <a:noAutofit/>
          </a:bodyPr>
          <a:lstStyle>
            <a:lvl1pPr>
              <a:defRPr sz="72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700" name="日期占位符 6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2" name="页脚占位符 7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4" name="灯片编号占位符 8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cxnSp>
        <p:nvCxnSpPr>
          <p:cNvPr id="3145733" name="直接连接符 5"/>
          <p:cNvCxnSpPr>
            <a:cxnSpLocks/>
          </p:cNvCxnSpPr>
          <p:nvPr userDrawn="1">
            <p:custDataLst>
              <p:tags r:id="rId8"/>
            </p:custDataLst>
          </p:nvPr>
        </p:nvCxnSpPr>
        <p:spPr>
          <a:xfrm>
            <a:off x="838198" y="653905"/>
            <a:ext cx="11352903" cy="0"/>
          </a:xfrm>
          <a:prstGeom prst="line"/>
          <a:ln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6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06" name="矩形: 剪去单角 8"/>
          <p:cNvSpPr/>
          <p:nvPr userDrawn="1">
            <p:custDataLst>
              <p:tags r:id="rId3"/>
            </p:custDataLst>
          </p:nvPr>
        </p:nvSpPr>
        <p:spPr>
          <a:xfrm flipH="1">
            <a:off x="0" y="5067300"/>
            <a:ext cx="12192000" cy="1790700"/>
          </a:xfrm>
          <a:prstGeom prst="snip1Rect">
            <a:avLst>
              <a:gd name="adj" fmla="val 12525"/>
            </a:avLst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8" name="矩形: 剪去单角 9"/>
          <p:cNvSpPr/>
          <p:nvPr userDrawn="1">
            <p:custDataLst>
              <p:tags r:id="rId4"/>
            </p:custDataLst>
          </p:nvPr>
        </p:nvSpPr>
        <p:spPr>
          <a:xfrm flipH="1">
            <a:off x="939798" y="3961867"/>
            <a:ext cx="2851343" cy="2526245"/>
          </a:xfrm>
          <a:prstGeom prst="snip1Rect">
            <a:avLst>
              <a:gd name="adj" fmla="val 12525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3145735" name="直接箭头连接符 10"/>
          <p:cNvCxnSpPr>
            <a:cxnSpLocks/>
          </p:cNvCxnSpPr>
          <p:nvPr userDrawn="1">
            <p:custDataLst>
              <p:tags r:id="rId5"/>
            </p:custDataLst>
          </p:nvPr>
        </p:nvCxnSpPr>
        <p:spPr>
          <a:xfrm>
            <a:off x="1346200" y="6035302"/>
            <a:ext cx="596900" cy="0"/>
          </a:xfrm>
          <a:prstGeom prst="straightConnector1"/>
          <a:ln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10" name="标题 1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/>
          <a:lstStyle>
            <a:lvl1pPr algn="l">
              <a:defRPr sz="54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12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4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16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18" name="文本占位符 7"/>
          <p:cNvSpPr>
            <a:spLocks noGrp="1"/>
          </p:cNvSpPr>
          <p:nvPr>
            <p:ph type="body" sz="quarter" idx="13" hasCustomPrompt="1"/>
            <p:custDataLst>
              <p:tags r:id="rId10"/>
            </p:custDataLst>
          </p:nvPr>
        </p:nvSpPr>
        <p:spPr>
          <a:xfrm>
            <a:off x="939798" y="3961867"/>
            <a:ext cx="2851343" cy="1745071"/>
          </a:xfrm>
        </p:spPr>
        <p:txBody>
          <a:bodyPr anchor="b">
            <a:noAutofit/>
          </a:bodyPr>
          <a:lstStyle>
            <a:lvl1pPr algn="ctr" indent="0" marL="0">
              <a:buNone/>
              <a:defRPr b="1" sz="80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22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6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8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0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34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36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38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40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2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4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6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50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2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4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6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8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0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2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64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6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8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72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74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6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8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1" name="图片 6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80" name="标题 1"/>
          <p:cNvSpPr>
            <a:spLocks noGrp="1"/>
          </p:cNvSpPr>
          <p:nvPr>
            <p:ph type="ctrTitle"/>
            <p:custDataLst>
              <p:tags r:id="rId3"/>
            </p:custDataLst>
          </p:nvPr>
        </p:nvSpPr>
        <p:spPr>
          <a:xfrm>
            <a:off x="838200" y="1198796"/>
            <a:ext cx="10515000" cy="1800000"/>
          </a:xfrm>
        </p:spPr>
        <p:txBody>
          <a:bodyPr anchor="b" bIns="0" lIns="0" rIns="0" rtlCol="0" tIns="0" vert="horz">
            <a:normAutofit/>
          </a:bodyPr>
          <a:lstStyle>
            <a:lvl1pPr>
              <a:defRPr altLang="en-US" dirty="0" sz="6400" lang="zh-CN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82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4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8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88" name="文本占位符 9"/>
          <p:cNvSpPr>
            <a:spLocks noGrp="1"/>
          </p:cNvSpPr>
          <p:nvPr>
            <p:ph type="body" sz="quarter" idx="13" hasCustomPrompt="1"/>
            <p:custDataLst>
              <p:tags r:id="rId7"/>
            </p:custDataLst>
          </p:nvPr>
        </p:nvSpPr>
        <p:spPr>
          <a:xfrm>
            <a:off x="838799" y="88360"/>
            <a:ext cx="10514401" cy="504000"/>
          </a:xfrm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b="1" sz="12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790" name="文本占位符 13"/>
          <p:cNvSpPr>
            <a:spLocks noGrp="1"/>
          </p:cNvSpPr>
          <p:nvPr>
            <p:ph type="body" sz="quarter" idx="14" hasCustomPrompt="1"/>
            <p:custDataLst>
              <p:tags r:id="rId8"/>
            </p:custDataLst>
          </p:nvPr>
        </p:nvSpPr>
        <p:spPr>
          <a:xfrm>
            <a:off x="3685309" y="3281833"/>
            <a:ext cx="2880000" cy="1092739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日期时间占位符</a:t>
            </a:r>
            <a:endParaRPr altLang="en-US" dirty="0" lang="zh-CN"/>
          </a:p>
        </p:txBody>
      </p:sp>
      <p:sp>
        <p:nvSpPr>
          <p:cNvPr id="1048792" name="文本占位符 23"/>
          <p:cNvSpPr>
            <a:spLocks noGrp="1"/>
          </p:cNvSpPr>
          <p:nvPr>
            <p:ph type="body" sz="quarter" idx="17" hasCustomPrompt="1"/>
            <p:custDataLst>
              <p:tags r:id="rId9"/>
            </p:custDataLst>
          </p:nvPr>
        </p:nvSpPr>
        <p:spPr>
          <a:xfrm>
            <a:off x="869373" y="3281833"/>
            <a:ext cx="2743200" cy="1092739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cxnSp>
        <p:nvCxnSpPr>
          <p:cNvPr id="3145737" name="直接连接符 7"/>
          <p:cNvCxnSpPr>
            <a:cxnSpLocks/>
          </p:cNvCxnSpPr>
          <p:nvPr userDrawn="1">
            <p:custDataLst>
              <p:tags r:id="rId10"/>
            </p:custDataLst>
          </p:nvPr>
        </p:nvCxnSpPr>
        <p:spPr>
          <a:xfrm>
            <a:off x="838198" y="653905"/>
            <a:ext cx="11352903" cy="0"/>
          </a:xfrm>
          <a:prstGeom prst="line"/>
          <a:ln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72.xml"/><Relationship Id="rId13" Type="http://schemas.openxmlformats.org/officeDocument/2006/relationships/image" Target="../media/image3.png"/><Relationship Id="rId14" Type="http://schemas.openxmlformats.org/officeDocument/2006/relationships/tags" Target="../tags/tag73.xml"/><Relationship Id="rId15" Type="http://schemas.openxmlformats.org/officeDocument/2006/relationships/tags" Target="../tags/tag74.xml"/><Relationship Id="rId16" Type="http://schemas.openxmlformats.org/officeDocument/2006/relationships/tags" Target="../tags/tag75.xml"/><Relationship Id="rId17" Type="http://schemas.openxmlformats.org/officeDocument/2006/relationships/tags" Target="../tags/tag76.xml"/><Relationship Id="rId18" Type="http://schemas.openxmlformats.org/officeDocument/2006/relationships/tags" Target="../tags/tag77.xml"/><Relationship Id="rId19" Type="http://schemas.openxmlformats.org/officeDocument/2006/relationships/tags" Target="../tags/tag78.xml"/><Relationship Id="rId2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500000" r:id="rId1"/>
    <p:sldLayoutId id="2147500001" r:id="rId2"/>
    <p:sldLayoutId id="2147500002" r:id="rId3"/>
    <p:sldLayoutId id="2147500003" r:id="rId4"/>
    <p:sldLayoutId id="2147500004" r:id="rId5"/>
    <p:sldLayoutId id="2147500005" r:id="rId6"/>
    <p:sldLayoutId id="2147500006" r:id="rId7"/>
    <p:sldLayoutId id="2147500007" r:id="rId8"/>
    <p:sldLayoutId id="2147500008" r:id="rId9"/>
    <p:sldLayoutId id="2147500009" r:id="rId10"/>
    <p:sldLayoutId id="2147500010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8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58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838200" y="36000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0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2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4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6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8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500037" r:id="rId1"/>
    <p:sldLayoutId id="2147500038" r:id="rId2"/>
    <p:sldLayoutId id="2147500039" r:id="rId3"/>
    <p:sldLayoutId id="2147500040" r:id="rId4"/>
    <p:sldLayoutId id="2147500041" r:id="rId5"/>
    <p:sldLayoutId id="2147500042" r:id="rId6"/>
    <p:sldLayoutId id="2147500043" r:id="rId7"/>
    <p:sldLayoutId id="2147500044" r:id="rId8"/>
    <p:sldLayoutId id="2147500045" r:id="rId9"/>
    <p:sldLayoutId id="2147500046" r:id="rId10"/>
    <p:sldLayoutId id="2147500047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36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79.xml"/><Relationship Id="rId2" Type="http://schemas.openxmlformats.org/officeDocument/2006/relationships/tags" Target="../tags/tag80.xml"/><Relationship Id="rId3" Type="http://schemas.openxmlformats.org/officeDocument/2006/relationships/tags" Target="../tags/tag81.xml"/><Relationship Id="rId4" Type="http://schemas.openxmlformats.org/officeDocument/2006/relationships/tags" Target="../tags/tag82.xml"/><Relationship Id="rId5" Type="http://schemas.openxmlformats.org/officeDocument/2006/relationships/tags" Target="../tags/tag83.xml"/><Relationship Id="rId6" Type="http://schemas.openxmlformats.org/officeDocument/2006/relationships/tags" Target="../tags/tag84.xml"/><Relationship Id="rId7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85.xml"/><Relationship Id="rId2" Type="http://schemas.openxmlformats.org/officeDocument/2006/relationships/tags" Target="../tags/tag86.xml"/><Relationship Id="rId3" Type="http://schemas.openxmlformats.org/officeDocument/2006/relationships/tags" Target="../tags/tag87.xml"/><Relationship Id="rId4" Type="http://schemas.openxmlformats.org/officeDocument/2006/relationships/tags" Target="../tags/tag88.xml"/><Relationship Id="rId5" Type="http://schemas.openxmlformats.org/officeDocument/2006/relationships/tags" Target="../tags/tag89.xml"/><Relationship Id="rId6" Type="http://schemas.openxmlformats.org/officeDocument/2006/relationships/tags" Target="../tags/tag90.xml"/><Relationship Id="rId7" Type="http://schemas.openxmlformats.org/officeDocument/2006/relationships/tags" Target="../tags/tag91.xml"/><Relationship Id="rId8" Type="http://schemas.openxmlformats.org/officeDocument/2006/relationships/tags" Target="../tags/tag92.xml"/><Relationship Id="rId9" Type="http://schemas.openxmlformats.org/officeDocument/2006/relationships/tags" Target="../tags/tag93.xml"/><Relationship Id="rId10" Type="http://schemas.openxmlformats.org/officeDocument/2006/relationships/tags" Target="../tags/tag94.xml"/><Relationship Id="rId11" Type="http://schemas.openxmlformats.org/officeDocument/2006/relationships/tags" Target="../tags/tag95.xml"/><Relationship Id="rId12" Type="http://schemas.openxmlformats.org/officeDocument/2006/relationships/tags" Target="../tags/tag96.xml"/><Relationship Id="rId13" Type="http://schemas.openxmlformats.org/officeDocument/2006/relationships/tags" Target="../tags/tag97.xml"/><Relationship Id="rId14" Type="http://schemas.openxmlformats.org/officeDocument/2006/relationships/tags" Target="../tags/tag98.xml"/><Relationship Id="rId15" Type="http://schemas.openxmlformats.org/officeDocument/2006/relationships/tags" Target="../tags/tag99.xml"/><Relationship Id="rId16" Type="http://schemas.openxmlformats.org/officeDocument/2006/relationships/tags" Target="../tags/tag100.xml"/><Relationship Id="rId17" Type="http://schemas.openxmlformats.org/officeDocument/2006/relationships/tags" Target="../tags/tag101.xml"/><Relationship Id="rId18" Type="http://schemas.openxmlformats.org/officeDocument/2006/relationships/tags" Target="../tags/tag102.xml"/><Relationship Id="rId19" Type="http://schemas.openxmlformats.org/officeDocument/2006/relationships/tags" Target="../tags/tag103.xml"/><Relationship Id="rId20" Type="http://schemas.openxmlformats.org/officeDocument/2006/relationships/tags" Target="../tags/tag104.xml"/><Relationship Id="rId21" Type="http://schemas.openxmlformats.org/officeDocument/2006/relationships/tags" Target="../tags/tag105.xml"/><Relationship Id="rId22" Type="http://schemas.openxmlformats.org/officeDocument/2006/relationships/tags" Target="../tags/tag106.xml"/><Relationship Id="rId23" Type="http://schemas.openxmlformats.org/officeDocument/2006/relationships/tags" Target="../tags/tag107.xml"/><Relationship Id="rId24" Type="http://schemas.openxmlformats.org/officeDocument/2006/relationships/tags" Target="../tags/tag108.xml"/><Relationship Id="rId25" Type="http://schemas.openxmlformats.org/officeDocument/2006/relationships/tags" Target="../tags/tag109.xml"/><Relationship Id="rId26" Type="http://schemas.openxmlformats.org/officeDocument/2006/relationships/tags" Target="../tags/tag110.xml"/><Relationship Id="rId27" Type="http://schemas.openxmlformats.org/officeDocument/2006/relationships/slideLayout" Target="../slideLayouts/slideLayout14.xml"/><Relationship Id="rId28" Type="http://schemas.openxmlformats.org/officeDocument/2006/relationships/notesSlide" Target="../notesSlides/notesSlide1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11.xml"/><Relationship Id="rId2" Type="http://schemas.openxmlformats.org/officeDocument/2006/relationships/tags" Target="../tags/tag112.xml"/><Relationship Id="rId3" Type="http://schemas.openxmlformats.org/officeDocument/2006/relationships/tags" Target="../tags/tag113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2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14.xml"/><Relationship Id="rId2" Type="http://schemas.openxmlformats.org/officeDocument/2006/relationships/tags" Target="../tags/tag115.xml"/><Relationship Id="rId3" Type="http://schemas.openxmlformats.org/officeDocument/2006/relationships/tags" Target="../tags/tag116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17.xml"/><Relationship Id="rId2" Type="http://schemas.openxmlformats.org/officeDocument/2006/relationships/tags" Target="../tags/tag118.xml"/><Relationship Id="rId3" Type="http://schemas.openxmlformats.org/officeDocument/2006/relationships/tags" Target="../tags/tag119.xml"/><Relationship Id="rId4" Type="http://schemas.openxmlformats.org/officeDocument/2006/relationships/tags" Target="../tags/tag120.xml"/><Relationship Id="rId5" Type="http://schemas.openxmlformats.org/officeDocument/2006/relationships/tags" Target="../tags/tag121.xml"/><Relationship Id="rId6" Type="http://schemas.openxmlformats.org/officeDocument/2006/relationships/tags" Target="../tags/tag122.xml"/><Relationship Id="rId7" Type="http://schemas.openxmlformats.org/officeDocument/2006/relationships/tags" Target="../tags/tag123.xml"/><Relationship Id="rId8" Type="http://schemas.openxmlformats.org/officeDocument/2006/relationships/tags" Target="../tags/tag124.xml"/><Relationship Id="rId9" Type="http://schemas.openxmlformats.org/officeDocument/2006/relationships/tags" Target="../tags/tag125.xml"/><Relationship Id="rId10" Type="http://schemas.openxmlformats.org/officeDocument/2006/relationships/tags" Target="../tags/tag126.xml"/><Relationship Id="rId11" Type="http://schemas.openxmlformats.org/officeDocument/2006/relationships/tags" Target="../tags/tag127.xml"/><Relationship Id="rId12" Type="http://schemas.openxmlformats.org/officeDocument/2006/relationships/tags" Target="../tags/tag128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29.xml"/><Relationship Id="rId2" Type="http://schemas.openxmlformats.org/officeDocument/2006/relationships/tags" Target="../tags/tag130.xml"/><Relationship Id="rId3" Type="http://schemas.openxmlformats.org/officeDocument/2006/relationships/tags" Target="../tags/tag131.xml"/><Relationship Id="rId4" Type="http://schemas.openxmlformats.org/officeDocument/2006/relationships/tags" Target="../tags/tag132.xml"/><Relationship Id="rId5" Type="http://schemas.openxmlformats.org/officeDocument/2006/relationships/tags" Target="../tags/tag133.xml"/><Relationship Id="rId6" Type="http://schemas.openxmlformats.org/officeDocument/2006/relationships/tags" Target="../tags/tag134.xml"/><Relationship Id="rId7" Type="http://schemas.openxmlformats.org/officeDocument/2006/relationships/tags" Target="../tags/tag135.xml"/><Relationship Id="rId8" Type="http://schemas.openxmlformats.org/officeDocument/2006/relationships/tags" Target="../tags/tag136.xml"/><Relationship Id="rId9" Type="http://schemas.openxmlformats.org/officeDocument/2006/relationships/tags" Target="../tags/tag137.xml"/><Relationship Id="rId10" Type="http://schemas.openxmlformats.org/officeDocument/2006/relationships/tags" Target="../tags/tag138.xml"/><Relationship Id="rId11" Type="http://schemas.openxmlformats.org/officeDocument/2006/relationships/tags" Target="../tags/tag139.xml"/><Relationship Id="rId12" Type="http://schemas.openxmlformats.org/officeDocument/2006/relationships/tags" Target="../tags/tag140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41.xml"/><Relationship Id="rId2" Type="http://schemas.openxmlformats.org/officeDocument/2006/relationships/tags" Target="../tags/tag142.xml"/><Relationship Id="rId3" Type="http://schemas.openxmlformats.org/officeDocument/2006/relationships/tags" Target="../tags/tag143.xml"/><Relationship Id="rId4" Type="http://schemas.openxmlformats.org/officeDocument/2006/relationships/tags" Target="../tags/tag144.xml"/><Relationship Id="rId5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45.xml"/><Relationship Id="rId2" Type="http://schemas.openxmlformats.org/officeDocument/2006/relationships/tags" Target="../tags/tag146.xml"/><Relationship Id="rId3" Type="http://schemas.openxmlformats.org/officeDocument/2006/relationships/tags" Target="../tags/tag147.xml"/><Relationship Id="rId4" Type="http://schemas.openxmlformats.org/officeDocument/2006/relationships/tags" Target="../tags/tag148.xml"/><Relationship Id="rId5" Type="http://schemas.openxmlformats.org/officeDocument/2006/relationships/tags" Target="../tags/tag149.xml"/><Relationship Id="rId6" Type="http://schemas.openxmlformats.org/officeDocument/2006/relationships/tags" Target="../tags/tag150.xml"/><Relationship Id="rId7" Type="http://schemas.openxmlformats.org/officeDocument/2006/relationships/tags" Target="../tags/tag151.xml"/><Relationship Id="rId8" Type="http://schemas.openxmlformats.org/officeDocument/2006/relationships/tags" Target="../tags/tag152.xml"/><Relationship Id="rId9" Type="http://schemas.openxmlformats.org/officeDocument/2006/relationships/tags" Target="../tags/tag153.xml"/><Relationship Id="rId10" Type="http://schemas.openxmlformats.org/officeDocument/2006/relationships/tags" Target="../tags/tag154.xml"/><Relationship Id="rId11" Type="http://schemas.openxmlformats.org/officeDocument/2006/relationships/tags" Target="../tags/tag155.xml"/><Relationship Id="rId12" Type="http://schemas.openxmlformats.org/officeDocument/2006/relationships/tags" Target="../tags/tag156.xml"/><Relationship Id="rId13" Type="http://schemas.openxmlformats.org/officeDocument/2006/relationships/tags" Target="../tags/tag157.xml"/><Relationship Id="rId14" Type="http://schemas.openxmlformats.org/officeDocument/2006/relationships/tags" Target="../tags/tag158.xml"/><Relationship Id="rId15" Type="http://schemas.openxmlformats.org/officeDocument/2006/relationships/tags" Target="../tags/tag159.xml"/><Relationship Id="rId16" Type="http://schemas.openxmlformats.org/officeDocument/2006/relationships/tags" Target="../tags/tag160.xml"/><Relationship Id="rId17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61.xml"/><Relationship Id="rId2" Type="http://schemas.openxmlformats.org/officeDocument/2006/relationships/tags" Target="../tags/tag162.xml"/><Relationship Id="rId3" Type="http://schemas.openxmlformats.org/officeDocument/2006/relationships/tags" Target="../tags/tag163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4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64.xml"/><Relationship Id="rId2" Type="http://schemas.openxmlformats.org/officeDocument/2006/relationships/tags" Target="../tags/tag165.xml"/><Relationship Id="rId3" Type="http://schemas.openxmlformats.org/officeDocument/2006/relationships/tags" Target="../tags/tag166.xml"/><Relationship Id="rId4" Type="http://schemas.openxmlformats.org/officeDocument/2006/relationships/tags" Target="../tags/tag167.xml"/><Relationship Id="rId5" Type="http://schemas.openxmlformats.org/officeDocument/2006/relationships/tags" Target="../tags/tag168.xml"/><Relationship Id="rId6" Type="http://schemas.openxmlformats.org/officeDocument/2006/relationships/tags" Target="../tags/tag169.xml"/><Relationship Id="rId7" Type="http://schemas.openxmlformats.org/officeDocument/2006/relationships/tags" Target="../tags/tag170.xml"/><Relationship Id="rId8" Type="http://schemas.openxmlformats.org/officeDocument/2006/relationships/tags" Target="../tags/tag171.xml"/><Relationship Id="rId9" Type="http://schemas.openxmlformats.org/officeDocument/2006/relationships/tags" Target="../tags/tag172.xml"/><Relationship Id="rId10" Type="http://schemas.openxmlformats.org/officeDocument/2006/relationships/tags" Target="../tags/tag173.xml"/><Relationship Id="rId11" Type="http://schemas.openxmlformats.org/officeDocument/2006/relationships/tags" Target="../tags/tag174.xml"/><Relationship Id="rId12" Type="http://schemas.openxmlformats.org/officeDocument/2006/relationships/tags" Target="../tags/tag175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76.xml"/><Relationship Id="rId2" Type="http://schemas.openxmlformats.org/officeDocument/2006/relationships/tags" Target="../tags/tag177.xml"/><Relationship Id="rId3" Type="http://schemas.openxmlformats.org/officeDocument/2006/relationships/tags" Target="../tags/tag178.xml"/><Relationship Id="rId4" Type="http://schemas.openxmlformats.org/officeDocument/2006/relationships/tags" Target="../tags/tag179.xml"/><Relationship Id="rId5" Type="http://schemas.openxmlformats.org/officeDocument/2006/relationships/tags" Target="../tags/tag180.xml"/><Relationship Id="rId6" Type="http://schemas.openxmlformats.org/officeDocument/2006/relationships/tags" Target="../tags/tag181.xml"/><Relationship Id="rId7" Type="http://schemas.openxmlformats.org/officeDocument/2006/relationships/tags" Target="../tags/tag182.xml"/><Relationship Id="rId8" Type="http://schemas.openxmlformats.org/officeDocument/2006/relationships/tags" Target="../tags/tag183.xml"/><Relationship Id="rId9" Type="http://schemas.openxmlformats.org/officeDocument/2006/relationships/tags" Target="../tags/tag184.xml"/><Relationship Id="rId10" Type="http://schemas.openxmlformats.org/officeDocument/2006/relationships/tags" Target="../tags/tag185.xml"/><Relationship Id="rId11" Type="http://schemas.openxmlformats.org/officeDocument/2006/relationships/tags" Target="../tags/tag186.xml"/><Relationship Id="rId12" Type="http://schemas.openxmlformats.org/officeDocument/2006/relationships/tags" Target="../tags/tag187.xml"/><Relationship Id="rId13" Type="http://schemas.openxmlformats.org/officeDocument/2006/relationships/tags" Target="../tags/tag188.xml"/><Relationship Id="rId14" Type="http://schemas.openxmlformats.org/officeDocument/2006/relationships/tags" Target="../tags/tag189.xml"/><Relationship Id="rId15" Type="http://schemas.openxmlformats.org/officeDocument/2006/relationships/tags" Target="../tags/tag190.xml"/><Relationship Id="rId16" Type="http://schemas.openxmlformats.org/officeDocument/2006/relationships/tags" Target="../tags/tag191.xml"/><Relationship Id="rId17" Type="http://schemas.openxmlformats.org/officeDocument/2006/relationships/tags" Target="../tags/tag192.xml"/><Relationship Id="rId18" Type="http://schemas.openxmlformats.org/officeDocument/2006/relationships/tags" Target="../tags/tag193.xml"/><Relationship Id="rId19" Type="http://schemas.openxmlformats.org/officeDocument/2006/relationships/tags" Target="../tags/tag194.xml"/><Relationship Id="rId20" Type="http://schemas.openxmlformats.org/officeDocument/2006/relationships/tags" Target="../tags/tag195.xml"/><Relationship Id="rId21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96.xml"/><Relationship Id="rId2" Type="http://schemas.openxmlformats.org/officeDocument/2006/relationships/tags" Target="../tags/tag197.xml"/><Relationship Id="rId3" Type="http://schemas.openxmlformats.org/officeDocument/2006/relationships/tags" Target="../tags/tag198.xml"/><Relationship Id="rId4" Type="http://schemas.openxmlformats.org/officeDocument/2006/relationships/tags" Target="../tags/tag199.xml"/><Relationship Id="rId5" Type="http://schemas.openxmlformats.org/officeDocument/2006/relationships/tags" Target="../tags/tag200.xml"/><Relationship Id="rId6" Type="http://schemas.openxmlformats.org/officeDocument/2006/relationships/tags" Target="../tags/tag201.xml"/><Relationship Id="rId7" Type="http://schemas.openxmlformats.org/officeDocument/2006/relationships/tags" Target="../tags/tag202.xml"/><Relationship Id="rId8" Type="http://schemas.openxmlformats.org/officeDocument/2006/relationships/tags" Target="../tags/tag203.xml"/><Relationship Id="rId9" Type="http://schemas.openxmlformats.org/officeDocument/2006/relationships/tags" Target="../tags/tag204.xml"/><Relationship Id="rId10" Type="http://schemas.openxmlformats.org/officeDocument/2006/relationships/tags" Target="../tags/tag205.xml"/><Relationship Id="rId11" Type="http://schemas.openxmlformats.org/officeDocument/2006/relationships/tags" Target="../tags/tag206.xml"/><Relationship Id="rId12" Type="http://schemas.openxmlformats.org/officeDocument/2006/relationships/tags" Target="../tags/tag207.xml"/><Relationship Id="rId13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08.xml"/><Relationship Id="rId2" Type="http://schemas.openxmlformats.org/officeDocument/2006/relationships/tags" Target="../tags/tag209.xml"/><Relationship Id="rId3" Type="http://schemas.openxmlformats.org/officeDocument/2006/relationships/tags" Target="../tags/tag210.xml"/><Relationship Id="rId4" Type="http://schemas.openxmlformats.org/officeDocument/2006/relationships/tags" Target="../tags/tag211.xml"/><Relationship Id="rId5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12.xml"/><Relationship Id="rId2" Type="http://schemas.openxmlformats.org/officeDocument/2006/relationships/tags" Target="../tags/tag213.xml"/><Relationship Id="rId3" Type="http://schemas.openxmlformats.org/officeDocument/2006/relationships/tags" Target="../tags/tag214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5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15.xml"/><Relationship Id="rId2" Type="http://schemas.openxmlformats.org/officeDocument/2006/relationships/tags" Target="../tags/tag216.xml"/><Relationship Id="rId3" Type="http://schemas.openxmlformats.org/officeDocument/2006/relationships/tags" Target="../tags/tag217.xml"/><Relationship Id="rId4" Type="http://schemas.openxmlformats.org/officeDocument/2006/relationships/tags" Target="../tags/tag218.xml"/><Relationship Id="rId5" Type="http://schemas.openxmlformats.org/officeDocument/2006/relationships/tags" Target="../tags/tag219.xml"/><Relationship Id="rId6" Type="http://schemas.openxmlformats.org/officeDocument/2006/relationships/tags" Target="../tags/tag220.xml"/><Relationship Id="rId7" Type="http://schemas.openxmlformats.org/officeDocument/2006/relationships/tags" Target="../tags/tag221.xml"/><Relationship Id="rId8" Type="http://schemas.openxmlformats.org/officeDocument/2006/relationships/tags" Target="../tags/tag222.xml"/><Relationship Id="rId9" Type="http://schemas.openxmlformats.org/officeDocument/2006/relationships/tags" Target="../tags/tag223.xml"/><Relationship Id="rId10" Type="http://schemas.openxmlformats.org/officeDocument/2006/relationships/tags" Target="../tags/tag224.xml"/><Relationship Id="rId11" Type="http://schemas.openxmlformats.org/officeDocument/2006/relationships/tags" Target="../tags/tag225.xml"/><Relationship Id="rId12" Type="http://schemas.openxmlformats.org/officeDocument/2006/relationships/tags" Target="../tags/tag226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27.xml"/><Relationship Id="rId2" Type="http://schemas.openxmlformats.org/officeDocument/2006/relationships/tags" Target="../tags/tag228.xml"/><Relationship Id="rId3" Type="http://schemas.openxmlformats.org/officeDocument/2006/relationships/tags" Target="../tags/tag229.xml"/><Relationship Id="rId4" Type="http://schemas.openxmlformats.org/officeDocument/2006/relationships/tags" Target="../tags/tag230.xml"/><Relationship Id="rId5" Type="http://schemas.openxmlformats.org/officeDocument/2006/relationships/tags" Target="../tags/tag231.xml"/><Relationship Id="rId6" Type="http://schemas.openxmlformats.org/officeDocument/2006/relationships/tags" Target="../tags/tag232.xml"/><Relationship Id="rId7" Type="http://schemas.openxmlformats.org/officeDocument/2006/relationships/tags" Target="../tags/tag233.xml"/><Relationship Id="rId8" Type="http://schemas.openxmlformats.org/officeDocument/2006/relationships/tags" Target="../tags/tag234.xml"/><Relationship Id="rId9" Type="http://schemas.openxmlformats.org/officeDocument/2006/relationships/tags" Target="../tags/tag235.xml"/><Relationship Id="rId10" Type="http://schemas.openxmlformats.org/officeDocument/2006/relationships/tags" Target="../tags/tag236.xml"/><Relationship Id="rId11" Type="http://schemas.openxmlformats.org/officeDocument/2006/relationships/tags" Target="../tags/tag237.xml"/><Relationship Id="rId12" Type="http://schemas.openxmlformats.org/officeDocument/2006/relationships/tags" Target="../tags/tag238.xml"/><Relationship Id="rId13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39.xml"/><Relationship Id="rId2" Type="http://schemas.openxmlformats.org/officeDocument/2006/relationships/tags" Target="../tags/tag240.xml"/><Relationship Id="rId3" Type="http://schemas.openxmlformats.org/officeDocument/2006/relationships/tags" Target="../tags/tag241.xml"/><Relationship Id="rId4" Type="http://schemas.openxmlformats.org/officeDocument/2006/relationships/tags" Target="../tags/tag242.xml"/><Relationship Id="rId5" Type="http://schemas.openxmlformats.org/officeDocument/2006/relationships/tags" Target="../tags/tag243.xml"/><Relationship Id="rId6" Type="http://schemas.openxmlformats.org/officeDocument/2006/relationships/tags" Target="../tags/tag244.xml"/><Relationship Id="rId7" Type="http://schemas.openxmlformats.org/officeDocument/2006/relationships/tags" Target="../tags/tag245.xml"/><Relationship Id="rId8" Type="http://schemas.openxmlformats.org/officeDocument/2006/relationships/tags" Target="../tags/tag246.xml"/><Relationship Id="rId9" Type="http://schemas.openxmlformats.org/officeDocument/2006/relationships/tags" Target="../tags/tag247.xml"/><Relationship Id="rId10" Type="http://schemas.openxmlformats.org/officeDocument/2006/relationships/tags" Target="../tags/tag248.xml"/><Relationship Id="rId11" Type="http://schemas.openxmlformats.org/officeDocument/2006/relationships/tags" Target="../tags/tag249.xml"/><Relationship Id="rId12" Type="http://schemas.openxmlformats.org/officeDocument/2006/relationships/tags" Target="../tags/tag250.xml"/><Relationship Id="rId13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51.xml"/><Relationship Id="rId2" Type="http://schemas.openxmlformats.org/officeDocument/2006/relationships/tags" Target="../tags/tag252.xml"/><Relationship Id="rId3" Type="http://schemas.openxmlformats.org/officeDocument/2006/relationships/tags" Target="../tags/tag253.xml"/><Relationship Id="rId4" Type="http://schemas.openxmlformats.org/officeDocument/2006/relationships/tags" Target="../tags/tag254.xml"/><Relationship Id="rId5" Type="http://schemas.openxmlformats.org/officeDocument/2006/relationships/tags" Target="../tags/tag255.xml"/><Relationship Id="rId6" Type="http://schemas.openxmlformats.org/officeDocument/2006/relationships/tags" Target="../tags/tag256.xml"/><Relationship Id="rId7" Type="http://schemas.openxmlformats.org/officeDocument/2006/relationships/tags" Target="../tags/tag257.xml"/><Relationship Id="rId8" Type="http://schemas.openxmlformats.org/officeDocument/2006/relationships/tags" Target="../tags/tag258.xml"/><Relationship Id="rId9" Type="http://schemas.openxmlformats.org/officeDocument/2006/relationships/tags" Target="../tags/tag259.xml"/><Relationship Id="rId10" Type="http://schemas.openxmlformats.org/officeDocument/2006/relationships/tags" Target="../tags/tag260.xml"/><Relationship Id="rId11" Type="http://schemas.openxmlformats.org/officeDocument/2006/relationships/tags" Target="../tags/tag261.xml"/><Relationship Id="rId12" Type="http://schemas.openxmlformats.org/officeDocument/2006/relationships/tags" Target="../tags/tag262.xml"/><Relationship Id="rId13" Type="http://schemas.openxmlformats.org/officeDocument/2006/relationships/tags" Target="../tags/tag263.xml"/><Relationship Id="rId14" Type="http://schemas.openxmlformats.org/officeDocument/2006/relationships/tags" Target="../tags/tag264.xml"/><Relationship Id="rId15" Type="http://schemas.openxmlformats.org/officeDocument/2006/relationships/tags" Target="../tags/tag265.xml"/><Relationship Id="rId16" Type="http://schemas.openxmlformats.org/officeDocument/2006/relationships/tags" Target="../tags/tag266.xml"/><Relationship Id="rId17" Type="http://schemas.openxmlformats.org/officeDocument/2006/relationships/tags" Target="../tags/tag267.xml"/><Relationship Id="rId18" Type="http://schemas.openxmlformats.org/officeDocument/2006/relationships/tags" Target="../tags/tag268.xml"/><Relationship Id="rId19" Type="http://schemas.openxmlformats.org/officeDocument/2006/relationships/tags" Target="../tags/tag269.xml"/><Relationship Id="rId20" Type="http://schemas.openxmlformats.org/officeDocument/2006/relationships/tags" Target="../tags/tag270.xml"/><Relationship Id="rId21" Type="http://schemas.openxmlformats.org/officeDocument/2006/relationships/tags" Target="../tags/tag271.xml"/><Relationship Id="rId22" Type="http://schemas.openxmlformats.org/officeDocument/2006/relationships/tags" Target="../tags/tag272.xml"/><Relationship Id="rId23" Type="http://schemas.openxmlformats.org/officeDocument/2006/relationships/tags" Target="../tags/tag273.xml"/><Relationship Id="rId24" Type="http://schemas.openxmlformats.org/officeDocument/2006/relationships/tags" Target="../tags/tag274.xml"/><Relationship Id="rId25" Type="http://schemas.openxmlformats.org/officeDocument/2006/relationships/tags" Target="../tags/tag275.xml"/><Relationship Id="rId26" Type="http://schemas.openxmlformats.org/officeDocument/2006/relationships/tags" Target="../tags/tag276.xml"/><Relationship Id="rId27" Type="http://schemas.openxmlformats.org/officeDocument/2006/relationships/tags" Target="../tags/tag277.xml"/><Relationship Id="rId28" Type="http://schemas.openxmlformats.org/officeDocument/2006/relationships/tags" Target="../tags/tag278.xml"/><Relationship Id="rId29" Type="http://schemas.openxmlformats.org/officeDocument/2006/relationships/tags" Target="../tags/tag279.xml"/><Relationship Id="rId30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80.xml"/><Relationship Id="rId2" Type="http://schemas.openxmlformats.org/officeDocument/2006/relationships/tags" Target="../tags/tag281.xml"/><Relationship Id="rId3" Type="http://schemas.openxmlformats.org/officeDocument/2006/relationships/tags" Target="../tags/tag282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6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83.xml"/><Relationship Id="rId2" Type="http://schemas.openxmlformats.org/officeDocument/2006/relationships/tags" Target="../tags/tag284.xml"/><Relationship Id="rId3" Type="http://schemas.openxmlformats.org/officeDocument/2006/relationships/tags" Target="../tags/tag285.xml"/><Relationship Id="rId4" Type="http://schemas.openxmlformats.org/officeDocument/2006/relationships/tags" Target="../tags/tag286.xml"/><Relationship Id="rId5" Type="http://schemas.openxmlformats.org/officeDocument/2006/relationships/tags" Target="../tags/tag287.xml"/><Relationship Id="rId6" Type="http://schemas.openxmlformats.org/officeDocument/2006/relationships/tags" Target="../tags/tag288.xml"/><Relationship Id="rId7" Type="http://schemas.openxmlformats.org/officeDocument/2006/relationships/tags" Target="../tags/tag289.xml"/><Relationship Id="rId8" Type="http://schemas.openxmlformats.org/officeDocument/2006/relationships/tags" Target="../tags/tag290.xml"/><Relationship Id="rId9" Type="http://schemas.openxmlformats.org/officeDocument/2006/relationships/tags" Target="../tags/tag291.xml"/><Relationship Id="rId10" Type="http://schemas.openxmlformats.org/officeDocument/2006/relationships/tags" Target="../tags/tag292.xml"/><Relationship Id="rId11" Type="http://schemas.openxmlformats.org/officeDocument/2006/relationships/tags" Target="../tags/tag293.xml"/><Relationship Id="rId12" Type="http://schemas.openxmlformats.org/officeDocument/2006/relationships/tags" Target="../tags/tag294.xml"/><Relationship Id="rId13" Type="http://schemas.openxmlformats.org/officeDocument/2006/relationships/tags" Target="../tags/tag295.xml"/><Relationship Id="rId14" Type="http://schemas.openxmlformats.org/officeDocument/2006/relationships/tags" Target="../tags/tag296.xml"/><Relationship Id="rId15" Type="http://schemas.openxmlformats.org/officeDocument/2006/relationships/tags" Target="../tags/tag297.xml"/><Relationship Id="rId16" Type="http://schemas.openxmlformats.org/officeDocument/2006/relationships/tags" Target="../tags/tag298.xml"/><Relationship Id="rId17" Type="http://schemas.openxmlformats.org/officeDocument/2006/relationships/tags" Target="../tags/tag299.xml"/><Relationship Id="rId18" Type="http://schemas.openxmlformats.org/officeDocument/2006/relationships/tags" Target="../tags/tag300.xml"/><Relationship Id="rId19" Type="http://schemas.openxmlformats.org/officeDocument/2006/relationships/tags" Target="../tags/tag301.xml"/><Relationship Id="rId20" Type="http://schemas.openxmlformats.org/officeDocument/2006/relationships/tags" Target="../tags/tag302.xml"/><Relationship Id="rId21" Type="http://schemas.openxmlformats.org/officeDocument/2006/relationships/tags" Target="../tags/tag303.xml"/><Relationship Id="rId22" Type="http://schemas.openxmlformats.org/officeDocument/2006/relationships/tags" Target="../tags/tag304.xml"/><Relationship Id="rId23" Type="http://schemas.openxmlformats.org/officeDocument/2006/relationships/tags" Target="../tags/tag305.xml"/><Relationship Id="rId24" Type="http://schemas.openxmlformats.org/officeDocument/2006/relationships/tags" Target="../tags/tag306.xml"/><Relationship Id="rId25" Type="http://schemas.openxmlformats.org/officeDocument/2006/relationships/tags" Target="../tags/tag307.xml"/><Relationship Id="rId26" Type="http://schemas.openxmlformats.org/officeDocument/2006/relationships/tags" Target="../tags/tag308.xml"/><Relationship Id="rId27" Type="http://schemas.openxmlformats.org/officeDocument/2006/relationships/tags" Target="../tags/tag309.xml"/><Relationship Id="rId28" Type="http://schemas.openxmlformats.org/officeDocument/2006/relationships/tags" Target="../tags/tag310.xml"/><Relationship Id="rId29" Type="http://schemas.openxmlformats.org/officeDocument/2006/relationships/tags" Target="../tags/tag311.xml"/><Relationship Id="rId30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312.xml"/><Relationship Id="rId2" Type="http://schemas.openxmlformats.org/officeDocument/2006/relationships/tags" Target="../tags/tag313.xml"/><Relationship Id="rId3" Type="http://schemas.openxmlformats.org/officeDocument/2006/relationships/tags" Target="../tags/tag314.xml"/><Relationship Id="rId4" Type="http://schemas.openxmlformats.org/officeDocument/2006/relationships/tags" Target="../tags/tag315.xml"/><Relationship Id="rId5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16.xml"/><Relationship Id="rId2" Type="http://schemas.openxmlformats.org/officeDocument/2006/relationships/tags" Target="../tags/tag317.xml"/><Relationship Id="rId3" Type="http://schemas.openxmlformats.org/officeDocument/2006/relationships/tags" Target="../tags/tag318.xml"/><Relationship Id="rId4" Type="http://schemas.openxmlformats.org/officeDocument/2006/relationships/tags" Target="../tags/tag319.xml"/><Relationship Id="rId5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20.xml"/><Relationship Id="rId2" Type="http://schemas.openxmlformats.org/officeDocument/2006/relationships/tags" Target="../tags/tag321.xml"/><Relationship Id="rId3" Type="http://schemas.openxmlformats.org/officeDocument/2006/relationships/tags" Target="../tags/tag322.xml"/><Relationship Id="rId4" Type="http://schemas.openxmlformats.org/officeDocument/2006/relationships/tags" Target="../tags/tag323.xml"/><Relationship Id="rId5" Type="http://schemas.openxmlformats.org/officeDocument/2006/relationships/tags" Target="../tags/tag324.xml"/><Relationship Id="rId6" Type="http://schemas.openxmlformats.org/officeDocument/2006/relationships/tags" Target="../tags/tag325.xml"/><Relationship Id="rId7" Type="http://schemas.openxmlformats.org/officeDocument/2006/relationships/tags" Target="../tags/tag326.xml"/><Relationship Id="rId8" Type="http://schemas.openxmlformats.org/officeDocument/2006/relationships/tags" Target="../tags/tag327.xml"/><Relationship Id="rId9" Type="http://schemas.openxmlformats.org/officeDocument/2006/relationships/tags" Target="../tags/tag328.xml"/><Relationship Id="rId10" Type="http://schemas.openxmlformats.org/officeDocument/2006/relationships/tags" Target="../tags/tag329.xml"/><Relationship Id="rId11" Type="http://schemas.openxmlformats.org/officeDocument/2006/relationships/tags" Target="../tags/tag330.xml"/><Relationship Id="rId12" Type="http://schemas.openxmlformats.org/officeDocument/2006/relationships/tags" Target="../tags/tag331.xml"/><Relationship Id="rId13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32.xml"/><Relationship Id="rId2" Type="http://schemas.openxmlformats.org/officeDocument/2006/relationships/tags" Target="../tags/tag333.xml"/><Relationship Id="rId3" Type="http://schemas.openxmlformats.org/officeDocument/2006/relationships/tags" Target="../tags/tag334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7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35.xml"/><Relationship Id="rId2" Type="http://schemas.openxmlformats.org/officeDocument/2006/relationships/tags" Target="../tags/tag336.xml"/><Relationship Id="rId3" Type="http://schemas.openxmlformats.org/officeDocument/2006/relationships/tags" Target="../tags/tag337.xml"/><Relationship Id="rId4" Type="http://schemas.openxmlformats.org/officeDocument/2006/relationships/tags" Target="../tags/tag338.xml"/><Relationship Id="rId5" Type="http://schemas.openxmlformats.org/officeDocument/2006/relationships/tags" Target="../tags/tag339.xml"/><Relationship Id="rId6" Type="http://schemas.openxmlformats.org/officeDocument/2006/relationships/tags" Target="../tags/tag340.xml"/><Relationship Id="rId7" Type="http://schemas.openxmlformats.org/officeDocument/2006/relationships/tags" Target="../tags/tag341.xml"/><Relationship Id="rId8" Type="http://schemas.openxmlformats.org/officeDocument/2006/relationships/tags" Target="../tags/tag342.xml"/><Relationship Id="rId9" Type="http://schemas.openxmlformats.org/officeDocument/2006/relationships/tags" Target="../tags/tag343.xml"/><Relationship Id="rId10" Type="http://schemas.openxmlformats.org/officeDocument/2006/relationships/tags" Target="../tags/tag344.xml"/><Relationship Id="rId11" Type="http://schemas.openxmlformats.org/officeDocument/2006/relationships/tags" Target="../tags/tag345.xml"/><Relationship Id="rId12" Type="http://schemas.openxmlformats.org/officeDocument/2006/relationships/tags" Target="../tags/tag346.xml"/><Relationship Id="rId13" Type="http://schemas.openxmlformats.org/officeDocument/2006/relationships/tags" Target="../tags/tag347.xml"/><Relationship Id="rId14" Type="http://schemas.openxmlformats.org/officeDocument/2006/relationships/tags" Target="../tags/tag348.xml"/><Relationship Id="rId15" Type="http://schemas.openxmlformats.org/officeDocument/2006/relationships/tags" Target="../tags/tag349.xml"/><Relationship Id="rId16" Type="http://schemas.openxmlformats.org/officeDocument/2006/relationships/tags" Target="../tags/tag350.xml"/><Relationship Id="rId17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51.xml"/><Relationship Id="rId2" Type="http://schemas.openxmlformats.org/officeDocument/2006/relationships/tags" Target="../tags/tag352.xml"/><Relationship Id="rId3" Type="http://schemas.openxmlformats.org/officeDocument/2006/relationships/tags" Target="../tags/tag353.xml"/><Relationship Id="rId4" Type="http://schemas.openxmlformats.org/officeDocument/2006/relationships/tags" Target="../tags/tag354.xml"/><Relationship Id="rId5" Type="http://schemas.openxmlformats.org/officeDocument/2006/relationships/tags" Target="../tags/tag355.xml"/><Relationship Id="rId6" Type="http://schemas.openxmlformats.org/officeDocument/2006/relationships/tags" Target="../tags/tag356.xml"/><Relationship Id="rId7" Type="http://schemas.openxmlformats.org/officeDocument/2006/relationships/tags" Target="../tags/tag357.xml"/><Relationship Id="rId8" Type="http://schemas.openxmlformats.org/officeDocument/2006/relationships/tags" Target="../tags/tag358.xml"/><Relationship Id="rId9" Type="http://schemas.openxmlformats.org/officeDocument/2006/relationships/tags" Target="../tags/tag359.xml"/><Relationship Id="rId10" Type="http://schemas.openxmlformats.org/officeDocument/2006/relationships/tags" Target="../tags/tag360.xml"/><Relationship Id="rId11" Type="http://schemas.openxmlformats.org/officeDocument/2006/relationships/tags" Target="../tags/tag361.xml"/><Relationship Id="rId12" Type="http://schemas.openxmlformats.org/officeDocument/2006/relationships/tags" Target="../tags/tag362.xml"/><Relationship Id="rId13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63.xml"/><Relationship Id="rId2" Type="http://schemas.openxmlformats.org/officeDocument/2006/relationships/tags" Target="../tags/tag364.xml"/><Relationship Id="rId3" Type="http://schemas.openxmlformats.org/officeDocument/2006/relationships/tags" Target="../tags/tag365.xml"/><Relationship Id="rId4" Type="http://schemas.openxmlformats.org/officeDocument/2006/relationships/tags" Target="../tags/tag366.xml"/><Relationship Id="rId5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367.xml"/><Relationship Id="rId2" Type="http://schemas.openxmlformats.org/officeDocument/2006/relationships/tags" Target="../tags/tag368.xml"/><Relationship Id="rId3" Type="http://schemas.openxmlformats.org/officeDocument/2006/relationships/tags" Target="../tags/tag369.xml"/><Relationship Id="rId4" Type="http://schemas.openxmlformats.org/officeDocument/2006/relationships/tags" Target="../tags/tag370.xml"/><Relationship Id="rId5" Type="http://schemas.openxmlformats.org/officeDocument/2006/relationships/tags" Target="../tags/tag371.xml"/><Relationship Id="rId6" Type="http://schemas.openxmlformats.org/officeDocument/2006/relationships/tags" Target="../tags/tag372.xml"/><Relationship Id="rId7" Type="http://schemas.openxmlformats.org/officeDocument/2006/relationships/tags" Target="../tags/tag373.xml"/><Relationship Id="rId8" Type="http://schemas.openxmlformats.org/officeDocument/2006/relationships/tags" Target="../tags/tag374.xml"/><Relationship Id="rId9" Type="http://schemas.openxmlformats.org/officeDocument/2006/relationships/tags" Target="../tags/tag375.xml"/><Relationship Id="rId10" Type="http://schemas.openxmlformats.org/officeDocument/2006/relationships/tags" Target="../tags/tag376.xml"/><Relationship Id="rId11" Type="http://schemas.openxmlformats.org/officeDocument/2006/relationships/tags" Target="../tags/tag377.xml"/><Relationship Id="rId12" Type="http://schemas.openxmlformats.org/officeDocument/2006/relationships/tags" Target="../tags/tag378.xml"/><Relationship Id="rId13" Type="http://schemas.openxmlformats.org/officeDocument/2006/relationships/tags" Target="../tags/tag379.xml"/><Relationship Id="rId14" Type="http://schemas.openxmlformats.org/officeDocument/2006/relationships/tags" Target="../tags/tag380.xml"/><Relationship Id="rId15" Type="http://schemas.openxmlformats.org/officeDocument/2006/relationships/tags" Target="../tags/tag381.xml"/><Relationship Id="rId16" Type="http://schemas.openxmlformats.org/officeDocument/2006/relationships/tags" Target="../tags/tag382.xml"/><Relationship Id="rId17" Type="http://schemas.openxmlformats.org/officeDocument/2006/relationships/tags" Target="../tags/tag383.xml"/><Relationship Id="rId18" Type="http://schemas.openxmlformats.org/officeDocument/2006/relationships/tags" Target="../tags/tag384.xml"/><Relationship Id="rId19" Type="http://schemas.openxmlformats.org/officeDocument/2006/relationships/tags" Target="../tags/tag385.xml"/><Relationship Id="rId20" Type="http://schemas.openxmlformats.org/officeDocument/2006/relationships/tags" Target="../tags/tag386.xml"/><Relationship Id="rId21" Type="http://schemas.openxmlformats.org/officeDocument/2006/relationships/tags" Target="../tags/tag387.xml"/><Relationship Id="rId22" Type="http://schemas.openxmlformats.org/officeDocument/2006/relationships/tags" Target="../tags/tag388.xml"/><Relationship Id="rId23" Type="http://schemas.openxmlformats.org/officeDocument/2006/relationships/tags" Target="../tags/tag389.xml"/><Relationship Id="rId24" Type="http://schemas.openxmlformats.org/officeDocument/2006/relationships/tags" Target="../tags/tag390.xml"/><Relationship Id="rId25" Type="http://schemas.openxmlformats.org/officeDocument/2006/relationships/tags" Target="../tags/tag391.xml"/><Relationship Id="rId26" Type="http://schemas.openxmlformats.org/officeDocument/2006/relationships/tags" Target="../tags/tag392.xml"/><Relationship Id="rId27" Type="http://schemas.openxmlformats.org/officeDocument/2006/relationships/tags" Target="../tags/tag393.xml"/><Relationship Id="rId28" Type="http://schemas.openxmlformats.org/officeDocument/2006/relationships/tags" Target="../tags/tag394.xml"/><Relationship Id="rId29" Type="http://schemas.openxmlformats.org/officeDocument/2006/relationships/tags" Target="../tags/tag395.xml"/><Relationship Id="rId30" Type="http://schemas.openxmlformats.org/officeDocument/2006/relationships/tags" Target="../tags/tag396.xml"/><Relationship Id="rId31" Type="http://schemas.openxmlformats.org/officeDocument/2006/relationships/slideLayout" Target="../slideLayouts/slideLayout13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tags" Target="../tags/tag397.xml"/><Relationship Id="rId2" Type="http://schemas.openxmlformats.org/officeDocument/2006/relationships/tags" Target="../tags/tag398.xml"/><Relationship Id="rId3" Type="http://schemas.openxmlformats.org/officeDocument/2006/relationships/tags" Target="../tags/tag399.xml"/><Relationship Id="rId4" Type="http://schemas.openxmlformats.org/officeDocument/2006/relationships/tags" Target="../tags/tag400.xml"/><Relationship Id="rId5" Type="http://schemas.openxmlformats.org/officeDocument/2006/relationships/tags" Target="../tags/tag401.xml"/><Relationship Id="rId6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838200" y="2319650"/>
            <a:ext cx="10515600" cy="867433"/>
          </a:xfrm>
        </p:spPr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2024年度职业发展总结与前瞻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1296136" y="1095762"/>
            <a:ext cx="9995517" cy="972000"/>
          </a:xfrm>
        </p:spPr>
        <p:txBody>
          <a:bodyPr/>
          <a:p>
            <a:r>
              <a:rPr altLang="zh-CN" dirty="0" lang="en-US" err="1">
                <a:solidFill>
                  <a:schemeClr val="lt1">
                    <a:lumMod val="100000"/>
                  </a:schemeClr>
                </a:solidFill>
              </a:rPr>
              <a:t>xxx,a</a:t>
            </a:r>
            <a:r>
              <a:rPr altLang="zh-CN" dirty="0" lang="en-US">
                <a:solidFill>
                  <a:schemeClr val="lt1">
                    <a:lumMod val="100000"/>
                  </a:schemeClr>
                </a:solidFill>
              </a:rPr>
              <a:t> click to unlimited possibilities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652" name="公司名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847076" y="79505"/>
            <a:ext cx="10453454" cy="504000"/>
          </a:xfrm>
        </p:spPr>
        <p:txBody>
          <a:bodyPr/>
          <a:p>
            <a:r>
              <a:rPr altLang="zh-CN" dirty="0" lang="en-US">
                <a:solidFill>
                  <a:schemeClr val="lt1">
                    <a:lumMod val="100000"/>
                  </a:schemeClr>
                </a:solidFill>
              </a:rPr>
              <a:t>YOUR LOGO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654" name="日期时间"/>
          <p:cNvSpPr>
            <a:spLocks noGrp="1"/>
          </p:cNvSpPr>
          <p:nvPr>
            <p:ph type="body" sz="quarter" idx="14"/>
            <p:custDataLst>
              <p:tags r:id="rId4"/>
            </p:custDataLst>
          </p:nvPr>
        </p:nvSpPr>
        <p:spPr>
          <a:xfrm>
            <a:off x="3727357" y="3513778"/>
            <a:ext cx="2880000" cy="985141"/>
          </a:xfrm>
        </p:spPr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汇报时间：</a:t>
            </a:r>
            <a:r>
              <a:rPr altLang="zh-CN" dirty="0" lang="en-US">
                <a:solidFill>
                  <a:schemeClr val="lt1">
                    <a:lumMod val="100000"/>
                  </a:schemeClr>
                </a:solidFill>
              </a:rPr>
              <a:t>20XX/01/01</a:t>
            </a:r>
            <a:endParaRPr altLang="zh-CN" dirty="0" lang="en-US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656" name="署名"/>
          <p:cNvSpPr>
            <a:spLocks noGrp="1"/>
          </p:cNvSpPr>
          <p:nvPr>
            <p:ph type="body" sz="quarter" idx="17"/>
            <p:custDataLst>
              <p:tags r:id="rId5"/>
            </p:custDataLst>
          </p:nvPr>
        </p:nvSpPr>
        <p:spPr>
          <a:xfrm>
            <a:off x="859464" y="3515997"/>
            <a:ext cx="2743200" cy="985141"/>
          </a:xfrm>
        </p:spPr>
        <p:txBody>
          <a:bodyPr>
            <a:normAutofit/>
          </a:bodyPr>
          <a:p>
            <a:r>
              <a:rPr altLang="en-US" lang="zh-CN">
                <a:solidFill>
                  <a:schemeClr val="lt1">
                    <a:lumMod val="100000"/>
                  </a:schemeClr>
                </a:solidFill>
              </a:rPr>
              <a:t>汇报人：</a:t>
            </a:r>
            <a:r>
              <a:rPr altLang="zh-CN" lang="en-US">
                <a:solidFill>
                  <a:schemeClr val="lt1">
                    <a:lumMod val="100000"/>
                  </a:schemeClr>
                </a:solidFill>
              </a:rPr>
              <a:t>xxx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</p:spTree>
    <p:custDataLst>
      <p:tags r:id="rId6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1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1139360"/>
            <a:ext cx="7932072" cy="2082301"/>
          </a:xfrm>
        </p:spPr>
        <p:txBody>
          <a:bodyPr/>
          <a:p>
            <a:r>
              <a:rPr altLang="zh-CN" dirty="0" lang="en-US"/>
              <a:t>目录</a:t>
            </a:r>
            <a:endParaRPr altLang="zh-CN" dirty="0" lang="en-US"/>
          </a:p>
        </p:txBody>
      </p:sp>
      <p:sp>
        <p:nvSpPr>
          <p:cNvPr id="1048812" name="矩形: 剪去单角 8"/>
          <p:cNvSpPr/>
          <p:nvPr>
            <p:custDataLst>
              <p:tags r:id="rId2"/>
            </p:custDataLst>
          </p:nvPr>
        </p:nvSpPr>
        <p:spPr>
          <a:xfrm flipH="1">
            <a:off x="600800" y="3001472"/>
            <a:ext cx="1872000" cy="2932430"/>
          </a:xfrm>
          <a:prstGeom prst="snip1Rect">
            <a:avLst>
              <a:gd name="adj" fmla="val 849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zh-CN" dirty="0" lang="en-US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3145743" name="直接连接符 10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891456" y="5340177"/>
            <a:ext cx="526583" cy="0"/>
          </a:xfrm>
          <a:prstGeom prst="line"/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14" name="序号"/>
          <p:cNvSpPr txBox="1"/>
          <p:nvPr>
            <p:custDataLst>
              <p:tags r:id="rId4"/>
            </p:custDataLst>
          </p:nvPr>
        </p:nvSpPr>
        <p:spPr>
          <a:xfrm>
            <a:off x="823609" y="3616181"/>
            <a:ext cx="1566798" cy="504190"/>
          </a:xfrm>
          <a:prstGeom prst="rect"/>
          <a:noFill/>
        </p:spPr>
        <p:txBody>
          <a:bodyPr anchor="b" anchorCtr="0" bIns="0" lIns="0" rIns="0" rtlCol="0" tIns="0" wrap="square">
            <a:normAutofit fontScale="90000"/>
          </a:bodyPr>
          <a:p>
            <a:pPr>
              <a:lnSpc>
                <a:spcPct val="100000"/>
              </a:lnSpc>
            </a:pPr>
            <a:r>
              <a:rPr b="1" dirty="0" sz="3600" lang="en-US">
                <a:solidFill>
                  <a:schemeClr val="accent1"/>
                </a:solidFill>
                <a:latin typeface="+mj-ea"/>
                <a:ea typeface="+mj-ea"/>
              </a:rPr>
              <a:t>01.</a:t>
            </a:r>
            <a:endParaRPr b="1" dirty="0" sz="3600" lang="en-US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48816" name="项标题"/>
          <p:cNvSpPr txBox="1"/>
          <p:nvPr>
            <p:custDataLst>
              <p:tags r:id="rId5"/>
            </p:custDataLst>
          </p:nvPr>
        </p:nvSpPr>
        <p:spPr>
          <a:xfrm>
            <a:off x="823609" y="4304798"/>
            <a:ext cx="1566798" cy="994566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18" name="矩形: 剪去单角 16"/>
          <p:cNvSpPr/>
          <p:nvPr>
            <p:custDataLst>
              <p:tags r:id="rId6"/>
            </p:custDataLst>
          </p:nvPr>
        </p:nvSpPr>
        <p:spPr>
          <a:xfrm flipH="1">
            <a:off x="2544640" y="3001472"/>
            <a:ext cx="1872000" cy="2932430"/>
          </a:xfrm>
          <a:prstGeom prst="snip1Rect">
            <a:avLst>
              <a:gd name="adj" fmla="val 849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zh-CN" dirty="0" lang="en-US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3145745" name="直接连接符 17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2835296" y="5340177"/>
            <a:ext cx="526583" cy="0"/>
          </a:xfrm>
          <a:prstGeom prst="line"/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20" name="序号"/>
          <p:cNvSpPr txBox="1"/>
          <p:nvPr>
            <p:custDataLst>
              <p:tags r:id="rId8"/>
            </p:custDataLst>
          </p:nvPr>
        </p:nvSpPr>
        <p:spPr>
          <a:xfrm>
            <a:off x="2767449" y="3616181"/>
            <a:ext cx="1566798" cy="504190"/>
          </a:xfrm>
          <a:prstGeom prst="rect"/>
          <a:noFill/>
        </p:spPr>
        <p:txBody>
          <a:bodyPr anchor="b" anchorCtr="0" bIns="0" lIns="0" rIns="0" rtlCol="0" tIns="0" wrap="square">
            <a:normAutofit fontScale="90000"/>
          </a:bodyPr>
          <a:p>
            <a:pPr>
              <a:lnSpc>
                <a:spcPct val="100000"/>
              </a:lnSpc>
            </a:pPr>
            <a:r>
              <a:rPr b="1" dirty="0" sz="36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02.</a:t>
            </a:r>
            <a:endParaRPr b="1" dirty="0" sz="36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22" name="项标题"/>
          <p:cNvSpPr txBox="1"/>
          <p:nvPr>
            <p:custDataLst>
              <p:tags r:id="rId9"/>
            </p:custDataLst>
          </p:nvPr>
        </p:nvSpPr>
        <p:spPr>
          <a:xfrm>
            <a:off x="2767449" y="4304798"/>
            <a:ext cx="1566798" cy="994566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年度回顾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24" name="矩形: 剪去单角 21"/>
          <p:cNvSpPr/>
          <p:nvPr>
            <p:custDataLst>
              <p:tags r:id="rId10"/>
            </p:custDataLst>
          </p:nvPr>
        </p:nvSpPr>
        <p:spPr>
          <a:xfrm flipH="1">
            <a:off x="4488480" y="3001472"/>
            <a:ext cx="1872000" cy="2932430"/>
          </a:xfrm>
          <a:prstGeom prst="snip1Rect">
            <a:avLst>
              <a:gd name="adj" fmla="val 849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zh-CN" dirty="0" lang="en-US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3145747" name="直接连接符 22"/>
          <p:cNvCxnSpPr>
            <a:cxnSpLocks/>
          </p:cNvCxnSpPr>
          <p:nvPr>
            <p:custDataLst>
              <p:tags r:id="rId11"/>
            </p:custDataLst>
          </p:nvPr>
        </p:nvCxnSpPr>
        <p:spPr>
          <a:xfrm>
            <a:off x="4779136" y="5340177"/>
            <a:ext cx="526583" cy="0"/>
          </a:xfrm>
          <a:prstGeom prst="line"/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26" name="序号"/>
          <p:cNvSpPr txBox="1"/>
          <p:nvPr>
            <p:custDataLst>
              <p:tags r:id="rId12"/>
            </p:custDataLst>
          </p:nvPr>
        </p:nvSpPr>
        <p:spPr>
          <a:xfrm>
            <a:off x="4711289" y="3616181"/>
            <a:ext cx="1566798" cy="504190"/>
          </a:xfrm>
          <a:prstGeom prst="rect"/>
          <a:noFill/>
        </p:spPr>
        <p:txBody>
          <a:bodyPr anchor="b" anchorCtr="0" bIns="0" lIns="0" rIns="0" rtlCol="0" tIns="0" wrap="square">
            <a:normAutofit fontScale="90000"/>
          </a:bodyPr>
          <a:p>
            <a:pPr>
              <a:lnSpc>
                <a:spcPct val="100000"/>
              </a:lnSpc>
            </a:pPr>
            <a:r>
              <a:rPr b="1" dirty="0" sz="3600" lang="en-US">
                <a:solidFill>
                  <a:schemeClr val="accent1"/>
                </a:solidFill>
                <a:latin typeface="+mj-ea"/>
                <a:ea typeface="+mj-ea"/>
              </a:rPr>
              <a:t>03.</a:t>
            </a:r>
            <a:endParaRPr b="1" dirty="0" sz="3600" lang="en-US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48828" name="项标题"/>
          <p:cNvSpPr txBox="1"/>
          <p:nvPr>
            <p:custDataLst>
              <p:tags r:id="rId13"/>
            </p:custDataLst>
          </p:nvPr>
        </p:nvSpPr>
        <p:spPr>
          <a:xfrm>
            <a:off x="4711289" y="4304798"/>
            <a:ext cx="1566798" cy="994566"/>
          </a:xfrm>
          <a:prstGeom prst="rect"/>
          <a:noFill/>
        </p:spPr>
        <p:txBody>
          <a:bodyPr anchor="t" bIns="0" lIns="0" rIns="0" rtlCol="0" tIns="0" wrap="square">
            <a:normAutofit lnSpcReduction="20000"/>
          </a:bodyPr>
          <a:p>
            <a:pPr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技能提升与自我成长</a:t>
            </a:r>
            <a:endParaRPr altLang="en-US" b="1" dirty="0" sz="2400" lang="zh-CN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30" name="矩形: 剪去单角 26"/>
          <p:cNvSpPr/>
          <p:nvPr>
            <p:custDataLst>
              <p:tags r:id="rId14"/>
            </p:custDataLst>
          </p:nvPr>
        </p:nvSpPr>
        <p:spPr>
          <a:xfrm flipH="1">
            <a:off x="6432320" y="3001472"/>
            <a:ext cx="1872000" cy="2932430"/>
          </a:xfrm>
          <a:prstGeom prst="snip1Rect">
            <a:avLst>
              <a:gd name="adj" fmla="val 849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zh-CN" dirty="0" lang="en-US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3145749" name="直接连接符 27"/>
          <p:cNvCxnSpPr>
            <a:cxnSpLocks/>
          </p:cNvCxnSpPr>
          <p:nvPr>
            <p:custDataLst>
              <p:tags r:id="rId15"/>
            </p:custDataLst>
          </p:nvPr>
        </p:nvCxnSpPr>
        <p:spPr>
          <a:xfrm>
            <a:off x="6722976" y="5340177"/>
            <a:ext cx="526583" cy="0"/>
          </a:xfrm>
          <a:prstGeom prst="line"/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32" name="序号"/>
          <p:cNvSpPr txBox="1"/>
          <p:nvPr>
            <p:custDataLst>
              <p:tags r:id="rId16"/>
            </p:custDataLst>
          </p:nvPr>
        </p:nvSpPr>
        <p:spPr>
          <a:xfrm>
            <a:off x="6655129" y="3616181"/>
            <a:ext cx="1566798" cy="504190"/>
          </a:xfrm>
          <a:prstGeom prst="rect"/>
          <a:noFill/>
        </p:spPr>
        <p:txBody>
          <a:bodyPr anchor="b" anchorCtr="0" bIns="0" lIns="0" rIns="0" rtlCol="0" tIns="0" wrap="square">
            <a:normAutofit fontScale="90000"/>
          </a:bodyPr>
          <a:p>
            <a:pPr>
              <a:lnSpc>
                <a:spcPct val="100000"/>
              </a:lnSpc>
            </a:pPr>
            <a:r>
              <a:rPr b="1" dirty="0" sz="36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04.</a:t>
            </a:r>
            <a:endParaRPr b="1" dirty="0" sz="36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34" name="项标题"/>
          <p:cNvSpPr txBox="1"/>
          <p:nvPr>
            <p:custDataLst>
              <p:tags r:id="rId17"/>
            </p:custDataLst>
          </p:nvPr>
        </p:nvSpPr>
        <p:spPr>
          <a:xfrm>
            <a:off x="6655129" y="4304798"/>
            <a:ext cx="1566798" cy="994566"/>
          </a:xfrm>
          <a:prstGeom prst="rect"/>
          <a:noFill/>
        </p:spPr>
        <p:txBody>
          <a:bodyPr anchor="t" bIns="0" lIns="0" rIns="0" rtlCol="0" tIns="0" wrap="square">
            <a:normAutofit lnSpcReduction="20000"/>
          </a:bodyPr>
          <a:p>
            <a:pPr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行业趋势与职业前景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36" name="矩形: 剪去单角 2"/>
          <p:cNvSpPr/>
          <p:nvPr>
            <p:custDataLst>
              <p:tags r:id="rId18"/>
            </p:custDataLst>
          </p:nvPr>
        </p:nvSpPr>
        <p:spPr>
          <a:xfrm flipH="1">
            <a:off x="8376160" y="3001472"/>
            <a:ext cx="1872000" cy="2932430"/>
          </a:xfrm>
          <a:prstGeom prst="snip1Rect">
            <a:avLst>
              <a:gd name="adj" fmla="val 849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zh-CN" dirty="0" lang="en-US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3145751" name="直接连接符 4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6816" y="5340177"/>
            <a:ext cx="526583" cy="0"/>
          </a:xfrm>
          <a:prstGeom prst="line"/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38" name="序号"/>
          <p:cNvSpPr txBox="1"/>
          <p:nvPr>
            <p:custDataLst>
              <p:tags r:id="rId20"/>
            </p:custDataLst>
          </p:nvPr>
        </p:nvSpPr>
        <p:spPr>
          <a:xfrm>
            <a:off x="8598968" y="3616181"/>
            <a:ext cx="1566801" cy="504190"/>
          </a:xfrm>
          <a:prstGeom prst="rect"/>
          <a:noFill/>
        </p:spPr>
        <p:txBody>
          <a:bodyPr anchor="b" anchorCtr="0" bIns="0" lIns="0" rIns="0" rtlCol="0" tIns="0" wrap="square">
            <a:normAutofit fontScale="90000"/>
          </a:bodyPr>
          <a:p>
            <a:pPr>
              <a:lnSpc>
                <a:spcPct val="100000"/>
              </a:lnSpc>
            </a:pPr>
            <a:r>
              <a:rPr b="1" dirty="0" sz="3600" lang="en-US">
                <a:solidFill>
                  <a:schemeClr val="accent1"/>
                </a:solidFill>
                <a:latin typeface="+mj-ea"/>
                <a:ea typeface="+mj-ea"/>
              </a:rPr>
              <a:t>05.</a:t>
            </a:r>
            <a:endParaRPr b="1" dirty="0" sz="3600" lang="en-US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48840" name="项标题"/>
          <p:cNvSpPr txBox="1"/>
          <p:nvPr>
            <p:custDataLst>
              <p:tags r:id="rId21"/>
            </p:custDataLst>
          </p:nvPr>
        </p:nvSpPr>
        <p:spPr>
          <a:xfrm>
            <a:off x="8598968" y="4304798"/>
            <a:ext cx="1566801" cy="994566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挑战与机遇并存</a:t>
            </a:r>
            <a:endParaRPr altLang="en-US" b="1" dirty="0" sz="2400" lang="zh-CN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42" name="矩形: 剪去单角 39"/>
          <p:cNvSpPr/>
          <p:nvPr>
            <p:custDataLst>
              <p:tags r:id="rId22"/>
            </p:custDataLst>
          </p:nvPr>
        </p:nvSpPr>
        <p:spPr>
          <a:xfrm flipH="1">
            <a:off x="10320000" y="3001472"/>
            <a:ext cx="1872000" cy="2932430"/>
          </a:xfrm>
          <a:prstGeom prst="snip1Rect">
            <a:avLst>
              <a:gd name="adj" fmla="val 849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zh-CN" dirty="0" lang="en-US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3145753" name="直接连接符 40"/>
          <p:cNvCxnSpPr>
            <a:cxnSpLocks/>
          </p:cNvCxnSpPr>
          <p:nvPr>
            <p:custDataLst>
              <p:tags r:id="rId23"/>
            </p:custDataLst>
          </p:nvPr>
        </p:nvCxnSpPr>
        <p:spPr>
          <a:xfrm>
            <a:off x="10610656" y="5340177"/>
            <a:ext cx="526583" cy="0"/>
          </a:xfrm>
          <a:prstGeom prst="line"/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44" name="序号"/>
          <p:cNvSpPr txBox="1"/>
          <p:nvPr>
            <p:custDataLst>
              <p:tags r:id="rId24"/>
            </p:custDataLst>
          </p:nvPr>
        </p:nvSpPr>
        <p:spPr>
          <a:xfrm>
            <a:off x="10548632" y="3616181"/>
            <a:ext cx="1566801" cy="504190"/>
          </a:xfrm>
          <a:prstGeom prst="rect"/>
          <a:noFill/>
        </p:spPr>
        <p:txBody>
          <a:bodyPr anchor="b" anchorCtr="0" bIns="0" lIns="0" rIns="0" rtlCol="0" tIns="0" wrap="square">
            <a:normAutofit fontScale="90000"/>
          </a:bodyPr>
          <a:p>
            <a:pPr>
              <a:lnSpc>
                <a:spcPct val="100000"/>
              </a:lnSpc>
            </a:pPr>
            <a:r>
              <a:rPr b="1" dirty="0" sz="36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06.</a:t>
            </a:r>
            <a:endParaRPr b="1" dirty="0" sz="36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46" name="项标题"/>
          <p:cNvSpPr txBox="1"/>
          <p:nvPr>
            <p:custDataLst>
              <p:tags r:id="rId25"/>
            </p:custDataLst>
          </p:nvPr>
        </p:nvSpPr>
        <p:spPr>
          <a:xfrm>
            <a:off x="10548632" y="4304798"/>
            <a:ext cx="1566801" cy="994566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总结与前瞻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</p:spTree>
    <p:custDataLst>
      <p:tags r:id="rId26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8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>
            <a:normAutofit/>
          </a:bodyPr>
          <a:p>
            <a:r>
              <a:rPr altLang="en-US" dirty="0" lang="zh-CN"/>
              <a:t>单击添加章节标题内容</a:t>
            </a:r>
            <a:endParaRPr altLang="en-US" dirty="0" lang="zh-CN"/>
          </a:p>
        </p:txBody>
      </p:sp>
      <p:sp>
        <p:nvSpPr>
          <p:cNvPr id="104888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39798" y="3961867"/>
            <a:ext cx="2851343" cy="1745071"/>
          </a:xfrm>
        </p:spPr>
        <p:txBody>
          <a:bodyPr>
            <a:noAutofit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2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>
            <a:normAutofit/>
          </a:bodyPr>
          <a:p>
            <a:r>
              <a:rPr altLang="en-US" dirty="0" lang="zh-CN"/>
              <a:t>年度回顾</a:t>
            </a:r>
            <a:endParaRPr altLang="en-US" dirty="0" lang="zh-CN"/>
          </a:p>
        </p:txBody>
      </p:sp>
      <p:sp>
        <p:nvSpPr>
          <p:cNvPr id="104892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39798" y="3961867"/>
            <a:ext cx="2851343" cy="1745071"/>
          </a:xfrm>
        </p:spPr>
        <p:txBody>
          <a:bodyPr>
            <a:noAutofit/>
          </a:bodyPr>
          <a:p>
            <a:r>
              <a:rPr altLang="zh-CN" lang="en-US"/>
              <a:t>02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9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职业发展目标设定</a:t>
            </a:r>
            <a:endParaRPr altLang="en-US" lang="zh-CN"/>
          </a:p>
        </p:txBody>
      </p:sp>
      <p:sp>
        <p:nvSpPr>
          <p:cNvPr id="1048998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000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02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设定明确、可衡量的目标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49004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006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08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制定实现目标的计划和时间表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49010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012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确定需要提升的技能和能力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49014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16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018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20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寻求导师或专业人士的指导和支持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5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达成情况分析</a:t>
            </a:r>
            <a:endParaRPr altLang="en-US" lang="zh-CN"/>
          </a:p>
        </p:txBody>
      </p:sp>
      <p:sp>
        <p:nvSpPr>
          <p:cNvPr id="1049056" name="圆角矩形 26"/>
          <p:cNvSpPr/>
          <p:nvPr>
            <p:custDataLst>
              <p:tags r:id="rId1"/>
            </p:custDataLst>
          </p:nvPr>
        </p:nvSpPr>
        <p:spPr>
          <a:xfrm>
            <a:off x="838200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058" name="圆角矩形 28"/>
          <p:cNvSpPr/>
          <p:nvPr>
            <p:custDataLst>
              <p:tags r:id="rId2"/>
            </p:custDataLst>
          </p:nvPr>
        </p:nvSpPr>
        <p:spPr>
          <a:xfrm>
            <a:off x="840636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060" name="文本框 31"/>
          <p:cNvSpPr txBox="1"/>
          <p:nvPr>
            <p:custDataLst>
              <p:tags r:id="rId3"/>
            </p:custDataLst>
          </p:nvPr>
        </p:nvSpPr>
        <p:spPr>
          <a:xfrm>
            <a:off x="986770" y="2256680"/>
            <a:ext cx="2188497" cy="326436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目标完成情况：对2024年度设定的职业发展目标进行逐一评估，分析完成情况及原因。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62" name="圆角矩形 29"/>
          <p:cNvSpPr/>
          <p:nvPr>
            <p:custDataLst>
              <p:tags r:id="rId4"/>
            </p:custDataLst>
          </p:nvPr>
        </p:nvSpPr>
        <p:spPr>
          <a:xfrm>
            <a:off x="3514898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064" name="圆角矩形 32"/>
          <p:cNvSpPr/>
          <p:nvPr>
            <p:custDataLst>
              <p:tags r:id="rId5"/>
            </p:custDataLst>
          </p:nvPr>
        </p:nvSpPr>
        <p:spPr>
          <a:xfrm>
            <a:off x="3517334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066" name="文本框 34"/>
          <p:cNvSpPr txBox="1"/>
          <p:nvPr>
            <p:custDataLst>
              <p:tags r:id="rId6"/>
            </p:custDataLst>
          </p:nvPr>
        </p:nvSpPr>
        <p:spPr>
          <a:xfrm>
            <a:off x="3665904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业绩亮点：总结在2024年度取得的重要业绩和亮点，分析其背后的原因和影响因素。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68" name="圆角矩形 3"/>
          <p:cNvSpPr/>
          <p:nvPr>
            <p:custDataLst>
              <p:tags r:id="rId7"/>
            </p:custDataLst>
          </p:nvPr>
        </p:nvSpPr>
        <p:spPr>
          <a:xfrm>
            <a:off x="6191596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070" name="圆角矩形 4"/>
          <p:cNvSpPr/>
          <p:nvPr>
            <p:custDataLst>
              <p:tags r:id="rId8"/>
            </p:custDataLst>
          </p:nvPr>
        </p:nvSpPr>
        <p:spPr>
          <a:xfrm>
            <a:off x="6194032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072" name="文本框 5"/>
          <p:cNvSpPr txBox="1"/>
          <p:nvPr>
            <p:custDataLst>
              <p:tags r:id="rId9"/>
            </p:custDataLst>
          </p:nvPr>
        </p:nvSpPr>
        <p:spPr>
          <a:xfrm>
            <a:off x="6341993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挑战与应对：回顾在2024年度遇到的职业发展挑战，分析应对策略及效果，总结经验教训。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74" name="圆角矩形 8"/>
          <p:cNvSpPr/>
          <p:nvPr>
            <p:custDataLst>
              <p:tags r:id="rId10"/>
            </p:custDataLst>
          </p:nvPr>
        </p:nvSpPr>
        <p:spPr>
          <a:xfrm>
            <a:off x="8868295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076" name="圆角矩形 9"/>
          <p:cNvSpPr/>
          <p:nvPr>
            <p:custDataLst>
              <p:tags r:id="rId11"/>
            </p:custDataLst>
          </p:nvPr>
        </p:nvSpPr>
        <p:spPr>
          <a:xfrm>
            <a:off x="8870730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078" name="文本框 10"/>
          <p:cNvSpPr txBox="1"/>
          <p:nvPr>
            <p:custDataLst>
              <p:tags r:id="rId12"/>
            </p:custDataLst>
          </p:nvPr>
        </p:nvSpPr>
        <p:spPr>
          <a:xfrm>
            <a:off x="9018691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行业趋势与个人发展：分析2024年度行业发展趋势，结合个人职业发展目标，提出前瞻性建议和规划。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1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关键成果展示</a:t>
            </a:r>
            <a:endParaRPr altLang="en-US" lang="zh-CN"/>
          </a:p>
        </p:txBody>
      </p:sp>
      <p:sp>
        <p:nvSpPr>
          <p:cNvPr id="1049114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2024年度主要项目及成果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16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团队建设与培训成果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18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客户满意度及市场反馈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20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行业影响力及荣誉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5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遇到的问题和解决方案</a:t>
            </a:r>
            <a:endParaRPr altLang="en-US" lang="zh-CN"/>
          </a:p>
        </p:txBody>
      </p:sp>
      <p:sp>
        <p:nvSpPr>
          <p:cNvPr id="1049156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58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60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62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遇到的问题：业务拓展困难，市场推广效果不佳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64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66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68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70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遇到的问题：市场竞争激烈，人才流失严重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72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74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76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78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解决方案：加强人才培养和引进，提高员工福利待遇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80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82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84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86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解决方案：加强市场调研和推广策略制定，提高品牌知名度和美誉度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2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>
            <a:normAutofit/>
          </a:bodyPr>
          <a:p>
            <a:r>
              <a:rPr altLang="en-US" dirty="0" lang="zh-CN"/>
              <a:t>技能提升与自我成长</a:t>
            </a:r>
            <a:endParaRPr altLang="en-US" dirty="0" lang="zh-CN"/>
          </a:p>
        </p:txBody>
      </p:sp>
      <p:sp>
        <p:nvSpPr>
          <p:cNvPr id="104922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39798" y="3961867"/>
            <a:ext cx="2851343" cy="1745071"/>
          </a:xfrm>
        </p:spPr>
        <p:txBody>
          <a:bodyPr>
            <a:noAutofit/>
          </a:bodyPr>
          <a:p>
            <a:r>
              <a:rPr altLang="zh-CN" lang="en-US"/>
              <a:t>03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9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专业技能掌握情况</a:t>
            </a:r>
            <a:endParaRPr altLang="en-US" lang="zh-CN"/>
          </a:p>
        </p:txBody>
      </p:sp>
      <p:sp>
        <p:nvSpPr>
          <p:cNvPr id="1049294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96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98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熟练掌握行业核心技能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00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02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04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不断学习新技术，保持竞争力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06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08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10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参与专业培训，提升技能水平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12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14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16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获得行业认证，证明专业能力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5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跨领域知识学习情况</a:t>
            </a:r>
            <a:endParaRPr altLang="en-US" lang="zh-CN"/>
          </a:p>
        </p:txBody>
      </p:sp>
      <p:sp>
        <p:nvSpPr>
          <p:cNvPr id="1049352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54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56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58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60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62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64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66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6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掌握新技能：如编程、数据分析等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37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跨领域合作：与不同领域的人合作，拓宽视野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372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74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76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78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80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82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84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86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8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知识更新：不断学习新知识，适应时代发展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39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自我成长：通过学习提升自己的能力和素质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2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个人能力提升途径</a:t>
            </a:r>
            <a:endParaRPr altLang="en-US" lang="zh-CN"/>
          </a:p>
        </p:txBody>
      </p:sp>
      <p:sp>
        <p:nvSpPr>
          <p:cNvPr id="1049426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不断学习：通过读书、参加培训课程、听讲座等方式获取新知识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28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30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32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实践锻炼：通过实际工作、项目经验积累提升技能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34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36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38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寻求导师：找到一位经验丰富的导师，向其请教和学习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40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42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44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自我反思：定期回顾自己的工作表现，总结经验教训，不断改进自己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46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48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8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未来技能发展规划</a:t>
            </a:r>
            <a:endParaRPr altLang="en-US" lang="zh-CN"/>
          </a:p>
        </p:txBody>
      </p:sp>
      <p:sp>
        <p:nvSpPr>
          <p:cNvPr id="1049484" name="正文"/>
          <p:cNvSpPr txBox="1"/>
          <p:nvPr>
            <p:custDataLst>
              <p:tags r:id="rId1"/>
            </p:custDataLst>
          </p:nvPr>
        </p:nvSpPr>
        <p:spPr>
          <a:xfrm>
            <a:off x="2383176" y="1364400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数据分析与运用能力：掌握数据分析和挖掘技术，能够运用数据驱动决策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86" name="正文"/>
          <p:cNvSpPr txBox="1"/>
          <p:nvPr>
            <p:custDataLst>
              <p:tags r:id="rId2"/>
            </p:custDataLst>
          </p:nvPr>
        </p:nvSpPr>
        <p:spPr>
          <a:xfrm>
            <a:off x="2383176" y="2641578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人工智能与机器学习：了解人工智能和机器学习原理，能够应用相关技术解决问题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88" name="正文"/>
          <p:cNvSpPr txBox="1"/>
          <p:nvPr>
            <p:custDataLst>
              <p:tags r:id="rId3"/>
            </p:custDataLst>
          </p:nvPr>
        </p:nvSpPr>
        <p:spPr>
          <a:xfrm>
            <a:off x="2383176" y="3918755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跨领域合作与沟通能力：具备跨领域合作和沟通能力，能够与不同领域的人进行有效合作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90" name="正文"/>
          <p:cNvSpPr txBox="1"/>
          <p:nvPr>
            <p:custDataLst>
              <p:tags r:id="rId4"/>
            </p:custDataLst>
          </p:nvPr>
        </p:nvSpPr>
        <p:spPr>
          <a:xfrm>
            <a:off x="2383176" y="5195933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自我管理与学习能力：掌握自我管理和学习技巧，能够不断提升自身能力和素质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2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>
            <a:normAutofit/>
          </a:bodyPr>
          <a:p>
            <a:r>
              <a:rPr altLang="en-US" dirty="0" lang="zh-CN"/>
              <a:t>行业趋势与职业前景</a:t>
            </a:r>
            <a:endParaRPr altLang="en-US" dirty="0" lang="zh-CN"/>
          </a:p>
        </p:txBody>
      </p:sp>
      <p:sp>
        <p:nvSpPr>
          <p:cNvPr id="104952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39798" y="3961867"/>
            <a:ext cx="2851343" cy="1745071"/>
          </a:xfrm>
        </p:spPr>
        <p:txBody>
          <a:bodyPr>
            <a:noAutofit/>
          </a:bodyPr>
          <a:p>
            <a:r>
              <a:rPr altLang="zh-CN" lang="en-US"/>
              <a:t>04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9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行业发展趋势分析</a:t>
            </a:r>
            <a:endParaRPr altLang="en-US" lang="zh-CN"/>
          </a:p>
        </p:txBody>
      </p:sp>
      <p:sp>
        <p:nvSpPr>
          <p:cNvPr id="1049598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600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02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人工智能与自动化：未来职业发展的核心趋势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49604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606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08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数字化转型：推动各行业变革的关键因素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49610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612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绿色环保与可持续发展：未来职业的新方向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49614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16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618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20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跨界融合与创新：为职业发展带来更多可能性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5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职业前景展望</a:t>
            </a:r>
            <a:endParaRPr altLang="en-US" lang="zh-CN"/>
          </a:p>
        </p:txBody>
      </p:sp>
      <p:sp>
        <p:nvSpPr>
          <p:cNvPr id="1049656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58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60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行业趋势分析：了解当前行业的发展趋势和未来发展方向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62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64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66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职业前景展望：分析当前职业的前景和未来职业的发展趋势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68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70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72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技能需求变化：了解未来职业对技能的需求变化和应对策略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74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76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78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职业发展建议：提出针对未来职业发展的建议和规划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1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行业热点领域探讨</a:t>
            </a:r>
            <a:endParaRPr altLang="en-US" lang="zh-CN"/>
          </a:p>
        </p:txBody>
      </p:sp>
      <p:sp>
        <p:nvSpPr>
          <p:cNvPr id="1049714" name="矩形 38"/>
          <p:cNvSpPr/>
          <p:nvPr>
            <p:custDataLst>
              <p:tags r:id="rId1"/>
            </p:custDataLst>
          </p:nvPr>
        </p:nvSpPr>
        <p:spPr>
          <a:xfrm rot="204112">
            <a:off x="1478505" y="1364400"/>
            <a:ext cx="4095276" cy="2137548"/>
          </a:xfrm>
          <a:prstGeom prst="rect"/>
          <a:solidFill>
            <a:schemeClr val="accent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16" name="矩形 39"/>
          <p:cNvSpPr/>
          <p:nvPr>
            <p:custDataLst>
              <p:tags r:id="rId2"/>
            </p:custDataLst>
          </p:nvPr>
        </p:nvSpPr>
        <p:spPr>
          <a:xfrm>
            <a:off x="1483237" y="1365076"/>
            <a:ext cx="4095276" cy="2137548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18" name="TextBox 2"/>
          <p:cNvSpPr txBox="1"/>
          <p:nvPr>
            <p:custDataLst>
              <p:tags r:id="rId3"/>
            </p:custDataLst>
          </p:nvPr>
        </p:nvSpPr>
        <p:spPr>
          <a:xfrm>
            <a:off x="1720517" y="1532051"/>
            <a:ext cx="3638292" cy="1765065"/>
          </a:xfrm>
          <a:prstGeom prst="rect"/>
          <a:noFill/>
        </p:spPr>
        <p:txBody>
          <a:bodyPr anchor="ctr" anchorCtr="0" bIns="46990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44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pitchFamily="34" charset="-122"/>
                <a:sym typeface="+mn-lt"/>
              </a:rPr>
              <a:t>人工智能与大数据</a:t>
            </a:r>
            <a:endParaRPr altLang="en-US" b="1" dirty="0" sz="44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pitchFamily="34" charset="-122"/>
              <a:sym typeface="+mn-lt"/>
            </a:endParaRPr>
          </a:p>
        </p:txBody>
      </p:sp>
      <p:sp>
        <p:nvSpPr>
          <p:cNvPr id="1049720" name="矩形 100"/>
          <p:cNvSpPr/>
          <p:nvPr>
            <p:custDataLst>
              <p:tags r:id="rId4"/>
            </p:custDataLst>
          </p:nvPr>
        </p:nvSpPr>
        <p:spPr>
          <a:xfrm rot="204112">
            <a:off x="6612811" y="1364400"/>
            <a:ext cx="4095276" cy="2137548"/>
          </a:xfrm>
          <a:prstGeom prst="rect"/>
          <a:solidFill>
            <a:schemeClr val="accent2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22" name="矩形 101"/>
          <p:cNvSpPr/>
          <p:nvPr>
            <p:custDataLst>
              <p:tags r:id="rId5"/>
            </p:custDataLst>
          </p:nvPr>
        </p:nvSpPr>
        <p:spPr>
          <a:xfrm>
            <a:off x="6618219" y="1365076"/>
            <a:ext cx="4095276" cy="2137548"/>
          </a:xfrm>
          <a:prstGeom prst="rect"/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24" name="TextBox 2"/>
          <p:cNvSpPr txBox="1"/>
          <p:nvPr>
            <p:custDataLst>
              <p:tags r:id="rId6"/>
            </p:custDataLst>
          </p:nvPr>
        </p:nvSpPr>
        <p:spPr>
          <a:xfrm>
            <a:off x="6856175" y="1532051"/>
            <a:ext cx="3638292" cy="1765065"/>
          </a:xfrm>
          <a:prstGeom prst="rect"/>
          <a:noFill/>
        </p:spPr>
        <p:txBody>
          <a:bodyPr anchor="ctr" anchorCtr="0" bIns="46990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44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pitchFamily="34" charset="-122"/>
                <a:sym typeface="+mn-lt"/>
              </a:rPr>
              <a:t>新能源与环保</a:t>
            </a:r>
            <a:endParaRPr altLang="en-US" b="1" dirty="0" sz="44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pitchFamily="34" charset="-122"/>
              <a:sym typeface="+mn-lt"/>
            </a:endParaRPr>
          </a:p>
        </p:txBody>
      </p:sp>
      <p:sp>
        <p:nvSpPr>
          <p:cNvPr id="1049726" name="矩形 122"/>
          <p:cNvSpPr/>
          <p:nvPr>
            <p:custDataLst>
              <p:tags r:id="rId7"/>
            </p:custDataLst>
          </p:nvPr>
        </p:nvSpPr>
        <p:spPr>
          <a:xfrm rot="204112">
            <a:off x="1478505" y="4039376"/>
            <a:ext cx="4095276" cy="2137548"/>
          </a:xfrm>
          <a:prstGeom prst="rect"/>
          <a:solidFill>
            <a:schemeClr val="accent3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28" name="矩形 123"/>
          <p:cNvSpPr/>
          <p:nvPr>
            <p:custDataLst>
              <p:tags r:id="rId8"/>
            </p:custDataLst>
          </p:nvPr>
        </p:nvSpPr>
        <p:spPr>
          <a:xfrm>
            <a:off x="1483237" y="4040052"/>
            <a:ext cx="4095276" cy="2137548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30" name="TextBox 2"/>
          <p:cNvSpPr txBox="1"/>
          <p:nvPr>
            <p:custDataLst>
              <p:tags r:id="rId9"/>
            </p:custDataLst>
          </p:nvPr>
        </p:nvSpPr>
        <p:spPr>
          <a:xfrm>
            <a:off x="1719841" y="4207027"/>
            <a:ext cx="3638292" cy="1765065"/>
          </a:xfrm>
          <a:prstGeom prst="rect"/>
          <a:noFill/>
        </p:spPr>
        <p:txBody>
          <a:bodyPr anchor="ctr" anchorCtr="0" bIns="46990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44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pitchFamily="34" charset="-122"/>
                <a:sym typeface="+mn-lt"/>
              </a:rPr>
              <a:t>生物技术与医疗健康</a:t>
            </a:r>
            <a:endParaRPr altLang="en-US" b="1" dirty="0" sz="44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pitchFamily="34" charset="-122"/>
              <a:sym typeface="+mn-lt"/>
            </a:endParaRPr>
          </a:p>
        </p:txBody>
      </p:sp>
      <p:sp>
        <p:nvSpPr>
          <p:cNvPr id="1049732" name="矩形 89"/>
          <p:cNvSpPr/>
          <p:nvPr>
            <p:custDataLst>
              <p:tags r:id="rId10"/>
            </p:custDataLst>
          </p:nvPr>
        </p:nvSpPr>
        <p:spPr>
          <a:xfrm rot="204112">
            <a:off x="6612811" y="4039376"/>
            <a:ext cx="4095276" cy="2137548"/>
          </a:xfrm>
          <a:prstGeom prst="rect"/>
          <a:solidFill>
            <a:schemeClr val="accent4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34" name="矩形 90"/>
          <p:cNvSpPr/>
          <p:nvPr>
            <p:custDataLst>
              <p:tags r:id="rId11"/>
            </p:custDataLst>
          </p:nvPr>
        </p:nvSpPr>
        <p:spPr>
          <a:xfrm>
            <a:off x="6618219" y="4040052"/>
            <a:ext cx="4095276" cy="2137548"/>
          </a:xfrm>
          <a:prstGeom prst="rect"/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36" name="TextBox 2"/>
          <p:cNvSpPr txBox="1"/>
          <p:nvPr>
            <p:custDataLst>
              <p:tags r:id="rId12"/>
            </p:custDataLst>
          </p:nvPr>
        </p:nvSpPr>
        <p:spPr>
          <a:xfrm>
            <a:off x="6854823" y="4207027"/>
            <a:ext cx="3638292" cy="1765065"/>
          </a:xfrm>
          <a:prstGeom prst="rect"/>
          <a:noFill/>
        </p:spPr>
        <p:txBody>
          <a:bodyPr anchor="ctr" anchorCtr="0" bIns="46990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44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pitchFamily="34" charset="-122"/>
                <a:sym typeface="+mn-lt"/>
              </a:rPr>
              <a:t>金融科技与区块链</a:t>
            </a:r>
            <a:endParaRPr altLang="en-US" b="1" dirty="0" sz="44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pitchFamily="34" charset="-122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7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未来职业发展方向建议</a:t>
            </a:r>
            <a:endParaRPr altLang="en-US" lang="zh-CN"/>
          </a:p>
        </p:txBody>
      </p:sp>
      <p:sp>
        <p:nvSpPr>
          <p:cNvPr id="1049772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74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76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78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80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75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82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84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86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77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88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79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81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90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92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94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83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96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85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98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87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800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802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804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806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808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关注新兴行业和领域，如人工智能、大数据、生物技术等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10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保持学习和创新精神，不断适应行业变化和挑战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12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拓展人脉和社交圈，增加职业机会和资源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14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提升自身技能和知识水平，以适应行业发展的需要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4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>
            <a:normAutofit/>
          </a:bodyPr>
          <a:p>
            <a:r>
              <a:rPr altLang="en-US" dirty="0" lang="zh-CN"/>
              <a:t>挑战与机遇并存</a:t>
            </a:r>
            <a:endParaRPr altLang="en-US" dirty="0" lang="zh-CN"/>
          </a:p>
        </p:txBody>
      </p:sp>
      <p:sp>
        <p:nvSpPr>
          <p:cNvPr id="104985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39798" y="3961867"/>
            <a:ext cx="2851343" cy="1745071"/>
          </a:xfrm>
        </p:spPr>
        <p:txBody>
          <a:bodyPr>
            <a:noAutofit/>
          </a:bodyPr>
          <a:p>
            <a:r>
              <a:rPr altLang="zh-CN" lang="en-US"/>
              <a:t>05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2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面临的挑战分析</a:t>
            </a:r>
            <a:endParaRPr altLang="en-US" lang="zh-CN"/>
          </a:p>
        </p:txBody>
      </p:sp>
      <p:sp>
        <p:nvSpPr>
          <p:cNvPr id="1049922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924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926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928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930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93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932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934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936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95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938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97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99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940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942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944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01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946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03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948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05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950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952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954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956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958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市场竞争激烈：竞争对手众多，需要不断提高自身竞争力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60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法律法规变化：需要关注政策法规的变化，确保合规经营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62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人才流失严重：需要加强人才培养和留用，避免人才流失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64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技术更新迅速：需要不断学习新技术，跟上行业发展的步伐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9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抓住机遇的策略建议</a:t>
            </a:r>
            <a:endParaRPr altLang="en-US" lang="zh-CN"/>
          </a:p>
        </p:txBody>
      </p:sp>
      <p:sp>
        <p:nvSpPr>
          <p:cNvPr id="1050000" name="正文"/>
          <p:cNvSpPr txBox="1"/>
          <p:nvPr>
            <p:custDataLst>
              <p:tags r:id="rId1"/>
            </p:custDataLst>
          </p:nvPr>
        </p:nvSpPr>
        <p:spPr>
          <a:xfrm>
            <a:off x="2383176" y="1364400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保持敏锐的洞察力：时刻关注行业动态和市场需求，及时发现并抓住机遇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02" name="正文"/>
          <p:cNvSpPr txBox="1"/>
          <p:nvPr>
            <p:custDataLst>
              <p:tags r:id="rId2"/>
            </p:custDataLst>
          </p:nvPr>
        </p:nvSpPr>
        <p:spPr>
          <a:xfrm>
            <a:off x="2383176" y="2641578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提升自身能力：不断学习和提升自己的专业技能和知识水平，增加竞争力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04" name="正文"/>
          <p:cNvSpPr txBox="1"/>
          <p:nvPr>
            <p:custDataLst>
              <p:tags r:id="rId3"/>
            </p:custDataLst>
          </p:nvPr>
        </p:nvSpPr>
        <p:spPr>
          <a:xfrm>
            <a:off x="2383176" y="3918755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拓展人际关系：积极与同行、合作伙伴、客户等建立良好的人际关系，获取更多的信息和资源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06" name="正文"/>
          <p:cNvSpPr txBox="1"/>
          <p:nvPr>
            <p:custDataLst>
              <p:tags r:id="rId4"/>
            </p:custDataLst>
          </p:nvPr>
        </p:nvSpPr>
        <p:spPr>
          <a:xfrm>
            <a:off x="2383176" y="5195933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勇于尝试和冒险：不要害怕失败和风险，勇于尝试新的领域和项目，拓展自己的职业发展空间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4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应对不确定性的方法探讨</a:t>
            </a:r>
            <a:endParaRPr altLang="en-US" lang="zh-CN"/>
          </a:p>
        </p:txBody>
      </p:sp>
      <p:sp>
        <p:nvSpPr>
          <p:cNvPr id="1050042" name="正文"/>
          <p:cNvSpPr txBox="1"/>
          <p:nvPr>
            <p:custDataLst>
              <p:tags r:id="rId1"/>
            </p:custDataLst>
          </p:nvPr>
        </p:nvSpPr>
        <p:spPr>
          <a:xfrm>
            <a:off x="2383176" y="1364400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增强适应能力：通过不断学习和提升自己的技能，增强对不确定性的适应能力。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44" name="正文"/>
          <p:cNvSpPr txBox="1"/>
          <p:nvPr>
            <p:custDataLst>
              <p:tags r:id="rId2"/>
            </p:custDataLst>
          </p:nvPr>
        </p:nvSpPr>
        <p:spPr>
          <a:xfrm>
            <a:off x="2383176" y="2641578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保持开放心态：面对不确定性，保持开放的心态，接受新的挑战和机遇。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46" name="正文"/>
          <p:cNvSpPr txBox="1"/>
          <p:nvPr>
            <p:custDataLst>
              <p:tags r:id="rId3"/>
            </p:custDataLst>
          </p:nvPr>
        </p:nvSpPr>
        <p:spPr>
          <a:xfrm>
            <a:off x="2383176" y="3918755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制定灵活计划：在制定职业发展计划时，要考虑到可能的不确定性因素，制定灵活的计划。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48" name="正文"/>
          <p:cNvSpPr txBox="1"/>
          <p:nvPr>
            <p:custDataLst>
              <p:tags r:id="rId4"/>
            </p:custDataLst>
          </p:nvPr>
        </p:nvSpPr>
        <p:spPr>
          <a:xfrm>
            <a:off x="2383176" y="5195933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寻求支持：与同事、朋友和家人分享自己的困惑和挑战，寻求他们的支持和建议。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8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保持职业发展活力的建议</a:t>
            </a:r>
            <a:endParaRPr altLang="en-US" lang="zh-CN"/>
          </a:p>
        </p:txBody>
      </p:sp>
      <p:sp>
        <p:nvSpPr>
          <p:cNvPr id="1050084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86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088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90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092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94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096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98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100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勇于挑战自己：积极面对工作中的挑战和困难，勇于挑战自己，不断提升自己的能力和水平。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102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关注行业动态：了解行业的发展趋势和变化，及时调整自己的职业规划和发展方向，保持职业发展的活力和动力。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104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不断学习新知识：保持学习的热情和动力，不断更新自己的知识和技能，以适应职业发展的需求。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106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拓展人际关系：建立良好的人际关系，与同事、领导、客户等保持良好的沟通和合作，为职业发展创造更多的机会。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4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>
            <a:normAutofit/>
          </a:bodyPr>
          <a:p>
            <a:r>
              <a:rPr altLang="en-US" dirty="0" lang="zh-CN"/>
              <a:t>总结与前瞻</a:t>
            </a:r>
            <a:endParaRPr altLang="en-US" dirty="0" lang="zh-CN"/>
          </a:p>
        </p:txBody>
      </p:sp>
      <p:sp>
        <p:nvSpPr>
          <p:cNvPr id="105014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39798" y="3961867"/>
            <a:ext cx="2851343" cy="1745071"/>
          </a:xfrm>
        </p:spPr>
        <p:txBody>
          <a:bodyPr>
            <a:noAutofit/>
          </a:bodyPr>
          <a:p>
            <a:r>
              <a:rPr altLang="zh-CN" lang="en-US"/>
              <a:t>06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1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2024年度职业发展总结回顾</a:t>
            </a:r>
            <a:endParaRPr altLang="en-US" lang="zh-CN"/>
          </a:p>
        </p:txBody>
      </p:sp>
      <p:sp>
        <p:nvSpPr>
          <p:cNvPr id="1050214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16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18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20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行业趋势与个人发展机遇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22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24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26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28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2024年度职业发展目标达成情况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30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32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34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36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工作中遇到的问题及解决方案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38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40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42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44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团队建设与合作成果展示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7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对未来职业发展的期望与展望</a:t>
            </a:r>
            <a:endParaRPr altLang="en-US" lang="zh-CN"/>
          </a:p>
        </p:txBody>
      </p:sp>
      <p:sp>
        <p:nvSpPr>
          <p:cNvPr id="1050280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82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84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提升职业技能：不断学习和掌握新技能，提高自己的竞争力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86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88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90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拓展职业领域：尝试新的工作领域和职位，拓宽自己的职业发展道路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92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94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96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关注行业趋势：了解行业的发展趋势和未来发展方向，把握职业发展的机遇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98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00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02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建立人脉关系：积极与同行、前辈、同事建立联系，为未来的职业发展打下良好的基础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3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持续努力的方向和目标设定</a:t>
            </a:r>
            <a:endParaRPr altLang="en-US" lang="zh-CN"/>
          </a:p>
        </p:txBody>
      </p:sp>
      <p:sp>
        <p:nvSpPr>
          <p:cNvPr id="1050338" name="正文"/>
          <p:cNvSpPr txBox="1"/>
          <p:nvPr>
            <p:custDataLst>
              <p:tags r:id="rId1"/>
            </p:custDataLst>
          </p:nvPr>
        </p:nvSpPr>
        <p:spPr>
          <a:xfrm>
            <a:off x="2383176" y="1364400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持续学习：不断提升自己的专业技能和知识水平，以适应职业发展的需求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40" name="正文"/>
          <p:cNvSpPr txBox="1"/>
          <p:nvPr>
            <p:custDataLst>
              <p:tags r:id="rId2"/>
            </p:custDataLst>
          </p:nvPr>
        </p:nvSpPr>
        <p:spPr>
          <a:xfrm>
            <a:off x="2383176" y="2641578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拓展人脉：积极与同行、业界专家建立联系，寻求合作与交流机会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42" name="正文"/>
          <p:cNvSpPr txBox="1"/>
          <p:nvPr>
            <p:custDataLst>
              <p:tags r:id="rId3"/>
            </p:custDataLst>
          </p:nvPr>
        </p:nvSpPr>
        <p:spPr>
          <a:xfrm>
            <a:off x="2383176" y="3918755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目标设定：根据个人职业规划和发展方向，设定明确、可实现的目标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44" name="正文"/>
          <p:cNvSpPr txBox="1"/>
          <p:nvPr>
            <p:custDataLst>
              <p:tags r:id="rId4"/>
            </p:custDataLst>
          </p:nvPr>
        </p:nvSpPr>
        <p:spPr>
          <a:xfrm>
            <a:off x="2383176" y="5195933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行动计划：制定具体的行动计划，包括时间表、任务清单和资源需求等，以确保目标的顺利实现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7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为实现目标的具体行动计划</a:t>
            </a:r>
            <a:endParaRPr altLang="en-US" lang="zh-CN"/>
          </a:p>
        </p:txBody>
      </p:sp>
      <p:sp>
        <p:nvSpPr>
          <p:cNvPr id="1050380" name="五边形 2"/>
          <p:cNvSpPr/>
          <p:nvPr>
            <p:custDataLst>
              <p:tags r:id="rId1"/>
            </p:custDataLst>
          </p:nvPr>
        </p:nvSpPr>
        <p:spPr>
          <a:xfrm rot="16200000" flipH="1">
            <a:off x="1395209" y="2234203"/>
            <a:ext cx="583533" cy="1697087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82" name="五边形 3"/>
          <p:cNvSpPr/>
          <p:nvPr>
            <p:custDataLst>
              <p:tags r:id="rId2"/>
            </p:custDataLst>
          </p:nvPr>
        </p:nvSpPr>
        <p:spPr>
          <a:xfrm rot="16200000" flipH="1">
            <a:off x="1410428" y="4125599"/>
            <a:ext cx="555069" cy="152401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84" name="任意多边形 4"/>
          <p:cNvSpPr/>
          <p:nvPr>
            <p:custDataLst>
              <p:tags r:id="rId3"/>
            </p:custDataLst>
          </p:nvPr>
        </p:nvSpPr>
        <p:spPr>
          <a:xfrm>
            <a:off x="925252" y="2788777"/>
            <a:ext cx="1524019" cy="2299976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86" name="任意多边形 5"/>
          <p:cNvSpPr/>
          <p:nvPr>
            <p:custDataLst>
              <p:tags r:id="rId4"/>
            </p:custDataLst>
          </p:nvPr>
        </p:nvSpPr>
        <p:spPr>
          <a:xfrm flipV="1">
            <a:off x="838200" y="2352301"/>
            <a:ext cx="1697087" cy="815809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8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925252" y="3217948"/>
            <a:ext cx="1524019" cy="1489993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algn="just" defTabSz="1219200" eaLnBrk="1" fontAlgn="auto" hangingPunct="1" indent="0" latinLnBrk="0" lvl="0" marR="0" rtl="0">
              <a:lnSpc>
                <a:spcPct val="132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dirty="0" sz="2000" lang="zh-CN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制定明确的职业发展目标</a:t>
            </a:r>
            <a:endParaRPr altLang="en-US" dirty="0" sz="2000" lang="zh-CN" noProof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390" name="五边形 16"/>
          <p:cNvSpPr/>
          <p:nvPr>
            <p:custDataLst>
              <p:tags r:id="rId6"/>
            </p:custDataLst>
          </p:nvPr>
        </p:nvSpPr>
        <p:spPr>
          <a:xfrm rot="16200000" flipH="1">
            <a:off x="4888234" y="2233594"/>
            <a:ext cx="583533" cy="169822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92" name="五边形 17"/>
          <p:cNvSpPr/>
          <p:nvPr>
            <p:custDataLst>
              <p:tags r:id="rId7"/>
            </p:custDataLst>
          </p:nvPr>
        </p:nvSpPr>
        <p:spPr>
          <a:xfrm rot="16200000" flipH="1">
            <a:off x="4902235" y="4125599"/>
            <a:ext cx="555069" cy="152401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94" name="任意多边形 18"/>
          <p:cNvSpPr/>
          <p:nvPr>
            <p:custDataLst>
              <p:tags r:id="rId8"/>
            </p:custDataLst>
          </p:nvPr>
        </p:nvSpPr>
        <p:spPr>
          <a:xfrm>
            <a:off x="4418277" y="2788777"/>
            <a:ext cx="1524019" cy="2299976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96" name="任意多边形 19"/>
          <p:cNvSpPr/>
          <p:nvPr>
            <p:custDataLst>
              <p:tags r:id="rId9"/>
            </p:custDataLst>
          </p:nvPr>
        </p:nvSpPr>
        <p:spPr>
          <a:xfrm flipV="1">
            <a:off x="4330616" y="2352301"/>
            <a:ext cx="1698225" cy="815809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9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4417668" y="3211252"/>
            <a:ext cx="1524588" cy="1502392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algn="just" defTabSz="1219200" eaLnBrk="1" fontAlgn="auto" hangingPunct="1" indent="0" latinLnBrk="0" lvl="0" marR="0" rtl="0">
              <a:lnSpc>
                <a:spcPct val="132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dirty="0" sz="2000" lang="zh-CN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提升个人技能和能力</a:t>
            </a:r>
            <a:endParaRPr altLang="en-US" dirty="0" sz="2000" lang="zh-CN" noProof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400" name="五边形 23"/>
          <p:cNvSpPr/>
          <p:nvPr>
            <p:custDataLst>
              <p:tags r:id="rId11"/>
            </p:custDataLst>
          </p:nvPr>
        </p:nvSpPr>
        <p:spPr>
          <a:xfrm rot="16200000" flipH="1">
            <a:off x="6634138" y="2259771"/>
            <a:ext cx="583533" cy="1697087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02" name="五边形 24"/>
          <p:cNvSpPr/>
          <p:nvPr>
            <p:custDataLst>
              <p:tags r:id="rId12"/>
            </p:custDataLst>
          </p:nvPr>
        </p:nvSpPr>
        <p:spPr>
          <a:xfrm rot="16200000" flipH="1">
            <a:off x="6648748" y="4149949"/>
            <a:ext cx="555069" cy="15245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04" name="任意多边形 25"/>
          <p:cNvSpPr/>
          <p:nvPr>
            <p:custDataLst>
              <p:tags r:id="rId13"/>
            </p:custDataLst>
          </p:nvPr>
        </p:nvSpPr>
        <p:spPr>
          <a:xfrm>
            <a:off x="6163572" y="2813736"/>
            <a:ext cx="1524588" cy="229940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06" name="任意多边形 26"/>
          <p:cNvSpPr/>
          <p:nvPr>
            <p:custDataLst>
              <p:tags r:id="rId14"/>
            </p:custDataLst>
          </p:nvPr>
        </p:nvSpPr>
        <p:spPr>
          <a:xfrm flipV="1">
            <a:off x="6077129" y="2377869"/>
            <a:ext cx="1697087" cy="815809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0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5"/>
            </p:custDataLst>
          </p:nvPr>
        </p:nvSpPr>
        <p:spPr bwMode="auto">
          <a:xfrm>
            <a:off x="6164180" y="3236210"/>
            <a:ext cx="1524019" cy="1502392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algn="just" defTabSz="1219200" eaLnBrk="1" fontAlgn="auto" hangingPunct="1" indent="0" latinLnBrk="0" lvl="0" marR="0" rtl="0">
              <a:lnSpc>
                <a:spcPct val="132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dirty="0" sz="2000" lang="zh-CN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建立良好的人际关系网络</a:t>
            </a:r>
            <a:endParaRPr altLang="en-US" dirty="0" sz="2000" lang="zh-CN" noProof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410" name="五边形 10"/>
          <p:cNvSpPr/>
          <p:nvPr>
            <p:custDataLst>
              <p:tags r:id="rId16"/>
            </p:custDataLst>
          </p:nvPr>
        </p:nvSpPr>
        <p:spPr>
          <a:xfrm rot="16200000" flipH="1">
            <a:off x="3156332" y="4134121"/>
            <a:ext cx="555069" cy="152401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12" name="五边形 9"/>
          <p:cNvSpPr/>
          <p:nvPr>
            <p:custDataLst>
              <p:tags r:id="rId17"/>
            </p:custDataLst>
          </p:nvPr>
        </p:nvSpPr>
        <p:spPr>
          <a:xfrm rot="16200000" flipH="1">
            <a:off x="3141113" y="2242725"/>
            <a:ext cx="583533" cy="1697087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14" name="任意多边形 11"/>
          <p:cNvSpPr/>
          <p:nvPr>
            <p:custDataLst>
              <p:tags r:id="rId18"/>
            </p:custDataLst>
          </p:nvPr>
        </p:nvSpPr>
        <p:spPr>
          <a:xfrm>
            <a:off x="2671764" y="2796691"/>
            <a:ext cx="1524019" cy="2299976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16" name="任意多边形 12"/>
          <p:cNvSpPr/>
          <p:nvPr>
            <p:custDataLst>
              <p:tags r:id="rId19"/>
            </p:custDataLst>
          </p:nvPr>
        </p:nvSpPr>
        <p:spPr>
          <a:xfrm flipV="1">
            <a:off x="2584712" y="2360824"/>
            <a:ext cx="1697087" cy="81637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1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2671764" y="3214295"/>
            <a:ext cx="1524019" cy="1512036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algn="just" defTabSz="1219200" eaLnBrk="1" fontAlgn="auto" hangingPunct="1" indent="0" latinLnBrk="0" lvl="0" marR="0" rtl="0">
              <a:lnSpc>
                <a:spcPct val="132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dirty="0" sz="2000" lang="zh-CN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了解市场需求和行业趋势</a:t>
            </a:r>
            <a:endParaRPr altLang="en-US" dirty="0" sz="2000" lang="zh-CN" noProof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420" name="五边形 23"/>
          <p:cNvSpPr/>
          <p:nvPr>
            <p:custDataLst>
              <p:tags r:id="rId21"/>
            </p:custDataLst>
          </p:nvPr>
        </p:nvSpPr>
        <p:spPr>
          <a:xfrm rot="16200000" flipH="1">
            <a:off x="8380041" y="2259771"/>
            <a:ext cx="583533" cy="1697087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22" name="五边形 24"/>
          <p:cNvSpPr/>
          <p:nvPr>
            <p:custDataLst>
              <p:tags r:id="rId22"/>
            </p:custDataLst>
          </p:nvPr>
        </p:nvSpPr>
        <p:spPr>
          <a:xfrm rot="16200000" flipH="1">
            <a:off x="8394651" y="4149949"/>
            <a:ext cx="555069" cy="15245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24" name="任意多边形 25"/>
          <p:cNvSpPr/>
          <p:nvPr>
            <p:custDataLst>
              <p:tags r:id="rId23"/>
            </p:custDataLst>
          </p:nvPr>
        </p:nvSpPr>
        <p:spPr>
          <a:xfrm>
            <a:off x="7910084" y="2813736"/>
            <a:ext cx="1524588" cy="229940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26" name="任意多边形 26"/>
          <p:cNvSpPr/>
          <p:nvPr>
            <p:custDataLst>
              <p:tags r:id="rId24"/>
            </p:custDataLst>
          </p:nvPr>
        </p:nvSpPr>
        <p:spPr>
          <a:xfrm flipV="1">
            <a:off x="7823032" y="2377869"/>
            <a:ext cx="1697087" cy="815809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2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5"/>
            </p:custDataLst>
          </p:nvPr>
        </p:nvSpPr>
        <p:spPr bwMode="auto">
          <a:xfrm>
            <a:off x="7910084" y="3228905"/>
            <a:ext cx="1524019" cy="1516857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algn="just" defTabSz="1219200" eaLnBrk="1" fontAlgn="auto" hangingPunct="1" indent="0" latinLnBrk="0" lvl="0" marR="0" rtl="0">
              <a:lnSpc>
                <a:spcPct val="132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dirty="0" sz="2000" lang="zh-CN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积极参加培训和学习活动</a:t>
            </a:r>
            <a:endParaRPr altLang="en-US" dirty="0" sz="2000" lang="zh-CN" noProof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430" name="五边形 23"/>
          <p:cNvSpPr/>
          <p:nvPr>
            <p:custDataLst>
              <p:tags r:id="rId26"/>
            </p:custDataLst>
          </p:nvPr>
        </p:nvSpPr>
        <p:spPr>
          <a:xfrm rot="16200000" flipH="1">
            <a:off x="10212997" y="2259771"/>
            <a:ext cx="583533" cy="1697087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32" name="五边形 24"/>
          <p:cNvSpPr/>
          <p:nvPr>
            <p:custDataLst>
              <p:tags r:id="rId27"/>
            </p:custDataLst>
          </p:nvPr>
        </p:nvSpPr>
        <p:spPr>
          <a:xfrm rot="16200000" flipH="1">
            <a:off x="10228216" y="4149949"/>
            <a:ext cx="555069" cy="15245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34" name="任意多边形 25"/>
          <p:cNvSpPr/>
          <p:nvPr>
            <p:custDataLst>
              <p:tags r:id="rId28"/>
            </p:custDataLst>
          </p:nvPr>
        </p:nvSpPr>
        <p:spPr>
          <a:xfrm>
            <a:off x="9743039" y="2813736"/>
            <a:ext cx="1524588" cy="229940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36" name="任意多边形 26"/>
          <p:cNvSpPr/>
          <p:nvPr>
            <p:custDataLst>
              <p:tags r:id="rId29"/>
            </p:custDataLst>
          </p:nvPr>
        </p:nvSpPr>
        <p:spPr>
          <a:xfrm flipV="1">
            <a:off x="9656597" y="2377869"/>
            <a:ext cx="1697087" cy="815809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3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30"/>
            </p:custDataLst>
          </p:nvPr>
        </p:nvSpPr>
        <p:spPr bwMode="auto">
          <a:xfrm>
            <a:off x="9743648" y="3234384"/>
            <a:ext cx="1524019" cy="150583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algn="just" defTabSz="1219200" eaLnBrk="1" fontAlgn="auto" hangingPunct="1" indent="0" latinLnBrk="0" lvl="0" marR="0" rtl="0">
              <a:lnSpc>
                <a:spcPct val="132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dirty="0" sz="2000" lang="zh-CN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保持积极的心态和行动</a:t>
            </a:r>
            <a:endParaRPr altLang="en-US" dirty="0" sz="2000" lang="zh-CN" noProof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72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838200" y="1198796"/>
            <a:ext cx="10515000" cy="1800000"/>
          </a:xfrm>
        </p:spPr>
        <p:txBody>
          <a:bodyPr/>
          <a:p>
            <a:r>
              <a:rPr altLang="zh-CN" dirty="0" lang="en-US"/>
              <a:t>THANK YOU</a:t>
            </a:r>
            <a:endParaRPr altLang="en-US" dirty="0" lang="zh-CN"/>
          </a:p>
        </p:txBody>
      </p:sp>
      <p:sp>
        <p:nvSpPr>
          <p:cNvPr id="1050474" name="公司名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8799" y="88360"/>
            <a:ext cx="10514401" cy="504000"/>
          </a:xfrm>
        </p:spPr>
        <p:txBody>
          <a:bodyPr/>
          <a:p>
            <a:r>
              <a:rPr altLang="zh-CN" dirty="0" lang="en-US"/>
              <a:t>YOUR LOGO</a:t>
            </a:r>
            <a:endParaRPr altLang="en-US" dirty="0" lang="zh-CN"/>
          </a:p>
        </p:txBody>
      </p:sp>
      <p:sp>
        <p:nvSpPr>
          <p:cNvPr id="1050476" name="日期时间"/>
          <p:cNvSpPr>
            <a:spLocks noGrp="1"/>
          </p:cNvSpPr>
          <p:nvPr>
            <p:ph type="body" sz="quarter" idx="14"/>
            <p:custDataLst>
              <p:tags r:id="rId3"/>
            </p:custDataLst>
          </p:nvPr>
        </p:nvSpPr>
        <p:spPr>
          <a:xfrm>
            <a:off x="3685309" y="3281833"/>
            <a:ext cx="2880000" cy="1092739"/>
          </a:xfrm>
        </p:spPr>
        <p:txBody>
          <a:bodyPr/>
          <a:p>
            <a:r>
              <a:rPr altLang="en-US" dirty="0" lang="zh-CN"/>
              <a:t>汇报时间：</a:t>
            </a:r>
            <a:r>
              <a:rPr altLang="zh-CN" dirty="0" lang="en-US"/>
              <a:t>20XX/01/01</a:t>
            </a:r>
            <a:endParaRPr altLang="zh-CN" dirty="0" lang="en-US"/>
          </a:p>
        </p:txBody>
      </p:sp>
      <p:sp>
        <p:nvSpPr>
          <p:cNvPr id="1050478" name="署名"/>
          <p:cNvSpPr>
            <a:spLocks noGrp="1"/>
          </p:cNvSpPr>
          <p:nvPr>
            <p:ph type="body" sz="quarter" idx="17"/>
            <p:custDataLst>
              <p:tags r:id="rId4"/>
            </p:custDataLst>
          </p:nvPr>
        </p:nvSpPr>
        <p:spPr>
          <a:xfrm>
            <a:off x="869373" y="3281833"/>
            <a:ext cx="2743200" cy="1092739"/>
          </a:xfrm>
        </p:spPr>
        <p:txBody>
          <a:bodyPr>
            <a:normAutofit/>
          </a:bodyPr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dirty="0" lang="zh-CN"/>
          </a:p>
        </p:txBody>
      </p:sp>
    </p:spTree>
    <p:custDataLst>
      <p:tags r:id="rId5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3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134"/>
  <p:tag name="KSO_WM_UNIT_TYPE" val="f"/>
  <p:tag name="KSO_WM_UNIT_INDEX" val="3"/>
  <p:tag name="KSO_WM_UNIT_SUBTYPE" val="g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1"/>
  <p:tag name="KSO_WM_UNIT_LAYERLEVEL" val="1"/>
  <p:tag name="KSO_WM_TAG_VERSION" val="1.0"/>
  <p:tag name="KSO_WM_BEAUTIFY_FLAG" val="#wm#"/>
  <p:tag name="KSO_WM_UNIT_SUBTYPE" val="c"/>
  <p:tag name="KSO_WM_UNIT_PRESET_TEXT" val="日期时间占位符"/>
  <p:tag name="KSO_WM_UNIT_NOCLEAR" val="0"/>
  <p:tag name="KSO_WM_UNIT_VALUE" val="8"/>
  <p:tag name="KSO_WM_UNIT_TYPE" val="f"/>
  <p:tag name="KSO_WM_UNIT_INDEX" val="1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  <p:tag name="KSO_WM_UNIT_VALUE" val="160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h_f"/>
  <p:tag name="KSO_WM_UNIT_INDEX" val="1_1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h_f"/>
  <p:tag name="KSO_WM_UNIT_INDEX" val="2_1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1"/>
  <p:tag name="KSO_WM_UNIT_LAYERLEVEL" val="1"/>
  <p:tag name="KSO_WM_TAG_VERSION" val="1.0"/>
  <p:tag name="KSO_WM_BEAUTIFY_FLAG" val="#wm#"/>
  <p:tag name="KSO_WM_UNIT_SUBTYPE" val="c"/>
  <p:tag name="KSO_WM_UNIT_PRESET_TEXT" val="2023-7-18"/>
  <p:tag name="KSO_WM_UNIT_NOCLEAR" val="0"/>
  <p:tag name="KSO_WM_UNIT_VALUE" val="16"/>
  <p:tag name="KSO_WM_UNIT_TYPE" val="f"/>
  <p:tag name="KSO_WM_UNIT_INDEX" val="1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4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134"/>
  <p:tag name="KSO_WM_UNIT_TYPE" val="f"/>
  <p:tag name="KSO_WM_UNIT_INDEX" val="4"/>
  <p:tag name="KSO_WM_UNIT_SUBTYPE" val="g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2"/>
  <p:tag name="KSO_WM_UNIT_LAYERLEVEL" val="1"/>
  <p:tag name="KSO_WM_TAG_VERSION" val="1.0"/>
  <p:tag name="KSO_WM_BEAUTIFY_FLAG" val="#wm#"/>
  <p:tag name="KSO_WM_UNIT_SUBTYPE" val="c"/>
  <p:tag name="KSO_WM_UNIT_PRESET_TEXT" val="日期时间占位符"/>
  <p:tag name="KSO_WM_UNIT_NOCLEAR" val="0"/>
  <p:tag name="KSO_WM_UNIT_VALUE" val="8"/>
  <p:tag name="KSO_WM_UNIT_TYPE" val="f"/>
  <p:tag name="KSO_WM_UNIT_INDEX" val="2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TEMPLATE_CATEGORY" val="custom"/>
  <p:tag name="KSO_WM_TEMPLATE_INDEX" val="20230986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TEMPLATE_CATEGORY" val="custom"/>
  <p:tag name="KSO_WM_TEMPLATE_INDEX" val="20230986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8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86"/>
  <p:tag name="KSO_WM_TEMPLATE_THUMBS_INDEX" val="1、9"/>
</p:tagLst>
</file>

<file path=ppt/tags/tag7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86_1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PRESET_TEXT" val="单击此处添加文档标题"/>
</p:tagLst>
</file>

<file path=ppt/tags/tag8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86_1*b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PRESET_TEXT" val="WPS,a click to unlimited possibilities"/>
</p:tagLst>
</file>

<file path=ppt/tags/tag81.xml><?xml version="1.0" encoding="utf-8"?>
<p:tagLst xmlns:p="http://schemas.openxmlformats.org/presentationml/2006/main">
  <p:tag name="KSO_WM_UNIT_NOCLEAR" val="0"/>
  <p:tag name="KSO_WM_UNIT_VALUE" val="134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3"/>
  <p:tag name="KSO_WM_UNIT_ID" val="custom20230986_1*f*3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SUBTYPE" val="g"/>
  <p:tag name="KSO_WM_UNIT_PRESET_TEXT" val="YOUR LOGO"/>
</p:tagLst>
</file>

<file path=ppt/tags/tag82.xml><?xml version="1.0" encoding="utf-8"?>
<p:tagLst xmlns:p="http://schemas.openxmlformats.org/presentationml/2006/main">
  <p:tag name="KSO_WM_UNIT_SUBTYPE" val="c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86_1*f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PRESET_TEXT" val="汇报时间：20XX/01/01"/>
</p:tagLst>
</file>

<file path=ppt/tags/tag83.xml><?xml version="1.0" encoding="utf-8"?>
<p:tagLst xmlns:p="http://schemas.openxmlformats.org/presentationml/2006/main">
  <p:tag name="KSO_WM_UNIT_SUBTYPE" val="b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custom20230986_1*f*2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PRESET_TEXT" val="汇报人：WPS"/>
</p:tagLst>
</file>

<file path=ppt/tags/tag84.xml><?xml version="1.0" encoding="utf-8"?>
<p:tagLst xmlns:p="http://schemas.openxmlformats.org/presentationml/2006/main">
  <p:tag name="KSO_WM_SLIDE_ID" val="custom20230986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86"/>
  <p:tag name="KSO_WM_SLIDE_LAYOUT" val="a_b_f"/>
  <p:tag name="KSO_WM_SLIDE_LAYOUT_CNT" val="1_1_3"/>
  <p:tag name="KSO_WM_SLIDE_TYPE" val="title"/>
  <p:tag name="KSO_WM_SLIDE_SUBTYPE" val="pureTxt"/>
  <p:tag name="KSO_WM_TEMPLATE_THUMBS_INDEX" val="1、9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6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CONTENTS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6*l_h_i*1_1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custom20230986_6*l_h_i*1_1_3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solidLine&quot;:{&quot;brightness&quot;:0,&quot;colorType&quot;:1,&quot;foreColorIndex&quot;:6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2"/>
  <p:tag name="KSO_WM_UNIT_ID" val="custom20230986_6*l_h_i*1_1_2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0986_6*l_h_a*1_1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6*l_h_i*1_2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custom20230986_6*l_h_i*1_2_3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solidLine&quot;:{&quot;brightness&quot;:0,&quot;colorType&quot;:1,&quot;foreColorIndex&quot;:14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2"/>
  <p:tag name="KSO_WM_UNIT_ID" val="custom20230986_6*l_h_i*1_2_2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0986_6*l_h_a*1_2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6*l_h_i*1_3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custom20230986_6*l_h_i*1_3_3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solidLine&quot;:{&quot;brightness&quot;:0,&quot;colorType&quot;:1,&quot;foreColorIndex&quot;:6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2"/>
  <p:tag name="KSO_WM_UNIT_ID" val="custom20230986_6*l_h_i*1_3_2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0986_6*l_h_a*1_3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6*l_h_i*1_4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custom20230986_6*l_h_i*1_4_3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solidLine&quot;:{&quot;brightness&quot;:0,&quot;colorType&quot;:1,&quot;foreColorIndex&quot;:14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2"/>
  <p:tag name="KSO_WM_UNIT_ID" val="custom20230986_6*l_h_i*1_4_2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0986_6*l_h_a*1_4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6*l_h_i*1_5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5_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3"/>
  <p:tag name="KSO_WM_UNIT_ID" val="custom20230986_6*l_h_i*1_5_3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solidLine&quot;:{&quot;brightness&quot;:0,&quot;colorType&quot;:1,&quot;foreColorIndex&quot;:6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2"/>
  <p:tag name="KSO_WM_UNIT_ID" val="custom20230986_6*l_h_i*1_5_2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0986_6*l_h_a*1_5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6*l_h_i*1_6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6_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3"/>
  <p:tag name="KSO_WM_UNIT_ID" val="custom20230986_6*l_h_i*1_6_3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solidLine&quot;:{&quot;brightness&quot;:0,&quot;colorType&quot;:1,&quot;foreColorIndex&quot;:14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2"/>
  <p:tag name="KSO_WM_UNIT_ID" val="custom20230986_6*l_h_i*1_6_2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6_1"/>
  <p:tag name="KSO_WM_UNIT_ID" val="custom20230986_6*l_h_a*1_6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SLIDE_ID" val="custom20230986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986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7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内容"/>
</p:tagLst>
</file>

<file path=ppt/tags/tag112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6_7*e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1"/>
</p:tagLst>
</file>

<file path=ppt/tags/tag113.xml><?xml version="1.0" encoding="utf-8"?>
<p:tagLst xmlns:p="http://schemas.openxmlformats.org/presentationml/2006/main">
  <p:tag name="KSO_WM_SLIDE_ID" val="custom2023098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6"/>
  <p:tag name="KSO_WM_SLIDE_TYPE" val="sectionTitle"/>
  <p:tag name="KSO_WM_SLIDE_SUBTYPE" val="pureTxt"/>
  <p:tag name="KSO_WM_SLIDE_LAYOUT" val="a_e"/>
  <p:tag name="KSO_WM_SLIDE_LAYOUT_CNT" val="1_1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7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内容"/>
</p:tagLst>
</file>

<file path=ppt/tags/tag115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6_7*e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2"/>
</p:tagLst>
</file>

<file path=ppt/tags/tag116.xml><?xml version="1.0" encoding="utf-8"?>
<p:tagLst xmlns:p="http://schemas.openxmlformats.org/presentationml/2006/main">
  <p:tag name="KSO_WM_SLIDE_ID" val="custom2023098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6"/>
  <p:tag name="KSO_WM_SLIDE_TYPE" val="sectionTitle"/>
  <p:tag name="KSO_WM_SLIDE_SUBTYPE" val="pureTxt"/>
  <p:tag name="KSO_WM_SLIDE_LAYOUT" val="a_e"/>
  <p:tag name="KSO_WM_SLIDE_LAYOUT_CNT" val="1_1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7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内容"/>
</p:tagLst>
</file>

<file path=ppt/tags/tag162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6_7*e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3"/>
</p:tagLst>
</file>

<file path=ppt/tags/tag163.xml><?xml version="1.0" encoding="utf-8"?>
<p:tagLst xmlns:p="http://schemas.openxmlformats.org/presentationml/2006/main">
  <p:tag name="KSO_WM_SLIDE_ID" val="custom2023098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6"/>
  <p:tag name="KSO_WM_SLIDE_TYPE" val="sectionTitle"/>
  <p:tag name="KSO_WM_SLIDE_SUBTYPE" val="pureTxt"/>
  <p:tag name="KSO_WM_SLIDE_LAYOUT" val="a_e"/>
  <p:tag name="KSO_WM_SLIDE_LAYOUT_CNT" val="1_1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7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内容"/>
</p:tagLst>
</file>

<file path=ppt/tags/tag213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6_7*e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4"/>
</p:tagLst>
</file>

<file path=ppt/tags/tag214.xml><?xml version="1.0" encoding="utf-8"?>
<p:tagLst xmlns:p="http://schemas.openxmlformats.org/presentationml/2006/main">
  <p:tag name="KSO_WM_SLIDE_ID" val="custom2023098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6"/>
  <p:tag name="KSO_WM_SLIDE_TYPE" val="sectionTitle"/>
  <p:tag name="KSO_WM_SLIDE_SUBTYPE" val="pureTxt"/>
  <p:tag name="KSO_WM_SLIDE_LAYOUT" val="a_e"/>
  <p:tag name="KSO_WM_SLIDE_LAYOUT_CNT" val="1_1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66_3*l_h_i*1_1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66_3*l_h_i*1_1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1_1"/>
  <p:tag name="KSO_WM_UNIT_ID" val="diagram20231366_3*l_h_a*1_1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66_3*l_h_i*1_2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6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6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66_3*l_h_i*1_2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6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2_1"/>
  <p:tag name="KSO_WM_UNIT_ID" val="diagram20231366_3*l_h_a*1_2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66_3*l_h_i*1_3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7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7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66_3*l_h_i*1_3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7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3_1"/>
  <p:tag name="KSO_WM_UNIT_ID" val="diagram20231366_3*l_h_a*1_3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66_3*l_h_i*1_4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8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8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66_3*l_h_i*1_4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8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4_1"/>
  <p:tag name="KSO_WM_UNIT_ID" val="diagram20231366_3*l_h_a*1_4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7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内容"/>
</p:tagLst>
</file>

<file path=ppt/tags/tag281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6_7*e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5"/>
</p:tagLst>
</file>

<file path=ppt/tags/tag282.xml><?xml version="1.0" encoding="utf-8"?>
<p:tagLst xmlns:p="http://schemas.openxmlformats.org/presentationml/2006/main">
  <p:tag name="KSO_WM_SLIDE_ID" val="custom2023098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6"/>
  <p:tag name="KSO_WM_SLIDE_TYPE" val="sectionTitle"/>
  <p:tag name="KSO_WM_SLIDE_SUBTYPE" val="pureTxt"/>
  <p:tag name="KSO_WM_SLIDE_LAYOUT" val="a_e"/>
  <p:tag name="KSO_WM_SLIDE_LAYOUT_CNT" val="1_1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7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内容"/>
</p:tagLst>
</file>

<file path=ppt/tags/tag333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6_7*e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6"/>
</p:tagLst>
</file>

<file path=ppt/tags/tag334.xml><?xml version="1.0" encoding="utf-8"?>
<p:tagLst xmlns:p="http://schemas.openxmlformats.org/presentationml/2006/main">
  <p:tag name="KSO_WM_SLIDE_ID" val="custom2023098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6"/>
  <p:tag name="KSO_WM_SLIDE_TYPE" val="sectionTitle"/>
  <p:tag name="KSO_WM_SLIDE_SUBTYPE" val="pureTxt"/>
  <p:tag name="KSO_WM_SLIDE_LAYOUT" val="a_e"/>
  <p:tag name="KSO_WM_SLIDE_LAYOUT_CNT" val="1_1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5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5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5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5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5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5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5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5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5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5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5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5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5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5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5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5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5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5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5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5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3"/>
  <p:tag name="KSO_WM_UNIT_ID" val="diagram20231316_5*l_h_i*1_5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4"/>
  <p:tag name="KSO_WM_UNIT_ID" val="diagram20231316_5*l_h_i*1_5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1"/>
  <p:tag name="KSO_WM_UNIT_ID" val="diagram20231316_5*l_h_i*1_5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diagram20231316_5*l_h_i*1_5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5_1"/>
  <p:tag name="KSO_WM_UNIT_ID" val="diagram20231316_5*l_h_f*1_5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3"/>
  <p:tag name="KSO_WM_UNIT_ID" val="diagram20231316_5*l_h_i*1_6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4"/>
  <p:tag name="KSO_WM_UNIT_ID" val="diagram20231316_5*l_h_i*1_6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1"/>
  <p:tag name="KSO_WM_UNIT_ID" val="diagram20231316_5*l_h_i*1_6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2"/>
  <p:tag name="KSO_WM_UNIT_ID" val="diagram20231316_5*l_h_i*1_6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6_1"/>
  <p:tag name="KSO_WM_UNIT_ID" val="diagram20231316_5*l_h_f*1_6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9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THANK YOU"/>
</p:tagLst>
</file>

<file path=ppt/tags/tag3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9*f*2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4"/>
  <p:tag name="KSO_WM_UNIT_TYPE" val="f"/>
  <p:tag name="KSO_WM_UNIT_INDEX" val="2"/>
  <p:tag name="KSO_WM_UNIT_SUBTYPE" val="g"/>
  <p:tag name="KSO_WM_UNIT_PRESET_TEXT" val="YOUR LOGO"/>
</p:tagLst>
</file>

<file path=ppt/tags/tag3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9*f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SUBTYPE" val="c"/>
  <p:tag name="KSO_WM_UNIT_NOCLEAR" val="0"/>
  <p:tag name="KSO_WM_UNIT_VALUE" val="8"/>
  <p:tag name="KSO_WM_UNIT_TYPE" val="f"/>
  <p:tag name="KSO_WM_UNIT_INDEX" val="1"/>
  <p:tag name="KSO_WM_UNIT_PRESET_TEXT" val="汇报时间：20XX/01/01"/>
</p:tagLst>
</file>

<file path=ppt/tags/tag4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9*f*3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33"/>
  <p:tag name="KSO_WM_UNIT_TYPE" val="f"/>
  <p:tag name="KSO_WM_UNIT_INDEX" val="3"/>
  <p:tag name="KSO_WM_UNIT_PRESET_TEXT" val="汇报人：WPS"/>
</p:tagLst>
</file>

<file path=ppt/tags/tag401.xml><?xml version="1.0" encoding="utf-8"?>
<p:tagLst xmlns:p="http://schemas.openxmlformats.org/presentationml/2006/main">
  <p:tag name="KSO_WM_SLIDE_ID" val="custom20230986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86"/>
  <p:tag name="KSO_WM_SLIDE_TYPE" val="endPage"/>
  <p:tag name="KSO_WM_SLIDE_SUBTYPE" val="pureTxt"/>
  <p:tag name="KSO_WM_SLIDE_LAYOUT" val="a_f"/>
  <p:tag name="KSO_WM_SLIDE_LAYOUT_CNT" val="1_3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36">
      <a:dk1>
        <a:srgbClr val="000000"/>
      </a:dk1>
      <a:lt1>
        <a:srgbClr val="FFFFFF"/>
      </a:lt1>
      <a:dk2>
        <a:srgbClr val="141F2E"/>
      </a:dk2>
      <a:lt2>
        <a:srgbClr val="D4E6F8"/>
      </a:lt2>
      <a:accent1>
        <a:srgbClr val="2174CA"/>
      </a:accent1>
      <a:accent2>
        <a:srgbClr val="4D7FA2"/>
      </a:accent2>
      <a:accent3>
        <a:srgbClr val="7A8B79"/>
      </a:accent3>
      <a:accent4>
        <a:srgbClr val="A69651"/>
      </a:accent4>
      <a:accent5>
        <a:srgbClr val="D3A228"/>
      </a:accent5>
      <a:accent6>
        <a:srgbClr val="FFAD00"/>
      </a:accent6>
      <a:hlink>
        <a:srgbClr val="0563C1"/>
      </a:hlink>
      <a:folHlink>
        <a:srgbClr val="954F72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anchor="ctr" rtlCol="0"/>
      <a:lstStyle>
        <a:defPPr algn="ctr"/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bg1">
              <a:alpha val="50000"/>
            </a:schemeClr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rtlCol="0" wrap="none">
        <a:spAutoFit/>
      </a:bodyPr>
      <a:lstStyle>
        <a:defPPr algn="l">
          <a:defRPr dirty="0" err="1" smtClean="0">
            <a:solidFill>
              <a:schemeClr val="bg1"/>
            </a:solidFill>
          </a:defRPr>
        </a:defPPr>
      </a:lstStyle>
    </a:tx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V1824A</dc:creator>
  <dcterms:created xsi:type="dcterms:W3CDTF">2023-12-17T20:51:00Z</dcterms:created>
  <dcterms:modified xsi:type="dcterms:W3CDTF">2023-12-17T20:51:00Z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8a8cfb93a58e4ec5b5b731e9a8385d17_21</vt:lpwstr>
  </property>
</Properties>
</file>