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6485" r:id="rId1"/>
    <p:sldMasterId id="2147496522" r:id="rId2"/>
  </p:sldMasterIdLst>
  <p:notesMasterIdLst>
    <p:notesMasterId r:id="rId3"/>
  </p:notesMasterIdLst>
  <p:sldIdLst>
    <p:sldId id="6236" r:id="rId4"/>
    <p:sldId id="6241" r:id="rId5"/>
    <p:sldId id="6245" r:id="rId6"/>
    <p:sldId id="6248" r:id="rId7"/>
    <p:sldId id="6254" r:id="rId9"/>
    <p:sldId id="6257" r:id="rId10"/>
    <p:sldId id="6260" r:id="rId11"/>
    <p:sldId id="6263" r:id="rId12"/>
    <p:sldId id="6266" r:id="rId13"/>
    <p:sldId id="6272" r:id="rId15"/>
    <p:sldId id="6275" r:id="rId16"/>
    <p:sldId id="6278" r:id="rId17"/>
    <p:sldId id="6281" r:id="rId18"/>
    <p:sldId id="6284" r:id="rId19"/>
    <p:sldId id="6290" r:id="rId21"/>
    <p:sldId id="6293" r:id="rId22"/>
    <p:sldId id="6296" r:id="rId23"/>
    <p:sldId id="6299" r:id="rId24"/>
    <p:sldId id="6302" r:id="rId25"/>
    <p:sldId id="6308" r:id="rId27"/>
    <p:sldId id="6311" r:id="rId28"/>
    <p:sldId id="6314" r:id="rId29"/>
    <p:sldId id="6317" r:id="rId30"/>
    <p:sldId id="6320" r:id="rId31"/>
    <p:sldId id="6326" r:id="rId33"/>
    <p:sldId id="6329" r:id="rId34"/>
    <p:sldId id="6332" r:id="rId35"/>
    <p:sldId id="6335" r:id="rId36"/>
    <p:sldId id="6339" r:id="rId37"/>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3" Type="http://schemas.openxmlformats.org/officeDocument/2006/relationships/slide" Target="slides/slide25.xml"/><Relationship Id="rId34" Type="http://schemas.openxmlformats.org/officeDocument/2006/relationships/slide" Target="slides/slide26.xml"/><Relationship Id="rId35" Type="http://schemas.openxmlformats.org/officeDocument/2006/relationships/slide" Target="slides/slide27.xml"/><Relationship Id="rId36" Type="http://schemas.openxmlformats.org/officeDocument/2006/relationships/slide" Target="slides/slide28.xml"/><Relationship Id="rId37" Type="http://schemas.openxmlformats.org/officeDocument/2006/relationships/slide" Target="slides/slide29.xml"/><Relationship Id="rId38" Type="http://schemas.openxmlformats.org/officeDocument/2006/relationships/tableStyles" Target="tableStyles.xml"/><Relationship Id="rId39" Type="http://schemas.openxmlformats.org/officeDocument/2006/relationships/presProps" Target="presProps.xml"/><Relationship Id="rId40" Type="http://schemas.openxmlformats.org/officeDocument/2006/relationships/viewProps" Target="viewProps.xml"/><Relationship Id="rId4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29.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51" name="幻灯片图像占位符 1"/>
          <p:cNvSpPr>
            <a:spLocks noChangeAspect="1" noRot="1" noGrp="1"/>
          </p:cNvSpPr>
          <p:nvPr>
            <p:ph type="sldImg"/>
          </p:nvPr>
        </p:nvSpPr>
        <p:spPr/>
      </p:sp>
      <p:sp>
        <p:nvSpPr>
          <p:cNvPr id="1048653" name="备注占位符 2"/>
          <p:cNvSpPr>
            <a:spLocks noGrp="1"/>
          </p:cNvSpPr>
          <p:nvPr>
            <p:ph type="body" idx="1"/>
          </p:nvPr>
        </p:nvSpPr>
        <p:spPr/>
        <p:txBody>
          <a:bodyPr/>
          <a:p>
            <a:endParaRPr altLang="en-US" dirty="0" lang="zh-CN"/>
          </a:p>
        </p:txBody>
      </p:sp>
      <p:sp>
        <p:nvSpPr>
          <p:cNvPr id="1048655"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3" name="幻灯片图像占位符 1"/>
          <p:cNvSpPr>
            <a:spLocks noChangeAspect="1" noRot="1" noGrp="1"/>
          </p:cNvSpPr>
          <p:nvPr>
            <p:ph type="sldImg"/>
          </p:nvPr>
        </p:nvSpPr>
        <p:spPr/>
      </p:sp>
      <p:sp>
        <p:nvSpPr>
          <p:cNvPr id="1048615" name="备注占位符 2"/>
          <p:cNvSpPr>
            <a:spLocks noGrp="1"/>
          </p:cNvSpPr>
          <p:nvPr>
            <p:ph type="body" idx="1"/>
          </p:nvPr>
        </p:nvSpPr>
        <p:spPr/>
        <p:txBody>
          <a:bodyPr/>
          <a:p>
            <a:endParaRPr altLang="en-US" dirty="0" lang="zh-CN"/>
          </a:p>
        </p:txBody>
      </p:sp>
      <p:sp>
        <p:nvSpPr>
          <p:cNvPr id="1048617"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p:nvPr>
        </p:nvSpPr>
        <p:spPr/>
      </p:sp>
      <p:sp>
        <p:nvSpPr>
          <p:cNvPr id="1048604" name="备注占位符 2"/>
          <p:cNvSpPr>
            <a:spLocks noGrp="1"/>
          </p:cNvSpPr>
          <p:nvPr>
            <p:ph type="body" idx="1"/>
          </p:nvPr>
        </p:nvSpPr>
        <p:spPr/>
        <p:txBody>
          <a:bodyPr/>
          <a:p>
            <a:endParaRPr altLang="en-US" dirty="0" lang="zh-CN"/>
          </a:p>
        </p:txBody>
      </p:sp>
      <p:sp>
        <p:nvSpPr>
          <p:cNvPr id="1048606"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7.xml"/><Relationship Id="rId2" Type="http://schemas.openxmlformats.org/officeDocument/2006/relationships/tags" Target="../tags/tag8.xml"/><Relationship Id="rId3" Type="http://schemas.openxmlformats.org/officeDocument/2006/relationships/tags" Target="../tags/tag9.xml"/><Relationship Id="rId4" Type="http://schemas.openxmlformats.org/officeDocument/2006/relationships/tags" Target="../tags/tag10.xml"/><Relationship Id="rId5" Type="http://schemas.openxmlformats.org/officeDocument/2006/relationships/tags" Target="../tags/tag11.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2.xml"/><Relationship Id="rId2" Type="http://schemas.openxmlformats.org/officeDocument/2006/relationships/image" Target="../media/image2.png"/><Relationship Id="rId3" Type="http://schemas.openxmlformats.org/officeDocument/2006/relationships/tags" Target="../tags/tag13.xml"/><Relationship Id="rId4" Type="http://schemas.openxmlformats.org/officeDocument/2006/relationships/tags" Target="../tags/tag14.xml"/><Relationship Id="rId5" Type="http://schemas.openxmlformats.org/officeDocument/2006/relationships/tags" Target="../tags/tag15.xml"/><Relationship Id="rId6" Type="http://schemas.openxmlformats.org/officeDocument/2006/relationships/tags" Target="../tags/tag16.xml"/><Relationship Id="rId7"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17.xml"/><Relationship Id="rId2" Type="http://schemas.openxmlformats.org/officeDocument/2006/relationships/image" Target="../media/image1.png"/><Relationship Id="rId3" Type="http://schemas.openxmlformats.org/officeDocument/2006/relationships/tags" Target="../tags/tag18.xml"/><Relationship Id="rId4" Type="http://schemas.openxmlformats.org/officeDocument/2006/relationships/tags" Target="../tags/tag19.xml"/><Relationship Id="rId5" Type="http://schemas.openxmlformats.org/officeDocument/2006/relationships/tags" Target="../tags/tag20.xml"/><Relationship Id="rId6" Type="http://schemas.openxmlformats.org/officeDocument/2006/relationships/tags" Target="../tags/tag21.xml"/><Relationship Id="rId7" Type="http://schemas.openxmlformats.org/officeDocument/2006/relationships/tags" Target="../tags/tag22.xml"/><Relationship Id="rId8"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23.xml"/><Relationship Id="rId2" Type="http://schemas.openxmlformats.org/officeDocument/2006/relationships/tags" Target="../tags/tag24.xml"/><Relationship Id="rId3" Type="http://schemas.openxmlformats.org/officeDocument/2006/relationships/tags" Target="../tags/tag25.xml"/><Relationship Id="rId4" Type="http://schemas.openxmlformats.org/officeDocument/2006/relationships/tags" Target="../tags/tag26.xml"/><Relationship Id="rId5" Type="http://schemas.openxmlformats.org/officeDocument/2006/relationships/tags" Target="../tags/tag27.xml"/><Relationship Id="rId6" Type="http://schemas.openxmlformats.org/officeDocument/2006/relationships/tags" Target="../tags/tag28.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29.xml"/><Relationship Id="rId2" Type="http://schemas.openxmlformats.org/officeDocument/2006/relationships/tags" Target="../tags/tag30.xml"/><Relationship Id="rId3" Type="http://schemas.openxmlformats.org/officeDocument/2006/relationships/tags" Target="../tags/tag31.xml"/><Relationship Id="rId4" Type="http://schemas.openxmlformats.org/officeDocument/2006/relationships/tags" Target="../tags/tag32.xml"/><Relationship Id="rId5" Type="http://schemas.openxmlformats.org/officeDocument/2006/relationships/tags" Target="../tags/tag33.xml"/><Relationship Id="rId6" Type="http://schemas.openxmlformats.org/officeDocument/2006/relationships/tags" Target="../tags/tag34.xml"/><Relationship Id="rId7" Type="http://schemas.openxmlformats.org/officeDocument/2006/relationships/tags" Target="../tags/tag35.xml"/><Relationship Id="rId8" Type="http://schemas.openxmlformats.org/officeDocument/2006/relationships/tags" Target="../tags/tag36.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37.xml"/><Relationship Id="rId2" Type="http://schemas.openxmlformats.org/officeDocument/2006/relationships/tags" Target="../tags/tag38.xml"/><Relationship Id="rId3" Type="http://schemas.openxmlformats.org/officeDocument/2006/relationships/tags" Target="../tags/tag39.xml"/><Relationship Id="rId4" Type="http://schemas.openxmlformats.org/officeDocument/2006/relationships/tags" Target="../tags/tag40.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41.xml"/><Relationship Id="rId2" Type="http://schemas.openxmlformats.org/officeDocument/2006/relationships/tags" Target="../tags/tag42.xml"/><Relationship Id="rId3" Type="http://schemas.openxmlformats.org/officeDocument/2006/relationships/tags" Target="../tags/tag43.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44.xml"/><Relationship Id="rId2" Type="http://schemas.openxmlformats.org/officeDocument/2006/relationships/tags" Target="../tags/tag45.xml"/><Relationship Id="rId3" Type="http://schemas.openxmlformats.org/officeDocument/2006/relationships/tags" Target="../tags/tag46.xml"/><Relationship Id="rId4" Type="http://schemas.openxmlformats.org/officeDocument/2006/relationships/tags" Target="../tags/tag47.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48.xml"/><Relationship Id="rId2" Type="http://schemas.openxmlformats.org/officeDocument/2006/relationships/tags" Target="../tags/tag49.xml"/><Relationship Id="rId3" Type="http://schemas.openxmlformats.org/officeDocument/2006/relationships/tags" Target="../tags/tag50.xml"/><Relationship Id="rId4" Type="http://schemas.openxmlformats.org/officeDocument/2006/relationships/tags" Target="../tags/tag51.xml"/><Relationship Id="rId5" Type="http://schemas.openxmlformats.org/officeDocument/2006/relationships/tags" Target="../tags/tag52.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53.xml"/><Relationship Id="rId2" Type="http://schemas.openxmlformats.org/officeDocument/2006/relationships/image" Target="../media/image3.png"/><Relationship Id="rId3" Type="http://schemas.openxmlformats.org/officeDocument/2006/relationships/tags" Target="../tags/tag54.xml"/><Relationship Id="rId4" Type="http://schemas.openxmlformats.org/officeDocument/2006/relationships/tags" Target="../tags/tag55.xml"/><Relationship Id="rId5" Type="http://schemas.openxmlformats.org/officeDocument/2006/relationships/tags" Target="../tags/tag56.xml"/><Relationship Id="rId6" Type="http://schemas.openxmlformats.org/officeDocument/2006/relationships/tags" Target="../tags/tag57.xml"/><Relationship Id="rId7"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pic>
        <p:nvPicPr>
          <p:cNvPr id="2097153" name="图片 10"/>
          <p:cNvPicPr>
            <a:picLocks noChangeAspect="1"/>
          </p:cNvPicPr>
          <p:nvPr userDrawn="1">
            <p:custDataLst>
              <p:tags r:id="rId1"/>
            </p:custDataLst>
          </p:nvPr>
        </p:nvPicPr>
        <p:blipFill>
          <a:blip xmlns:r="http://schemas.openxmlformats.org/officeDocument/2006/relationships" r:embed="rId2"/>
          <a:stretch>
            <a:fillRect/>
          </a:stretch>
        </p:blipFill>
        <p:spPr>
          <a:xfrm>
            <a:off x="1506" y="0"/>
            <a:ext cx="12188988" cy="6858000"/>
          </a:xfrm>
          <a:prstGeom prst="rect"/>
        </p:spPr>
      </p:pic>
      <p:sp>
        <p:nvSpPr>
          <p:cNvPr id="1048668" name="标题 1"/>
          <p:cNvSpPr>
            <a:spLocks noGrp="1"/>
          </p:cNvSpPr>
          <p:nvPr>
            <p:ph type="ctrTitle" hasCustomPrompt="1"/>
            <p:custDataLst>
              <p:tags r:id="rId3"/>
            </p:custDataLst>
          </p:nvPr>
        </p:nvSpPr>
        <p:spPr>
          <a:xfrm>
            <a:off x="838201" y="1018390"/>
            <a:ext cx="6911108" cy="1774346"/>
          </a:xfrm>
        </p:spPr>
        <p:txBody>
          <a:bodyPr anchor="b">
            <a:normAutofit/>
          </a:bodyPr>
          <a:lstStyle>
            <a:lvl1pPr algn="l">
              <a:lnSpc>
                <a:spcPct val="100000"/>
              </a:lnSpc>
              <a:defRPr sz="6000">
                <a:gradFill>
                  <a:gsLst>
                    <a:gs pos="0">
                      <a:srgbClr val="FFFFFF"/>
                    </a:gs>
                    <a:gs pos="85000">
                      <a:schemeClr val="accent1"/>
                    </a:gs>
                  </a:gsLst>
                  <a:lin ang="2700000" scaled="0"/>
                </a:gradFill>
              </a:defRPr>
            </a:lvl1pPr>
          </a:lstStyle>
          <a:p>
            <a:r>
              <a:rPr altLang="en-US" dirty="0" lang="zh-CN"/>
              <a:t>单击编辑母版标题</a:t>
            </a:r>
            <a:endParaRPr altLang="en-US" dirty="0" lang="zh-CN"/>
          </a:p>
        </p:txBody>
      </p:sp>
      <p:sp>
        <p:nvSpPr>
          <p:cNvPr id="1048670" name="副标题 2"/>
          <p:cNvSpPr>
            <a:spLocks noGrp="1"/>
          </p:cNvSpPr>
          <p:nvPr>
            <p:ph type="subTitle" idx="1"/>
            <p:custDataLst>
              <p:tags r:id="rId4"/>
            </p:custDataLst>
          </p:nvPr>
        </p:nvSpPr>
        <p:spPr>
          <a:xfrm>
            <a:off x="838201" y="3021580"/>
            <a:ext cx="6903960" cy="365125"/>
          </a:xfrm>
        </p:spPr>
        <p:txBody>
          <a:bodyPr>
            <a:normAutofit/>
          </a:bodyPr>
          <a:lstStyle>
            <a:lvl1pPr algn="l" indent="0" marL="0">
              <a:lnSpc>
                <a:spcPct val="100000"/>
              </a:lnSpc>
              <a:buNone/>
              <a:defRPr sz="1800">
                <a:gradFill>
                  <a:gsLst>
                    <a:gs pos="0">
                      <a:srgbClr val="FFFFFF"/>
                    </a:gs>
                    <a:gs pos="85000">
                      <a:schemeClr val="accent1"/>
                    </a:gs>
                  </a:gsLst>
                  <a:lin ang="2700000" scaled="0"/>
                </a:gra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72" name="文本占位符 9"/>
          <p:cNvSpPr>
            <a:spLocks noGrp="1"/>
          </p:cNvSpPr>
          <p:nvPr>
            <p:ph type="body" sz="quarter" idx="13" hasCustomPrompt="1"/>
            <p:custDataLst>
              <p:tags r:id="rId5"/>
            </p:custDataLst>
          </p:nvPr>
        </p:nvSpPr>
        <p:spPr>
          <a:xfrm>
            <a:off x="838200" y="504000"/>
            <a:ext cx="6903960" cy="504000"/>
          </a:xfrm>
          <a:noFill/>
        </p:spPr>
        <p:txBody>
          <a:bodyPr anchor="ctr" bIns="0" lIns="0" rIns="0" rtlCol="0" tIns="0" vert="horz">
            <a:normAutofit/>
          </a:bodyPr>
          <a:lstStyle>
            <a:lvl1pPr>
              <a:defRPr altLang="en-US" dirty="0" sz="1100" lang="zh-CN">
                <a:gradFill>
                  <a:gsLst>
                    <a:gs pos="0">
                      <a:srgbClr val="FFFFFF"/>
                    </a:gs>
                    <a:gs pos="85000">
                      <a:schemeClr val="accent1"/>
                    </a:gs>
                  </a:gsLst>
                  <a:lin ang="2700000" scaled="0"/>
                </a:gradFill>
              </a:defRPr>
            </a:lvl1pPr>
          </a:lstStyle>
          <a:p>
            <a:pPr indent="0" lvl="0" marL="0">
              <a:lnSpc>
                <a:spcPct val="100000"/>
              </a:lnSpc>
              <a:buNone/>
            </a:pPr>
            <a:r>
              <a:rPr altLang="en-US" dirty="0" lang="zh-CN"/>
              <a:t>公司名占位符</a:t>
            </a:r>
            <a:endParaRPr altLang="en-US" dirty="0" lang="zh-CN"/>
          </a:p>
        </p:txBody>
      </p:sp>
      <p:sp>
        <p:nvSpPr>
          <p:cNvPr id="1048674" name="文本占位符 23"/>
          <p:cNvSpPr>
            <a:spLocks noGrp="1"/>
          </p:cNvSpPr>
          <p:nvPr>
            <p:ph type="body" sz="quarter" idx="17" hasCustomPrompt="1"/>
            <p:custDataLst>
              <p:tags r:id="rId6"/>
            </p:custDataLst>
          </p:nvPr>
        </p:nvSpPr>
        <p:spPr>
          <a:xfrm>
            <a:off x="1119171" y="3534481"/>
            <a:ext cx="4992413" cy="504000"/>
          </a:xfrm>
        </p:spPr>
        <p:txBody>
          <a:bodyPr anchor="ctr">
            <a:normAutofit/>
          </a:bodyPr>
          <a:lstStyle>
            <a:lvl1pPr algn="l" indent="0" marL="0">
              <a:lnSpc>
                <a:spcPct val="100000"/>
              </a:lnSpc>
              <a:buNone/>
              <a:defRPr sz="1800">
                <a:gradFill>
                  <a:gsLst>
                    <a:gs pos="0">
                      <a:srgbClr val="FFFFFF"/>
                    </a:gs>
                    <a:gs pos="85000">
                      <a:schemeClr val="accent1"/>
                    </a:gs>
                  </a:gsLst>
                  <a:lin ang="2700000" scaled="0"/>
                </a:gradFill>
              </a:defRPr>
            </a:lvl1pPr>
          </a:lstStyle>
          <a:p>
            <a:pPr lvl="0"/>
            <a:r>
              <a:rPr altLang="en-US" dirty="0" lang="zh-CN"/>
              <a:t>署名占位符</a:t>
            </a:r>
            <a:endParaRPr altLang="en-US" dirty="0" lang="zh-CN"/>
          </a:p>
        </p:txBody>
      </p:sp>
      <p:cxnSp>
        <p:nvCxnSpPr>
          <p:cNvPr id="3145729" name="直接连接符 3"/>
          <p:cNvCxnSpPr>
            <a:cxnSpLocks/>
          </p:cNvCxnSpPr>
          <p:nvPr userDrawn="1">
            <p:custDataLst>
              <p:tags r:id="rId7"/>
            </p:custDataLst>
          </p:nvPr>
        </p:nvCxnSpPr>
        <p:spPr>
          <a:xfrm>
            <a:off x="893281" y="3677626"/>
            <a:ext cx="0" cy="242570"/>
          </a:xfrm>
          <a:prstGeom prst="line"/>
          <a:solidFill>
            <a:srgbClr val="21D29E"/>
          </a:solidFill>
          <a:ln w="50800" cap="rnd">
            <a:solidFill>
              <a:schemeClr val="accent1"/>
            </a:solidFill>
          </a:ln>
          <a:effectLst>
            <a:outerShdw algn="ctr" blurRad="63500" rotWithShape="0" sx="102000" sy="102000">
              <a:schemeClr val="accent1">
                <a:alpha val="38000"/>
              </a:schemeClr>
            </a:outerShdw>
          </a:effectLst>
        </p:spPr>
        <p:style>
          <a:lnRef idx="2">
            <a:schemeClr val="accent1">
              <a:shade val="50000"/>
            </a:schemeClr>
          </a:lnRef>
          <a:fillRef idx="1">
            <a:schemeClr val="accent1"/>
          </a:fillRef>
          <a:effectRef idx="0">
            <a:schemeClr val="accent1"/>
          </a:effectRef>
          <a:fontRef idx="minor">
            <a:schemeClr val="lt1"/>
          </a:fontRef>
        </p:style>
      </p:cxn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76"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678"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80"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682" name="页脚占位符 4"/>
          <p:cNvSpPr>
            <a:spLocks noGrp="1"/>
          </p:cNvSpPr>
          <p:nvPr>
            <p:ph type="ftr" sz="quarter" idx="11"/>
            <p:custDataLst>
              <p:tags r:id="rId4"/>
            </p:custDataLst>
          </p:nvPr>
        </p:nvSpPr>
        <p:spPr/>
        <p:txBody>
          <a:bodyPr/>
          <a:p>
            <a:endParaRPr altLang="en-US" dirty="0" lang="zh-CN"/>
          </a:p>
        </p:txBody>
      </p:sp>
      <p:sp>
        <p:nvSpPr>
          <p:cNvPr id="1048684"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5" name="图片 9"/>
          <p:cNvPicPr>
            <a:picLocks noChangeAspect="1"/>
          </p:cNvPicPr>
          <p:nvPr userDrawn="1">
            <p:custDataLst>
              <p:tags r:id="rId1"/>
            </p:custDataLst>
          </p:nvPr>
        </p:nvPicPr>
        <p:blipFill>
          <a:blip xmlns:r="http://schemas.openxmlformats.org/officeDocument/2006/relationships" r:embed="rId2"/>
          <a:stretch>
            <a:fillRect/>
          </a:stretch>
        </p:blipFill>
        <p:spPr>
          <a:xfrm>
            <a:off x="12137" y="0"/>
            <a:ext cx="12167726" cy="6858000"/>
          </a:xfrm>
          <a:prstGeom prst="rect"/>
        </p:spPr>
      </p:pic>
      <p:sp>
        <p:nvSpPr>
          <p:cNvPr id="1048686" name="标题 1"/>
          <p:cNvSpPr>
            <a:spLocks noGrp="1"/>
          </p:cNvSpPr>
          <p:nvPr>
            <p:ph type="title" hasCustomPrompt="1"/>
            <p:custDataLst>
              <p:tags r:id="rId3"/>
            </p:custDataLst>
          </p:nvPr>
        </p:nvSpPr>
        <p:spPr>
          <a:xfrm>
            <a:off x="548293" y="5037135"/>
            <a:ext cx="5285241" cy="1081088"/>
          </a:xfrm>
          <a:noFill/>
        </p:spPr>
        <p:txBody>
          <a:bodyPr anchor="b">
            <a:normAutofit/>
          </a:bodyPr>
          <a:lstStyle>
            <a:lvl1pPr>
              <a:defRPr sz="5400">
                <a:gradFill>
                  <a:gsLst>
                    <a:gs pos="0">
                      <a:schemeClr val="tx1"/>
                    </a:gs>
                    <a:gs pos="85000">
                      <a:schemeClr val="accent1"/>
                    </a:gs>
                  </a:gsLst>
                  <a:lin ang="2700000" scaled="0"/>
                </a:gradFill>
              </a:defRPr>
            </a:lvl1pPr>
          </a:lstStyle>
          <a:p>
            <a:r>
              <a:rPr altLang="en-US" dirty="0" lang="zh-CN"/>
              <a:t>标题</a:t>
            </a:r>
            <a:endParaRPr altLang="en-US" dirty="0" lang="zh-CN"/>
          </a:p>
        </p:txBody>
      </p:sp>
      <p:sp>
        <p:nvSpPr>
          <p:cNvPr id="1048688" name="日期占位符 6"/>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690" name="页脚占位符 7"/>
          <p:cNvSpPr>
            <a:spLocks noGrp="1"/>
          </p:cNvSpPr>
          <p:nvPr>
            <p:ph type="ftr" sz="quarter" idx="11"/>
            <p:custDataLst>
              <p:tags r:id="rId5"/>
            </p:custDataLst>
          </p:nvPr>
        </p:nvSpPr>
        <p:spPr/>
        <p:txBody>
          <a:bodyPr/>
          <a:p>
            <a:endParaRPr altLang="en-US" lang="zh-CN"/>
          </a:p>
        </p:txBody>
      </p:sp>
      <p:sp>
        <p:nvSpPr>
          <p:cNvPr id="1048692" name="灯片编号占位符 8"/>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pic>
        <p:nvPicPr>
          <p:cNvPr id="2097157" name="图片 10"/>
          <p:cNvPicPr>
            <a:picLocks noChangeAspect="1"/>
          </p:cNvPicPr>
          <p:nvPr userDrawn="1">
            <p:custDataLst>
              <p:tags r:id="rId1"/>
            </p:custDataLst>
          </p:nvPr>
        </p:nvPicPr>
        <p:blipFill>
          <a:blip xmlns:r="http://schemas.openxmlformats.org/officeDocument/2006/relationships" r:embed="rId2"/>
          <a:stretch>
            <a:fillRect/>
          </a:stretch>
        </p:blipFill>
        <p:spPr>
          <a:xfrm>
            <a:off x="1506" y="0"/>
            <a:ext cx="12188988" cy="6858000"/>
          </a:xfrm>
          <a:prstGeom prst="rect"/>
        </p:spPr>
      </p:pic>
      <p:sp>
        <p:nvSpPr>
          <p:cNvPr id="1048694" name="标题 1"/>
          <p:cNvSpPr>
            <a:spLocks noGrp="1"/>
          </p:cNvSpPr>
          <p:nvPr>
            <p:ph type="title" hasCustomPrompt="1"/>
            <p:custDataLst>
              <p:tags r:id="rId3"/>
            </p:custDataLst>
          </p:nvPr>
        </p:nvSpPr>
        <p:spPr>
          <a:xfrm>
            <a:off x="990691" y="2308321"/>
            <a:ext cx="7841673" cy="1152000"/>
          </a:xfrm>
          <a:ln>
            <a:noFill/>
          </a:ln>
        </p:spPr>
        <p:style>
          <a:lnRef idx="1">
            <a:schemeClr val="accent1"/>
          </a:lnRef>
          <a:fillRef idx="0">
            <a:schemeClr val="accent1"/>
          </a:fillRef>
          <a:effectRef idx="0">
            <a:schemeClr val="accent1"/>
          </a:effectRef>
          <a:fontRef idx="minor">
            <a:schemeClr val="tx1"/>
          </a:fontRef>
        </p:style>
        <p:txBody>
          <a:bodyPr anchor="b"/>
          <a:lstStyle>
            <a:lvl1pPr algn="l">
              <a:defRPr sz="5400">
                <a:gradFill>
                  <a:gsLst>
                    <a:gs pos="0">
                      <a:srgbClr val="FFFFFF"/>
                    </a:gs>
                    <a:gs pos="85000">
                      <a:schemeClr val="accent1"/>
                    </a:gs>
                  </a:gsLst>
                  <a:lin ang="2700000" scaled="0"/>
                </a:gradFill>
              </a:defRPr>
            </a:lvl1pPr>
          </a:lstStyle>
          <a:p>
            <a:r>
              <a:rPr altLang="en-US" dirty="0" lang="zh-CN"/>
              <a:t>单击此处编辑母版标题</a:t>
            </a:r>
            <a:endParaRPr altLang="en-US" dirty="0" lang="zh-CN"/>
          </a:p>
        </p:txBody>
      </p:sp>
      <p:sp>
        <p:nvSpPr>
          <p:cNvPr id="1048696" name="日期占位符 3"/>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698" name="页脚占位符 4"/>
          <p:cNvSpPr>
            <a:spLocks noGrp="1"/>
          </p:cNvSpPr>
          <p:nvPr>
            <p:ph type="ftr" sz="quarter" idx="11"/>
            <p:custDataLst>
              <p:tags r:id="rId5"/>
            </p:custDataLst>
          </p:nvPr>
        </p:nvSpPr>
        <p:spPr/>
        <p:txBody>
          <a:bodyPr/>
          <a:p>
            <a:endParaRPr altLang="en-US" lang="zh-CN"/>
          </a:p>
        </p:txBody>
      </p:sp>
      <p:sp>
        <p:nvSpPr>
          <p:cNvPr id="1048700" name="灯片编号占位符 5"/>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
        <p:nvSpPr>
          <p:cNvPr id="1048702" name="文本占位符 7"/>
          <p:cNvSpPr>
            <a:spLocks noGrp="1"/>
          </p:cNvSpPr>
          <p:nvPr>
            <p:ph type="body" sz="quarter" idx="13" hasCustomPrompt="1"/>
            <p:custDataLst>
              <p:tags r:id="rId7"/>
            </p:custDataLst>
          </p:nvPr>
        </p:nvSpPr>
        <p:spPr>
          <a:xfrm>
            <a:off x="971405" y="442221"/>
            <a:ext cx="7841673" cy="2174364"/>
          </a:xfrm>
          <a:ln>
            <a:noFill/>
          </a:ln>
        </p:spPr>
        <p:style>
          <a:lnRef idx="1">
            <a:schemeClr val="accent1"/>
          </a:lnRef>
          <a:fillRef idx="0">
            <a:schemeClr val="accent1"/>
          </a:fillRef>
          <a:effectRef idx="0">
            <a:schemeClr val="accent1"/>
          </a:effectRef>
          <a:fontRef idx="minor">
            <a:schemeClr val="tx1"/>
          </a:fontRef>
        </p:style>
        <p:txBody>
          <a:bodyPr anchor="b">
            <a:normAutofit/>
          </a:bodyPr>
          <a:lstStyle>
            <a:lvl1pPr algn="l" indent="0" marL="0">
              <a:buNone/>
              <a:defRPr sz="7200" i="1">
                <a:gradFill>
                  <a:gsLst>
                    <a:gs pos="0">
                      <a:schemeClr val="accent1">
                        <a:alpha val="0"/>
                      </a:schemeClr>
                    </a:gs>
                    <a:gs pos="100000">
                      <a:schemeClr val="accent1"/>
                    </a:gs>
                  </a:gsLst>
                  <a:lin ang="16200000" scaled="0"/>
                </a:gradFill>
              </a:defRPr>
            </a:lvl1pPr>
          </a:lstStyle>
          <a:p>
            <a:pPr lvl="0"/>
            <a:r>
              <a:rPr altLang="en-US" dirty="0" lang="zh-CN"/>
              <a:t>节编号</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704"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06"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08"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10"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12" name="页脚占位符 5"/>
          <p:cNvSpPr>
            <a:spLocks noGrp="1"/>
          </p:cNvSpPr>
          <p:nvPr>
            <p:ph type="ftr" sz="quarter" idx="11"/>
            <p:custDataLst>
              <p:tags r:id="rId5"/>
            </p:custDataLst>
          </p:nvPr>
        </p:nvSpPr>
        <p:spPr/>
        <p:txBody>
          <a:bodyPr/>
          <a:p>
            <a:endParaRPr altLang="en-US" lang="zh-CN"/>
          </a:p>
        </p:txBody>
      </p:sp>
      <p:sp>
        <p:nvSpPr>
          <p:cNvPr id="1048714"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16"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18"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20"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22"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24"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26"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28" name="页脚占位符 7"/>
          <p:cNvSpPr>
            <a:spLocks noGrp="1"/>
          </p:cNvSpPr>
          <p:nvPr>
            <p:ph type="ftr" sz="quarter" idx="11"/>
            <p:custDataLst>
              <p:tags r:id="rId7"/>
            </p:custDataLst>
          </p:nvPr>
        </p:nvSpPr>
        <p:spPr/>
        <p:txBody>
          <a:bodyPr/>
          <a:p>
            <a:endParaRPr altLang="en-US" lang="zh-CN"/>
          </a:p>
        </p:txBody>
      </p:sp>
      <p:sp>
        <p:nvSpPr>
          <p:cNvPr id="1048730"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32"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34"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36" name="页脚占位符 3"/>
          <p:cNvSpPr>
            <a:spLocks noGrp="1"/>
          </p:cNvSpPr>
          <p:nvPr>
            <p:ph type="ftr" sz="quarter" idx="11"/>
            <p:custDataLst>
              <p:tags r:id="rId3"/>
            </p:custDataLst>
          </p:nvPr>
        </p:nvSpPr>
        <p:spPr/>
        <p:txBody>
          <a:bodyPr/>
          <a:p>
            <a:endParaRPr altLang="en-US" lang="zh-CN"/>
          </a:p>
        </p:txBody>
      </p:sp>
      <p:sp>
        <p:nvSpPr>
          <p:cNvPr id="1048738"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40"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42" name="页脚占位符 2"/>
          <p:cNvSpPr>
            <a:spLocks noGrp="1"/>
          </p:cNvSpPr>
          <p:nvPr>
            <p:ph type="ftr" sz="quarter" idx="11"/>
            <p:custDataLst>
              <p:tags r:id="rId2"/>
            </p:custDataLst>
          </p:nvPr>
        </p:nvSpPr>
        <p:spPr/>
        <p:txBody>
          <a:bodyPr/>
          <a:p>
            <a:endParaRPr altLang="en-US" lang="zh-CN"/>
          </a:p>
        </p:txBody>
      </p:sp>
      <p:sp>
        <p:nvSpPr>
          <p:cNvPr id="1048744"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46" name="内容占位符 2"/>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8"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50" name="页脚占位符 4"/>
          <p:cNvSpPr>
            <a:spLocks noGrp="1"/>
          </p:cNvSpPr>
          <p:nvPr>
            <p:ph type="ftr" sz="quarter" idx="11"/>
            <p:custDataLst>
              <p:tags r:id="rId3"/>
            </p:custDataLst>
          </p:nvPr>
        </p:nvSpPr>
        <p:spPr/>
        <p:txBody>
          <a:bodyPr/>
          <a:p>
            <a:endParaRPr altLang="en-US" lang="zh-CN"/>
          </a:p>
        </p:txBody>
      </p:sp>
      <p:sp>
        <p:nvSpPr>
          <p:cNvPr id="1048752"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54"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8756"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58"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60" name="页脚占位符 7"/>
          <p:cNvSpPr>
            <a:spLocks noGrp="1"/>
          </p:cNvSpPr>
          <p:nvPr>
            <p:ph type="ftr" sz="quarter" idx="11"/>
            <p:custDataLst>
              <p:tags r:id="rId4"/>
            </p:custDataLst>
          </p:nvPr>
        </p:nvSpPr>
        <p:spPr/>
        <p:txBody>
          <a:bodyPr/>
          <a:p>
            <a:endParaRPr altLang="en-US" lang="zh-CN"/>
          </a:p>
        </p:txBody>
      </p:sp>
      <p:sp>
        <p:nvSpPr>
          <p:cNvPr id="1048762"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pic>
        <p:nvPicPr>
          <p:cNvPr id="2097159" name="图片 15"/>
          <p:cNvPicPr>
            <a:picLocks noChangeAspect="1"/>
          </p:cNvPicPr>
          <p:nvPr userDrawn="1">
            <p:custDataLst>
              <p:tags r:id="rId1"/>
            </p:custDataLst>
          </p:nvPr>
        </p:nvPicPr>
        <p:blipFill>
          <a:blip xmlns:r="http://schemas.openxmlformats.org/officeDocument/2006/relationships" r:embed="rId2"/>
          <a:stretch>
            <a:fillRect/>
          </a:stretch>
        </p:blipFill>
        <p:spPr>
          <a:xfrm>
            <a:off x="3072" y="0"/>
            <a:ext cx="12185855" cy="6858000"/>
          </a:xfrm>
          <a:prstGeom prst="rect"/>
        </p:spPr>
      </p:pic>
      <p:sp>
        <p:nvSpPr>
          <p:cNvPr id="1048764" name="标题 1"/>
          <p:cNvSpPr>
            <a:spLocks noGrp="1"/>
          </p:cNvSpPr>
          <p:nvPr>
            <p:ph type="ctrTitle" hasCustomPrompt="1"/>
            <p:custDataLst>
              <p:tags r:id="rId3"/>
            </p:custDataLst>
          </p:nvPr>
        </p:nvSpPr>
        <p:spPr>
          <a:xfrm>
            <a:off x="845713" y="1288864"/>
            <a:ext cx="6892636" cy="1800000"/>
          </a:xfrm>
        </p:spPr>
        <p:txBody>
          <a:bodyPr anchor="b">
            <a:normAutofit/>
          </a:bodyPr>
          <a:lstStyle>
            <a:lvl1pPr algn="l">
              <a:lnSpc>
                <a:spcPct val="100000"/>
              </a:lnSpc>
              <a:defRPr sz="6600">
                <a:gradFill>
                  <a:gsLst>
                    <a:gs pos="0">
                      <a:srgbClr val="FFFFFF"/>
                    </a:gs>
                    <a:gs pos="85000">
                      <a:schemeClr val="accent1"/>
                    </a:gs>
                  </a:gsLst>
                  <a:lin ang="2700000" scaled="0"/>
                </a:gradFill>
              </a:defRPr>
            </a:lvl1pPr>
          </a:lstStyle>
          <a:p>
            <a:r>
              <a:rPr altLang="en-US" dirty="0" lang="zh-CN"/>
              <a:t>单击编辑母版标题</a:t>
            </a:r>
            <a:endParaRPr altLang="en-US" dirty="0" lang="zh-CN"/>
          </a:p>
        </p:txBody>
      </p:sp>
      <p:sp>
        <p:nvSpPr>
          <p:cNvPr id="1048766" name="文本占位符 9"/>
          <p:cNvSpPr>
            <a:spLocks noGrp="1"/>
          </p:cNvSpPr>
          <p:nvPr>
            <p:ph type="body" sz="quarter" idx="13" hasCustomPrompt="1"/>
            <p:custDataLst>
              <p:tags r:id="rId4"/>
            </p:custDataLst>
          </p:nvPr>
        </p:nvSpPr>
        <p:spPr>
          <a:xfrm>
            <a:off x="838200" y="324000"/>
            <a:ext cx="6892636" cy="504000"/>
          </a:xfrm>
          <a:noFill/>
        </p:spPr>
        <p:txBody>
          <a:bodyPr anchor="ctr">
            <a:normAutofit/>
          </a:bodyPr>
          <a:lstStyle>
            <a:lvl1pPr indent="0" marL="0">
              <a:lnSpc>
                <a:spcPct val="100000"/>
              </a:lnSpc>
              <a:buNone/>
              <a:defRPr sz="1100">
                <a:gradFill>
                  <a:gsLst>
                    <a:gs pos="0">
                      <a:srgbClr val="FFFFFF"/>
                    </a:gs>
                    <a:gs pos="85000">
                      <a:schemeClr val="accent1"/>
                    </a:gs>
                  </a:gsLst>
                  <a:lin ang="2700000" scaled="0"/>
                </a:gradFill>
              </a:defRPr>
            </a:lvl1pPr>
          </a:lstStyle>
          <a:p>
            <a:pPr lvl="0"/>
            <a:r>
              <a:rPr altLang="en-US" dirty="0" lang="zh-CN"/>
              <a:t>公司名占位符</a:t>
            </a:r>
            <a:endParaRPr altLang="en-US" dirty="0" lang="zh-CN"/>
          </a:p>
        </p:txBody>
      </p:sp>
      <p:sp>
        <p:nvSpPr>
          <p:cNvPr id="1048768" name="文本占位符 23"/>
          <p:cNvSpPr>
            <a:spLocks noGrp="1"/>
          </p:cNvSpPr>
          <p:nvPr>
            <p:ph type="body" sz="quarter" idx="17" hasCustomPrompt="1"/>
            <p:custDataLst>
              <p:tags r:id="rId5"/>
            </p:custDataLst>
          </p:nvPr>
        </p:nvSpPr>
        <p:spPr>
          <a:xfrm>
            <a:off x="1163207" y="3307686"/>
            <a:ext cx="5785996" cy="504000"/>
          </a:xfrm>
        </p:spPr>
        <p:txBody>
          <a:bodyPr anchor="ctr">
            <a:normAutofit/>
          </a:bodyPr>
          <a:lstStyle>
            <a:lvl1pPr algn="l" indent="0" marL="0">
              <a:lnSpc>
                <a:spcPct val="100000"/>
              </a:lnSpc>
              <a:buNone/>
              <a:defRPr sz="1800">
                <a:gradFill>
                  <a:gsLst>
                    <a:gs pos="0">
                      <a:srgbClr val="FFFFFF"/>
                    </a:gs>
                    <a:gs pos="85000">
                      <a:schemeClr val="accent1"/>
                    </a:gs>
                  </a:gsLst>
                  <a:lin ang="2700000" scaled="0"/>
                </a:gradFill>
              </a:defRPr>
            </a:lvl1pPr>
          </a:lstStyle>
          <a:p>
            <a:pPr lvl="0"/>
            <a:r>
              <a:rPr altLang="en-US" dirty="0" lang="zh-CN"/>
              <a:t>署名占位符</a:t>
            </a:r>
            <a:endParaRPr altLang="en-US" dirty="0" lang="zh-CN"/>
          </a:p>
        </p:txBody>
      </p:sp>
      <p:cxnSp>
        <p:nvCxnSpPr>
          <p:cNvPr id="3145731" name="直接连接符 16"/>
          <p:cNvCxnSpPr>
            <a:cxnSpLocks/>
          </p:cNvCxnSpPr>
          <p:nvPr userDrawn="1">
            <p:custDataLst>
              <p:tags r:id="rId6"/>
            </p:custDataLst>
          </p:nvPr>
        </p:nvCxnSpPr>
        <p:spPr>
          <a:xfrm>
            <a:off x="892921" y="3439172"/>
            <a:ext cx="0" cy="242570"/>
          </a:xfrm>
          <a:prstGeom prst="line"/>
          <a:solidFill>
            <a:srgbClr val="21D29E"/>
          </a:solidFill>
          <a:ln w="50800" cap="rnd">
            <a:solidFill>
              <a:schemeClr val="accent1"/>
            </a:solidFill>
          </a:ln>
          <a:effectLst>
            <a:outerShdw algn="ctr" blurRad="63500" rotWithShape="0" sx="102000" sy="102000">
              <a:schemeClr val="accent1">
                <a:alpha val="38000"/>
              </a:schemeClr>
            </a:outerShdw>
          </a:effectLst>
        </p:spPr>
        <p:style>
          <a:lnRef idx="2">
            <a:schemeClr val="accent1">
              <a:shade val="50000"/>
            </a:schemeClr>
          </a:lnRef>
          <a:fillRef idx="1">
            <a:schemeClr val="accent1"/>
          </a:fillRef>
          <a:effectRef idx="0">
            <a:schemeClr val="accent1"/>
          </a:effectRef>
          <a:fontRef idx="minor">
            <a:schemeClr val="lt1"/>
          </a:fontRef>
        </p:style>
      </p:cxn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58.xml"/><Relationship Id="rId13" Type="http://schemas.openxmlformats.org/officeDocument/2006/relationships/tags" Target="../tags/tag59.xml"/><Relationship Id="rId14" Type="http://schemas.openxmlformats.org/officeDocument/2006/relationships/tags" Target="../tags/tag60.xml"/><Relationship Id="rId15" Type="http://schemas.openxmlformats.org/officeDocument/2006/relationships/tags" Target="../tags/tag61.xml"/><Relationship Id="rId16" Type="http://schemas.openxmlformats.org/officeDocument/2006/relationships/tags" Target="../tags/tag62.xml"/><Relationship Id="rId17" Type="http://schemas.openxmlformats.org/officeDocument/2006/relationships/tags" Target="../tags/tag63.xml"/><Relationship Id="rId18"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6486" r:id="rId1"/>
    <p:sldLayoutId id="2147496487" r:id="rId2"/>
    <p:sldLayoutId id="2147496488" r:id="rId3"/>
    <p:sldLayoutId id="2147496489" r:id="rId4"/>
    <p:sldLayoutId id="2147496490" r:id="rId5"/>
    <p:sldLayoutId id="2147496491" r:id="rId6"/>
    <p:sldLayoutId id="2147496492" r:id="rId7"/>
    <p:sldLayoutId id="2147496493" r:id="rId8"/>
    <p:sldLayoutId id="2147496494" r:id="rId9"/>
    <p:sldLayoutId id="2147496495" r:id="rId10"/>
    <p:sldLayoutId id="2147496496"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sp>
        <p:nvSpPr>
          <p:cNvPr id="1048656" name="标题占位符 1"/>
          <p:cNvSpPr>
            <a:spLocks noGrp="1"/>
          </p:cNvSpPr>
          <p:nvPr>
            <p:ph type="title"/>
            <p:custDataLst>
              <p:tags r:id="rId12"/>
            </p:custDataLst>
          </p:nvPr>
        </p:nvSpPr>
        <p:spPr>
          <a:xfrm>
            <a:off x="838200" y="36000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58" name="文本占位符 2"/>
          <p:cNvSpPr>
            <a:spLocks noGrp="1"/>
          </p:cNvSpPr>
          <p:nvPr>
            <p:ph type="body" idx="1"/>
            <p:custDataLst>
              <p:tags r:id="rId13"/>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0" name="日期占位符 3"/>
          <p:cNvSpPr>
            <a:spLocks noGrp="1"/>
          </p:cNvSpPr>
          <p:nvPr>
            <p:ph type="dt" sz="half" idx="2"/>
            <p:custDataLst>
              <p:tags r:id="rId14"/>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2" name="页脚占位符 4"/>
          <p:cNvSpPr>
            <a:spLocks noGrp="1"/>
          </p:cNvSpPr>
          <p:nvPr>
            <p:ph type="ftr" sz="quarter" idx="3"/>
            <p:custDataLst>
              <p:tags r:id="rId15"/>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4" name="灯片编号占位符 5"/>
          <p:cNvSpPr>
            <a:spLocks noGrp="1"/>
          </p:cNvSpPr>
          <p:nvPr>
            <p:ph type="sldNum" sz="quarter" idx="4"/>
            <p:custDataLst>
              <p:tags r:id="rId16"/>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6" name="KSO_TEMPLATE" hidden="1"/>
          <p:cNvSpPr/>
          <p:nvPr userDrawn="1">
            <p:custDataLst>
              <p:tags r:id="rId17"/>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96523" r:id="rId1"/>
    <p:sldLayoutId id="2147496524" r:id="rId2"/>
    <p:sldLayoutId id="2147496525" r:id="rId3"/>
    <p:sldLayoutId id="2147496526" r:id="rId4"/>
    <p:sldLayoutId id="2147496527" r:id="rId5"/>
    <p:sldLayoutId id="2147496528" r:id="rId6"/>
    <p:sldLayoutId id="2147496529" r:id="rId7"/>
    <p:sldLayoutId id="2147496530" r:id="rId8"/>
    <p:sldLayoutId id="2147496531" r:id="rId9"/>
    <p:sldLayoutId id="2147496532" r:id="rId10"/>
    <p:sldLayoutId id="2147496533"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100000"/>
        </a:lnSpc>
        <a:spcBef>
          <a:spcPct val="0"/>
        </a:spcBef>
        <a:buNone/>
        <a:defRPr b="1" sz="4400" kern="1200">
          <a:solidFill>
            <a:schemeClr val="tx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64.xml"/><Relationship Id="rId2" Type="http://schemas.openxmlformats.org/officeDocument/2006/relationships/tags" Target="../tags/tag65.xml"/><Relationship Id="rId3" Type="http://schemas.openxmlformats.org/officeDocument/2006/relationships/tags" Target="../tags/tag66.xml"/><Relationship Id="rId4" Type="http://schemas.openxmlformats.org/officeDocument/2006/relationships/tags" Target="../tags/tag67.xml"/><Relationship Id="rId5" Type="http://schemas.openxmlformats.org/officeDocument/2006/relationships/tags" Target="../tags/tag68.xml"/><Relationship Id="rId6" Type="http://schemas.openxmlformats.org/officeDocument/2006/relationships/slideLayout" Target="../slideLayouts/slideLayout12.xml"/><Relationship Id="rId7"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69.xml"/><Relationship Id="rId2" Type="http://schemas.openxmlformats.org/officeDocument/2006/relationships/tags" Target="../tags/tag70.xml"/><Relationship Id="rId3" Type="http://schemas.openxmlformats.org/officeDocument/2006/relationships/tags" Target="../tags/tag71.xml"/><Relationship Id="rId4" Type="http://schemas.openxmlformats.org/officeDocument/2006/relationships/tags" Target="../tags/tag72.xml"/><Relationship Id="rId5" Type="http://schemas.openxmlformats.org/officeDocument/2006/relationships/tags" Target="../tags/tag73.xml"/><Relationship Id="rId6" Type="http://schemas.openxmlformats.org/officeDocument/2006/relationships/tags" Target="../tags/tag74.xml"/><Relationship Id="rId7" Type="http://schemas.openxmlformats.org/officeDocument/2006/relationships/tags" Target="../tags/tag75.xml"/><Relationship Id="rId8" Type="http://schemas.openxmlformats.org/officeDocument/2006/relationships/tags" Target="../tags/tag76.xml"/><Relationship Id="rId9" Type="http://schemas.openxmlformats.org/officeDocument/2006/relationships/tags" Target="../tags/tag77.xml"/><Relationship Id="rId10" Type="http://schemas.openxmlformats.org/officeDocument/2006/relationships/tags" Target="../tags/tag78.xml"/><Relationship Id="rId11" Type="http://schemas.openxmlformats.org/officeDocument/2006/relationships/tags" Target="../tags/tag79.xml"/><Relationship Id="rId12" Type="http://schemas.openxmlformats.org/officeDocument/2006/relationships/tags" Target="../tags/tag80.xml"/><Relationship Id="rId13" Type="http://schemas.openxmlformats.org/officeDocument/2006/relationships/tags" Target="../tags/tag81.xml"/><Relationship Id="rId14" Type="http://schemas.openxmlformats.org/officeDocument/2006/relationships/tags" Target="../tags/tag82.xml"/><Relationship Id="rId15" Type="http://schemas.openxmlformats.org/officeDocument/2006/relationships/tags" Target="../tags/tag83.xml"/><Relationship Id="rId16" Type="http://schemas.openxmlformats.org/officeDocument/2006/relationships/tags" Target="../tags/tag84.xml"/><Relationship Id="rId17" Type="http://schemas.openxmlformats.org/officeDocument/2006/relationships/tags" Target="../tags/tag85.xml"/><Relationship Id="rId18" Type="http://schemas.openxmlformats.org/officeDocument/2006/relationships/tags" Target="../tags/tag86.xml"/><Relationship Id="rId19" Type="http://schemas.openxmlformats.org/officeDocument/2006/relationships/slideLayout" Target="../slideLayouts/slideLayout14.xml"/><Relationship Id="rId20"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87.xml"/><Relationship Id="rId2" Type="http://schemas.openxmlformats.org/officeDocument/2006/relationships/tags" Target="../tags/tag88.xml"/><Relationship Id="rId3" Type="http://schemas.openxmlformats.org/officeDocument/2006/relationships/tags" Target="../tags/tag89.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90.xml"/><Relationship Id="rId2" Type="http://schemas.openxmlformats.org/officeDocument/2006/relationships/tags" Target="../tags/tag91.xml"/><Relationship Id="rId3" Type="http://schemas.openxmlformats.org/officeDocument/2006/relationships/tags" Target="../tags/tag92.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93.xml"/><Relationship Id="rId2" Type="http://schemas.openxmlformats.org/officeDocument/2006/relationships/tags" Target="../tags/tag94.xml"/><Relationship Id="rId3" Type="http://schemas.openxmlformats.org/officeDocument/2006/relationships/tags" Target="../tags/tag95.xml"/><Relationship Id="rId4" Type="http://schemas.openxmlformats.org/officeDocument/2006/relationships/tags" Target="../tags/tag96.xml"/><Relationship Id="rId5" Type="http://schemas.openxmlformats.org/officeDocument/2006/relationships/tags" Target="../tags/tag97.xml"/><Relationship Id="rId6" Type="http://schemas.openxmlformats.org/officeDocument/2006/relationships/tags" Target="../tags/tag98.xml"/><Relationship Id="rId7" Type="http://schemas.openxmlformats.org/officeDocument/2006/relationships/tags" Target="../tags/tag99.xml"/><Relationship Id="rId8" Type="http://schemas.openxmlformats.org/officeDocument/2006/relationships/tags" Target="../tags/tag100.xml"/><Relationship Id="rId9" Type="http://schemas.openxmlformats.org/officeDocument/2006/relationships/tags" Target="../tags/tag101.xml"/><Relationship Id="rId10" Type="http://schemas.openxmlformats.org/officeDocument/2006/relationships/tags" Target="../tags/tag102.xml"/><Relationship Id="rId11" Type="http://schemas.openxmlformats.org/officeDocument/2006/relationships/tags" Target="../tags/tag103.xml"/><Relationship Id="rId12" Type="http://schemas.openxmlformats.org/officeDocument/2006/relationships/tags" Target="../tags/tag104.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05.xml"/><Relationship Id="rId2" Type="http://schemas.openxmlformats.org/officeDocument/2006/relationships/tags" Target="../tags/tag106.xml"/><Relationship Id="rId3" Type="http://schemas.openxmlformats.org/officeDocument/2006/relationships/tags" Target="../tags/tag107.xml"/><Relationship Id="rId4" Type="http://schemas.openxmlformats.org/officeDocument/2006/relationships/tags" Target="../tags/tag108.xml"/><Relationship Id="rId5" Type="http://schemas.openxmlformats.org/officeDocument/2006/relationships/tags" Target="../tags/tag109.xml"/><Relationship Id="rId6" Type="http://schemas.openxmlformats.org/officeDocument/2006/relationships/tags" Target="../tags/tag110.xml"/><Relationship Id="rId7" Type="http://schemas.openxmlformats.org/officeDocument/2006/relationships/tags" Target="../tags/tag111.xml"/><Relationship Id="rId8" Type="http://schemas.openxmlformats.org/officeDocument/2006/relationships/tags" Target="../tags/tag112.xml"/><Relationship Id="rId9" Type="http://schemas.openxmlformats.org/officeDocument/2006/relationships/tags" Target="../tags/tag113.xml"/><Relationship Id="rId10" Type="http://schemas.openxmlformats.org/officeDocument/2006/relationships/tags" Target="../tags/tag114.xml"/><Relationship Id="rId11" Type="http://schemas.openxmlformats.org/officeDocument/2006/relationships/tags" Target="../tags/tag115.xml"/><Relationship Id="rId12" Type="http://schemas.openxmlformats.org/officeDocument/2006/relationships/tags" Target="../tags/tag116.xml"/><Relationship Id="rId13" Type="http://schemas.openxmlformats.org/officeDocument/2006/relationships/tags" Target="../tags/tag117.xml"/><Relationship Id="rId14" Type="http://schemas.openxmlformats.org/officeDocument/2006/relationships/tags" Target="../tags/tag118.xml"/><Relationship Id="rId15" Type="http://schemas.openxmlformats.org/officeDocument/2006/relationships/tags" Target="../tags/tag119.xml"/><Relationship Id="rId16" Type="http://schemas.openxmlformats.org/officeDocument/2006/relationships/tags" Target="../tags/tag120.xml"/><Relationship Id="rId17"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21.xml"/><Relationship Id="rId2" Type="http://schemas.openxmlformats.org/officeDocument/2006/relationships/tags" Target="../tags/tag122.xml"/><Relationship Id="rId3" Type="http://schemas.openxmlformats.org/officeDocument/2006/relationships/tags" Target="../tags/tag123.xml"/><Relationship Id="rId4" Type="http://schemas.openxmlformats.org/officeDocument/2006/relationships/tags" Target="../tags/tag124.xml"/><Relationship Id="rId5" Type="http://schemas.openxmlformats.org/officeDocument/2006/relationships/tags" Target="../tags/tag125.xml"/><Relationship Id="rId6" Type="http://schemas.openxmlformats.org/officeDocument/2006/relationships/tags" Target="../tags/tag126.xml"/><Relationship Id="rId7" Type="http://schemas.openxmlformats.org/officeDocument/2006/relationships/tags" Target="../tags/tag127.xml"/><Relationship Id="rId8" Type="http://schemas.openxmlformats.org/officeDocument/2006/relationships/tags" Target="../tags/tag128.xml"/><Relationship Id="rId9" Type="http://schemas.openxmlformats.org/officeDocument/2006/relationships/tags" Target="../tags/tag129.xml"/><Relationship Id="rId10" Type="http://schemas.openxmlformats.org/officeDocument/2006/relationships/tags" Target="../tags/tag130.xml"/><Relationship Id="rId11" Type="http://schemas.openxmlformats.org/officeDocument/2006/relationships/tags" Target="../tags/tag131.xml"/><Relationship Id="rId12" Type="http://schemas.openxmlformats.org/officeDocument/2006/relationships/tags" Target="../tags/tag132.xml"/><Relationship Id="rId13" Type="http://schemas.openxmlformats.org/officeDocument/2006/relationships/tags" Target="../tags/tag133.xml"/><Relationship Id="rId14" Type="http://schemas.openxmlformats.org/officeDocument/2006/relationships/tags" Target="../tags/tag134.xml"/><Relationship Id="rId15" Type="http://schemas.openxmlformats.org/officeDocument/2006/relationships/tags" Target="../tags/tag135.xml"/><Relationship Id="rId16" Type="http://schemas.openxmlformats.org/officeDocument/2006/relationships/tags" Target="../tags/tag136.xml"/><Relationship Id="rId17"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37.xml"/><Relationship Id="rId2" Type="http://schemas.openxmlformats.org/officeDocument/2006/relationships/tags" Target="../tags/tag138.xml"/><Relationship Id="rId3" Type="http://schemas.openxmlformats.org/officeDocument/2006/relationships/tags" Target="../tags/tag139.xml"/><Relationship Id="rId4"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tags" Target="../tags/tag140.xml"/><Relationship Id="rId2" Type="http://schemas.openxmlformats.org/officeDocument/2006/relationships/tags" Target="../tags/tag141.xml"/><Relationship Id="rId3" Type="http://schemas.openxmlformats.org/officeDocument/2006/relationships/tags" Target="../tags/tag142.xml"/><Relationship Id="rId4" Type="http://schemas.openxmlformats.org/officeDocument/2006/relationships/tags" Target="../tags/tag143.xml"/><Relationship Id="rId5" Type="http://schemas.openxmlformats.org/officeDocument/2006/relationships/tags" Target="../tags/tag144.xml"/><Relationship Id="rId6" Type="http://schemas.openxmlformats.org/officeDocument/2006/relationships/tags" Target="../tags/tag145.xml"/><Relationship Id="rId7" Type="http://schemas.openxmlformats.org/officeDocument/2006/relationships/tags" Target="../tags/tag146.xml"/><Relationship Id="rId8" Type="http://schemas.openxmlformats.org/officeDocument/2006/relationships/tags" Target="../tags/tag147.xml"/><Relationship Id="rId9" Type="http://schemas.openxmlformats.org/officeDocument/2006/relationships/tags" Target="../tags/tag148.xml"/><Relationship Id="rId10" Type="http://schemas.openxmlformats.org/officeDocument/2006/relationships/tags" Target="../tags/tag149.xml"/><Relationship Id="rId11" Type="http://schemas.openxmlformats.org/officeDocument/2006/relationships/tags" Target="../tags/tag150.xml"/><Relationship Id="rId12" Type="http://schemas.openxmlformats.org/officeDocument/2006/relationships/tags" Target="../tags/tag151.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52.xml"/><Relationship Id="rId2" Type="http://schemas.openxmlformats.org/officeDocument/2006/relationships/tags" Target="../tags/tag153.xml"/><Relationship Id="rId3" Type="http://schemas.openxmlformats.org/officeDocument/2006/relationships/tags" Target="../tags/tag154.xml"/><Relationship Id="rId4" Type="http://schemas.openxmlformats.org/officeDocument/2006/relationships/tags" Target="../tags/tag155.xml"/><Relationship Id="rId5" Type="http://schemas.openxmlformats.org/officeDocument/2006/relationships/tags" Target="../tags/tag156.xml"/><Relationship Id="rId6" Type="http://schemas.openxmlformats.org/officeDocument/2006/relationships/tags" Target="../tags/tag157.xml"/><Relationship Id="rId7" Type="http://schemas.openxmlformats.org/officeDocument/2006/relationships/tags" Target="../tags/tag158.xml"/><Relationship Id="rId8" Type="http://schemas.openxmlformats.org/officeDocument/2006/relationships/tags" Target="../tags/tag159.xml"/><Relationship Id="rId9" Type="http://schemas.openxmlformats.org/officeDocument/2006/relationships/tags" Target="../tags/tag160.xml"/><Relationship Id="rId10" Type="http://schemas.openxmlformats.org/officeDocument/2006/relationships/tags" Target="../tags/tag161.xml"/><Relationship Id="rId11" Type="http://schemas.openxmlformats.org/officeDocument/2006/relationships/tags" Target="../tags/tag162.xml"/><Relationship Id="rId12" Type="http://schemas.openxmlformats.org/officeDocument/2006/relationships/tags" Target="../tags/tag163.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64.xml"/><Relationship Id="rId2" Type="http://schemas.openxmlformats.org/officeDocument/2006/relationships/tags" Target="../tags/tag165.xml"/><Relationship Id="rId3" Type="http://schemas.openxmlformats.org/officeDocument/2006/relationships/tags" Target="../tags/tag166.xml"/><Relationship Id="rId4" Type="http://schemas.openxmlformats.org/officeDocument/2006/relationships/tags" Target="../tags/tag167.xml"/><Relationship Id="rId5" Type="http://schemas.openxmlformats.org/officeDocument/2006/relationships/tags" Target="../tags/tag168.xml"/><Relationship Id="rId6" Type="http://schemas.openxmlformats.org/officeDocument/2006/relationships/tags" Target="../tags/tag169.xml"/><Relationship Id="rId7" Type="http://schemas.openxmlformats.org/officeDocument/2006/relationships/tags" Target="../tags/tag170.xml"/><Relationship Id="rId8" Type="http://schemas.openxmlformats.org/officeDocument/2006/relationships/tags" Target="../tags/tag171.xml"/><Relationship Id="rId9" Type="http://schemas.openxmlformats.org/officeDocument/2006/relationships/tags" Target="../tags/tag172.xml"/><Relationship Id="rId10" Type="http://schemas.openxmlformats.org/officeDocument/2006/relationships/tags" Target="../tags/tag173.xml"/><Relationship Id="rId11" Type="http://schemas.openxmlformats.org/officeDocument/2006/relationships/tags" Target="../tags/tag174.xml"/><Relationship Id="rId12" Type="http://schemas.openxmlformats.org/officeDocument/2006/relationships/tags" Target="../tags/tag175.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176.xml"/><Relationship Id="rId2" Type="http://schemas.openxmlformats.org/officeDocument/2006/relationships/tags" Target="../tags/tag177.xml"/><Relationship Id="rId3" Type="http://schemas.openxmlformats.org/officeDocument/2006/relationships/tags" Target="../tags/tag178.xml"/><Relationship Id="rId4" Type="http://schemas.openxmlformats.org/officeDocument/2006/relationships/tags" Target="../tags/tag179.xml"/><Relationship Id="rId5" Type="http://schemas.openxmlformats.org/officeDocument/2006/relationships/tags" Target="../tags/tag180.xml"/><Relationship Id="rId6" Type="http://schemas.openxmlformats.org/officeDocument/2006/relationships/tags" Target="../tags/tag181.xml"/><Relationship Id="rId7" Type="http://schemas.openxmlformats.org/officeDocument/2006/relationships/tags" Target="../tags/tag182.xml"/><Relationship Id="rId8" Type="http://schemas.openxmlformats.org/officeDocument/2006/relationships/tags" Target="../tags/tag183.xml"/><Relationship Id="rId9" Type="http://schemas.openxmlformats.org/officeDocument/2006/relationships/tags" Target="../tags/tag184.xml"/><Relationship Id="rId10" Type="http://schemas.openxmlformats.org/officeDocument/2006/relationships/tags" Target="../tags/tag185.xml"/><Relationship Id="rId11" Type="http://schemas.openxmlformats.org/officeDocument/2006/relationships/tags" Target="../tags/tag186.xml"/><Relationship Id="rId12" Type="http://schemas.openxmlformats.org/officeDocument/2006/relationships/tags" Target="../tags/tag187.xml"/><Relationship Id="rId13" Type="http://schemas.openxmlformats.org/officeDocument/2006/relationships/tags" Target="../tags/tag188.xml"/><Relationship Id="rId14" Type="http://schemas.openxmlformats.org/officeDocument/2006/relationships/tags" Target="../tags/tag189.xml"/><Relationship Id="rId15" Type="http://schemas.openxmlformats.org/officeDocument/2006/relationships/tags" Target="../tags/tag190.xml"/><Relationship Id="rId16" Type="http://schemas.openxmlformats.org/officeDocument/2006/relationships/tags" Target="../tags/tag191.xml"/><Relationship Id="rId17" Type="http://schemas.openxmlformats.org/officeDocument/2006/relationships/tags" Target="../tags/tag192.xml"/><Relationship Id="rId18" Type="http://schemas.openxmlformats.org/officeDocument/2006/relationships/tags" Target="../tags/tag193.xml"/><Relationship Id="rId19" Type="http://schemas.openxmlformats.org/officeDocument/2006/relationships/tags" Target="../tags/tag194.xml"/><Relationship Id="rId20" Type="http://schemas.openxmlformats.org/officeDocument/2006/relationships/tags" Target="../tags/tag195.xml"/><Relationship Id="rId21" Type="http://schemas.openxmlformats.org/officeDocument/2006/relationships/tags" Target="../tags/tag196.xml"/><Relationship Id="rId22" Type="http://schemas.openxmlformats.org/officeDocument/2006/relationships/tags" Target="../tags/tag197.xml"/><Relationship Id="rId23" Type="http://schemas.openxmlformats.org/officeDocument/2006/relationships/tags" Target="../tags/tag198.xml"/><Relationship Id="rId24" Type="http://schemas.openxmlformats.org/officeDocument/2006/relationships/tags" Target="../tags/tag199.xml"/><Relationship Id="rId25"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00.xml"/><Relationship Id="rId2" Type="http://schemas.openxmlformats.org/officeDocument/2006/relationships/tags" Target="../tags/tag201.xml"/><Relationship Id="rId3" Type="http://schemas.openxmlformats.org/officeDocument/2006/relationships/tags" Target="../tags/tag202.xml"/><Relationship Id="rId4"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tags" Target="../tags/tag203.xml"/><Relationship Id="rId2" Type="http://schemas.openxmlformats.org/officeDocument/2006/relationships/tags" Target="../tags/tag204.xml"/><Relationship Id="rId3" Type="http://schemas.openxmlformats.org/officeDocument/2006/relationships/tags" Target="../tags/tag205.xml"/><Relationship Id="rId4" Type="http://schemas.openxmlformats.org/officeDocument/2006/relationships/tags" Target="../tags/tag206.xml"/><Relationship Id="rId5" Type="http://schemas.openxmlformats.org/officeDocument/2006/relationships/tags" Target="../tags/tag207.xml"/><Relationship Id="rId6" Type="http://schemas.openxmlformats.org/officeDocument/2006/relationships/tags" Target="../tags/tag208.xml"/><Relationship Id="rId7" Type="http://schemas.openxmlformats.org/officeDocument/2006/relationships/tags" Target="../tags/tag209.xml"/><Relationship Id="rId8" Type="http://schemas.openxmlformats.org/officeDocument/2006/relationships/tags" Target="../tags/tag210.xml"/><Relationship Id="rId9" Type="http://schemas.openxmlformats.org/officeDocument/2006/relationships/tags" Target="../tags/tag211.xml"/><Relationship Id="rId10" Type="http://schemas.openxmlformats.org/officeDocument/2006/relationships/tags" Target="../tags/tag212.xml"/><Relationship Id="rId11" Type="http://schemas.openxmlformats.org/officeDocument/2006/relationships/tags" Target="../tags/tag213.xml"/><Relationship Id="rId12" Type="http://schemas.openxmlformats.org/officeDocument/2006/relationships/tags" Target="../tags/tag214.xml"/><Relationship Id="rId13" Type="http://schemas.openxmlformats.org/officeDocument/2006/relationships/tags" Target="../tags/tag215.xml"/><Relationship Id="rId14" Type="http://schemas.openxmlformats.org/officeDocument/2006/relationships/tags" Target="../tags/tag216.xml"/><Relationship Id="rId15" Type="http://schemas.openxmlformats.org/officeDocument/2006/relationships/tags" Target="../tags/tag217.xml"/><Relationship Id="rId16" Type="http://schemas.openxmlformats.org/officeDocument/2006/relationships/tags" Target="../tags/tag218.xml"/><Relationship Id="rId17" Type="http://schemas.openxmlformats.org/officeDocument/2006/relationships/tags" Target="../tags/tag219.xml"/><Relationship Id="rId18" Type="http://schemas.openxmlformats.org/officeDocument/2006/relationships/tags" Target="../tags/tag220.xml"/><Relationship Id="rId19" Type="http://schemas.openxmlformats.org/officeDocument/2006/relationships/tags" Target="../tags/tag221.xml"/><Relationship Id="rId20" Type="http://schemas.openxmlformats.org/officeDocument/2006/relationships/tags" Target="../tags/tag222.xml"/><Relationship Id="rId21" Type="http://schemas.openxmlformats.org/officeDocument/2006/relationships/tags" Target="../tags/tag223.xml"/><Relationship Id="rId22" Type="http://schemas.openxmlformats.org/officeDocument/2006/relationships/tags" Target="../tags/tag224.xml"/><Relationship Id="rId23" Type="http://schemas.openxmlformats.org/officeDocument/2006/relationships/tags" Target="../tags/tag225.xml"/><Relationship Id="rId24" Type="http://schemas.openxmlformats.org/officeDocument/2006/relationships/tags" Target="../tags/tag226.xml"/><Relationship Id="rId25" Type="http://schemas.openxmlformats.org/officeDocument/2006/relationships/tags" Target="../tags/tag227.xml"/><Relationship Id="rId26" Type="http://schemas.openxmlformats.org/officeDocument/2006/relationships/tags" Target="../tags/tag228.xml"/><Relationship Id="rId27" Type="http://schemas.openxmlformats.org/officeDocument/2006/relationships/tags" Target="../tags/tag229.xml"/><Relationship Id="rId28" Type="http://schemas.openxmlformats.org/officeDocument/2006/relationships/tags" Target="../tags/tag230.xml"/><Relationship Id="rId29" Type="http://schemas.openxmlformats.org/officeDocument/2006/relationships/tags" Target="../tags/tag231.xml"/><Relationship Id="rId30"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32.xml"/><Relationship Id="rId2" Type="http://schemas.openxmlformats.org/officeDocument/2006/relationships/tags" Target="../tags/tag233.xml"/><Relationship Id="rId3" Type="http://schemas.openxmlformats.org/officeDocument/2006/relationships/tags" Target="../tags/tag234.xml"/><Relationship Id="rId4" Type="http://schemas.openxmlformats.org/officeDocument/2006/relationships/tags" Target="../tags/tag235.xml"/><Relationship Id="rId5" Type="http://schemas.openxmlformats.org/officeDocument/2006/relationships/tags" Target="../tags/tag236.xml"/><Relationship Id="rId6" Type="http://schemas.openxmlformats.org/officeDocument/2006/relationships/tags" Target="../tags/tag237.xml"/><Relationship Id="rId7" Type="http://schemas.openxmlformats.org/officeDocument/2006/relationships/tags" Target="../tags/tag238.xml"/><Relationship Id="rId8" Type="http://schemas.openxmlformats.org/officeDocument/2006/relationships/tags" Target="../tags/tag239.xml"/><Relationship Id="rId9"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40.xml"/><Relationship Id="rId2" Type="http://schemas.openxmlformats.org/officeDocument/2006/relationships/tags" Target="../tags/tag241.xml"/><Relationship Id="rId3" Type="http://schemas.openxmlformats.org/officeDocument/2006/relationships/tags" Target="../tags/tag242.xml"/><Relationship Id="rId4" Type="http://schemas.openxmlformats.org/officeDocument/2006/relationships/tags" Target="../tags/tag243.xml"/><Relationship Id="rId5" Type="http://schemas.openxmlformats.org/officeDocument/2006/relationships/tags" Target="../tags/tag244.xml"/><Relationship Id="rId6" Type="http://schemas.openxmlformats.org/officeDocument/2006/relationships/tags" Target="../tags/tag245.xml"/><Relationship Id="rId7" Type="http://schemas.openxmlformats.org/officeDocument/2006/relationships/tags" Target="../tags/tag246.xml"/><Relationship Id="rId8" Type="http://schemas.openxmlformats.org/officeDocument/2006/relationships/tags" Target="../tags/tag247.xml"/><Relationship Id="rId9"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48.xml"/><Relationship Id="rId2" Type="http://schemas.openxmlformats.org/officeDocument/2006/relationships/tags" Target="../tags/tag249.xml"/><Relationship Id="rId3" Type="http://schemas.openxmlformats.org/officeDocument/2006/relationships/tags" Target="../tags/tag250.xml"/><Relationship Id="rId4" Type="http://schemas.openxmlformats.org/officeDocument/2006/relationships/tags" Target="../tags/tag251.xml"/><Relationship Id="rId5" Type="http://schemas.openxmlformats.org/officeDocument/2006/relationships/tags" Target="../tags/tag252.xml"/><Relationship Id="rId6" Type="http://schemas.openxmlformats.org/officeDocument/2006/relationships/tags" Target="../tags/tag253.xml"/><Relationship Id="rId7" Type="http://schemas.openxmlformats.org/officeDocument/2006/relationships/tags" Target="../tags/tag254.xml"/><Relationship Id="rId8" Type="http://schemas.openxmlformats.org/officeDocument/2006/relationships/tags" Target="../tags/tag255.xml"/><Relationship Id="rId9" Type="http://schemas.openxmlformats.org/officeDocument/2006/relationships/tags" Target="../tags/tag256.xml"/><Relationship Id="rId10" Type="http://schemas.openxmlformats.org/officeDocument/2006/relationships/tags" Target="../tags/tag257.xml"/><Relationship Id="rId11" Type="http://schemas.openxmlformats.org/officeDocument/2006/relationships/tags" Target="../tags/tag258.xml"/><Relationship Id="rId12" Type="http://schemas.openxmlformats.org/officeDocument/2006/relationships/tags" Target="../tags/tag259.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60.xml"/><Relationship Id="rId2" Type="http://schemas.openxmlformats.org/officeDocument/2006/relationships/tags" Target="../tags/tag261.xml"/><Relationship Id="rId3" Type="http://schemas.openxmlformats.org/officeDocument/2006/relationships/tags" Target="../tags/tag262.xml"/><Relationship Id="rId4"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tags" Target="../tags/tag263.xml"/><Relationship Id="rId2" Type="http://schemas.openxmlformats.org/officeDocument/2006/relationships/tags" Target="../tags/tag264.xml"/><Relationship Id="rId3" Type="http://schemas.openxmlformats.org/officeDocument/2006/relationships/tags" Target="../tags/tag265.xml"/><Relationship Id="rId4" Type="http://schemas.openxmlformats.org/officeDocument/2006/relationships/tags" Target="../tags/tag266.xml"/><Relationship Id="rId5"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67.xml"/><Relationship Id="rId2" Type="http://schemas.openxmlformats.org/officeDocument/2006/relationships/tags" Target="../tags/tag268.xml"/><Relationship Id="rId3" Type="http://schemas.openxmlformats.org/officeDocument/2006/relationships/tags" Target="../tags/tag269.xml"/><Relationship Id="rId4" Type="http://schemas.openxmlformats.org/officeDocument/2006/relationships/tags" Target="../tags/tag270.xml"/><Relationship Id="rId5" Type="http://schemas.openxmlformats.org/officeDocument/2006/relationships/tags" Target="../tags/tag271.xml"/><Relationship Id="rId6" Type="http://schemas.openxmlformats.org/officeDocument/2006/relationships/tags" Target="../tags/tag272.xml"/><Relationship Id="rId7" Type="http://schemas.openxmlformats.org/officeDocument/2006/relationships/tags" Target="../tags/tag273.xml"/><Relationship Id="rId8" Type="http://schemas.openxmlformats.org/officeDocument/2006/relationships/tags" Target="../tags/tag274.xml"/><Relationship Id="rId9"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275.xml"/><Relationship Id="rId2" Type="http://schemas.openxmlformats.org/officeDocument/2006/relationships/tags" Target="../tags/tag276.xml"/><Relationship Id="rId3" Type="http://schemas.openxmlformats.org/officeDocument/2006/relationships/tags" Target="../tags/tag277.xml"/><Relationship Id="rId4" Type="http://schemas.openxmlformats.org/officeDocument/2006/relationships/tags" Target="../tags/tag278.xml"/><Relationship Id="rId5" Type="http://schemas.openxmlformats.org/officeDocument/2006/relationships/tags" Target="../tags/tag279.xml"/><Relationship Id="rId6" Type="http://schemas.openxmlformats.org/officeDocument/2006/relationships/tags" Target="../tags/tag280.xml"/><Relationship Id="rId7" Type="http://schemas.openxmlformats.org/officeDocument/2006/relationships/tags" Target="../tags/tag281.xml"/><Relationship Id="rId8" Type="http://schemas.openxmlformats.org/officeDocument/2006/relationships/tags" Target="../tags/tag282.xml"/><Relationship Id="rId9" Type="http://schemas.openxmlformats.org/officeDocument/2006/relationships/tags" Target="../tags/tag283.xml"/><Relationship Id="rId10" Type="http://schemas.openxmlformats.org/officeDocument/2006/relationships/tags" Target="../tags/tag284.xml"/><Relationship Id="rId11" Type="http://schemas.openxmlformats.org/officeDocument/2006/relationships/tags" Target="../tags/tag285.xml"/><Relationship Id="rId12" Type="http://schemas.openxmlformats.org/officeDocument/2006/relationships/tags" Target="../tags/tag286.xml"/><Relationship Id="rId13" Type="http://schemas.openxmlformats.org/officeDocument/2006/relationships/tags" Target="../tags/tag287.xml"/><Relationship Id="rId14" Type="http://schemas.openxmlformats.org/officeDocument/2006/relationships/tags" Target="../tags/tag288.xml"/><Relationship Id="rId15" Type="http://schemas.openxmlformats.org/officeDocument/2006/relationships/tags" Target="../tags/tag289.xml"/><Relationship Id="rId16" Type="http://schemas.openxmlformats.org/officeDocument/2006/relationships/tags" Target="../tags/tag290.xml"/><Relationship Id="rId17" Type="http://schemas.openxmlformats.org/officeDocument/2006/relationships/tags" Target="../tags/tag291.xml"/><Relationship Id="rId18" Type="http://schemas.openxmlformats.org/officeDocument/2006/relationships/tags" Target="../tags/tag292.xml"/><Relationship Id="rId19" Type="http://schemas.openxmlformats.org/officeDocument/2006/relationships/tags" Target="../tags/tag293.xml"/><Relationship Id="rId20" Type="http://schemas.openxmlformats.org/officeDocument/2006/relationships/tags" Target="../tags/tag294.xml"/><Relationship Id="rId2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295.xml"/><Relationship Id="rId2" Type="http://schemas.openxmlformats.org/officeDocument/2006/relationships/tags" Target="../tags/tag296.xml"/><Relationship Id="rId3" Type="http://schemas.openxmlformats.org/officeDocument/2006/relationships/tags" Target="../tags/tag297.xml"/><Relationship Id="rId4" Type="http://schemas.openxmlformats.org/officeDocument/2006/relationships/tags" Target="../tags/tag298.xml"/><Relationship Id="rId5" Type="http://schemas.openxmlformats.org/officeDocument/2006/relationships/tags" Target="../tags/tag299.xml"/><Relationship Id="rId6" Type="http://schemas.openxmlformats.org/officeDocument/2006/relationships/tags" Target="../tags/tag300.xml"/><Relationship Id="rId7" Type="http://schemas.openxmlformats.org/officeDocument/2006/relationships/tags" Target="../tags/tag301.xml"/><Relationship Id="rId8" Type="http://schemas.openxmlformats.org/officeDocument/2006/relationships/tags" Target="../tags/tag302.xml"/><Relationship Id="rId9"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03.xml"/><Relationship Id="rId2" Type="http://schemas.openxmlformats.org/officeDocument/2006/relationships/tags" Target="../tags/tag304.xml"/><Relationship Id="rId3" Type="http://schemas.openxmlformats.org/officeDocument/2006/relationships/tags" Target="../tags/tag305.xml"/><Relationship Id="rId4"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06.xml"/><Relationship Id="rId2" Type="http://schemas.openxmlformats.org/officeDocument/2006/relationships/tags" Target="../tags/tag307.xml"/><Relationship Id="rId3" Type="http://schemas.openxmlformats.org/officeDocument/2006/relationships/tags" Target="../tags/tag308.xml"/><Relationship Id="rId4" Type="http://schemas.openxmlformats.org/officeDocument/2006/relationships/tags" Target="../tags/tag309.xml"/><Relationship Id="rId5" Type="http://schemas.openxmlformats.org/officeDocument/2006/relationships/tags" Target="../tags/tag310.xml"/><Relationship Id="rId6" Type="http://schemas.openxmlformats.org/officeDocument/2006/relationships/tags" Target="../tags/tag311.xml"/><Relationship Id="rId7" Type="http://schemas.openxmlformats.org/officeDocument/2006/relationships/tags" Target="../tags/tag312.xml"/><Relationship Id="rId8" Type="http://schemas.openxmlformats.org/officeDocument/2006/relationships/tags" Target="../tags/tag313.xml"/><Relationship Id="rId9" Type="http://schemas.openxmlformats.org/officeDocument/2006/relationships/tags" Target="../tags/tag314.xml"/><Relationship Id="rId10" Type="http://schemas.openxmlformats.org/officeDocument/2006/relationships/tags" Target="../tags/tag315.xml"/><Relationship Id="rId11" Type="http://schemas.openxmlformats.org/officeDocument/2006/relationships/tags" Target="../tags/tag316.xml"/><Relationship Id="rId12" Type="http://schemas.openxmlformats.org/officeDocument/2006/relationships/tags" Target="../tags/tag317.xml"/><Relationship Id="rId13" Type="http://schemas.openxmlformats.org/officeDocument/2006/relationships/tags" Target="../tags/tag318.xml"/><Relationship Id="rId14" Type="http://schemas.openxmlformats.org/officeDocument/2006/relationships/tags" Target="../tags/tag319.xml"/><Relationship Id="rId15" Type="http://schemas.openxmlformats.org/officeDocument/2006/relationships/tags" Target="../tags/tag320.xml"/><Relationship Id="rId16" Type="http://schemas.openxmlformats.org/officeDocument/2006/relationships/tags" Target="../tags/tag321.xml"/><Relationship Id="rId17" Type="http://schemas.openxmlformats.org/officeDocument/2006/relationships/tags" Target="../tags/tag322.xml"/><Relationship Id="rId18" Type="http://schemas.openxmlformats.org/officeDocument/2006/relationships/tags" Target="../tags/tag323.xml"/><Relationship Id="rId19" Type="http://schemas.openxmlformats.org/officeDocument/2006/relationships/tags" Target="../tags/tag324.xml"/><Relationship Id="rId20" Type="http://schemas.openxmlformats.org/officeDocument/2006/relationships/tags" Target="../tags/tag325.xml"/><Relationship Id="rId21" Type="http://schemas.openxmlformats.org/officeDocument/2006/relationships/tags" Target="../tags/tag326.xml"/><Relationship Id="rId22" Type="http://schemas.openxmlformats.org/officeDocument/2006/relationships/tags" Target="../tags/tag327.xml"/><Relationship Id="rId23" Type="http://schemas.openxmlformats.org/officeDocument/2006/relationships/tags" Target="../tags/tag328.xml"/><Relationship Id="rId24" Type="http://schemas.openxmlformats.org/officeDocument/2006/relationships/tags" Target="../tags/tag329.xml"/><Relationship Id="rId25" Type="http://schemas.openxmlformats.org/officeDocument/2006/relationships/tags" Target="../tags/tag330.xml"/><Relationship Id="rId26" Type="http://schemas.openxmlformats.org/officeDocument/2006/relationships/tags" Target="../tags/tag331.xml"/><Relationship Id="rId27" Type="http://schemas.openxmlformats.org/officeDocument/2006/relationships/tags" Target="../tags/tag332.xml"/><Relationship Id="rId28" Type="http://schemas.openxmlformats.org/officeDocument/2006/relationships/tags" Target="../tags/tag333.xml"/><Relationship Id="rId29" Type="http://schemas.openxmlformats.org/officeDocument/2006/relationships/tags" Target="../tags/tag334.xml"/><Relationship Id="rId30" Type="http://schemas.openxmlformats.org/officeDocument/2006/relationships/tags" Target="../tags/tag335.xml"/><Relationship Id="rId31" Type="http://schemas.openxmlformats.org/officeDocument/2006/relationships/tags" Target="../tags/tag336.xml"/><Relationship Id="rId32"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37.xml"/><Relationship Id="rId2" Type="http://schemas.openxmlformats.org/officeDocument/2006/relationships/tags" Target="../tags/tag338.xml"/><Relationship Id="rId3" Type="http://schemas.openxmlformats.org/officeDocument/2006/relationships/tags" Target="../tags/tag339.xml"/><Relationship Id="rId4" Type="http://schemas.openxmlformats.org/officeDocument/2006/relationships/tags" Target="../tags/tag340.xml"/><Relationship Id="rId5" Type="http://schemas.openxmlformats.org/officeDocument/2006/relationships/tags" Target="../tags/tag341.xml"/><Relationship Id="rId6" Type="http://schemas.openxmlformats.org/officeDocument/2006/relationships/tags" Target="../tags/tag342.xml"/><Relationship Id="rId7" Type="http://schemas.openxmlformats.org/officeDocument/2006/relationships/tags" Target="../tags/tag343.xml"/><Relationship Id="rId8" Type="http://schemas.openxmlformats.org/officeDocument/2006/relationships/tags" Target="../tags/tag344.xml"/><Relationship Id="rId9" Type="http://schemas.openxmlformats.org/officeDocument/2006/relationships/tags" Target="../tags/tag345.xml"/><Relationship Id="rId10" Type="http://schemas.openxmlformats.org/officeDocument/2006/relationships/tags" Target="../tags/tag346.xml"/><Relationship Id="rId11" Type="http://schemas.openxmlformats.org/officeDocument/2006/relationships/tags" Target="../tags/tag347.xml"/><Relationship Id="rId12" Type="http://schemas.openxmlformats.org/officeDocument/2006/relationships/tags" Target="../tags/tag348.xml"/><Relationship Id="rId13"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349.xml"/><Relationship Id="rId2" Type="http://schemas.openxmlformats.org/officeDocument/2006/relationships/tags" Target="../tags/tag350.xml"/><Relationship Id="rId3" Type="http://schemas.openxmlformats.org/officeDocument/2006/relationships/tags" Target="../tags/tag351.xml"/><Relationship Id="rId4" Type="http://schemas.openxmlformats.org/officeDocument/2006/relationships/tags" Target="../tags/tag352.xml"/><Relationship Id="rId5" Type="http://schemas.openxmlformats.org/officeDocument/2006/relationships/tags" Target="../tags/tag353.xml"/><Relationship Id="rId6" Type="http://schemas.openxmlformats.org/officeDocument/2006/relationships/tags" Target="../tags/tag354.xml"/><Relationship Id="rId7" Type="http://schemas.openxmlformats.org/officeDocument/2006/relationships/tags" Target="../tags/tag355.xml"/><Relationship Id="rId8" Type="http://schemas.openxmlformats.org/officeDocument/2006/relationships/tags" Target="../tags/tag356.xml"/><Relationship Id="rId9" Type="http://schemas.openxmlformats.org/officeDocument/2006/relationships/tags" Target="../tags/tag357.xml"/><Relationship Id="rId10" Type="http://schemas.openxmlformats.org/officeDocument/2006/relationships/tags" Target="../tags/tag358.xml"/><Relationship Id="rId11" Type="http://schemas.openxmlformats.org/officeDocument/2006/relationships/tags" Target="../tags/tag359.xml"/><Relationship Id="rId12" Type="http://schemas.openxmlformats.org/officeDocument/2006/relationships/tags" Target="../tags/tag360.xml"/><Relationship Id="rId13"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tags" Target="../tags/tag361.xml"/><Relationship Id="rId2" Type="http://schemas.openxmlformats.org/officeDocument/2006/relationships/tags" Target="../tags/tag362.xml"/><Relationship Id="rId3" Type="http://schemas.openxmlformats.org/officeDocument/2006/relationships/tags" Target="../tags/tag363.xml"/><Relationship Id="rId4" Type="http://schemas.openxmlformats.org/officeDocument/2006/relationships/tags" Target="../tags/tag364.xml"/><Relationship Id="rId5" Type="http://schemas.openxmlformats.org/officeDocument/2006/relationships/slideLayout" Target="../slideLayouts/slideLayout22.xml"/><Relationship Id="rId6" Type="http://schemas.openxmlformats.org/officeDocument/2006/relationships/notesSlide" Target="../notesSlides/notesSlide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p:txBody>
          <a:bodyPr>
            <a:normAutofit fontScale="98333"/>
          </a:bodyPr>
          <a:p>
            <a:r>
              <a:rPr altLang="en-US" lang="zh-CN"/>
              <a:t>交通运输行业2024工作总结及工作展望</a:t>
            </a:r>
            <a:endParaRPr altLang="en-US" lang="zh-CN"/>
          </a:p>
        </p:txBody>
      </p:sp>
      <p:sp>
        <p:nvSpPr>
          <p:cNvPr id="1048650" name="副标题"/>
          <p:cNvSpPr>
            <a:spLocks noGrp="1"/>
          </p:cNvSpPr>
          <p:nvPr>
            <p:ph type="subTitle" idx="1"/>
            <p:custDataLst>
              <p:tags r:id="rId2"/>
            </p:custDataLst>
          </p:nvPr>
        </p:nvSpPr>
        <p:spPr/>
        <p:txBody>
          <a:bodyPr/>
          <a:p>
            <a:r>
              <a:rPr altLang="en-US" lang="zh-CN"/>
              <a:t>单击此处添加副标题</a:t>
            </a:r>
            <a:endParaRPr altLang="en-US" lang="zh-CN"/>
          </a:p>
        </p:txBody>
      </p:sp>
      <p:sp>
        <p:nvSpPr>
          <p:cNvPr id="1048652" name="联系方式"/>
          <p:cNvSpPr>
            <a:spLocks noGrp="1"/>
          </p:cNvSpPr>
          <p:nvPr>
            <p:ph type="body" sz="quarter" idx="13"/>
            <p:custDataLst>
              <p:tags r:id="rId3"/>
            </p:custDataLst>
          </p:nvPr>
        </p:nvSpPr>
        <p:spPr/>
        <p:txBody>
          <a:bodyPr>
            <a:normAutofit/>
          </a:bodyPr>
          <a:p>
            <a:pPr indent="0" marL="0">
              <a:buNone/>
            </a:pPr>
            <a:r>
              <a:rPr altLang="zh-CN" lang="en-US"/>
              <a:t>YOUR LOGO</a:t>
            </a:r>
            <a:endParaRPr altLang="zh-CN" lang="en-US"/>
          </a:p>
        </p:txBody>
      </p:sp>
      <p:sp>
        <p:nvSpPr>
          <p:cNvPr id="1048654" name="署名"/>
          <p:cNvSpPr>
            <a:spLocks noGrp="1"/>
          </p:cNvSpPr>
          <p:nvPr>
            <p:ph type="body" sz="quarter" idx="17"/>
            <p:custDataLst>
              <p:tags r:id="rId4"/>
            </p:custDataLst>
          </p:nvPr>
        </p:nvSpPr>
        <p:spPr/>
        <p:txBody>
          <a:bodyPr/>
          <a:p>
            <a:r>
              <a:rPr altLang="en-US" lang="zh-CN"/>
              <a:t>汇报人：</a:t>
            </a:r>
            <a:r>
              <a:rPr altLang="zh-CN" lang="en-US"/>
              <a:t>xxx</a:t>
            </a:r>
            <a:endParaRPr altLang="en-US" lang="zh-CN"/>
          </a:p>
        </p:txBody>
      </p:sp>
    </p:spTree>
    <p:custDataLst>
      <p:tags r:id="rId5"/>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778" name="标题"/>
          <p:cNvSpPr>
            <a:spLocks noGrp="1"/>
          </p:cNvSpPr>
          <p:nvPr>
            <p:ph type="title"/>
            <p:custDataLst>
              <p:tags r:id="rId1"/>
            </p:custDataLst>
          </p:nvPr>
        </p:nvSpPr>
        <p:spPr>
          <a:xfrm>
            <a:off x="548293" y="5037135"/>
            <a:ext cx="5285241" cy="1081088"/>
          </a:xfrm>
        </p:spPr>
        <p:txBody>
          <a:bodyPr/>
          <a:p>
            <a:r>
              <a:rPr altLang="zh-CN" dirty="0" lang="en-US"/>
              <a:t>目录</a:t>
            </a:r>
            <a:endParaRPr altLang="zh-CN" dirty="0" lang="en-US"/>
          </a:p>
        </p:txBody>
      </p:sp>
      <p:cxnSp>
        <p:nvCxnSpPr>
          <p:cNvPr id="3145735" name="直接连接符 13"/>
          <p:cNvCxnSpPr>
            <a:cxnSpLocks/>
          </p:cNvCxnSpPr>
          <p:nvPr>
            <p:custDataLst>
              <p:tags r:id="rId2"/>
            </p:custDataLst>
          </p:nvPr>
        </p:nvCxnSpPr>
        <p:spPr>
          <a:xfrm>
            <a:off x="501161" y="6318738"/>
            <a:ext cx="5008685" cy="0"/>
          </a:xfrm>
          <a:prstGeom prst="line"/>
          <a:ln>
            <a:gradFill flip="none" rotWithShape="1">
              <a:gsLst>
                <a:gs pos="0">
                  <a:schemeClr val="accent1"/>
                </a:gs>
                <a:gs pos="100000">
                  <a:schemeClr val="accent1">
                    <a:alpha val="0"/>
                  </a:schemeClr>
                </a:gs>
              </a:gsLst>
              <a:lin ang="10800000" scaled="1"/>
            </a:gradFill>
          </a:ln>
        </p:spPr>
        <p:style>
          <a:lnRef idx="1">
            <a:schemeClr val="accent1"/>
          </a:lnRef>
          <a:fillRef idx="0">
            <a:schemeClr val="accent1"/>
          </a:fillRef>
          <a:effectRef idx="0">
            <a:schemeClr val="accent1"/>
          </a:effectRef>
          <a:fontRef idx="minor">
            <a:schemeClr val="tx1"/>
          </a:fontRef>
        </p:style>
      </p:cxnSp>
      <p:sp>
        <p:nvSpPr>
          <p:cNvPr id="1048780" name="序号"/>
          <p:cNvSpPr txBox="1"/>
          <p:nvPr>
            <p:custDataLst>
              <p:tags r:id="rId3"/>
            </p:custDataLst>
          </p:nvPr>
        </p:nvSpPr>
        <p:spPr>
          <a:xfrm>
            <a:off x="4456430" y="2268220"/>
            <a:ext cx="1115060" cy="611505"/>
          </a:xfrm>
          <a:prstGeom prst="rect"/>
          <a:noFill/>
        </p:spPr>
        <p:txBody>
          <a:bodyPr anchor="t" anchorCtr="0" bIns="0" lIns="0" rIns="0" rtlCol="0" tIns="0" wrap="square">
            <a:normAutofit/>
          </a:bodyPr>
          <a:p>
            <a:pPr algn="r">
              <a:lnSpc>
                <a:spcPct val="100000"/>
              </a:lnSpc>
            </a:pPr>
            <a:r>
              <a:rPr b="1" dirty="0" sz="3600" i="1" lang="en-US">
                <a:gradFill>
                  <a:gsLst>
                    <a:gs pos="0">
                      <a:schemeClr val="accent1">
                        <a:alpha val="0"/>
                      </a:schemeClr>
                    </a:gs>
                    <a:gs pos="100000">
                      <a:srgbClr val="34FEC3"/>
                    </a:gs>
                  </a:gsLst>
                  <a:lin ang="16200000" scaled="0"/>
                </a:gradFill>
                <a:latin typeface="+mj-ea"/>
                <a:ea typeface="+mj-ea"/>
              </a:rPr>
              <a:t>03.</a:t>
            </a:r>
            <a:endParaRPr b="1" dirty="0" sz="3600" i="1" lang="en-US">
              <a:gradFill>
                <a:gsLst>
                  <a:gs pos="0">
                    <a:schemeClr val="accent1">
                      <a:alpha val="0"/>
                    </a:schemeClr>
                  </a:gs>
                  <a:gs pos="100000">
                    <a:srgbClr val="34FEC3"/>
                  </a:gs>
                </a:gsLst>
                <a:lin ang="16200000" scaled="0"/>
              </a:gradFill>
              <a:latin typeface="+mj-ea"/>
              <a:ea typeface="+mj-ea"/>
            </a:endParaRPr>
          </a:p>
        </p:txBody>
      </p:sp>
      <p:sp>
        <p:nvSpPr>
          <p:cNvPr id="1048782" name="项标题"/>
          <p:cNvSpPr txBox="1"/>
          <p:nvPr>
            <p:custDataLst>
              <p:tags r:id="rId4"/>
            </p:custDataLst>
          </p:nvPr>
        </p:nvSpPr>
        <p:spPr>
          <a:xfrm>
            <a:off x="5917565" y="2359660"/>
            <a:ext cx="2281555" cy="899795"/>
          </a:xfrm>
          <a:prstGeom prst="rect"/>
          <a:noFill/>
        </p:spPr>
        <p:txBody>
          <a:bodyPr anchor="t" anchorCtr="0" bIns="0" lIns="0" rIns="0" rtlCol="0" tIns="0" wrap="square">
            <a:normAutofit/>
          </a:bodyPr>
          <a:p>
            <a:pPr>
              <a:lnSpc>
                <a:spcPct val="100000"/>
              </a:lnSpc>
            </a:pPr>
            <a:r>
              <a:rPr altLang="en-US" b="1" dirty="0" sz="2200" kern="0" lang="zh-CN" spc="100">
                <a:solidFill>
                  <a:schemeClr val="lt1">
                    <a:lumMod val="100000"/>
                  </a:schemeClr>
                </a:solidFill>
                <a:latin typeface="+中文标题" charset="0"/>
                <a:ea typeface="+mj-ea"/>
              </a:rPr>
              <a:t>交通运输行业2024工作展望</a:t>
            </a:r>
            <a:endParaRPr altLang="en-US" b="1" dirty="0" sz="2200" kern="0" lang="zh-CN" spc="100">
              <a:solidFill>
                <a:schemeClr val="lt1">
                  <a:lumMod val="100000"/>
                </a:schemeClr>
              </a:solidFill>
              <a:latin typeface="+中文标题" charset="0"/>
              <a:ea typeface="+mj-ea"/>
            </a:endParaRPr>
          </a:p>
        </p:txBody>
      </p:sp>
      <p:sp>
        <p:nvSpPr>
          <p:cNvPr id="1048784" name="序号"/>
          <p:cNvSpPr txBox="1"/>
          <p:nvPr>
            <p:custDataLst>
              <p:tags r:id="rId5"/>
            </p:custDataLst>
          </p:nvPr>
        </p:nvSpPr>
        <p:spPr>
          <a:xfrm>
            <a:off x="8014970" y="2268220"/>
            <a:ext cx="1115060" cy="611505"/>
          </a:xfrm>
          <a:prstGeom prst="rect"/>
          <a:noFill/>
        </p:spPr>
        <p:txBody>
          <a:bodyPr anchor="t" anchorCtr="0" bIns="0" lIns="0" rIns="0" rtlCol="0" tIns="0" wrap="square">
            <a:normAutofit/>
          </a:bodyPr>
          <a:p>
            <a:pPr algn="r">
              <a:lnSpc>
                <a:spcPct val="100000"/>
              </a:lnSpc>
            </a:pPr>
            <a:r>
              <a:rPr b="1" dirty="0" sz="3600" i="1" lang="en-US">
                <a:gradFill>
                  <a:gsLst>
                    <a:gs pos="0">
                      <a:schemeClr val="accent1">
                        <a:alpha val="0"/>
                      </a:schemeClr>
                    </a:gs>
                    <a:gs pos="100000">
                      <a:srgbClr val="34FEC3"/>
                    </a:gs>
                  </a:gsLst>
                  <a:lin ang="16200000" scaled="0"/>
                </a:gradFill>
                <a:latin typeface="+mj-ea"/>
                <a:ea typeface="+mj-ea"/>
              </a:rPr>
              <a:t>04.</a:t>
            </a:r>
            <a:endParaRPr b="1" dirty="0" sz="3600" i="1" lang="en-US">
              <a:gradFill>
                <a:gsLst>
                  <a:gs pos="0">
                    <a:schemeClr val="accent1">
                      <a:alpha val="0"/>
                    </a:schemeClr>
                  </a:gs>
                  <a:gs pos="100000">
                    <a:srgbClr val="34FEC3"/>
                  </a:gs>
                </a:gsLst>
                <a:lin ang="16200000" scaled="0"/>
              </a:gradFill>
              <a:latin typeface="+mj-ea"/>
              <a:ea typeface="+mj-ea"/>
            </a:endParaRPr>
          </a:p>
        </p:txBody>
      </p:sp>
      <p:sp>
        <p:nvSpPr>
          <p:cNvPr id="1048786" name="项标题"/>
          <p:cNvSpPr txBox="1"/>
          <p:nvPr>
            <p:custDataLst>
              <p:tags r:id="rId6"/>
            </p:custDataLst>
          </p:nvPr>
        </p:nvSpPr>
        <p:spPr>
          <a:xfrm>
            <a:off x="9476105" y="2359660"/>
            <a:ext cx="2281555" cy="899795"/>
          </a:xfrm>
          <a:prstGeom prst="rect"/>
          <a:noFill/>
        </p:spPr>
        <p:txBody>
          <a:bodyPr anchor="t" anchorCtr="0" bIns="0" lIns="0" rIns="0" rtlCol="0" tIns="0" wrap="square">
            <a:normAutofit fontScale="94167" lnSpcReduction="20000"/>
          </a:bodyPr>
          <a:p>
            <a:pPr>
              <a:lnSpc>
                <a:spcPct val="100000"/>
              </a:lnSpc>
            </a:pPr>
            <a:r>
              <a:rPr altLang="en-US" b="1" dirty="0" sz="2400" kern="0" lang="zh-CN" spc="100">
                <a:solidFill>
                  <a:schemeClr val="lt1">
                    <a:lumMod val="100000"/>
                  </a:schemeClr>
                </a:solidFill>
                <a:latin typeface="+中文标题" charset="0"/>
                <a:ea typeface="+mj-ea"/>
              </a:rPr>
              <a:t>交通运输行业未来发展的思考和建议</a:t>
            </a:r>
            <a:endParaRPr altLang="en-US" b="1" dirty="0" sz="2400" kern="0" lang="zh-CN" spc="100">
              <a:solidFill>
                <a:schemeClr val="lt1">
                  <a:lumMod val="100000"/>
                </a:schemeClr>
              </a:solidFill>
              <a:latin typeface="+中文标题" charset="0"/>
              <a:ea typeface="+mj-ea"/>
            </a:endParaRPr>
          </a:p>
        </p:txBody>
      </p:sp>
      <p:cxnSp>
        <p:nvCxnSpPr>
          <p:cNvPr id="3145737" name="直接连接符 7"/>
          <p:cNvCxnSpPr>
            <a:cxnSpLocks/>
          </p:cNvCxnSpPr>
          <p:nvPr>
            <p:custDataLst>
              <p:tags r:id="rId7"/>
            </p:custDataLst>
          </p:nvPr>
        </p:nvCxnSpPr>
        <p:spPr>
          <a:xfrm>
            <a:off x="3200400" y="3285490"/>
            <a:ext cx="8575675" cy="0"/>
          </a:xfrm>
          <a:prstGeom prst="line"/>
          <a:ln>
            <a:gradFill flip="none" rotWithShape="1">
              <a:gsLst>
                <a:gs pos="0">
                  <a:schemeClr val="accent1">
                    <a:alpha val="50000"/>
                  </a:schemeClr>
                </a:gs>
                <a:gs pos="100000">
                  <a:schemeClr val="accent1">
                    <a:alpha val="0"/>
                  </a:schemeClr>
                </a:gs>
              </a:gsLst>
              <a:lin ang="10800000" scaled="1"/>
            </a:gradFill>
          </a:ln>
        </p:spPr>
        <p:style>
          <a:lnRef idx="1">
            <a:schemeClr val="accent1"/>
          </a:lnRef>
          <a:fillRef idx="0">
            <a:schemeClr val="accent1"/>
          </a:fillRef>
          <a:effectRef idx="0">
            <a:schemeClr val="accent1"/>
          </a:effectRef>
          <a:fontRef idx="minor">
            <a:schemeClr val="tx1"/>
          </a:fontRef>
        </p:style>
      </p:cxnSp>
      <p:sp>
        <p:nvSpPr>
          <p:cNvPr id="1048788" name="序号"/>
          <p:cNvSpPr txBox="1"/>
          <p:nvPr>
            <p:custDataLst>
              <p:tags r:id="rId8"/>
            </p:custDataLst>
          </p:nvPr>
        </p:nvSpPr>
        <p:spPr>
          <a:xfrm>
            <a:off x="4456430" y="3552190"/>
            <a:ext cx="1115060" cy="611505"/>
          </a:xfrm>
          <a:prstGeom prst="rect"/>
          <a:noFill/>
        </p:spPr>
        <p:txBody>
          <a:bodyPr anchor="t" anchorCtr="0" bIns="0" lIns="0" rIns="0" rtlCol="0" tIns="0" wrap="square">
            <a:normAutofit/>
          </a:bodyPr>
          <a:p>
            <a:pPr algn="r">
              <a:lnSpc>
                <a:spcPct val="100000"/>
              </a:lnSpc>
            </a:pPr>
            <a:r>
              <a:rPr b="1" dirty="0" sz="3600" i="1" lang="en-US">
                <a:gradFill>
                  <a:gsLst>
                    <a:gs pos="0">
                      <a:schemeClr val="accent1">
                        <a:alpha val="0"/>
                      </a:schemeClr>
                    </a:gs>
                    <a:gs pos="100000">
                      <a:srgbClr val="34FEC3"/>
                    </a:gs>
                  </a:gsLst>
                  <a:lin ang="16200000" scaled="0"/>
                </a:gradFill>
                <a:latin typeface="+mj-ea"/>
                <a:ea typeface="+mj-ea"/>
              </a:rPr>
              <a:t>05.</a:t>
            </a:r>
            <a:endParaRPr b="1" dirty="0" sz="3600" i="1" lang="en-US">
              <a:gradFill>
                <a:gsLst>
                  <a:gs pos="0">
                    <a:schemeClr val="accent1">
                      <a:alpha val="0"/>
                    </a:schemeClr>
                  </a:gs>
                  <a:gs pos="100000">
                    <a:srgbClr val="34FEC3"/>
                  </a:gs>
                </a:gsLst>
                <a:lin ang="16200000" scaled="0"/>
              </a:gradFill>
              <a:latin typeface="+mj-ea"/>
              <a:ea typeface="+mj-ea"/>
            </a:endParaRPr>
          </a:p>
        </p:txBody>
      </p:sp>
      <p:sp>
        <p:nvSpPr>
          <p:cNvPr id="1048790" name="项标题"/>
          <p:cNvSpPr txBox="1"/>
          <p:nvPr>
            <p:custDataLst>
              <p:tags r:id="rId9"/>
            </p:custDataLst>
          </p:nvPr>
        </p:nvSpPr>
        <p:spPr>
          <a:xfrm>
            <a:off x="5917565" y="3643630"/>
            <a:ext cx="2281555" cy="899795"/>
          </a:xfrm>
          <a:prstGeom prst="rect"/>
          <a:noFill/>
        </p:spPr>
        <p:txBody>
          <a:bodyPr anchor="t" anchorCtr="0" bIns="0" lIns="0" rIns="0" rtlCol="0" tIns="0" wrap="square">
            <a:normAutofit fontScale="94167" lnSpcReduction="20000"/>
          </a:bodyPr>
          <a:p>
            <a:pPr>
              <a:lnSpc>
                <a:spcPct val="100000"/>
              </a:lnSpc>
            </a:pPr>
            <a:r>
              <a:rPr altLang="en-US" b="1" dirty="0" sz="2400" kern="0" lang="zh-CN" spc="100">
                <a:solidFill>
                  <a:schemeClr val="lt1">
                    <a:lumMod val="100000"/>
                  </a:schemeClr>
                </a:solidFill>
                <a:latin typeface="+中文标题" charset="0"/>
                <a:ea typeface="+mj-ea"/>
              </a:rPr>
              <a:t>交通运输行业人才培养和队伍建设</a:t>
            </a:r>
            <a:endParaRPr altLang="en-US" b="1" dirty="0" sz="2400" kern="0" lang="zh-CN" spc="100">
              <a:solidFill>
                <a:schemeClr val="lt1">
                  <a:lumMod val="100000"/>
                </a:schemeClr>
              </a:solidFill>
              <a:latin typeface="+中文标题" charset="0"/>
              <a:ea typeface="+mj-ea"/>
            </a:endParaRPr>
          </a:p>
        </p:txBody>
      </p:sp>
      <p:sp>
        <p:nvSpPr>
          <p:cNvPr id="1048792" name="序号"/>
          <p:cNvSpPr txBox="1"/>
          <p:nvPr>
            <p:custDataLst>
              <p:tags r:id="rId10"/>
            </p:custDataLst>
          </p:nvPr>
        </p:nvSpPr>
        <p:spPr>
          <a:xfrm>
            <a:off x="8014970" y="3552190"/>
            <a:ext cx="1115060" cy="611505"/>
          </a:xfrm>
          <a:prstGeom prst="rect"/>
          <a:noFill/>
        </p:spPr>
        <p:txBody>
          <a:bodyPr anchor="t" anchorCtr="0" bIns="0" lIns="0" rIns="0" rtlCol="0" tIns="0" wrap="square">
            <a:normAutofit/>
          </a:bodyPr>
          <a:p>
            <a:pPr algn="r">
              <a:lnSpc>
                <a:spcPct val="100000"/>
              </a:lnSpc>
            </a:pPr>
            <a:r>
              <a:rPr b="1" dirty="0" sz="3600" i="1" lang="en-US">
                <a:gradFill>
                  <a:gsLst>
                    <a:gs pos="0">
                      <a:schemeClr val="accent1">
                        <a:alpha val="0"/>
                      </a:schemeClr>
                    </a:gs>
                    <a:gs pos="100000">
                      <a:srgbClr val="34FEC3"/>
                    </a:gs>
                  </a:gsLst>
                  <a:lin ang="16200000" scaled="0"/>
                </a:gradFill>
                <a:latin typeface="+mj-ea"/>
                <a:ea typeface="+mj-ea"/>
              </a:rPr>
              <a:t>06.</a:t>
            </a:r>
            <a:endParaRPr b="1" dirty="0" sz="3600" i="1" lang="en-US">
              <a:gradFill>
                <a:gsLst>
                  <a:gs pos="0">
                    <a:schemeClr val="accent1">
                      <a:alpha val="0"/>
                    </a:schemeClr>
                  </a:gs>
                  <a:gs pos="100000">
                    <a:srgbClr val="34FEC3"/>
                  </a:gs>
                </a:gsLst>
                <a:lin ang="16200000" scaled="0"/>
              </a:gradFill>
              <a:latin typeface="+mj-ea"/>
              <a:ea typeface="+mj-ea"/>
            </a:endParaRPr>
          </a:p>
        </p:txBody>
      </p:sp>
      <p:sp>
        <p:nvSpPr>
          <p:cNvPr id="1048794" name="项标题"/>
          <p:cNvSpPr txBox="1"/>
          <p:nvPr>
            <p:custDataLst>
              <p:tags r:id="rId11"/>
            </p:custDataLst>
          </p:nvPr>
        </p:nvSpPr>
        <p:spPr>
          <a:xfrm>
            <a:off x="9476105" y="3643630"/>
            <a:ext cx="2281555" cy="899795"/>
          </a:xfrm>
          <a:prstGeom prst="rect"/>
          <a:noFill/>
        </p:spPr>
        <p:txBody>
          <a:bodyPr anchor="t" anchorCtr="0" bIns="0" lIns="0" rIns="0" rtlCol="0" tIns="0" wrap="square">
            <a:normAutofit fontScale="94167" lnSpcReduction="20000"/>
          </a:bodyPr>
          <a:p>
            <a:pPr>
              <a:lnSpc>
                <a:spcPct val="100000"/>
              </a:lnSpc>
            </a:pPr>
            <a:r>
              <a:rPr altLang="en-US" b="1" dirty="0" sz="2400" kern="0" lang="zh-CN" spc="100">
                <a:solidFill>
                  <a:schemeClr val="lt1">
                    <a:lumMod val="100000"/>
                  </a:schemeClr>
                </a:solidFill>
                <a:latin typeface="+中文标题" charset="0"/>
                <a:ea typeface="+mj-ea"/>
              </a:rPr>
              <a:t>交通运输行业企业文化建设和社会责任担当</a:t>
            </a:r>
            <a:endParaRPr altLang="en-US" b="1" dirty="0" sz="2400" kern="0" lang="zh-CN" spc="100">
              <a:solidFill>
                <a:schemeClr val="lt1">
                  <a:lumMod val="100000"/>
                </a:schemeClr>
              </a:solidFill>
              <a:latin typeface="+中文标题" charset="0"/>
              <a:ea typeface="+mj-ea"/>
            </a:endParaRPr>
          </a:p>
        </p:txBody>
      </p:sp>
      <p:cxnSp>
        <p:nvCxnSpPr>
          <p:cNvPr id="3145739" name="直接连接符 14"/>
          <p:cNvCxnSpPr>
            <a:cxnSpLocks/>
          </p:cNvCxnSpPr>
          <p:nvPr>
            <p:custDataLst>
              <p:tags r:id="rId12"/>
            </p:custDataLst>
          </p:nvPr>
        </p:nvCxnSpPr>
        <p:spPr>
          <a:xfrm>
            <a:off x="5560060" y="4542155"/>
            <a:ext cx="6216015" cy="0"/>
          </a:xfrm>
          <a:prstGeom prst="line"/>
          <a:ln>
            <a:gradFill flip="none" rotWithShape="1">
              <a:gsLst>
                <a:gs pos="0">
                  <a:schemeClr val="accent1">
                    <a:alpha val="50000"/>
                  </a:schemeClr>
                </a:gs>
                <a:gs pos="100000">
                  <a:schemeClr val="accent1">
                    <a:alpha val="0"/>
                  </a:schemeClr>
                </a:gs>
              </a:gsLst>
              <a:lin ang="10800000" scaled="1"/>
            </a:gradFill>
          </a:ln>
        </p:spPr>
        <p:style>
          <a:lnRef idx="1">
            <a:schemeClr val="accent1"/>
          </a:lnRef>
          <a:fillRef idx="0">
            <a:schemeClr val="accent1"/>
          </a:fillRef>
          <a:effectRef idx="0">
            <a:schemeClr val="accent1"/>
          </a:effectRef>
          <a:fontRef idx="minor">
            <a:schemeClr val="tx1"/>
          </a:fontRef>
        </p:style>
      </p:cxnSp>
      <p:sp>
        <p:nvSpPr>
          <p:cNvPr id="1048796" name="序号"/>
          <p:cNvSpPr txBox="1"/>
          <p:nvPr>
            <p:custDataLst>
              <p:tags r:id="rId13"/>
            </p:custDataLst>
          </p:nvPr>
        </p:nvSpPr>
        <p:spPr>
          <a:xfrm>
            <a:off x="4456430" y="984250"/>
            <a:ext cx="1115060" cy="611505"/>
          </a:xfrm>
          <a:prstGeom prst="rect"/>
          <a:noFill/>
        </p:spPr>
        <p:txBody>
          <a:bodyPr anchor="t" anchorCtr="0" bIns="0" lIns="0" rIns="0" rtlCol="0" tIns="0" wrap="square">
            <a:normAutofit/>
          </a:bodyPr>
          <a:p>
            <a:pPr algn="r">
              <a:lnSpc>
                <a:spcPct val="100000"/>
              </a:lnSpc>
            </a:pPr>
            <a:r>
              <a:rPr b="1" dirty="0" sz="3600" i="1" lang="en-US">
                <a:gradFill>
                  <a:gsLst>
                    <a:gs pos="0">
                      <a:schemeClr val="accent1">
                        <a:alpha val="0"/>
                      </a:schemeClr>
                    </a:gs>
                    <a:gs pos="100000">
                      <a:srgbClr val="34FEC3"/>
                    </a:gs>
                  </a:gsLst>
                  <a:lin ang="16200000" scaled="0"/>
                </a:gradFill>
                <a:latin typeface="+mj-ea"/>
                <a:ea typeface="+mj-ea"/>
              </a:rPr>
              <a:t>01.</a:t>
            </a:r>
            <a:endParaRPr b="1" dirty="0" sz="3600" i="1" lang="en-US">
              <a:gradFill>
                <a:gsLst>
                  <a:gs pos="0">
                    <a:schemeClr val="accent1">
                      <a:alpha val="0"/>
                    </a:schemeClr>
                  </a:gs>
                  <a:gs pos="100000">
                    <a:srgbClr val="34FEC3"/>
                  </a:gs>
                </a:gsLst>
                <a:lin ang="16200000" scaled="0"/>
              </a:gradFill>
              <a:latin typeface="+mj-ea"/>
              <a:ea typeface="+mj-ea"/>
            </a:endParaRPr>
          </a:p>
        </p:txBody>
      </p:sp>
      <p:sp>
        <p:nvSpPr>
          <p:cNvPr id="1048798" name="项标题"/>
          <p:cNvSpPr txBox="1"/>
          <p:nvPr>
            <p:custDataLst>
              <p:tags r:id="rId14"/>
            </p:custDataLst>
          </p:nvPr>
        </p:nvSpPr>
        <p:spPr>
          <a:xfrm>
            <a:off x="5917565" y="1075690"/>
            <a:ext cx="2281555" cy="899795"/>
          </a:xfrm>
          <a:prstGeom prst="rect"/>
          <a:noFill/>
        </p:spPr>
        <p:txBody>
          <a:bodyPr anchor="t" anchorCtr="0" bIns="0" lIns="0" rIns="0" rtlCol="0" tIns="0" wrap="square">
            <a:normAutofit/>
          </a:bodyPr>
          <a:p>
            <a:pPr>
              <a:lnSpc>
                <a:spcPct val="100000"/>
              </a:lnSpc>
            </a:pPr>
            <a:r>
              <a:rPr altLang="en-US" b="1" dirty="0" sz="2200" kern="0" lang="zh-CN" spc="100">
                <a:solidFill>
                  <a:schemeClr val="lt1">
                    <a:lumMod val="100000"/>
                  </a:schemeClr>
                </a:solidFill>
                <a:latin typeface="+中文标题" charset="0"/>
                <a:ea typeface="+mj-ea"/>
              </a:rPr>
              <a:t>单击添加标题</a:t>
            </a:r>
            <a:endParaRPr altLang="en-US" b="1" dirty="0" sz="2200" kern="0" lang="zh-CN" spc="100">
              <a:solidFill>
                <a:schemeClr val="lt1">
                  <a:lumMod val="100000"/>
                </a:schemeClr>
              </a:solidFill>
              <a:latin typeface="+中文标题" charset="0"/>
              <a:ea typeface="+mj-ea"/>
            </a:endParaRPr>
          </a:p>
        </p:txBody>
      </p:sp>
      <p:sp>
        <p:nvSpPr>
          <p:cNvPr id="1048800" name="序号"/>
          <p:cNvSpPr txBox="1"/>
          <p:nvPr>
            <p:custDataLst>
              <p:tags r:id="rId15"/>
            </p:custDataLst>
          </p:nvPr>
        </p:nvSpPr>
        <p:spPr>
          <a:xfrm>
            <a:off x="8014970" y="984250"/>
            <a:ext cx="1115060" cy="611505"/>
          </a:xfrm>
          <a:prstGeom prst="rect"/>
          <a:noFill/>
        </p:spPr>
        <p:txBody>
          <a:bodyPr anchor="t" anchorCtr="0" bIns="0" lIns="0" rIns="0" rtlCol="0" tIns="0" wrap="square">
            <a:normAutofit/>
          </a:bodyPr>
          <a:p>
            <a:pPr algn="r">
              <a:lnSpc>
                <a:spcPct val="100000"/>
              </a:lnSpc>
            </a:pPr>
            <a:r>
              <a:rPr b="1" dirty="0" sz="3600" i="1" lang="en-US">
                <a:gradFill>
                  <a:gsLst>
                    <a:gs pos="0">
                      <a:schemeClr val="accent1">
                        <a:alpha val="0"/>
                      </a:schemeClr>
                    </a:gs>
                    <a:gs pos="100000">
                      <a:srgbClr val="34FEC3"/>
                    </a:gs>
                  </a:gsLst>
                  <a:lin ang="16200000" scaled="0"/>
                </a:gradFill>
                <a:latin typeface="+mj-ea"/>
                <a:ea typeface="+mj-ea"/>
              </a:rPr>
              <a:t>02.</a:t>
            </a:r>
            <a:endParaRPr b="1" dirty="0" sz="3600" i="1" lang="en-US">
              <a:gradFill>
                <a:gsLst>
                  <a:gs pos="0">
                    <a:schemeClr val="accent1">
                      <a:alpha val="0"/>
                    </a:schemeClr>
                  </a:gs>
                  <a:gs pos="100000">
                    <a:srgbClr val="34FEC3"/>
                  </a:gs>
                </a:gsLst>
                <a:lin ang="16200000" scaled="0"/>
              </a:gradFill>
              <a:latin typeface="+mj-ea"/>
              <a:ea typeface="+mj-ea"/>
            </a:endParaRPr>
          </a:p>
        </p:txBody>
      </p:sp>
      <p:sp>
        <p:nvSpPr>
          <p:cNvPr id="1048802" name="项标题"/>
          <p:cNvSpPr txBox="1"/>
          <p:nvPr>
            <p:custDataLst>
              <p:tags r:id="rId16"/>
            </p:custDataLst>
          </p:nvPr>
        </p:nvSpPr>
        <p:spPr>
          <a:xfrm>
            <a:off x="9476105" y="1075690"/>
            <a:ext cx="2281555" cy="899795"/>
          </a:xfrm>
          <a:prstGeom prst="rect"/>
          <a:noFill/>
        </p:spPr>
        <p:txBody>
          <a:bodyPr anchor="t" anchorCtr="0" bIns="0" lIns="0" rIns="0" rtlCol="0" tIns="0" wrap="square">
            <a:normAutofit/>
          </a:bodyPr>
          <a:p>
            <a:pPr>
              <a:lnSpc>
                <a:spcPct val="100000"/>
              </a:lnSpc>
            </a:pPr>
            <a:r>
              <a:rPr altLang="en-US" b="1" dirty="0" sz="2200" kern="0" lang="zh-CN" spc="100">
                <a:solidFill>
                  <a:schemeClr val="lt1">
                    <a:lumMod val="100000"/>
                  </a:schemeClr>
                </a:solidFill>
                <a:latin typeface="+中文标题" charset="0"/>
                <a:ea typeface="+mj-ea"/>
              </a:rPr>
              <a:t>交通运输行业2024工作总结</a:t>
            </a:r>
            <a:endParaRPr altLang="en-US" b="1" dirty="0" sz="2200" kern="0" lang="zh-CN" spc="100">
              <a:solidFill>
                <a:schemeClr val="lt1">
                  <a:lumMod val="100000"/>
                </a:schemeClr>
              </a:solidFill>
              <a:latin typeface="+中文标题" charset="0"/>
              <a:ea typeface="+mj-ea"/>
            </a:endParaRPr>
          </a:p>
        </p:txBody>
      </p:sp>
      <p:cxnSp>
        <p:nvCxnSpPr>
          <p:cNvPr id="3145741" name="直接连接符 20"/>
          <p:cNvCxnSpPr>
            <a:cxnSpLocks/>
          </p:cNvCxnSpPr>
          <p:nvPr>
            <p:custDataLst>
              <p:tags r:id="rId17"/>
            </p:custDataLst>
          </p:nvPr>
        </p:nvCxnSpPr>
        <p:spPr>
          <a:xfrm>
            <a:off x="3200400" y="2001520"/>
            <a:ext cx="8575675" cy="0"/>
          </a:xfrm>
          <a:prstGeom prst="line"/>
          <a:ln>
            <a:gradFill flip="none" rotWithShape="1">
              <a:gsLst>
                <a:gs pos="0">
                  <a:schemeClr val="accent1">
                    <a:alpha val="50000"/>
                  </a:schemeClr>
                </a:gs>
                <a:gs pos="100000">
                  <a:schemeClr val="accent1">
                    <a:alpha val="0"/>
                  </a:schemeClr>
                </a:gs>
              </a:gsLst>
              <a:lin ang="10800000" scaled="1"/>
            </a:gradFill>
          </a:ln>
        </p:spPr>
        <p:style>
          <a:lnRef idx="1">
            <a:schemeClr val="accent1"/>
          </a:lnRef>
          <a:fillRef idx="0">
            <a:schemeClr val="accent1"/>
          </a:fillRef>
          <a:effectRef idx="0">
            <a:schemeClr val="accent1"/>
          </a:effectRef>
          <a:fontRef idx="minor">
            <a:schemeClr val="tx1"/>
          </a:fontRef>
        </p:style>
      </p:cxnSp>
    </p:spTree>
    <p:custDataLst>
      <p:tags r:id="rId18"/>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32" name="标题"/>
          <p:cNvSpPr>
            <a:spLocks noGrp="1"/>
          </p:cNvSpPr>
          <p:nvPr>
            <p:ph type="title"/>
            <p:custDataLst>
              <p:tags r:id="rId1"/>
            </p:custDataLst>
          </p:nvPr>
        </p:nvSpPr>
        <p:spPr>
          <a:xfrm>
            <a:off x="990691" y="2308321"/>
            <a:ext cx="7841673" cy="1152000"/>
          </a:xfrm>
        </p:spPr>
        <p:txBody>
          <a:bodyPr/>
          <a:p>
            <a:r>
              <a:rPr altLang="en-US" dirty="0" lang="zh-CN"/>
              <a:t>添加章节标题</a:t>
            </a:r>
            <a:endParaRPr altLang="en-US" dirty="0" lang="zh-CN"/>
          </a:p>
        </p:txBody>
      </p:sp>
      <p:sp>
        <p:nvSpPr>
          <p:cNvPr id="1048834" name="节编号"/>
          <p:cNvSpPr>
            <a:spLocks noGrp="1"/>
          </p:cNvSpPr>
          <p:nvPr>
            <p:ph type="body" sz="quarter" idx="13"/>
            <p:custDataLst>
              <p:tags r:id="rId2"/>
            </p:custDataLst>
          </p:nvPr>
        </p:nvSpPr>
        <p:spPr>
          <a:xfrm>
            <a:off x="971405" y="442221"/>
            <a:ext cx="7841673" cy="2174364"/>
          </a:xfrm>
        </p:spPr>
        <p:txBody>
          <a:bodyPr>
            <a:normAutofit/>
          </a:bodyPr>
          <a:p>
            <a:r>
              <a:rPr altLang="zh-CN" dirty="0" lang="en-US"/>
              <a:t>01</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868" name="标题"/>
          <p:cNvSpPr>
            <a:spLocks noGrp="1"/>
          </p:cNvSpPr>
          <p:nvPr>
            <p:ph type="title"/>
            <p:custDataLst>
              <p:tags r:id="rId1"/>
            </p:custDataLst>
          </p:nvPr>
        </p:nvSpPr>
        <p:spPr>
          <a:xfrm>
            <a:off x="990691" y="2308321"/>
            <a:ext cx="7841673" cy="1152000"/>
          </a:xfrm>
        </p:spPr>
        <p:txBody>
          <a:bodyPr>
            <a:normAutofit fontScale="91852"/>
          </a:bodyPr>
          <a:p>
            <a:r>
              <a:rPr altLang="en-US" dirty="0" lang="zh-CN"/>
              <a:t>交通运输行业2024工作总结</a:t>
            </a:r>
            <a:endParaRPr altLang="en-US" dirty="0" lang="zh-CN"/>
          </a:p>
        </p:txBody>
      </p:sp>
      <p:sp>
        <p:nvSpPr>
          <p:cNvPr id="1048870" name="节编号"/>
          <p:cNvSpPr>
            <a:spLocks noGrp="1"/>
          </p:cNvSpPr>
          <p:nvPr>
            <p:ph type="body" sz="quarter" idx="13"/>
            <p:custDataLst>
              <p:tags r:id="rId2"/>
            </p:custDataLst>
          </p:nvPr>
        </p:nvSpPr>
        <p:spPr>
          <a:xfrm>
            <a:off x="971405" y="442221"/>
            <a:ext cx="7841673" cy="2174364"/>
          </a:xfrm>
        </p:spPr>
        <p:txBody>
          <a:bodyPr>
            <a:normAutofit/>
          </a:bodyPr>
          <a:p>
            <a:r>
              <a:rPr altLang="zh-CN" dirty="0" lang="en-US"/>
              <a:t>02</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932" name="标题 1"/>
          <p:cNvSpPr>
            <a:spLocks noGrp="1"/>
          </p:cNvSpPr>
          <p:nvPr>
            <p:ph type="title"/>
          </p:nvPr>
        </p:nvSpPr>
        <p:spPr/>
        <p:txBody>
          <a:bodyPr/>
          <a:p>
            <a:r>
              <a:rPr altLang="en-US" lang="zh-CN"/>
              <a:t>行业概况和发展趋势</a:t>
            </a:r>
            <a:endParaRPr altLang="en-US" lang="zh-CN"/>
          </a:p>
        </p:txBody>
      </p:sp>
      <p:sp>
        <p:nvSpPr>
          <p:cNvPr id="1048934" name="矩形 38"/>
          <p:cNvSpPr/>
          <p:nvPr>
            <p:custDataLst>
              <p:tags r:id="rId1"/>
            </p:custDataLst>
          </p:nvPr>
        </p:nvSpPr>
        <p:spPr>
          <a:xfrm rot="204112">
            <a:off x="1478505" y="1364400"/>
            <a:ext cx="4095276" cy="2137548"/>
          </a:xfrm>
          <a:prstGeom prst="rect"/>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36" name="矩形 39"/>
          <p:cNvSpPr/>
          <p:nvPr>
            <p:custDataLst>
              <p:tags r:id="rId2"/>
            </p:custDataLst>
          </p:nvPr>
        </p:nvSpPr>
        <p:spPr>
          <a:xfrm>
            <a:off x="1483237" y="1365076"/>
            <a:ext cx="4095276" cy="213754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38" name="TextBox 2"/>
          <p:cNvSpPr txBox="1"/>
          <p:nvPr>
            <p:custDataLst>
              <p:tags r:id="rId3"/>
            </p:custDataLst>
          </p:nvPr>
        </p:nvSpPr>
        <p:spPr>
          <a:xfrm>
            <a:off x="1720517" y="1532051"/>
            <a:ext cx="3638292" cy="1765065"/>
          </a:xfrm>
          <a:prstGeom prst="rect"/>
          <a:noFill/>
        </p:spPr>
        <p:txBody>
          <a:bodyPr anchor="ctr" anchorCtr="0" bIns="46990"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4400" lang="zh-CN" spc="150">
                <a:solidFill>
                  <a:srgbClr val="FFFFFF"/>
                </a:solidFill>
                <a:latin typeface="+mj-ea"/>
                <a:ea typeface="+mj-ea"/>
                <a:cs typeface="微软雅黑" panose="020B0503020204020204" pitchFamily="34" charset="-122"/>
                <a:sym typeface="+mn-lt"/>
              </a:rPr>
              <a:t>行业规模和增长速度</a:t>
            </a:r>
            <a:endParaRPr altLang="en-US" b="1" dirty="0" sz="4400" lang="zh-CN" spc="150">
              <a:solidFill>
                <a:srgbClr val="FFFFFF"/>
              </a:solidFill>
              <a:latin typeface="+mj-ea"/>
              <a:ea typeface="+mj-ea"/>
              <a:cs typeface="微软雅黑" panose="020B0503020204020204" pitchFamily="34" charset="-122"/>
              <a:sym typeface="+mn-lt"/>
            </a:endParaRPr>
          </a:p>
        </p:txBody>
      </p:sp>
      <p:sp>
        <p:nvSpPr>
          <p:cNvPr id="1048940" name="矩形 100"/>
          <p:cNvSpPr/>
          <p:nvPr>
            <p:custDataLst>
              <p:tags r:id="rId4"/>
            </p:custDataLst>
          </p:nvPr>
        </p:nvSpPr>
        <p:spPr>
          <a:xfrm rot="204112">
            <a:off x="6612811" y="1364400"/>
            <a:ext cx="4095276" cy="2137548"/>
          </a:xfrm>
          <a:prstGeom prst="rect"/>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42" name="矩形 101"/>
          <p:cNvSpPr/>
          <p:nvPr>
            <p:custDataLst>
              <p:tags r:id="rId5"/>
            </p:custDataLst>
          </p:nvPr>
        </p:nvSpPr>
        <p:spPr>
          <a:xfrm>
            <a:off x="6618219" y="1365076"/>
            <a:ext cx="4095276" cy="2137548"/>
          </a:xfrm>
          <a:prstGeom prst="rect"/>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44" name="TextBox 2"/>
          <p:cNvSpPr txBox="1"/>
          <p:nvPr>
            <p:custDataLst>
              <p:tags r:id="rId6"/>
            </p:custDataLst>
          </p:nvPr>
        </p:nvSpPr>
        <p:spPr>
          <a:xfrm>
            <a:off x="6856175" y="1532051"/>
            <a:ext cx="3638292" cy="1765065"/>
          </a:xfrm>
          <a:prstGeom prst="rect"/>
          <a:noFill/>
        </p:spPr>
        <p:txBody>
          <a:bodyPr anchor="ctr" anchorCtr="0" bIns="46990"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4400" lang="zh-CN" spc="150">
                <a:solidFill>
                  <a:srgbClr val="FFFFFF"/>
                </a:solidFill>
                <a:latin typeface="+mj-ea"/>
                <a:ea typeface="+mj-ea"/>
                <a:cs typeface="微软雅黑" panose="020B0503020204020204" pitchFamily="34" charset="-122"/>
                <a:sym typeface="+mn-lt"/>
              </a:rPr>
              <a:t>行业结构和特点</a:t>
            </a:r>
            <a:endParaRPr altLang="en-US" b="1" dirty="0" sz="4400" lang="zh-CN" spc="150">
              <a:solidFill>
                <a:srgbClr val="FFFFFF"/>
              </a:solidFill>
              <a:latin typeface="+mj-ea"/>
              <a:ea typeface="+mj-ea"/>
              <a:cs typeface="微软雅黑" panose="020B0503020204020204" pitchFamily="34" charset="-122"/>
              <a:sym typeface="+mn-lt"/>
            </a:endParaRPr>
          </a:p>
        </p:txBody>
      </p:sp>
      <p:sp>
        <p:nvSpPr>
          <p:cNvPr id="1048946" name="矩形 122"/>
          <p:cNvSpPr/>
          <p:nvPr>
            <p:custDataLst>
              <p:tags r:id="rId7"/>
            </p:custDataLst>
          </p:nvPr>
        </p:nvSpPr>
        <p:spPr>
          <a:xfrm rot="204112">
            <a:off x="1478505" y="4039376"/>
            <a:ext cx="4095276" cy="2137548"/>
          </a:xfrm>
          <a:prstGeom prst="rect"/>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48" name="矩形 123"/>
          <p:cNvSpPr/>
          <p:nvPr>
            <p:custDataLst>
              <p:tags r:id="rId8"/>
            </p:custDataLst>
          </p:nvPr>
        </p:nvSpPr>
        <p:spPr>
          <a:xfrm>
            <a:off x="1483237" y="4040052"/>
            <a:ext cx="4095276" cy="2137548"/>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50" name="TextBox 2"/>
          <p:cNvSpPr txBox="1"/>
          <p:nvPr>
            <p:custDataLst>
              <p:tags r:id="rId9"/>
            </p:custDataLst>
          </p:nvPr>
        </p:nvSpPr>
        <p:spPr>
          <a:xfrm>
            <a:off x="1719841" y="4207027"/>
            <a:ext cx="3638292" cy="1765065"/>
          </a:xfrm>
          <a:prstGeom prst="rect"/>
          <a:noFill/>
        </p:spPr>
        <p:txBody>
          <a:bodyPr anchor="ctr" anchorCtr="0" bIns="46990"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4400" lang="zh-CN" spc="150">
                <a:solidFill>
                  <a:srgbClr val="FFFFFF"/>
                </a:solidFill>
                <a:latin typeface="+mj-ea"/>
                <a:ea typeface="+mj-ea"/>
                <a:cs typeface="微软雅黑" panose="020B0503020204020204" pitchFamily="34" charset="-122"/>
                <a:sym typeface="+mn-lt"/>
              </a:rPr>
              <a:t>行业发展趋势和方向</a:t>
            </a:r>
            <a:endParaRPr altLang="en-US" b="1" dirty="0" sz="4400" lang="zh-CN" spc="150">
              <a:solidFill>
                <a:srgbClr val="FFFFFF"/>
              </a:solidFill>
              <a:latin typeface="+mj-ea"/>
              <a:ea typeface="+mj-ea"/>
              <a:cs typeface="微软雅黑" panose="020B0503020204020204" pitchFamily="34" charset="-122"/>
              <a:sym typeface="+mn-lt"/>
            </a:endParaRPr>
          </a:p>
        </p:txBody>
      </p:sp>
      <p:sp>
        <p:nvSpPr>
          <p:cNvPr id="1048952" name="矩形 89"/>
          <p:cNvSpPr/>
          <p:nvPr>
            <p:custDataLst>
              <p:tags r:id="rId10"/>
            </p:custDataLst>
          </p:nvPr>
        </p:nvSpPr>
        <p:spPr>
          <a:xfrm rot="204112">
            <a:off x="6612811" y="4039376"/>
            <a:ext cx="4095276" cy="2137548"/>
          </a:xfrm>
          <a:prstGeom prst="rect"/>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54" name="矩形 90"/>
          <p:cNvSpPr/>
          <p:nvPr>
            <p:custDataLst>
              <p:tags r:id="rId11"/>
            </p:custDataLst>
          </p:nvPr>
        </p:nvSpPr>
        <p:spPr>
          <a:xfrm>
            <a:off x="6618219" y="4040052"/>
            <a:ext cx="4095276" cy="2137548"/>
          </a:xfrm>
          <a:prstGeom prst="rect"/>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56" name="TextBox 2"/>
          <p:cNvSpPr txBox="1"/>
          <p:nvPr>
            <p:custDataLst>
              <p:tags r:id="rId12"/>
            </p:custDataLst>
          </p:nvPr>
        </p:nvSpPr>
        <p:spPr>
          <a:xfrm>
            <a:off x="6854823" y="4207027"/>
            <a:ext cx="3638292" cy="1765065"/>
          </a:xfrm>
          <a:prstGeom prst="rect"/>
          <a:noFill/>
        </p:spPr>
        <p:txBody>
          <a:bodyPr anchor="ctr" anchorCtr="0" bIns="46990"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4400" lang="zh-CN" spc="150">
                <a:solidFill>
                  <a:srgbClr val="FFFFFF"/>
                </a:solidFill>
                <a:latin typeface="+mj-ea"/>
                <a:ea typeface="+mj-ea"/>
                <a:cs typeface="微软雅黑" panose="020B0503020204020204" pitchFamily="34" charset="-122"/>
                <a:sym typeface="+mn-lt"/>
              </a:rPr>
              <a:t>行业面临的挑战和机遇</a:t>
            </a:r>
            <a:endParaRPr altLang="en-US" b="1" dirty="0" sz="4400" lang="zh-CN" spc="150">
              <a:solidFill>
                <a:srgbClr val="FFFFFF"/>
              </a:solidFill>
              <a:latin typeface="+mj-ea"/>
              <a:ea typeface="+mj-ea"/>
              <a:cs typeface="微软雅黑" panose="020B0503020204020204" pitchFamily="34" charset="-122"/>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8990" name="标题 1"/>
          <p:cNvSpPr>
            <a:spLocks noGrp="1"/>
          </p:cNvSpPr>
          <p:nvPr>
            <p:ph type="title"/>
          </p:nvPr>
        </p:nvSpPr>
        <p:spPr/>
        <p:txBody>
          <a:bodyPr/>
          <a:p>
            <a:r>
              <a:rPr altLang="en-US" lang="zh-CN"/>
              <a:t>2024年工作重点和成果</a:t>
            </a:r>
            <a:endParaRPr altLang="en-US" lang="zh-CN"/>
          </a:p>
        </p:txBody>
      </p:sp>
      <p:sp>
        <p:nvSpPr>
          <p:cNvPr id="1048992"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94"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96"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98"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提升服务质量：加强客运、货运等服务质量监管，提高旅客和货主满意度。</a:t>
            </a:r>
            <a:endParaRPr altLang="zh-CN" dirty="0" sz="1600" lang="en-US">
              <a:solidFill>
                <a:schemeClr val="dk1">
                  <a:lumMod val="80000"/>
                  <a:lumOff val="20000"/>
                </a:schemeClr>
              </a:solidFill>
              <a:latin typeface="+mn-ea"/>
              <a:sym typeface="+mn-ea"/>
            </a:endParaRPr>
          </a:p>
        </p:txBody>
      </p:sp>
      <p:sp>
        <p:nvSpPr>
          <p:cNvPr id="1049000"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02"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04"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06" name="文本框 56"/>
          <p:cNvSpPr txBox="1"/>
          <p:nvPr>
            <p:custDataLst>
              <p:tags r:id="rId8"/>
            </p:custDataLst>
          </p:nvPr>
        </p:nvSpPr>
        <p:spPr>
          <a:xfrm>
            <a:off x="2052599" y="1510531"/>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交通基础设施建设：加强公路、铁路、航空等交通基础设施建设，提高交通网络覆盖面和通行效率。</a:t>
            </a:r>
            <a:endParaRPr altLang="en-US" dirty="0" lang="zh-CN">
              <a:solidFill>
                <a:schemeClr val="dk1">
                  <a:lumMod val="80000"/>
                  <a:lumOff val="20000"/>
                </a:schemeClr>
              </a:solidFill>
              <a:latin typeface="+mn-ea"/>
              <a:sym typeface="+mn-ea"/>
            </a:endParaRPr>
          </a:p>
        </p:txBody>
      </p:sp>
      <p:sp>
        <p:nvSpPr>
          <p:cNvPr id="1049008"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10"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12"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14" name="文本框 8"/>
          <p:cNvSpPr txBox="1"/>
          <p:nvPr>
            <p:custDataLst>
              <p:tags r:id="rId12"/>
            </p:custDataLst>
          </p:nvPr>
        </p:nvSpPr>
        <p:spPr>
          <a:xfrm>
            <a:off x="2052599" y="2813970"/>
            <a:ext cx="8394896" cy="769627"/>
          </a:xfrm>
          <a:prstGeom prst="rect"/>
          <a:noFill/>
        </p:spPr>
        <p:txBody>
          <a:bodyPr anchor="ctr" anchorCtr="0" bIns="107950" rtlCol="0" tIns="0" wrap="square">
            <a:normAutofit fontScale="90000"/>
          </a:bodyPr>
          <a:p>
            <a:pPr>
              <a:lnSpc>
                <a:spcPct val="150000"/>
              </a:lnSpc>
            </a:pPr>
            <a:r>
              <a:rPr altLang="en-US" dirty="0" lang="zh-CN">
                <a:solidFill>
                  <a:schemeClr val="dk1">
                    <a:lumMod val="80000"/>
                    <a:lumOff val="20000"/>
                  </a:schemeClr>
                </a:solidFill>
                <a:latin typeface="+mn-ea"/>
                <a:sym typeface="+mn-ea"/>
              </a:rPr>
              <a:t>智能化和绿色化发展：推动交通运输行业向智能化、绿色化方向发展，提高运输安全和效率。</a:t>
            </a:r>
            <a:endParaRPr altLang="en-US" dirty="0" lang="zh-CN">
              <a:solidFill>
                <a:schemeClr val="dk1">
                  <a:lumMod val="80000"/>
                  <a:lumOff val="20000"/>
                </a:schemeClr>
              </a:solidFill>
              <a:latin typeface="+mn-ea"/>
              <a:sym typeface="+mn-ea"/>
            </a:endParaRPr>
          </a:p>
        </p:txBody>
      </p:sp>
      <p:sp>
        <p:nvSpPr>
          <p:cNvPr id="1049016"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18"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20"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22" name="文本框 12"/>
          <p:cNvSpPr txBox="1"/>
          <p:nvPr>
            <p:custDataLst>
              <p:tags r:id="rId16"/>
            </p:custDataLst>
          </p:nvPr>
        </p:nvSpPr>
        <p:spPr>
          <a:xfrm>
            <a:off x="2052599" y="5405192"/>
            <a:ext cx="8394896" cy="769627"/>
          </a:xfrm>
          <a:prstGeom prst="rect"/>
          <a:noFill/>
        </p:spPr>
        <p:txBody>
          <a:bodyPr anchor="ctr" anchorCtr="0" bIns="107950" rtlCol="0" tIns="0" wrap="square">
            <a:normAutofit fontScale="90000"/>
          </a:bodyPr>
          <a:p>
            <a:pPr>
              <a:lnSpc>
                <a:spcPct val="150000"/>
              </a:lnSpc>
            </a:pPr>
            <a:r>
              <a:rPr altLang="zh-CN" dirty="0" lang="en-US">
                <a:solidFill>
                  <a:schemeClr val="dk1">
                    <a:lumMod val="80000"/>
                    <a:lumOff val="20000"/>
                  </a:schemeClr>
                </a:solidFill>
                <a:latin typeface="+mn-ea"/>
                <a:sym typeface="+mn-ea"/>
              </a:rPr>
              <a:t>推进科技创新：加强科技创新和研发，推动交通运输行业向数字化、智能化方向转型升级。</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056" name="标题 1"/>
          <p:cNvSpPr>
            <a:spLocks noGrp="1"/>
          </p:cNvSpPr>
          <p:nvPr>
            <p:ph type="title"/>
          </p:nvPr>
        </p:nvSpPr>
        <p:spPr/>
        <p:txBody>
          <a:bodyPr/>
          <a:p>
            <a:r>
              <a:rPr altLang="en-US" lang="zh-CN"/>
              <a:t>面临的挑战和应对策略</a:t>
            </a:r>
            <a:endParaRPr altLang="en-US" lang="zh-CN"/>
          </a:p>
        </p:txBody>
      </p:sp>
      <p:sp>
        <p:nvSpPr>
          <p:cNvPr id="1049058" name="内容占位符 2"/>
          <p:cNvSpPr>
            <a:spLocks noGrp="1"/>
          </p:cNvSpPr>
          <p:nvPr>
            <p:ph idx="1"/>
          </p:nvPr>
        </p:nvSpPr>
        <p:spPr/>
        <p:txBody>
          <a:bodyPr>
            <a:normAutofit fontScale="90000"/>
          </a:bodyPr>
          <a:p>
            <a:r>
              <a:rPr altLang="en-US" lang="zh-CN"/>
              <a:t>面临的挑战： a. 疫情对交通运输行业的影响 b. 行业竞争加剧，需要提高服务质量 c. 环保要求提高，需要减少碳排放 d. 客户需求多样化，需要提供个性化服务 </a:t>
            </a:r>
            <a:endParaRPr altLang="en-US" lang="zh-CN"/>
          </a:p>
          <a:p>
            <a:pPr lvl="1"/>
            <a:r>
              <a:rPr altLang="en-US" lang="zh-CN"/>
              <a:t>a. 疫情对交通运输行业的影响</a:t>
            </a:r>
            <a:endParaRPr altLang="en-US" lang="zh-CN"/>
          </a:p>
          <a:p>
            <a:pPr lvl="1"/>
            <a:r>
              <a:rPr altLang="en-US" lang="zh-CN"/>
              <a:t>b. 行业竞争加剧，需要提高服务质量</a:t>
            </a:r>
            <a:endParaRPr altLang="en-US" lang="zh-CN"/>
          </a:p>
          <a:p>
            <a:pPr lvl="1"/>
            <a:r>
              <a:rPr altLang="en-US" lang="zh-CN"/>
              <a:t>c. 环保要求提高，需要减少碳排放</a:t>
            </a:r>
            <a:endParaRPr altLang="en-US" lang="zh-CN"/>
          </a:p>
          <a:p>
            <a:pPr lvl="1"/>
            <a:r>
              <a:rPr altLang="en-US" lang="zh-CN"/>
              <a:t>d. 客户需求多样化，需要提供个性化服务</a:t>
            </a:r>
            <a:endParaRPr altLang="en-US" lang="zh-CN"/>
          </a:p>
          <a:p>
            <a:r>
              <a:rPr altLang="en-US" lang="zh-CN"/>
              <a:t>应对策略： a. 加强疫情防控，保障员工和乘客健康 b. 提高服务质量，提升客户满意度 c. 推广新能源交通工具，减少碳排放 d. 提供个性化服务，满足客户需求</a:t>
            </a:r>
            <a:endParaRPr altLang="en-US" lang="zh-CN"/>
          </a:p>
          <a:p>
            <a:pPr lvl="1"/>
            <a:r>
              <a:rPr altLang="en-US" lang="zh-CN"/>
              <a:t>a. 加强疫情防控，保障员工和乘客健康</a:t>
            </a:r>
            <a:endParaRPr altLang="en-US" lang="zh-CN"/>
          </a:p>
          <a:p>
            <a:pPr lvl="1"/>
            <a:r>
              <a:rPr altLang="en-US" lang="zh-CN"/>
              <a:t>b. 提高服务质量，提升客户满意度</a:t>
            </a:r>
            <a:endParaRPr altLang="en-US" lang="zh-CN"/>
          </a:p>
          <a:p>
            <a:pPr lvl="1"/>
            <a:r>
              <a:rPr altLang="en-US" lang="zh-CN"/>
              <a:t>c. 推广新能源交通工具，减少碳排放</a:t>
            </a:r>
            <a:endParaRPr altLang="en-US" lang="zh-CN"/>
          </a:p>
          <a:p>
            <a:pPr lvl="1"/>
            <a:r>
              <a:rPr altLang="en-US" lang="zh-CN"/>
              <a:t>d. 提供个性化服务，满足客户需求</a:t>
            </a: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092" name="标题 1"/>
          <p:cNvSpPr>
            <a:spLocks noGrp="1"/>
          </p:cNvSpPr>
          <p:nvPr>
            <p:ph type="title"/>
          </p:nvPr>
        </p:nvSpPr>
        <p:spPr/>
        <p:txBody>
          <a:bodyPr/>
          <a:p>
            <a:r>
              <a:rPr altLang="en-US" lang="zh-CN"/>
              <a:t>行业发展的亮点和不足</a:t>
            </a:r>
            <a:endParaRPr altLang="en-US" lang="zh-CN"/>
          </a:p>
        </p:txBody>
      </p:sp>
      <p:sp>
        <p:nvSpPr>
          <p:cNvPr id="1049094"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96"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98"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00" name="文本框 27"/>
          <p:cNvSpPr txBox="1"/>
          <p:nvPr>
            <p:custDataLst>
              <p:tags r:id="rId4"/>
            </p:custDataLst>
          </p:nvPr>
        </p:nvSpPr>
        <p:spPr>
          <a:xfrm>
            <a:off x="2052599" y="4109581"/>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原因分析：交通运输行业在发展过程中，受到多种因素的影响，包括政策环境、市场需求、技术进步等。</a:t>
            </a:r>
            <a:endParaRPr altLang="zh-CN" dirty="0" lang="en-US">
              <a:solidFill>
                <a:schemeClr val="dk1">
                  <a:lumMod val="80000"/>
                  <a:lumOff val="20000"/>
                </a:schemeClr>
              </a:solidFill>
              <a:latin typeface="+mn-ea"/>
              <a:sym typeface="+mn-ea"/>
            </a:endParaRPr>
          </a:p>
        </p:txBody>
      </p:sp>
      <p:sp>
        <p:nvSpPr>
          <p:cNvPr id="1049102"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04"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06"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08" name="文本框 56"/>
          <p:cNvSpPr txBox="1"/>
          <p:nvPr>
            <p:custDataLst>
              <p:tags r:id="rId8"/>
            </p:custDataLst>
          </p:nvPr>
        </p:nvSpPr>
        <p:spPr>
          <a:xfrm>
            <a:off x="2052599" y="1510531"/>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亮点：交通运输行业在2024年取得了显著的发展，包括基础设施建设、技术创新、服务质量提升等方面。</a:t>
            </a:r>
            <a:endParaRPr altLang="en-US" dirty="0" lang="zh-CN">
              <a:solidFill>
                <a:schemeClr val="dk1">
                  <a:lumMod val="80000"/>
                  <a:lumOff val="20000"/>
                </a:schemeClr>
              </a:solidFill>
              <a:latin typeface="+mn-ea"/>
              <a:sym typeface="+mn-ea"/>
            </a:endParaRPr>
          </a:p>
        </p:txBody>
      </p:sp>
      <p:sp>
        <p:nvSpPr>
          <p:cNvPr id="1049110"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12"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14"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16" name="文本框 8"/>
          <p:cNvSpPr txBox="1"/>
          <p:nvPr>
            <p:custDataLst>
              <p:tags r:id="rId12"/>
            </p:custDataLst>
          </p:nvPr>
        </p:nvSpPr>
        <p:spPr>
          <a:xfrm>
            <a:off x="2052599" y="2813970"/>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不足：尽管交通运输行业在2024年取得了显著的发展，但也存在一些不足，如交通拥堵、环境污染、安全事故等问题。</a:t>
            </a:r>
            <a:endParaRPr altLang="en-US" dirty="0" lang="zh-CN">
              <a:solidFill>
                <a:schemeClr val="dk1">
                  <a:lumMod val="80000"/>
                  <a:lumOff val="20000"/>
                </a:schemeClr>
              </a:solidFill>
              <a:latin typeface="+mn-ea"/>
              <a:sym typeface="+mn-ea"/>
            </a:endParaRPr>
          </a:p>
        </p:txBody>
      </p:sp>
      <p:sp>
        <p:nvSpPr>
          <p:cNvPr id="1049118"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20"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22"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24" name="文本框 12"/>
          <p:cNvSpPr txBox="1"/>
          <p:nvPr>
            <p:custDataLst>
              <p:tags r:id="rId16"/>
            </p:custDataLst>
          </p:nvPr>
        </p:nvSpPr>
        <p:spPr>
          <a:xfrm>
            <a:off x="2052599" y="5405192"/>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未来展望：交通运输行业将继续发展，需要进一步加强基础设施建设、技术创新和服务质量提升等方面的工作，以更好地满足人民群众的需求。</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158" name="标题"/>
          <p:cNvSpPr>
            <a:spLocks noGrp="1"/>
          </p:cNvSpPr>
          <p:nvPr>
            <p:ph type="title"/>
            <p:custDataLst>
              <p:tags r:id="rId1"/>
            </p:custDataLst>
          </p:nvPr>
        </p:nvSpPr>
        <p:spPr>
          <a:xfrm>
            <a:off x="990691" y="2308321"/>
            <a:ext cx="7841673" cy="1152000"/>
          </a:xfrm>
        </p:spPr>
        <p:txBody>
          <a:bodyPr>
            <a:normAutofit fontScale="91852"/>
          </a:bodyPr>
          <a:p>
            <a:r>
              <a:rPr altLang="en-US" dirty="0" lang="zh-CN"/>
              <a:t>交通运输行业2024工作展望</a:t>
            </a:r>
            <a:endParaRPr altLang="en-US" dirty="0" lang="zh-CN"/>
          </a:p>
        </p:txBody>
      </p:sp>
      <p:sp>
        <p:nvSpPr>
          <p:cNvPr id="1049160" name="节编号"/>
          <p:cNvSpPr>
            <a:spLocks noGrp="1"/>
          </p:cNvSpPr>
          <p:nvPr>
            <p:ph type="body" sz="quarter" idx="13"/>
            <p:custDataLst>
              <p:tags r:id="rId2"/>
            </p:custDataLst>
          </p:nvPr>
        </p:nvSpPr>
        <p:spPr>
          <a:xfrm>
            <a:off x="971405" y="442221"/>
            <a:ext cx="7841673" cy="2174364"/>
          </a:xfrm>
        </p:spPr>
        <p:txBody>
          <a:bodyPr>
            <a:normAutofit/>
          </a:bodyPr>
          <a:p>
            <a:r>
              <a:rPr altLang="zh-CN" dirty="0" lang="en-US"/>
              <a:t>03</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222" name="标题 1"/>
          <p:cNvSpPr>
            <a:spLocks noGrp="1"/>
          </p:cNvSpPr>
          <p:nvPr>
            <p:ph type="title"/>
          </p:nvPr>
        </p:nvSpPr>
        <p:spPr/>
        <p:txBody>
          <a:bodyPr/>
          <a:p>
            <a:r>
              <a:rPr altLang="en-US" lang="zh-CN"/>
              <a:t>行业发展趋势和前景预测</a:t>
            </a:r>
            <a:endParaRPr altLang="en-US" lang="zh-CN"/>
          </a:p>
        </p:txBody>
      </p:sp>
      <p:sp>
        <p:nvSpPr>
          <p:cNvPr id="1049224"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26"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智能化和电动化趋势：随着科技的发展，交通运输行业将更加智能化和电动化，提高效率和环保性。</a:t>
            </a:r>
            <a:endParaRPr altLang="en-US" dirty="0" lang="zh-CN" spc="150">
              <a:solidFill>
                <a:schemeClr val="tx1">
                  <a:lumMod val="75000"/>
                  <a:lumOff val="25000"/>
                </a:schemeClr>
              </a:solidFill>
              <a:latin typeface="+mn-ea"/>
              <a:sym typeface="+mn-ea"/>
            </a:endParaRPr>
          </a:p>
        </p:txBody>
      </p:sp>
      <p:sp>
        <p:nvSpPr>
          <p:cNvPr id="1049228"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30"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32"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fontScale="9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共享经济和绿色出行：未来交通运输行业将更加注重共享经济和绿色出行，鼓励人们使用公共交通、共享单车等环保出行方式。</a:t>
            </a:r>
            <a:endParaRPr altLang="en-US" dirty="0" sz="2000" lang="zh-CN" spc="150">
              <a:solidFill>
                <a:schemeClr val="tx1">
                  <a:lumMod val="75000"/>
                  <a:lumOff val="25000"/>
                </a:schemeClr>
              </a:solidFill>
              <a:latin typeface="+mn-ea"/>
              <a:sym typeface="+mn-ea"/>
            </a:endParaRPr>
          </a:p>
        </p:txBody>
      </p:sp>
      <p:sp>
        <p:nvSpPr>
          <p:cNvPr id="1049234"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36"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38"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5G技术的应用：5G技术的应用将为交通运输行业带来更多的创新和变革，提高交通效率和安全性。</a:t>
            </a:r>
            <a:endParaRPr altLang="en-US" dirty="0" lang="zh-CN" spc="150">
              <a:solidFill>
                <a:schemeClr val="tx1">
                  <a:lumMod val="75000"/>
                  <a:lumOff val="25000"/>
                </a:schemeClr>
              </a:solidFill>
              <a:latin typeface="+mn-ea"/>
              <a:sym typeface="+mn-ea"/>
            </a:endParaRPr>
          </a:p>
        </p:txBody>
      </p:sp>
      <p:sp>
        <p:nvSpPr>
          <p:cNvPr id="1049240"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42"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44"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fontScale="9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人工智能和大数据的应用：人工智能和大数据的应用将为交通运输行业提供更加精准的预测和决策支持，提高运营效率和服务质量。</a:t>
            </a:r>
            <a:endParaRPr altLang="en-US" dirty="0" sz="2000" lang="zh-CN" spc="150">
              <a:solidFill>
                <a:schemeClr val="tx1">
                  <a:lumMod val="75000"/>
                  <a:lumOff val="25000"/>
                </a:schemeClr>
              </a:solidFill>
              <a:latin typeface="+mn-ea"/>
              <a:sym typeface="+mn-ea"/>
            </a:endParaRPr>
          </a:p>
        </p:txBody>
      </p:sp>
      <p:sp>
        <p:nvSpPr>
          <p:cNvPr id="1049246"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280" name="标题 1"/>
          <p:cNvSpPr>
            <a:spLocks noGrp="1"/>
          </p:cNvSpPr>
          <p:nvPr>
            <p:ph type="title"/>
          </p:nvPr>
        </p:nvSpPr>
        <p:spPr/>
        <p:txBody>
          <a:bodyPr/>
          <a:p>
            <a:r>
              <a:rPr altLang="en-US" lang="zh-CN"/>
              <a:t>2025年工作目标和计划</a:t>
            </a:r>
            <a:endParaRPr altLang="en-US" lang="zh-CN"/>
          </a:p>
        </p:txBody>
      </p:sp>
      <p:sp>
        <p:nvSpPr>
          <p:cNvPr id="1049282"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84"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提高交通运输效率：通过优化路线规划和调度，提高交通运输的效率和准时性。</a:t>
            </a:r>
            <a:endParaRPr altLang="en-US" dirty="0" sz="2000" lang="zh-CN" spc="150">
              <a:solidFill>
                <a:schemeClr val="tx1">
                  <a:lumMod val="75000"/>
                  <a:lumOff val="25000"/>
                </a:schemeClr>
              </a:solidFill>
              <a:latin typeface="+mn-ea"/>
              <a:sym typeface="+mn-ea"/>
            </a:endParaRPr>
          </a:p>
        </p:txBody>
      </p:sp>
      <p:sp>
        <p:nvSpPr>
          <p:cNvPr id="1049286"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88"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90"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推广智能交通系统：利用先进的信息技术，提高交通管理的智能化水平，减少交通拥堵和事故发生率。</a:t>
            </a:r>
            <a:endParaRPr altLang="en-US" dirty="0" sz="2000" lang="zh-CN" spc="150">
              <a:solidFill>
                <a:schemeClr val="tx1">
                  <a:lumMod val="75000"/>
                  <a:lumOff val="25000"/>
                </a:schemeClr>
              </a:solidFill>
              <a:latin typeface="+mn-ea"/>
              <a:sym typeface="+mn-ea"/>
            </a:endParaRPr>
          </a:p>
        </p:txBody>
      </p:sp>
      <p:sp>
        <p:nvSpPr>
          <p:cNvPr id="1049292"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94"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96"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加强绿色交通发展：推广清洁能源交通工具，减少交通对环境的影响，提高可持续发展能力。</a:t>
            </a:r>
            <a:endParaRPr altLang="en-US" dirty="0" sz="2000" lang="zh-CN" spc="150">
              <a:solidFill>
                <a:schemeClr val="tx1">
                  <a:lumMod val="75000"/>
                  <a:lumOff val="25000"/>
                </a:schemeClr>
              </a:solidFill>
              <a:latin typeface="+mn-ea"/>
              <a:sym typeface="+mn-ea"/>
            </a:endParaRPr>
          </a:p>
        </p:txBody>
      </p:sp>
      <p:sp>
        <p:nvSpPr>
          <p:cNvPr id="1049298"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300"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02"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提升服务质量：加强员工培训，提高服务质量和客户满意度，增强市场竞争力。</a:t>
            </a:r>
            <a:endParaRPr altLang="en-US" dirty="0" sz="2000" lang="zh-CN" spc="150">
              <a:solidFill>
                <a:schemeClr val="tx1">
                  <a:lumMod val="75000"/>
                  <a:lumOff val="25000"/>
                </a:schemeClr>
              </a:solidFill>
              <a:latin typeface="+mn-ea"/>
              <a:sym typeface="+mn-ea"/>
            </a:endParaRPr>
          </a:p>
        </p:txBody>
      </p:sp>
      <p:sp>
        <p:nvSpPr>
          <p:cNvPr id="1049304"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338" name="标题 1"/>
          <p:cNvSpPr>
            <a:spLocks noGrp="1"/>
          </p:cNvSpPr>
          <p:nvPr>
            <p:ph type="title"/>
          </p:nvPr>
        </p:nvSpPr>
        <p:spPr/>
        <p:txBody>
          <a:bodyPr/>
          <a:p>
            <a:r>
              <a:rPr altLang="en-US" lang="zh-CN"/>
              <a:t>创新发展的方向和路径</a:t>
            </a:r>
            <a:endParaRPr altLang="en-US" lang="zh-CN"/>
          </a:p>
        </p:txBody>
      </p:sp>
      <p:sp>
        <p:nvSpPr>
          <p:cNvPr id="1049340"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42"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智能化发展：推动交通工具和交通设施的智能化，提高交通效率和安全性</a:t>
            </a:r>
            <a:endParaRPr altLang="en-US" dirty="0" sz="2000" lang="zh-CN" spc="150">
              <a:solidFill>
                <a:schemeClr val="tx1">
                  <a:lumMod val="75000"/>
                  <a:lumOff val="25000"/>
                </a:schemeClr>
              </a:solidFill>
              <a:latin typeface="+mn-ea"/>
              <a:sym typeface="+mn-ea"/>
            </a:endParaRPr>
          </a:p>
        </p:txBody>
      </p:sp>
      <p:sp>
        <p:nvSpPr>
          <p:cNvPr id="1049344"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346"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48"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绿色化发展：推广清洁能源交通工具，减少交通对环境的影响</a:t>
            </a:r>
            <a:endParaRPr altLang="en-US" dirty="0" sz="2000" lang="zh-CN" spc="150">
              <a:solidFill>
                <a:schemeClr val="tx1">
                  <a:lumMod val="75000"/>
                  <a:lumOff val="25000"/>
                </a:schemeClr>
              </a:solidFill>
              <a:latin typeface="+mn-ea"/>
              <a:sym typeface="+mn-ea"/>
            </a:endParaRPr>
          </a:p>
        </p:txBody>
      </p:sp>
      <p:sp>
        <p:nvSpPr>
          <p:cNvPr id="1049350"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352"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54"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共享化发展：推广共享出行模式，减少城市交通拥堵和车辆数量</a:t>
            </a:r>
            <a:endParaRPr altLang="en-US" dirty="0" sz="2000" lang="zh-CN" spc="150">
              <a:solidFill>
                <a:schemeClr val="tx1">
                  <a:lumMod val="75000"/>
                  <a:lumOff val="25000"/>
                </a:schemeClr>
              </a:solidFill>
              <a:latin typeface="+mn-ea"/>
              <a:sym typeface="+mn-ea"/>
            </a:endParaRPr>
          </a:p>
        </p:txBody>
      </p:sp>
      <p:sp>
        <p:nvSpPr>
          <p:cNvPr id="1049356"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358"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60"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互联互通发展：加强不同交通方式之间的互联互通，提高交通便捷性和效率</a:t>
            </a:r>
            <a:endParaRPr altLang="en-US" dirty="0" sz="2000" lang="zh-CN" spc="150">
              <a:solidFill>
                <a:schemeClr val="tx1">
                  <a:lumMod val="75000"/>
                  <a:lumOff val="25000"/>
                </a:schemeClr>
              </a:solidFill>
              <a:latin typeface="+mn-ea"/>
              <a:sym typeface="+mn-ea"/>
            </a:endParaRPr>
          </a:p>
        </p:txBody>
      </p:sp>
      <p:sp>
        <p:nvSpPr>
          <p:cNvPr id="1049362"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396" name="标题 1"/>
          <p:cNvSpPr>
            <a:spLocks noGrp="1"/>
          </p:cNvSpPr>
          <p:nvPr>
            <p:ph type="title"/>
          </p:nvPr>
        </p:nvSpPr>
        <p:spPr/>
        <p:txBody>
          <a:bodyPr/>
          <a:p>
            <a:r>
              <a:rPr altLang="en-US" lang="zh-CN"/>
              <a:t>行业发展的机遇和挑战</a:t>
            </a:r>
            <a:endParaRPr altLang="en-US" lang="zh-CN"/>
          </a:p>
        </p:txBody>
      </p:sp>
      <p:sp>
        <p:nvSpPr>
          <p:cNvPr id="1049398" name="圆角矩形 3"/>
          <p:cNvSpPr/>
          <p:nvPr>
            <p:custDataLst>
              <p:tags r:id="rId1"/>
            </p:custDataLst>
          </p:nvPr>
        </p:nvSpPr>
        <p:spPr>
          <a:xfrm>
            <a:off x="1026250" y="1491271"/>
            <a:ext cx="4614839" cy="1459976"/>
          </a:xfrm>
          <a:prstGeom prst="roundRect">
            <a:avLst>
              <a:gd name="adj" fmla="val 7078"/>
            </a:avLst>
          </a:prstGeom>
          <a:gradFill>
            <a:gsLst>
              <a:gs pos="0">
                <a:schemeClr val="bg1"/>
              </a:gs>
              <a:gs pos="80000">
                <a:schemeClr val="accent1">
                  <a:lumMod val="20000"/>
                  <a:lumOff val="80000"/>
                  <a:alpha val="34000"/>
                </a:schemeClr>
              </a:gs>
            </a:gsLst>
            <a:lin ang="10800000" scaled="0"/>
          </a:gradFill>
          <a:ln w="25400">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00" name="正文"/>
          <p:cNvSpPr txBox="1"/>
          <p:nvPr>
            <p:custDataLst>
              <p:tags r:id="rId2"/>
            </p:custDataLst>
          </p:nvPr>
        </p:nvSpPr>
        <p:spPr>
          <a:xfrm>
            <a:off x="1451646" y="1991521"/>
            <a:ext cx="4194920" cy="898868"/>
          </a:xfrm>
          <a:prstGeom prst="rect"/>
          <a:noFill/>
          <a:ln>
            <a:noFill/>
          </a:ln>
        </p:spPr>
        <p:txBody>
          <a:bodyPr anchor="t" anchorCtr="0" bIns="46800" lIns="90000" rIns="90000" rtlCol="0" tIns="46800" wrap="square">
            <a:normAutofit/>
          </a:bodyPr>
          <a:p>
            <a:pPr>
              <a:lnSpc>
                <a:spcPct val="130000"/>
              </a:lnSpc>
              <a:spcAft>
                <a:spcPts val="1000"/>
              </a:spcAft>
            </a:pPr>
            <a:r>
              <a:rPr altLang="en-US" dirty="0" sz="1600" lang="zh-CN">
                <a:solidFill>
                  <a:schemeClr val="tx1">
                    <a:lumMod val="65000"/>
                    <a:lumOff val="35000"/>
                  </a:schemeClr>
                </a:solidFill>
                <a:latin typeface="+中文正文" charset="0"/>
              </a:rPr>
              <a:t>单击此处添加正文，文字是您思想的提炼，请尽量言简意赅，单击此处添加正文；</a:t>
            </a:r>
            <a:endParaRPr altLang="en-US" dirty="0" sz="1600" lang="zh-CN">
              <a:solidFill>
                <a:schemeClr val="tx1">
                  <a:lumMod val="65000"/>
                  <a:lumOff val="35000"/>
                </a:schemeClr>
              </a:solidFill>
              <a:latin typeface="+中文正文" charset="0"/>
            </a:endParaRPr>
          </a:p>
        </p:txBody>
      </p:sp>
      <p:sp>
        <p:nvSpPr>
          <p:cNvPr id="1049402" name="标题"/>
          <p:cNvSpPr txBox="1"/>
          <p:nvPr>
            <p:custDataLst>
              <p:tags r:id="rId3"/>
            </p:custDataLst>
          </p:nvPr>
        </p:nvSpPr>
        <p:spPr>
          <a:xfrm>
            <a:off x="1451646" y="1608118"/>
            <a:ext cx="3428722" cy="433915"/>
          </a:xfrm>
          <a:prstGeom prst="rect"/>
          <a:noFill/>
        </p:spPr>
        <p:txBody>
          <a:bodyPr anchor="ctr" bIns="0" lIns="90000" rIns="90000" rtlCol="0" tIns="46800" wrap="square">
            <a:normAutofit/>
          </a:bodyPr>
          <a:p>
            <a:pPr algn="l"/>
            <a:r>
              <a:rPr altLang="en-US" b="1" dirty="0" sz="1000" lang="zh-CN" spc="300">
                <a:solidFill>
                  <a:schemeClr val="accent1"/>
                </a:solidFill>
                <a:latin typeface="+mj-ea"/>
                <a:ea typeface="+mj-ea"/>
              </a:rPr>
              <a:t>政策支持：国家对交通运输行业的重视和支持，将为行业发展提供有力保障</a:t>
            </a:r>
            <a:endParaRPr altLang="en-US" b="1" dirty="0" sz="1000" lang="zh-CN" spc="300">
              <a:solidFill>
                <a:schemeClr val="accent1"/>
              </a:solidFill>
              <a:latin typeface="+mj-ea"/>
              <a:ea typeface="+mj-ea"/>
            </a:endParaRPr>
          </a:p>
        </p:txBody>
      </p:sp>
      <p:sp>
        <p:nvSpPr>
          <p:cNvPr id="1049404" name="任意多边形: 形状 23"/>
          <p:cNvSpPr>
            <a:spLocks noChangeAspect="1"/>
          </p:cNvSpPr>
          <p:nvPr>
            <p:custDataLst>
              <p:tags r:id="rId4"/>
            </p:custDataLst>
          </p:nvPr>
        </p:nvSpPr>
        <p:spPr>
          <a:xfrm rot="5400000" flipV="1">
            <a:off x="650150" y="1885629"/>
            <a:ext cx="761330" cy="385229"/>
          </a:xfrm>
          <a:custGeom>
            <a:avLst/>
            <a:gdLst>
              <a:gd name="connsiteX0" fmla="*/ 113342 w 2706312"/>
              <a:gd name="connsiteY0" fmla="*/ 3177308 h 3177308"/>
              <a:gd name="connsiteX1" fmla="*/ 348842 w 2706312"/>
              <a:gd name="connsiteY1" fmla="*/ 3177308 h 3177308"/>
              <a:gd name="connsiteX2" fmla="*/ 348855 w 2706312"/>
              <a:gd name="connsiteY2" fmla="*/ 3177305 h 3177308"/>
              <a:gd name="connsiteX3" fmla="*/ 1172090 w 2706312"/>
              <a:gd name="connsiteY3" fmla="*/ 3177305 h 3177308"/>
              <a:gd name="connsiteX4" fmla="*/ 1172111 w 2706312"/>
              <a:gd name="connsiteY4" fmla="*/ 3177308 h 3177308"/>
              <a:gd name="connsiteX5" fmla="*/ 1407610 w 2706312"/>
              <a:gd name="connsiteY5" fmla="*/ 3177308 h 3177308"/>
              <a:gd name="connsiteX6" fmla="*/ 1497188 w 2706312"/>
              <a:gd name="connsiteY6" fmla="*/ 3133283 h 3177308"/>
              <a:gd name="connsiteX7" fmla="*/ 1765420 w 2706312"/>
              <a:gd name="connsiteY7" fmla="*/ 2785650 h 3177308"/>
              <a:gd name="connsiteX8" fmla="*/ 1766217 w 2706312"/>
              <a:gd name="connsiteY8" fmla="*/ 2784239 h 3177308"/>
              <a:gd name="connsiteX9" fmla="*/ 2422849 w 2706312"/>
              <a:gd name="connsiteY9" fmla="*/ 1974725 h 3177308"/>
              <a:gd name="connsiteX10" fmla="*/ 2424671 w 2706312"/>
              <a:gd name="connsiteY10" fmla="*/ 1973732 h 3177308"/>
              <a:gd name="connsiteX11" fmla="*/ 2688392 w 2706312"/>
              <a:gd name="connsiteY11" fmla="*/ 1658191 h 3177308"/>
              <a:gd name="connsiteX12" fmla="*/ 2706312 w 2706312"/>
              <a:gd name="connsiteY12" fmla="*/ 1593950 h 3177308"/>
              <a:gd name="connsiteX13" fmla="*/ 2705655 w 2706312"/>
              <a:gd name="connsiteY13" fmla="*/ 1588654 h 3177308"/>
              <a:gd name="connsiteX14" fmla="*/ 2706312 w 2706312"/>
              <a:gd name="connsiteY14" fmla="*/ 1583358 h 3177308"/>
              <a:gd name="connsiteX15" fmla="*/ 2688392 w 2706312"/>
              <a:gd name="connsiteY15" fmla="*/ 1519117 h 3177308"/>
              <a:gd name="connsiteX16" fmla="*/ 2424671 w 2706312"/>
              <a:gd name="connsiteY16" fmla="*/ 1203576 h 3177308"/>
              <a:gd name="connsiteX17" fmla="*/ 2422849 w 2706312"/>
              <a:gd name="connsiteY17" fmla="*/ 1202583 h 3177308"/>
              <a:gd name="connsiteX18" fmla="*/ 1766217 w 2706312"/>
              <a:gd name="connsiteY18" fmla="*/ 393069 h 3177308"/>
              <a:gd name="connsiteX19" fmla="*/ 1765420 w 2706312"/>
              <a:gd name="connsiteY19" fmla="*/ 391658 h 3177308"/>
              <a:gd name="connsiteX20" fmla="*/ 1497188 w 2706312"/>
              <a:gd name="connsiteY20" fmla="*/ 44025 h 3177308"/>
              <a:gd name="connsiteX21" fmla="*/ 1407610 w 2706312"/>
              <a:gd name="connsiteY21" fmla="*/ 0 h 3177308"/>
              <a:gd name="connsiteX22" fmla="*/ 1172111 w 2706312"/>
              <a:gd name="connsiteY22" fmla="*/ 0 h 3177308"/>
              <a:gd name="connsiteX23" fmla="*/ 1172090 w 2706312"/>
              <a:gd name="connsiteY23" fmla="*/ 3 h 3177308"/>
              <a:gd name="connsiteX24" fmla="*/ 348855 w 2706312"/>
              <a:gd name="connsiteY24" fmla="*/ 3 h 3177308"/>
              <a:gd name="connsiteX25" fmla="*/ 348842 w 2706312"/>
              <a:gd name="connsiteY25" fmla="*/ 0 h 3177308"/>
              <a:gd name="connsiteX26" fmla="*/ 113342 w 2706312"/>
              <a:gd name="connsiteY26" fmla="*/ 0 h 3177308"/>
              <a:gd name="connsiteX27" fmla="*/ 113321 w 2706312"/>
              <a:gd name="connsiteY27" fmla="*/ 3 h 3177308"/>
              <a:gd name="connsiteX28" fmla="*/ 112463 w 2706312"/>
              <a:gd name="connsiteY28" fmla="*/ 3 h 3177308"/>
              <a:gd name="connsiteX29" fmla="*/ 112477 w 2706312"/>
              <a:gd name="connsiteY29" fmla="*/ 125 h 3177308"/>
              <a:gd name="connsiteX30" fmla="*/ 80173 w 2706312"/>
              <a:gd name="connsiteY30" fmla="*/ 4782 h 3177308"/>
              <a:gd name="connsiteX31" fmla="*/ 23765 w 2706312"/>
              <a:gd name="connsiteY31" fmla="*/ 182260 h 3177308"/>
              <a:gd name="connsiteX32" fmla="*/ 291997 w 2706312"/>
              <a:gd name="connsiteY32" fmla="*/ 529893 h 3177308"/>
              <a:gd name="connsiteX33" fmla="*/ 300578 w 2706312"/>
              <a:gd name="connsiteY33" fmla="*/ 536908 h 3177308"/>
              <a:gd name="connsiteX34" fmla="*/ 1151328 w 2706312"/>
              <a:gd name="connsiteY34" fmla="*/ 1583356 h 3177308"/>
              <a:gd name="connsiteX35" fmla="*/ 1151324 w 2706312"/>
              <a:gd name="connsiteY35" fmla="*/ 1583356 h 3177308"/>
              <a:gd name="connsiteX36" fmla="*/ 1147017 w 2706312"/>
              <a:gd name="connsiteY36" fmla="*/ 1588654 h 3177308"/>
              <a:gd name="connsiteX37" fmla="*/ 1151324 w 2706312"/>
              <a:gd name="connsiteY37" fmla="*/ 1593952 h 3177308"/>
              <a:gd name="connsiteX38" fmla="*/ 1151328 w 2706312"/>
              <a:gd name="connsiteY38" fmla="*/ 1593952 h 3177308"/>
              <a:gd name="connsiteX39" fmla="*/ 300578 w 2706312"/>
              <a:gd name="connsiteY39" fmla="*/ 2640400 h 3177308"/>
              <a:gd name="connsiteX40" fmla="*/ 291997 w 2706312"/>
              <a:gd name="connsiteY40" fmla="*/ 2647415 h 3177308"/>
              <a:gd name="connsiteX41" fmla="*/ 23765 w 2706312"/>
              <a:gd name="connsiteY41" fmla="*/ 2995048 h 3177308"/>
              <a:gd name="connsiteX42" fmla="*/ 80173 w 2706312"/>
              <a:gd name="connsiteY42" fmla="*/ 3172526 h 3177308"/>
              <a:gd name="connsiteX43" fmla="*/ 112477 w 2706312"/>
              <a:gd name="connsiteY43" fmla="*/ 3177183 h 3177308"/>
              <a:gd name="connsiteX44" fmla="*/ 112463 w 2706312"/>
              <a:gd name="connsiteY44" fmla="*/ 3177305 h 3177308"/>
              <a:gd name="connsiteX45" fmla="*/ 113321 w 2706312"/>
              <a:gd name="connsiteY45" fmla="*/ 3177305 h 3177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251" h="633">
                <a:moveTo>
                  <a:pt x="19" y="633"/>
                </a:moveTo>
                <a:lnTo>
                  <a:pt x="57" y="633"/>
                </a:lnTo>
                <a:lnTo>
                  <a:pt x="57" y="633"/>
                </a:lnTo>
                <a:lnTo>
                  <a:pt x="192" y="633"/>
                </a:lnTo>
                <a:lnTo>
                  <a:pt x="192" y="633"/>
                </a:lnTo>
                <a:lnTo>
                  <a:pt x="231" y="633"/>
                </a:lnTo>
                <a:cubicBezTo>
                  <a:pt x="236" y="633"/>
                  <a:pt x="242" y="630"/>
                  <a:pt x="245" y="624"/>
                </a:cubicBezTo>
                <a:lnTo>
                  <a:pt x="289" y="555"/>
                </a:lnTo>
                <a:lnTo>
                  <a:pt x="289" y="555"/>
                </a:lnTo>
                <a:lnTo>
                  <a:pt x="397" y="393"/>
                </a:lnTo>
                <a:lnTo>
                  <a:pt x="397" y="393"/>
                </a:lnTo>
                <a:lnTo>
                  <a:pt x="440" y="330"/>
                </a:lnTo>
                <a:cubicBezTo>
                  <a:pt x="442" y="328"/>
                  <a:pt x="443" y="323"/>
                  <a:pt x="443" y="318"/>
                </a:cubicBezTo>
                <a:lnTo>
                  <a:pt x="443" y="317"/>
                </a:lnTo>
                <a:lnTo>
                  <a:pt x="443" y="316"/>
                </a:lnTo>
                <a:cubicBezTo>
                  <a:pt x="443" y="311"/>
                  <a:pt x="442" y="306"/>
                  <a:pt x="440" y="303"/>
                </a:cubicBezTo>
                <a:lnTo>
                  <a:pt x="397" y="240"/>
                </a:lnTo>
                <a:lnTo>
                  <a:pt x="397" y="240"/>
                </a:lnTo>
                <a:lnTo>
                  <a:pt x="289" y="78"/>
                </a:lnTo>
                <a:lnTo>
                  <a:pt x="289" y="78"/>
                </a:lnTo>
                <a:lnTo>
                  <a:pt x="245" y="9"/>
                </a:lnTo>
                <a:cubicBezTo>
                  <a:pt x="242" y="3"/>
                  <a:pt x="236" y="0"/>
                  <a:pt x="231" y="0"/>
                </a:cubicBezTo>
                <a:lnTo>
                  <a:pt x="192" y="0"/>
                </a:lnTo>
                <a:lnTo>
                  <a:pt x="192" y="0"/>
                </a:lnTo>
                <a:lnTo>
                  <a:pt x="57" y="0"/>
                </a:lnTo>
                <a:lnTo>
                  <a:pt x="57" y="0"/>
                </a:lnTo>
                <a:lnTo>
                  <a:pt x="19" y="0"/>
                </a:lnTo>
                <a:lnTo>
                  <a:pt x="19" y="0"/>
                </a:lnTo>
                <a:lnTo>
                  <a:pt x="18" y="0"/>
                </a:lnTo>
                <a:lnTo>
                  <a:pt x="18" y="0"/>
                </a:lnTo>
                <a:lnTo>
                  <a:pt x="13" y="1"/>
                </a:lnTo>
                <a:cubicBezTo>
                  <a:pt x="1" y="5"/>
                  <a:pt x="-4" y="23"/>
                  <a:pt x="4" y="36"/>
                </a:cubicBezTo>
                <a:lnTo>
                  <a:pt x="48" y="106"/>
                </a:lnTo>
                <a:lnTo>
                  <a:pt x="49" y="107"/>
                </a:lnTo>
                <a:lnTo>
                  <a:pt x="189" y="316"/>
                </a:lnTo>
                <a:lnTo>
                  <a:pt x="189" y="316"/>
                </a:lnTo>
                <a:lnTo>
                  <a:pt x="188" y="317"/>
                </a:lnTo>
                <a:lnTo>
                  <a:pt x="189" y="318"/>
                </a:lnTo>
                <a:lnTo>
                  <a:pt x="189" y="318"/>
                </a:lnTo>
                <a:lnTo>
                  <a:pt x="49" y="526"/>
                </a:lnTo>
                <a:lnTo>
                  <a:pt x="48" y="528"/>
                </a:lnTo>
                <a:lnTo>
                  <a:pt x="4" y="597"/>
                </a:lnTo>
                <a:cubicBezTo>
                  <a:pt x="-4" y="610"/>
                  <a:pt x="1" y="628"/>
                  <a:pt x="13" y="632"/>
                </a:cubicBezTo>
                <a:lnTo>
                  <a:pt x="18" y="633"/>
                </a:lnTo>
                <a:lnTo>
                  <a:pt x="18" y="633"/>
                </a:lnTo>
                <a:lnTo>
                  <a:pt x="19" y="633"/>
                </a:lnTo>
                <a:lnTo>
                  <a:pt x="19" y="633"/>
                </a:lnTo>
                <a:close/>
                <a:moveTo>
                  <a:pt x="423" y="633"/>
                </a:moveTo>
                <a:lnTo>
                  <a:pt x="461" y="633"/>
                </a:lnTo>
                <a:lnTo>
                  <a:pt x="461" y="633"/>
                </a:lnTo>
                <a:lnTo>
                  <a:pt x="596" y="633"/>
                </a:lnTo>
                <a:lnTo>
                  <a:pt x="596" y="633"/>
                </a:lnTo>
                <a:lnTo>
                  <a:pt x="635" y="633"/>
                </a:lnTo>
                <a:cubicBezTo>
                  <a:pt x="640" y="633"/>
                  <a:pt x="646" y="630"/>
                  <a:pt x="649" y="624"/>
                </a:cubicBezTo>
                <a:lnTo>
                  <a:pt x="693" y="555"/>
                </a:lnTo>
                <a:lnTo>
                  <a:pt x="693" y="555"/>
                </a:lnTo>
                <a:lnTo>
                  <a:pt x="801" y="393"/>
                </a:lnTo>
                <a:lnTo>
                  <a:pt x="801" y="393"/>
                </a:lnTo>
                <a:lnTo>
                  <a:pt x="845" y="330"/>
                </a:lnTo>
                <a:cubicBezTo>
                  <a:pt x="847" y="328"/>
                  <a:pt x="847" y="323"/>
                  <a:pt x="847" y="318"/>
                </a:cubicBezTo>
                <a:lnTo>
                  <a:pt x="847" y="317"/>
                </a:lnTo>
                <a:lnTo>
                  <a:pt x="847" y="316"/>
                </a:lnTo>
                <a:cubicBezTo>
                  <a:pt x="847" y="311"/>
                  <a:pt x="847" y="306"/>
                  <a:pt x="845" y="303"/>
                </a:cubicBezTo>
                <a:lnTo>
                  <a:pt x="801" y="240"/>
                </a:lnTo>
                <a:lnTo>
                  <a:pt x="801" y="240"/>
                </a:lnTo>
                <a:lnTo>
                  <a:pt x="693" y="78"/>
                </a:lnTo>
                <a:lnTo>
                  <a:pt x="693" y="78"/>
                </a:lnTo>
                <a:lnTo>
                  <a:pt x="649" y="9"/>
                </a:lnTo>
                <a:cubicBezTo>
                  <a:pt x="646" y="3"/>
                  <a:pt x="640" y="0"/>
                  <a:pt x="635" y="0"/>
                </a:cubicBezTo>
                <a:lnTo>
                  <a:pt x="596" y="0"/>
                </a:lnTo>
                <a:lnTo>
                  <a:pt x="596" y="0"/>
                </a:lnTo>
                <a:lnTo>
                  <a:pt x="461" y="0"/>
                </a:lnTo>
                <a:lnTo>
                  <a:pt x="461" y="0"/>
                </a:lnTo>
                <a:lnTo>
                  <a:pt x="423" y="0"/>
                </a:lnTo>
                <a:lnTo>
                  <a:pt x="423" y="0"/>
                </a:lnTo>
                <a:lnTo>
                  <a:pt x="422" y="0"/>
                </a:lnTo>
                <a:lnTo>
                  <a:pt x="422" y="0"/>
                </a:lnTo>
                <a:lnTo>
                  <a:pt x="417" y="1"/>
                </a:lnTo>
                <a:cubicBezTo>
                  <a:pt x="405" y="5"/>
                  <a:pt x="400" y="23"/>
                  <a:pt x="408" y="36"/>
                </a:cubicBezTo>
                <a:lnTo>
                  <a:pt x="452" y="106"/>
                </a:lnTo>
                <a:lnTo>
                  <a:pt x="453" y="107"/>
                </a:lnTo>
                <a:lnTo>
                  <a:pt x="593" y="316"/>
                </a:lnTo>
                <a:lnTo>
                  <a:pt x="593" y="316"/>
                </a:lnTo>
                <a:lnTo>
                  <a:pt x="592" y="317"/>
                </a:lnTo>
                <a:lnTo>
                  <a:pt x="593" y="318"/>
                </a:lnTo>
                <a:lnTo>
                  <a:pt x="593" y="318"/>
                </a:lnTo>
                <a:lnTo>
                  <a:pt x="453" y="526"/>
                </a:lnTo>
                <a:lnTo>
                  <a:pt x="452" y="527"/>
                </a:lnTo>
                <a:lnTo>
                  <a:pt x="408" y="597"/>
                </a:lnTo>
                <a:cubicBezTo>
                  <a:pt x="400" y="610"/>
                  <a:pt x="405" y="628"/>
                  <a:pt x="417" y="632"/>
                </a:cubicBezTo>
                <a:lnTo>
                  <a:pt x="422" y="633"/>
                </a:lnTo>
                <a:lnTo>
                  <a:pt x="422" y="633"/>
                </a:lnTo>
                <a:lnTo>
                  <a:pt x="423" y="633"/>
                </a:lnTo>
                <a:lnTo>
                  <a:pt x="423" y="633"/>
                </a:lnTo>
                <a:close/>
                <a:moveTo>
                  <a:pt x="827" y="633"/>
                </a:moveTo>
                <a:lnTo>
                  <a:pt x="865" y="633"/>
                </a:lnTo>
                <a:lnTo>
                  <a:pt x="865" y="633"/>
                </a:lnTo>
                <a:lnTo>
                  <a:pt x="1000" y="633"/>
                </a:lnTo>
                <a:lnTo>
                  <a:pt x="1000" y="633"/>
                </a:lnTo>
                <a:lnTo>
                  <a:pt x="1039" y="633"/>
                </a:lnTo>
                <a:cubicBezTo>
                  <a:pt x="1044" y="633"/>
                  <a:pt x="1050" y="630"/>
                  <a:pt x="1053" y="624"/>
                </a:cubicBezTo>
                <a:lnTo>
                  <a:pt x="1097" y="555"/>
                </a:lnTo>
                <a:lnTo>
                  <a:pt x="1097" y="555"/>
                </a:lnTo>
                <a:lnTo>
                  <a:pt x="1205" y="393"/>
                </a:lnTo>
                <a:lnTo>
                  <a:pt x="1205" y="393"/>
                </a:lnTo>
                <a:lnTo>
                  <a:pt x="1249" y="330"/>
                </a:lnTo>
                <a:cubicBezTo>
                  <a:pt x="1251" y="328"/>
                  <a:pt x="1251" y="323"/>
                  <a:pt x="1251" y="318"/>
                </a:cubicBezTo>
                <a:lnTo>
                  <a:pt x="1251" y="317"/>
                </a:lnTo>
                <a:lnTo>
                  <a:pt x="1251" y="316"/>
                </a:lnTo>
                <a:cubicBezTo>
                  <a:pt x="1251" y="311"/>
                  <a:pt x="1251" y="306"/>
                  <a:pt x="1249" y="303"/>
                </a:cubicBezTo>
                <a:lnTo>
                  <a:pt x="1205" y="240"/>
                </a:lnTo>
                <a:lnTo>
                  <a:pt x="1205" y="240"/>
                </a:lnTo>
                <a:lnTo>
                  <a:pt x="1097" y="78"/>
                </a:lnTo>
                <a:lnTo>
                  <a:pt x="1097" y="78"/>
                </a:lnTo>
                <a:lnTo>
                  <a:pt x="1053" y="9"/>
                </a:lnTo>
                <a:cubicBezTo>
                  <a:pt x="1050" y="3"/>
                  <a:pt x="1044" y="0"/>
                  <a:pt x="1039" y="0"/>
                </a:cubicBezTo>
                <a:lnTo>
                  <a:pt x="1000" y="0"/>
                </a:lnTo>
                <a:lnTo>
                  <a:pt x="1000" y="0"/>
                </a:lnTo>
                <a:lnTo>
                  <a:pt x="865" y="0"/>
                </a:lnTo>
                <a:lnTo>
                  <a:pt x="865" y="0"/>
                </a:lnTo>
                <a:lnTo>
                  <a:pt x="827" y="0"/>
                </a:lnTo>
                <a:lnTo>
                  <a:pt x="827" y="0"/>
                </a:lnTo>
                <a:lnTo>
                  <a:pt x="826" y="0"/>
                </a:lnTo>
                <a:lnTo>
                  <a:pt x="826" y="0"/>
                </a:lnTo>
                <a:lnTo>
                  <a:pt x="821" y="1"/>
                </a:lnTo>
                <a:cubicBezTo>
                  <a:pt x="809" y="5"/>
                  <a:pt x="804" y="23"/>
                  <a:pt x="812" y="36"/>
                </a:cubicBezTo>
                <a:lnTo>
                  <a:pt x="856" y="106"/>
                </a:lnTo>
                <a:lnTo>
                  <a:pt x="857" y="107"/>
                </a:lnTo>
                <a:lnTo>
                  <a:pt x="997" y="316"/>
                </a:lnTo>
                <a:lnTo>
                  <a:pt x="997" y="316"/>
                </a:lnTo>
                <a:lnTo>
                  <a:pt x="996" y="317"/>
                </a:lnTo>
                <a:lnTo>
                  <a:pt x="997" y="318"/>
                </a:lnTo>
                <a:lnTo>
                  <a:pt x="997" y="318"/>
                </a:lnTo>
                <a:lnTo>
                  <a:pt x="857" y="526"/>
                </a:lnTo>
                <a:lnTo>
                  <a:pt x="856" y="527"/>
                </a:lnTo>
                <a:lnTo>
                  <a:pt x="812" y="597"/>
                </a:lnTo>
                <a:cubicBezTo>
                  <a:pt x="804" y="610"/>
                  <a:pt x="809" y="628"/>
                  <a:pt x="821" y="632"/>
                </a:cubicBezTo>
                <a:lnTo>
                  <a:pt x="826" y="633"/>
                </a:lnTo>
                <a:lnTo>
                  <a:pt x="826" y="633"/>
                </a:lnTo>
                <a:lnTo>
                  <a:pt x="827" y="633"/>
                </a:lnTo>
                <a:lnTo>
                  <a:pt x="827" y="633"/>
                </a:lnTo>
                <a:close/>
              </a:path>
            </a:pathLst>
          </a:custGeom>
          <a:gradFill>
            <a:gsLst>
              <a:gs pos="0">
                <a:schemeClr val="accent1">
                  <a:lumMod val="60000"/>
                  <a:lumOff val="40000"/>
                  <a:alpha val="50000"/>
                </a:schemeClr>
              </a:gs>
              <a:gs pos="100000">
                <a:schemeClr val="accent1"/>
              </a:gs>
            </a:gsLst>
            <a:lin ang="0" scaled="0"/>
          </a:gradFill>
          <a:ln>
            <a:noFill/>
          </a:ln>
          <a:effectLst>
            <a:outerShdw algn="tl" blurRad="635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6195" compatLnSpc="1" forceAA="0" fromWordArt="0" horzOverflow="overflow" lIns="144145" numCol="1" rIns="71755" rtlCol="0" spcCol="0" tIns="71755" vert="horz" vertOverflow="overflow" wrap="square">
            <a:noAutofit/>
          </a:bodyPr>
          <a:p>
            <a:pPr algn="ctr"/>
            <a:endParaRPr altLang="en-US" b="1" sz="1400" lang="zh-CN">
              <a:latin typeface="+mj-ea"/>
              <a:ea typeface="+mj-ea"/>
            </a:endParaRPr>
          </a:p>
        </p:txBody>
      </p:sp>
      <p:sp>
        <p:nvSpPr>
          <p:cNvPr id="1049406" name="圆角矩形 7"/>
          <p:cNvSpPr/>
          <p:nvPr>
            <p:custDataLst>
              <p:tags r:id="rId5"/>
            </p:custDataLst>
          </p:nvPr>
        </p:nvSpPr>
        <p:spPr>
          <a:xfrm>
            <a:off x="1026250" y="3041316"/>
            <a:ext cx="4614839" cy="1459976"/>
          </a:xfrm>
          <a:prstGeom prst="roundRect">
            <a:avLst>
              <a:gd name="adj" fmla="val 7078"/>
            </a:avLst>
          </a:prstGeom>
          <a:gradFill>
            <a:gsLst>
              <a:gs pos="0">
                <a:schemeClr val="bg1"/>
              </a:gs>
              <a:gs pos="80000">
                <a:schemeClr val="accent1">
                  <a:lumMod val="20000"/>
                  <a:lumOff val="80000"/>
                  <a:alpha val="34000"/>
                </a:schemeClr>
              </a:gs>
            </a:gsLst>
            <a:lin ang="10800000" scaled="0"/>
          </a:gradFill>
          <a:ln w="25400">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08" name="正文"/>
          <p:cNvSpPr txBox="1"/>
          <p:nvPr>
            <p:custDataLst>
              <p:tags r:id="rId6"/>
            </p:custDataLst>
          </p:nvPr>
        </p:nvSpPr>
        <p:spPr>
          <a:xfrm>
            <a:off x="1451646" y="3541566"/>
            <a:ext cx="4194920" cy="898868"/>
          </a:xfrm>
          <a:prstGeom prst="rect"/>
          <a:noFill/>
          <a:ln>
            <a:noFill/>
          </a:ln>
        </p:spPr>
        <p:txBody>
          <a:bodyPr anchor="t" anchorCtr="0" bIns="46800" lIns="90000" rIns="90000" rtlCol="0" tIns="46800" wrap="square">
            <a:normAutofit/>
          </a:bodyPr>
          <a:p>
            <a:pPr>
              <a:lnSpc>
                <a:spcPct val="130000"/>
              </a:lnSpc>
              <a:spcAft>
                <a:spcPts val="1000"/>
              </a:spcAft>
            </a:pPr>
            <a:r>
              <a:rPr altLang="en-US" dirty="0" sz="1600" lang="zh-CN">
                <a:solidFill>
                  <a:schemeClr val="tx1">
                    <a:lumMod val="65000"/>
                    <a:lumOff val="35000"/>
                  </a:schemeClr>
                </a:solidFill>
                <a:latin typeface="+中文正文" charset="0"/>
              </a:rPr>
              <a:t>行业发展的挑战</a:t>
            </a:r>
            <a:endParaRPr altLang="en-US" dirty="0" sz="1600" lang="zh-CN">
              <a:solidFill>
                <a:schemeClr val="tx1">
                  <a:lumMod val="65000"/>
                  <a:lumOff val="35000"/>
                </a:schemeClr>
              </a:solidFill>
              <a:latin typeface="+中文正文" charset="0"/>
            </a:endParaRPr>
          </a:p>
        </p:txBody>
      </p:sp>
      <p:sp>
        <p:nvSpPr>
          <p:cNvPr id="1049410" name="标题"/>
          <p:cNvSpPr txBox="1"/>
          <p:nvPr>
            <p:custDataLst>
              <p:tags r:id="rId7"/>
            </p:custDataLst>
          </p:nvPr>
        </p:nvSpPr>
        <p:spPr>
          <a:xfrm>
            <a:off x="1451646" y="3158163"/>
            <a:ext cx="3428722" cy="433915"/>
          </a:xfrm>
          <a:prstGeom prst="rect"/>
          <a:noFill/>
        </p:spPr>
        <p:txBody>
          <a:bodyPr anchor="ctr" bIns="0" lIns="90000" rIns="90000" rtlCol="0" tIns="46800" wrap="square">
            <a:normAutofit fontScale="90000"/>
          </a:bodyPr>
          <a:p>
            <a:pPr algn="l"/>
            <a:r>
              <a:rPr altLang="en-US" b="1" dirty="0" sz="1000" lang="zh-CN" spc="300">
                <a:solidFill>
                  <a:schemeClr val="accent1"/>
                </a:solidFill>
                <a:latin typeface="+mj-ea"/>
                <a:ea typeface="+mj-ea"/>
              </a:rPr>
              <a:t>技术创新：新技术、新设备的不断涌现，将为交通运输行业带来更多的发展机遇  行业发展的挑战</a:t>
            </a:r>
            <a:endParaRPr altLang="en-US" b="1" dirty="0" sz="1000" lang="zh-CN" spc="300">
              <a:solidFill>
                <a:schemeClr val="accent1"/>
              </a:solidFill>
              <a:latin typeface="+mj-ea"/>
              <a:ea typeface="+mj-ea"/>
            </a:endParaRPr>
          </a:p>
        </p:txBody>
      </p:sp>
      <p:sp>
        <p:nvSpPr>
          <p:cNvPr id="1049412" name="任意多边形: 形状 23"/>
          <p:cNvSpPr>
            <a:spLocks noChangeAspect="1"/>
          </p:cNvSpPr>
          <p:nvPr>
            <p:custDataLst>
              <p:tags r:id="rId8"/>
            </p:custDataLst>
          </p:nvPr>
        </p:nvSpPr>
        <p:spPr>
          <a:xfrm rot="5400000" flipV="1">
            <a:off x="650150" y="3435674"/>
            <a:ext cx="761330" cy="385229"/>
          </a:xfrm>
          <a:custGeom>
            <a:avLst/>
            <a:gdLst>
              <a:gd name="connsiteX0" fmla="*/ 113342 w 2706312"/>
              <a:gd name="connsiteY0" fmla="*/ 3177308 h 3177308"/>
              <a:gd name="connsiteX1" fmla="*/ 348842 w 2706312"/>
              <a:gd name="connsiteY1" fmla="*/ 3177308 h 3177308"/>
              <a:gd name="connsiteX2" fmla="*/ 348855 w 2706312"/>
              <a:gd name="connsiteY2" fmla="*/ 3177305 h 3177308"/>
              <a:gd name="connsiteX3" fmla="*/ 1172090 w 2706312"/>
              <a:gd name="connsiteY3" fmla="*/ 3177305 h 3177308"/>
              <a:gd name="connsiteX4" fmla="*/ 1172111 w 2706312"/>
              <a:gd name="connsiteY4" fmla="*/ 3177308 h 3177308"/>
              <a:gd name="connsiteX5" fmla="*/ 1407610 w 2706312"/>
              <a:gd name="connsiteY5" fmla="*/ 3177308 h 3177308"/>
              <a:gd name="connsiteX6" fmla="*/ 1497188 w 2706312"/>
              <a:gd name="connsiteY6" fmla="*/ 3133283 h 3177308"/>
              <a:gd name="connsiteX7" fmla="*/ 1765420 w 2706312"/>
              <a:gd name="connsiteY7" fmla="*/ 2785650 h 3177308"/>
              <a:gd name="connsiteX8" fmla="*/ 1766217 w 2706312"/>
              <a:gd name="connsiteY8" fmla="*/ 2784239 h 3177308"/>
              <a:gd name="connsiteX9" fmla="*/ 2422849 w 2706312"/>
              <a:gd name="connsiteY9" fmla="*/ 1974725 h 3177308"/>
              <a:gd name="connsiteX10" fmla="*/ 2424671 w 2706312"/>
              <a:gd name="connsiteY10" fmla="*/ 1973732 h 3177308"/>
              <a:gd name="connsiteX11" fmla="*/ 2688392 w 2706312"/>
              <a:gd name="connsiteY11" fmla="*/ 1658191 h 3177308"/>
              <a:gd name="connsiteX12" fmla="*/ 2706312 w 2706312"/>
              <a:gd name="connsiteY12" fmla="*/ 1593950 h 3177308"/>
              <a:gd name="connsiteX13" fmla="*/ 2705655 w 2706312"/>
              <a:gd name="connsiteY13" fmla="*/ 1588654 h 3177308"/>
              <a:gd name="connsiteX14" fmla="*/ 2706312 w 2706312"/>
              <a:gd name="connsiteY14" fmla="*/ 1583358 h 3177308"/>
              <a:gd name="connsiteX15" fmla="*/ 2688392 w 2706312"/>
              <a:gd name="connsiteY15" fmla="*/ 1519117 h 3177308"/>
              <a:gd name="connsiteX16" fmla="*/ 2424671 w 2706312"/>
              <a:gd name="connsiteY16" fmla="*/ 1203576 h 3177308"/>
              <a:gd name="connsiteX17" fmla="*/ 2422849 w 2706312"/>
              <a:gd name="connsiteY17" fmla="*/ 1202583 h 3177308"/>
              <a:gd name="connsiteX18" fmla="*/ 1766217 w 2706312"/>
              <a:gd name="connsiteY18" fmla="*/ 393069 h 3177308"/>
              <a:gd name="connsiteX19" fmla="*/ 1765420 w 2706312"/>
              <a:gd name="connsiteY19" fmla="*/ 391658 h 3177308"/>
              <a:gd name="connsiteX20" fmla="*/ 1497188 w 2706312"/>
              <a:gd name="connsiteY20" fmla="*/ 44025 h 3177308"/>
              <a:gd name="connsiteX21" fmla="*/ 1407610 w 2706312"/>
              <a:gd name="connsiteY21" fmla="*/ 0 h 3177308"/>
              <a:gd name="connsiteX22" fmla="*/ 1172111 w 2706312"/>
              <a:gd name="connsiteY22" fmla="*/ 0 h 3177308"/>
              <a:gd name="connsiteX23" fmla="*/ 1172090 w 2706312"/>
              <a:gd name="connsiteY23" fmla="*/ 3 h 3177308"/>
              <a:gd name="connsiteX24" fmla="*/ 348855 w 2706312"/>
              <a:gd name="connsiteY24" fmla="*/ 3 h 3177308"/>
              <a:gd name="connsiteX25" fmla="*/ 348842 w 2706312"/>
              <a:gd name="connsiteY25" fmla="*/ 0 h 3177308"/>
              <a:gd name="connsiteX26" fmla="*/ 113342 w 2706312"/>
              <a:gd name="connsiteY26" fmla="*/ 0 h 3177308"/>
              <a:gd name="connsiteX27" fmla="*/ 113321 w 2706312"/>
              <a:gd name="connsiteY27" fmla="*/ 3 h 3177308"/>
              <a:gd name="connsiteX28" fmla="*/ 112463 w 2706312"/>
              <a:gd name="connsiteY28" fmla="*/ 3 h 3177308"/>
              <a:gd name="connsiteX29" fmla="*/ 112477 w 2706312"/>
              <a:gd name="connsiteY29" fmla="*/ 125 h 3177308"/>
              <a:gd name="connsiteX30" fmla="*/ 80173 w 2706312"/>
              <a:gd name="connsiteY30" fmla="*/ 4782 h 3177308"/>
              <a:gd name="connsiteX31" fmla="*/ 23765 w 2706312"/>
              <a:gd name="connsiteY31" fmla="*/ 182260 h 3177308"/>
              <a:gd name="connsiteX32" fmla="*/ 291997 w 2706312"/>
              <a:gd name="connsiteY32" fmla="*/ 529893 h 3177308"/>
              <a:gd name="connsiteX33" fmla="*/ 300578 w 2706312"/>
              <a:gd name="connsiteY33" fmla="*/ 536908 h 3177308"/>
              <a:gd name="connsiteX34" fmla="*/ 1151328 w 2706312"/>
              <a:gd name="connsiteY34" fmla="*/ 1583356 h 3177308"/>
              <a:gd name="connsiteX35" fmla="*/ 1151324 w 2706312"/>
              <a:gd name="connsiteY35" fmla="*/ 1583356 h 3177308"/>
              <a:gd name="connsiteX36" fmla="*/ 1147017 w 2706312"/>
              <a:gd name="connsiteY36" fmla="*/ 1588654 h 3177308"/>
              <a:gd name="connsiteX37" fmla="*/ 1151324 w 2706312"/>
              <a:gd name="connsiteY37" fmla="*/ 1593952 h 3177308"/>
              <a:gd name="connsiteX38" fmla="*/ 1151328 w 2706312"/>
              <a:gd name="connsiteY38" fmla="*/ 1593952 h 3177308"/>
              <a:gd name="connsiteX39" fmla="*/ 300578 w 2706312"/>
              <a:gd name="connsiteY39" fmla="*/ 2640400 h 3177308"/>
              <a:gd name="connsiteX40" fmla="*/ 291997 w 2706312"/>
              <a:gd name="connsiteY40" fmla="*/ 2647415 h 3177308"/>
              <a:gd name="connsiteX41" fmla="*/ 23765 w 2706312"/>
              <a:gd name="connsiteY41" fmla="*/ 2995048 h 3177308"/>
              <a:gd name="connsiteX42" fmla="*/ 80173 w 2706312"/>
              <a:gd name="connsiteY42" fmla="*/ 3172526 h 3177308"/>
              <a:gd name="connsiteX43" fmla="*/ 112477 w 2706312"/>
              <a:gd name="connsiteY43" fmla="*/ 3177183 h 3177308"/>
              <a:gd name="connsiteX44" fmla="*/ 112463 w 2706312"/>
              <a:gd name="connsiteY44" fmla="*/ 3177305 h 3177308"/>
              <a:gd name="connsiteX45" fmla="*/ 113321 w 2706312"/>
              <a:gd name="connsiteY45" fmla="*/ 3177305 h 3177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251" h="633">
                <a:moveTo>
                  <a:pt x="19" y="633"/>
                </a:moveTo>
                <a:lnTo>
                  <a:pt x="57" y="633"/>
                </a:lnTo>
                <a:lnTo>
                  <a:pt x="57" y="633"/>
                </a:lnTo>
                <a:lnTo>
                  <a:pt x="192" y="633"/>
                </a:lnTo>
                <a:lnTo>
                  <a:pt x="192" y="633"/>
                </a:lnTo>
                <a:lnTo>
                  <a:pt x="231" y="633"/>
                </a:lnTo>
                <a:cubicBezTo>
                  <a:pt x="236" y="633"/>
                  <a:pt x="242" y="630"/>
                  <a:pt x="245" y="624"/>
                </a:cubicBezTo>
                <a:lnTo>
                  <a:pt x="289" y="555"/>
                </a:lnTo>
                <a:lnTo>
                  <a:pt x="289" y="555"/>
                </a:lnTo>
                <a:lnTo>
                  <a:pt x="397" y="393"/>
                </a:lnTo>
                <a:lnTo>
                  <a:pt x="397" y="393"/>
                </a:lnTo>
                <a:lnTo>
                  <a:pt x="440" y="330"/>
                </a:lnTo>
                <a:cubicBezTo>
                  <a:pt x="442" y="328"/>
                  <a:pt x="443" y="323"/>
                  <a:pt x="443" y="318"/>
                </a:cubicBezTo>
                <a:lnTo>
                  <a:pt x="443" y="317"/>
                </a:lnTo>
                <a:lnTo>
                  <a:pt x="443" y="316"/>
                </a:lnTo>
                <a:cubicBezTo>
                  <a:pt x="443" y="311"/>
                  <a:pt x="442" y="306"/>
                  <a:pt x="440" y="303"/>
                </a:cubicBezTo>
                <a:lnTo>
                  <a:pt x="397" y="240"/>
                </a:lnTo>
                <a:lnTo>
                  <a:pt x="397" y="240"/>
                </a:lnTo>
                <a:lnTo>
                  <a:pt x="289" y="78"/>
                </a:lnTo>
                <a:lnTo>
                  <a:pt x="289" y="78"/>
                </a:lnTo>
                <a:lnTo>
                  <a:pt x="245" y="9"/>
                </a:lnTo>
                <a:cubicBezTo>
                  <a:pt x="242" y="3"/>
                  <a:pt x="236" y="0"/>
                  <a:pt x="231" y="0"/>
                </a:cubicBezTo>
                <a:lnTo>
                  <a:pt x="192" y="0"/>
                </a:lnTo>
                <a:lnTo>
                  <a:pt x="192" y="0"/>
                </a:lnTo>
                <a:lnTo>
                  <a:pt x="57" y="0"/>
                </a:lnTo>
                <a:lnTo>
                  <a:pt x="57" y="0"/>
                </a:lnTo>
                <a:lnTo>
                  <a:pt x="19" y="0"/>
                </a:lnTo>
                <a:lnTo>
                  <a:pt x="19" y="0"/>
                </a:lnTo>
                <a:lnTo>
                  <a:pt x="18" y="0"/>
                </a:lnTo>
                <a:lnTo>
                  <a:pt x="18" y="0"/>
                </a:lnTo>
                <a:lnTo>
                  <a:pt x="13" y="1"/>
                </a:lnTo>
                <a:cubicBezTo>
                  <a:pt x="1" y="5"/>
                  <a:pt x="-4" y="23"/>
                  <a:pt x="4" y="36"/>
                </a:cubicBezTo>
                <a:lnTo>
                  <a:pt x="48" y="106"/>
                </a:lnTo>
                <a:lnTo>
                  <a:pt x="49" y="107"/>
                </a:lnTo>
                <a:lnTo>
                  <a:pt x="189" y="316"/>
                </a:lnTo>
                <a:lnTo>
                  <a:pt x="189" y="316"/>
                </a:lnTo>
                <a:lnTo>
                  <a:pt x="188" y="317"/>
                </a:lnTo>
                <a:lnTo>
                  <a:pt x="189" y="318"/>
                </a:lnTo>
                <a:lnTo>
                  <a:pt x="189" y="318"/>
                </a:lnTo>
                <a:lnTo>
                  <a:pt x="49" y="526"/>
                </a:lnTo>
                <a:lnTo>
                  <a:pt x="48" y="528"/>
                </a:lnTo>
                <a:lnTo>
                  <a:pt x="4" y="597"/>
                </a:lnTo>
                <a:cubicBezTo>
                  <a:pt x="-4" y="610"/>
                  <a:pt x="1" y="628"/>
                  <a:pt x="13" y="632"/>
                </a:cubicBezTo>
                <a:lnTo>
                  <a:pt x="18" y="633"/>
                </a:lnTo>
                <a:lnTo>
                  <a:pt x="18" y="633"/>
                </a:lnTo>
                <a:lnTo>
                  <a:pt x="19" y="633"/>
                </a:lnTo>
                <a:lnTo>
                  <a:pt x="19" y="633"/>
                </a:lnTo>
                <a:close/>
                <a:moveTo>
                  <a:pt x="423" y="633"/>
                </a:moveTo>
                <a:lnTo>
                  <a:pt x="461" y="633"/>
                </a:lnTo>
                <a:lnTo>
                  <a:pt x="461" y="633"/>
                </a:lnTo>
                <a:lnTo>
                  <a:pt x="596" y="633"/>
                </a:lnTo>
                <a:lnTo>
                  <a:pt x="596" y="633"/>
                </a:lnTo>
                <a:lnTo>
                  <a:pt x="635" y="633"/>
                </a:lnTo>
                <a:cubicBezTo>
                  <a:pt x="640" y="633"/>
                  <a:pt x="646" y="630"/>
                  <a:pt x="649" y="624"/>
                </a:cubicBezTo>
                <a:lnTo>
                  <a:pt x="693" y="555"/>
                </a:lnTo>
                <a:lnTo>
                  <a:pt x="693" y="555"/>
                </a:lnTo>
                <a:lnTo>
                  <a:pt x="801" y="393"/>
                </a:lnTo>
                <a:lnTo>
                  <a:pt x="801" y="393"/>
                </a:lnTo>
                <a:lnTo>
                  <a:pt x="845" y="330"/>
                </a:lnTo>
                <a:cubicBezTo>
                  <a:pt x="847" y="328"/>
                  <a:pt x="847" y="323"/>
                  <a:pt x="847" y="318"/>
                </a:cubicBezTo>
                <a:lnTo>
                  <a:pt x="847" y="317"/>
                </a:lnTo>
                <a:lnTo>
                  <a:pt x="847" y="316"/>
                </a:lnTo>
                <a:cubicBezTo>
                  <a:pt x="847" y="311"/>
                  <a:pt x="847" y="306"/>
                  <a:pt x="845" y="303"/>
                </a:cubicBezTo>
                <a:lnTo>
                  <a:pt x="801" y="240"/>
                </a:lnTo>
                <a:lnTo>
                  <a:pt x="801" y="240"/>
                </a:lnTo>
                <a:lnTo>
                  <a:pt x="693" y="78"/>
                </a:lnTo>
                <a:lnTo>
                  <a:pt x="693" y="78"/>
                </a:lnTo>
                <a:lnTo>
                  <a:pt x="649" y="9"/>
                </a:lnTo>
                <a:cubicBezTo>
                  <a:pt x="646" y="3"/>
                  <a:pt x="640" y="0"/>
                  <a:pt x="635" y="0"/>
                </a:cubicBezTo>
                <a:lnTo>
                  <a:pt x="596" y="0"/>
                </a:lnTo>
                <a:lnTo>
                  <a:pt x="596" y="0"/>
                </a:lnTo>
                <a:lnTo>
                  <a:pt x="461" y="0"/>
                </a:lnTo>
                <a:lnTo>
                  <a:pt x="461" y="0"/>
                </a:lnTo>
                <a:lnTo>
                  <a:pt x="423" y="0"/>
                </a:lnTo>
                <a:lnTo>
                  <a:pt x="423" y="0"/>
                </a:lnTo>
                <a:lnTo>
                  <a:pt x="422" y="0"/>
                </a:lnTo>
                <a:lnTo>
                  <a:pt x="422" y="0"/>
                </a:lnTo>
                <a:lnTo>
                  <a:pt x="417" y="1"/>
                </a:lnTo>
                <a:cubicBezTo>
                  <a:pt x="405" y="5"/>
                  <a:pt x="400" y="23"/>
                  <a:pt x="408" y="36"/>
                </a:cubicBezTo>
                <a:lnTo>
                  <a:pt x="452" y="106"/>
                </a:lnTo>
                <a:lnTo>
                  <a:pt x="453" y="107"/>
                </a:lnTo>
                <a:lnTo>
                  <a:pt x="593" y="316"/>
                </a:lnTo>
                <a:lnTo>
                  <a:pt x="593" y="316"/>
                </a:lnTo>
                <a:lnTo>
                  <a:pt x="592" y="317"/>
                </a:lnTo>
                <a:lnTo>
                  <a:pt x="593" y="318"/>
                </a:lnTo>
                <a:lnTo>
                  <a:pt x="593" y="318"/>
                </a:lnTo>
                <a:lnTo>
                  <a:pt x="453" y="526"/>
                </a:lnTo>
                <a:lnTo>
                  <a:pt x="452" y="527"/>
                </a:lnTo>
                <a:lnTo>
                  <a:pt x="408" y="597"/>
                </a:lnTo>
                <a:cubicBezTo>
                  <a:pt x="400" y="610"/>
                  <a:pt x="405" y="628"/>
                  <a:pt x="417" y="632"/>
                </a:cubicBezTo>
                <a:lnTo>
                  <a:pt x="422" y="633"/>
                </a:lnTo>
                <a:lnTo>
                  <a:pt x="422" y="633"/>
                </a:lnTo>
                <a:lnTo>
                  <a:pt x="423" y="633"/>
                </a:lnTo>
                <a:lnTo>
                  <a:pt x="423" y="633"/>
                </a:lnTo>
                <a:close/>
                <a:moveTo>
                  <a:pt x="827" y="633"/>
                </a:moveTo>
                <a:lnTo>
                  <a:pt x="865" y="633"/>
                </a:lnTo>
                <a:lnTo>
                  <a:pt x="865" y="633"/>
                </a:lnTo>
                <a:lnTo>
                  <a:pt x="1000" y="633"/>
                </a:lnTo>
                <a:lnTo>
                  <a:pt x="1000" y="633"/>
                </a:lnTo>
                <a:lnTo>
                  <a:pt x="1039" y="633"/>
                </a:lnTo>
                <a:cubicBezTo>
                  <a:pt x="1044" y="633"/>
                  <a:pt x="1050" y="630"/>
                  <a:pt x="1053" y="624"/>
                </a:cubicBezTo>
                <a:lnTo>
                  <a:pt x="1097" y="555"/>
                </a:lnTo>
                <a:lnTo>
                  <a:pt x="1097" y="555"/>
                </a:lnTo>
                <a:lnTo>
                  <a:pt x="1205" y="393"/>
                </a:lnTo>
                <a:lnTo>
                  <a:pt x="1205" y="393"/>
                </a:lnTo>
                <a:lnTo>
                  <a:pt x="1249" y="330"/>
                </a:lnTo>
                <a:cubicBezTo>
                  <a:pt x="1251" y="328"/>
                  <a:pt x="1251" y="323"/>
                  <a:pt x="1251" y="318"/>
                </a:cubicBezTo>
                <a:lnTo>
                  <a:pt x="1251" y="317"/>
                </a:lnTo>
                <a:lnTo>
                  <a:pt x="1251" y="316"/>
                </a:lnTo>
                <a:cubicBezTo>
                  <a:pt x="1251" y="311"/>
                  <a:pt x="1251" y="306"/>
                  <a:pt x="1249" y="303"/>
                </a:cubicBezTo>
                <a:lnTo>
                  <a:pt x="1205" y="240"/>
                </a:lnTo>
                <a:lnTo>
                  <a:pt x="1205" y="240"/>
                </a:lnTo>
                <a:lnTo>
                  <a:pt x="1097" y="78"/>
                </a:lnTo>
                <a:lnTo>
                  <a:pt x="1097" y="78"/>
                </a:lnTo>
                <a:lnTo>
                  <a:pt x="1053" y="9"/>
                </a:lnTo>
                <a:cubicBezTo>
                  <a:pt x="1050" y="3"/>
                  <a:pt x="1044" y="0"/>
                  <a:pt x="1039" y="0"/>
                </a:cubicBezTo>
                <a:lnTo>
                  <a:pt x="1000" y="0"/>
                </a:lnTo>
                <a:lnTo>
                  <a:pt x="1000" y="0"/>
                </a:lnTo>
                <a:lnTo>
                  <a:pt x="865" y="0"/>
                </a:lnTo>
                <a:lnTo>
                  <a:pt x="865" y="0"/>
                </a:lnTo>
                <a:lnTo>
                  <a:pt x="827" y="0"/>
                </a:lnTo>
                <a:lnTo>
                  <a:pt x="827" y="0"/>
                </a:lnTo>
                <a:lnTo>
                  <a:pt x="826" y="0"/>
                </a:lnTo>
                <a:lnTo>
                  <a:pt x="826" y="0"/>
                </a:lnTo>
                <a:lnTo>
                  <a:pt x="821" y="1"/>
                </a:lnTo>
                <a:cubicBezTo>
                  <a:pt x="809" y="5"/>
                  <a:pt x="804" y="23"/>
                  <a:pt x="812" y="36"/>
                </a:cubicBezTo>
                <a:lnTo>
                  <a:pt x="856" y="106"/>
                </a:lnTo>
                <a:lnTo>
                  <a:pt x="857" y="107"/>
                </a:lnTo>
                <a:lnTo>
                  <a:pt x="997" y="316"/>
                </a:lnTo>
                <a:lnTo>
                  <a:pt x="997" y="316"/>
                </a:lnTo>
                <a:lnTo>
                  <a:pt x="996" y="317"/>
                </a:lnTo>
                <a:lnTo>
                  <a:pt x="997" y="318"/>
                </a:lnTo>
                <a:lnTo>
                  <a:pt x="997" y="318"/>
                </a:lnTo>
                <a:lnTo>
                  <a:pt x="857" y="526"/>
                </a:lnTo>
                <a:lnTo>
                  <a:pt x="856" y="527"/>
                </a:lnTo>
                <a:lnTo>
                  <a:pt x="812" y="597"/>
                </a:lnTo>
                <a:cubicBezTo>
                  <a:pt x="804" y="610"/>
                  <a:pt x="809" y="628"/>
                  <a:pt x="821" y="632"/>
                </a:cubicBezTo>
                <a:lnTo>
                  <a:pt x="826" y="633"/>
                </a:lnTo>
                <a:lnTo>
                  <a:pt x="826" y="633"/>
                </a:lnTo>
                <a:lnTo>
                  <a:pt x="827" y="633"/>
                </a:lnTo>
                <a:lnTo>
                  <a:pt x="827" y="633"/>
                </a:lnTo>
                <a:close/>
              </a:path>
            </a:pathLst>
          </a:custGeom>
          <a:gradFill>
            <a:gsLst>
              <a:gs pos="0">
                <a:schemeClr val="accent1">
                  <a:lumMod val="60000"/>
                  <a:lumOff val="40000"/>
                  <a:alpha val="50000"/>
                </a:schemeClr>
              </a:gs>
              <a:gs pos="100000">
                <a:schemeClr val="accent1"/>
              </a:gs>
            </a:gsLst>
            <a:lin ang="0" scaled="0"/>
          </a:gradFill>
          <a:ln>
            <a:noFill/>
          </a:ln>
          <a:effectLst>
            <a:outerShdw algn="tl" blurRad="635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6195" compatLnSpc="1" forceAA="0" fromWordArt="0" horzOverflow="overflow" lIns="144145" numCol="1" rIns="71755" rtlCol="0" spcCol="0" tIns="71755" vert="horz" vertOverflow="overflow" wrap="square">
            <a:noAutofit/>
          </a:bodyPr>
          <a:p>
            <a:pPr algn="ctr"/>
            <a:endParaRPr altLang="en-US" b="1" sz="1400" lang="zh-CN">
              <a:latin typeface="+mj-ea"/>
              <a:ea typeface="+mj-ea"/>
            </a:endParaRPr>
          </a:p>
        </p:txBody>
      </p:sp>
      <p:sp>
        <p:nvSpPr>
          <p:cNvPr id="1049414" name="圆角矩形 12"/>
          <p:cNvSpPr/>
          <p:nvPr>
            <p:custDataLst>
              <p:tags r:id="rId9"/>
            </p:custDataLst>
          </p:nvPr>
        </p:nvSpPr>
        <p:spPr>
          <a:xfrm>
            <a:off x="6734093" y="3041316"/>
            <a:ext cx="4614839" cy="1459976"/>
          </a:xfrm>
          <a:prstGeom prst="roundRect">
            <a:avLst>
              <a:gd name="adj" fmla="val 7078"/>
            </a:avLst>
          </a:prstGeom>
          <a:gradFill>
            <a:gsLst>
              <a:gs pos="0">
                <a:schemeClr val="bg1"/>
              </a:gs>
              <a:gs pos="80000">
                <a:schemeClr val="accent1">
                  <a:lumMod val="20000"/>
                  <a:lumOff val="80000"/>
                  <a:alpha val="34000"/>
                </a:schemeClr>
              </a:gs>
            </a:gsLst>
            <a:lin ang="10800000" scaled="0"/>
          </a:gradFill>
          <a:ln w="25400">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16" name="正文"/>
          <p:cNvSpPr txBox="1"/>
          <p:nvPr>
            <p:custDataLst>
              <p:tags r:id="rId10"/>
            </p:custDataLst>
          </p:nvPr>
        </p:nvSpPr>
        <p:spPr>
          <a:xfrm>
            <a:off x="7159488" y="3541566"/>
            <a:ext cx="4194920" cy="898868"/>
          </a:xfrm>
          <a:prstGeom prst="rect"/>
          <a:noFill/>
          <a:ln>
            <a:noFill/>
          </a:ln>
        </p:spPr>
        <p:txBody>
          <a:bodyPr anchor="t" anchorCtr="0" bIns="46800" lIns="90000" rIns="90000" rtlCol="0" tIns="46800" wrap="square">
            <a:normAutofit/>
          </a:bodyPr>
          <a:p>
            <a:pPr>
              <a:lnSpc>
                <a:spcPct val="130000"/>
              </a:lnSpc>
              <a:spcAft>
                <a:spcPts val="1000"/>
              </a:spcAft>
            </a:pPr>
            <a:r>
              <a:rPr altLang="en-US" dirty="0" sz="1600" lang="zh-CN">
                <a:solidFill>
                  <a:schemeClr val="tx1">
                    <a:lumMod val="65000"/>
                    <a:lumOff val="35000"/>
                  </a:schemeClr>
                </a:solidFill>
                <a:latin typeface="+中文正文" charset="0"/>
              </a:rPr>
              <a:t>单击此处添加正文，文字是您思想的提炼，请尽量言简意赅，单击此处添加正文；</a:t>
            </a:r>
            <a:endParaRPr altLang="en-US" dirty="0" sz="1600" lang="zh-CN">
              <a:solidFill>
                <a:schemeClr val="tx1">
                  <a:lumMod val="65000"/>
                  <a:lumOff val="35000"/>
                </a:schemeClr>
              </a:solidFill>
              <a:latin typeface="+中文正文" charset="0"/>
            </a:endParaRPr>
          </a:p>
        </p:txBody>
      </p:sp>
      <p:sp>
        <p:nvSpPr>
          <p:cNvPr id="1049418" name="标题"/>
          <p:cNvSpPr txBox="1"/>
          <p:nvPr>
            <p:custDataLst>
              <p:tags r:id="rId11"/>
            </p:custDataLst>
          </p:nvPr>
        </p:nvSpPr>
        <p:spPr>
          <a:xfrm>
            <a:off x="7159488" y="3158163"/>
            <a:ext cx="3428722" cy="433915"/>
          </a:xfrm>
          <a:prstGeom prst="rect"/>
          <a:noFill/>
        </p:spPr>
        <p:txBody>
          <a:bodyPr anchor="ctr" bIns="0" lIns="90000" rIns="90000" rtlCol="0" tIns="46800" wrap="square">
            <a:normAutofit/>
          </a:bodyPr>
          <a:p>
            <a:pPr algn="l"/>
            <a:r>
              <a:rPr altLang="en-US" b="1" dirty="0" sz="1000" lang="zh-CN" spc="300">
                <a:solidFill>
                  <a:schemeClr val="accent1"/>
                </a:solidFill>
                <a:latin typeface="+mj-ea"/>
                <a:ea typeface="+mj-ea"/>
              </a:rPr>
              <a:t>竞争压力：交通运输行业的竞争日益激烈，企业需要不断提高自身竞争力</a:t>
            </a:r>
            <a:endParaRPr altLang="en-US" b="1" dirty="0" sz="1000" lang="zh-CN" spc="300">
              <a:solidFill>
                <a:schemeClr val="accent1"/>
              </a:solidFill>
              <a:latin typeface="+mj-ea"/>
              <a:ea typeface="+mj-ea"/>
            </a:endParaRPr>
          </a:p>
        </p:txBody>
      </p:sp>
      <p:sp>
        <p:nvSpPr>
          <p:cNvPr id="1049420" name="任意多边形: 形状 23"/>
          <p:cNvSpPr>
            <a:spLocks noChangeAspect="1"/>
          </p:cNvSpPr>
          <p:nvPr>
            <p:custDataLst>
              <p:tags r:id="rId12"/>
            </p:custDataLst>
          </p:nvPr>
        </p:nvSpPr>
        <p:spPr>
          <a:xfrm rot="5400000" flipV="1">
            <a:off x="6357992" y="3435674"/>
            <a:ext cx="761330" cy="385229"/>
          </a:xfrm>
          <a:custGeom>
            <a:avLst/>
            <a:gdLst>
              <a:gd name="connsiteX0" fmla="*/ 113342 w 2706312"/>
              <a:gd name="connsiteY0" fmla="*/ 3177308 h 3177308"/>
              <a:gd name="connsiteX1" fmla="*/ 348842 w 2706312"/>
              <a:gd name="connsiteY1" fmla="*/ 3177308 h 3177308"/>
              <a:gd name="connsiteX2" fmla="*/ 348855 w 2706312"/>
              <a:gd name="connsiteY2" fmla="*/ 3177305 h 3177308"/>
              <a:gd name="connsiteX3" fmla="*/ 1172090 w 2706312"/>
              <a:gd name="connsiteY3" fmla="*/ 3177305 h 3177308"/>
              <a:gd name="connsiteX4" fmla="*/ 1172111 w 2706312"/>
              <a:gd name="connsiteY4" fmla="*/ 3177308 h 3177308"/>
              <a:gd name="connsiteX5" fmla="*/ 1407610 w 2706312"/>
              <a:gd name="connsiteY5" fmla="*/ 3177308 h 3177308"/>
              <a:gd name="connsiteX6" fmla="*/ 1497188 w 2706312"/>
              <a:gd name="connsiteY6" fmla="*/ 3133283 h 3177308"/>
              <a:gd name="connsiteX7" fmla="*/ 1765420 w 2706312"/>
              <a:gd name="connsiteY7" fmla="*/ 2785650 h 3177308"/>
              <a:gd name="connsiteX8" fmla="*/ 1766217 w 2706312"/>
              <a:gd name="connsiteY8" fmla="*/ 2784239 h 3177308"/>
              <a:gd name="connsiteX9" fmla="*/ 2422849 w 2706312"/>
              <a:gd name="connsiteY9" fmla="*/ 1974725 h 3177308"/>
              <a:gd name="connsiteX10" fmla="*/ 2424671 w 2706312"/>
              <a:gd name="connsiteY10" fmla="*/ 1973732 h 3177308"/>
              <a:gd name="connsiteX11" fmla="*/ 2688392 w 2706312"/>
              <a:gd name="connsiteY11" fmla="*/ 1658191 h 3177308"/>
              <a:gd name="connsiteX12" fmla="*/ 2706312 w 2706312"/>
              <a:gd name="connsiteY12" fmla="*/ 1593950 h 3177308"/>
              <a:gd name="connsiteX13" fmla="*/ 2705655 w 2706312"/>
              <a:gd name="connsiteY13" fmla="*/ 1588654 h 3177308"/>
              <a:gd name="connsiteX14" fmla="*/ 2706312 w 2706312"/>
              <a:gd name="connsiteY14" fmla="*/ 1583358 h 3177308"/>
              <a:gd name="connsiteX15" fmla="*/ 2688392 w 2706312"/>
              <a:gd name="connsiteY15" fmla="*/ 1519117 h 3177308"/>
              <a:gd name="connsiteX16" fmla="*/ 2424671 w 2706312"/>
              <a:gd name="connsiteY16" fmla="*/ 1203576 h 3177308"/>
              <a:gd name="connsiteX17" fmla="*/ 2422849 w 2706312"/>
              <a:gd name="connsiteY17" fmla="*/ 1202583 h 3177308"/>
              <a:gd name="connsiteX18" fmla="*/ 1766217 w 2706312"/>
              <a:gd name="connsiteY18" fmla="*/ 393069 h 3177308"/>
              <a:gd name="connsiteX19" fmla="*/ 1765420 w 2706312"/>
              <a:gd name="connsiteY19" fmla="*/ 391658 h 3177308"/>
              <a:gd name="connsiteX20" fmla="*/ 1497188 w 2706312"/>
              <a:gd name="connsiteY20" fmla="*/ 44025 h 3177308"/>
              <a:gd name="connsiteX21" fmla="*/ 1407610 w 2706312"/>
              <a:gd name="connsiteY21" fmla="*/ 0 h 3177308"/>
              <a:gd name="connsiteX22" fmla="*/ 1172111 w 2706312"/>
              <a:gd name="connsiteY22" fmla="*/ 0 h 3177308"/>
              <a:gd name="connsiteX23" fmla="*/ 1172090 w 2706312"/>
              <a:gd name="connsiteY23" fmla="*/ 3 h 3177308"/>
              <a:gd name="connsiteX24" fmla="*/ 348855 w 2706312"/>
              <a:gd name="connsiteY24" fmla="*/ 3 h 3177308"/>
              <a:gd name="connsiteX25" fmla="*/ 348842 w 2706312"/>
              <a:gd name="connsiteY25" fmla="*/ 0 h 3177308"/>
              <a:gd name="connsiteX26" fmla="*/ 113342 w 2706312"/>
              <a:gd name="connsiteY26" fmla="*/ 0 h 3177308"/>
              <a:gd name="connsiteX27" fmla="*/ 113321 w 2706312"/>
              <a:gd name="connsiteY27" fmla="*/ 3 h 3177308"/>
              <a:gd name="connsiteX28" fmla="*/ 112463 w 2706312"/>
              <a:gd name="connsiteY28" fmla="*/ 3 h 3177308"/>
              <a:gd name="connsiteX29" fmla="*/ 112477 w 2706312"/>
              <a:gd name="connsiteY29" fmla="*/ 125 h 3177308"/>
              <a:gd name="connsiteX30" fmla="*/ 80173 w 2706312"/>
              <a:gd name="connsiteY30" fmla="*/ 4782 h 3177308"/>
              <a:gd name="connsiteX31" fmla="*/ 23765 w 2706312"/>
              <a:gd name="connsiteY31" fmla="*/ 182260 h 3177308"/>
              <a:gd name="connsiteX32" fmla="*/ 291997 w 2706312"/>
              <a:gd name="connsiteY32" fmla="*/ 529893 h 3177308"/>
              <a:gd name="connsiteX33" fmla="*/ 300578 w 2706312"/>
              <a:gd name="connsiteY33" fmla="*/ 536908 h 3177308"/>
              <a:gd name="connsiteX34" fmla="*/ 1151328 w 2706312"/>
              <a:gd name="connsiteY34" fmla="*/ 1583356 h 3177308"/>
              <a:gd name="connsiteX35" fmla="*/ 1151324 w 2706312"/>
              <a:gd name="connsiteY35" fmla="*/ 1583356 h 3177308"/>
              <a:gd name="connsiteX36" fmla="*/ 1147017 w 2706312"/>
              <a:gd name="connsiteY36" fmla="*/ 1588654 h 3177308"/>
              <a:gd name="connsiteX37" fmla="*/ 1151324 w 2706312"/>
              <a:gd name="connsiteY37" fmla="*/ 1593952 h 3177308"/>
              <a:gd name="connsiteX38" fmla="*/ 1151328 w 2706312"/>
              <a:gd name="connsiteY38" fmla="*/ 1593952 h 3177308"/>
              <a:gd name="connsiteX39" fmla="*/ 300578 w 2706312"/>
              <a:gd name="connsiteY39" fmla="*/ 2640400 h 3177308"/>
              <a:gd name="connsiteX40" fmla="*/ 291997 w 2706312"/>
              <a:gd name="connsiteY40" fmla="*/ 2647415 h 3177308"/>
              <a:gd name="connsiteX41" fmla="*/ 23765 w 2706312"/>
              <a:gd name="connsiteY41" fmla="*/ 2995048 h 3177308"/>
              <a:gd name="connsiteX42" fmla="*/ 80173 w 2706312"/>
              <a:gd name="connsiteY42" fmla="*/ 3172526 h 3177308"/>
              <a:gd name="connsiteX43" fmla="*/ 112477 w 2706312"/>
              <a:gd name="connsiteY43" fmla="*/ 3177183 h 3177308"/>
              <a:gd name="connsiteX44" fmla="*/ 112463 w 2706312"/>
              <a:gd name="connsiteY44" fmla="*/ 3177305 h 3177308"/>
              <a:gd name="connsiteX45" fmla="*/ 113321 w 2706312"/>
              <a:gd name="connsiteY45" fmla="*/ 3177305 h 3177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251" h="633">
                <a:moveTo>
                  <a:pt x="19" y="633"/>
                </a:moveTo>
                <a:lnTo>
                  <a:pt x="57" y="633"/>
                </a:lnTo>
                <a:lnTo>
                  <a:pt x="57" y="633"/>
                </a:lnTo>
                <a:lnTo>
                  <a:pt x="192" y="633"/>
                </a:lnTo>
                <a:lnTo>
                  <a:pt x="192" y="633"/>
                </a:lnTo>
                <a:lnTo>
                  <a:pt x="231" y="633"/>
                </a:lnTo>
                <a:cubicBezTo>
                  <a:pt x="236" y="633"/>
                  <a:pt x="242" y="630"/>
                  <a:pt x="245" y="624"/>
                </a:cubicBezTo>
                <a:lnTo>
                  <a:pt x="289" y="555"/>
                </a:lnTo>
                <a:lnTo>
                  <a:pt x="289" y="555"/>
                </a:lnTo>
                <a:lnTo>
                  <a:pt x="397" y="393"/>
                </a:lnTo>
                <a:lnTo>
                  <a:pt x="397" y="393"/>
                </a:lnTo>
                <a:lnTo>
                  <a:pt x="440" y="330"/>
                </a:lnTo>
                <a:cubicBezTo>
                  <a:pt x="442" y="328"/>
                  <a:pt x="443" y="323"/>
                  <a:pt x="443" y="318"/>
                </a:cubicBezTo>
                <a:lnTo>
                  <a:pt x="443" y="317"/>
                </a:lnTo>
                <a:lnTo>
                  <a:pt x="443" y="316"/>
                </a:lnTo>
                <a:cubicBezTo>
                  <a:pt x="443" y="311"/>
                  <a:pt x="442" y="306"/>
                  <a:pt x="440" y="303"/>
                </a:cubicBezTo>
                <a:lnTo>
                  <a:pt x="397" y="240"/>
                </a:lnTo>
                <a:lnTo>
                  <a:pt x="397" y="240"/>
                </a:lnTo>
                <a:lnTo>
                  <a:pt x="289" y="78"/>
                </a:lnTo>
                <a:lnTo>
                  <a:pt x="289" y="78"/>
                </a:lnTo>
                <a:lnTo>
                  <a:pt x="245" y="9"/>
                </a:lnTo>
                <a:cubicBezTo>
                  <a:pt x="242" y="3"/>
                  <a:pt x="236" y="0"/>
                  <a:pt x="231" y="0"/>
                </a:cubicBezTo>
                <a:lnTo>
                  <a:pt x="192" y="0"/>
                </a:lnTo>
                <a:lnTo>
                  <a:pt x="192" y="0"/>
                </a:lnTo>
                <a:lnTo>
                  <a:pt x="57" y="0"/>
                </a:lnTo>
                <a:lnTo>
                  <a:pt x="57" y="0"/>
                </a:lnTo>
                <a:lnTo>
                  <a:pt x="19" y="0"/>
                </a:lnTo>
                <a:lnTo>
                  <a:pt x="19" y="0"/>
                </a:lnTo>
                <a:lnTo>
                  <a:pt x="18" y="0"/>
                </a:lnTo>
                <a:lnTo>
                  <a:pt x="18" y="0"/>
                </a:lnTo>
                <a:lnTo>
                  <a:pt x="13" y="1"/>
                </a:lnTo>
                <a:cubicBezTo>
                  <a:pt x="1" y="5"/>
                  <a:pt x="-4" y="23"/>
                  <a:pt x="4" y="36"/>
                </a:cubicBezTo>
                <a:lnTo>
                  <a:pt x="48" y="106"/>
                </a:lnTo>
                <a:lnTo>
                  <a:pt x="49" y="107"/>
                </a:lnTo>
                <a:lnTo>
                  <a:pt x="189" y="316"/>
                </a:lnTo>
                <a:lnTo>
                  <a:pt x="189" y="316"/>
                </a:lnTo>
                <a:lnTo>
                  <a:pt x="188" y="317"/>
                </a:lnTo>
                <a:lnTo>
                  <a:pt x="189" y="318"/>
                </a:lnTo>
                <a:lnTo>
                  <a:pt x="189" y="318"/>
                </a:lnTo>
                <a:lnTo>
                  <a:pt x="49" y="526"/>
                </a:lnTo>
                <a:lnTo>
                  <a:pt x="48" y="528"/>
                </a:lnTo>
                <a:lnTo>
                  <a:pt x="4" y="597"/>
                </a:lnTo>
                <a:cubicBezTo>
                  <a:pt x="-4" y="610"/>
                  <a:pt x="1" y="628"/>
                  <a:pt x="13" y="632"/>
                </a:cubicBezTo>
                <a:lnTo>
                  <a:pt x="18" y="633"/>
                </a:lnTo>
                <a:lnTo>
                  <a:pt x="18" y="633"/>
                </a:lnTo>
                <a:lnTo>
                  <a:pt x="19" y="633"/>
                </a:lnTo>
                <a:lnTo>
                  <a:pt x="19" y="633"/>
                </a:lnTo>
                <a:close/>
                <a:moveTo>
                  <a:pt x="423" y="633"/>
                </a:moveTo>
                <a:lnTo>
                  <a:pt x="461" y="633"/>
                </a:lnTo>
                <a:lnTo>
                  <a:pt x="461" y="633"/>
                </a:lnTo>
                <a:lnTo>
                  <a:pt x="596" y="633"/>
                </a:lnTo>
                <a:lnTo>
                  <a:pt x="596" y="633"/>
                </a:lnTo>
                <a:lnTo>
                  <a:pt x="635" y="633"/>
                </a:lnTo>
                <a:cubicBezTo>
                  <a:pt x="640" y="633"/>
                  <a:pt x="646" y="630"/>
                  <a:pt x="649" y="624"/>
                </a:cubicBezTo>
                <a:lnTo>
                  <a:pt x="693" y="555"/>
                </a:lnTo>
                <a:lnTo>
                  <a:pt x="693" y="555"/>
                </a:lnTo>
                <a:lnTo>
                  <a:pt x="801" y="393"/>
                </a:lnTo>
                <a:lnTo>
                  <a:pt x="801" y="393"/>
                </a:lnTo>
                <a:lnTo>
                  <a:pt x="845" y="330"/>
                </a:lnTo>
                <a:cubicBezTo>
                  <a:pt x="847" y="328"/>
                  <a:pt x="847" y="323"/>
                  <a:pt x="847" y="318"/>
                </a:cubicBezTo>
                <a:lnTo>
                  <a:pt x="847" y="317"/>
                </a:lnTo>
                <a:lnTo>
                  <a:pt x="847" y="316"/>
                </a:lnTo>
                <a:cubicBezTo>
                  <a:pt x="847" y="311"/>
                  <a:pt x="847" y="306"/>
                  <a:pt x="845" y="303"/>
                </a:cubicBezTo>
                <a:lnTo>
                  <a:pt x="801" y="240"/>
                </a:lnTo>
                <a:lnTo>
                  <a:pt x="801" y="240"/>
                </a:lnTo>
                <a:lnTo>
                  <a:pt x="693" y="78"/>
                </a:lnTo>
                <a:lnTo>
                  <a:pt x="693" y="78"/>
                </a:lnTo>
                <a:lnTo>
                  <a:pt x="649" y="9"/>
                </a:lnTo>
                <a:cubicBezTo>
                  <a:pt x="646" y="3"/>
                  <a:pt x="640" y="0"/>
                  <a:pt x="635" y="0"/>
                </a:cubicBezTo>
                <a:lnTo>
                  <a:pt x="596" y="0"/>
                </a:lnTo>
                <a:lnTo>
                  <a:pt x="596" y="0"/>
                </a:lnTo>
                <a:lnTo>
                  <a:pt x="461" y="0"/>
                </a:lnTo>
                <a:lnTo>
                  <a:pt x="461" y="0"/>
                </a:lnTo>
                <a:lnTo>
                  <a:pt x="423" y="0"/>
                </a:lnTo>
                <a:lnTo>
                  <a:pt x="423" y="0"/>
                </a:lnTo>
                <a:lnTo>
                  <a:pt x="422" y="0"/>
                </a:lnTo>
                <a:lnTo>
                  <a:pt x="422" y="0"/>
                </a:lnTo>
                <a:lnTo>
                  <a:pt x="417" y="1"/>
                </a:lnTo>
                <a:cubicBezTo>
                  <a:pt x="405" y="5"/>
                  <a:pt x="400" y="23"/>
                  <a:pt x="408" y="36"/>
                </a:cubicBezTo>
                <a:lnTo>
                  <a:pt x="452" y="106"/>
                </a:lnTo>
                <a:lnTo>
                  <a:pt x="453" y="107"/>
                </a:lnTo>
                <a:lnTo>
                  <a:pt x="593" y="316"/>
                </a:lnTo>
                <a:lnTo>
                  <a:pt x="593" y="316"/>
                </a:lnTo>
                <a:lnTo>
                  <a:pt x="592" y="317"/>
                </a:lnTo>
                <a:lnTo>
                  <a:pt x="593" y="318"/>
                </a:lnTo>
                <a:lnTo>
                  <a:pt x="593" y="318"/>
                </a:lnTo>
                <a:lnTo>
                  <a:pt x="453" y="526"/>
                </a:lnTo>
                <a:lnTo>
                  <a:pt x="452" y="527"/>
                </a:lnTo>
                <a:lnTo>
                  <a:pt x="408" y="597"/>
                </a:lnTo>
                <a:cubicBezTo>
                  <a:pt x="400" y="610"/>
                  <a:pt x="405" y="628"/>
                  <a:pt x="417" y="632"/>
                </a:cubicBezTo>
                <a:lnTo>
                  <a:pt x="422" y="633"/>
                </a:lnTo>
                <a:lnTo>
                  <a:pt x="422" y="633"/>
                </a:lnTo>
                <a:lnTo>
                  <a:pt x="423" y="633"/>
                </a:lnTo>
                <a:lnTo>
                  <a:pt x="423" y="633"/>
                </a:lnTo>
                <a:close/>
                <a:moveTo>
                  <a:pt x="827" y="633"/>
                </a:moveTo>
                <a:lnTo>
                  <a:pt x="865" y="633"/>
                </a:lnTo>
                <a:lnTo>
                  <a:pt x="865" y="633"/>
                </a:lnTo>
                <a:lnTo>
                  <a:pt x="1000" y="633"/>
                </a:lnTo>
                <a:lnTo>
                  <a:pt x="1000" y="633"/>
                </a:lnTo>
                <a:lnTo>
                  <a:pt x="1039" y="633"/>
                </a:lnTo>
                <a:cubicBezTo>
                  <a:pt x="1044" y="633"/>
                  <a:pt x="1050" y="630"/>
                  <a:pt x="1053" y="624"/>
                </a:cubicBezTo>
                <a:lnTo>
                  <a:pt x="1097" y="555"/>
                </a:lnTo>
                <a:lnTo>
                  <a:pt x="1097" y="555"/>
                </a:lnTo>
                <a:lnTo>
                  <a:pt x="1205" y="393"/>
                </a:lnTo>
                <a:lnTo>
                  <a:pt x="1205" y="393"/>
                </a:lnTo>
                <a:lnTo>
                  <a:pt x="1249" y="330"/>
                </a:lnTo>
                <a:cubicBezTo>
                  <a:pt x="1251" y="328"/>
                  <a:pt x="1251" y="323"/>
                  <a:pt x="1251" y="318"/>
                </a:cubicBezTo>
                <a:lnTo>
                  <a:pt x="1251" y="317"/>
                </a:lnTo>
                <a:lnTo>
                  <a:pt x="1251" y="316"/>
                </a:lnTo>
                <a:cubicBezTo>
                  <a:pt x="1251" y="311"/>
                  <a:pt x="1251" y="306"/>
                  <a:pt x="1249" y="303"/>
                </a:cubicBezTo>
                <a:lnTo>
                  <a:pt x="1205" y="240"/>
                </a:lnTo>
                <a:lnTo>
                  <a:pt x="1205" y="240"/>
                </a:lnTo>
                <a:lnTo>
                  <a:pt x="1097" y="78"/>
                </a:lnTo>
                <a:lnTo>
                  <a:pt x="1097" y="78"/>
                </a:lnTo>
                <a:lnTo>
                  <a:pt x="1053" y="9"/>
                </a:lnTo>
                <a:cubicBezTo>
                  <a:pt x="1050" y="3"/>
                  <a:pt x="1044" y="0"/>
                  <a:pt x="1039" y="0"/>
                </a:cubicBezTo>
                <a:lnTo>
                  <a:pt x="1000" y="0"/>
                </a:lnTo>
                <a:lnTo>
                  <a:pt x="1000" y="0"/>
                </a:lnTo>
                <a:lnTo>
                  <a:pt x="865" y="0"/>
                </a:lnTo>
                <a:lnTo>
                  <a:pt x="865" y="0"/>
                </a:lnTo>
                <a:lnTo>
                  <a:pt x="827" y="0"/>
                </a:lnTo>
                <a:lnTo>
                  <a:pt x="827" y="0"/>
                </a:lnTo>
                <a:lnTo>
                  <a:pt x="826" y="0"/>
                </a:lnTo>
                <a:lnTo>
                  <a:pt x="826" y="0"/>
                </a:lnTo>
                <a:lnTo>
                  <a:pt x="821" y="1"/>
                </a:lnTo>
                <a:cubicBezTo>
                  <a:pt x="809" y="5"/>
                  <a:pt x="804" y="23"/>
                  <a:pt x="812" y="36"/>
                </a:cubicBezTo>
                <a:lnTo>
                  <a:pt x="856" y="106"/>
                </a:lnTo>
                <a:lnTo>
                  <a:pt x="857" y="107"/>
                </a:lnTo>
                <a:lnTo>
                  <a:pt x="997" y="316"/>
                </a:lnTo>
                <a:lnTo>
                  <a:pt x="997" y="316"/>
                </a:lnTo>
                <a:lnTo>
                  <a:pt x="996" y="317"/>
                </a:lnTo>
                <a:lnTo>
                  <a:pt x="997" y="318"/>
                </a:lnTo>
                <a:lnTo>
                  <a:pt x="997" y="318"/>
                </a:lnTo>
                <a:lnTo>
                  <a:pt x="857" y="526"/>
                </a:lnTo>
                <a:lnTo>
                  <a:pt x="856" y="527"/>
                </a:lnTo>
                <a:lnTo>
                  <a:pt x="812" y="597"/>
                </a:lnTo>
                <a:cubicBezTo>
                  <a:pt x="804" y="610"/>
                  <a:pt x="809" y="628"/>
                  <a:pt x="821" y="632"/>
                </a:cubicBezTo>
                <a:lnTo>
                  <a:pt x="826" y="633"/>
                </a:lnTo>
                <a:lnTo>
                  <a:pt x="826" y="633"/>
                </a:lnTo>
                <a:lnTo>
                  <a:pt x="827" y="633"/>
                </a:lnTo>
                <a:lnTo>
                  <a:pt x="827" y="633"/>
                </a:lnTo>
                <a:close/>
              </a:path>
            </a:pathLst>
          </a:custGeom>
          <a:gradFill>
            <a:gsLst>
              <a:gs pos="0">
                <a:schemeClr val="accent1">
                  <a:lumMod val="60000"/>
                  <a:lumOff val="40000"/>
                  <a:alpha val="50000"/>
                </a:schemeClr>
              </a:gs>
              <a:gs pos="100000">
                <a:schemeClr val="accent1"/>
              </a:gs>
            </a:gsLst>
            <a:lin ang="0" scaled="0"/>
          </a:gradFill>
          <a:ln>
            <a:noFill/>
          </a:ln>
          <a:effectLst>
            <a:outerShdw algn="tl" blurRad="635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6195" compatLnSpc="1" forceAA="0" fromWordArt="0" horzOverflow="overflow" lIns="144145" numCol="1" rIns="71755" rtlCol="0" spcCol="0" tIns="71755" vert="horz" vertOverflow="overflow" wrap="square">
            <a:noAutofit/>
          </a:bodyPr>
          <a:p>
            <a:pPr algn="ctr"/>
            <a:endParaRPr altLang="en-US" b="1" sz="1400" lang="zh-CN">
              <a:latin typeface="+mj-ea"/>
              <a:ea typeface="+mj-ea"/>
            </a:endParaRPr>
          </a:p>
        </p:txBody>
      </p:sp>
      <p:sp>
        <p:nvSpPr>
          <p:cNvPr id="1049422" name="圆角矩形 18"/>
          <p:cNvSpPr/>
          <p:nvPr>
            <p:custDataLst>
              <p:tags r:id="rId13"/>
            </p:custDataLst>
          </p:nvPr>
        </p:nvSpPr>
        <p:spPr>
          <a:xfrm>
            <a:off x="6734093" y="4591362"/>
            <a:ext cx="4614839" cy="1459976"/>
          </a:xfrm>
          <a:prstGeom prst="roundRect">
            <a:avLst>
              <a:gd name="adj" fmla="val 7078"/>
            </a:avLst>
          </a:prstGeom>
          <a:gradFill>
            <a:gsLst>
              <a:gs pos="0">
                <a:schemeClr val="bg1"/>
              </a:gs>
              <a:gs pos="80000">
                <a:schemeClr val="accent1">
                  <a:lumMod val="20000"/>
                  <a:lumOff val="80000"/>
                  <a:alpha val="34000"/>
                </a:schemeClr>
              </a:gs>
            </a:gsLst>
            <a:lin ang="10800000" scaled="0"/>
          </a:gradFill>
          <a:ln w="25400">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24" name="正文"/>
          <p:cNvSpPr txBox="1"/>
          <p:nvPr>
            <p:custDataLst>
              <p:tags r:id="rId14"/>
            </p:custDataLst>
          </p:nvPr>
        </p:nvSpPr>
        <p:spPr>
          <a:xfrm>
            <a:off x="7159488" y="5091612"/>
            <a:ext cx="4194920" cy="898868"/>
          </a:xfrm>
          <a:prstGeom prst="rect"/>
          <a:noFill/>
          <a:ln>
            <a:noFill/>
          </a:ln>
        </p:spPr>
        <p:txBody>
          <a:bodyPr anchor="t" anchorCtr="0" bIns="46800" lIns="90000" rIns="90000" rtlCol="0" tIns="46800" wrap="square">
            <a:normAutofit/>
          </a:bodyPr>
          <a:p>
            <a:pPr>
              <a:lnSpc>
                <a:spcPct val="130000"/>
              </a:lnSpc>
              <a:spcAft>
                <a:spcPts val="1000"/>
              </a:spcAft>
            </a:pPr>
            <a:r>
              <a:rPr altLang="en-US" dirty="0" sz="1600" lang="zh-CN">
                <a:solidFill>
                  <a:schemeClr val="tx1">
                    <a:lumMod val="65000"/>
                    <a:lumOff val="35000"/>
                  </a:schemeClr>
                </a:solidFill>
                <a:latin typeface="+中文正文" charset="0"/>
              </a:rPr>
              <a:t>单击此处添加正文，文字是您思想的提炼，请尽量言简意赅，单击此处添加正文；</a:t>
            </a:r>
            <a:endParaRPr altLang="en-US" dirty="0" sz="1600" lang="zh-CN">
              <a:solidFill>
                <a:schemeClr val="tx1">
                  <a:lumMod val="65000"/>
                  <a:lumOff val="35000"/>
                </a:schemeClr>
              </a:solidFill>
              <a:latin typeface="+中文正文" charset="0"/>
            </a:endParaRPr>
          </a:p>
        </p:txBody>
      </p:sp>
      <p:sp>
        <p:nvSpPr>
          <p:cNvPr id="1049426" name="标题"/>
          <p:cNvSpPr txBox="1"/>
          <p:nvPr>
            <p:custDataLst>
              <p:tags r:id="rId15"/>
            </p:custDataLst>
          </p:nvPr>
        </p:nvSpPr>
        <p:spPr>
          <a:xfrm>
            <a:off x="7159488" y="4708208"/>
            <a:ext cx="3428722" cy="433915"/>
          </a:xfrm>
          <a:prstGeom prst="rect"/>
          <a:noFill/>
        </p:spPr>
        <p:txBody>
          <a:bodyPr anchor="ctr" bIns="0" lIns="90000" rIns="90000" rtlCol="0" tIns="46800" wrap="square">
            <a:normAutofit/>
          </a:bodyPr>
          <a:p>
            <a:pPr algn="l"/>
            <a:r>
              <a:rPr altLang="en-US" b="1" dirty="0" sz="1000" lang="zh-CN" spc="300">
                <a:solidFill>
                  <a:schemeClr val="accent1"/>
                </a:solidFill>
                <a:latin typeface="+mj-ea"/>
                <a:ea typeface="+mj-ea"/>
              </a:rPr>
              <a:t>法规政策：法规政策的调整和变化，将对交通运输行业产生一定的影响和挑战</a:t>
            </a:r>
            <a:endParaRPr altLang="en-US" b="1" dirty="0" sz="1000" lang="zh-CN" spc="300">
              <a:solidFill>
                <a:schemeClr val="accent1"/>
              </a:solidFill>
              <a:latin typeface="+mj-ea"/>
              <a:ea typeface="+mj-ea"/>
            </a:endParaRPr>
          </a:p>
        </p:txBody>
      </p:sp>
      <p:sp>
        <p:nvSpPr>
          <p:cNvPr id="1049428" name="任意多边形: 形状 23"/>
          <p:cNvSpPr>
            <a:spLocks noChangeAspect="1"/>
          </p:cNvSpPr>
          <p:nvPr>
            <p:custDataLst>
              <p:tags r:id="rId16"/>
            </p:custDataLst>
          </p:nvPr>
        </p:nvSpPr>
        <p:spPr>
          <a:xfrm rot="5400000" flipV="1">
            <a:off x="6357992" y="4985719"/>
            <a:ext cx="761330" cy="385229"/>
          </a:xfrm>
          <a:custGeom>
            <a:avLst/>
            <a:gdLst>
              <a:gd name="connsiteX0" fmla="*/ 113342 w 2706312"/>
              <a:gd name="connsiteY0" fmla="*/ 3177308 h 3177308"/>
              <a:gd name="connsiteX1" fmla="*/ 348842 w 2706312"/>
              <a:gd name="connsiteY1" fmla="*/ 3177308 h 3177308"/>
              <a:gd name="connsiteX2" fmla="*/ 348855 w 2706312"/>
              <a:gd name="connsiteY2" fmla="*/ 3177305 h 3177308"/>
              <a:gd name="connsiteX3" fmla="*/ 1172090 w 2706312"/>
              <a:gd name="connsiteY3" fmla="*/ 3177305 h 3177308"/>
              <a:gd name="connsiteX4" fmla="*/ 1172111 w 2706312"/>
              <a:gd name="connsiteY4" fmla="*/ 3177308 h 3177308"/>
              <a:gd name="connsiteX5" fmla="*/ 1407610 w 2706312"/>
              <a:gd name="connsiteY5" fmla="*/ 3177308 h 3177308"/>
              <a:gd name="connsiteX6" fmla="*/ 1497188 w 2706312"/>
              <a:gd name="connsiteY6" fmla="*/ 3133283 h 3177308"/>
              <a:gd name="connsiteX7" fmla="*/ 1765420 w 2706312"/>
              <a:gd name="connsiteY7" fmla="*/ 2785650 h 3177308"/>
              <a:gd name="connsiteX8" fmla="*/ 1766217 w 2706312"/>
              <a:gd name="connsiteY8" fmla="*/ 2784239 h 3177308"/>
              <a:gd name="connsiteX9" fmla="*/ 2422849 w 2706312"/>
              <a:gd name="connsiteY9" fmla="*/ 1974725 h 3177308"/>
              <a:gd name="connsiteX10" fmla="*/ 2424671 w 2706312"/>
              <a:gd name="connsiteY10" fmla="*/ 1973732 h 3177308"/>
              <a:gd name="connsiteX11" fmla="*/ 2688392 w 2706312"/>
              <a:gd name="connsiteY11" fmla="*/ 1658191 h 3177308"/>
              <a:gd name="connsiteX12" fmla="*/ 2706312 w 2706312"/>
              <a:gd name="connsiteY12" fmla="*/ 1593950 h 3177308"/>
              <a:gd name="connsiteX13" fmla="*/ 2705655 w 2706312"/>
              <a:gd name="connsiteY13" fmla="*/ 1588654 h 3177308"/>
              <a:gd name="connsiteX14" fmla="*/ 2706312 w 2706312"/>
              <a:gd name="connsiteY14" fmla="*/ 1583358 h 3177308"/>
              <a:gd name="connsiteX15" fmla="*/ 2688392 w 2706312"/>
              <a:gd name="connsiteY15" fmla="*/ 1519117 h 3177308"/>
              <a:gd name="connsiteX16" fmla="*/ 2424671 w 2706312"/>
              <a:gd name="connsiteY16" fmla="*/ 1203576 h 3177308"/>
              <a:gd name="connsiteX17" fmla="*/ 2422849 w 2706312"/>
              <a:gd name="connsiteY17" fmla="*/ 1202583 h 3177308"/>
              <a:gd name="connsiteX18" fmla="*/ 1766217 w 2706312"/>
              <a:gd name="connsiteY18" fmla="*/ 393069 h 3177308"/>
              <a:gd name="connsiteX19" fmla="*/ 1765420 w 2706312"/>
              <a:gd name="connsiteY19" fmla="*/ 391658 h 3177308"/>
              <a:gd name="connsiteX20" fmla="*/ 1497188 w 2706312"/>
              <a:gd name="connsiteY20" fmla="*/ 44025 h 3177308"/>
              <a:gd name="connsiteX21" fmla="*/ 1407610 w 2706312"/>
              <a:gd name="connsiteY21" fmla="*/ 0 h 3177308"/>
              <a:gd name="connsiteX22" fmla="*/ 1172111 w 2706312"/>
              <a:gd name="connsiteY22" fmla="*/ 0 h 3177308"/>
              <a:gd name="connsiteX23" fmla="*/ 1172090 w 2706312"/>
              <a:gd name="connsiteY23" fmla="*/ 3 h 3177308"/>
              <a:gd name="connsiteX24" fmla="*/ 348855 w 2706312"/>
              <a:gd name="connsiteY24" fmla="*/ 3 h 3177308"/>
              <a:gd name="connsiteX25" fmla="*/ 348842 w 2706312"/>
              <a:gd name="connsiteY25" fmla="*/ 0 h 3177308"/>
              <a:gd name="connsiteX26" fmla="*/ 113342 w 2706312"/>
              <a:gd name="connsiteY26" fmla="*/ 0 h 3177308"/>
              <a:gd name="connsiteX27" fmla="*/ 113321 w 2706312"/>
              <a:gd name="connsiteY27" fmla="*/ 3 h 3177308"/>
              <a:gd name="connsiteX28" fmla="*/ 112463 w 2706312"/>
              <a:gd name="connsiteY28" fmla="*/ 3 h 3177308"/>
              <a:gd name="connsiteX29" fmla="*/ 112477 w 2706312"/>
              <a:gd name="connsiteY29" fmla="*/ 125 h 3177308"/>
              <a:gd name="connsiteX30" fmla="*/ 80173 w 2706312"/>
              <a:gd name="connsiteY30" fmla="*/ 4782 h 3177308"/>
              <a:gd name="connsiteX31" fmla="*/ 23765 w 2706312"/>
              <a:gd name="connsiteY31" fmla="*/ 182260 h 3177308"/>
              <a:gd name="connsiteX32" fmla="*/ 291997 w 2706312"/>
              <a:gd name="connsiteY32" fmla="*/ 529893 h 3177308"/>
              <a:gd name="connsiteX33" fmla="*/ 300578 w 2706312"/>
              <a:gd name="connsiteY33" fmla="*/ 536908 h 3177308"/>
              <a:gd name="connsiteX34" fmla="*/ 1151328 w 2706312"/>
              <a:gd name="connsiteY34" fmla="*/ 1583356 h 3177308"/>
              <a:gd name="connsiteX35" fmla="*/ 1151324 w 2706312"/>
              <a:gd name="connsiteY35" fmla="*/ 1583356 h 3177308"/>
              <a:gd name="connsiteX36" fmla="*/ 1147017 w 2706312"/>
              <a:gd name="connsiteY36" fmla="*/ 1588654 h 3177308"/>
              <a:gd name="connsiteX37" fmla="*/ 1151324 w 2706312"/>
              <a:gd name="connsiteY37" fmla="*/ 1593952 h 3177308"/>
              <a:gd name="connsiteX38" fmla="*/ 1151328 w 2706312"/>
              <a:gd name="connsiteY38" fmla="*/ 1593952 h 3177308"/>
              <a:gd name="connsiteX39" fmla="*/ 300578 w 2706312"/>
              <a:gd name="connsiteY39" fmla="*/ 2640400 h 3177308"/>
              <a:gd name="connsiteX40" fmla="*/ 291997 w 2706312"/>
              <a:gd name="connsiteY40" fmla="*/ 2647415 h 3177308"/>
              <a:gd name="connsiteX41" fmla="*/ 23765 w 2706312"/>
              <a:gd name="connsiteY41" fmla="*/ 2995048 h 3177308"/>
              <a:gd name="connsiteX42" fmla="*/ 80173 w 2706312"/>
              <a:gd name="connsiteY42" fmla="*/ 3172526 h 3177308"/>
              <a:gd name="connsiteX43" fmla="*/ 112477 w 2706312"/>
              <a:gd name="connsiteY43" fmla="*/ 3177183 h 3177308"/>
              <a:gd name="connsiteX44" fmla="*/ 112463 w 2706312"/>
              <a:gd name="connsiteY44" fmla="*/ 3177305 h 3177308"/>
              <a:gd name="connsiteX45" fmla="*/ 113321 w 2706312"/>
              <a:gd name="connsiteY45" fmla="*/ 3177305 h 3177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251" h="633">
                <a:moveTo>
                  <a:pt x="19" y="633"/>
                </a:moveTo>
                <a:lnTo>
                  <a:pt x="57" y="633"/>
                </a:lnTo>
                <a:lnTo>
                  <a:pt x="57" y="633"/>
                </a:lnTo>
                <a:lnTo>
                  <a:pt x="192" y="633"/>
                </a:lnTo>
                <a:lnTo>
                  <a:pt x="192" y="633"/>
                </a:lnTo>
                <a:lnTo>
                  <a:pt x="231" y="633"/>
                </a:lnTo>
                <a:cubicBezTo>
                  <a:pt x="236" y="633"/>
                  <a:pt x="242" y="630"/>
                  <a:pt x="245" y="624"/>
                </a:cubicBezTo>
                <a:lnTo>
                  <a:pt x="289" y="555"/>
                </a:lnTo>
                <a:lnTo>
                  <a:pt x="289" y="555"/>
                </a:lnTo>
                <a:lnTo>
                  <a:pt x="397" y="393"/>
                </a:lnTo>
                <a:lnTo>
                  <a:pt x="397" y="393"/>
                </a:lnTo>
                <a:lnTo>
                  <a:pt x="440" y="330"/>
                </a:lnTo>
                <a:cubicBezTo>
                  <a:pt x="442" y="328"/>
                  <a:pt x="443" y="323"/>
                  <a:pt x="443" y="318"/>
                </a:cubicBezTo>
                <a:lnTo>
                  <a:pt x="443" y="317"/>
                </a:lnTo>
                <a:lnTo>
                  <a:pt x="443" y="316"/>
                </a:lnTo>
                <a:cubicBezTo>
                  <a:pt x="443" y="311"/>
                  <a:pt x="442" y="306"/>
                  <a:pt x="440" y="303"/>
                </a:cubicBezTo>
                <a:lnTo>
                  <a:pt x="397" y="240"/>
                </a:lnTo>
                <a:lnTo>
                  <a:pt x="397" y="240"/>
                </a:lnTo>
                <a:lnTo>
                  <a:pt x="289" y="78"/>
                </a:lnTo>
                <a:lnTo>
                  <a:pt x="289" y="78"/>
                </a:lnTo>
                <a:lnTo>
                  <a:pt x="245" y="9"/>
                </a:lnTo>
                <a:cubicBezTo>
                  <a:pt x="242" y="3"/>
                  <a:pt x="236" y="0"/>
                  <a:pt x="231" y="0"/>
                </a:cubicBezTo>
                <a:lnTo>
                  <a:pt x="192" y="0"/>
                </a:lnTo>
                <a:lnTo>
                  <a:pt x="192" y="0"/>
                </a:lnTo>
                <a:lnTo>
                  <a:pt x="57" y="0"/>
                </a:lnTo>
                <a:lnTo>
                  <a:pt x="57" y="0"/>
                </a:lnTo>
                <a:lnTo>
                  <a:pt x="19" y="0"/>
                </a:lnTo>
                <a:lnTo>
                  <a:pt x="19" y="0"/>
                </a:lnTo>
                <a:lnTo>
                  <a:pt x="18" y="0"/>
                </a:lnTo>
                <a:lnTo>
                  <a:pt x="18" y="0"/>
                </a:lnTo>
                <a:lnTo>
                  <a:pt x="13" y="1"/>
                </a:lnTo>
                <a:cubicBezTo>
                  <a:pt x="1" y="5"/>
                  <a:pt x="-4" y="23"/>
                  <a:pt x="4" y="36"/>
                </a:cubicBezTo>
                <a:lnTo>
                  <a:pt x="48" y="106"/>
                </a:lnTo>
                <a:lnTo>
                  <a:pt x="49" y="107"/>
                </a:lnTo>
                <a:lnTo>
                  <a:pt x="189" y="316"/>
                </a:lnTo>
                <a:lnTo>
                  <a:pt x="189" y="316"/>
                </a:lnTo>
                <a:lnTo>
                  <a:pt x="188" y="317"/>
                </a:lnTo>
                <a:lnTo>
                  <a:pt x="189" y="318"/>
                </a:lnTo>
                <a:lnTo>
                  <a:pt x="189" y="318"/>
                </a:lnTo>
                <a:lnTo>
                  <a:pt x="49" y="526"/>
                </a:lnTo>
                <a:lnTo>
                  <a:pt x="48" y="528"/>
                </a:lnTo>
                <a:lnTo>
                  <a:pt x="4" y="597"/>
                </a:lnTo>
                <a:cubicBezTo>
                  <a:pt x="-4" y="610"/>
                  <a:pt x="1" y="628"/>
                  <a:pt x="13" y="632"/>
                </a:cubicBezTo>
                <a:lnTo>
                  <a:pt x="18" y="633"/>
                </a:lnTo>
                <a:lnTo>
                  <a:pt x="18" y="633"/>
                </a:lnTo>
                <a:lnTo>
                  <a:pt x="19" y="633"/>
                </a:lnTo>
                <a:lnTo>
                  <a:pt x="19" y="633"/>
                </a:lnTo>
                <a:close/>
                <a:moveTo>
                  <a:pt x="423" y="633"/>
                </a:moveTo>
                <a:lnTo>
                  <a:pt x="461" y="633"/>
                </a:lnTo>
                <a:lnTo>
                  <a:pt x="461" y="633"/>
                </a:lnTo>
                <a:lnTo>
                  <a:pt x="596" y="633"/>
                </a:lnTo>
                <a:lnTo>
                  <a:pt x="596" y="633"/>
                </a:lnTo>
                <a:lnTo>
                  <a:pt x="635" y="633"/>
                </a:lnTo>
                <a:cubicBezTo>
                  <a:pt x="640" y="633"/>
                  <a:pt x="646" y="630"/>
                  <a:pt x="649" y="624"/>
                </a:cubicBezTo>
                <a:lnTo>
                  <a:pt x="693" y="555"/>
                </a:lnTo>
                <a:lnTo>
                  <a:pt x="693" y="555"/>
                </a:lnTo>
                <a:lnTo>
                  <a:pt x="801" y="393"/>
                </a:lnTo>
                <a:lnTo>
                  <a:pt x="801" y="393"/>
                </a:lnTo>
                <a:lnTo>
                  <a:pt x="845" y="330"/>
                </a:lnTo>
                <a:cubicBezTo>
                  <a:pt x="847" y="328"/>
                  <a:pt x="847" y="323"/>
                  <a:pt x="847" y="318"/>
                </a:cubicBezTo>
                <a:lnTo>
                  <a:pt x="847" y="317"/>
                </a:lnTo>
                <a:lnTo>
                  <a:pt x="847" y="316"/>
                </a:lnTo>
                <a:cubicBezTo>
                  <a:pt x="847" y="311"/>
                  <a:pt x="847" y="306"/>
                  <a:pt x="845" y="303"/>
                </a:cubicBezTo>
                <a:lnTo>
                  <a:pt x="801" y="240"/>
                </a:lnTo>
                <a:lnTo>
                  <a:pt x="801" y="240"/>
                </a:lnTo>
                <a:lnTo>
                  <a:pt x="693" y="78"/>
                </a:lnTo>
                <a:lnTo>
                  <a:pt x="693" y="78"/>
                </a:lnTo>
                <a:lnTo>
                  <a:pt x="649" y="9"/>
                </a:lnTo>
                <a:cubicBezTo>
                  <a:pt x="646" y="3"/>
                  <a:pt x="640" y="0"/>
                  <a:pt x="635" y="0"/>
                </a:cubicBezTo>
                <a:lnTo>
                  <a:pt x="596" y="0"/>
                </a:lnTo>
                <a:lnTo>
                  <a:pt x="596" y="0"/>
                </a:lnTo>
                <a:lnTo>
                  <a:pt x="461" y="0"/>
                </a:lnTo>
                <a:lnTo>
                  <a:pt x="461" y="0"/>
                </a:lnTo>
                <a:lnTo>
                  <a:pt x="423" y="0"/>
                </a:lnTo>
                <a:lnTo>
                  <a:pt x="423" y="0"/>
                </a:lnTo>
                <a:lnTo>
                  <a:pt x="422" y="0"/>
                </a:lnTo>
                <a:lnTo>
                  <a:pt x="422" y="0"/>
                </a:lnTo>
                <a:lnTo>
                  <a:pt x="417" y="1"/>
                </a:lnTo>
                <a:cubicBezTo>
                  <a:pt x="405" y="5"/>
                  <a:pt x="400" y="23"/>
                  <a:pt x="408" y="36"/>
                </a:cubicBezTo>
                <a:lnTo>
                  <a:pt x="452" y="106"/>
                </a:lnTo>
                <a:lnTo>
                  <a:pt x="453" y="107"/>
                </a:lnTo>
                <a:lnTo>
                  <a:pt x="593" y="316"/>
                </a:lnTo>
                <a:lnTo>
                  <a:pt x="593" y="316"/>
                </a:lnTo>
                <a:lnTo>
                  <a:pt x="592" y="317"/>
                </a:lnTo>
                <a:lnTo>
                  <a:pt x="593" y="318"/>
                </a:lnTo>
                <a:lnTo>
                  <a:pt x="593" y="318"/>
                </a:lnTo>
                <a:lnTo>
                  <a:pt x="453" y="526"/>
                </a:lnTo>
                <a:lnTo>
                  <a:pt x="452" y="527"/>
                </a:lnTo>
                <a:lnTo>
                  <a:pt x="408" y="597"/>
                </a:lnTo>
                <a:cubicBezTo>
                  <a:pt x="400" y="610"/>
                  <a:pt x="405" y="628"/>
                  <a:pt x="417" y="632"/>
                </a:cubicBezTo>
                <a:lnTo>
                  <a:pt x="422" y="633"/>
                </a:lnTo>
                <a:lnTo>
                  <a:pt x="422" y="633"/>
                </a:lnTo>
                <a:lnTo>
                  <a:pt x="423" y="633"/>
                </a:lnTo>
                <a:lnTo>
                  <a:pt x="423" y="633"/>
                </a:lnTo>
                <a:close/>
                <a:moveTo>
                  <a:pt x="827" y="633"/>
                </a:moveTo>
                <a:lnTo>
                  <a:pt x="865" y="633"/>
                </a:lnTo>
                <a:lnTo>
                  <a:pt x="865" y="633"/>
                </a:lnTo>
                <a:lnTo>
                  <a:pt x="1000" y="633"/>
                </a:lnTo>
                <a:lnTo>
                  <a:pt x="1000" y="633"/>
                </a:lnTo>
                <a:lnTo>
                  <a:pt x="1039" y="633"/>
                </a:lnTo>
                <a:cubicBezTo>
                  <a:pt x="1044" y="633"/>
                  <a:pt x="1050" y="630"/>
                  <a:pt x="1053" y="624"/>
                </a:cubicBezTo>
                <a:lnTo>
                  <a:pt x="1097" y="555"/>
                </a:lnTo>
                <a:lnTo>
                  <a:pt x="1097" y="555"/>
                </a:lnTo>
                <a:lnTo>
                  <a:pt x="1205" y="393"/>
                </a:lnTo>
                <a:lnTo>
                  <a:pt x="1205" y="393"/>
                </a:lnTo>
                <a:lnTo>
                  <a:pt x="1249" y="330"/>
                </a:lnTo>
                <a:cubicBezTo>
                  <a:pt x="1251" y="328"/>
                  <a:pt x="1251" y="323"/>
                  <a:pt x="1251" y="318"/>
                </a:cubicBezTo>
                <a:lnTo>
                  <a:pt x="1251" y="317"/>
                </a:lnTo>
                <a:lnTo>
                  <a:pt x="1251" y="316"/>
                </a:lnTo>
                <a:cubicBezTo>
                  <a:pt x="1251" y="311"/>
                  <a:pt x="1251" y="306"/>
                  <a:pt x="1249" y="303"/>
                </a:cubicBezTo>
                <a:lnTo>
                  <a:pt x="1205" y="240"/>
                </a:lnTo>
                <a:lnTo>
                  <a:pt x="1205" y="240"/>
                </a:lnTo>
                <a:lnTo>
                  <a:pt x="1097" y="78"/>
                </a:lnTo>
                <a:lnTo>
                  <a:pt x="1097" y="78"/>
                </a:lnTo>
                <a:lnTo>
                  <a:pt x="1053" y="9"/>
                </a:lnTo>
                <a:cubicBezTo>
                  <a:pt x="1050" y="3"/>
                  <a:pt x="1044" y="0"/>
                  <a:pt x="1039" y="0"/>
                </a:cubicBezTo>
                <a:lnTo>
                  <a:pt x="1000" y="0"/>
                </a:lnTo>
                <a:lnTo>
                  <a:pt x="1000" y="0"/>
                </a:lnTo>
                <a:lnTo>
                  <a:pt x="865" y="0"/>
                </a:lnTo>
                <a:lnTo>
                  <a:pt x="865" y="0"/>
                </a:lnTo>
                <a:lnTo>
                  <a:pt x="827" y="0"/>
                </a:lnTo>
                <a:lnTo>
                  <a:pt x="827" y="0"/>
                </a:lnTo>
                <a:lnTo>
                  <a:pt x="826" y="0"/>
                </a:lnTo>
                <a:lnTo>
                  <a:pt x="826" y="0"/>
                </a:lnTo>
                <a:lnTo>
                  <a:pt x="821" y="1"/>
                </a:lnTo>
                <a:cubicBezTo>
                  <a:pt x="809" y="5"/>
                  <a:pt x="804" y="23"/>
                  <a:pt x="812" y="36"/>
                </a:cubicBezTo>
                <a:lnTo>
                  <a:pt x="856" y="106"/>
                </a:lnTo>
                <a:lnTo>
                  <a:pt x="857" y="107"/>
                </a:lnTo>
                <a:lnTo>
                  <a:pt x="997" y="316"/>
                </a:lnTo>
                <a:lnTo>
                  <a:pt x="997" y="316"/>
                </a:lnTo>
                <a:lnTo>
                  <a:pt x="996" y="317"/>
                </a:lnTo>
                <a:lnTo>
                  <a:pt x="997" y="318"/>
                </a:lnTo>
                <a:lnTo>
                  <a:pt x="997" y="318"/>
                </a:lnTo>
                <a:lnTo>
                  <a:pt x="857" y="526"/>
                </a:lnTo>
                <a:lnTo>
                  <a:pt x="856" y="527"/>
                </a:lnTo>
                <a:lnTo>
                  <a:pt x="812" y="597"/>
                </a:lnTo>
                <a:cubicBezTo>
                  <a:pt x="804" y="610"/>
                  <a:pt x="809" y="628"/>
                  <a:pt x="821" y="632"/>
                </a:cubicBezTo>
                <a:lnTo>
                  <a:pt x="826" y="633"/>
                </a:lnTo>
                <a:lnTo>
                  <a:pt x="826" y="633"/>
                </a:lnTo>
                <a:lnTo>
                  <a:pt x="827" y="633"/>
                </a:lnTo>
                <a:lnTo>
                  <a:pt x="827" y="633"/>
                </a:lnTo>
                <a:close/>
              </a:path>
            </a:pathLst>
          </a:custGeom>
          <a:gradFill>
            <a:gsLst>
              <a:gs pos="0">
                <a:schemeClr val="accent1">
                  <a:lumMod val="60000"/>
                  <a:lumOff val="40000"/>
                  <a:alpha val="50000"/>
                </a:schemeClr>
              </a:gs>
              <a:gs pos="100000">
                <a:schemeClr val="accent1"/>
              </a:gs>
            </a:gsLst>
            <a:lin ang="0" scaled="0"/>
          </a:gradFill>
          <a:ln>
            <a:noFill/>
          </a:ln>
          <a:effectLst>
            <a:outerShdw algn="tl" blurRad="635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6195" compatLnSpc="1" forceAA="0" fromWordArt="0" horzOverflow="overflow" lIns="144145" numCol="1" rIns="71755" rtlCol="0" spcCol="0" tIns="71755" vert="horz" vertOverflow="overflow" wrap="square">
            <a:noAutofit/>
          </a:bodyPr>
          <a:p>
            <a:pPr algn="ctr"/>
            <a:endParaRPr altLang="en-US" b="1" sz="1400" lang="zh-CN">
              <a:latin typeface="+mj-ea"/>
              <a:ea typeface="+mj-ea"/>
            </a:endParaRPr>
          </a:p>
        </p:txBody>
      </p:sp>
      <p:sp>
        <p:nvSpPr>
          <p:cNvPr id="1049430" name="圆角矩形 26"/>
          <p:cNvSpPr/>
          <p:nvPr>
            <p:custDataLst>
              <p:tags r:id="rId17"/>
            </p:custDataLst>
          </p:nvPr>
        </p:nvSpPr>
        <p:spPr>
          <a:xfrm>
            <a:off x="6734093" y="1491271"/>
            <a:ext cx="4614839" cy="1459976"/>
          </a:xfrm>
          <a:prstGeom prst="roundRect">
            <a:avLst>
              <a:gd name="adj" fmla="val 7078"/>
            </a:avLst>
          </a:prstGeom>
          <a:gradFill>
            <a:gsLst>
              <a:gs pos="0">
                <a:schemeClr val="bg1"/>
              </a:gs>
              <a:gs pos="80000">
                <a:schemeClr val="accent1">
                  <a:lumMod val="20000"/>
                  <a:lumOff val="80000"/>
                  <a:alpha val="34000"/>
                </a:schemeClr>
              </a:gs>
            </a:gsLst>
            <a:lin ang="10800000" scaled="0"/>
          </a:gradFill>
          <a:ln w="25400">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32" name="正文"/>
          <p:cNvSpPr txBox="1"/>
          <p:nvPr>
            <p:custDataLst>
              <p:tags r:id="rId18"/>
            </p:custDataLst>
          </p:nvPr>
        </p:nvSpPr>
        <p:spPr>
          <a:xfrm>
            <a:off x="7159488" y="1991521"/>
            <a:ext cx="4194920" cy="898868"/>
          </a:xfrm>
          <a:prstGeom prst="rect"/>
          <a:noFill/>
          <a:ln>
            <a:noFill/>
          </a:ln>
        </p:spPr>
        <p:txBody>
          <a:bodyPr anchor="t" anchorCtr="0" bIns="46800" lIns="90000" rIns="90000" rtlCol="0" tIns="46800" wrap="square">
            <a:normAutofit/>
          </a:bodyPr>
          <a:p>
            <a:pPr>
              <a:lnSpc>
                <a:spcPct val="130000"/>
              </a:lnSpc>
              <a:spcAft>
                <a:spcPts val="1000"/>
              </a:spcAft>
            </a:pPr>
            <a:r>
              <a:rPr altLang="en-US" dirty="0" sz="1600" lang="zh-CN">
                <a:solidFill>
                  <a:schemeClr val="tx1">
                    <a:lumMod val="65000"/>
                    <a:lumOff val="35000"/>
                  </a:schemeClr>
                </a:solidFill>
                <a:latin typeface="+中文正文" charset="0"/>
              </a:rPr>
              <a:t>单击此处添加正文，文字是您思想的提炼，请尽量言简意赅，单击此处添加正文；</a:t>
            </a:r>
            <a:endParaRPr altLang="en-US" dirty="0" sz="1600" lang="zh-CN">
              <a:solidFill>
                <a:schemeClr val="tx1">
                  <a:lumMod val="65000"/>
                  <a:lumOff val="35000"/>
                </a:schemeClr>
              </a:solidFill>
              <a:latin typeface="+中文正文" charset="0"/>
            </a:endParaRPr>
          </a:p>
        </p:txBody>
      </p:sp>
      <p:sp>
        <p:nvSpPr>
          <p:cNvPr id="1049434" name="标题"/>
          <p:cNvSpPr txBox="1"/>
          <p:nvPr>
            <p:custDataLst>
              <p:tags r:id="rId19"/>
            </p:custDataLst>
          </p:nvPr>
        </p:nvSpPr>
        <p:spPr>
          <a:xfrm>
            <a:off x="7159488" y="1608118"/>
            <a:ext cx="3428722" cy="433915"/>
          </a:xfrm>
          <a:prstGeom prst="rect"/>
          <a:noFill/>
        </p:spPr>
        <p:txBody>
          <a:bodyPr anchor="ctr" bIns="0" lIns="90000" rIns="90000" rtlCol="0" tIns="46800" wrap="square">
            <a:normAutofit fontScale="55000"/>
          </a:bodyPr>
          <a:p>
            <a:pPr algn="l"/>
            <a:r>
              <a:rPr altLang="en-US" b="1" dirty="0" sz="2000" lang="zh-CN" spc="300">
                <a:solidFill>
                  <a:schemeClr val="accent1"/>
                </a:solidFill>
                <a:latin typeface="+mj-ea"/>
                <a:ea typeface="+mj-ea"/>
              </a:rPr>
              <a:t>市场需求：随着社会经济的发展和人民生活水平的提高，交通运输需求将持续增长</a:t>
            </a:r>
            <a:endParaRPr altLang="en-US" b="1" dirty="0" sz="2000" lang="zh-CN" spc="300">
              <a:solidFill>
                <a:schemeClr val="accent1"/>
              </a:solidFill>
              <a:latin typeface="+mj-ea"/>
              <a:ea typeface="+mj-ea"/>
            </a:endParaRPr>
          </a:p>
        </p:txBody>
      </p:sp>
      <p:sp>
        <p:nvSpPr>
          <p:cNvPr id="1049436" name="任意多边形: 形状 23"/>
          <p:cNvSpPr>
            <a:spLocks noChangeAspect="1"/>
          </p:cNvSpPr>
          <p:nvPr>
            <p:custDataLst>
              <p:tags r:id="rId20"/>
            </p:custDataLst>
          </p:nvPr>
        </p:nvSpPr>
        <p:spPr>
          <a:xfrm rot="5400000" flipV="1">
            <a:off x="6357992" y="1885629"/>
            <a:ext cx="761330" cy="385229"/>
          </a:xfrm>
          <a:custGeom>
            <a:avLst/>
            <a:gdLst>
              <a:gd name="connsiteX0" fmla="*/ 113342 w 2706312"/>
              <a:gd name="connsiteY0" fmla="*/ 3177308 h 3177308"/>
              <a:gd name="connsiteX1" fmla="*/ 348842 w 2706312"/>
              <a:gd name="connsiteY1" fmla="*/ 3177308 h 3177308"/>
              <a:gd name="connsiteX2" fmla="*/ 348855 w 2706312"/>
              <a:gd name="connsiteY2" fmla="*/ 3177305 h 3177308"/>
              <a:gd name="connsiteX3" fmla="*/ 1172090 w 2706312"/>
              <a:gd name="connsiteY3" fmla="*/ 3177305 h 3177308"/>
              <a:gd name="connsiteX4" fmla="*/ 1172111 w 2706312"/>
              <a:gd name="connsiteY4" fmla="*/ 3177308 h 3177308"/>
              <a:gd name="connsiteX5" fmla="*/ 1407610 w 2706312"/>
              <a:gd name="connsiteY5" fmla="*/ 3177308 h 3177308"/>
              <a:gd name="connsiteX6" fmla="*/ 1497188 w 2706312"/>
              <a:gd name="connsiteY6" fmla="*/ 3133283 h 3177308"/>
              <a:gd name="connsiteX7" fmla="*/ 1765420 w 2706312"/>
              <a:gd name="connsiteY7" fmla="*/ 2785650 h 3177308"/>
              <a:gd name="connsiteX8" fmla="*/ 1766217 w 2706312"/>
              <a:gd name="connsiteY8" fmla="*/ 2784239 h 3177308"/>
              <a:gd name="connsiteX9" fmla="*/ 2422849 w 2706312"/>
              <a:gd name="connsiteY9" fmla="*/ 1974725 h 3177308"/>
              <a:gd name="connsiteX10" fmla="*/ 2424671 w 2706312"/>
              <a:gd name="connsiteY10" fmla="*/ 1973732 h 3177308"/>
              <a:gd name="connsiteX11" fmla="*/ 2688392 w 2706312"/>
              <a:gd name="connsiteY11" fmla="*/ 1658191 h 3177308"/>
              <a:gd name="connsiteX12" fmla="*/ 2706312 w 2706312"/>
              <a:gd name="connsiteY12" fmla="*/ 1593950 h 3177308"/>
              <a:gd name="connsiteX13" fmla="*/ 2705655 w 2706312"/>
              <a:gd name="connsiteY13" fmla="*/ 1588654 h 3177308"/>
              <a:gd name="connsiteX14" fmla="*/ 2706312 w 2706312"/>
              <a:gd name="connsiteY14" fmla="*/ 1583358 h 3177308"/>
              <a:gd name="connsiteX15" fmla="*/ 2688392 w 2706312"/>
              <a:gd name="connsiteY15" fmla="*/ 1519117 h 3177308"/>
              <a:gd name="connsiteX16" fmla="*/ 2424671 w 2706312"/>
              <a:gd name="connsiteY16" fmla="*/ 1203576 h 3177308"/>
              <a:gd name="connsiteX17" fmla="*/ 2422849 w 2706312"/>
              <a:gd name="connsiteY17" fmla="*/ 1202583 h 3177308"/>
              <a:gd name="connsiteX18" fmla="*/ 1766217 w 2706312"/>
              <a:gd name="connsiteY18" fmla="*/ 393069 h 3177308"/>
              <a:gd name="connsiteX19" fmla="*/ 1765420 w 2706312"/>
              <a:gd name="connsiteY19" fmla="*/ 391658 h 3177308"/>
              <a:gd name="connsiteX20" fmla="*/ 1497188 w 2706312"/>
              <a:gd name="connsiteY20" fmla="*/ 44025 h 3177308"/>
              <a:gd name="connsiteX21" fmla="*/ 1407610 w 2706312"/>
              <a:gd name="connsiteY21" fmla="*/ 0 h 3177308"/>
              <a:gd name="connsiteX22" fmla="*/ 1172111 w 2706312"/>
              <a:gd name="connsiteY22" fmla="*/ 0 h 3177308"/>
              <a:gd name="connsiteX23" fmla="*/ 1172090 w 2706312"/>
              <a:gd name="connsiteY23" fmla="*/ 3 h 3177308"/>
              <a:gd name="connsiteX24" fmla="*/ 348855 w 2706312"/>
              <a:gd name="connsiteY24" fmla="*/ 3 h 3177308"/>
              <a:gd name="connsiteX25" fmla="*/ 348842 w 2706312"/>
              <a:gd name="connsiteY25" fmla="*/ 0 h 3177308"/>
              <a:gd name="connsiteX26" fmla="*/ 113342 w 2706312"/>
              <a:gd name="connsiteY26" fmla="*/ 0 h 3177308"/>
              <a:gd name="connsiteX27" fmla="*/ 113321 w 2706312"/>
              <a:gd name="connsiteY27" fmla="*/ 3 h 3177308"/>
              <a:gd name="connsiteX28" fmla="*/ 112463 w 2706312"/>
              <a:gd name="connsiteY28" fmla="*/ 3 h 3177308"/>
              <a:gd name="connsiteX29" fmla="*/ 112477 w 2706312"/>
              <a:gd name="connsiteY29" fmla="*/ 125 h 3177308"/>
              <a:gd name="connsiteX30" fmla="*/ 80173 w 2706312"/>
              <a:gd name="connsiteY30" fmla="*/ 4782 h 3177308"/>
              <a:gd name="connsiteX31" fmla="*/ 23765 w 2706312"/>
              <a:gd name="connsiteY31" fmla="*/ 182260 h 3177308"/>
              <a:gd name="connsiteX32" fmla="*/ 291997 w 2706312"/>
              <a:gd name="connsiteY32" fmla="*/ 529893 h 3177308"/>
              <a:gd name="connsiteX33" fmla="*/ 300578 w 2706312"/>
              <a:gd name="connsiteY33" fmla="*/ 536908 h 3177308"/>
              <a:gd name="connsiteX34" fmla="*/ 1151328 w 2706312"/>
              <a:gd name="connsiteY34" fmla="*/ 1583356 h 3177308"/>
              <a:gd name="connsiteX35" fmla="*/ 1151324 w 2706312"/>
              <a:gd name="connsiteY35" fmla="*/ 1583356 h 3177308"/>
              <a:gd name="connsiteX36" fmla="*/ 1147017 w 2706312"/>
              <a:gd name="connsiteY36" fmla="*/ 1588654 h 3177308"/>
              <a:gd name="connsiteX37" fmla="*/ 1151324 w 2706312"/>
              <a:gd name="connsiteY37" fmla="*/ 1593952 h 3177308"/>
              <a:gd name="connsiteX38" fmla="*/ 1151328 w 2706312"/>
              <a:gd name="connsiteY38" fmla="*/ 1593952 h 3177308"/>
              <a:gd name="connsiteX39" fmla="*/ 300578 w 2706312"/>
              <a:gd name="connsiteY39" fmla="*/ 2640400 h 3177308"/>
              <a:gd name="connsiteX40" fmla="*/ 291997 w 2706312"/>
              <a:gd name="connsiteY40" fmla="*/ 2647415 h 3177308"/>
              <a:gd name="connsiteX41" fmla="*/ 23765 w 2706312"/>
              <a:gd name="connsiteY41" fmla="*/ 2995048 h 3177308"/>
              <a:gd name="connsiteX42" fmla="*/ 80173 w 2706312"/>
              <a:gd name="connsiteY42" fmla="*/ 3172526 h 3177308"/>
              <a:gd name="connsiteX43" fmla="*/ 112477 w 2706312"/>
              <a:gd name="connsiteY43" fmla="*/ 3177183 h 3177308"/>
              <a:gd name="connsiteX44" fmla="*/ 112463 w 2706312"/>
              <a:gd name="connsiteY44" fmla="*/ 3177305 h 3177308"/>
              <a:gd name="connsiteX45" fmla="*/ 113321 w 2706312"/>
              <a:gd name="connsiteY45" fmla="*/ 3177305 h 3177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251" h="633">
                <a:moveTo>
                  <a:pt x="19" y="633"/>
                </a:moveTo>
                <a:lnTo>
                  <a:pt x="57" y="633"/>
                </a:lnTo>
                <a:lnTo>
                  <a:pt x="57" y="633"/>
                </a:lnTo>
                <a:lnTo>
                  <a:pt x="192" y="633"/>
                </a:lnTo>
                <a:lnTo>
                  <a:pt x="192" y="633"/>
                </a:lnTo>
                <a:lnTo>
                  <a:pt x="231" y="633"/>
                </a:lnTo>
                <a:cubicBezTo>
                  <a:pt x="236" y="633"/>
                  <a:pt x="242" y="630"/>
                  <a:pt x="245" y="624"/>
                </a:cubicBezTo>
                <a:lnTo>
                  <a:pt x="289" y="555"/>
                </a:lnTo>
                <a:lnTo>
                  <a:pt x="289" y="555"/>
                </a:lnTo>
                <a:lnTo>
                  <a:pt x="397" y="393"/>
                </a:lnTo>
                <a:lnTo>
                  <a:pt x="397" y="393"/>
                </a:lnTo>
                <a:lnTo>
                  <a:pt x="440" y="330"/>
                </a:lnTo>
                <a:cubicBezTo>
                  <a:pt x="442" y="328"/>
                  <a:pt x="443" y="323"/>
                  <a:pt x="443" y="318"/>
                </a:cubicBezTo>
                <a:lnTo>
                  <a:pt x="443" y="317"/>
                </a:lnTo>
                <a:lnTo>
                  <a:pt x="443" y="316"/>
                </a:lnTo>
                <a:cubicBezTo>
                  <a:pt x="443" y="311"/>
                  <a:pt x="442" y="306"/>
                  <a:pt x="440" y="303"/>
                </a:cubicBezTo>
                <a:lnTo>
                  <a:pt x="397" y="240"/>
                </a:lnTo>
                <a:lnTo>
                  <a:pt x="397" y="240"/>
                </a:lnTo>
                <a:lnTo>
                  <a:pt x="289" y="78"/>
                </a:lnTo>
                <a:lnTo>
                  <a:pt x="289" y="78"/>
                </a:lnTo>
                <a:lnTo>
                  <a:pt x="245" y="9"/>
                </a:lnTo>
                <a:cubicBezTo>
                  <a:pt x="242" y="3"/>
                  <a:pt x="236" y="0"/>
                  <a:pt x="231" y="0"/>
                </a:cubicBezTo>
                <a:lnTo>
                  <a:pt x="192" y="0"/>
                </a:lnTo>
                <a:lnTo>
                  <a:pt x="192" y="0"/>
                </a:lnTo>
                <a:lnTo>
                  <a:pt x="57" y="0"/>
                </a:lnTo>
                <a:lnTo>
                  <a:pt x="57" y="0"/>
                </a:lnTo>
                <a:lnTo>
                  <a:pt x="19" y="0"/>
                </a:lnTo>
                <a:lnTo>
                  <a:pt x="19" y="0"/>
                </a:lnTo>
                <a:lnTo>
                  <a:pt x="18" y="0"/>
                </a:lnTo>
                <a:lnTo>
                  <a:pt x="18" y="0"/>
                </a:lnTo>
                <a:lnTo>
                  <a:pt x="13" y="1"/>
                </a:lnTo>
                <a:cubicBezTo>
                  <a:pt x="1" y="5"/>
                  <a:pt x="-4" y="23"/>
                  <a:pt x="4" y="36"/>
                </a:cubicBezTo>
                <a:lnTo>
                  <a:pt x="48" y="106"/>
                </a:lnTo>
                <a:lnTo>
                  <a:pt x="49" y="107"/>
                </a:lnTo>
                <a:lnTo>
                  <a:pt x="189" y="316"/>
                </a:lnTo>
                <a:lnTo>
                  <a:pt x="189" y="316"/>
                </a:lnTo>
                <a:lnTo>
                  <a:pt x="188" y="317"/>
                </a:lnTo>
                <a:lnTo>
                  <a:pt x="189" y="318"/>
                </a:lnTo>
                <a:lnTo>
                  <a:pt x="189" y="318"/>
                </a:lnTo>
                <a:lnTo>
                  <a:pt x="49" y="526"/>
                </a:lnTo>
                <a:lnTo>
                  <a:pt x="48" y="528"/>
                </a:lnTo>
                <a:lnTo>
                  <a:pt x="4" y="597"/>
                </a:lnTo>
                <a:cubicBezTo>
                  <a:pt x="-4" y="610"/>
                  <a:pt x="1" y="628"/>
                  <a:pt x="13" y="632"/>
                </a:cubicBezTo>
                <a:lnTo>
                  <a:pt x="18" y="633"/>
                </a:lnTo>
                <a:lnTo>
                  <a:pt x="18" y="633"/>
                </a:lnTo>
                <a:lnTo>
                  <a:pt x="19" y="633"/>
                </a:lnTo>
                <a:lnTo>
                  <a:pt x="19" y="633"/>
                </a:lnTo>
                <a:close/>
                <a:moveTo>
                  <a:pt x="423" y="633"/>
                </a:moveTo>
                <a:lnTo>
                  <a:pt x="461" y="633"/>
                </a:lnTo>
                <a:lnTo>
                  <a:pt x="461" y="633"/>
                </a:lnTo>
                <a:lnTo>
                  <a:pt x="596" y="633"/>
                </a:lnTo>
                <a:lnTo>
                  <a:pt x="596" y="633"/>
                </a:lnTo>
                <a:lnTo>
                  <a:pt x="635" y="633"/>
                </a:lnTo>
                <a:cubicBezTo>
                  <a:pt x="640" y="633"/>
                  <a:pt x="646" y="630"/>
                  <a:pt x="649" y="624"/>
                </a:cubicBezTo>
                <a:lnTo>
                  <a:pt x="693" y="555"/>
                </a:lnTo>
                <a:lnTo>
                  <a:pt x="693" y="555"/>
                </a:lnTo>
                <a:lnTo>
                  <a:pt x="801" y="393"/>
                </a:lnTo>
                <a:lnTo>
                  <a:pt x="801" y="393"/>
                </a:lnTo>
                <a:lnTo>
                  <a:pt x="845" y="330"/>
                </a:lnTo>
                <a:cubicBezTo>
                  <a:pt x="847" y="328"/>
                  <a:pt x="847" y="323"/>
                  <a:pt x="847" y="318"/>
                </a:cubicBezTo>
                <a:lnTo>
                  <a:pt x="847" y="317"/>
                </a:lnTo>
                <a:lnTo>
                  <a:pt x="847" y="316"/>
                </a:lnTo>
                <a:cubicBezTo>
                  <a:pt x="847" y="311"/>
                  <a:pt x="847" y="306"/>
                  <a:pt x="845" y="303"/>
                </a:cubicBezTo>
                <a:lnTo>
                  <a:pt x="801" y="240"/>
                </a:lnTo>
                <a:lnTo>
                  <a:pt x="801" y="240"/>
                </a:lnTo>
                <a:lnTo>
                  <a:pt x="693" y="78"/>
                </a:lnTo>
                <a:lnTo>
                  <a:pt x="693" y="78"/>
                </a:lnTo>
                <a:lnTo>
                  <a:pt x="649" y="9"/>
                </a:lnTo>
                <a:cubicBezTo>
                  <a:pt x="646" y="3"/>
                  <a:pt x="640" y="0"/>
                  <a:pt x="635" y="0"/>
                </a:cubicBezTo>
                <a:lnTo>
                  <a:pt x="596" y="0"/>
                </a:lnTo>
                <a:lnTo>
                  <a:pt x="596" y="0"/>
                </a:lnTo>
                <a:lnTo>
                  <a:pt x="461" y="0"/>
                </a:lnTo>
                <a:lnTo>
                  <a:pt x="461" y="0"/>
                </a:lnTo>
                <a:lnTo>
                  <a:pt x="423" y="0"/>
                </a:lnTo>
                <a:lnTo>
                  <a:pt x="423" y="0"/>
                </a:lnTo>
                <a:lnTo>
                  <a:pt x="422" y="0"/>
                </a:lnTo>
                <a:lnTo>
                  <a:pt x="422" y="0"/>
                </a:lnTo>
                <a:lnTo>
                  <a:pt x="417" y="1"/>
                </a:lnTo>
                <a:cubicBezTo>
                  <a:pt x="405" y="5"/>
                  <a:pt x="400" y="23"/>
                  <a:pt x="408" y="36"/>
                </a:cubicBezTo>
                <a:lnTo>
                  <a:pt x="452" y="106"/>
                </a:lnTo>
                <a:lnTo>
                  <a:pt x="453" y="107"/>
                </a:lnTo>
                <a:lnTo>
                  <a:pt x="593" y="316"/>
                </a:lnTo>
                <a:lnTo>
                  <a:pt x="593" y="316"/>
                </a:lnTo>
                <a:lnTo>
                  <a:pt x="592" y="317"/>
                </a:lnTo>
                <a:lnTo>
                  <a:pt x="593" y="318"/>
                </a:lnTo>
                <a:lnTo>
                  <a:pt x="593" y="318"/>
                </a:lnTo>
                <a:lnTo>
                  <a:pt x="453" y="526"/>
                </a:lnTo>
                <a:lnTo>
                  <a:pt x="452" y="527"/>
                </a:lnTo>
                <a:lnTo>
                  <a:pt x="408" y="597"/>
                </a:lnTo>
                <a:cubicBezTo>
                  <a:pt x="400" y="610"/>
                  <a:pt x="405" y="628"/>
                  <a:pt x="417" y="632"/>
                </a:cubicBezTo>
                <a:lnTo>
                  <a:pt x="422" y="633"/>
                </a:lnTo>
                <a:lnTo>
                  <a:pt x="422" y="633"/>
                </a:lnTo>
                <a:lnTo>
                  <a:pt x="423" y="633"/>
                </a:lnTo>
                <a:lnTo>
                  <a:pt x="423" y="633"/>
                </a:lnTo>
                <a:close/>
                <a:moveTo>
                  <a:pt x="827" y="633"/>
                </a:moveTo>
                <a:lnTo>
                  <a:pt x="865" y="633"/>
                </a:lnTo>
                <a:lnTo>
                  <a:pt x="865" y="633"/>
                </a:lnTo>
                <a:lnTo>
                  <a:pt x="1000" y="633"/>
                </a:lnTo>
                <a:lnTo>
                  <a:pt x="1000" y="633"/>
                </a:lnTo>
                <a:lnTo>
                  <a:pt x="1039" y="633"/>
                </a:lnTo>
                <a:cubicBezTo>
                  <a:pt x="1044" y="633"/>
                  <a:pt x="1050" y="630"/>
                  <a:pt x="1053" y="624"/>
                </a:cubicBezTo>
                <a:lnTo>
                  <a:pt x="1097" y="555"/>
                </a:lnTo>
                <a:lnTo>
                  <a:pt x="1097" y="555"/>
                </a:lnTo>
                <a:lnTo>
                  <a:pt x="1205" y="393"/>
                </a:lnTo>
                <a:lnTo>
                  <a:pt x="1205" y="393"/>
                </a:lnTo>
                <a:lnTo>
                  <a:pt x="1249" y="330"/>
                </a:lnTo>
                <a:cubicBezTo>
                  <a:pt x="1251" y="328"/>
                  <a:pt x="1251" y="323"/>
                  <a:pt x="1251" y="318"/>
                </a:cubicBezTo>
                <a:lnTo>
                  <a:pt x="1251" y="317"/>
                </a:lnTo>
                <a:lnTo>
                  <a:pt x="1251" y="316"/>
                </a:lnTo>
                <a:cubicBezTo>
                  <a:pt x="1251" y="311"/>
                  <a:pt x="1251" y="306"/>
                  <a:pt x="1249" y="303"/>
                </a:cubicBezTo>
                <a:lnTo>
                  <a:pt x="1205" y="240"/>
                </a:lnTo>
                <a:lnTo>
                  <a:pt x="1205" y="240"/>
                </a:lnTo>
                <a:lnTo>
                  <a:pt x="1097" y="78"/>
                </a:lnTo>
                <a:lnTo>
                  <a:pt x="1097" y="78"/>
                </a:lnTo>
                <a:lnTo>
                  <a:pt x="1053" y="9"/>
                </a:lnTo>
                <a:cubicBezTo>
                  <a:pt x="1050" y="3"/>
                  <a:pt x="1044" y="0"/>
                  <a:pt x="1039" y="0"/>
                </a:cubicBezTo>
                <a:lnTo>
                  <a:pt x="1000" y="0"/>
                </a:lnTo>
                <a:lnTo>
                  <a:pt x="1000" y="0"/>
                </a:lnTo>
                <a:lnTo>
                  <a:pt x="865" y="0"/>
                </a:lnTo>
                <a:lnTo>
                  <a:pt x="865" y="0"/>
                </a:lnTo>
                <a:lnTo>
                  <a:pt x="827" y="0"/>
                </a:lnTo>
                <a:lnTo>
                  <a:pt x="827" y="0"/>
                </a:lnTo>
                <a:lnTo>
                  <a:pt x="826" y="0"/>
                </a:lnTo>
                <a:lnTo>
                  <a:pt x="826" y="0"/>
                </a:lnTo>
                <a:lnTo>
                  <a:pt x="821" y="1"/>
                </a:lnTo>
                <a:cubicBezTo>
                  <a:pt x="809" y="5"/>
                  <a:pt x="804" y="23"/>
                  <a:pt x="812" y="36"/>
                </a:cubicBezTo>
                <a:lnTo>
                  <a:pt x="856" y="106"/>
                </a:lnTo>
                <a:lnTo>
                  <a:pt x="857" y="107"/>
                </a:lnTo>
                <a:lnTo>
                  <a:pt x="997" y="316"/>
                </a:lnTo>
                <a:lnTo>
                  <a:pt x="997" y="316"/>
                </a:lnTo>
                <a:lnTo>
                  <a:pt x="996" y="317"/>
                </a:lnTo>
                <a:lnTo>
                  <a:pt x="997" y="318"/>
                </a:lnTo>
                <a:lnTo>
                  <a:pt x="997" y="318"/>
                </a:lnTo>
                <a:lnTo>
                  <a:pt x="857" y="526"/>
                </a:lnTo>
                <a:lnTo>
                  <a:pt x="856" y="527"/>
                </a:lnTo>
                <a:lnTo>
                  <a:pt x="812" y="597"/>
                </a:lnTo>
                <a:cubicBezTo>
                  <a:pt x="804" y="610"/>
                  <a:pt x="809" y="628"/>
                  <a:pt x="821" y="632"/>
                </a:cubicBezTo>
                <a:lnTo>
                  <a:pt x="826" y="633"/>
                </a:lnTo>
                <a:lnTo>
                  <a:pt x="826" y="633"/>
                </a:lnTo>
                <a:lnTo>
                  <a:pt x="827" y="633"/>
                </a:lnTo>
                <a:lnTo>
                  <a:pt x="827" y="633"/>
                </a:lnTo>
                <a:close/>
              </a:path>
            </a:pathLst>
          </a:custGeom>
          <a:gradFill>
            <a:gsLst>
              <a:gs pos="0">
                <a:schemeClr val="accent1">
                  <a:lumMod val="60000"/>
                  <a:lumOff val="40000"/>
                  <a:alpha val="50000"/>
                </a:schemeClr>
              </a:gs>
              <a:gs pos="100000">
                <a:schemeClr val="accent1"/>
              </a:gs>
            </a:gsLst>
            <a:lin ang="0" scaled="0"/>
          </a:gradFill>
          <a:ln>
            <a:noFill/>
          </a:ln>
          <a:effectLst>
            <a:outerShdw algn="tl" blurRad="635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6195" compatLnSpc="1" forceAA="0" fromWordArt="0" horzOverflow="overflow" lIns="144145" numCol="1" rIns="71755" rtlCol="0" spcCol="0" tIns="71755" vert="horz" vertOverflow="overflow" wrap="square">
            <a:noAutofit/>
          </a:bodyPr>
          <a:p>
            <a:pPr algn="ctr"/>
            <a:endParaRPr altLang="en-US" b="1" sz="1400" lang="zh-CN">
              <a:latin typeface="+mj-ea"/>
              <a:ea typeface="+mj-ea"/>
            </a:endParaRPr>
          </a:p>
        </p:txBody>
      </p:sp>
      <p:sp>
        <p:nvSpPr>
          <p:cNvPr id="1049438" name="圆角矩形 31"/>
          <p:cNvSpPr/>
          <p:nvPr>
            <p:custDataLst>
              <p:tags r:id="rId21"/>
            </p:custDataLst>
          </p:nvPr>
        </p:nvSpPr>
        <p:spPr>
          <a:xfrm>
            <a:off x="1026250" y="4591362"/>
            <a:ext cx="4614839" cy="1459976"/>
          </a:xfrm>
          <a:prstGeom prst="roundRect">
            <a:avLst>
              <a:gd name="adj" fmla="val 7078"/>
            </a:avLst>
          </a:prstGeom>
          <a:gradFill>
            <a:gsLst>
              <a:gs pos="0">
                <a:schemeClr val="bg1"/>
              </a:gs>
              <a:gs pos="80000">
                <a:schemeClr val="accent1">
                  <a:lumMod val="20000"/>
                  <a:lumOff val="80000"/>
                  <a:alpha val="34000"/>
                </a:schemeClr>
              </a:gs>
            </a:gsLst>
            <a:lin ang="10800000" scaled="0"/>
          </a:gradFill>
          <a:ln w="25400">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40" name="正文"/>
          <p:cNvSpPr txBox="1"/>
          <p:nvPr>
            <p:custDataLst>
              <p:tags r:id="rId22"/>
            </p:custDataLst>
          </p:nvPr>
        </p:nvSpPr>
        <p:spPr>
          <a:xfrm>
            <a:off x="1451646" y="5091612"/>
            <a:ext cx="4194920" cy="898868"/>
          </a:xfrm>
          <a:prstGeom prst="rect"/>
          <a:noFill/>
          <a:ln>
            <a:noFill/>
          </a:ln>
        </p:spPr>
        <p:txBody>
          <a:bodyPr anchor="t" anchorCtr="0" bIns="46800" lIns="90000" rIns="90000" rtlCol="0" tIns="46800" wrap="square">
            <a:normAutofit/>
          </a:bodyPr>
          <a:p>
            <a:pPr>
              <a:lnSpc>
                <a:spcPct val="130000"/>
              </a:lnSpc>
              <a:spcAft>
                <a:spcPts val="1000"/>
              </a:spcAft>
            </a:pPr>
            <a:r>
              <a:rPr altLang="en-US" dirty="0" sz="1600" lang="zh-CN">
                <a:solidFill>
                  <a:schemeClr val="tx1">
                    <a:lumMod val="65000"/>
                    <a:lumOff val="35000"/>
                  </a:schemeClr>
                </a:solidFill>
                <a:latin typeface="+中文正文" charset="0"/>
              </a:rPr>
              <a:t>单击此处添加正文，文字是您思想的提炼，请尽量言简意赅，单击此处添加正文；</a:t>
            </a:r>
            <a:endParaRPr altLang="en-US" dirty="0" sz="1600" lang="zh-CN">
              <a:solidFill>
                <a:schemeClr val="tx1">
                  <a:lumMod val="65000"/>
                  <a:lumOff val="35000"/>
                </a:schemeClr>
              </a:solidFill>
              <a:latin typeface="+中文正文" charset="0"/>
            </a:endParaRPr>
          </a:p>
        </p:txBody>
      </p:sp>
      <p:sp>
        <p:nvSpPr>
          <p:cNvPr id="1049442" name="标题"/>
          <p:cNvSpPr txBox="1"/>
          <p:nvPr>
            <p:custDataLst>
              <p:tags r:id="rId23"/>
            </p:custDataLst>
          </p:nvPr>
        </p:nvSpPr>
        <p:spPr>
          <a:xfrm>
            <a:off x="1451646" y="4708208"/>
            <a:ext cx="3428722" cy="433915"/>
          </a:xfrm>
          <a:prstGeom prst="rect"/>
          <a:noFill/>
        </p:spPr>
        <p:txBody>
          <a:bodyPr anchor="ctr" bIns="0" lIns="90000" rIns="90000" rtlCol="0" tIns="46800" wrap="square">
            <a:normAutofit/>
          </a:bodyPr>
          <a:p>
            <a:pPr algn="l"/>
            <a:r>
              <a:rPr altLang="en-US" b="1" dirty="0" sz="1000" lang="zh-CN" spc="300">
                <a:solidFill>
                  <a:schemeClr val="accent1"/>
                </a:solidFill>
                <a:latin typeface="+mj-ea"/>
                <a:ea typeface="+mj-ea"/>
              </a:rPr>
              <a:t>环保要求：随着环保意识的提高，交通运输行业需要更加注重环保和节能减排</a:t>
            </a:r>
            <a:endParaRPr altLang="en-US" b="1" dirty="0" sz="1000" lang="zh-CN" spc="300">
              <a:solidFill>
                <a:schemeClr val="accent1"/>
              </a:solidFill>
              <a:latin typeface="+mj-ea"/>
              <a:ea typeface="+mj-ea"/>
            </a:endParaRPr>
          </a:p>
        </p:txBody>
      </p:sp>
      <p:sp>
        <p:nvSpPr>
          <p:cNvPr id="1049444" name="任意多边形: 形状 23"/>
          <p:cNvSpPr>
            <a:spLocks noChangeAspect="1"/>
          </p:cNvSpPr>
          <p:nvPr>
            <p:custDataLst>
              <p:tags r:id="rId24"/>
            </p:custDataLst>
          </p:nvPr>
        </p:nvSpPr>
        <p:spPr>
          <a:xfrm rot="5400000" flipV="1">
            <a:off x="650150" y="4985719"/>
            <a:ext cx="761330" cy="385229"/>
          </a:xfrm>
          <a:custGeom>
            <a:avLst/>
            <a:gdLst>
              <a:gd name="connsiteX0" fmla="*/ 113342 w 2706312"/>
              <a:gd name="connsiteY0" fmla="*/ 3177308 h 3177308"/>
              <a:gd name="connsiteX1" fmla="*/ 348842 w 2706312"/>
              <a:gd name="connsiteY1" fmla="*/ 3177308 h 3177308"/>
              <a:gd name="connsiteX2" fmla="*/ 348855 w 2706312"/>
              <a:gd name="connsiteY2" fmla="*/ 3177305 h 3177308"/>
              <a:gd name="connsiteX3" fmla="*/ 1172090 w 2706312"/>
              <a:gd name="connsiteY3" fmla="*/ 3177305 h 3177308"/>
              <a:gd name="connsiteX4" fmla="*/ 1172111 w 2706312"/>
              <a:gd name="connsiteY4" fmla="*/ 3177308 h 3177308"/>
              <a:gd name="connsiteX5" fmla="*/ 1407610 w 2706312"/>
              <a:gd name="connsiteY5" fmla="*/ 3177308 h 3177308"/>
              <a:gd name="connsiteX6" fmla="*/ 1497188 w 2706312"/>
              <a:gd name="connsiteY6" fmla="*/ 3133283 h 3177308"/>
              <a:gd name="connsiteX7" fmla="*/ 1765420 w 2706312"/>
              <a:gd name="connsiteY7" fmla="*/ 2785650 h 3177308"/>
              <a:gd name="connsiteX8" fmla="*/ 1766217 w 2706312"/>
              <a:gd name="connsiteY8" fmla="*/ 2784239 h 3177308"/>
              <a:gd name="connsiteX9" fmla="*/ 2422849 w 2706312"/>
              <a:gd name="connsiteY9" fmla="*/ 1974725 h 3177308"/>
              <a:gd name="connsiteX10" fmla="*/ 2424671 w 2706312"/>
              <a:gd name="connsiteY10" fmla="*/ 1973732 h 3177308"/>
              <a:gd name="connsiteX11" fmla="*/ 2688392 w 2706312"/>
              <a:gd name="connsiteY11" fmla="*/ 1658191 h 3177308"/>
              <a:gd name="connsiteX12" fmla="*/ 2706312 w 2706312"/>
              <a:gd name="connsiteY12" fmla="*/ 1593950 h 3177308"/>
              <a:gd name="connsiteX13" fmla="*/ 2705655 w 2706312"/>
              <a:gd name="connsiteY13" fmla="*/ 1588654 h 3177308"/>
              <a:gd name="connsiteX14" fmla="*/ 2706312 w 2706312"/>
              <a:gd name="connsiteY14" fmla="*/ 1583358 h 3177308"/>
              <a:gd name="connsiteX15" fmla="*/ 2688392 w 2706312"/>
              <a:gd name="connsiteY15" fmla="*/ 1519117 h 3177308"/>
              <a:gd name="connsiteX16" fmla="*/ 2424671 w 2706312"/>
              <a:gd name="connsiteY16" fmla="*/ 1203576 h 3177308"/>
              <a:gd name="connsiteX17" fmla="*/ 2422849 w 2706312"/>
              <a:gd name="connsiteY17" fmla="*/ 1202583 h 3177308"/>
              <a:gd name="connsiteX18" fmla="*/ 1766217 w 2706312"/>
              <a:gd name="connsiteY18" fmla="*/ 393069 h 3177308"/>
              <a:gd name="connsiteX19" fmla="*/ 1765420 w 2706312"/>
              <a:gd name="connsiteY19" fmla="*/ 391658 h 3177308"/>
              <a:gd name="connsiteX20" fmla="*/ 1497188 w 2706312"/>
              <a:gd name="connsiteY20" fmla="*/ 44025 h 3177308"/>
              <a:gd name="connsiteX21" fmla="*/ 1407610 w 2706312"/>
              <a:gd name="connsiteY21" fmla="*/ 0 h 3177308"/>
              <a:gd name="connsiteX22" fmla="*/ 1172111 w 2706312"/>
              <a:gd name="connsiteY22" fmla="*/ 0 h 3177308"/>
              <a:gd name="connsiteX23" fmla="*/ 1172090 w 2706312"/>
              <a:gd name="connsiteY23" fmla="*/ 3 h 3177308"/>
              <a:gd name="connsiteX24" fmla="*/ 348855 w 2706312"/>
              <a:gd name="connsiteY24" fmla="*/ 3 h 3177308"/>
              <a:gd name="connsiteX25" fmla="*/ 348842 w 2706312"/>
              <a:gd name="connsiteY25" fmla="*/ 0 h 3177308"/>
              <a:gd name="connsiteX26" fmla="*/ 113342 w 2706312"/>
              <a:gd name="connsiteY26" fmla="*/ 0 h 3177308"/>
              <a:gd name="connsiteX27" fmla="*/ 113321 w 2706312"/>
              <a:gd name="connsiteY27" fmla="*/ 3 h 3177308"/>
              <a:gd name="connsiteX28" fmla="*/ 112463 w 2706312"/>
              <a:gd name="connsiteY28" fmla="*/ 3 h 3177308"/>
              <a:gd name="connsiteX29" fmla="*/ 112477 w 2706312"/>
              <a:gd name="connsiteY29" fmla="*/ 125 h 3177308"/>
              <a:gd name="connsiteX30" fmla="*/ 80173 w 2706312"/>
              <a:gd name="connsiteY30" fmla="*/ 4782 h 3177308"/>
              <a:gd name="connsiteX31" fmla="*/ 23765 w 2706312"/>
              <a:gd name="connsiteY31" fmla="*/ 182260 h 3177308"/>
              <a:gd name="connsiteX32" fmla="*/ 291997 w 2706312"/>
              <a:gd name="connsiteY32" fmla="*/ 529893 h 3177308"/>
              <a:gd name="connsiteX33" fmla="*/ 300578 w 2706312"/>
              <a:gd name="connsiteY33" fmla="*/ 536908 h 3177308"/>
              <a:gd name="connsiteX34" fmla="*/ 1151328 w 2706312"/>
              <a:gd name="connsiteY34" fmla="*/ 1583356 h 3177308"/>
              <a:gd name="connsiteX35" fmla="*/ 1151324 w 2706312"/>
              <a:gd name="connsiteY35" fmla="*/ 1583356 h 3177308"/>
              <a:gd name="connsiteX36" fmla="*/ 1147017 w 2706312"/>
              <a:gd name="connsiteY36" fmla="*/ 1588654 h 3177308"/>
              <a:gd name="connsiteX37" fmla="*/ 1151324 w 2706312"/>
              <a:gd name="connsiteY37" fmla="*/ 1593952 h 3177308"/>
              <a:gd name="connsiteX38" fmla="*/ 1151328 w 2706312"/>
              <a:gd name="connsiteY38" fmla="*/ 1593952 h 3177308"/>
              <a:gd name="connsiteX39" fmla="*/ 300578 w 2706312"/>
              <a:gd name="connsiteY39" fmla="*/ 2640400 h 3177308"/>
              <a:gd name="connsiteX40" fmla="*/ 291997 w 2706312"/>
              <a:gd name="connsiteY40" fmla="*/ 2647415 h 3177308"/>
              <a:gd name="connsiteX41" fmla="*/ 23765 w 2706312"/>
              <a:gd name="connsiteY41" fmla="*/ 2995048 h 3177308"/>
              <a:gd name="connsiteX42" fmla="*/ 80173 w 2706312"/>
              <a:gd name="connsiteY42" fmla="*/ 3172526 h 3177308"/>
              <a:gd name="connsiteX43" fmla="*/ 112477 w 2706312"/>
              <a:gd name="connsiteY43" fmla="*/ 3177183 h 3177308"/>
              <a:gd name="connsiteX44" fmla="*/ 112463 w 2706312"/>
              <a:gd name="connsiteY44" fmla="*/ 3177305 h 3177308"/>
              <a:gd name="connsiteX45" fmla="*/ 113321 w 2706312"/>
              <a:gd name="connsiteY45" fmla="*/ 3177305 h 3177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251" h="633">
                <a:moveTo>
                  <a:pt x="19" y="633"/>
                </a:moveTo>
                <a:lnTo>
                  <a:pt x="57" y="633"/>
                </a:lnTo>
                <a:lnTo>
                  <a:pt x="57" y="633"/>
                </a:lnTo>
                <a:lnTo>
                  <a:pt x="192" y="633"/>
                </a:lnTo>
                <a:lnTo>
                  <a:pt x="192" y="633"/>
                </a:lnTo>
                <a:lnTo>
                  <a:pt x="231" y="633"/>
                </a:lnTo>
                <a:cubicBezTo>
                  <a:pt x="236" y="633"/>
                  <a:pt x="242" y="630"/>
                  <a:pt x="245" y="624"/>
                </a:cubicBezTo>
                <a:lnTo>
                  <a:pt x="289" y="555"/>
                </a:lnTo>
                <a:lnTo>
                  <a:pt x="289" y="555"/>
                </a:lnTo>
                <a:lnTo>
                  <a:pt x="397" y="393"/>
                </a:lnTo>
                <a:lnTo>
                  <a:pt x="397" y="393"/>
                </a:lnTo>
                <a:lnTo>
                  <a:pt x="440" y="330"/>
                </a:lnTo>
                <a:cubicBezTo>
                  <a:pt x="442" y="328"/>
                  <a:pt x="443" y="323"/>
                  <a:pt x="443" y="318"/>
                </a:cubicBezTo>
                <a:lnTo>
                  <a:pt x="443" y="317"/>
                </a:lnTo>
                <a:lnTo>
                  <a:pt x="443" y="316"/>
                </a:lnTo>
                <a:cubicBezTo>
                  <a:pt x="443" y="311"/>
                  <a:pt x="442" y="306"/>
                  <a:pt x="440" y="303"/>
                </a:cubicBezTo>
                <a:lnTo>
                  <a:pt x="397" y="240"/>
                </a:lnTo>
                <a:lnTo>
                  <a:pt x="397" y="240"/>
                </a:lnTo>
                <a:lnTo>
                  <a:pt x="289" y="78"/>
                </a:lnTo>
                <a:lnTo>
                  <a:pt x="289" y="78"/>
                </a:lnTo>
                <a:lnTo>
                  <a:pt x="245" y="9"/>
                </a:lnTo>
                <a:cubicBezTo>
                  <a:pt x="242" y="3"/>
                  <a:pt x="236" y="0"/>
                  <a:pt x="231" y="0"/>
                </a:cubicBezTo>
                <a:lnTo>
                  <a:pt x="192" y="0"/>
                </a:lnTo>
                <a:lnTo>
                  <a:pt x="192" y="0"/>
                </a:lnTo>
                <a:lnTo>
                  <a:pt x="57" y="0"/>
                </a:lnTo>
                <a:lnTo>
                  <a:pt x="57" y="0"/>
                </a:lnTo>
                <a:lnTo>
                  <a:pt x="19" y="0"/>
                </a:lnTo>
                <a:lnTo>
                  <a:pt x="19" y="0"/>
                </a:lnTo>
                <a:lnTo>
                  <a:pt x="18" y="0"/>
                </a:lnTo>
                <a:lnTo>
                  <a:pt x="18" y="0"/>
                </a:lnTo>
                <a:lnTo>
                  <a:pt x="13" y="1"/>
                </a:lnTo>
                <a:cubicBezTo>
                  <a:pt x="1" y="5"/>
                  <a:pt x="-4" y="23"/>
                  <a:pt x="4" y="36"/>
                </a:cubicBezTo>
                <a:lnTo>
                  <a:pt x="48" y="106"/>
                </a:lnTo>
                <a:lnTo>
                  <a:pt x="49" y="107"/>
                </a:lnTo>
                <a:lnTo>
                  <a:pt x="189" y="316"/>
                </a:lnTo>
                <a:lnTo>
                  <a:pt x="189" y="316"/>
                </a:lnTo>
                <a:lnTo>
                  <a:pt x="188" y="317"/>
                </a:lnTo>
                <a:lnTo>
                  <a:pt x="189" y="318"/>
                </a:lnTo>
                <a:lnTo>
                  <a:pt x="189" y="318"/>
                </a:lnTo>
                <a:lnTo>
                  <a:pt x="49" y="526"/>
                </a:lnTo>
                <a:lnTo>
                  <a:pt x="48" y="528"/>
                </a:lnTo>
                <a:lnTo>
                  <a:pt x="4" y="597"/>
                </a:lnTo>
                <a:cubicBezTo>
                  <a:pt x="-4" y="610"/>
                  <a:pt x="1" y="628"/>
                  <a:pt x="13" y="632"/>
                </a:cubicBezTo>
                <a:lnTo>
                  <a:pt x="18" y="633"/>
                </a:lnTo>
                <a:lnTo>
                  <a:pt x="18" y="633"/>
                </a:lnTo>
                <a:lnTo>
                  <a:pt x="19" y="633"/>
                </a:lnTo>
                <a:lnTo>
                  <a:pt x="19" y="633"/>
                </a:lnTo>
                <a:close/>
                <a:moveTo>
                  <a:pt x="423" y="633"/>
                </a:moveTo>
                <a:lnTo>
                  <a:pt x="461" y="633"/>
                </a:lnTo>
                <a:lnTo>
                  <a:pt x="461" y="633"/>
                </a:lnTo>
                <a:lnTo>
                  <a:pt x="596" y="633"/>
                </a:lnTo>
                <a:lnTo>
                  <a:pt x="596" y="633"/>
                </a:lnTo>
                <a:lnTo>
                  <a:pt x="635" y="633"/>
                </a:lnTo>
                <a:cubicBezTo>
                  <a:pt x="640" y="633"/>
                  <a:pt x="646" y="630"/>
                  <a:pt x="649" y="624"/>
                </a:cubicBezTo>
                <a:lnTo>
                  <a:pt x="693" y="555"/>
                </a:lnTo>
                <a:lnTo>
                  <a:pt x="693" y="555"/>
                </a:lnTo>
                <a:lnTo>
                  <a:pt x="801" y="393"/>
                </a:lnTo>
                <a:lnTo>
                  <a:pt x="801" y="393"/>
                </a:lnTo>
                <a:lnTo>
                  <a:pt x="845" y="330"/>
                </a:lnTo>
                <a:cubicBezTo>
                  <a:pt x="847" y="328"/>
                  <a:pt x="847" y="323"/>
                  <a:pt x="847" y="318"/>
                </a:cubicBezTo>
                <a:lnTo>
                  <a:pt x="847" y="317"/>
                </a:lnTo>
                <a:lnTo>
                  <a:pt x="847" y="316"/>
                </a:lnTo>
                <a:cubicBezTo>
                  <a:pt x="847" y="311"/>
                  <a:pt x="847" y="306"/>
                  <a:pt x="845" y="303"/>
                </a:cubicBezTo>
                <a:lnTo>
                  <a:pt x="801" y="240"/>
                </a:lnTo>
                <a:lnTo>
                  <a:pt x="801" y="240"/>
                </a:lnTo>
                <a:lnTo>
                  <a:pt x="693" y="78"/>
                </a:lnTo>
                <a:lnTo>
                  <a:pt x="693" y="78"/>
                </a:lnTo>
                <a:lnTo>
                  <a:pt x="649" y="9"/>
                </a:lnTo>
                <a:cubicBezTo>
                  <a:pt x="646" y="3"/>
                  <a:pt x="640" y="0"/>
                  <a:pt x="635" y="0"/>
                </a:cubicBezTo>
                <a:lnTo>
                  <a:pt x="596" y="0"/>
                </a:lnTo>
                <a:lnTo>
                  <a:pt x="596" y="0"/>
                </a:lnTo>
                <a:lnTo>
                  <a:pt x="461" y="0"/>
                </a:lnTo>
                <a:lnTo>
                  <a:pt x="461" y="0"/>
                </a:lnTo>
                <a:lnTo>
                  <a:pt x="423" y="0"/>
                </a:lnTo>
                <a:lnTo>
                  <a:pt x="423" y="0"/>
                </a:lnTo>
                <a:lnTo>
                  <a:pt x="422" y="0"/>
                </a:lnTo>
                <a:lnTo>
                  <a:pt x="422" y="0"/>
                </a:lnTo>
                <a:lnTo>
                  <a:pt x="417" y="1"/>
                </a:lnTo>
                <a:cubicBezTo>
                  <a:pt x="405" y="5"/>
                  <a:pt x="400" y="23"/>
                  <a:pt x="408" y="36"/>
                </a:cubicBezTo>
                <a:lnTo>
                  <a:pt x="452" y="106"/>
                </a:lnTo>
                <a:lnTo>
                  <a:pt x="453" y="107"/>
                </a:lnTo>
                <a:lnTo>
                  <a:pt x="593" y="316"/>
                </a:lnTo>
                <a:lnTo>
                  <a:pt x="593" y="316"/>
                </a:lnTo>
                <a:lnTo>
                  <a:pt x="592" y="317"/>
                </a:lnTo>
                <a:lnTo>
                  <a:pt x="593" y="318"/>
                </a:lnTo>
                <a:lnTo>
                  <a:pt x="593" y="318"/>
                </a:lnTo>
                <a:lnTo>
                  <a:pt x="453" y="526"/>
                </a:lnTo>
                <a:lnTo>
                  <a:pt x="452" y="527"/>
                </a:lnTo>
                <a:lnTo>
                  <a:pt x="408" y="597"/>
                </a:lnTo>
                <a:cubicBezTo>
                  <a:pt x="400" y="610"/>
                  <a:pt x="405" y="628"/>
                  <a:pt x="417" y="632"/>
                </a:cubicBezTo>
                <a:lnTo>
                  <a:pt x="422" y="633"/>
                </a:lnTo>
                <a:lnTo>
                  <a:pt x="422" y="633"/>
                </a:lnTo>
                <a:lnTo>
                  <a:pt x="423" y="633"/>
                </a:lnTo>
                <a:lnTo>
                  <a:pt x="423" y="633"/>
                </a:lnTo>
                <a:close/>
                <a:moveTo>
                  <a:pt x="827" y="633"/>
                </a:moveTo>
                <a:lnTo>
                  <a:pt x="865" y="633"/>
                </a:lnTo>
                <a:lnTo>
                  <a:pt x="865" y="633"/>
                </a:lnTo>
                <a:lnTo>
                  <a:pt x="1000" y="633"/>
                </a:lnTo>
                <a:lnTo>
                  <a:pt x="1000" y="633"/>
                </a:lnTo>
                <a:lnTo>
                  <a:pt x="1039" y="633"/>
                </a:lnTo>
                <a:cubicBezTo>
                  <a:pt x="1044" y="633"/>
                  <a:pt x="1050" y="630"/>
                  <a:pt x="1053" y="624"/>
                </a:cubicBezTo>
                <a:lnTo>
                  <a:pt x="1097" y="555"/>
                </a:lnTo>
                <a:lnTo>
                  <a:pt x="1097" y="555"/>
                </a:lnTo>
                <a:lnTo>
                  <a:pt x="1205" y="393"/>
                </a:lnTo>
                <a:lnTo>
                  <a:pt x="1205" y="393"/>
                </a:lnTo>
                <a:lnTo>
                  <a:pt x="1249" y="330"/>
                </a:lnTo>
                <a:cubicBezTo>
                  <a:pt x="1251" y="328"/>
                  <a:pt x="1251" y="323"/>
                  <a:pt x="1251" y="318"/>
                </a:cubicBezTo>
                <a:lnTo>
                  <a:pt x="1251" y="317"/>
                </a:lnTo>
                <a:lnTo>
                  <a:pt x="1251" y="316"/>
                </a:lnTo>
                <a:cubicBezTo>
                  <a:pt x="1251" y="311"/>
                  <a:pt x="1251" y="306"/>
                  <a:pt x="1249" y="303"/>
                </a:cubicBezTo>
                <a:lnTo>
                  <a:pt x="1205" y="240"/>
                </a:lnTo>
                <a:lnTo>
                  <a:pt x="1205" y="240"/>
                </a:lnTo>
                <a:lnTo>
                  <a:pt x="1097" y="78"/>
                </a:lnTo>
                <a:lnTo>
                  <a:pt x="1097" y="78"/>
                </a:lnTo>
                <a:lnTo>
                  <a:pt x="1053" y="9"/>
                </a:lnTo>
                <a:cubicBezTo>
                  <a:pt x="1050" y="3"/>
                  <a:pt x="1044" y="0"/>
                  <a:pt x="1039" y="0"/>
                </a:cubicBezTo>
                <a:lnTo>
                  <a:pt x="1000" y="0"/>
                </a:lnTo>
                <a:lnTo>
                  <a:pt x="1000" y="0"/>
                </a:lnTo>
                <a:lnTo>
                  <a:pt x="865" y="0"/>
                </a:lnTo>
                <a:lnTo>
                  <a:pt x="865" y="0"/>
                </a:lnTo>
                <a:lnTo>
                  <a:pt x="827" y="0"/>
                </a:lnTo>
                <a:lnTo>
                  <a:pt x="827" y="0"/>
                </a:lnTo>
                <a:lnTo>
                  <a:pt x="826" y="0"/>
                </a:lnTo>
                <a:lnTo>
                  <a:pt x="826" y="0"/>
                </a:lnTo>
                <a:lnTo>
                  <a:pt x="821" y="1"/>
                </a:lnTo>
                <a:cubicBezTo>
                  <a:pt x="809" y="5"/>
                  <a:pt x="804" y="23"/>
                  <a:pt x="812" y="36"/>
                </a:cubicBezTo>
                <a:lnTo>
                  <a:pt x="856" y="106"/>
                </a:lnTo>
                <a:lnTo>
                  <a:pt x="857" y="107"/>
                </a:lnTo>
                <a:lnTo>
                  <a:pt x="997" y="316"/>
                </a:lnTo>
                <a:lnTo>
                  <a:pt x="997" y="316"/>
                </a:lnTo>
                <a:lnTo>
                  <a:pt x="996" y="317"/>
                </a:lnTo>
                <a:lnTo>
                  <a:pt x="997" y="318"/>
                </a:lnTo>
                <a:lnTo>
                  <a:pt x="997" y="318"/>
                </a:lnTo>
                <a:lnTo>
                  <a:pt x="857" y="526"/>
                </a:lnTo>
                <a:lnTo>
                  <a:pt x="856" y="527"/>
                </a:lnTo>
                <a:lnTo>
                  <a:pt x="812" y="597"/>
                </a:lnTo>
                <a:cubicBezTo>
                  <a:pt x="804" y="610"/>
                  <a:pt x="809" y="628"/>
                  <a:pt x="821" y="632"/>
                </a:cubicBezTo>
                <a:lnTo>
                  <a:pt x="826" y="633"/>
                </a:lnTo>
                <a:lnTo>
                  <a:pt x="826" y="633"/>
                </a:lnTo>
                <a:lnTo>
                  <a:pt x="827" y="633"/>
                </a:lnTo>
                <a:lnTo>
                  <a:pt x="827" y="633"/>
                </a:lnTo>
                <a:close/>
              </a:path>
            </a:pathLst>
          </a:custGeom>
          <a:gradFill>
            <a:gsLst>
              <a:gs pos="0">
                <a:schemeClr val="accent1">
                  <a:lumMod val="60000"/>
                  <a:lumOff val="40000"/>
                  <a:alpha val="50000"/>
                </a:schemeClr>
              </a:gs>
              <a:gs pos="100000">
                <a:schemeClr val="accent1"/>
              </a:gs>
            </a:gsLst>
            <a:lin ang="0" scaled="0"/>
          </a:gradFill>
          <a:ln>
            <a:noFill/>
          </a:ln>
          <a:effectLst>
            <a:outerShdw algn="tl" blurRad="635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6195" compatLnSpc="1" forceAA="0" fromWordArt="0" horzOverflow="overflow" lIns="144145" numCol="1" rIns="71755" rtlCol="0" spcCol="0" tIns="71755" vert="horz" vertOverflow="overflow" wrap="square">
            <a:noAutofit/>
          </a:bodyPr>
          <a:p>
            <a:pPr algn="ctr"/>
            <a:endParaRPr altLang="en-US" b="1" sz="1400" lang="zh-CN">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478" name="标题"/>
          <p:cNvSpPr>
            <a:spLocks noGrp="1"/>
          </p:cNvSpPr>
          <p:nvPr>
            <p:ph type="title"/>
            <p:custDataLst>
              <p:tags r:id="rId1"/>
            </p:custDataLst>
          </p:nvPr>
        </p:nvSpPr>
        <p:spPr>
          <a:xfrm>
            <a:off x="990691" y="2308321"/>
            <a:ext cx="7841673" cy="1152000"/>
          </a:xfrm>
        </p:spPr>
        <p:txBody>
          <a:bodyPr>
            <a:normAutofit fontScale="90000"/>
          </a:bodyPr>
          <a:p>
            <a:r>
              <a:rPr altLang="en-US" dirty="0" lang="zh-CN"/>
              <a:t>交通运输行业未来发展的思考和建议</a:t>
            </a:r>
            <a:endParaRPr altLang="en-US" dirty="0" lang="zh-CN"/>
          </a:p>
        </p:txBody>
      </p:sp>
      <p:sp>
        <p:nvSpPr>
          <p:cNvPr id="1049480" name="节编号"/>
          <p:cNvSpPr>
            <a:spLocks noGrp="1"/>
          </p:cNvSpPr>
          <p:nvPr>
            <p:ph type="body" sz="quarter" idx="13"/>
            <p:custDataLst>
              <p:tags r:id="rId2"/>
            </p:custDataLst>
          </p:nvPr>
        </p:nvSpPr>
        <p:spPr>
          <a:xfrm>
            <a:off x="971405" y="442221"/>
            <a:ext cx="7841673" cy="2174364"/>
          </a:xfrm>
        </p:spPr>
        <p:txBody>
          <a:bodyPr>
            <a:normAutofit/>
          </a:bodyPr>
          <a:p>
            <a:r>
              <a:rPr altLang="zh-CN" dirty="0" lang="en-US"/>
              <a:t>04</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542" name="标题 1"/>
          <p:cNvSpPr>
            <a:spLocks noGrp="1"/>
          </p:cNvSpPr>
          <p:nvPr>
            <p:ph type="title"/>
          </p:nvPr>
        </p:nvSpPr>
        <p:spPr/>
        <p:txBody>
          <a:bodyPr/>
          <a:p>
            <a:r>
              <a:rPr altLang="en-US" lang="zh-CN"/>
              <a:t>加强政策引导和支持力度</a:t>
            </a:r>
            <a:endParaRPr altLang="en-US" lang="zh-CN"/>
          </a:p>
        </p:txBody>
      </p:sp>
      <p:sp>
        <p:nvSpPr>
          <p:cNvPr id="1049544"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46"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48"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50"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52"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3"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54"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56"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58"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5"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60"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7"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49"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62"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64"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66"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1"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68"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3"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70"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5"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72"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574"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576"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578"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580"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加大对交通运输行业的投资力度</a:t>
            </a:r>
            <a:endParaRPr altLang="en-US" dirty="0" sz="1200" lang="zh-CN" spc="150">
              <a:solidFill>
                <a:schemeClr val="tx1">
                  <a:lumMod val="65000"/>
                  <a:lumOff val="35000"/>
                </a:schemeClr>
              </a:solidFill>
              <a:latin typeface="+mn-ea"/>
              <a:sym typeface="+mn-ea"/>
            </a:endParaRPr>
          </a:p>
        </p:txBody>
      </p:sp>
      <p:sp>
        <p:nvSpPr>
          <p:cNvPr id="1049582"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加强行业监管和规范市场秩序</a:t>
            </a:r>
            <a:endParaRPr altLang="en-US" dirty="0" sz="1200" lang="zh-CN" spc="150">
              <a:solidFill>
                <a:schemeClr val="tx1">
                  <a:lumMod val="65000"/>
                  <a:lumOff val="35000"/>
                </a:schemeClr>
              </a:solidFill>
              <a:latin typeface="+mn-ea"/>
              <a:sym typeface="+mn-ea"/>
            </a:endParaRPr>
          </a:p>
        </p:txBody>
      </p:sp>
      <p:sp>
        <p:nvSpPr>
          <p:cNvPr id="1049584"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鼓励企业加强技术创新和人才培养</a:t>
            </a:r>
            <a:endParaRPr altLang="en-US" dirty="0" sz="1200" lang="zh-CN" spc="150">
              <a:solidFill>
                <a:schemeClr val="tx1">
                  <a:lumMod val="65000"/>
                  <a:lumOff val="35000"/>
                </a:schemeClr>
              </a:solidFill>
              <a:latin typeface="+mn-ea"/>
              <a:sym typeface="+mn-ea"/>
            </a:endParaRPr>
          </a:p>
        </p:txBody>
      </p:sp>
      <p:sp>
        <p:nvSpPr>
          <p:cNvPr id="1049586"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制定更加优惠的政策措施</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620" name="标题 1"/>
          <p:cNvSpPr>
            <a:spLocks noGrp="1"/>
          </p:cNvSpPr>
          <p:nvPr>
            <p:ph type="title"/>
          </p:nvPr>
        </p:nvSpPr>
        <p:spPr/>
        <p:txBody>
          <a:bodyPr/>
          <a:p>
            <a:r>
              <a:rPr altLang="en-US" lang="zh-CN"/>
              <a:t>推动科技创新和智能化发展</a:t>
            </a:r>
            <a:endParaRPr altLang="en-US" lang="zh-CN"/>
          </a:p>
        </p:txBody>
      </p:sp>
      <p:sp>
        <p:nvSpPr>
          <p:cNvPr id="1049622"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24"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26"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28"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30"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推广智能化技术，提升交通运输安全性</a:t>
            </a:r>
            <a:endParaRPr altLang="en-US" sz="1400" lang="zh-CN" spc="150">
              <a:solidFill>
                <a:schemeClr val="tx1"/>
              </a:solidFill>
              <a:effectLst/>
              <a:latin typeface="+mn-ea"/>
              <a:sym typeface="+mn-ea"/>
            </a:endParaRPr>
          </a:p>
        </p:txBody>
      </p:sp>
      <p:sp>
        <p:nvSpPr>
          <p:cNvPr id="1049632"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加大科技创新投入，提高交通运输效率</a:t>
            </a:r>
            <a:endParaRPr altLang="en-US" dirty="0" sz="1400" lang="zh-CN" spc="150">
              <a:solidFill>
                <a:schemeClr val="tx1"/>
              </a:solidFill>
              <a:effectLst/>
              <a:latin typeface="+mn-ea"/>
              <a:sym typeface="+mn-ea"/>
            </a:endParaRPr>
          </a:p>
        </p:txBody>
      </p:sp>
      <p:sp>
        <p:nvSpPr>
          <p:cNvPr id="1049634"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探索新的商业模式，推动交通运输行业转型升级</a:t>
            </a:r>
            <a:endParaRPr altLang="en-US" sz="1400" lang="zh-CN" spc="150">
              <a:solidFill>
                <a:schemeClr val="tx1"/>
              </a:solidFill>
              <a:effectLst/>
              <a:latin typeface="+mn-ea"/>
              <a:sym typeface="+mn-ea"/>
            </a:endParaRPr>
          </a:p>
        </p:txBody>
      </p:sp>
      <p:sp>
        <p:nvSpPr>
          <p:cNvPr id="1049636"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加强政策引导和支持，推动科技创新和智能化发展</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670" name="标题 1"/>
          <p:cNvSpPr>
            <a:spLocks noGrp="1"/>
          </p:cNvSpPr>
          <p:nvPr>
            <p:ph type="title"/>
          </p:nvPr>
        </p:nvSpPr>
        <p:spPr/>
        <p:txBody>
          <a:bodyPr/>
          <a:p>
            <a:r>
              <a:rPr altLang="en-US" lang="zh-CN"/>
              <a:t>促进绿色低碳发展</a:t>
            </a:r>
            <a:endParaRPr altLang="en-US" lang="zh-CN"/>
          </a:p>
        </p:txBody>
      </p:sp>
      <p:sp>
        <p:nvSpPr>
          <p:cNvPr id="1049672"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74"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76"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78"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80"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优化交通布局：减少重复建设，提高交通效率，降低能源消耗</a:t>
            </a:r>
            <a:endParaRPr altLang="en-US" sz="1400" lang="zh-CN" spc="150">
              <a:solidFill>
                <a:schemeClr val="tx1"/>
              </a:solidFill>
              <a:effectLst/>
              <a:latin typeface="+mn-ea"/>
              <a:sym typeface="+mn-ea"/>
            </a:endParaRPr>
          </a:p>
        </p:txBody>
      </p:sp>
      <p:sp>
        <p:nvSpPr>
          <p:cNvPr id="1049682"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推广新能源交通工具：鼓励使用电动汽车、轨道交通等低碳交通方式</a:t>
            </a:r>
            <a:endParaRPr altLang="en-US" dirty="0" sz="1400" lang="zh-CN" spc="150">
              <a:solidFill>
                <a:schemeClr val="tx1"/>
              </a:solidFill>
              <a:effectLst/>
              <a:latin typeface="+mn-ea"/>
              <a:sym typeface="+mn-ea"/>
            </a:endParaRPr>
          </a:p>
        </p:txBody>
      </p:sp>
      <p:sp>
        <p:nvSpPr>
          <p:cNvPr id="1049684"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发展智能交通系统：利用科技手段提高交通管理效率，减少拥堵和排放</a:t>
            </a:r>
            <a:endParaRPr altLang="en-US" sz="1400" lang="zh-CN" spc="150">
              <a:solidFill>
                <a:schemeClr val="tx1"/>
              </a:solidFill>
              <a:effectLst/>
              <a:latin typeface="+mn-ea"/>
              <a:sym typeface="+mn-ea"/>
            </a:endParaRPr>
          </a:p>
        </p:txBody>
      </p:sp>
      <p:sp>
        <p:nvSpPr>
          <p:cNvPr id="1049686"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倡导绿色出行：鼓励公众使用公共交通、步行、自行车等环保出行方式</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720" name="标题 1"/>
          <p:cNvSpPr>
            <a:spLocks noGrp="1"/>
          </p:cNvSpPr>
          <p:nvPr>
            <p:ph type="title"/>
          </p:nvPr>
        </p:nvSpPr>
        <p:spPr/>
        <p:txBody>
          <a:bodyPr/>
          <a:p>
            <a:r>
              <a:rPr altLang="en-US" lang="zh-CN"/>
              <a:t>加强国际合作和交流</a:t>
            </a:r>
            <a:endParaRPr altLang="en-US" lang="zh-CN"/>
          </a:p>
        </p:txBody>
      </p:sp>
      <p:sp>
        <p:nvSpPr>
          <p:cNvPr id="1049722"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24"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726"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28"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730"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32"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734"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36"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738"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推动国际交通基础设施建设，促进互联互通</a:t>
            </a:r>
            <a:endParaRPr altLang="en-US" dirty="0" sz="2400" lang="zh-CN">
              <a:latin typeface="+mn-ea"/>
              <a:ea typeface="+mn-ea"/>
            </a:endParaRPr>
          </a:p>
        </p:txBody>
      </p:sp>
      <p:sp>
        <p:nvSpPr>
          <p:cNvPr id="1049740"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加强与周边国家的合作，共同打造区域交通一体化</a:t>
            </a:r>
            <a:endParaRPr altLang="en-US" dirty="0" sz="2400" lang="zh-CN">
              <a:latin typeface="+mn-ea"/>
              <a:ea typeface="+mn-ea"/>
            </a:endParaRPr>
          </a:p>
        </p:txBody>
      </p:sp>
      <p:sp>
        <p:nvSpPr>
          <p:cNvPr id="1049742"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积极参与国际交通组织，加强与其他国家的合作与交流</a:t>
            </a:r>
            <a:endParaRPr altLang="en-US" dirty="0" sz="2400" lang="zh-CN">
              <a:latin typeface="+mn-ea"/>
              <a:ea typeface="+mn-ea"/>
            </a:endParaRPr>
          </a:p>
        </p:txBody>
      </p:sp>
      <p:sp>
        <p:nvSpPr>
          <p:cNvPr id="1049744"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引进国际先进技术和管理经验，提高我国交通运输行业的整体水平</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778" name="标题"/>
          <p:cNvSpPr>
            <a:spLocks noGrp="1"/>
          </p:cNvSpPr>
          <p:nvPr>
            <p:ph type="title"/>
            <p:custDataLst>
              <p:tags r:id="rId1"/>
            </p:custDataLst>
          </p:nvPr>
        </p:nvSpPr>
        <p:spPr>
          <a:xfrm>
            <a:off x="990691" y="2308321"/>
            <a:ext cx="7841673" cy="1152000"/>
          </a:xfrm>
        </p:spPr>
        <p:txBody>
          <a:bodyPr>
            <a:normAutofit fontScale="90000"/>
          </a:bodyPr>
          <a:p>
            <a:r>
              <a:rPr altLang="en-US" dirty="0" lang="zh-CN"/>
              <a:t>交通运输行业人才培养和队伍建设</a:t>
            </a:r>
            <a:endParaRPr altLang="en-US" dirty="0" lang="zh-CN"/>
          </a:p>
        </p:txBody>
      </p:sp>
      <p:sp>
        <p:nvSpPr>
          <p:cNvPr id="1049780" name="节编号"/>
          <p:cNvSpPr>
            <a:spLocks noGrp="1"/>
          </p:cNvSpPr>
          <p:nvPr>
            <p:ph type="body" sz="quarter" idx="13"/>
            <p:custDataLst>
              <p:tags r:id="rId2"/>
            </p:custDataLst>
          </p:nvPr>
        </p:nvSpPr>
        <p:spPr>
          <a:xfrm>
            <a:off x="971405" y="442221"/>
            <a:ext cx="7841673" cy="2174364"/>
          </a:xfrm>
        </p:spPr>
        <p:txBody>
          <a:bodyPr>
            <a:normAutofit/>
          </a:bodyPr>
          <a:p>
            <a:r>
              <a:rPr altLang="zh-CN" dirty="0" lang="en-US"/>
              <a:t>05</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842" name="标题 1"/>
          <p:cNvSpPr>
            <a:spLocks noGrp="1"/>
          </p:cNvSpPr>
          <p:nvPr>
            <p:ph type="title"/>
          </p:nvPr>
        </p:nvSpPr>
        <p:spPr/>
        <p:txBody>
          <a:bodyPr/>
          <a:p>
            <a:r>
              <a:rPr altLang="en-US" lang="zh-CN"/>
              <a:t>人才培养的途径和方式</a:t>
            </a:r>
            <a:endParaRPr altLang="en-US" lang="zh-CN"/>
          </a:p>
        </p:txBody>
      </p:sp>
      <p:sp>
        <p:nvSpPr>
          <p:cNvPr id="1049844"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学历教育：通过高校、职业学校等教育机构培养交通运输行业人才</a:t>
            </a:r>
            <a:endParaRPr altLang="en-US" dirty="0" sz="1200" lang="zh-CN" spc="150">
              <a:solidFill>
                <a:schemeClr val="tx1">
                  <a:lumMod val="65000"/>
                  <a:lumOff val="35000"/>
                </a:schemeClr>
              </a:solidFill>
              <a:latin typeface="+mn-ea"/>
              <a:sym typeface="+mn-ea"/>
            </a:endParaRPr>
          </a:p>
        </p:txBody>
      </p:sp>
      <p:sp>
        <p:nvSpPr>
          <p:cNvPr id="1049846"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职业培训：通过企业内部培训、职业培训机构等途径进行职业培训</a:t>
            </a:r>
            <a:endParaRPr altLang="en-US" dirty="0" sz="1200" lang="zh-CN" spc="150">
              <a:solidFill>
                <a:schemeClr val="tx1">
                  <a:lumMod val="65000"/>
                  <a:lumOff val="35000"/>
                </a:schemeClr>
              </a:solidFill>
              <a:latin typeface="+mn-ea"/>
              <a:sym typeface="+mn-ea"/>
            </a:endParaRPr>
          </a:p>
        </p:txBody>
      </p:sp>
      <p:sp>
        <p:nvSpPr>
          <p:cNvPr id="1049848"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实践锻炼：通过实习、实践等方式提高人才的实际操作能力和解决问题的能力</a:t>
            </a:r>
            <a:endParaRPr altLang="en-US" dirty="0" sz="1200" lang="zh-CN" spc="150">
              <a:solidFill>
                <a:schemeClr val="tx1">
                  <a:lumMod val="65000"/>
                  <a:lumOff val="35000"/>
                </a:schemeClr>
              </a:solidFill>
              <a:latin typeface="+mn-ea"/>
              <a:sym typeface="+mn-ea"/>
            </a:endParaRPr>
          </a:p>
        </p:txBody>
      </p:sp>
      <p:sp>
        <p:nvSpPr>
          <p:cNvPr id="1049850"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引进人才：通过招聘、引进等方式吸引更多具有专业知识和技能的人才加入交通运输行业</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49884" name="标题 1"/>
          <p:cNvSpPr>
            <a:spLocks noGrp="1"/>
          </p:cNvSpPr>
          <p:nvPr>
            <p:ph type="title"/>
          </p:nvPr>
        </p:nvSpPr>
        <p:spPr/>
        <p:txBody>
          <a:bodyPr/>
          <a:p>
            <a:r>
              <a:rPr altLang="en-US" lang="zh-CN"/>
              <a:t>人才队伍建设的目标和措施</a:t>
            </a:r>
            <a:endParaRPr altLang="en-US" lang="zh-CN"/>
          </a:p>
        </p:txBody>
      </p:sp>
      <p:sp>
        <p:nvSpPr>
          <p:cNvPr id="1049886"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88"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90"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92"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94"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引进优秀人才：加大招聘力度，吸引更多优秀人才加入</a:t>
            </a:r>
            <a:endParaRPr altLang="en-US" sz="1400" lang="zh-CN" spc="150">
              <a:solidFill>
                <a:schemeClr val="tx1"/>
              </a:solidFill>
              <a:effectLst/>
              <a:latin typeface="+mn-ea"/>
              <a:sym typeface="+mn-ea"/>
            </a:endParaRPr>
          </a:p>
        </p:txBody>
      </p:sp>
      <p:sp>
        <p:nvSpPr>
          <p:cNvPr id="1049896"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培养高素质人才：加强专业培训，提高员工技能水平</a:t>
            </a:r>
            <a:endParaRPr altLang="en-US" dirty="0" sz="1400" lang="zh-CN" spc="150">
              <a:solidFill>
                <a:schemeClr val="tx1"/>
              </a:solidFill>
              <a:effectLst/>
              <a:latin typeface="+mn-ea"/>
              <a:sym typeface="+mn-ea"/>
            </a:endParaRPr>
          </a:p>
        </p:txBody>
      </p:sp>
      <p:sp>
        <p:nvSpPr>
          <p:cNvPr id="1049898"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建立激励机制：设立奖励制度，激发员工工作积极性</a:t>
            </a:r>
            <a:endParaRPr altLang="en-US" sz="1400" lang="zh-CN" spc="150">
              <a:solidFill>
                <a:schemeClr val="tx1"/>
              </a:solidFill>
              <a:effectLst/>
              <a:latin typeface="+mn-ea"/>
              <a:sym typeface="+mn-ea"/>
            </a:endParaRPr>
          </a:p>
        </p:txBody>
      </p:sp>
      <p:sp>
        <p:nvSpPr>
          <p:cNvPr id="1049900"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加强团队建设：加强内部沟通，提高团队协作能力</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49934" name="标题 1"/>
          <p:cNvSpPr>
            <a:spLocks noGrp="1"/>
          </p:cNvSpPr>
          <p:nvPr>
            <p:ph type="title"/>
          </p:nvPr>
        </p:nvSpPr>
        <p:spPr/>
        <p:txBody>
          <a:bodyPr/>
          <a:p>
            <a:r>
              <a:rPr altLang="en-US" lang="zh-CN"/>
              <a:t>提高人才素质和能力水平的建议</a:t>
            </a:r>
            <a:endParaRPr altLang="en-US" lang="zh-CN"/>
          </a:p>
        </p:txBody>
      </p:sp>
      <p:sp>
        <p:nvSpPr>
          <p:cNvPr id="1049936"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38"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40"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42"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44"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46"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48"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50"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5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加强教育培训：通过定期培训、进修等方式提高员工的业务水平和综合素质</a:t>
            </a:r>
            <a:endPar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95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fontScale="90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引进优秀人才：积极引进具有丰富经验和专业技能的优秀人才，提高整个队伍的素质和能力水平</a:t>
            </a:r>
            <a:endParaRPr dirty="0" sz="2000" err="1">
              <a:solidFill>
                <a:schemeClr val="tx1">
                  <a:lumMod val="75000"/>
                  <a:lumOff val="25000"/>
                </a:schemeClr>
              </a:solidFill>
              <a:latin typeface="+mn-ea"/>
              <a:ea typeface="+mn-ea"/>
              <a:cs typeface="+mn-ea"/>
              <a:sym typeface="+mn-lt"/>
            </a:endParaRPr>
          </a:p>
        </p:txBody>
      </p:sp>
      <p:sp>
        <p:nvSpPr>
          <p:cNvPr id="1049956"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58"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60"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962"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64"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66"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68"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70"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7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fontScale="9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加强团队协作：通过加强团队协作、交流沟通等方式提高整个队伍的凝聚力和战斗力</a:t>
            </a:r>
            <a:endParaRPr dirty="0" sz="2000" err="1">
              <a:solidFill>
                <a:schemeClr val="tx1">
                  <a:lumMod val="75000"/>
                  <a:lumOff val="25000"/>
                </a:schemeClr>
              </a:solidFill>
              <a:latin typeface="+mn-ea"/>
              <a:ea typeface="+mn-ea"/>
              <a:cs typeface="+mn-ea"/>
              <a:sym typeface="+mn-lt"/>
            </a:endParaRPr>
          </a:p>
        </p:txBody>
      </p:sp>
      <p:sp>
        <p:nvSpPr>
          <p:cNvPr id="104997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fontScale="9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建立激励机制：通过设立奖励制度、晋升制度等方式激励员工积极进取、努力工作</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008" name="标题 1"/>
          <p:cNvSpPr>
            <a:spLocks noGrp="1"/>
          </p:cNvSpPr>
          <p:nvPr>
            <p:ph type="title"/>
          </p:nvPr>
        </p:nvSpPr>
        <p:spPr/>
        <p:txBody>
          <a:bodyPr/>
          <a:p>
            <a:r>
              <a:rPr altLang="en-US" lang="zh-CN"/>
              <a:t>人才激励机制和评价体系的完善</a:t>
            </a:r>
            <a:endParaRPr altLang="en-US" lang="zh-CN"/>
          </a:p>
        </p:txBody>
      </p:sp>
      <p:sp>
        <p:nvSpPr>
          <p:cNvPr id="1050010"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12"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14"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16"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18" name="文本框 3"/>
          <p:cNvSpPr txBox="1"/>
          <p:nvPr>
            <p:custDataLst>
              <p:tags r:id="rId5"/>
            </p:custDataLst>
          </p:nvPr>
        </p:nvSpPr>
        <p:spPr>
          <a:xfrm>
            <a:off x="3283983" y="4592597"/>
            <a:ext cx="3005905" cy="1317090"/>
          </a:xfrm>
          <a:prstGeom prst="rect"/>
          <a:noFill/>
        </p:spPr>
        <p:txBody>
          <a:bodyPr lIns="0" rtlCol="0" wrap="square">
            <a:normAutofit lnSpcReduction="20000"/>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人才评价体系的完善：建立科学、公正、客观的评价体系，对员工的工作表现、能力、素质等方面进行全面评估，为人才选拔和培养提供依据。</a:t>
            </a:r>
            <a:endParaRPr altLang="en-US" sz="1400" lang="zh-CN" spc="150">
              <a:solidFill>
                <a:schemeClr val="tx1"/>
              </a:solidFill>
              <a:effectLst/>
              <a:latin typeface="+mn-ea"/>
              <a:sym typeface="+mn-ea"/>
            </a:endParaRPr>
          </a:p>
        </p:txBody>
      </p:sp>
      <p:sp>
        <p:nvSpPr>
          <p:cNvPr id="1050020"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人才激励机制的建立：通过设立奖励制度、晋升制度等方式，激发员工的工作积极性和创造力。</a:t>
            </a:r>
            <a:endParaRPr altLang="en-US" dirty="0" sz="1400" lang="zh-CN" spc="150">
              <a:solidFill>
                <a:schemeClr val="tx1"/>
              </a:solidFill>
              <a:effectLst/>
              <a:latin typeface="+mn-ea"/>
              <a:sym typeface="+mn-ea"/>
            </a:endParaRPr>
          </a:p>
        </p:txBody>
      </p:sp>
      <p:sp>
        <p:nvSpPr>
          <p:cNvPr id="1050022" name="文本框 7"/>
          <p:cNvSpPr txBox="1"/>
          <p:nvPr>
            <p:custDataLst>
              <p:tags r:id="rId7"/>
            </p:custDataLst>
          </p:nvPr>
        </p:nvSpPr>
        <p:spPr>
          <a:xfrm>
            <a:off x="5844663" y="1633157"/>
            <a:ext cx="3005905" cy="1355952"/>
          </a:xfrm>
          <a:prstGeom prst="rect"/>
          <a:noFill/>
        </p:spPr>
        <p:txBody>
          <a:bodyPr lIns="0" rtlCol="0" wrap="square">
            <a:normAutofit lnSpcReduction="20000"/>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人才培养和队伍建设的加强：通过培训、进修、交流等方式，提高员工的业务水平和综合素质，打造一支高素质、专业化的交通运输行业人才队伍。</a:t>
            </a:r>
            <a:endParaRPr altLang="en-US" sz="1400" lang="zh-CN" spc="150">
              <a:solidFill>
                <a:schemeClr val="tx1"/>
              </a:solidFill>
              <a:effectLst/>
              <a:latin typeface="+mn-ea"/>
              <a:sym typeface="+mn-ea"/>
            </a:endParaRPr>
          </a:p>
        </p:txBody>
      </p:sp>
      <p:sp>
        <p:nvSpPr>
          <p:cNvPr id="1050024" name="文本框 8"/>
          <p:cNvSpPr txBox="1"/>
          <p:nvPr>
            <p:custDataLst>
              <p:tags r:id="rId8"/>
            </p:custDataLst>
          </p:nvPr>
        </p:nvSpPr>
        <p:spPr>
          <a:xfrm>
            <a:off x="8347895" y="4592597"/>
            <a:ext cx="3005905" cy="1317090"/>
          </a:xfrm>
          <a:prstGeom prst="rect"/>
          <a:noFill/>
        </p:spPr>
        <p:txBody>
          <a:bodyPr lIns="0" rtlCol="0" wrap="square">
            <a:normAutofit lnSpcReduction="20000"/>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人才流动和交流机制的建立：建立人才流动和交流机制，促进不同地区、不同单位之间的合作与交流，实现人才的优化配置和共享。</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058" name="标题"/>
          <p:cNvSpPr>
            <a:spLocks noGrp="1"/>
          </p:cNvSpPr>
          <p:nvPr>
            <p:ph type="title"/>
            <p:custDataLst>
              <p:tags r:id="rId1"/>
            </p:custDataLst>
          </p:nvPr>
        </p:nvSpPr>
        <p:spPr>
          <a:xfrm>
            <a:off x="990691" y="2308321"/>
            <a:ext cx="7841673" cy="1152000"/>
          </a:xfrm>
        </p:spPr>
        <p:txBody>
          <a:bodyPr>
            <a:normAutofit fontScale="90000"/>
          </a:bodyPr>
          <a:p>
            <a:r>
              <a:rPr altLang="en-US" dirty="0" lang="zh-CN"/>
              <a:t>交通运输行业企业文化建设和社会责任担当</a:t>
            </a:r>
            <a:endParaRPr altLang="en-US" dirty="0" lang="zh-CN"/>
          </a:p>
        </p:txBody>
      </p:sp>
      <p:sp>
        <p:nvSpPr>
          <p:cNvPr id="1050060" name="节编号"/>
          <p:cNvSpPr>
            <a:spLocks noGrp="1"/>
          </p:cNvSpPr>
          <p:nvPr>
            <p:ph type="body" sz="quarter" idx="13"/>
            <p:custDataLst>
              <p:tags r:id="rId2"/>
            </p:custDataLst>
          </p:nvPr>
        </p:nvSpPr>
        <p:spPr>
          <a:xfrm>
            <a:off x="971405" y="442221"/>
            <a:ext cx="7841673" cy="2174364"/>
          </a:xfrm>
        </p:spPr>
        <p:txBody>
          <a:bodyPr>
            <a:normAutofit/>
          </a:bodyPr>
          <a:p>
            <a:r>
              <a:rPr altLang="zh-CN" dirty="0" lang="en-US"/>
              <a:t>06</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122" name="标题 1"/>
          <p:cNvSpPr>
            <a:spLocks noGrp="1"/>
          </p:cNvSpPr>
          <p:nvPr>
            <p:ph type="title"/>
          </p:nvPr>
        </p:nvSpPr>
        <p:spPr/>
        <p:txBody>
          <a:bodyPr/>
          <a:p>
            <a:r>
              <a:rPr altLang="en-US" lang="zh-CN"/>
              <a:t>企业文化建设的核心内容和目标</a:t>
            </a:r>
            <a:endParaRPr altLang="en-US" lang="zh-CN"/>
          </a:p>
        </p:txBody>
      </p:sp>
      <p:sp>
        <p:nvSpPr>
          <p:cNvPr id="1050124" name="内容占位符 2"/>
          <p:cNvSpPr>
            <a:spLocks noGrp="1"/>
          </p:cNvSpPr>
          <p:nvPr>
            <p:ph idx="1"/>
          </p:nvPr>
        </p:nvSpPr>
        <p:spPr/>
        <p:txBody>
          <a:bodyPr>
            <a:normAutofit fontScale="65000"/>
          </a:bodyPr>
          <a:p>
            <a:r>
              <a:rPr altLang="en-US" lang="zh-CN"/>
              <a:t>核心内容：价值观、使命、愿景和理念</a:t>
            </a:r>
            <a:endParaRPr altLang="en-US" lang="zh-CN"/>
          </a:p>
          <a:p>
            <a:r>
              <a:rPr altLang="en-US" lang="zh-CN"/>
              <a:t>目标：提高员工归属感和凝聚力，促进企业可持续发展</a:t>
            </a:r>
            <a:endParaRPr altLang="en-US" lang="zh-CN"/>
          </a:p>
          <a:p>
            <a:r>
              <a:rPr altLang="en-US" lang="zh-CN"/>
              <a:t>具体措施：制定企业文化建设方案，加强员工培训和宣传</a:t>
            </a:r>
            <a:endParaRPr altLang="en-US" lang="zh-CN"/>
          </a:p>
          <a:p>
            <a:r>
              <a:rPr altLang="en-US" lang="zh-CN"/>
              <a:t>成果展示：展示企业文化建设成果，提升企业形象和品牌价值  以下是用户提供的信息和标题： 我正在写一份主题为“交通运输行业2024工作总结及工作展望”的PPT,现在准备介绍“交通运输行业企业文化建设和社会责任担当”,请帮我生成“交通运输行业社会责任担当的具体表现”为标题的内容 交通运输行业社会责任担当的具体表现</a:t>
            </a:r>
            <a:endParaRPr altLang="en-US" lang="zh-CN"/>
          </a:p>
          <a:p>
            <a:pPr lvl="1"/>
            <a:r>
              <a:rPr altLang="en-US" lang="zh-CN"/>
              <a:t>以下是用户提供的信息和标题：</a:t>
            </a:r>
            <a:endParaRPr altLang="en-US" lang="zh-CN"/>
          </a:p>
          <a:p>
            <a:pPr lvl="1"/>
            <a:r>
              <a:rPr altLang="en-US" lang="zh-CN"/>
              <a:t>我正在写一份主题为“交通运输行业2024工作总结及工作展望”的PPT,现在准备介绍“交通运输行业企业文化建设和社会责任担当”,请帮我生成“交通运输行业社会责任担当的具体表现”为标题的内容</a:t>
            </a:r>
            <a:endParaRPr altLang="en-US" lang="zh-CN"/>
          </a:p>
          <a:p>
            <a:pPr lvl="1"/>
            <a:r>
              <a:rPr altLang="en-US" lang="zh-CN"/>
              <a:t>交通运输行业社会责任担当的具体表现</a:t>
            </a:r>
            <a:endParaRPr altLang="en-US" lang="zh-CN"/>
          </a:p>
          <a:p>
            <a:r>
              <a:rPr altLang="en-US" lang="zh-CN"/>
              <a:t>保障安全出行：加强安全管理，提高运输安全水平，减少交通事故发生率</a:t>
            </a:r>
            <a:endParaRPr altLang="en-US" lang="zh-CN"/>
          </a:p>
          <a:p>
            <a:r>
              <a:rPr altLang="en-US" lang="zh-CN"/>
              <a:t>促进绿色发展：推广环保技术，减少排放，提高能源利用效率</a:t>
            </a:r>
            <a:endParaRPr altLang="en-US" lang="zh-CN"/>
          </a:p>
          <a:p>
            <a:r>
              <a:rPr altLang="en-US" lang="zh-CN"/>
              <a:t>服务社会公益：参与社会公益事业，支持教育、扶贫等项目</a:t>
            </a:r>
            <a:endParaRPr altLang="en-US" lang="zh-CN"/>
          </a:p>
          <a:p>
            <a:r>
              <a:rPr altLang="en-US" lang="zh-CN"/>
              <a:t>推动行业进步：加强科技创新，提高运输效率，推动行业转型升级</a:t>
            </a: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0158" name="标题 1"/>
          <p:cNvSpPr>
            <a:spLocks noGrp="1"/>
          </p:cNvSpPr>
          <p:nvPr>
            <p:ph type="title"/>
          </p:nvPr>
        </p:nvSpPr>
        <p:spPr/>
        <p:txBody>
          <a:bodyPr/>
          <a:p>
            <a:r>
              <a:rPr altLang="en-US" lang="zh-CN"/>
              <a:t>社会责任担当的途径和方式</a:t>
            </a:r>
            <a:endParaRPr altLang="en-US" lang="zh-CN"/>
          </a:p>
        </p:txBody>
      </p:sp>
      <p:sp>
        <p:nvSpPr>
          <p:cNvPr id="1050160"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62"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64"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66"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68"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7"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70"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72"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74"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9"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76"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61"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63"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78"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80"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82"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65"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84"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67"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86"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69"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88"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190"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192"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194"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196"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建立完善的企业文化体系</a:t>
            </a:r>
            <a:endParaRPr altLang="en-US" dirty="0" sz="1200" lang="zh-CN" spc="150">
              <a:solidFill>
                <a:schemeClr val="tx1">
                  <a:lumMod val="65000"/>
                  <a:lumOff val="35000"/>
                </a:schemeClr>
              </a:solidFill>
              <a:latin typeface="+mn-ea"/>
              <a:sym typeface="+mn-ea"/>
            </a:endParaRPr>
          </a:p>
        </p:txBody>
      </p:sp>
      <p:sp>
        <p:nvSpPr>
          <p:cNvPr id="1050198"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定期发布社会责任报告，接受社会监督</a:t>
            </a:r>
            <a:endParaRPr altLang="en-US" dirty="0" sz="1200" lang="zh-CN" spc="150">
              <a:solidFill>
                <a:schemeClr val="tx1">
                  <a:lumMod val="65000"/>
                  <a:lumOff val="35000"/>
                </a:schemeClr>
              </a:solidFill>
              <a:latin typeface="+mn-ea"/>
              <a:sym typeface="+mn-ea"/>
            </a:endParaRPr>
          </a:p>
        </p:txBody>
      </p:sp>
      <p:sp>
        <p:nvSpPr>
          <p:cNvPr id="1050200" name="正文"/>
          <p:cNvSpPr txBox="1"/>
          <p:nvPr>
            <p:custDataLst>
              <p:tags r:id="rId28"/>
            </p:custDataLst>
          </p:nvPr>
        </p:nvSpPr>
        <p:spPr>
          <a:xfrm>
            <a:off x="8155389" y="2675207"/>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加强与政府、社区和其他利益相关方的合作</a:t>
            </a:r>
            <a:endParaRPr altLang="en-US" dirty="0" sz="1200" lang="zh-CN" spc="150">
              <a:solidFill>
                <a:schemeClr val="tx1">
                  <a:lumMod val="65000"/>
                  <a:lumOff val="35000"/>
                </a:schemeClr>
              </a:solidFill>
              <a:latin typeface="+mn-ea"/>
              <a:sym typeface="+mn-ea"/>
            </a:endParaRPr>
          </a:p>
        </p:txBody>
      </p:sp>
      <p:sp>
        <p:nvSpPr>
          <p:cNvPr id="1050202" name="正文"/>
          <p:cNvSpPr txBox="1"/>
          <p:nvPr>
            <p:custDataLst>
              <p:tags r:id="rId29"/>
            </p:custDataLst>
          </p:nvPr>
        </p:nvSpPr>
        <p:spPr>
          <a:xfrm>
            <a:off x="1967825" y="2675207"/>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制定明确的社会责任计划</a:t>
            </a:r>
            <a:endParaRPr altLang="en-US" dirty="0" sz="1200" lang="zh-CN" spc="150">
              <a:solidFill>
                <a:schemeClr val="tx1">
                  <a:lumMod val="65000"/>
                  <a:lumOff val="35000"/>
                </a:schemeClr>
              </a:solidFill>
              <a:latin typeface="+mn-ea"/>
              <a:sym typeface="+mn-ea"/>
            </a:endParaRPr>
          </a:p>
        </p:txBody>
      </p:sp>
      <p:sp>
        <p:nvSpPr>
          <p:cNvPr id="1050204" name="正文"/>
          <p:cNvSpPr txBox="1"/>
          <p:nvPr>
            <p:custDataLst>
              <p:tags r:id="rId30"/>
            </p:custDataLst>
          </p:nvPr>
        </p:nvSpPr>
        <p:spPr>
          <a:xfrm>
            <a:off x="643495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积极参与社会公益事业</a:t>
            </a:r>
            <a:endParaRPr altLang="en-US" dirty="0" sz="1200" lang="zh-CN" spc="150">
              <a:solidFill>
                <a:schemeClr val="tx1">
                  <a:lumMod val="65000"/>
                  <a:lumOff val="35000"/>
                </a:schemeClr>
              </a:solidFill>
              <a:latin typeface="+mn-ea"/>
              <a:sym typeface="+mn-ea"/>
            </a:endParaRPr>
          </a:p>
        </p:txBody>
      </p:sp>
      <p:sp>
        <p:nvSpPr>
          <p:cNvPr id="1050206" name="正文"/>
          <p:cNvSpPr txBox="1"/>
          <p:nvPr>
            <p:custDataLst>
              <p:tags r:id="rId31"/>
            </p:custDataLst>
          </p:nvPr>
        </p:nvSpPr>
        <p:spPr>
          <a:xfrm>
            <a:off x="3688263"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加强员工培训和教育</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50240" name="标题 1"/>
          <p:cNvSpPr>
            <a:spLocks noGrp="1"/>
          </p:cNvSpPr>
          <p:nvPr>
            <p:ph type="title"/>
          </p:nvPr>
        </p:nvSpPr>
        <p:spPr/>
        <p:txBody>
          <a:bodyPr/>
          <a:p>
            <a:r>
              <a:rPr altLang="en-US" lang="zh-CN"/>
              <a:t>提高企业形象和社会影响力的建议</a:t>
            </a:r>
            <a:endParaRPr altLang="en-US" lang="zh-CN"/>
          </a:p>
        </p:txBody>
      </p:sp>
      <p:sp>
        <p:nvSpPr>
          <p:cNvPr id="1050242" name="圆角矩形 26"/>
          <p:cNvSpPr/>
          <p:nvPr>
            <p:custDataLst>
              <p:tags r:id="rId1"/>
            </p:custDataLst>
          </p:nvPr>
        </p:nvSpPr>
        <p:spPr>
          <a:xfrm>
            <a:off x="838200"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244" name="圆角矩形 28"/>
          <p:cNvSpPr/>
          <p:nvPr>
            <p:custDataLst>
              <p:tags r:id="rId2"/>
            </p:custDataLst>
          </p:nvPr>
        </p:nvSpPr>
        <p:spPr>
          <a:xfrm>
            <a:off x="840636"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50246" name="文本框 31"/>
          <p:cNvSpPr txBox="1"/>
          <p:nvPr>
            <p:custDataLst>
              <p:tags r:id="rId3"/>
            </p:custDataLst>
          </p:nvPr>
        </p:nvSpPr>
        <p:spPr>
          <a:xfrm>
            <a:off x="986770" y="2256680"/>
            <a:ext cx="2188497" cy="3264364"/>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建立积极的企业文化：倡导诚信、创新、责任和可持续发展的价值观，增强员工的归属感和自豪感。</a:t>
            </a:r>
            <a:endParaRPr altLang="en-US" dirty="0" sz="2000" lang="zh-CN" spc="200">
              <a:solidFill>
                <a:schemeClr val="tx1">
                  <a:lumMod val="85000"/>
                  <a:lumOff val="15000"/>
                </a:schemeClr>
              </a:solidFill>
              <a:latin typeface="+mn-ea"/>
              <a:sym typeface="+mn-ea"/>
            </a:endParaRPr>
          </a:p>
        </p:txBody>
      </p:sp>
      <p:sp>
        <p:nvSpPr>
          <p:cNvPr id="1050248" name="圆角矩形 29"/>
          <p:cNvSpPr/>
          <p:nvPr>
            <p:custDataLst>
              <p:tags r:id="rId4"/>
            </p:custDataLst>
          </p:nvPr>
        </p:nvSpPr>
        <p:spPr>
          <a:xfrm>
            <a:off x="3514898"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250" name="圆角矩形 32"/>
          <p:cNvSpPr/>
          <p:nvPr>
            <p:custDataLst>
              <p:tags r:id="rId5"/>
            </p:custDataLst>
          </p:nvPr>
        </p:nvSpPr>
        <p:spPr>
          <a:xfrm>
            <a:off x="3517334"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252" name="文本框 34"/>
          <p:cNvSpPr txBox="1"/>
          <p:nvPr>
            <p:custDataLst>
              <p:tags r:id="rId6"/>
            </p:custDataLst>
          </p:nvPr>
        </p:nvSpPr>
        <p:spPr>
          <a:xfrm>
            <a:off x="3665904"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参与社会公益事业：积极投身公益事业，关注环保、教育、扶贫等领域，为社会做出贡献，提升企业形象。</a:t>
            </a:r>
            <a:endParaRPr altLang="en-US" dirty="0" sz="2000" lang="zh-CN" spc="200">
              <a:solidFill>
                <a:schemeClr val="tx1">
                  <a:lumMod val="85000"/>
                  <a:lumOff val="15000"/>
                </a:schemeClr>
              </a:solidFill>
              <a:latin typeface="+mn-ea"/>
              <a:sym typeface="+mn-ea"/>
            </a:endParaRPr>
          </a:p>
        </p:txBody>
      </p:sp>
      <p:sp>
        <p:nvSpPr>
          <p:cNvPr id="1050254" name="圆角矩形 3"/>
          <p:cNvSpPr/>
          <p:nvPr>
            <p:custDataLst>
              <p:tags r:id="rId7"/>
            </p:custDataLst>
          </p:nvPr>
        </p:nvSpPr>
        <p:spPr>
          <a:xfrm>
            <a:off x="6191596"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256" name="圆角矩形 4"/>
          <p:cNvSpPr/>
          <p:nvPr>
            <p:custDataLst>
              <p:tags r:id="rId8"/>
            </p:custDataLst>
          </p:nvPr>
        </p:nvSpPr>
        <p:spPr>
          <a:xfrm>
            <a:off x="6194032"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258" name="文本框 5"/>
          <p:cNvSpPr txBox="1"/>
          <p:nvPr>
            <p:custDataLst>
              <p:tags r:id="rId9"/>
            </p:custDataLst>
          </p:nvPr>
        </p:nvSpPr>
        <p:spPr>
          <a:xfrm>
            <a:off x="6341993"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加强品牌宣传和推广：通过广告、公关活动、社交媒体等多种渠道宣传企业品牌，提高社会知名度。</a:t>
            </a:r>
            <a:endParaRPr altLang="en-US" dirty="0" sz="2000" lang="zh-CN" spc="200">
              <a:solidFill>
                <a:schemeClr val="tx1">
                  <a:lumMod val="85000"/>
                  <a:lumOff val="15000"/>
                </a:schemeClr>
              </a:solidFill>
              <a:latin typeface="+mn-ea"/>
              <a:sym typeface="+mn-ea"/>
            </a:endParaRPr>
          </a:p>
        </p:txBody>
      </p:sp>
      <p:sp>
        <p:nvSpPr>
          <p:cNvPr id="1050260" name="圆角矩形 8"/>
          <p:cNvSpPr/>
          <p:nvPr>
            <p:custDataLst>
              <p:tags r:id="rId10"/>
            </p:custDataLst>
          </p:nvPr>
        </p:nvSpPr>
        <p:spPr>
          <a:xfrm>
            <a:off x="8868295"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262" name="圆角矩形 9"/>
          <p:cNvSpPr/>
          <p:nvPr>
            <p:custDataLst>
              <p:tags r:id="rId11"/>
            </p:custDataLst>
          </p:nvPr>
        </p:nvSpPr>
        <p:spPr>
          <a:xfrm>
            <a:off x="8870730"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264" name="文本框 10"/>
          <p:cNvSpPr txBox="1"/>
          <p:nvPr>
            <p:custDataLst>
              <p:tags r:id="rId12"/>
            </p:custDataLst>
          </p:nvPr>
        </p:nvSpPr>
        <p:spPr>
          <a:xfrm>
            <a:off x="9018691"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建立良好的企业社会责任体系：制定明确的企业社会责任战略和计划，确保企业在实现经济效益的同时，积极履行社会责任。</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305" name=""/>
        <p:cNvGrpSpPr/>
        <p:nvPr/>
      </p:nvGrpSpPr>
      <p:grpSpPr>
        <a:xfrm>
          <a:off x="0" y="0"/>
          <a:ext cx="0" cy="0"/>
          <a:chOff x="0" y="0"/>
          <a:chExt cx="0" cy="0"/>
        </a:xfrm>
      </p:grpSpPr>
      <p:sp>
        <p:nvSpPr>
          <p:cNvPr id="1050298" name="标题 1"/>
          <p:cNvSpPr>
            <a:spLocks noGrp="1"/>
          </p:cNvSpPr>
          <p:nvPr>
            <p:ph type="title"/>
          </p:nvPr>
        </p:nvSpPr>
        <p:spPr/>
        <p:txBody>
          <a:bodyPr/>
          <a:p>
            <a:r>
              <a:rPr altLang="en-US" lang="zh-CN"/>
              <a:t>企业文化建设和社会责任担当的未来展望</a:t>
            </a:r>
            <a:endParaRPr altLang="en-US" lang="zh-CN"/>
          </a:p>
        </p:txBody>
      </p:sp>
      <p:sp>
        <p:nvSpPr>
          <p:cNvPr id="1050300"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302"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304"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306"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308"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310"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312"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314"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316"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fontScale="88333"/>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可持续发展：未来交通运输行业将更加注重可持续发展，通过采用环保、节能、低碳的技术和设备，降低对环境的影响，实现经济效益和社会效益的双重提升。</a:t>
            </a:r>
            <a:endParaRPr altLang="en-US" dirty="0" sz="2400" lang="zh-CN">
              <a:latin typeface="+mn-ea"/>
              <a:ea typeface="+mn-ea"/>
            </a:endParaRPr>
          </a:p>
        </p:txBody>
      </p:sp>
      <p:sp>
        <p:nvSpPr>
          <p:cNvPr id="1050318"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1900" lang="zh-CN">
                <a:latin typeface="+mn-ea"/>
                <a:ea typeface="+mn-ea"/>
              </a:rPr>
              <a:t>智能化发展：未来交通运输行业将更加注重智能化发展，通过引入先进的智能化技术和设备，提高运输效率和服务质量，满足客户的需求。</a:t>
            </a:r>
            <a:endParaRPr altLang="en-US" dirty="0" sz="1900" lang="zh-CN">
              <a:latin typeface="+mn-ea"/>
              <a:ea typeface="+mn-ea"/>
            </a:endParaRPr>
          </a:p>
        </p:txBody>
      </p:sp>
      <p:sp>
        <p:nvSpPr>
          <p:cNvPr id="1050320"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1900" lang="zh-CN">
                <a:latin typeface="+mn-ea"/>
                <a:ea typeface="+mn-ea"/>
              </a:rPr>
              <a:t>企业文化建设：未来交通运输行业将更加注重企业文化建设，通过培养员工的企业精神、价值观和行为规范，提高企业的凝聚力和竞争力。</a:t>
            </a:r>
            <a:endParaRPr altLang="en-US" dirty="0" sz="1900" lang="zh-CN">
              <a:latin typeface="+mn-ea"/>
              <a:ea typeface="+mn-ea"/>
            </a:endParaRPr>
          </a:p>
        </p:txBody>
      </p:sp>
      <p:sp>
        <p:nvSpPr>
          <p:cNvPr id="1050322"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fontScale="84167"/>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社会责任担当：未来交通运输行业将更加注重社会责任担当，通过积极参与公益事业、环保活动和社区建设，树立企业的良好形象，为社会做出更大的贡献。</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313" name=""/>
        <p:cNvGrpSpPr/>
        <p:nvPr/>
      </p:nvGrpSpPr>
      <p:grpSpPr>
        <a:xfrm>
          <a:off x="0" y="0"/>
          <a:ext cx="0" cy="0"/>
          <a:chOff x="0" y="0"/>
          <a:chExt cx="0" cy="0"/>
        </a:xfrm>
      </p:grpSpPr>
      <p:sp>
        <p:nvSpPr>
          <p:cNvPr id="1050356" name="标题"/>
          <p:cNvSpPr>
            <a:spLocks noGrp="1"/>
          </p:cNvSpPr>
          <p:nvPr>
            <p:ph type="ctrTitle"/>
            <p:custDataLst>
              <p:tags r:id="rId1"/>
            </p:custDataLst>
          </p:nvPr>
        </p:nvSpPr>
        <p:spPr>
          <a:xfrm>
            <a:off x="845713" y="1288864"/>
            <a:ext cx="6892636" cy="1800000"/>
          </a:xfrm>
        </p:spPr>
        <p:txBody>
          <a:bodyPr>
            <a:normAutofit/>
          </a:bodyPr>
          <a:p>
            <a:r>
              <a:rPr altLang="zh-CN" dirty="0" lang="en-US"/>
              <a:t>THANK YOU</a:t>
            </a:r>
            <a:endParaRPr altLang="en-US" dirty="0" lang="zh-CN"/>
          </a:p>
        </p:txBody>
      </p:sp>
      <p:sp>
        <p:nvSpPr>
          <p:cNvPr id="1050358" name="联系方式"/>
          <p:cNvSpPr>
            <a:spLocks noGrp="1"/>
          </p:cNvSpPr>
          <p:nvPr>
            <p:ph type="body" sz="quarter" idx="13"/>
            <p:custDataLst>
              <p:tags r:id="rId2"/>
            </p:custDataLst>
          </p:nvPr>
        </p:nvSpPr>
        <p:spPr>
          <a:xfrm>
            <a:off x="838200" y="324000"/>
            <a:ext cx="6892636" cy="504000"/>
          </a:xfrm>
        </p:spPr>
        <p:txBody>
          <a:bodyPr>
            <a:normAutofit/>
          </a:bodyPr>
          <a:p>
            <a:r>
              <a:rPr altLang="zh-CN" dirty="0" lang="en-US"/>
              <a:t>YOUR LOGO</a:t>
            </a:r>
            <a:endParaRPr altLang="zh-CN" dirty="0" lang="zh-CN"/>
          </a:p>
        </p:txBody>
      </p:sp>
      <p:sp>
        <p:nvSpPr>
          <p:cNvPr id="1050360" name="署名"/>
          <p:cNvSpPr>
            <a:spLocks noGrp="1"/>
          </p:cNvSpPr>
          <p:nvPr>
            <p:ph type="body" sz="quarter" idx="17"/>
            <p:custDataLst>
              <p:tags r:id="rId3"/>
            </p:custDataLst>
          </p:nvPr>
        </p:nvSpPr>
        <p:spPr>
          <a:xfrm>
            <a:off x="1163207" y="3307686"/>
            <a:ext cx="5785996" cy="504000"/>
          </a:xfrm>
        </p:spPr>
        <p:txBody>
          <a:bodyPr>
            <a:normAutofit/>
          </a:bodyPr>
          <a:p>
            <a:r>
              <a:rPr altLang="en-US" lang="zh-CN"/>
              <a:t>汇报人：</a:t>
            </a:r>
            <a:r>
              <a:rPr altLang="zh-CN" lang="en-US"/>
              <a:t>xxx</a:t>
            </a:r>
            <a:endParaRPr altLang="en-US" dirty="0"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BEAUTIFY_FLAG" val="#wm#"/>
  <p:tag name="KSO_WM_UNIT_TYPE" val="i"/>
  <p:tag name="KSO_WM_UNIT_INDEX"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2"/>
  <p:tag name="KSO_WM_UNIT_LAYERLEVEL" val="1"/>
  <p:tag name="KSO_WM_TAG_VERSION" val="1.0"/>
  <p:tag name="KSO_WM_BEAUTIFY_FLAG" val="#wm#"/>
  <p:tag name="KSO_WM_UNIT_PRESET_TEXT" val="公司名占位符"/>
  <p:tag name="KSO_WM_UNIT_NOCLEAR" val="0"/>
  <p:tag name="KSO_WM_UNIT_VALUE" val="147"/>
  <p:tag name="KSO_WM_UNIT_TYPE" val="f"/>
  <p:tag name="KSO_WM_UNIT_INDEX" val="2"/>
  <p:tag name="KSO_WM_UNIT_SUBTYPE" val="g"/>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UNIT_VALUE" val="160"/>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 name="KSO_WM_UNIT_VALUE" val="160"/>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2"/>
  <p:tag name="KSO_WM_UNIT_LAYERLEVEL" val="1"/>
  <p:tag name="KSO_WM_TAG_VERSION" val="1.0"/>
  <p:tag name="KSO_WM_BEAUTIFY_FLAG" val="#wm#"/>
  <p:tag name="KSO_WM_UNIT_PRESET_TEXT" val="公司名占位符"/>
  <p:tag name="KSO_WM_UNIT_NOCLEAR" val="0"/>
  <p:tag name="KSO_WM_UNIT_VALUE" val="96"/>
  <p:tag name="KSO_WM_UNIT_TYPE" val="f"/>
  <p:tag name="KSO_WM_UNIT_INDEX" val="2"/>
  <p:tag name="KSO_WM_UNIT_SUBTYPE" val="g"/>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 name="KSO_WM_TEMPLATE_CATEGORY" val="custom"/>
  <p:tag name="KSO_WM_TEMPLATE_INDEX" val="20230997"/>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40"/>
  <p:tag name="KSO_WM_UNIT_TYPE" val="f"/>
  <p:tag name="KSO_WM_UNIT_INDEX" val="1"/>
  <p:tag name="KSO_WM_TEMPLATE_CATEGORY" val="custom"/>
  <p:tag name="KSO_WM_TEMPLATE_INDEX" val="20230997"/>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3.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97"/>
  <p:tag name="KSO_WM_TEMPLATE_THUMBS_INDEX" val="1、9"/>
</p:tagLst>
</file>

<file path=ppt/tags/tag64.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97_1*a*1"/>
  <p:tag name="KSO_WM_TEMPLATE_CATEGORY" val="custom"/>
  <p:tag name="KSO_WM_TEMPLATE_INDEX" val="20230997"/>
  <p:tag name="KSO_WM_UNIT_LAYERLEVEL" val="1"/>
  <p:tag name="KSO_WM_TAG_VERSION" val="1.0"/>
  <p:tag name="KSO_WM_BEAUTIFY_FLAG" val="#wm#"/>
  <p:tag name="KSO_WM_UNIT_PRESET_TEXT" val="单击此处添加文档"/>
</p:tagLst>
</file>

<file path=ppt/tags/tag65.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97_1*b*1"/>
  <p:tag name="KSO_WM_TEMPLATE_CATEGORY" val="custom"/>
  <p:tag name="KSO_WM_TEMPLATE_INDEX" val="20230997"/>
  <p:tag name="KSO_WM_UNIT_LAYERLEVEL" val="1"/>
  <p:tag name="KSO_WM_TAG_VERSION" val="1.0"/>
  <p:tag name="KSO_WM_BEAUTIFY_FLAG" val="#wm#"/>
  <p:tag name="KSO_WM_UNIT_PRESET_TEXT" val="单击此处添加副标题"/>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7_1*f*1"/>
  <p:tag name="KSO_WM_TEMPLATE_CATEGORY" val="custom"/>
  <p:tag name="KSO_WM_TEMPLATE_INDEX" val="20230997"/>
  <p:tag name="KSO_WM_UNIT_LAYERLEVEL" val="1"/>
  <p:tag name="KSO_WM_TAG_VERSION" val="1.0"/>
  <p:tag name="KSO_WM_BEAUTIFY_FLAG" val="#wm#"/>
  <p:tag name="KSO_WM_UNIT_SUBTYPE" val="g"/>
  <p:tag name="KSO_WM_UNIT_NOCLEAR" val="0"/>
  <p:tag name="KSO_WM_UNIT_VALUE" val="96"/>
  <p:tag name="KSO_WM_UNIT_TYPE" val="f"/>
  <p:tag name="KSO_WM_UNIT_INDEX" val="1"/>
  <p:tag name="KSO_WM_UNIT_PRESET_TEXT" val="YOUR LOGO"/>
</p:tagLst>
</file>

<file path=ppt/tags/tag67.xml><?xml version="1.0" encoding="utf-8"?>
<p:tagLst xmlns:p="http://schemas.openxmlformats.org/presentationml/2006/main">
  <p:tag name="KSO_WM_UNIT_SUBTYPE" val="b"/>
  <p:tag name="KSO_WM_UNIT_NOCLEAR" val="0"/>
  <p:tag name="KSO_WM_UNIT_VALUE" val="21"/>
  <p:tag name="KSO_WM_UNIT_HIGHLIGHT" val="0"/>
  <p:tag name="KSO_WM_UNIT_COMPATIBLE" val="0"/>
  <p:tag name="KSO_WM_UNIT_DIAGRAM_ISNUMVISUAL" val="0"/>
  <p:tag name="KSO_WM_UNIT_DIAGRAM_ISREFERUNIT" val="0"/>
  <p:tag name="KSO_WM_UNIT_TYPE" val="f"/>
  <p:tag name="KSO_WM_UNIT_INDEX" val="2"/>
  <p:tag name="KSO_WM_UNIT_ID" val="custom20230997_1*f*2"/>
  <p:tag name="KSO_WM_TEMPLATE_CATEGORY" val="custom"/>
  <p:tag name="KSO_WM_TEMPLATE_INDEX" val="20230997"/>
  <p:tag name="KSO_WM_UNIT_LAYERLEVEL" val="1"/>
  <p:tag name="KSO_WM_TAG_VERSION" val="1.0"/>
  <p:tag name="KSO_WM_BEAUTIFY_FLAG" val="#wm#"/>
  <p:tag name="KSO_WM_UNIT_PRESET_TEXT" val="汇报人：WPS"/>
</p:tagLst>
</file>

<file path=ppt/tags/tag68.xml><?xml version="1.0" encoding="utf-8"?>
<p:tagLst xmlns:p="http://schemas.openxmlformats.org/presentationml/2006/main">
  <p:tag name="KSO_WM_SLIDE_ID" val="custom20230997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97"/>
  <p:tag name="KSO_WM_SLIDE_LAYOUT" val="a_b_f"/>
  <p:tag name="KSO_WM_SLIDE_LAYOUT_CNT" val="1_1_2"/>
  <p:tag name="KSO_WM_SLIDE_TYPE" val="title"/>
  <p:tag name="KSO_WM_SLIDE_SUBTYPE" val="pureTxt"/>
  <p:tag name="KSO_WM_TEMPLATE_THUMBS_INDEX" val="1、9"/>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7_6*a*1"/>
  <p:tag name="KSO_WM_TEMPLATE_CATEGORY" val="custom"/>
  <p:tag name="KSO_WM_TEMPLATE_INDEX" val="20230997"/>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CONTENTS"/>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7_6*i*1"/>
  <p:tag name="KSO_WM_TEMPLATE_CATEGORY" val="custom"/>
  <p:tag name="KSO_WM_TEMPLATE_INDEX" val="20230997"/>
  <p:tag name="KSO_WM_UNIT_LAYERLEVEL" val="1"/>
  <p:tag name="KSO_WM_TAG_VERSION" val="1.0"/>
  <p:tag name="KSO_WM_DIAGRAM_GROUP_CODE" val="l1-1"/>
  <p:tag name="KSO_WM_UNIT_TYPE" val="i"/>
  <p:tag name="KSO_WM_UNIT_INDEX" val="1"/>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997_6*l_h_i*1_3_1"/>
  <p:tag name="KSO_WM_TEMPLATE_CATEGORY" val="custom"/>
  <p:tag name="KSO_WM_TEMPLATE_INDEX" val="2023099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1,&quot;rgb&quot;:&quot;#34fec3&quot;,&quot;transparency&quot;:0},{&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
</p:tagLst>
</file>

<file path=ppt/tags/tag7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0997_6*l_h_a*1_3_1"/>
  <p:tag name="KSO_WM_TEMPLATE_CATEGORY" val="custom"/>
  <p:tag name="KSO_WM_TEMPLATE_INDEX" val="2023099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单击添加标题"/>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997_6*l_h_i*1_4_1"/>
  <p:tag name="KSO_WM_TEMPLATE_CATEGORY" val="custom"/>
  <p:tag name="KSO_WM_TEMPLATE_INDEX" val="2023099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1,&quot;rgb&quot;:&quot;#34fec3&quot;,&quot;transparency&quot;:0},{&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
</p:tagLst>
</file>

<file path=ppt/tags/tag7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0997_6*l_h_a*1_4_1"/>
  <p:tag name="KSO_WM_TEMPLATE_CATEGORY" val="custom"/>
  <p:tag name="KSO_WM_TEMPLATE_INDEX" val="2023099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单击添加标题"/>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7_6*l_i*1_1"/>
  <p:tag name="KSO_WM_TEMPLATE_CATEGORY" val="custom"/>
  <p:tag name="KSO_WM_TEMPLATE_INDEX" val="20230997"/>
  <p:tag name="KSO_WM_UNIT_LAYERLEVEL" val="1_1"/>
  <p:tag name="KSO_WM_TAG_VERSION" val="1.0"/>
  <p:tag name="KSO_WM_DIAGRAM_GROUP_CODE" val="l1-1"/>
  <p:tag name="KSO_WM_UNIT_TYPE" val="l_i"/>
  <p:tag name="KSO_WM_UNIT_INDEX" val="1_1"/>
  <p:tag name="KSO_WM_DIAGRAM_VERSION" val="3"/>
  <p:tag name="KSO_WM_DIAGRAM_COLOR_TRICK" val="1"/>
  <p:tag name="KSO_WM_DIAGRAM_COLOR_TEXT_CAN_REMOVE" val="n"/>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gradient&quot;:[{&quot;brightness&quot;:0,&quot;colorType&quot;:1,&quot;foreColorIndex&quot;:5,&quot;pos&quot;:0,&quot;transparency&quot;:0.5},{&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997_6*l_h_i*1_5_1"/>
  <p:tag name="KSO_WM_TEMPLATE_CATEGORY" val="custom"/>
  <p:tag name="KSO_WM_TEMPLATE_INDEX" val="2023099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1,&quot;rgb&quot;:&quot;#34fec3&quot;,&quot;transparency&quot;:0},{&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
</p:tagLst>
</file>

<file path=ppt/tags/tag7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0997_6*l_h_a*1_5_1"/>
  <p:tag name="KSO_WM_TEMPLATE_CATEGORY" val="custom"/>
  <p:tag name="KSO_WM_TEMPLATE_INDEX" val="2023099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单击添加标题"/>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0997_6*l_h_i*1_6_1"/>
  <p:tag name="KSO_WM_TEMPLATE_CATEGORY" val="custom"/>
  <p:tag name="KSO_WM_TEMPLATE_INDEX" val="2023099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1,&quot;rgb&quot;:&quot;#34fec3&quot;,&quot;transparency&quot;:0},{&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
</p:tagLst>
</file>

<file path=ppt/tags/tag7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custom20230997_6*l_h_a*1_6_1"/>
  <p:tag name="KSO_WM_TEMPLATE_CATEGORY" val="custom"/>
  <p:tag name="KSO_WM_TEMPLATE_INDEX" val="2023099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单击添加标题"/>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7_6*l_i*1_2"/>
  <p:tag name="KSO_WM_TEMPLATE_CATEGORY" val="custom"/>
  <p:tag name="KSO_WM_TEMPLATE_INDEX" val="20230997"/>
  <p:tag name="KSO_WM_UNIT_LAYERLEVEL" val="1_1"/>
  <p:tag name="KSO_WM_TAG_VERSION" val="1.0"/>
  <p:tag name="KSO_WM_DIAGRAM_GROUP_CODE" val="l1-1"/>
  <p:tag name="KSO_WM_UNIT_TYPE" val="l_i"/>
  <p:tag name="KSO_WM_UNIT_INDEX" val="1_2"/>
  <p:tag name="KSO_WM_DIAGRAM_VERSION" val="3"/>
  <p:tag name="KSO_WM_DIAGRAM_COLOR_TRICK" val="1"/>
  <p:tag name="KSO_WM_DIAGRAM_COLOR_TEXT_CAN_REMOVE" val="n"/>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gradient&quot;:[{&quot;brightness&quot;:0,&quot;colorType&quot;:1,&quot;foreColorIndex&quot;:5,&quot;pos&quot;:0,&quot;transparency&quot;:0.5},{&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997_6*l_h_i*1_1_1"/>
  <p:tag name="KSO_WM_TEMPLATE_CATEGORY" val="custom"/>
  <p:tag name="KSO_WM_TEMPLATE_INDEX" val="2023099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1,&quot;rgb&quot;:&quot;#34fec3&quot;,&quot;transparency&quot;:0},{&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
</p:tagLst>
</file>

<file path=ppt/tags/tag8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0997_6*l_h_a*1_1_1"/>
  <p:tag name="KSO_WM_TEMPLATE_CATEGORY" val="custom"/>
  <p:tag name="KSO_WM_TEMPLATE_INDEX" val="2023099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单击添加标题"/>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997_6*l_h_i*1_2_1"/>
  <p:tag name="KSO_WM_TEMPLATE_CATEGORY" val="custom"/>
  <p:tag name="KSO_WM_TEMPLATE_INDEX" val="2023099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1,&quot;rgb&quot;:&quot;#34fec3&quot;,&quot;transparency&quot;:0},{&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
</p:tagLst>
</file>

<file path=ppt/tags/tag8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0997_6*l_h_a*1_2_1"/>
  <p:tag name="KSO_WM_TEMPLATE_CATEGORY" val="custom"/>
  <p:tag name="KSO_WM_TEMPLATE_INDEX" val="2023099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单击添加标题"/>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7_6*l_i*1_3"/>
  <p:tag name="KSO_WM_TEMPLATE_CATEGORY" val="custom"/>
  <p:tag name="KSO_WM_TEMPLATE_INDEX" val="20230997"/>
  <p:tag name="KSO_WM_UNIT_LAYERLEVEL" val="1_1"/>
  <p:tag name="KSO_WM_TAG_VERSION" val="1.0"/>
  <p:tag name="KSO_WM_DIAGRAM_GROUP_CODE" val="l1-1"/>
  <p:tag name="KSO_WM_UNIT_TYPE" val="l_i"/>
  <p:tag name="KSO_WM_UNIT_INDEX" val="1_3"/>
  <p:tag name="KSO_WM_DIAGRAM_VERSION" val="3"/>
  <p:tag name="KSO_WM_DIAGRAM_COLOR_TRICK" val="1"/>
  <p:tag name="KSO_WM_DIAGRAM_COLOR_TEXT_CAN_REMOVE" val="n"/>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gradient&quot;:[{&quot;brightness&quot;:0,&quot;colorType&quot;:1,&quot;foreColorIndex&quot;:5,&quot;pos&quot;:0,&quot;transparency&quot;:0.5},{&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86.xml><?xml version="1.0" encoding="utf-8"?>
<p:tagLst xmlns:p="http://schemas.openxmlformats.org/presentationml/2006/main">
  <p:tag name="KSO_WM_SLIDE_ID" val="custom20230997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997"/>
  <p:tag name="KSO_WM_SLIDE_LAYOUT" val="a_l"/>
  <p:tag name="KSO_WM_SLIDE_LAYOUT_CNT" val="1_1"/>
  <p:tag name="KSO_WM_SLIDE_TYPE" val="contents"/>
  <p:tag name="KSO_WM_SLIDE_SUBTYPE" val="diag"/>
  <p:tag name="KSO_WM_DIAGRAM_GROUP_CODE" val="l1-1"/>
  <p:tag name="KSO_WM_SLIDE_DIAGTYPE" val="l"/>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7_7*a*1"/>
  <p:tag name="KSO_WM_TEMPLATE_CATEGORY" val="custom"/>
  <p:tag name="KSO_WM_TEMPLATE_INDEX" val="2023099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8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7_7*e*1"/>
  <p:tag name="KSO_WM_TEMPLATE_CATEGORY" val="custom"/>
  <p:tag name="KSO_WM_TEMPLATE_INDEX" val="20230997"/>
  <p:tag name="KSO_WM_UNIT_LAYERLEVEL" val="1"/>
  <p:tag name="KSO_WM_TAG_VERSION" val="1.0"/>
  <p:tag name="KSO_WM_BEAUTIFY_FLAG" val="#wm#"/>
  <p:tag name="KSO_WM_UNIT_NOCLEAR" val="0"/>
  <p:tag name="KSO_WM_UNIT_VALUE" val="13"/>
  <p:tag name="KSO_WM_UNIT_TYPE" val="e"/>
  <p:tag name="KSO_WM_UNIT_INDEX" val="1"/>
  <p:tag name="KSO_WM_UNIT_PRESET_TEXT" val="01"/>
</p:tagLst>
</file>

<file path=ppt/tags/tag89.xml><?xml version="1.0" encoding="utf-8"?>
<p:tagLst xmlns:p="http://schemas.openxmlformats.org/presentationml/2006/main">
  <p:tag name="KSO_WM_SLIDE_ID" val="custom2023099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7"/>
  <p:tag name="KSO_WM_SLIDE_TYPE" val="sectionTitle"/>
  <p:tag name="KSO_WM_SLIDE_SUBTYPE" val="pureTxt"/>
  <p:tag name="KSO_WM_SLIDE_LAYOUT" val="a_e"/>
  <p:tag name="KSO_WM_SLIDE_LAYOUT_CNT" val="1_1"/>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7_7*a*1"/>
  <p:tag name="KSO_WM_TEMPLATE_CATEGORY" val="custom"/>
  <p:tag name="KSO_WM_TEMPLATE_INDEX" val="2023099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91.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7_7*e*1"/>
  <p:tag name="KSO_WM_TEMPLATE_CATEGORY" val="custom"/>
  <p:tag name="KSO_WM_TEMPLATE_INDEX" val="20230997"/>
  <p:tag name="KSO_WM_UNIT_LAYERLEVEL" val="1"/>
  <p:tag name="KSO_WM_TAG_VERSION" val="1.0"/>
  <p:tag name="KSO_WM_BEAUTIFY_FLAG" val="#wm#"/>
  <p:tag name="KSO_WM_UNIT_NOCLEAR" val="0"/>
  <p:tag name="KSO_WM_UNIT_VALUE" val="13"/>
  <p:tag name="KSO_WM_UNIT_TYPE" val="e"/>
  <p:tag name="KSO_WM_UNIT_INDEX" val="1"/>
  <p:tag name="KSO_WM_UNIT_PRESET_TEXT" val="02"/>
</p:tagLst>
</file>

<file path=ppt/tags/tag92.xml><?xml version="1.0" encoding="utf-8"?>
<p:tagLst xmlns:p="http://schemas.openxmlformats.org/presentationml/2006/main">
  <p:tag name="KSO_WM_SLIDE_ID" val="custom2023099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7"/>
  <p:tag name="KSO_WM_SLIDE_TYPE" val="sectionTitle"/>
  <p:tag name="KSO_WM_SLIDE_SUBTYPE" val="pureTxt"/>
  <p:tag name="KSO_WM_SLIDE_LAYOUT" val="a_e"/>
  <p:tag name="KSO_WM_SLIDE_LAYOUT_CNT" val="1_1"/>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66_3*l_h_i*1_1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66_3*l_h_i*1_1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1_1"/>
  <p:tag name="KSO_WM_UNIT_ID" val="diagram20231366_3*l_h_a*1_1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07.102283464567,&quot;width&quot;:854.9522047244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66_3*l_h_i*1_2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6"/>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6,&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66_3*l_h_i*1_2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6"/>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2_1"/>
  <p:tag name="KSO_WM_UNIT_ID" val="diagram20231366_3*l_h_a*1_2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07.102283464567,&quot;width&quot;:854.9522047244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66_3*l_h_i*1_3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7"/>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7,&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66_3*l_h_i*1_3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7"/>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3_1"/>
  <p:tag name="KSO_WM_UNIT_ID" val="diagram20231366_3*l_h_a*1_3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07.102283464567,&quot;width&quot;:854.9522047244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66_3*l_h_i*1_4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8"/>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8,&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66_3*l_h_i*1_4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8"/>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4_1"/>
  <p:tag name="KSO_WM_UNIT_ID" val="diagram20231366_3*l_h_a*1_4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07.102283464567,&quot;width&quot;:854.9522047244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7_7*a*1"/>
  <p:tag name="KSO_WM_TEMPLATE_CATEGORY" val="custom"/>
  <p:tag name="KSO_WM_TEMPLATE_INDEX" val="2023099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3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7_7*e*1"/>
  <p:tag name="KSO_WM_TEMPLATE_CATEGORY" val="custom"/>
  <p:tag name="KSO_WM_TEMPLATE_INDEX" val="20230997"/>
  <p:tag name="KSO_WM_UNIT_LAYERLEVEL" val="1"/>
  <p:tag name="KSO_WM_TAG_VERSION" val="1.0"/>
  <p:tag name="KSO_WM_BEAUTIFY_FLAG" val="#wm#"/>
  <p:tag name="KSO_WM_UNIT_NOCLEAR" val="0"/>
  <p:tag name="KSO_WM_UNIT_VALUE" val="13"/>
  <p:tag name="KSO_WM_UNIT_TYPE" val="e"/>
  <p:tag name="KSO_WM_UNIT_INDEX" val="1"/>
  <p:tag name="KSO_WM_UNIT_PRESET_TEXT" val="03"/>
</p:tagLst>
</file>

<file path=ppt/tags/tag139.xml><?xml version="1.0" encoding="utf-8"?>
<p:tagLst xmlns:p="http://schemas.openxmlformats.org/presentationml/2006/main">
  <p:tag name="KSO_WM_SLIDE_ID" val="custom2023099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7"/>
  <p:tag name="KSO_WM_SLIDE_TYPE" val="sectionTitle"/>
  <p:tag name="KSO_WM_SLIDE_SUBTYPE" val="pureTxt"/>
  <p:tag name="KSO_WM_SLIDE_LAYOUT" val="a_e"/>
  <p:tag name="KSO_WM_SLIDE_LAYOUT_CNT" val="1_1"/>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0_5*l_h_i*1_1_1"/>
  <p:tag name="KSO_WM_TEMPLATE_CATEGORY" val="diagram"/>
  <p:tag name="KSO_WM_TEMPLATE_INDEX" val="20231680"/>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1"/>
  <p:tag name="KSO_WM_UNIT_FILL_TYPE" val="3"/>
  <p:tag name="KSO_WM_DIAGRAM_MAX_ITEMCNT" val="6"/>
  <p:tag name="KSO_WM_DIAGRAM_MIN_ITEMCNT" val="2"/>
  <p:tag name="KSO_WM_DIAGRAM_VIRTUALLY_FRAME" val="{&quot;height&quot;:374.65,&quot;width&quot;:879.4499999999999}"/>
  <p:tag name="KSO_WM_DIAGRAM_COLOR_MATCH_VALUE" val="{&quot;shape&quot;:{&quot;fill&quot;:{&quot;gradient&quot;:[{&quot;brightness&quot;:0,&quot;colorType&quot;:1,&quot;foreColorIndex&quot;:14,&quot;pos&quot;:0,&quot;transparency&quot;:0},{&quot;brightness&quot;:0.800000011920929,&quot;colorType&quot;:1,&quot;foreColorIndex&quot;:5,&quot;pos&quot;:0.800000011920929,&quot;transparency&quot;:0.6600000262260437}],&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80_5*l_h_f*1_1_1"/>
  <p:tag name="KSO_WM_TEMPLATE_CATEGORY" val="diagram"/>
  <p:tag name="KSO_WM_TEMPLATE_INDEX" val="2023168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正文，文字是您思想的提炼，请尽量言简意赅，单击此处添加正文；"/>
  <p:tag name="KSO_WM_UNIT_TEXT_FILL_FORE_SCHEMECOLOR_INDEX" val="1"/>
  <p:tag name="KSO_WM_UNIT_TEXT_FILL_TYPE" val="1"/>
  <p:tag name="KSO_WM_DIAGRAM_MAX_ITEMCNT" val="6"/>
  <p:tag name="KSO_WM_DIAGRAM_MIN_ITEMCNT" val="2"/>
  <p:tag name="KSO_WM_DIAGRAM_VIRTUALLY_FRAME" val="{&quot;height&quot;:374.65,&quot;width&quot;:879.4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80_5*l_h_a*1_1_1"/>
  <p:tag name="KSO_WM_TEMPLATE_CATEGORY" val="diagram"/>
  <p:tag name="KSO_WM_TEMPLATE_INDEX" val="2023168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4.65,&quot;width&quot;:879.4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0_5*l_h_i*1_1_2"/>
  <p:tag name="KSO_WM_TEMPLATE_CATEGORY" val="diagram"/>
  <p:tag name="KSO_WM_TEMPLATE_INDEX" val="20231680"/>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2"/>
  <p:tag name="KSO_WM_UNIT_FILL_TYPE" val="3"/>
  <p:tag name="KSO_WM_DIAGRAM_MAX_ITEMCNT" val="6"/>
  <p:tag name="KSO_WM_DIAGRAM_MIN_ITEMCNT" val="2"/>
  <p:tag name="KSO_WM_DIAGRAM_VIRTUALLY_FRAME" val="{&quot;height&quot;:374.65,&quot;width&quot;:879.4499999999999}"/>
  <p:tag name="KSO_WM_DIAGRAM_COLOR_MATCH_VALUE" val="{&quot;shape&quot;:{&quot;fill&quot;:{&quot;gradient&quot;:[{&quot;brightness&quot;:0.4000000059604645,&quot;colorType&quot;:1,&quot;foreColorIndex&quot;:5,&quot;pos&quot;:0,&quot;transparency&quot;:0.5},{&quot;brightness&quot;:0,&quot;colorType&quot;:1,&quot;foreColorIndex&quot;:5,&quot;pos&quot;:1,&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0_5*l_h_i*1_3_1"/>
  <p:tag name="KSO_WM_TEMPLATE_CATEGORY" val="diagram"/>
  <p:tag name="KSO_WM_TEMPLATE_INDEX" val="20231680"/>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1"/>
  <p:tag name="KSO_WM_UNIT_FILL_TYPE" val="3"/>
  <p:tag name="KSO_WM_DIAGRAM_MAX_ITEMCNT" val="6"/>
  <p:tag name="KSO_WM_DIAGRAM_MIN_ITEMCNT" val="2"/>
  <p:tag name="KSO_WM_DIAGRAM_VIRTUALLY_FRAME" val="{&quot;height&quot;:374.65,&quot;width&quot;:879.4499999999999}"/>
  <p:tag name="KSO_WM_DIAGRAM_COLOR_MATCH_VALUE" val="{&quot;shape&quot;:{&quot;fill&quot;:{&quot;gradient&quot;:[{&quot;brightness&quot;:0,&quot;colorType&quot;:1,&quot;foreColorIndex&quot;:14,&quot;pos&quot;:0,&quot;transparency&quot;:0},{&quot;brightness&quot;:0.800000011920929,&quot;colorType&quot;:1,&quot;foreColorIndex&quot;:5,&quot;pos&quot;:0.800000011920929,&quot;transparency&quot;:0.6600000262260437}],&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80_5*l_h_f*1_3_1"/>
  <p:tag name="KSO_WM_TEMPLATE_CATEGORY" val="diagram"/>
  <p:tag name="KSO_WM_TEMPLATE_INDEX" val="2023168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正文，文字是您思想的提炼，请尽量言简意赅，单击此处添加正文；"/>
  <p:tag name="KSO_WM_UNIT_TEXT_FILL_FORE_SCHEMECOLOR_INDEX" val="1"/>
  <p:tag name="KSO_WM_UNIT_TEXT_FILL_TYPE" val="1"/>
  <p:tag name="KSO_WM_DIAGRAM_MAX_ITEMCNT" val="6"/>
  <p:tag name="KSO_WM_DIAGRAM_MIN_ITEMCNT" val="2"/>
  <p:tag name="KSO_WM_DIAGRAM_VIRTUALLY_FRAME" val="{&quot;height&quot;:374.65,&quot;width&quot;:879.4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80_5*l_h_a*1_3_1"/>
  <p:tag name="KSO_WM_TEMPLATE_CATEGORY" val="diagram"/>
  <p:tag name="KSO_WM_TEMPLATE_INDEX" val="2023168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4.65,&quot;width&quot;:879.4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0_5*l_h_i*1_3_2"/>
  <p:tag name="KSO_WM_TEMPLATE_CATEGORY" val="diagram"/>
  <p:tag name="KSO_WM_TEMPLATE_INDEX" val="20231680"/>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2"/>
  <p:tag name="KSO_WM_UNIT_FILL_TYPE" val="3"/>
  <p:tag name="KSO_WM_DIAGRAM_MAX_ITEMCNT" val="6"/>
  <p:tag name="KSO_WM_DIAGRAM_MIN_ITEMCNT" val="2"/>
  <p:tag name="KSO_WM_DIAGRAM_VIRTUALLY_FRAME" val="{&quot;height&quot;:374.65,&quot;width&quot;:879.4499999999999}"/>
  <p:tag name="KSO_WM_DIAGRAM_COLOR_MATCH_VALUE" val="{&quot;shape&quot;:{&quot;fill&quot;:{&quot;gradient&quot;:[{&quot;brightness&quot;:0.4000000059604645,&quot;colorType&quot;:1,&quot;foreColorIndex&quot;:5,&quot;pos&quot;:0,&quot;transparency&quot;:0.5},{&quot;brightness&quot;:0,&quot;colorType&quot;:1,&quot;foreColorIndex&quot;:5,&quot;pos&quot;:1,&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0_5*l_h_i*1_4_1"/>
  <p:tag name="KSO_WM_TEMPLATE_CATEGORY" val="diagram"/>
  <p:tag name="KSO_WM_TEMPLATE_INDEX" val="20231680"/>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1"/>
  <p:tag name="KSO_WM_UNIT_FILL_TYPE" val="3"/>
  <p:tag name="KSO_WM_DIAGRAM_MAX_ITEMCNT" val="6"/>
  <p:tag name="KSO_WM_DIAGRAM_MIN_ITEMCNT" val="2"/>
  <p:tag name="KSO_WM_DIAGRAM_VIRTUALLY_FRAME" val="{&quot;height&quot;:374.65,&quot;width&quot;:879.4499999999999}"/>
  <p:tag name="KSO_WM_DIAGRAM_COLOR_MATCH_VALUE" val="{&quot;shape&quot;:{&quot;fill&quot;:{&quot;gradient&quot;:[{&quot;brightness&quot;:0,&quot;colorType&quot;:1,&quot;foreColorIndex&quot;:14,&quot;pos&quot;:0,&quot;transparency&quot;:0},{&quot;brightness&quot;:0.800000011920929,&quot;colorType&quot;:1,&quot;foreColorIndex&quot;:5,&quot;pos&quot;:0.800000011920929,&quot;transparency&quot;:0.6600000262260437}],&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80_5*l_h_f*1_4_1"/>
  <p:tag name="KSO_WM_TEMPLATE_CATEGORY" val="diagram"/>
  <p:tag name="KSO_WM_TEMPLATE_INDEX" val="2023168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正文，文字是您思想的提炼，请尽量言简意赅，单击此处添加正文；"/>
  <p:tag name="KSO_WM_UNIT_TEXT_FILL_FORE_SCHEMECOLOR_INDEX" val="1"/>
  <p:tag name="KSO_WM_UNIT_TEXT_FILL_TYPE" val="1"/>
  <p:tag name="KSO_WM_DIAGRAM_MAX_ITEMCNT" val="6"/>
  <p:tag name="KSO_WM_DIAGRAM_MIN_ITEMCNT" val="2"/>
  <p:tag name="KSO_WM_DIAGRAM_VIRTUALLY_FRAME" val="{&quot;height&quot;:374.65,&quot;width&quot;:879.4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80_5*l_h_a*1_4_1"/>
  <p:tag name="KSO_WM_TEMPLATE_CATEGORY" val="diagram"/>
  <p:tag name="KSO_WM_TEMPLATE_INDEX" val="2023168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4.65,&quot;width&quot;:879.4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0_5*l_h_i*1_4_2"/>
  <p:tag name="KSO_WM_TEMPLATE_CATEGORY" val="diagram"/>
  <p:tag name="KSO_WM_TEMPLATE_INDEX" val="20231680"/>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2"/>
  <p:tag name="KSO_WM_UNIT_FILL_TYPE" val="3"/>
  <p:tag name="KSO_WM_DIAGRAM_MAX_ITEMCNT" val="6"/>
  <p:tag name="KSO_WM_DIAGRAM_MIN_ITEMCNT" val="2"/>
  <p:tag name="KSO_WM_DIAGRAM_VIRTUALLY_FRAME" val="{&quot;height&quot;:374.65,&quot;width&quot;:879.4499999999999}"/>
  <p:tag name="KSO_WM_DIAGRAM_COLOR_MATCH_VALUE" val="{&quot;shape&quot;:{&quot;fill&quot;:{&quot;gradient&quot;:[{&quot;brightness&quot;:0.4000000059604645,&quot;colorType&quot;:1,&quot;foreColorIndex&quot;:5,&quot;pos&quot;:0,&quot;transparency&quot;:0.5},{&quot;brightness&quot;:0,&quot;colorType&quot;:1,&quot;foreColorIndex&quot;:5,&quot;pos&quot;:1,&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0_5*l_h_i*1_6_1"/>
  <p:tag name="KSO_WM_TEMPLATE_CATEGORY" val="diagram"/>
  <p:tag name="KSO_WM_TEMPLATE_INDEX" val="20231680"/>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6_1"/>
  <p:tag name="KSO_WM_UNIT_FILL_TYPE" val="3"/>
  <p:tag name="KSO_WM_DIAGRAM_MAX_ITEMCNT" val="6"/>
  <p:tag name="KSO_WM_DIAGRAM_MIN_ITEMCNT" val="2"/>
  <p:tag name="KSO_WM_DIAGRAM_VIRTUALLY_FRAME" val="{&quot;height&quot;:374.65,&quot;width&quot;:879.4499999999999}"/>
  <p:tag name="KSO_WM_DIAGRAM_COLOR_MATCH_VALUE" val="{&quot;shape&quot;:{&quot;fill&quot;:{&quot;gradient&quot;:[{&quot;brightness&quot;:0,&quot;colorType&quot;:1,&quot;foreColorIndex&quot;:14,&quot;pos&quot;:0,&quot;transparency&quot;:0},{&quot;brightness&quot;:0.800000011920929,&quot;colorType&quot;:1,&quot;foreColorIndex&quot;:5,&quot;pos&quot;:0.800000011920929,&quot;transparency&quot;:0.6600000262260437}],&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6_1"/>
  <p:tag name="KSO_WM_UNIT_ID" val="diagram20231680_5*l_h_f*1_6_1"/>
  <p:tag name="KSO_WM_TEMPLATE_CATEGORY" val="diagram"/>
  <p:tag name="KSO_WM_TEMPLATE_INDEX" val="2023168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正文，文字是您思想的提炼，请尽量言简意赅，单击此处添加正文；"/>
  <p:tag name="KSO_WM_UNIT_TEXT_FILL_FORE_SCHEMECOLOR_INDEX" val="1"/>
  <p:tag name="KSO_WM_UNIT_TEXT_FILL_TYPE" val="1"/>
  <p:tag name="KSO_WM_DIAGRAM_MAX_ITEMCNT" val="6"/>
  <p:tag name="KSO_WM_DIAGRAM_MIN_ITEMCNT" val="2"/>
  <p:tag name="KSO_WM_DIAGRAM_VIRTUALLY_FRAME" val="{&quot;height&quot;:374.65,&quot;width&quot;:879.4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diagram20231680_5*l_h_a*1_6_1"/>
  <p:tag name="KSO_WM_TEMPLATE_CATEGORY" val="diagram"/>
  <p:tag name="KSO_WM_TEMPLATE_INDEX" val="2023168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4.65,&quot;width&quot;:879.4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0_5*l_h_i*1_6_2"/>
  <p:tag name="KSO_WM_TEMPLATE_CATEGORY" val="diagram"/>
  <p:tag name="KSO_WM_TEMPLATE_INDEX" val="20231680"/>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6_2"/>
  <p:tag name="KSO_WM_UNIT_FILL_TYPE" val="3"/>
  <p:tag name="KSO_WM_DIAGRAM_MAX_ITEMCNT" val="6"/>
  <p:tag name="KSO_WM_DIAGRAM_MIN_ITEMCNT" val="2"/>
  <p:tag name="KSO_WM_DIAGRAM_VIRTUALLY_FRAME" val="{&quot;height&quot;:374.65,&quot;width&quot;:879.4499999999999}"/>
  <p:tag name="KSO_WM_DIAGRAM_COLOR_MATCH_VALUE" val="{&quot;shape&quot;:{&quot;fill&quot;:{&quot;gradient&quot;:[{&quot;brightness&quot;:0.4000000059604645,&quot;colorType&quot;:1,&quot;foreColorIndex&quot;:5,&quot;pos&quot;:0,&quot;transparency&quot;:0.5},{&quot;brightness&quot;:0,&quot;colorType&quot;:1,&quot;foreColorIndex&quot;:5,&quot;pos&quot;:1,&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0_5*l_h_i*1_2_1"/>
  <p:tag name="KSO_WM_TEMPLATE_CATEGORY" val="diagram"/>
  <p:tag name="KSO_WM_TEMPLATE_INDEX" val="20231680"/>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1"/>
  <p:tag name="KSO_WM_UNIT_FILL_TYPE" val="3"/>
  <p:tag name="KSO_WM_DIAGRAM_MAX_ITEMCNT" val="6"/>
  <p:tag name="KSO_WM_DIAGRAM_MIN_ITEMCNT" val="2"/>
  <p:tag name="KSO_WM_DIAGRAM_VIRTUALLY_FRAME" val="{&quot;height&quot;:374.65,&quot;width&quot;:879.4499999999999}"/>
  <p:tag name="KSO_WM_DIAGRAM_COLOR_MATCH_VALUE" val="{&quot;shape&quot;:{&quot;fill&quot;:{&quot;gradient&quot;:[{&quot;brightness&quot;:0,&quot;colorType&quot;:1,&quot;foreColorIndex&quot;:14,&quot;pos&quot;:0,&quot;transparency&quot;:0},{&quot;brightness&quot;:0.800000011920929,&quot;colorType&quot;:1,&quot;foreColorIndex&quot;:5,&quot;pos&quot;:0.800000011920929,&quot;transparency&quot;:0.6600000262260437}],&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80_5*l_h_f*1_2_1"/>
  <p:tag name="KSO_WM_TEMPLATE_CATEGORY" val="diagram"/>
  <p:tag name="KSO_WM_TEMPLATE_INDEX" val="2023168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正文，文字是您思想的提炼，请尽量言简意赅，单击此处添加正文；"/>
  <p:tag name="KSO_WM_UNIT_TEXT_FILL_FORE_SCHEMECOLOR_INDEX" val="1"/>
  <p:tag name="KSO_WM_UNIT_TEXT_FILL_TYPE" val="1"/>
  <p:tag name="KSO_WM_DIAGRAM_MAX_ITEMCNT" val="6"/>
  <p:tag name="KSO_WM_DIAGRAM_MIN_ITEMCNT" val="2"/>
  <p:tag name="KSO_WM_DIAGRAM_VIRTUALLY_FRAME" val="{&quot;height&quot;:374.65,&quot;width&quot;:879.4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80_5*l_h_a*1_2_1"/>
  <p:tag name="KSO_WM_TEMPLATE_CATEGORY" val="diagram"/>
  <p:tag name="KSO_WM_TEMPLATE_INDEX" val="2023168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4.65,&quot;width&quot;:879.4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0_5*l_h_i*1_2_2"/>
  <p:tag name="KSO_WM_TEMPLATE_CATEGORY" val="diagram"/>
  <p:tag name="KSO_WM_TEMPLATE_INDEX" val="20231680"/>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2"/>
  <p:tag name="KSO_WM_UNIT_FILL_TYPE" val="3"/>
  <p:tag name="KSO_WM_DIAGRAM_MAX_ITEMCNT" val="6"/>
  <p:tag name="KSO_WM_DIAGRAM_MIN_ITEMCNT" val="2"/>
  <p:tag name="KSO_WM_DIAGRAM_VIRTUALLY_FRAME" val="{&quot;height&quot;:374.65,&quot;width&quot;:879.4499999999999}"/>
  <p:tag name="KSO_WM_DIAGRAM_COLOR_MATCH_VALUE" val="{&quot;shape&quot;:{&quot;fill&quot;:{&quot;gradient&quot;:[{&quot;brightness&quot;:0.4000000059604645,&quot;colorType&quot;:1,&quot;foreColorIndex&quot;:5,&quot;pos&quot;:0,&quot;transparency&quot;:0.5},{&quot;brightness&quot;:0,&quot;colorType&quot;:1,&quot;foreColorIndex&quot;:5,&quot;pos&quot;:1,&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0_5*l_h_i*1_5_1"/>
  <p:tag name="KSO_WM_TEMPLATE_CATEGORY" val="diagram"/>
  <p:tag name="KSO_WM_TEMPLATE_INDEX" val="20231680"/>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5_1"/>
  <p:tag name="KSO_WM_UNIT_FILL_TYPE" val="3"/>
  <p:tag name="KSO_WM_DIAGRAM_MAX_ITEMCNT" val="6"/>
  <p:tag name="KSO_WM_DIAGRAM_MIN_ITEMCNT" val="2"/>
  <p:tag name="KSO_WM_DIAGRAM_VIRTUALLY_FRAME" val="{&quot;height&quot;:374.65,&quot;width&quot;:879.4499999999999}"/>
  <p:tag name="KSO_WM_DIAGRAM_COLOR_MATCH_VALUE" val="{&quot;shape&quot;:{&quot;fill&quot;:{&quot;gradient&quot;:[{&quot;brightness&quot;:0,&quot;colorType&quot;:1,&quot;foreColorIndex&quot;:14,&quot;pos&quot;:0,&quot;transparency&quot;:0},{&quot;brightness&quot;:0.800000011920929,&quot;colorType&quot;:1,&quot;foreColorIndex&quot;:5,&quot;pos&quot;:0.800000011920929,&quot;transparency&quot;:0.6600000262260437}],&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5_1"/>
  <p:tag name="KSO_WM_UNIT_ID" val="diagram20231680_5*l_h_f*1_5_1"/>
  <p:tag name="KSO_WM_TEMPLATE_CATEGORY" val="diagram"/>
  <p:tag name="KSO_WM_TEMPLATE_INDEX" val="2023168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正文，文字是您思想的提炼，请尽量言简意赅，单击此处添加正文；"/>
  <p:tag name="KSO_WM_UNIT_TEXT_FILL_FORE_SCHEMECOLOR_INDEX" val="1"/>
  <p:tag name="KSO_WM_UNIT_TEXT_FILL_TYPE" val="1"/>
  <p:tag name="KSO_WM_DIAGRAM_MAX_ITEMCNT" val="6"/>
  <p:tag name="KSO_WM_DIAGRAM_MIN_ITEMCNT" val="2"/>
  <p:tag name="KSO_WM_DIAGRAM_VIRTUALLY_FRAME" val="{&quot;height&quot;:374.65,&quot;width&quot;:879.4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diagram20231680_5*l_h_a*1_5_1"/>
  <p:tag name="KSO_WM_TEMPLATE_CATEGORY" val="diagram"/>
  <p:tag name="KSO_WM_TEMPLATE_INDEX" val="2023168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4.65,&quot;width&quot;:879.4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0_5*l_h_i*1_5_2"/>
  <p:tag name="KSO_WM_TEMPLATE_CATEGORY" val="diagram"/>
  <p:tag name="KSO_WM_TEMPLATE_INDEX" val="20231680"/>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5_2"/>
  <p:tag name="KSO_WM_UNIT_FILL_TYPE" val="3"/>
  <p:tag name="KSO_WM_DIAGRAM_MAX_ITEMCNT" val="6"/>
  <p:tag name="KSO_WM_DIAGRAM_MIN_ITEMCNT" val="2"/>
  <p:tag name="KSO_WM_DIAGRAM_VIRTUALLY_FRAME" val="{&quot;height&quot;:374.65,&quot;width&quot;:879.4499999999999}"/>
  <p:tag name="KSO_WM_DIAGRAM_COLOR_MATCH_VALUE" val="{&quot;shape&quot;:{&quot;fill&quot;:{&quot;gradient&quot;:[{&quot;brightness&quot;:0.4000000059604645,&quot;colorType&quot;:1,&quot;foreColorIndex&quot;:5,&quot;pos&quot;:0,&quot;transparency&quot;:0.5},{&quot;brightness&quot;:0,&quot;colorType&quot;:1,&quot;foreColorIndex&quot;:5,&quot;pos&quot;:1,&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7_7*a*1"/>
  <p:tag name="KSO_WM_TEMPLATE_CATEGORY" val="custom"/>
  <p:tag name="KSO_WM_TEMPLATE_INDEX" val="2023099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01.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7_7*e*1"/>
  <p:tag name="KSO_WM_TEMPLATE_CATEGORY" val="custom"/>
  <p:tag name="KSO_WM_TEMPLATE_INDEX" val="20230997"/>
  <p:tag name="KSO_WM_UNIT_LAYERLEVEL" val="1"/>
  <p:tag name="KSO_WM_TAG_VERSION" val="1.0"/>
  <p:tag name="KSO_WM_BEAUTIFY_FLAG" val="#wm#"/>
  <p:tag name="KSO_WM_UNIT_NOCLEAR" val="0"/>
  <p:tag name="KSO_WM_UNIT_VALUE" val="13"/>
  <p:tag name="KSO_WM_UNIT_TYPE" val="e"/>
  <p:tag name="KSO_WM_UNIT_INDEX" val="1"/>
  <p:tag name="KSO_WM_UNIT_PRESET_TEXT" val="04"/>
</p:tagLst>
</file>

<file path=ppt/tags/tag202.xml><?xml version="1.0" encoding="utf-8"?>
<p:tagLst xmlns:p="http://schemas.openxmlformats.org/presentationml/2006/main">
  <p:tag name="KSO_WM_SLIDE_ID" val="custom2023099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7"/>
  <p:tag name="KSO_WM_SLIDE_TYPE" val="sectionTitle"/>
  <p:tag name="KSO_WM_SLIDE_SUBTYPE" val="pureTxt"/>
  <p:tag name="KSO_WM_SLIDE_LAYOUT" val="a_e"/>
  <p:tag name="KSO_WM_SLIDE_LAYOUT_CNT" val="1_1"/>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7_7*a*1"/>
  <p:tag name="KSO_WM_TEMPLATE_CATEGORY" val="custom"/>
  <p:tag name="KSO_WM_TEMPLATE_INDEX" val="2023099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61.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7_7*e*1"/>
  <p:tag name="KSO_WM_TEMPLATE_CATEGORY" val="custom"/>
  <p:tag name="KSO_WM_TEMPLATE_INDEX" val="20230997"/>
  <p:tag name="KSO_WM_UNIT_LAYERLEVEL" val="1"/>
  <p:tag name="KSO_WM_TAG_VERSION" val="1.0"/>
  <p:tag name="KSO_WM_BEAUTIFY_FLAG" val="#wm#"/>
  <p:tag name="KSO_WM_UNIT_NOCLEAR" val="0"/>
  <p:tag name="KSO_WM_UNIT_VALUE" val="13"/>
  <p:tag name="KSO_WM_UNIT_TYPE" val="e"/>
  <p:tag name="KSO_WM_UNIT_INDEX" val="1"/>
  <p:tag name="KSO_WM_UNIT_PRESET_TEXT" val="05"/>
</p:tagLst>
</file>

<file path=ppt/tags/tag262.xml><?xml version="1.0" encoding="utf-8"?>
<p:tagLst xmlns:p="http://schemas.openxmlformats.org/presentationml/2006/main">
  <p:tag name="KSO_WM_SLIDE_ID" val="custom2023099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7"/>
  <p:tag name="KSO_WM_SLIDE_TYPE" val="sectionTitle"/>
  <p:tag name="KSO_WM_SLIDE_SUBTYPE" val="pureTxt"/>
  <p:tag name="KSO_WM_SLIDE_LAYOUT" val="a_e"/>
  <p:tag name="KSO_WM_SLIDE_LAYOUT_CNT" val="1_1"/>
</p:tagLst>
</file>

<file path=ppt/tags/tag26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7_7*a*1"/>
  <p:tag name="KSO_WM_TEMPLATE_CATEGORY" val="custom"/>
  <p:tag name="KSO_WM_TEMPLATE_INDEX" val="2023099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30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7_7*e*1"/>
  <p:tag name="KSO_WM_TEMPLATE_CATEGORY" val="custom"/>
  <p:tag name="KSO_WM_TEMPLATE_INDEX" val="20230997"/>
  <p:tag name="KSO_WM_UNIT_LAYERLEVEL" val="1"/>
  <p:tag name="KSO_WM_TAG_VERSION" val="1.0"/>
  <p:tag name="KSO_WM_BEAUTIFY_FLAG" val="#wm#"/>
  <p:tag name="KSO_WM_UNIT_NOCLEAR" val="0"/>
  <p:tag name="KSO_WM_UNIT_VALUE" val="13"/>
  <p:tag name="KSO_WM_UNIT_TYPE" val="e"/>
  <p:tag name="KSO_WM_UNIT_INDEX" val="1"/>
  <p:tag name="KSO_WM_UNIT_PRESET_TEXT" val="06"/>
</p:tagLst>
</file>

<file path=ppt/tags/tag305.xml><?xml version="1.0" encoding="utf-8"?>
<p:tagLst xmlns:p="http://schemas.openxmlformats.org/presentationml/2006/main">
  <p:tag name="KSO_WM_SLIDE_ID" val="custom2023099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7"/>
  <p:tag name="KSO_WM_SLIDE_TYPE" val="sectionTitle"/>
  <p:tag name="KSO_WM_SLIDE_SUBTYPE" val="pureTxt"/>
  <p:tag name="KSO_WM_SLIDE_LAYOUT" val="a_e"/>
  <p:tag name="KSO_WM_SLIDE_LAYOUT_CNT" val="1_1"/>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5*l_i*1_1"/>
  <p:tag name="KSO_WM_TEMPLATE_CATEGORY" val="diagram"/>
  <p:tag name="KSO_WM_TEMPLATE_INDEX" val="20231444"/>
  <p:tag name="KSO_WM_UNIT_LAYERLEVEL" val="1_1"/>
  <p:tag name="KSO_WM_TAG_VERSION" val="3.0"/>
  <p:tag name="KSO_WM_BEAUTIFY_FLAG" val="#wm#"/>
  <p:tag name="KSO_WM_DIAGRAM_VERSION" val="3"/>
  <p:tag name="KSO_WM_DIAGRAM_COLOR_TRICK" val="1"/>
  <p:tag name="KSO_WM_DIAGRAM_COLOR_TEXT_CAN_REMOVE" val="n"/>
  <p:tag name="KSO_WM_DIAGRAM_GROUP_CODE" val="l1-1"/>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5*l_i*1_2"/>
  <p:tag name="KSO_WM_TEMPLATE_CATEGORY" val="diagram"/>
  <p:tag name="KSO_WM_TEMPLATE_INDEX" val="20231444"/>
  <p:tag name="KSO_WM_UNIT_LAYERLEVEL" val="1_1"/>
  <p:tag name="KSO_WM_TAG_VERSION" val="3.0"/>
  <p:tag name="KSO_WM_BEAUTIFY_FLAG" val="#wm#"/>
  <p:tag name="KSO_WM_DIAGRAM_VERSION" val="3"/>
  <p:tag name="KSO_WM_DIAGRAM_COLOR_TRICK" val="1"/>
  <p:tag name="KSO_WM_DIAGRAM_COLOR_TEXT_CAN_REMOVE" val="n"/>
  <p:tag name="KSO_WM_DIAGRAM_GROUP_CODE" val="l1-1"/>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5*l_i*1_3"/>
  <p:tag name="KSO_WM_TEMPLATE_CATEGORY" val="diagram"/>
  <p:tag name="KSO_WM_TEMPLATE_INDEX" val="20231444"/>
  <p:tag name="KSO_WM_UNIT_LAYERLEVEL" val="1_1"/>
  <p:tag name="KSO_WM_TAG_VERSION" val="3.0"/>
  <p:tag name="KSO_WM_BEAUTIFY_FLAG" val="#wm#"/>
  <p:tag name="KSO_WM_DIAGRAM_VERSION" val="3"/>
  <p:tag name="KSO_WM_DIAGRAM_COLOR_TRICK" val="1"/>
  <p:tag name="KSO_WM_DIAGRAM_COLOR_TEXT_CAN_REMOVE" val="n"/>
  <p:tag name="KSO_WM_DIAGRAM_GROUP_CODE" val="l1-1"/>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5*l_i*1_4"/>
  <p:tag name="KSO_WM_TEMPLATE_CATEGORY" val="diagram"/>
  <p:tag name="KSO_WM_TEMPLATE_INDEX" val="20231444"/>
  <p:tag name="KSO_WM_UNIT_LAYERLEVEL" val="1_1"/>
  <p:tag name="KSO_WM_TAG_VERSION" val="3.0"/>
  <p:tag name="KSO_WM_BEAUTIFY_FLAG" val="#wm#"/>
  <p:tag name="KSO_WM_DIAGRAM_VERSION" val="3"/>
  <p:tag name="KSO_WM_DIAGRAM_COLOR_TRICK" val="1"/>
  <p:tag name="KSO_WM_DIAGRAM_COLOR_TEXT_CAN_REMOVE" val="n"/>
  <p:tag name="KSO_WM_DIAGRAM_GROUP_CODE" val="l1-1"/>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5*l_i*1_5"/>
  <p:tag name="KSO_WM_TEMPLATE_CATEGORY" val="diagram"/>
  <p:tag name="KSO_WM_TEMPLATE_INDEX" val="20231444"/>
  <p:tag name="KSO_WM_UNIT_LAYERLEVEL" val="1_1"/>
  <p:tag name="KSO_WM_TAG_VERSION" val="3.0"/>
  <p:tag name="KSO_WM_BEAUTIFY_FLAG" val="#wm#"/>
  <p:tag name="KSO_WM_DIAGRAM_VERSION" val="3"/>
  <p:tag name="KSO_WM_DIAGRAM_COLOR_TRICK" val="1"/>
  <p:tag name="KSO_WM_DIAGRAM_COLOR_TEXT_CAN_REMOVE" val="n"/>
  <p:tag name="KSO_WM_DIAGRAM_GROUP_CODE" val="l1-1"/>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5*l_i*1_6"/>
  <p:tag name="KSO_WM_TEMPLATE_CATEGORY" val="diagram"/>
  <p:tag name="KSO_WM_TEMPLATE_INDEX" val="20231444"/>
  <p:tag name="KSO_WM_UNIT_LAYERLEVEL" val="1_1"/>
  <p:tag name="KSO_WM_TAG_VERSION" val="3.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5*l_i*1_7"/>
  <p:tag name="KSO_WM_TEMPLATE_CATEGORY" val="diagram"/>
  <p:tag name="KSO_WM_TEMPLATE_INDEX" val="20231444"/>
  <p:tag name="KSO_WM_UNIT_LAYERLEVEL" val="1_1"/>
  <p:tag name="KSO_WM_TAG_VERSION" val="3.0"/>
  <p:tag name="KSO_WM_BEAUTIFY_FLAG" val="#wm#"/>
  <p:tag name="KSO_WM_DIAGRAM_VERSION" val="3"/>
  <p:tag name="KSO_WM_DIAGRAM_COLOR_TRICK" val="1"/>
  <p:tag name="KSO_WM_DIAGRAM_COLOR_TEXT_CAN_REMOVE" val="n"/>
  <p:tag name="KSO_WM_DIAGRAM_GROUP_CODE" val="l1-1"/>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5*l_i*1_8"/>
  <p:tag name="KSO_WM_TEMPLATE_CATEGORY" val="diagram"/>
  <p:tag name="KSO_WM_TEMPLATE_INDEX" val="20231444"/>
  <p:tag name="KSO_WM_UNIT_LAYERLEVEL" val="1_1"/>
  <p:tag name="KSO_WM_TAG_VERSION" val="3.0"/>
  <p:tag name="KSO_WM_BEAUTIFY_FLAG" val="#wm#"/>
  <p:tag name="KSO_WM_DIAGRAM_VERSION" val="3"/>
  <p:tag name="KSO_WM_DIAGRAM_COLOR_TRICK" val="1"/>
  <p:tag name="KSO_WM_DIAGRAM_COLOR_TEXT_CAN_REMOVE" val="n"/>
  <p:tag name="KSO_WM_DIAGRAM_GROUP_CODE" val="l1-1"/>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5*l_i*1_9"/>
  <p:tag name="KSO_WM_TEMPLATE_CATEGORY" val="diagram"/>
  <p:tag name="KSO_WM_TEMPLATE_INDEX" val="20231444"/>
  <p:tag name="KSO_WM_UNIT_LAYERLEVEL" val="1_1"/>
  <p:tag name="KSO_WM_TAG_VERSION" val="3.0"/>
  <p:tag name="KSO_WM_BEAUTIFY_FLAG" val="#wm#"/>
  <p:tag name="KSO_WM_DIAGRAM_VERSION" val="3"/>
  <p:tag name="KSO_WM_DIAGRAM_COLOR_TRICK" val="1"/>
  <p:tag name="KSO_WM_DIAGRAM_COLOR_TEXT_CAN_REMOVE" val="n"/>
  <p:tag name="KSO_WM_DIAGRAM_GROUP_CODE" val="l1-1"/>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5*l_i*1_10"/>
  <p:tag name="KSO_WM_TEMPLATE_CATEGORY" val="diagram"/>
  <p:tag name="KSO_WM_TEMPLATE_INDEX" val="20231444"/>
  <p:tag name="KSO_WM_UNIT_LAYERLEVEL" val="1_1"/>
  <p:tag name="KSO_WM_TAG_VERSION" val="3.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5*l_i*1_11"/>
  <p:tag name="KSO_WM_TEMPLATE_CATEGORY" val="diagram"/>
  <p:tag name="KSO_WM_TEMPLATE_INDEX" val="20231444"/>
  <p:tag name="KSO_WM_UNIT_LAYERLEVEL" val="1_1"/>
  <p:tag name="KSO_WM_TAG_VERSION" val="3.0"/>
  <p:tag name="KSO_WM_BEAUTIFY_FLAG" val="#wm#"/>
  <p:tag name="KSO_WM_DIAGRAM_VERSION" val="3"/>
  <p:tag name="KSO_WM_DIAGRAM_COLOR_TRICK" val="1"/>
  <p:tag name="KSO_WM_DIAGRAM_COLOR_TEXT_CAN_REMOVE" val="n"/>
  <p:tag name="KSO_WM_DIAGRAM_GROUP_CODE" val="l1-1"/>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5*l_i*1_12"/>
  <p:tag name="KSO_WM_TEMPLATE_CATEGORY" val="diagram"/>
  <p:tag name="KSO_WM_TEMPLATE_INDEX" val="20231444"/>
  <p:tag name="KSO_WM_UNIT_LAYERLEVEL" val="1_1"/>
  <p:tag name="KSO_WM_TAG_VERSION" val="3.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5*l_i*1_13"/>
  <p:tag name="KSO_WM_TEMPLATE_CATEGORY" val="diagram"/>
  <p:tag name="KSO_WM_TEMPLATE_INDEX" val="20231444"/>
  <p:tag name="KSO_WM_UNIT_LAYERLEVEL" val="1_1"/>
  <p:tag name="KSO_WM_TAG_VERSION" val="3.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5*l_i*1_14"/>
  <p:tag name="KSO_WM_TEMPLATE_CATEGORY" val="diagram"/>
  <p:tag name="KSO_WM_TEMPLATE_INDEX" val="20231444"/>
  <p:tag name="KSO_WM_UNIT_LAYERLEVEL" val="1_1"/>
  <p:tag name="KSO_WM_TAG_VERSION" val="3.0"/>
  <p:tag name="KSO_WM_BEAUTIFY_FLAG" val="#wm#"/>
  <p:tag name="KSO_WM_DIAGRAM_VERSION" val="3"/>
  <p:tag name="KSO_WM_DIAGRAM_COLOR_TRICK" val="1"/>
  <p:tag name="KSO_WM_DIAGRAM_COLOR_TEXT_CAN_REMOVE" val="n"/>
  <p:tag name="KSO_WM_DIAGRAM_GROUP_CODE" val="l1-1"/>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5*l_i*1_15"/>
  <p:tag name="KSO_WM_TEMPLATE_CATEGORY" val="diagram"/>
  <p:tag name="KSO_WM_TEMPLATE_INDEX" val="20231444"/>
  <p:tag name="KSO_WM_UNIT_LAYERLEVEL" val="1_1"/>
  <p:tag name="KSO_WM_TAG_VERSION" val="3.0"/>
  <p:tag name="KSO_WM_BEAUTIFY_FLAG" val="#wm#"/>
  <p:tag name="KSO_WM_DIAGRAM_VERSION" val="3"/>
  <p:tag name="KSO_WM_DIAGRAM_COLOR_TRICK" val="1"/>
  <p:tag name="KSO_WM_DIAGRAM_COLOR_TEXT_CAN_REMOVE" val="n"/>
  <p:tag name="KSO_WM_DIAGRAM_GROUP_CODE" val="l1-1"/>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5*l_i*1_16"/>
  <p:tag name="KSO_WM_TEMPLATE_CATEGORY" val="diagram"/>
  <p:tag name="KSO_WM_TEMPLATE_INDEX" val="20231444"/>
  <p:tag name="KSO_WM_UNIT_LAYERLEVEL" val="1_1"/>
  <p:tag name="KSO_WM_TAG_VERSION" val="3.0"/>
  <p:tag name="KSO_WM_BEAUTIFY_FLAG" val="#wm#"/>
  <p:tag name="KSO_WM_DIAGRAM_VERSION" val="3"/>
  <p:tag name="KSO_WM_DIAGRAM_COLOR_TRICK" val="1"/>
  <p:tag name="KSO_WM_DIAGRAM_COLOR_TEXT_CAN_REMOVE" val="n"/>
  <p:tag name="KSO_WM_DIAGRAM_GROUP_CODE" val="l1-1"/>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5*l_i*1_17"/>
  <p:tag name="KSO_WM_TEMPLATE_CATEGORY" val="diagram"/>
  <p:tag name="KSO_WM_TEMPLATE_INDEX" val="20231444"/>
  <p:tag name="KSO_WM_UNIT_LAYERLEVEL" val="1_1"/>
  <p:tag name="KSO_WM_TAG_VERSION" val="3.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5*l_i*1_18"/>
  <p:tag name="KSO_WM_TEMPLATE_CATEGORY" val="diagram"/>
  <p:tag name="KSO_WM_TEMPLATE_INDEX" val="20231444"/>
  <p:tag name="KSO_WM_UNIT_LAYERLEVEL" val="1_1"/>
  <p:tag name="KSO_WM_TAG_VERSION" val="3.0"/>
  <p:tag name="KSO_WM_BEAUTIFY_FLAG" val="#wm#"/>
  <p:tag name="KSO_WM_DIAGRAM_VERSION" val="3"/>
  <p:tag name="KSO_WM_DIAGRAM_COLOR_TRICK" val="1"/>
  <p:tag name="KSO_WM_DIAGRAM_COLOR_TEXT_CAN_REMOVE" val="n"/>
  <p:tag name="KSO_WM_DIAGRAM_GROUP_CODE" val="l1-1"/>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5*l_i*1_19"/>
  <p:tag name="KSO_WM_TEMPLATE_CATEGORY" val="diagram"/>
  <p:tag name="KSO_WM_TEMPLATE_INDEX" val="20231444"/>
  <p:tag name="KSO_WM_UNIT_LAYERLEVEL" val="1_1"/>
  <p:tag name="KSO_WM_TAG_VERSION" val="3.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5*l_i*1_20"/>
  <p:tag name="KSO_WM_TEMPLATE_CATEGORY" val="diagram"/>
  <p:tag name="KSO_WM_TEMPLATE_INDEX" val="20231444"/>
  <p:tag name="KSO_WM_UNIT_LAYERLEVEL" val="1_1"/>
  <p:tag name="KSO_WM_TAG_VERSION" val="3.0"/>
  <p:tag name="KSO_WM_BEAUTIFY_FLAG" val="#wm#"/>
  <p:tag name="KSO_WM_DIAGRAM_VERSION" val="3"/>
  <p:tag name="KSO_WM_DIAGRAM_COLOR_TRICK" val="1"/>
  <p:tag name="KSO_WM_DIAGRAM_COLOR_TEXT_CAN_REMOVE" val="n"/>
  <p:tag name="KSO_WM_DIAGRAM_GROUP_CODE" val="l1-1"/>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5*l_i*1_21"/>
  <p:tag name="KSO_WM_TEMPLATE_CATEGORY" val="diagram"/>
  <p:tag name="KSO_WM_TEMPLATE_INDEX" val="20231444"/>
  <p:tag name="KSO_WM_UNIT_LAYERLEVEL" val="1_1"/>
  <p:tag name="KSO_WM_TAG_VERSION" val="3.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5*l_i*1_22"/>
  <p:tag name="KSO_WM_TEMPLATE_CATEGORY" val="diagram"/>
  <p:tag name="KSO_WM_TEMPLATE_INDEX" val="20231444"/>
  <p:tag name="KSO_WM_UNIT_LAYERLEVEL" val="1_1"/>
  <p:tag name="KSO_WM_TAG_VERSION" val="3.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5*l_i*1_23"/>
  <p:tag name="KSO_WM_TEMPLATE_CATEGORY" val="diagram"/>
  <p:tag name="KSO_WM_TEMPLATE_INDEX" val="20231444"/>
  <p:tag name="KSO_WM_UNIT_LAYERLEVEL" val="1_1"/>
  <p:tag name="KSO_WM_TAG_VERSION" val="3.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5*l_i*1_24"/>
  <p:tag name="KSO_WM_TEMPLATE_CATEGORY" val="diagram"/>
  <p:tag name="KSO_WM_TEMPLATE_INDEX" val="20231444"/>
  <p:tag name="KSO_WM_UNIT_LAYERLEVEL" val="1_1"/>
  <p:tag name="KSO_WM_TAG_VERSION" val="3.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5*l_i*1_25"/>
  <p:tag name="KSO_WM_TEMPLATE_CATEGORY" val="diagram"/>
  <p:tag name="KSO_WM_TEMPLATE_INDEX" val="20231444"/>
  <p:tag name="KSO_WM_UNIT_LAYERLEVEL" val="1_1"/>
  <p:tag name="KSO_WM_TAG_VERSION" val="3.0"/>
  <p:tag name="KSO_WM_BEAUTIFY_FLAG" val="#wm#"/>
  <p:tag name="KSO_WM_DIAGRAM_VERSION" val="3"/>
  <p:tag name="KSO_WM_DIAGRAM_COLOR_TRICK" val="1"/>
  <p:tag name="KSO_WM_DIAGRAM_COLOR_TEXT_CAN_REMOVE" val="n"/>
  <p:tag name="KSO_WM_DIAGRAM_GROUP_CODE" val="l1-1"/>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5*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6_1"/>
  <p:tag name="KSO_WM_UNIT_ID" val="diagram20231444_5*l_h_f*1_6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5_1"/>
  <p:tag name="KSO_WM_UNIT_ID" val="diagram20231444_5*l_h_f*1_5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5*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5*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5*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7_9*a*1"/>
  <p:tag name="KSO_WM_TEMPLATE_CATEGORY" val="custom"/>
  <p:tag name="KSO_WM_TEMPLATE_INDEX" val="20230997"/>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THANK YOU"/>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7_9*f*1"/>
  <p:tag name="KSO_WM_TEMPLATE_CATEGORY" val="custom"/>
  <p:tag name="KSO_WM_TEMPLATE_INDEX" val="20230997"/>
  <p:tag name="KSO_WM_UNIT_LAYERLEVEL" val="1"/>
  <p:tag name="KSO_WM_TAG_VERSION" val="1.0"/>
  <p:tag name="KSO_WM_BEAUTIFY_FLAG" val="#wm#"/>
  <p:tag name="KSO_WM_UNIT_SUBTYPE" val="g"/>
  <p:tag name="KSO_WM_UNIT_NOCLEAR" val="0"/>
  <p:tag name="KSO_WM_UNIT_VALUE" val="96"/>
  <p:tag name="KSO_WM_UNIT_TYPE" val="f"/>
  <p:tag name="KSO_WM_UNIT_INDEX" val="1"/>
  <p:tag name="KSO_WM_UNIT_PRESET_TEXT" val="YOUR LOGO"/>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7_9*f*2"/>
  <p:tag name="KSO_WM_TEMPLATE_CATEGORY" val="custom"/>
  <p:tag name="KSO_WM_TEMPLATE_INDEX" val="20230997"/>
  <p:tag name="KSO_WM_UNIT_LAYERLEVEL" val="1"/>
  <p:tag name="KSO_WM_TAG_VERSION" val="1.0"/>
  <p:tag name="KSO_WM_BEAUTIFY_FLAG" val="#wm#"/>
  <p:tag name="KSO_WM_UNIT_SUBTYPE" val="b"/>
  <p:tag name="KSO_WM_UNIT_NOCLEAR" val="0"/>
  <p:tag name="KSO_WM_UNIT_VALUE" val="24"/>
  <p:tag name="KSO_WM_UNIT_TYPE" val="f"/>
  <p:tag name="KSO_WM_UNIT_INDEX" val="2"/>
  <p:tag name="KSO_WM_UNIT_PRESET_TEXT" val="汇报人：WPS"/>
</p:tagLst>
</file>

<file path=ppt/tags/tag364.xml><?xml version="1.0" encoding="utf-8"?>
<p:tagLst xmlns:p="http://schemas.openxmlformats.org/presentationml/2006/main">
  <p:tag name="KSO_WM_SLIDE_ID" val="custom2023099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97"/>
  <p:tag name="KSO_WM_SLIDE_TYPE" val="endPage"/>
  <p:tag name="KSO_WM_SLIDE_SUBTYPE" val="pureTxt"/>
  <p:tag name="KSO_WM_SLIDE_LAYOUT" val="a_f"/>
  <p:tag name="KSO_WM_SLIDE_LAYOUT_CNT" val="1_2"/>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123">
      <a:dk1>
        <a:srgbClr val="000000"/>
      </a:dk1>
      <a:lt1>
        <a:srgbClr val="FFFFFF"/>
      </a:lt1>
      <a:dk2>
        <a:srgbClr val="02202B"/>
      </a:dk2>
      <a:lt2>
        <a:srgbClr val="EBFFFF"/>
      </a:lt2>
      <a:accent1>
        <a:srgbClr val="34FEC3"/>
      </a:accent1>
      <a:accent2>
        <a:srgbClr val="0AE8A9"/>
      </a:accent2>
      <a:accent3>
        <a:srgbClr val="19F0DE"/>
      </a:accent3>
      <a:accent4>
        <a:srgbClr val="19CFF0"/>
      </a:accent4>
      <a:accent5>
        <a:srgbClr val="3FABF8"/>
      </a:accent5>
      <a:accent6>
        <a:srgbClr val="3493FE"/>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V1923A</dc:creator>
  <dcterms:created xsi:type="dcterms:W3CDTF">2023-12-17T13:15:17Z</dcterms:created>
  <dcterms:modified xsi:type="dcterms:W3CDTF">2023-12-17T13:15:17Z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074bc000ce9f42c89116bb49cb5ca071_21</vt:lpwstr>
  </property>
</Properties>
</file>