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998" r:id="rId1"/>
    <p:sldMasterId id="2147485035" r:id="rId2"/>
  </p:sldMasterIdLst>
  <p:notesMasterIdLst>
    <p:notesMasterId r:id="rId3"/>
  </p:notesMasterIdLst>
  <p:sldIdLst>
    <p:sldId id="864" r:id="rId4"/>
    <p:sldId id="867" r:id="rId5"/>
    <p:sldId id="870" r:id="rId6"/>
    <p:sldId id="873" r:id="rId7"/>
    <p:sldId id="876" r:id="rId8"/>
    <p:sldId id="879" r:id="rId9"/>
    <p:sldId id="882" r:id="rId10"/>
    <p:sldId id="885" r:id="rId11"/>
    <p:sldId id="888" r:id="rId12"/>
    <p:sldId id="891" r:id="rId13"/>
    <p:sldId id="894" r:id="rId14"/>
    <p:sldId id="897" r:id="rId15"/>
    <p:sldId id="900" r:id="rId16"/>
    <p:sldId id="903" r:id="rId17"/>
    <p:sldId id="906" r:id="rId18"/>
    <p:sldId id="909" r:id="rId19"/>
    <p:sldId id="912" r:id="rId20"/>
    <p:sldId id="915" r:id="rId21"/>
    <p:sldId id="918" r:id="rId22"/>
    <p:sldId id="921" r:id="rId23"/>
    <p:sldId id="924" r:id="rId24"/>
    <p:sldId id="927" r:id="rId25"/>
    <p:sldId id="930" r:id="rId26"/>
    <p:sldId id="933" r:id="rId27"/>
    <p:sldId id="936" r:id="rId28"/>
    <p:sldId id="939" r:id="rId29"/>
    <p:sldId id="942" r:id="rId30"/>
    <p:sldId id="945" r:id="rId31"/>
    <p:sldId id="948" r:id="rId32"/>
    <p:sldId id="951" r:id="rId33"/>
    <p:sldId id="954" r:id="rId34"/>
    <p:sldId id="957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999" r:id="rId1"/>
    <p:sldLayoutId id="2147485000" r:id="rId2"/>
    <p:sldLayoutId id="2147485001" r:id="rId3"/>
    <p:sldLayoutId id="2147485002" r:id="rId4"/>
    <p:sldLayoutId id="2147485003" r:id="rId5"/>
    <p:sldLayoutId id="2147485004" r:id="rId6"/>
    <p:sldLayoutId id="2147485005" r:id="rId7"/>
    <p:sldLayoutId id="2147485006" r:id="rId8"/>
    <p:sldLayoutId id="2147485007" r:id="rId9"/>
    <p:sldLayoutId id="2147485008" r:id="rId10"/>
    <p:sldLayoutId id="214748500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036" r:id="rId1"/>
    <p:sldLayoutId id="2147485037" r:id="rId2"/>
    <p:sldLayoutId id="2147485038" r:id="rId3"/>
    <p:sldLayoutId id="2147485039" r:id="rId4"/>
    <p:sldLayoutId id="2147485040" r:id="rId5"/>
    <p:sldLayoutId id="2147485041" r:id="rId6"/>
    <p:sldLayoutId id="2147485042" r:id="rId7"/>
    <p:sldLayoutId id="2147485043" r:id="rId8"/>
    <p:sldLayoutId id="2147485044" r:id="rId9"/>
    <p:sldLayoutId id="2147485045" r:id="rId10"/>
    <p:sldLayoutId id="2147485046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tags" Target="../tags/tag79.xml"/><Relationship Id="rId20" Type="http://schemas.openxmlformats.org/officeDocument/2006/relationships/tags" Target="../tags/tag80.xml"/><Relationship Id="rId21" Type="http://schemas.openxmlformats.org/officeDocument/2006/relationships/tags" Target="../tags/tag81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tags" Target="../tags/tag126.xml"/><Relationship Id="rId23" Type="http://schemas.openxmlformats.org/officeDocument/2006/relationships/tags" Target="../tags/tag127.xml"/><Relationship Id="rId24" Type="http://schemas.openxmlformats.org/officeDocument/2006/relationships/tags" Target="../tags/tag128.xml"/><Relationship Id="rId25" Type="http://schemas.openxmlformats.org/officeDocument/2006/relationships/tags" Target="../tags/tag129.xml"/><Relationship Id="rId26" Type="http://schemas.openxmlformats.org/officeDocument/2006/relationships/tags" Target="../tags/tag130.xml"/><Relationship Id="rId27" Type="http://schemas.openxmlformats.org/officeDocument/2006/relationships/tags" Target="../tags/tag131.xml"/><Relationship Id="rId28" Type="http://schemas.openxmlformats.org/officeDocument/2006/relationships/tags" Target="../tags/tag132.xml"/><Relationship Id="rId29" Type="http://schemas.openxmlformats.org/officeDocument/2006/relationships/tags" Target="../tags/tag133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tags" Target="../tags/tag146.xml"/><Relationship Id="rId14" Type="http://schemas.openxmlformats.org/officeDocument/2006/relationships/tags" Target="../tags/tag147.xml"/><Relationship Id="rId15" Type="http://schemas.openxmlformats.org/officeDocument/2006/relationships/tags" Target="../tags/tag148.xml"/><Relationship Id="rId16" Type="http://schemas.openxmlformats.org/officeDocument/2006/relationships/tags" Target="../tags/tag149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tags" Target="../tags/tag177.xml"/><Relationship Id="rId14" Type="http://schemas.openxmlformats.org/officeDocument/2006/relationships/tags" Target="../tags/tag178.xml"/><Relationship Id="rId15" Type="http://schemas.openxmlformats.org/officeDocument/2006/relationships/tags" Target="../tags/tag179.xml"/><Relationship Id="rId16" Type="http://schemas.openxmlformats.org/officeDocument/2006/relationships/tags" Target="../tags/tag180.xml"/><Relationship Id="rId17" Type="http://schemas.openxmlformats.org/officeDocument/2006/relationships/tags" Target="../tags/tag181.xml"/><Relationship Id="rId18" Type="http://schemas.openxmlformats.org/officeDocument/2006/relationships/tags" Target="../tags/tag182.xml"/><Relationship Id="rId19" Type="http://schemas.openxmlformats.org/officeDocument/2006/relationships/tags" Target="../tags/tag183.xml"/><Relationship Id="rId20" Type="http://schemas.openxmlformats.org/officeDocument/2006/relationships/tags" Target="../tags/tag184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tags" Target="../tags/tag240.xml"/><Relationship Id="rId14" Type="http://schemas.openxmlformats.org/officeDocument/2006/relationships/tags" Target="../tags/tag241.xml"/><Relationship Id="rId15" Type="http://schemas.openxmlformats.org/officeDocument/2006/relationships/tags" Target="../tags/tag242.xml"/><Relationship Id="rId16" Type="http://schemas.openxmlformats.org/officeDocument/2006/relationships/tags" Target="../tags/tag243.xml"/><Relationship Id="rId17" Type="http://schemas.openxmlformats.org/officeDocument/2006/relationships/tags" Target="../tags/tag244.xml"/><Relationship Id="rId18" Type="http://schemas.openxmlformats.org/officeDocument/2006/relationships/tags" Target="../tags/tag245.xml"/><Relationship Id="rId19" Type="http://schemas.openxmlformats.org/officeDocument/2006/relationships/tags" Target="../tags/tag246.xml"/><Relationship Id="rId20" Type="http://schemas.openxmlformats.org/officeDocument/2006/relationships/tags" Target="../tags/tag247.xml"/><Relationship Id="rId21" Type="http://schemas.openxmlformats.org/officeDocument/2006/relationships/tags" Target="../tags/tag248.xml"/><Relationship Id="rId22" Type="http://schemas.openxmlformats.org/officeDocument/2006/relationships/tags" Target="../tags/tag249.xml"/><Relationship Id="rId23" Type="http://schemas.openxmlformats.org/officeDocument/2006/relationships/tags" Target="../tags/tag250.xml"/><Relationship Id="rId24" Type="http://schemas.openxmlformats.org/officeDocument/2006/relationships/tags" Target="../tags/tag251.xml"/><Relationship Id="rId25" Type="http://schemas.openxmlformats.org/officeDocument/2006/relationships/tags" Target="../tags/tag252.xml"/><Relationship Id="rId26" Type="http://schemas.openxmlformats.org/officeDocument/2006/relationships/tags" Target="../tags/tag253.xml"/><Relationship Id="rId27" Type="http://schemas.openxmlformats.org/officeDocument/2006/relationships/tags" Target="../tags/tag254.xml"/><Relationship Id="rId28" Type="http://schemas.openxmlformats.org/officeDocument/2006/relationships/tags" Target="../tags/tag255.xml"/><Relationship Id="rId29" Type="http://schemas.openxmlformats.org/officeDocument/2006/relationships/tags" Target="../tags/tag256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tags" Target="../tags/tag269.xml"/><Relationship Id="rId14" Type="http://schemas.openxmlformats.org/officeDocument/2006/relationships/tags" Target="../tags/tag270.xml"/><Relationship Id="rId15" Type="http://schemas.openxmlformats.org/officeDocument/2006/relationships/tags" Target="../tags/tag271.xml"/><Relationship Id="rId16" Type="http://schemas.openxmlformats.org/officeDocument/2006/relationships/tags" Target="../tags/tag272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tags" Target="../tags/tag312.xml"/><Relationship Id="rId14" Type="http://schemas.openxmlformats.org/officeDocument/2006/relationships/tags" Target="../tags/tag313.xml"/><Relationship Id="rId15" Type="http://schemas.openxmlformats.org/officeDocument/2006/relationships/tags" Target="../tags/tag314.xml"/><Relationship Id="rId16" Type="http://schemas.openxmlformats.org/officeDocument/2006/relationships/tags" Target="../tags/tag315.xml"/><Relationship Id="rId17" Type="http://schemas.openxmlformats.org/officeDocument/2006/relationships/tags" Target="../tags/tag316.xml"/><Relationship Id="rId18" Type="http://schemas.openxmlformats.org/officeDocument/2006/relationships/tags" Target="../tags/tag317.xml"/><Relationship Id="rId19" Type="http://schemas.openxmlformats.org/officeDocument/2006/relationships/tags" Target="../tags/tag318.xml"/><Relationship Id="rId20" Type="http://schemas.openxmlformats.org/officeDocument/2006/relationships/tags" Target="../tags/tag319.xml"/><Relationship Id="rId21" Type="http://schemas.openxmlformats.org/officeDocument/2006/relationships/tags" Target="../tags/tag320.xml"/><Relationship Id="rId22" Type="http://schemas.openxmlformats.org/officeDocument/2006/relationships/tags" Target="../tags/tag321.xml"/><Relationship Id="rId23" Type="http://schemas.openxmlformats.org/officeDocument/2006/relationships/tags" Target="../tags/tag322.xml"/><Relationship Id="rId24" Type="http://schemas.openxmlformats.org/officeDocument/2006/relationships/tags" Target="../tags/tag323.xml"/><Relationship Id="rId25" Type="http://schemas.openxmlformats.org/officeDocument/2006/relationships/tags" Target="../tags/tag324.xml"/><Relationship Id="rId26" Type="http://schemas.openxmlformats.org/officeDocument/2006/relationships/tags" Target="../tags/tag325.xml"/><Relationship Id="rId27" Type="http://schemas.openxmlformats.org/officeDocument/2006/relationships/tags" Target="../tags/tag326.xml"/><Relationship Id="rId28" Type="http://schemas.openxmlformats.org/officeDocument/2006/relationships/tags" Target="../tags/tag327.xml"/><Relationship Id="rId29" Type="http://schemas.openxmlformats.org/officeDocument/2006/relationships/tags" Target="../tags/tag328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tags" Target="../tags/tag350.xml"/><Relationship Id="rId7" Type="http://schemas.openxmlformats.org/officeDocument/2006/relationships/tags" Target="../tags/tag351.xml"/><Relationship Id="rId8" Type="http://schemas.openxmlformats.org/officeDocument/2006/relationships/tags" Target="../tags/tag352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tags" Target="../tags/tag364.xml"/><Relationship Id="rId10" Type="http://schemas.openxmlformats.org/officeDocument/2006/relationships/tags" Target="../tags/tag365.xml"/><Relationship Id="rId11" Type="http://schemas.openxmlformats.org/officeDocument/2006/relationships/tags" Target="../tags/tag366.xml"/><Relationship Id="rId12" Type="http://schemas.openxmlformats.org/officeDocument/2006/relationships/tags" Target="../tags/tag367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tags" Target="../tags/tag371.xml"/><Relationship Id="rId5" Type="http://schemas.openxmlformats.org/officeDocument/2006/relationships/tags" Target="../tags/tag372.xml"/><Relationship Id="rId6" Type="http://schemas.openxmlformats.org/officeDocument/2006/relationships/tags" Target="../tags/tag373.xml"/><Relationship Id="rId7" Type="http://schemas.openxmlformats.org/officeDocument/2006/relationships/tags" Target="../tags/tag374.xml"/><Relationship Id="rId8" Type="http://schemas.openxmlformats.org/officeDocument/2006/relationships/tags" Target="../tags/tag375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tags" Target="../tags/tag379.xml"/><Relationship Id="rId5" Type="http://schemas.openxmlformats.org/officeDocument/2006/relationships/tags" Target="../tags/tag380.xml"/><Relationship Id="rId6" Type="http://schemas.openxmlformats.org/officeDocument/2006/relationships/tags" Target="../tags/tag381.xml"/><Relationship Id="rId7" Type="http://schemas.openxmlformats.org/officeDocument/2006/relationships/tags" Target="../tags/tag382.xml"/><Relationship Id="rId8" Type="http://schemas.openxmlformats.org/officeDocument/2006/relationships/tags" Target="../tags/tag383.xml"/><Relationship Id="rId9" Type="http://schemas.openxmlformats.org/officeDocument/2006/relationships/tags" Target="../tags/tag384.xml"/><Relationship Id="rId10" Type="http://schemas.openxmlformats.org/officeDocument/2006/relationships/tags" Target="../tags/tag385.xml"/><Relationship Id="rId11" Type="http://schemas.openxmlformats.org/officeDocument/2006/relationships/tags" Target="../tags/tag386.xml"/><Relationship Id="rId12" Type="http://schemas.openxmlformats.org/officeDocument/2006/relationships/tags" Target="../tags/tag387.xml"/><Relationship Id="rId13" Type="http://schemas.openxmlformats.org/officeDocument/2006/relationships/tags" Target="../tags/tag388.xml"/><Relationship Id="rId14" Type="http://schemas.openxmlformats.org/officeDocument/2006/relationships/tags" Target="../tags/tag389.xml"/><Relationship Id="rId15" Type="http://schemas.openxmlformats.org/officeDocument/2006/relationships/tags" Target="../tags/tag390.xml"/><Relationship Id="rId16" Type="http://schemas.openxmlformats.org/officeDocument/2006/relationships/tags" Target="../tags/tag391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2.xml"/><Relationship Id="rId2" Type="http://schemas.openxmlformats.org/officeDocument/2006/relationships/tags" Target="../tags/tag393.xml"/><Relationship Id="rId3" Type="http://schemas.openxmlformats.org/officeDocument/2006/relationships/tags" Target="../tags/tag394.xml"/><Relationship Id="rId4" Type="http://schemas.openxmlformats.org/officeDocument/2006/relationships/tags" Target="../tags/tag395.xml"/><Relationship Id="rId5" Type="http://schemas.openxmlformats.org/officeDocument/2006/relationships/tags" Target="../tags/tag396.xml"/><Relationship Id="rId6" Type="http://schemas.openxmlformats.org/officeDocument/2006/relationships/tags" Target="../tags/tag397.xml"/><Relationship Id="rId7" Type="http://schemas.openxmlformats.org/officeDocument/2006/relationships/tags" Target="../tags/tag398.xml"/><Relationship Id="rId8" Type="http://schemas.openxmlformats.org/officeDocument/2006/relationships/tags" Target="../tags/tag399.xml"/><Relationship Id="rId9" Type="http://schemas.openxmlformats.org/officeDocument/2006/relationships/tags" Target="../tags/tag400.xml"/><Relationship Id="rId10" Type="http://schemas.openxmlformats.org/officeDocument/2006/relationships/tags" Target="../tags/tag401.xml"/><Relationship Id="rId11" Type="http://schemas.openxmlformats.org/officeDocument/2006/relationships/tags" Target="../tags/tag402.xml"/><Relationship Id="rId12" Type="http://schemas.openxmlformats.org/officeDocument/2006/relationships/tags" Target="../tags/tag403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04.xml"/><Relationship Id="rId2" Type="http://schemas.openxmlformats.org/officeDocument/2006/relationships/tags" Target="../tags/tag405.xml"/><Relationship Id="rId3" Type="http://schemas.openxmlformats.org/officeDocument/2006/relationships/tags" Target="../tags/tag406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07.xml"/><Relationship Id="rId2" Type="http://schemas.openxmlformats.org/officeDocument/2006/relationships/tags" Target="../tags/tag408.xml"/><Relationship Id="rId3" Type="http://schemas.openxmlformats.org/officeDocument/2006/relationships/tags" Target="../tags/tag409.xml"/><Relationship Id="rId4" Type="http://schemas.openxmlformats.org/officeDocument/2006/relationships/tags" Target="../tags/tag410.xml"/><Relationship Id="rId5" Type="http://schemas.openxmlformats.org/officeDocument/2006/relationships/tags" Target="../tags/tag411.xml"/><Relationship Id="rId6" Type="http://schemas.openxmlformats.org/officeDocument/2006/relationships/tags" Target="../tags/tag412.xml"/><Relationship Id="rId7" Type="http://schemas.openxmlformats.org/officeDocument/2006/relationships/tags" Target="../tags/tag413.xml"/><Relationship Id="rId8" Type="http://schemas.openxmlformats.org/officeDocument/2006/relationships/tags" Target="../tags/tag414.xml"/><Relationship Id="rId9" Type="http://schemas.openxmlformats.org/officeDocument/2006/relationships/tags" Target="../tags/tag415.xml"/><Relationship Id="rId10" Type="http://schemas.openxmlformats.org/officeDocument/2006/relationships/tags" Target="../tags/tag416.xml"/><Relationship Id="rId11" Type="http://schemas.openxmlformats.org/officeDocument/2006/relationships/tags" Target="../tags/tag417.xml"/><Relationship Id="rId12" Type="http://schemas.openxmlformats.org/officeDocument/2006/relationships/tags" Target="../tags/tag418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19.xml"/><Relationship Id="rId2" Type="http://schemas.openxmlformats.org/officeDocument/2006/relationships/tags" Target="../tags/tag420.xml"/><Relationship Id="rId3" Type="http://schemas.openxmlformats.org/officeDocument/2006/relationships/tags" Target="../tags/tag421.xml"/><Relationship Id="rId4" Type="http://schemas.openxmlformats.org/officeDocument/2006/relationships/tags" Target="../tags/tag422.xml"/><Relationship Id="rId5" Type="http://schemas.openxmlformats.org/officeDocument/2006/relationships/tags" Target="../tags/tag423.xml"/><Relationship Id="rId6" Type="http://schemas.openxmlformats.org/officeDocument/2006/relationships/tags" Target="../tags/tag424.xml"/><Relationship Id="rId7" Type="http://schemas.openxmlformats.org/officeDocument/2006/relationships/tags" Target="../tags/tag425.xml"/><Relationship Id="rId8" Type="http://schemas.openxmlformats.org/officeDocument/2006/relationships/tags" Target="../tags/tag426.xml"/><Relationship Id="rId9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27.xml"/><Relationship Id="rId2" Type="http://schemas.openxmlformats.org/officeDocument/2006/relationships/tags" Target="../tags/tag428.xml"/><Relationship Id="rId3" Type="http://schemas.openxmlformats.org/officeDocument/2006/relationships/tags" Target="../tags/tag429.xml"/><Relationship Id="rId4" Type="http://schemas.openxmlformats.org/officeDocument/2006/relationships/tags" Target="../tags/tag430.xml"/><Relationship Id="rId5" Type="http://schemas.openxmlformats.org/officeDocument/2006/relationships/tags" Target="../tags/tag431.xml"/><Relationship Id="rId6" Type="http://schemas.openxmlformats.org/officeDocument/2006/relationships/tags" Target="../tags/tag432.xml"/><Relationship Id="rId7" Type="http://schemas.openxmlformats.org/officeDocument/2006/relationships/tags" Target="../tags/tag433.xml"/><Relationship Id="rId8" Type="http://schemas.openxmlformats.org/officeDocument/2006/relationships/tags" Target="../tags/tag434.xml"/><Relationship Id="rId9" Type="http://schemas.openxmlformats.org/officeDocument/2006/relationships/tags" Target="../tags/tag435.xml"/><Relationship Id="rId10" Type="http://schemas.openxmlformats.org/officeDocument/2006/relationships/tags" Target="../tags/tag436.xml"/><Relationship Id="rId11" Type="http://schemas.openxmlformats.org/officeDocument/2006/relationships/tags" Target="../tags/tag437.xml"/><Relationship Id="rId12" Type="http://schemas.openxmlformats.org/officeDocument/2006/relationships/tags" Target="../tags/tag438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39.xml"/><Relationship Id="rId2" Type="http://schemas.openxmlformats.org/officeDocument/2006/relationships/tags" Target="../tags/tag440.xml"/><Relationship Id="rId3" Type="http://schemas.openxmlformats.org/officeDocument/2006/relationships/tags" Target="../tags/tag44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学会学习技巧和方法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16"/>
          <p:cNvSpPr/>
          <p:nvPr>
            <p:custDataLst>
              <p:tags r:id="rId3"/>
            </p:custDataLst>
          </p:nvPr>
        </p:nvSpPr>
        <p:spPr>
          <a:xfrm>
            <a:off x="6096000" y="4412511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cs typeface="微软雅黑" panose="020B0503020204020204" charset="-122"/>
            </a:endParaRPr>
          </a:p>
        </p:txBody>
      </p:sp>
      <p:sp>
        <p:nvSpPr>
          <p:cNvPr id="1048768" name="矩形: 圆角 7"/>
          <p:cNvSpPr/>
          <p:nvPr>
            <p:custDataLst>
              <p:tags r:id="rId4"/>
            </p:custDataLst>
          </p:nvPr>
        </p:nvSpPr>
        <p:spPr>
          <a:xfrm>
            <a:off x="130117" y="4412511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0" name="矩形: 圆角 10"/>
          <p:cNvSpPr/>
          <p:nvPr>
            <p:custDataLst>
              <p:tags r:id="rId5"/>
            </p:custDataLst>
          </p:nvPr>
        </p:nvSpPr>
        <p:spPr>
          <a:xfrm>
            <a:off x="2145933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2" name="矩形: 圆角 13"/>
          <p:cNvSpPr/>
          <p:nvPr>
            <p:custDataLst>
              <p:tags r:id="rId6"/>
            </p:custDataLst>
          </p:nvPr>
        </p:nvSpPr>
        <p:spPr>
          <a:xfrm>
            <a:off x="4121455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4" name="矩形: 圆角 16"/>
          <p:cNvSpPr/>
          <p:nvPr>
            <p:custDataLst>
              <p:tags r:id="rId7"/>
            </p:custDataLst>
          </p:nvPr>
        </p:nvSpPr>
        <p:spPr>
          <a:xfrm>
            <a:off x="8112793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cs typeface="微软雅黑" panose="020B0503020204020204" charset="-122"/>
            </a:endParaRPr>
          </a:p>
        </p:txBody>
      </p:sp>
      <p:sp>
        <p:nvSpPr>
          <p:cNvPr id="1048776" name="矩形: 圆角 16"/>
          <p:cNvSpPr/>
          <p:nvPr>
            <p:custDataLst>
              <p:tags r:id="rId8"/>
            </p:custDataLst>
          </p:nvPr>
        </p:nvSpPr>
        <p:spPr>
          <a:xfrm>
            <a:off x="10135177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cs typeface="微软雅黑" panose="020B0503020204020204" charset="-122"/>
            </a:endParaRPr>
          </a:p>
        </p:txBody>
      </p:sp>
      <p:sp>
        <p:nvSpPr>
          <p:cNvPr id="1048778" name="文本框 14"/>
          <p:cNvSpPr txBox="1"/>
          <p:nvPr>
            <p:custDataLst>
              <p:tags r:id="rId9"/>
            </p:custDataLst>
          </p:nvPr>
        </p:nvSpPr>
        <p:spPr>
          <a:xfrm flipH="1">
            <a:off x="16637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0" name="文本框 17"/>
          <p:cNvSpPr txBox="1"/>
          <p:nvPr>
            <p:custDataLst>
              <p:tags r:id="rId10"/>
            </p:custDataLst>
          </p:nvPr>
        </p:nvSpPr>
        <p:spPr>
          <a:xfrm>
            <a:off x="114935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4"/>
          <p:cNvSpPr txBox="1"/>
          <p:nvPr>
            <p:custDataLst>
              <p:tags r:id="rId11"/>
            </p:custDataLst>
          </p:nvPr>
        </p:nvSpPr>
        <p:spPr>
          <a:xfrm flipH="1">
            <a:off x="220726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7"/>
          <p:cNvSpPr txBox="1"/>
          <p:nvPr>
            <p:custDataLst>
              <p:tags r:id="rId12"/>
            </p:custDataLst>
          </p:nvPr>
        </p:nvSpPr>
        <p:spPr>
          <a:xfrm>
            <a:off x="2155825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4"/>
          <p:cNvSpPr txBox="1"/>
          <p:nvPr>
            <p:custDataLst>
              <p:tags r:id="rId13"/>
            </p:custDataLst>
          </p:nvPr>
        </p:nvSpPr>
        <p:spPr>
          <a:xfrm flipH="1">
            <a:off x="418338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7"/>
          <p:cNvSpPr txBox="1"/>
          <p:nvPr>
            <p:custDataLst>
              <p:tags r:id="rId14"/>
            </p:custDataLst>
          </p:nvPr>
        </p:nvSpPr>
        <p:spPr>
          <a:xfrm>
            <a:off x="4131945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 flipH="1">
            <a:off x="616204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7"/>
          <p:cNvSpPr txBox="1"/>
          <p:nvPr>
            <p:custDataLst>
              <p:tags r:id="rId16"/>
            </p:custDataLst>
          </p:nvPr>
        </p:nvSpPr>
        <p:spPr>
          <a:xfrm>
            <a:off x="6110605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29"/>
          <p:cNvSpPr txBox="1"/>
          <p:nvPr>
            <p:custDataLst>
              <p:tags r:id="rId17"/>
            </p:custDataLst>
          </p:nvPr>
        </p:nvSpPr>
        <p:spPr>
          <a:xfrm flipH="1">
            <a:off x="8176895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6" name="文本框 17"/>
          <p:cNvSpPr txBox="1"/>
          <p:nvPr>
            <p:custDataLst>
              <p:tags r:id="rId18"/>
            </p:custDataLst>
          </p:nvPr>
        </p:nvSpPr>
        <p:spPr>
          <a:xfrm>
            <a:off x="8125460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8" name="文本框 31"/>
          <p:cNvSpPr txBox="1"/>
          <p:nvPr>
            <p:custDataLst>
              <p:tags r:id="rId19"/>
            </p:custDataLst>
          </p:nvPr>
        </p:nvSpPr>
        <p:spPr>
          <a:xfrm flipH="1">
            <a:off x="1016381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00" name="文本框 17"/>
          <p:cNvSpPr txBox="1"/>
          <p:nvPr>
            <p:custDataLst>
              <p:tags r:id="rId20"/>
            </p:custDataLst>
          </p:nvPr>
        </p:nvSpPr>
        <p:spPr>
          <a:xfrm>
            <a:off x="10135870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Six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学习技巧的重要性</a:t>
            </a:r>
            <a:endParaRPr altLang="en-US" dirty="0" lang="zh-CN"/>
          </a:p>
        </p:txBody>
      </p:sp>
      <p:sp>
        <p:nvSpPr>
          <p:cNvPr id="10488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提高学习效率</a:t>
            </a:r>
            <a:endParaRPr altLang="en-US" lang="zh-CN"/>
          </a:p>
        </p:txBody>
      </p:sp>
      <p:sp>
        <p:nvSpPr>
          <p:cNvPr id="104885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5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56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58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6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6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64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66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学习技巧可以帮助我们更高效地掌握知识，提高学习效果。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学习技巧的运用有助于我们更好地应对考试和学习任务，提升学业成绩。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7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6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8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4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6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学习技巧的不断完善和优化，能够激发我们的学习兴趣和动力，促进个人成长和发展。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6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掌握有效的学习技巧，可以让我们在学习过程中更加轻松愉快。</a:t>
            </a:r>
            <a:endParaRPr altLang="en-US" dirty="0" sz="16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增强学习动力</a:t>
            </a:r>
            <a:endParaRPr altLang="en-US" lang="zh-CN"/>
          </a:p>
        </p:txBody>
      </p:sp>
      <p:sp>
        <p:nvSpPr>
          <p:cNvPr id="1048926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8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30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32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34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6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38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40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42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44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46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48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50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52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54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56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58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60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62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设定明确的学习目标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保持积极心态，克服学习困难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培养学习兴趣，激发学习动力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制定合理的学习计划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培养学习兴趣</a:t>
            </a:r>
            <a:endParaRPr altLang="en-US" lang="zh-CN"/>
          </a:p>
        </p:txBody>
      </p:sp>
      <p:sp>
        <p:nvSpPr>
          <p:cNvPr id="1049004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6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8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0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培养学习兴趣有助于增强学生的自信心，让学生更加自信地面对学习挑战。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4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6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8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兴趣是学习最好的动力，能够激发学生的学习热情和积极性。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2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4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6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培养学习兴趣有助于提高学习效率，让学生更加专注和投入学习。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0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2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4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培养学习兴趣有助于培养学生的自主学习能力，让学生更加自主地掌控学习进程。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提升学习质量</a:t>
            </a:r>
            <a:endParaRPr altLang="en-US" lang="zh-CN"/>
          </a:p>
        </p:txBody>
      </p:sp>
      <p:sp>
        <p:nvSpPr>
          <p:cNvPr id="1049070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2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4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提高学习效率：学习技巧可以帮助我们更高效地掌握知识，减少学习时间和精力的浪费。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8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0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增强学习兴趣：有效的学习技巧能够激发我们的学习兴趣，使学习变得更加有趣和有意义。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4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6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促进知识理解：通过使用学习技巧，我们可以更深入地理解知识，更好地掌握其内涵和精髓。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0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2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提高学习成绩：正确的学习技巧能够帮助我们更好地应对考试和作业，提高学习成绩。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学习方法介绍</a:t>
            </a:r>
            <a:endParaRPr altLang="en-US" dirty="0" lang="zh-CN"/>
          </a:p>
        </p:txBody>
      </p:sp>
      <p:sp>
        <p:nvSpPr>
          <p:cNvPr id="10491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制定学习计划</a:t>
            </a:r>
            <a:endParaRPr altLang="en-US" lang="zh-CN"/>
          </a:p>
        </p:txBody>
      </p:sp>
      <p:sp>
        <p:nvSpPr>
          <p:cNvPr id="104915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0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2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8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0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确定学习目标：明确要学习的内容和要达到的目标。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安排时间：根据任务的优先级和时间安排，合理规划学习时间。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7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调整计划：根据学习进度和效果，适时调整学习计划，保持灵活性。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分解任务：将学习目标分解为具体的任务和步骤，便于逐步完成。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掌握记忆技巧</a:t>
            </a:r>
            <a:endParaRPr altLang="en-US" lang="zh-CN"/>
          </a:p>
        </p:txBody>
      </p:sp>
      <p:sp>
        <p:nvSpPr>
          <p:cNvPr id="1049230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2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重复记忆：多次重复信息，加深记忆印象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0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分类记忆：将信息分类整理，以便更好地记忆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联想记忆：通过联想将信息关联起来，形成记忆链条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情绪记忆：将情感与信息关联，提高记忆效果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学会时间管理</a:t>
            </a:r>
            <a:endParaRPr altLang="en-US" lang="zh-CN"/>
          </a:p>
        </p:txBody>
      </p:sp>
      <p:sp>
        <p:nvSpPr>
          <p:cNvPr id="1049296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8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0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制定计划和目标，合理安排时间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02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4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6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优先处理重要和紧急的任务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08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0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2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避免拖延，及时完成任务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14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6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8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学会放松和休息，保持精力充沛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培养专注力</a:t>
            </a:r>
            <a:endParaRPr altLang="en-US" lang="zh-CN"/>
          </a:p>
        </p:txBody>
      </p:sp>
      <p:sp>
        <p:nvSpPr>
          <p:cNvPr id="1049354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56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58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设定明确目标：明确的目标有助于集中注意力，避免分心。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62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64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减少干扰：避免在学习时使用手机、社交媒体等干扰源。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68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70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练习冥想：冥想有助于提高专注力，通过深呼吸和专注当下，训练专注力。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74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76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分解任务：将大任务分解成小任务，逐步完成，有助于保持专注力。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学习技巧的实践应用</a:t>
            </a:r>
            <a:endParaRPr altLang="en-US" dirty="0" lang="zh-CN"/>
          </a:p>
        </p:txBody>
      </p:sp>
      <p:sp>
        <p:nvSpPr>
          <p:cNvPr id="10494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学会总结归纳</a:t>
            </a:r>
            <a:endParaRPr altLang="en-US" lang="zh-CN"/>
          </a:p>
        </p:txBody>
      </p:sp>
      <p:sp>
        <p:nvSpPr>
          <p:cNvPr id="1049440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2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4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6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8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0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2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4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6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8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0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2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4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6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8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70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72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74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76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总结归纳可以帮助巩固记忆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总结归纳有助于提高学习效率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总结归纳有助于发现学习中的不足和遗漏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总结归纳有助于提炼知识要点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善于提问和解答</a:t>
            </a:r>
            <a:endParaRPr altLang="en-US" lang="zh-CN"/>
          </a:p>
        </p:txBody>
      </p:sp>
      <p:sp>
        <p:nvSpPr>
          <p:cNvPr id="1049518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2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4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实践应用：将提问和解答技巧应用于学习过程中，提高学习效率和成绩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8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0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2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提问技巧：提出有针对性的问题，有助于深入思考和获取知识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6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8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0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解答技巧：善于总结和归纳，有助于巩固所学知识和提高学习效果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6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8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注意事项：避免无意义或过于简单的问题，注重问题的质量和深度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掌握阅读技巧</a:t>
            </a:r>
            <a:endParaRPr altLang="en-US" lang="zh-CN"/>
          </a:p>
        </p:txBody>
      </p:sp>
      <p:sp>
        <p:nvSpPr>
          <p:cNvPr id="1049584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快速阅读：通过提高阅读速度来提高学习效率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0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深度阅读：注重理解与思考，加深对知识的掌握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笔记阅读：边阅读边做笔记，强化记忆和理解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批判性阅读：学会质疑和评价阅读材料，培养独立思考能力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培养写作能力</a:t>
            </a:r>
            <a:endParaRPr altLang="en-US" lang="zh-CN"/>
          </a:p>
        </p:txBody>
      </p:sp>
      <p:sp>
        <p:nvSpPr>
          <p:cNvPr id="104964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44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6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写作技巧：掌握基本的写作技巧，如段落划分、逻辑结构等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4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50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2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写作实践：多写、多练，不断实践写作技巧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5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56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写作反思：对自己的作品进行反思和修改，不断提高写作水平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58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62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4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写作习惯：保持每天写作的习惯，不断提高自己的写作能力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学习方法的反思与改进</a:t>
            </a:r>
            <a:endParaRPr altLang="en-US" dirty="0" lang="zh-CN"/>
          </a:p>
        </p:txBody>
      </p:sp>
      <p:sp>
        <p:nvSpPr>
          <p:cNvPr id="10497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定期自我评估</a:t>
            </a:r>
            <a:endParaRPr altLang="en-US" lang="zh-CN"/>
          </a:p>
        </p:txBody>
      </p:sp>
      <p:sp>
        <p:nvSpPr>
          <p:cNvPr id="1049728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0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2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4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6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8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0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2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4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6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8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0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2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4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6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8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0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2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4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定期回顾学习过程，找出问题所在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发现自己的不足，制定改进计划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记录学习心得，总结经验教训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评估学习效果，调整学习策略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不断尝试新的学习方法</a:t>
            </a:r>
            <a:endParaRPr altLang="en-US" lang="zh-CN"/>
          </a:p>
        </p:txBody>
      </p:sp>
      <p:sp>
        <p:nvSpPr>
          <p:cNvPr id="1049806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10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4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18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2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借鉴他人的成功经验，结合自身实际情况进行调整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4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勇于挑战自己，克服困难和障碍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6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保持开放心态，勇于尝试和实验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8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不断探索适合自己的学习方式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学习他人优秀的学习方法</a:t>
            </a:r>
            <a:endParaRPr altLang="en-US" lang="zh-CN"/>
          </a:p>
        </p:txBody>
      </p:sp>
      <p:sp>
        <p:nvSpPr>
          <p:cNvPr id="1049864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借鉴他人成功经验，总结适合自己的学习方法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学习他人优秀的学习习惯，培养自己的专注力和毅力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了解他人的学习技巧，提高自己的学习效率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善于向他人请教，不断改进自己的学习方法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保持学习的持续性</a:t>
            </a:r>
            <a:endParaRPr altLang="en-US" lang="zh-CN"/>
          </a:p>
        </p:txBody>
      </p:sp>
      <p:sp>
        <p:nvSpPr>
          <p:cNvPr id="1049906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8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0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2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4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多样化学习：采用多种方式进行学习，如阅读、听讲、实践等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6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定期学习：制定学习计划并坚持执行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8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持续反馈：在学习过程中不断反思和总结，及时调整学习方法和进度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0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培养习惯：将学习融入日常生活，形成良好的学习习惯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学习技巧与个人发展</a:t>
            </a:r>
            <a:endParaRPr altLang="en-US" dirty="0" lang="zh-CN"/>
          </a:p>
        </p:txBody>
      </p:sp>
      <p:sp>
        <p:nvSpPr>
          <p:cNvPr id="10499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提高职业竞争力</a:t>
            </a:r>
            <a:endParaRPr altLang="en-US" lang="zh-CN"/>
          </a:p>
        </p:txBody>
      </p:sp>
      <p:sp>
        <p:nvSpPr>
          <p:cNvPr id="1049984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6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8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掌握学习技巧和方法，提高个人能力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90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2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不断学习和进修，提升职业水平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96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8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0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培养良好的工作习惯和时间管理能力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02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4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6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建立良好的人际关系，拓展职业网络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拓展知识面和视野</a:t>
            </a:r>
            <a:endParaRPr altLang="en-US" lang="zh-CN"/>
          </a:p>
        </p:txBody>
      </p:sp>
      <p:sp>
        <p:nvSpPr>
          <p:cNvPr id="1050042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44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46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48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0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学习外语：掌握一门或多门外语，以拓展国际视野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2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阅读各类书籍：包括文学、历史、科学等，以拓宽知识面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4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参加培训课程：参加各类培训课程，如计算机、摄影等，以提升技能水平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6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旅游：通过旅游了解不同文化，拓宽视野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培养创新思维和创造力</a:t>
            </a:r>
            <a:endParaRPr altLang="en-US" lang="zh-CN"/>
          </a:p>
        </p:txBody>
      </p:sp>
      <p:sp>
        <p:nvSpPr>
          <p:cNvPr id="1050092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4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6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8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实践创新：积极参与实践活动，将所学知识应用于实际中，不断优化和改进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2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4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6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培养创新思维：勇于挑战传统，善于发现问题并提出新观点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0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2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4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激发创造力：不断尝试新的方法和思路，将创意转化为实际成果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8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0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2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持续学习：不断学习新知识，拓宽视野，为创新提供源源不断的动力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促进个人全面发展</a:t>
            </a:r>
            <a:endParaRPr altLang="en-US" lang="zh-CN"/>
          </a:p>
        </p:txBody>
      </p:sp>
      <p:sp>
        <p:nvSpPr>
          <p:cNvPr id="105015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60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2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掌握学习技巧，提高学习效率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6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66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8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培养自主学习能力，形成终身学习习惯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7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72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拓展知识面，增强综合素质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74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78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0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发掘个人潜能，实现自我价值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02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学习技巧和方法对于个人发展的重要性</a:t>
            </a:r>
            <a:endParaRPr altLang="en-US" lang="zh-CN"/>
          </a:p>
        </p:txBody>
      </p:sp>
      <p:sp>
        <p:nvSpPr>
          <p:cNvPr id="1050244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46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48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提高学习效率：掌握有效的学习技巧和方法能够使学习更加高效，节省时间和精力。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52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54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增强自学能力：学习技巧和方法有助于培养学生的自学能力，使他们能够更好地适应不断变化的社会环境。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6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58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60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拓展知识面：通过掌握不同的学习技巧和方法，学生可以更广泛地涉猎各个领域的知识，拓展自己的知识面。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2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64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66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 fontScale="95000"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提高综合素质：学习技巧和方法不仅有助于提高学生的知识水平，还有助于培养他们的思维能力、创新能力等综合素质。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未来学习技巧和方法的发展趋势</a:t>
            </a:r>
            <a:endParaRPr altLang="en-US" lang="zh-CN"/>
          </a:p>
        </p:txBody>
      </p:sp>
      <p:sp>
        <p:nvSpPr>
          <p:cNvPr id="1050302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04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06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08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10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混合式学习：结合线上和线下的学习方式，打破传统课堂的限制，让学习更加灵活多样。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12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个性化学习：根据个人特点和需求，定制个性化的学习方案，提高学习效率。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14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协作式学习：通过团队协作和交流，促进知识的共享和传递，提高学习效果和创新能力。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16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智能化学习：利用人工智能技术，实现智能推荐、智能评估等功能，提高学习效率和智能化水平。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如何更好地应用学习技巧和方法</a:t>
            </a:r>
            <a:endParaRPr altLang="en-US" lang="zh-CN"/>
          </a:p>
        </p:txBody>
      </p:sp>
      <p:sp>
        <p:nvSpPr>
          <p:cNvPr id="1050352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4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56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8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60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2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64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6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68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分享交流：与他人分享学习技巧和方法，互相学习和借鉴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70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不断更新：保持对学习技巧和方法的关注和更新，与时俱进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72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持续练习：不断重复使用，加深记忆和理解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74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多样化应用：将学习技巧和方法应用到不同领域和场景中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41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6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1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1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1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2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2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2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3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3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3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4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4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4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5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5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5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6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6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UNIT_VALUE" val="1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6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SLIDE_ID" val="custom20230995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4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64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27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99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55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0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406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441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2024-01-04T23:33:56Z</dcterms:created>
  <dcterms:modified xsi:type="dcterms:W3CDTF">2024-01-04T23:33:56Z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0f7e8f3115784805a8379a9f498d5be5_21</vt:lpwstr>
  </property>
</Properties>
</file>