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693" r:id="rId1"/>
    <p:sldMasterId id="2147485730" r:id="rId2"/>
  </p:sldMasterIdLst>
  <p:notesMasterIdLst>
    <p:notesMasterId r:id="rId3"/>
  </p:notesMasterIdLst>
  <p:sldIdLst>
    <p:sldId id="1200" r:id="rId4"/>
    <p:sldId id="1203" r:id="rId5"/>
    <p:sldId id="1206" r:id="rId6"/>
    <p:sldId id="1209" r:id="rId7"/>
    <p:sldId id="1215" r:id="rId9"/>
    <p:sldId id="1218" r:id="rId10"/>
    <p:sldId id="1221" r:id="rId11"/>
    <p:sldId id="1224" r:id="rId12"/>
    <p:sldId id="1230" r:id="rId14"/>
    <p:sldId id="1233" r:id="rId15"/>
    <p:sldId id="1236" r:id="rId16"/>
    <p:sldId id="1239" r:id="rId17"/>
    <p:sldId id="1245" r:id="rId19"/>
    <p:sldId id="1248" r:id="rId20"/>
    <p:sldId id="1251" r:id="rId21"/>
    <p:sldId id="1254" r:id="rId22"/>
    <p:sldId id="1257" r:id="rId23"/>
    <p:sldId id="1263" r:id="rId25"/>
    <p:sldId id="1266" r:id="rId26"/>
    <p:sldId id="1269" r:id="rId27"/>
    <p:sldId id="1272" r:id="rId28"/>
    <p:sldId id="1275" r:id="rId29"/>
    <p:sldId id="1281" r:id="rId31"/>
    <p:sldId id="1284" r:id="rId32"/>
    <p:sldId id="1287" r:id="rId33"/>
    <p:sldId id="1290" r:id="rId34"/>
    <p:sldId id="1293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694" r:id="rId1"/>
    <p:sldLayoutId id="2147485695" r:id="rId2"/>
    <p:sldLayoutId id="2147485696" r:id="rId3"/>
    <p:sldLayoutId id="2147485697" r:id="rId4"/>
    <p:sldLayoutId id="2147485698" r:id="rId5"/>
    <p:sldLayoutId id="2147485699" r:id="rId6"/>
    <p:sldLayoutId id="2147485700" r:id="rId7"/>
    <p:sldLayoutId id="2147485701" r:id="rId8"/>
    <p:sldLayoutId id="2147485702" r:id="rId9"/>
    <p:sldLayoutId id="2147485703" r:id="rId10"/>
    <p:sldLayoutId id="214748570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731" r:id="rId1"/>
    <p:sldLayoutId id="2147485732" r:id="rId2"/>
    <p:sldLayoutId id="2147485733" r:id="rId3"/>
    <p:sldLayoutId id="2147485734" r:id="rId4"/>
    <p:sldLayoutId id="2147485735" r:id="rId5"/>
    <p:sldLayoutId id="2147485736" r:id="rId6"/>
    <p:sldLayoutId id="2147485737" r:id="rId7"/>
    <p:sldLayoutId id="2147485738" r:id="rId8"/>
    <p:sldLayoutId id="2147485739" r:id="rId9"/>
    <p:sldLayoutId id="2147485740" r:id="rId10"/>
    <p:sldLayoutId id="214748574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tags" Target="../tags/tag151.xml"/><Relationship Id="rId14" Type="http://schemas.openxmlformats.org/officeDocument/2006/relationships/tags" Target="../tags/tag152.xml"/><Relationship Id="rId15" Type="http://schemas.openxmlformats.org/officeDocument/2006/relationships/tags" Target="../tags/tag153.xml"/><Relationship Id="rId16" Type="http://schemas.openxmlformats.org/officeDocument/2006/relationships/tags" Target="../tags/tag154.xml"/><Relationship Id="rId17" Type="http://schemas.openxmlformats.org/officeDocument/2006/relationships/tags" Target="../tags/tag155.xml"/><Relationship Id="rId18" Type="http://schemas.openxmlformats.org/officeDocument/2006/relationships/tags" Target="../tags/tag156.xml"/><Relationship Id="rId19" Type="http://schemas.openxmlformats.org/officeDocument/2006/relationships/tags" Target="../tags/tag157.xml"/><Relationship Id="rId20" Type="http://schemas.openxmlformats.org/officeDocument/2006/relationships/tags" Target="../tags/tag158.xml"/><Relationship Id="rId21" Type="http://schemas.openxmlformats.org/officeDocument/2006/relationships/tags" Target="../tags/tag159.xml"/><Relationship Id="rId22" Type="http://schemas.openxmlformats.org/officeDocument/2006/relationships/tags" Target="../tags/tag160.xml"/><Relationship Id="rId23" Type="http://schemas.openxmlformats.org/officeDocument/2006/relationships/tags" Target="../tags/tag161.xml"/><Relationship Id="rId24" Type="http://schemas.openxmlformats.org/officeDocument/2006/relationships/tags" Target="../tags/tag162.xml"/><Relationship Id="rId25" Type="http://schemas.openxmlformats.org/officeDocument/2006/relationships/tags" Target="../tags/tag163.xml"/><Relationship Id="rId26" Type="http://schemas.openxmlformats.org/officeDocument/2006/relationships/tags" Target="../tags/tag164.xml"/><Relationship Id="rId27" Type="http://schemas.openxmlformats.org/officeDocument/2006/relationships/tags" Target="../tags/tag165.xml"/><Relationship Id="rId28" Type="http://schemas.openxmlformats.org/officeDocument/2006/relationships/tags" Target="../tags/tag166.xml"/><Relationship Id="rId29" Type="http://schemas.openxmlformats.org/officeDocument/2006/relationships/tags" Target="../tags/tag167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tags" Target="../tags/tag254.xml"/><Relationship Id="rId14" Type="http://schemas.openxmlformats.org/officeDocument/2006/relationships/tags" Target="../tags/tag255.xml"/><Relationship Id="rId15" Type="http://schemas.openxmlformats.org/officeDocument/2006/relationships/tags" Target="../tags/tag256.xml"/><Relationship Id="rId16" Type="http://schemas.openxmlformats.org/officeDocument/2006/relationships/tags" Target="../tags/tag257.xml"/><Relationship Id="rId17" Type="http://schemas.openxmlformats.org/officeDocument/2006/relationships/tags" Target="../tags/tag258.xml"/><Relationship Id="rId18" Type="http://schemas.openxmlformats.org/officeDocument/2006/relationships/tags" Target="../tags/tag259.xml"/><Relationship Id="rId19" Type="http://schemas.openxmlformats.org/officeDocument/2006/relationships/tags" Target="../tags/tag260.xml"/><Relationship Id="rId20" Type="http://schemas.openxmlformats.org/officeDocument/2006/relationships/tags" Target="../tags/tag261.xml"/><Relationship Id="rId21" Type="http://schemas.openxmlformats.org/officeDocument/2006/relationships/tags" Target="../tags/tag262.xml"/><Relationship Id="rId22" Type="http://schemas.openxmlformats.org/officeDocument/2006/relationships/tags" Target="../tags/tag263.xml"/><Relationship Id="rId23" Type="http://schemas.openxmlformats.org/officeDocument/2006/relationships/tags" Target="../tags/tag264.xml"/><Relationship Id="rId24" Type="http://schemas.openxmlformats.org/officeDocument/2006/relationships/tags" Target="../tags/tag265.xml"/><Relationship Id="rId25" Type="http://schemas.openxmlformats.org/officeDocument/2006/relationships/tags" Target="../tags/tag266.xml"/><Relationship Id="rId26" Type="http://schemas.openxmlformats.org/officeDocument/2006/relationships/tags" Target="../tags/tag267.xml"/><Relationship Id="rId27" Type="http://schemas.openxmlformats.org/officeDocument/2006/relationships/tags" Target="../tags/tag268.xml"/><Relationship Id="rId28" Type="http://schemas.openxmlformats.org/officeDocument/2006/relationships/tags" Target="../tags/tag269.xml"/><Relationship Id="rId29" Type="http://schemas.openxmlformats.org/officeDocument/2006/relationships/tags" Target="../tags/tag270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tags" Target="../tags/tag283.xml"/><Relationship Id="rId14" Type="http://schemas.openxmlformats.org/officeDocument/2006/relationships/tags" Target="../tags/tag284.xml"/><Relationship Id="rId15" Type="http://schemas.openxmlformats.org/officeDocument/2006/relationships/tags" Target="../tags/tag285.xml"/><Relationship Id="rId16" Type="http://schemas.openxmlformats.org/officeDocument/2006/relationships/tags" Target="../tags/tag286.xml"/><Relationship Id="rId17" Type="http://schemas.openxmlformats.org/officeDocument/2006/relationships/tags" Target="../tags/tag287.xml"/><Relationship Id="rId18" Type="http://schemas.openxmlformats.org/officeDocument/2006/relationships/tags" Target="../tags/tag288.xml"/><Relationship Id="rId19" Type="http://schemas.openxmlformats.org/officeDocument/2006/relationships/tags" Target="../tags/tag289.xml"/><Relationship Id="rId20" Type="http://schemas.openxmlformats.org/officeDocument/2006/relationships/tags" Target="../tags/tag290.xml"/><Relationship Id="rId21" Type="http://schemas.openxmlformats.org/officeDocument/2006/relationships/tags" Target="../tags/tag291.xml"/><Relationship Id="rId22" Type="http://schemas.openxmlformats.org/officeDocument/2006/relationships/tags" Target="../tags/tag292.xml"/><Relationship Id="rId23" Type="http://schemas.openxmlformats.org/officeDocument/2006/relationships/tags" Target="../tags/tag293.xml"/><Relationship Id="rId24" Type="http://schemas.openxmlformats.org/officeDocument/2006/relationships/tags" Target="../tags/tag294.xml"/><Relationship Id="rId25" Type="http://schemas.openxmlformats.org/officeDocument/2006/relationships/tags" Target="../tags/tag295.xml"/><Relationship Id="rId26" Type="http://schemas.openxmlformats.org/officeDocument/2006/relationships/tags" Target="../tags/tag296.xml"/><Relationship Id="rId27" Type="http://schemas.openxmlformats.org/officeDocument/2006/relationships/tags" Target="../tags/tag297.xml"/><Relationship Id="rId28" Type="http://schemas.openxmlformats.org/officeDocument/2006/relationships/tags" Target="../tags/tag298.xml"/><Relationship Id="rId29" Type="http://schemas.openxmlformats.org/officeDocument/2006/relationships/tags" Target="../tags/tag299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tags" Target="../tags/tag312.xml"/><Relationship Id="rId14" Type="http://schemas.openxmlformats.org/officeDocument/2006/relationships/tags" Target="../tags/tag313.xml"/><Relationship Id="rId1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tags" Target="../tags/tag373.xml"/><Relationship Id="rId7" Type="http://schemas.openxmlformats.org/officeDocument/2006/relationships/tags" Target="../tags/tag374.xml"/><Relationship Id="rId8" Type="http://schemas.openxmlformats.org/officeDocument/2006/relationships/tags" Target="../tags/tag375.xml"/><Relationship Id="rId9" Type="http://schemas.openxmlformats.org/officeDocument/2006/relationships/tags" Target="../tags/tag376.xml"/><Relationship Id="rId10" Type="http://schemas.openxmlformats.org/officeDocument/2006/relationships/tags" Target="../tags/tag377.xml"/><Relationship Id="rId11" Type="http://schemas.openxmlformats.org/officeDocument/2006/relationships/tags" Target="../tags/tag378.xml"/><Relationship Id="rId12" Type="http://schemas.openxmlformats.org/officeDocument/2006/relationships/tags" Target="../tags/tag379.xml"/><Relationship Id="rId13" Type="http://schemas.openxmlformats.org/officeDocument/2006/relationships/tags" Target="../tags/tag380.xml"/><Relationship Id="rId14" Type="http://schemas.openxmlformats.org/officeDocument/2006/relationships/tags" Target="../tags/tag381.xml"/><Relationship Id="rId15" Type="http://schemas.openxmlformats.org/officeDocument/2006/relationships/tags" Target="../tags/tag382.xml"/><Relationship Id="rId16" Type="http://schemas.openxmlformats.org/officeDocument/2006/relationships/tags" Target="../tags/tag383.xml"/><Relationship Id="rId17" Type="http://schemas.openxmlformats.org/officeDocument/2006/relationships/tags" Target="../tags/tag384.xml"/><Relationship Id="rId18" Type="http://schemas.openxmlformats.org/officeDocument/2006/relationships/tags" Target="../tags/tag385.xml"/><Relationship Id="rId19" Type="http://schemas.openxmlformats.org/officeDocument/2006/relationships/tags" Target="../tags/tag386.xml"/><Relationship Id="rId20" Type="http://schemas.openxmlformats.org/officeDocument/2006/relationships/tags" Target="../tags/tag387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tags" Target="../tags/tag391.xml"/><Relationship Id="rId5" Type="http://schemas.openxmlformats.org/officeDocument/2006/relationships/tags" Target="../tags/tag392.xml"/><Relationship Id="rId6" Type="http://schemas.openxmlformats.org/officeDocument/2006/relationships/tags" Target="../tags/tag393.xml"/><Relationship Id="rId7" Type="http://schemas.openxmlformats.org/officeDocument/2006/relationships/tags" Target="../tags/tag394.xml"/><Relationship Id="rId8" Type="http://schemas.openxmlformats.org/officeDocument/2006/relationships/tags" Target="../tags/tag395.xml"/><Relationship Id="rId9" Type="http://schemas.openxmlformats.org/officeDocument/2006/relationships/tags" Target="../tags/tag396.xml"/><Relationship Id="rId10" Type="http://schemas.openxmlformats.org/officeDocument/2006/relationships/tags" Target="../tags/tag397.xml"/><Relationship Id="rId11" Type="http://schemas.openxmlformats.org/officeDocument/2006/relationships/tags" Target="../tags/tag398.xml"/><Relationship Id="rId12" Type="http://schemas.openxmlformats.org/officeDocument/2006/relationships/tags" Target="../tags/tag399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tags" Target="../tags/tag403.xml"/><Relationship Id="rId5" Type="http://schemas.openxmlformats.org/officeDocument/2006/relationships/tags" Target="../tags/tag404.xml"/><Relationship Id="rId6" Type="http://schemas.openxmlformats.org/officeDocument/2006/relationships/tags" Target="../tags/tag405.xml"/><Relationship Id="rId7" Type="http://schemas.openxmlformats.org/officeDocument/2006/relationships/tags" Target="../tags/tag406.xml"/><Relationship Id="rId8" Type="http://schemas.openxmlformats.org/officeDocument/2006/relationships/tags" Target="../tags/tag407.xml"/><Relationship Id="rId9" Type="http://schemas.openxmlformats.org/officeDocument/2006/relationships/tags" Target="../tags/tag408.xml"/><Relationship Id="rId10" Type="http://schemas.openxmlformats.org/officeDocument/2006/relationships/tags" Target="../tags/tag409.xml"/><Relationship Id="rId11" Type="http://schemas.openxmlformats.org/officeDocument/2006/relationships/tags" Target="../tags/tag410.xml"/><Relationship Id="rId12" Type="http://schemas.openxmlformats.org/officeDocument/2006/relationships/tags" Target="../tags/tag411.xml"/><Relationship Id="rId13" Type="http://schemas.openxmlformats.org/officeDocument/2006/relationships/tags" Target="../tags/tag412.xml"/><Relationship Id="rId14" Type="http://schemas.openxmlformats.org/officeDocument/2006/relationships/tags" Target="../tags/tag413.xml"/><Relationship Id="rId15" Type="http://schemas.openxmlformats.org/officeDocument/2006/relationships/tags" Target="../tags/tag414.xml"/><Relationship Id="rId16" Type="http://schemas.openxmlformats.org/officeDocument/2006/relationships/tags" Target="../tags/tag415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16.xml"/><Relationship Id="rId2" Type="http://schemas.openxmlformats.org/officeDocument/2006/relationships/tags" Target="../tags/tag417.xml"/><Relationship Id="rId3" Type="http://schemas.openxmlformats.org/officeDocument/2006/relationships/tags" Target="../tags/tag418.xml"/><Relationship Id="rId4" Type="http://schemas.openxmlformats.org/officeDocument/2006/relationships/tags" Target="../tags/tag419.xml"/><Relationship Id="rId5" Type="http://schemas.openxmlformats.org/officeDocument/2006/relationships/tags" Target="../tags/tag420.xml"/><Relationship Id="rId6" Type="http://schemas.openxmlformats.org/officeDocument/2006/relationships/tags" Target="../tags/tag421.xml"/><Relationship Id="rId7" Type="http://schemas.openxmlformats.org/officeDocument/2006/relationships/tags" Target="../tags/tag422.xml"/><Relationship Id="rId8" Type="http://schemas.openxmlformats.org/officeDocument/2006/relationships/tags" Target="../tags/tag423.xml"/><Relationship Id="rId9" Type="http://schemas.openxmlformats.org/officeDocument/2006/relationships/tags" Target="../tags/tag424.xml"/><Relationship Id="rId10" Type="http://schemas.openxmlformats.org/officeDocument/2006/relationships/tags" Target="../tags/tag425.xml"/><Relationship Id="rId11" Type="http://schemas.openxmlformats.org/officeDocument/2006/relationships/tags" Target="../tags/tag426.xml"/><Relationship Id="rId12" Type="http://schemas.openxmlformats.org/officeDocument/2006/relationships/tags" Target="../tags/tag427.xml"/><Relationship Id="rId13" Type="http://schemas.openxmlformats.org/officeDocument/2006/relationships/tags" Target="../tags/tag428.xml"/><Relationship Id="rId14" Type="http://schemas.openxmlformats.org/officeDocument/2006/relationships/tags" Target="../tags/tag429.xml"/><Relationship Id="rId15" Type="http://schemas.openxmlformats.org/officeDocument/2006/relationships/tags" Target="../tags/tag430.xml"/><Relationship Id="rId16" Type="http://schemas.openxmlformats.org/officeDocument/2006/relationships/tags" Target="../tags/tag431.xml"/><Relationship Id="rId17" Type="http://schemas.openxmlformats.org/officeDocument/2006/relationships/tags" Target="../tags/tag432.xml"/><Relationship Id="rId18" Type="http://schemas.openxmlformats.org/officeDocument/2006/relationships/tags" Target="../tags/tag433.xml"/><Relationship Id="rId19" Type="http://schemas.openxmlformats.org/officeDocument/2006/relationships/tags" Target="../tags/tag434.xml"/><Relationship Id="rId20" Type="http://schemas.openxmlformats.org/officeDocument/2006/relationships/tags" Target="../tags/tag435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36.xml"/><Relationship Id="rId2" Type="http://schemas.openxmlformats.org/officeDocument/2006/relationships/tags" Target="../tags/tag437.xml"/><Relationship Id="rId3" Type="http://schemas.openxmlformats.org/officeDocument/2006/relationships/tags" Target="../tags/tag43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2024年教育培训与咨询行业工作总结与展望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79091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2024年教育培训与咨询行业工作总结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教育培训与咨询行业概述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教育培训与咨询行业发展趋势分析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教育培训与咨询行业未来展望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79091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教育培训与咨询行业未来发展策略建议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4615"/>
          </a:bodyPr>
          <a:p>
            <a:r>
              <a:rPr altLang="en-US" dirty="0" lang="zh-CN"/>
              <a:t>教育培训与咨询行业概述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行业定义与发展历程</a:t>
            </a:r>
            <a:endParaRPr altLang="en-US" lang="zh-CN"/>
          </a:p>
        </p:txBody>
      </p:sp>
      <p:sp>
        <p:nvSpPr>
          <p:cNvPr id="104911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1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1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1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2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2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2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行业定义：教育培训与咨询行业的定义、范围和特点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行业前景：教育培训与咨询行业的未来发展趋势、市场机会和挑战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行业现状：教育培训与咨询行业的现状、市场规模和主要参与者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发展历程：教育培训与咨询行业的发展历程、重要事件和趋势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市场规模与增长趋势</a:t>
            </a:r>
            <a:endParaRPr altLang="en-US" lang="zh-CN"/>
          </a:p>
        </p:txBody>
      </p:sp>
      <p:sp>
        <p:nvSpPr>
          <p:cNvPr id="104919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市场规模：教育培训与咨询行业的市场规模不断扩大，预计未来几年将持续增长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增长趋势：随着人们对教育和咨询需求的增加，行业增长趋势明显，未来将有更多的创新和机会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竞争格局：教育培训与咨询行业竞争激烈，各大品牌都在努力提升自己的市场份额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未来展望：随着科技的发展和人们需求的不断变化，教育培训与咨询行业将有更多的创新和发展机会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主要参与者与竞争格局</a:t>
            </a:r>
            <a:endParaRPr altLang="en-US" lang="zh-CN"/>
          </a:p>
        </p:txBody>
      </p:sp>
      <p:sp>
        <p:nvSpPr>
          <p:cNvPr id="104925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主要参与者：教育培训机构、咨询公司、在线教育平台等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竞争格局：市场集中度较高，大型机构占据主导地位，中小型机构竞争激烈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行业趋势：个性化教育、在线教育、跨界合作等趋势日益明显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未来展望：随着政策支持、市场需求等因素的变化，行业将迎来新的发展机遇和挑战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2024年教育培训与咨询行业工作总结</a:t>
            </a:r>
            <a:endParaRPr altLang="en-US" dirty="0" lang="zh-CN"/>
          </a:p>
        </p:txBody>
      </p:sp>
      <p:sp>
        <p:nvSpPr>
          <p:cNvPr id="10493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行业工作重点与成果</a:t>
            </a:r>
            <a:endParaRPr altLang="en-US" lang="zh-CN"/>
          </a:p>
        </p:txBody>
      </p:sp>
      <p:sp>
        <p:nvSpPr>
          <p:cNvPr id="10494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行业工作重点：提升教育质量、加强师资队伍建设、推进数字化转型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行业成果：提高教育水平、增强学生综合素质、促进社会经济发展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行业挑战与机遇：应对市场竞争、抓住政策机遇、推动行业创新发展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行业未来发展趋势：个性化教育、在线教育、跨界融合等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面临的挑战与机遇</a:t>
            </a:r>
            <a:endParaRPr altLang="en-US" lang="zh-CN"/>
          </a:p>
        </p:txBody>
      </p:sp>
      <p:sp>
        <p:nvSpPr>
          <p:cNvPr id="104946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6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挑战：市场竞争激烈、客户需求多样化、技术更新迅速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7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7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机遇：政策支持、行业增长潜力、创新商业模式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7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7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应对策略：提升服务质量、加强品牌建设、拓展市场份额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8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8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未来展望：持续创新、拓展国际市场、实现可持续发展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成功案例与经验教训</a:t>
            </a:r>
            <a:endParaRPr altLang="en-US" lang="zh-CN"/>
          </a:p>
        </p:txBody>
      </p:sp>
      <p:sp>
        <p:nvSpPr>
          <p:cNvPr id="104952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经验教训：总结在成功案例中获得的经验教训，包括团队协作、市场调研、客户需求分析、产品创新等方面。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成功案例：介绍2024年教育培训与咨询行业中的成功案例，包括项目背景、目标、实施过程、结果和影响等。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案例分析：对成功案例进行深入分析，探讨其背后的原因和关键因素，为其他项目提供借鉴和参考。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未来展望：基于成功案例和经验教训，提出对未来教育培训与咨询行业的展望和建议，包括行业趋势、技术创新、人才培养等方面。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教育培训与咨询行业发展趋势分析</a:t>
            </a:r>
            <a:endParaRPr altLang="en-US" dirty="0" lang="zh-CN"/>
          </a:p>
        </p:txBody>
      </p:sp>
      <p:sp>
        <p:nvSpPr>
          <p:cNvPr id="10495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客户需求变化趋势</a:t>
            </a:r>
            <a:endParaRPr altLang="en-US" lang="zh-CN"/>
          </a:p>
        </p:txBody>
      </p:sp>
      <p:sp>
        <p:nvSpPr>
          <p:cNvPr id="104966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7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7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多元化需求：客户对教育培训与咨询的需求越来越多元化，需要提供更加个性化、定制化的服务。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7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7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专业化需求：客户对教育培训与咨询的专业性要求越来越高，需要提供更加专业、深入的服务。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8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8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数字化需求：随着互联网技术的发展，客户对教育培训与咨询的数字化需求越来越高，需要提供更加便捷、高效的服务。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8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9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国际化需求：随着全球化的加速，客户对教育培训与咨询的国际化需求越来越高，需要提供更加国际化、全球化的服务。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技术创新趋势</a:t>
            </a:r>
            <a:endParaRPr altLang="en-US" lang="zh-CN"/>
          </a:p>
        </p:txBody>
      </p:sp>
      <p:sp>
        <p:nvSpPr>
          <p:cNvPr id="104972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3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3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3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3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4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4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4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人工智能与大数据在教育培训与咨询行业的应用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智能化教学与个性化咨询的未来展望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在线教育与远程咨询的普及与发展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虚拟现实与增强现实技术在教育培训与咨询行业的创新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市场竞争趋势</a:t>
            </a:r>
            <a:endParaRPr altLang="en-US" lang="zh-CN"/>
          </a:p>
        </p:txBody>
      </p:sp>
      <p:sp>
        <p:nvSpPr>
          <p:cNvPr id="104980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1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1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1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1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2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2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2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3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4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4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4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市场竞争激烈，企业数量不断增加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数字化转型成为行业趋势，智能化、个性化服务成为核心竞争力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品牌建设成为竞争关键，优质品牌脱颖而出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行业整合加速，大型企业逐渐崛起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政策法规影响分析</a:t>
            </a:r>
            <a:endParaRPr altLang="en-US" lang="zh-CN"/>
          </a:p>
        </p:txBody>
      </p:sp>
      <p:sp>
        <p:nvSpPr>
          <p:cNvPr id="104988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政策法规对行业未来发展的展望与预测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9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政策法规对行业发展的限制与约束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政策法规对行业发展的推动作用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1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政策法规对教育培训与咨询行业的影响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教育培训与咨询行业未来展望</a:t>
            </a:r>
            <a:endParaRPr altLang="en-US" dirty="0" lang="zh-CN"/>
          </a:p>
        </p:txBody>
      </p:sp>
      <p:sp>
        <p:nvSpPr>
          <p:cNvPr id="10499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5004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数字化转型：利用大数据、人工智能等技术提升教育咨询效率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个性化教育：满足不同学生的个性化需求，提高教育质量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跨界合作：与不同领域的企业或机构合作，拓展教育咨询业务范围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国际化发展：加强与国际教育咨询机构的合作，提升品牌影响力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未来市场机会与挑战</a:t>
            </a:r>
            <a:endParaRPr altLang="en-US" lang="zh-CN"/>
          </a:p>
        </p:txBody>
      </p:sp>
      <p:sp>
        <p:nvSpPr>
          <p:cNvPr id="105010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未来市场机会：随着社会发展和技术进步，教育培训与咨询行业将迎来更多的市场机会，如在线教育、个性化咨询等。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未来市场挑战：随着市场竞争的加剧和消费者需求的多样化，教育培训与咨询行业将面临更多的挑战，如提高服务质量、降低成本等。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应对策略：教育培训与咨询行业需要不断创新，提高服务质量，加强品牌建设，以应对未来的市场机会和挑战。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未来发展趋势：随着数字化、智能化的发展，教育培训与咨询行业将更加注重个性化、互动性和智能化，以满足消费者的需求。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行业创新方向与重点</a:t>
            </a:r>
            <a:endParaRPr altLang="en-US" lang="zh-CN"/>
          </a:p>
        </p:txBody>
      </p:sp>
      <p:sp>
        <p:nvSpPr>
          <p:cNvPr id="105016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数字化转型：利用大数据、人工智能等技术提升教育质量和效率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个性化教育：根据学生需求和特点，提供定制化的教育方案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跨界合作：与其他行业进行合作，拓展教育资源和服务范围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国际化发展：加强与国际教育机构的交流与合作，推动国际化教育发展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可持续发展策略建议</a:t>
            </a:r>
            <a:endParaRPr altLang="en-US" lang="zh-CN"/>
          </a:p>
        </p:txBody>
      </p:sp>
      <p:sp>
        <p:nvSpPr>
          <p:cNvPr id="105022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培养环保意识：通过教育培训和咨询，提高公众对环保问题的认识和重视程度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推广绿色技术：鼓励企业采用环保技术，减少对环境的影响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促进循环经济：推动资源循环利用，提高资源利用效率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加强政策引导：政府应加大对环保产业的扶持力度，推动可持续发展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教育培训与咨询行业未来发展策略建议</a:t>
            </a:r>
            <a:endParaRPr altLang="en-US" dirty="0" lang="zh-CN"/>
          </a:p>
        </p:txBody>
      </p:sp>
      <p:sp>
        <p:nvSpPr>
          <p:cNvPr id="10502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提高服务质量与创新产品策略</a:t>
            </a:r>
            <a:endParaRPr altLang="en-US" lang="zh-CN"/>
          </a:p>
        </p:txBody>
      </p:sp>
      <p:sp>
        <p:nvSpPr>
          <p:cNvPr id="10503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提高服务质量：建立完善的服务体系，提高服务质量和效率，增强客户满意度和忠诚度。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拓展市场渠道：积极拓展市场渠道，扩大市场份额，提高品牌知名度和影响力。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加强人才培养：加强人才培养和引进，提高员工素质和技能水平，为行业发展提供有力的人才保障。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6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创新产品策略：加强产品研发和创新，推出符合市场需求的新产品和服务，提高市场竞争力。</a:t>
            </a:r>
            <a:endParaRPr altLang="en-US" dirty="0" sz="16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加强品牌建设与市场营销策略</a:t>
            </a:r>
            <a:endParaRPr altLang="en-US" lang="zh-CN"/>
          </a:p>
        </p:txBody>
      </p:sp>
      <p:sp>
        <p:nvSpPr>
          <p:cNvPr id="105045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5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6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6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6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数字化转型：利用数字化技术提升品牌形象和市场推广效果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7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多元化发展：拓展业务领域，满足不同客户的需求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7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品牌建设：提升品牌知名度和美誉度，增强品牌竞争力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7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市场营销策略：制定有针对性的营销策略，提高市场占有率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培养专业人才与团队建设策略</a:t>
            </a:r>
            <a:endParaRPr altLang="en-US" lang="zh-CN"/>
          </a:p>
        </p:txBody>
      </p:sp>
      <p:sp>
        <p:nvSpPr>
          <p:cNvPr id="105051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1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1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1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人才引进策略：积极引进具有丰富经验和专业技能的人才，为行业发展注入新的活力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培养专业人才：加强教育培训与咨询行业的专业人才培养，提高从业人员的专业素养和综合能力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团队建设策略：建立高效、协作的团队，加强团队成员之间的沟通与协作，提高团队整体绩效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激励机制：建立完善的激励机制，激发员工的工作积极性和创造力，提高员工的工作满意度和忠诚度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拓展国际市场与合作策略</a:t>
            </a:r>
            <a:endParaRPr altLang="en-US" lang="zh-CN"/>
          </a:p>
        </p:txBody>
      </p:sp>
      <p:sp>
        <p:nvSpPr>
          <p:cNvPr id="10505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了解国际市场需求，针对性地开发课程和培训项目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拓展国际市场，提高品牌知名度和影响力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建立稳定的国际合作伙伴关系，实现互利共赢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加强与国际教育机构的合作，共同推动教育培训与咨询行业的发展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5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65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9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2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16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6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67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438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2023-12-17T15:11:20Z</dcterms:created>
  <dcterms:modified xsi:type="dcterms:W3CDTF">2023-12-17T15:11:20Z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60a1bfbfc8e64b6f8650274384cd4093_21</vt:lpwstr>
  </property>
</Properties>
</file>