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.NET 16.9.0.0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1"/>
    <p:sldMasterId id="2147483660" r:id="rId2"/>
  </p:sldMasterIdLst>
  <p:notesMasterIdLst>
    <p:notesMasterId r:id="rId3"/>
  </p:notesMasterIdLst>
  <p:sldIdLst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12192000" cy="6858000"/>
  <p:notesSz cx="6858000" cy="9144000"/>
  <p:custDataLst>
    <p:tags r:id="rId2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99" d="100"/>
          <a:sy n="99" d="100"/>
        </p:scale>
        <p:origin x="84" y="58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7.xml" /><Relationship Id="rId21" Type="http://schemas.openxmlformats.org/officeDocument/2006/relationships/slide" Target="slides/slide18.xml" /><Relationship Id="rId22" Type="http://schemas.openxmlformats.org/officeDocument/2006/relationships/slide" Target="slides/slide19.xml" /><Relationship Id="rId23" Type="http://schemas.openxmlformats.org/officeDocument/2006/relationships/tags" Target="tags/tag469.xml" /><Relationship Id="rId24" Type="http://schemas.openxmlformats.org/officeDocument/2006/relationships/presProps" Target="presProps.xml" /><Relationship Id="rId25" Type="http://schemas.openxmlformats.org/officeDocument/2006/relationships/viewProps" Target="viewProps.xml" /><Relationship Id="rId26" Type="http://schemas.openxmlformats.org/officeDocument/2006/relationships/theme" Target="theme/theme1.xml" /><Relationship Id="rId27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49F42C-2DAE-424C-A4B8-3140182C3E9F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2" Type="http://schemas.openxmlformats.org/officeDocument/2006/relationships/tags" Target="../tags/tag2.xml" /><Relationship Id="rId3" Type="http://schemas.openxmlformats.org/officeDocument/2006/relationships/tags" Target="../tags/tag3.xml" /><Relationship Id="rId4" Type="http://schemas.openxmlformats.org/officeDocument/2006/relationships/tags" Target="../tags/tag4.xml" /><Relationship Id="rId5" Type="http://schemas.openxmlformats.org/officeDocument/2006/relationships/tags" Target="../tags/tag5.xml" /><Relationship Id="rId6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.xml" /><Relationship Id="rId2" Type="http://schemas.openxmlformats.org/officeDocument/2006/relationships/tags" Target="../tags/tag7.xml" /><Relationship Id="rId3" Type="http://schemas.openxmlformats.org/officeDocument/2006/relationships/tags" Target="../tags/tag8.xml" /><Relationship Id="rId4" Type="http://schemas.openxmlformats.org/officeDocument/2006/relationships/tags" Target="../tags/tag9.xml" /><Relationship Id="rId5" Type="http://schemas.openxmlformats.org/officeDocument/2006/relationships/tags" Target="../tags/tag10.xml" /><Relationship Id="rId6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.xml" /><Relationship Id="rId2" Type="http://schemas.openxmlformats.org/officeDocument/2006/relationships/tags" Target="../tags/tag12.xml" /><Relationship Id="rId3" Type="http://schemas.openxmlformats.org/officeDocument/2006/relationships/tags" Target="../tags/tag13.xml" /><Relationship Id="rId4" Type="http://schemas.openxmlformats.org/officeDocument/2006/relationships/tags" Target="../tags/tag14.xml" /><Relationship Id="rId5" Type="http://schemas.openxmlformats.org/officeDocument/2006/relationships/tags" Target="../tags/tag15.xml" /><Relationship Id="rId6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.xml" /><Relationship Id="rId2" Type="http://schemas.openxmlformats.org/officeDocument/2006/relationships/tags" Target="../tags/tag17.xml" /><Relationship Id="rId3" Type="http://schemas.openxmlformats.org/officeDocument/2006/relationships/tags" Target="../tags/tag18.xml" /><Relationship Id="rId4" Type="http://schemas.openxmlformats.org/officeDocument/2006/relationships/tags" Target="../tags/tag19.xml" /><Relationship Id="rId5" Type="http://schemas.openxmlformats.org/officeDocument/2006/relationships/tags" Target="../tags/tag20.xml" /><Relationship Id="rId6" Type="http://schemas.openxmlformats.org/officeDocument/2006/relationships/tags" Target="../tags/tag21.xml" /><Relationship Id="rId7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2.xml" /><Relationship Id="rId2" Type="http://schemas.openxmlformats.org/officeDocument/2006/relationships/tags" Target="../tags/tag23.xml" /><Relationship Id="rId3" Type="http://schemas.openxmlformats.org/officeDocument/2006/relationships/tags" Target="../tags/tag24.xml" /><Relationship Id="rId4" Type="http://schemas.openxmlformats.org/officeDocument/2006/relationships/tags" Target="../tags/tag25.xml" /><Relationship Id="rId5" Type="http://schemas.openxmlformats.org/officeDocument/2006/relationships/tags" Target="../tags/tag26.xml" /><Relationship Id="rId6" Type="http://schemas.openxmlformats.org/officeDocument/2006/relationships/tags" Target="../tags/tag27.xml" /><Relationship Id="rId7" Type="http://schemas.openxmlformats.org/officeDocument/2006/relationships/tags" Target="../tags/tag28.xml" /><Relationship Id="rId8" Type="http://schemas.openxmlformats.org/officeDocument/2006/relationships/tags" Target="../tags/tag29.xml" /><Relationship Id="rId9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0.xml" /><Relationship Id="rId2" Type="http://schemas.openxmlformats.org/officeDocument/2006/relationships/tags" Target="../tags/tag31.xml" /><Relationship Id="rId3" Type="http://schemas.openxmlformats.org/officeDocument/2006/relationships/tags" Target="../tags/tag32.xml" /><Relationship Id="rId4" Type="http://schemas.openxmlformats.org/officeDocument/2006/relationships/tags" Target="../tags/tag33.xml" /><Relationship Id="rId5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4.xml" /><Relationship Id="rId2" Type="http://schemas.openxmlformats.org/officeDocument/2006/relationships/tags" Target="../tags/tag35.xml" /><Relationship Id="rId3" Type="http://schemas.openxmlformats.org/officeDocument/2006/relationships/tags" Target="../tags/tag36.xml" /><Relationship Id="rId4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7.xml" /><Relationship Id="rId2" Type="http://schemas.openxmlformats.org/officeDocument/2006/relationships/tags" Target="../tags/tag38.xml" /><Relationship Id="rId3" Type="http://schemas.openxmlformats.org/officeDocument/2006/relationships/tags" Target="../tags/tag39.xml" /><Relationship Id="rId4" Type="http://schemas.openxmlformats.org/officeDocument/2006/relationships/tags" Target="../tags/tag40.xml" /><Relationship Id="rId5" Type="http://schemas.openxmlformats.org/officeDocument/2006/relationships/tags" Target="../tags/tag41.xml" /><Relationship Id="rId6" Type="http://schemas.openxmlformats.org/officeDocument/2006/relationships/tags" Target="../tags/tag42.xml" /><Relationship Id="rId7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3.xml" /><Relationship Id="rId2" Type="http://schemas.openxmlformats.org/officeDocument/2006/relationships/tags" Target="../tags/tag44.xml" /><Relationship Id="rId3" Type="http://schemas.openxmlformats.org/officeDocument/2006/relationships/tags" Target="../tags/tag45.xml" /><Relationship Id="rId4" Type="http://schemas.openxmlformats.org/officeDocument/2006/relationships/tags" Target="../tags/tag46.xml" /><Relationship Id="rId5" Type="http://schemas.openxmlformats.org/officeDocument/2006/relationships/tags" Target="../tags/tag47.xml" /><Relationship Id="rId6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8.xml" /><Relationship Id="rId2" Type="http://schemas.openxmlformats.org/officeDocument/2006/relationships/tags" Target="../tags/tag49.xml" /><Relationship Id="rId3" Type="http://schemas.openxmlformats.org/officeDocument/2006/relationships/tags" Target="../tags/tag50.xml" /><Relationship Id="rId4" Type="http://schemas.openxmlformats.org/officeDocument/2006/relationships/tags" Target="../tags/tag51.xml" /><Relationship Id="rId5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2.xml" /><Relationship Id="rId2" Type="http://schemas.openxmlformats.org/officeDocument/2006/relationships/tags" Target="../tags/tag53.xml" /><Relationship Id="rId3" Type="http://schemas.openxmlformats.org/officeDocument/2006/relationships/tags" Target="../tags/tag54.xml" /><Relationship Id="rId4" Type="http://schemas.openxmlformats.org/officeDocument/2006/relationships/tags" Target="../tags/tag55.xml" /><Relationship Id="rId5" Type="http://schemas.openxmlformats.org/officeDocument/2006/relationships/tags" Target="../tags/tag56.xml" /><Relationship Id="rId6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63.xml" /><Relationship Id="rId3" Type="http://schemas.openxmlformats.org/officeDocument/2006/relationships/tags" Target="../tags/tag64.xml" /><Relationship Id="rId4" Type="http://schemas.openxmlformats.org/officeDocument/2006/relationships/tags" Target="../tags/tag65.xml" /><Relationship Id="rId5" Type="http://schemas.openxmlformats.org/officeDocument/2006/relationships/tags" Target="../tags/tag66.xml" /><Relationship Id="rId6" Type="http://schemas.openxmlformats.org/officeDocument/2006/relationships/tags" Target="../tags/tag67.xml" /><Relationship Id="rId7" Type="http://schemas.openxmlformats.org/officeDocument/2006/relationships/tags" Target="../tags/tag68.xml" /><Relationship Id="rId8" Type="http://schemas.openxmlformats.org/officeDocument/2006/relationships/tags" Target="../tags/tag69.xml" /><Relationship Id="rId9" Type="http://schemas.openxmlformats.org/officeDocument/2006/relationships/tags" Target="../tags/tag70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tags" Target="../tags/tag71.xml" /><Relationship Id="rId3" Type="http://schemas.openxmlformats.org/officeDocument/2006/relationships/tags" Target="../tags/tag72.xml" /><Relationship Id="rId4" Type="http://schemas.openxmlformats.org/officeDocument/2006/relationships/tags" Target="../tags/tag73.xml" /><Relationship Id="rId5" Type="http://schemas.openxmlformats.org/officeDocument/2006/relationships/tags" Target="../tags/tag74.xml" /><Relationship Id="rId6" Type="http://schemas.openxmlformats.org/officeDocument/2006/relationships/tags" Target="../tags/tag75.xml" /><Relationship Id="rId7" Type="http://schemas.openxmlformats.org/officeDocument/2006/relationships/tags" Target="../tags/tag76.xml" /><Relationship Id="rId8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77.xml" /><Relationship Id="rId3" Type="http://schemas.openxmlformats.org/officeDocument/2006/relationships/tags" Target="../tags/tag78.xml" /><Relationship Id="rId4" Type="http://schemas.openxmlformats.org/officeDocument/2006/relationships/tags" Target="../tags/tag79.xml" /><Relationship Id="rId5" Type="http://schemas.openxmlformats.org/officeDocument/2006/relationships/tags" Target="../tags/tag80.xml" /><Relationship Id="rId6" Type="http://schemas.openxmlformats.org/officeDocument/2006/relationships/tags" Target="../tags/tag81.xml" /><Relationship Id="rId7" Type="http://schemas.openxmlformats.org/officeDocument/2006/relationships/tags" Target="../tags/tag82.xml" /><Relationship Id="rId8" Type="http://schemas.openxmlformats.org/officeDocument/2006/relationships/tags" Target="../tags/tag83.xml" /><Relationship Id="rId9" Type="http://schemas.openxmlformats.org/officeDocument/2006/relationships/tags" Target="../tags/tag84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tags" Target="../tags/tag85.xml" /><Relationship Id="rId3" Type="http://schemas.openxmlformats.org/officeDocument/2006/relationships/tags" Target="../tags/tag86.xml" /><Relationship Id="rId4" Type="http://schemas.openxmlformats.org/officeDocument/2006/relationships/tags" Target="../tags/tag87.xml" /><Relationship Id="rId5" Type="http://schemas.openxmlformats.org/officeDocument/2006/relationships/tags" Target="../tags/tag88.xml" /><Relationship Id="rId6" Type="http://schemas.openxmlformats.org/officeDocument/2006/relationships/tags" Target="../tags/tag89.xml" /><Relationship Id="rId7" Type="http://schemas.openxmlformats.org/officeDocument/2006/relationships/tags" Target="../tags/tag90.xml" /><Relationship Id="rId8" Type="http://schemas.openxmlformats.org/officeDocument/2006/relationships/tags" Target="../tags/tag91.xml" /><Relationship Id="rId9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10" Type="http://schemas.openxmlformats.org/officeDocument/2006/relationships/tags" Target="../tags/tag100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92.xml" /><Relationship Id="rId3" Type="http://schemas.openxmlformats.org/officeDocument/2006/relationships/tags" Target="../tags/tag93.xml" /><Relationship Id="rId4" Type="http://schemas.openxmlformats.org/officeDocument/2006/relationships/tags" Target="../tags/tag94.xml" /><Relationship Id="rId5" Type="http://schemas.openxmlformats.org/officeDocument/2006/relationships/tags" Target="../tags/tag95.xml" /><Relationship Id="rId6" Type="http://schemas.openxmlformats.org/officeDocument/2006/relationships/tags" Target="../tags/tag96.xml" /><Relationship Id="rId7" Type="http://schemas.openxmlformats.org/officeDocument/2006/relationships/tags" Target="../tags/tag97.xml" /><Relationship Id="rId8" Type="http://schemas.openxmlformats.org/officeDocument/2006/relationships/tags" Target="../tags/tag98.xml" /><Relationship Id="rId9" Type="http://schemas.openxmlformats.org/officeDocument/2006/relationships/tags" Target="../tags/tag99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tags" Target="../tags/tag101.xml" /><Relationship Id="rId3" Type="http://schemas.openxmlformats.org/officeDocument/2006/relationships/tags" Target="../tags/tag102.xml" /><Relationship Id="rId4" Type="http://schemas.openxmlformats.org/officeDocument/2006/relationships/tags" Target="../tags/tag103.xml" /><Relationship Id="rId5" Type="http://schemas.openxmlformats.org/officeDocument/2006/relationships/tags" Target="../tags/tag104.xml" /><Relationship Id="rId6" Type="http://schemas.openxmlformats.org/officeDocument/2006/relationships/tags" Target="../tags/tag105.xml" /><Relationship Id="rId7" Type="http://schemas.openxmlformats.org/officeDocument/2006/relationships/tags" Target="../tags/tag106.xml" /><Relationship Id="rId8" Type="http://schemas.openxmlformats.org/officeDocument/2006/relationships/tags" Target="../tags/tag107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tags" Target="../tags/tag108.xml" /><Relationship Id="rId3" Type="http://schemas.openxmlformats.org/officeDocument/2006/relationships/tags" Target="../tags/tag109.xml" /><Relationship Id="rId4" Type="http://schemas.openxmlformats.org/officeDocument/2006/relationships/tags" Target="../tags/tag110.xml" /><Relationship Id="rId5" Type="http://schemas.openxmlformats.org/officeDocument/2006/relationships/tags" Target="../tags/tag111.xml" /><Relationship Id="rId6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2.xml" /><Relationship Id="rId2" Type="http://schemas.openxmlformats.org/officeDocument/2006/relationships/tags" Target="../tags/tag113.xml" /><Relationship Id="rId3" Type="http://schemas.openxmlformats.org/officeDocument/2006/relationships/tags" Target="../tags/tag114.xml" /><Relationship Id="rId4" Type="http://schemas.openxmlformats.org/officeDocument/2006/relationships/tags" Target="../tags/tag115.xml" /><Relationship Id="rId5" Type="http://schemas.openxmlformats.org/officeDocument/2006/relationships/tags" Target="../tags/tag116.xml" /><Relationship Id="rId6" Type="http://schemas.openxmlformats.org/officeDocument/2006/relationships/tags" Target="../tags/tag117.xml" /><Relationship Id="rId7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8.xml" /><Relationship Id="rId2" Type="http://schemas.openxmlformats.org/officeDocument/2006/relationships/tags" Target="../tags/tag119.xml" /><Relationship Id="rId3" Type="http://schemas.openxmlformats.org/officeDocument/2006/relationships/tags" Target="../tags/tag120.xml" /><Relationship Id="rId4" Type="http://schemas.openxmlformats.org/officeDocument/2006/relationships/tags" Target="../tags/tag121.xml" /><Relationship Id="rId5" Type="http://schemas.openxmlformats.org/officeDocument/2006/relationships/tags" Target="../tags/tag122.xml" /><Relationship Id="rId6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tags" Target="../tags/tag123.xml" /><Relationship Id="rId3" Type="http://schemas.openxmlformats.org/officeDocument/2006/relationships/tags" Target="../tags/tag124.xml" /><Relationship Id="rId4" Type="http://schemas.openxmlformats.org/officeDocument/2006/relationships/tags" Target="../tags/tag125.xml" /><Relationship Id="rId5" Type="http://schemas.openxmlformats.org/officeDocument/2006/relationships/tags" Target="../tags/tag126.xml" /><Relationship Id="rId6" Type="http://schemas.openxmlformats.org/officeDocument/2006/relationships/tags" Target="../tags/tag127.xml" /><Relationship Id="rId7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tags" Target="../tags/tag128.xml" /><Relationship Id="rId3" Type="http://schemas.openxmlformats.org/officeDocument/2006/relationships/tags" Target="../tags/tag129.xml" /><Relationship Id="rId4" Type="http://schemas.openxmlformats.org/officeDocument/2006/relationships/tags" Target="../tags/tag130.xml" /><Relationship Id="rId5" Type="http://schemas.openxmlformats.org/officeDocument/2006/relationships/tags" Target="../tags/tag131.xml" /><Relationship Id="rId6" Type="http://schemas.openxmlformats.org/officeDocument/2006/relationships/tags" Target="../tags/tag132.xml" /><Relationship Id="rId7" Type="http://schemas.openxmlformats.org/officeDocument/2006/relationships/tags" Target="../tags/tag133.xml" /><Relationship Id="rId8" Type="http://schemas.openxmlformats.org/officeDocument/2006/relationships/tags" Target="../tags/tag134.xml" /><Relationship Id="rId9" Type="http://schemas.openxmlformats.org/officeDocument/2006/relationships/slideMaster" Target="../slideMasters/slideMaster2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tags" Target="../tags/tag135.xml" /><Relationship Id="rId3" Type="http://schemas.openxmlformats.org/officeDocument/2006/relationships/tags" Target="../tags/tag136.xml" /><Relationship Id="rId4" Type="http://schemas.openxmlformats.org/officeDocument/2006/relationships/tags" Target="../tags/tag137.xml" /><Relationship Id="rId5" Type="http://schemas.openxmlformats.org/officeDocument/2006/relationships/tags" Target="../tags/tag138.xml" /><Relationship Id="rId6" Type="http://schemas.openxmlformats.org/officeDocument/2006/relationships/tags" Target="../tags/tag139.xml" /><Relationship Id="rId7" Type="http://schemas.openxmlformats.org/officeDocument/2006/relationships/slideMaster" Target="../slideMasters/slideMaster2.xml" /></Relationships>
</file>

<file path=ppt/slideLayouts/_rels/slideLayout2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40.xml" /><Relationship Id="rId2" Type="http://schemas.openxmlformats.org/officeDocument/2006/relationships/tags" Target="../tags/tag141.xml" /><Relationship Id="rId3" Type="http://schemas.openxmlformats.org/officeDocument/2006/relationships/tags" Target="../tags/tag142.xml" /><Relationship Id="rId4" Type="http://schemas.openxmlformats.org/officeDocument/2006/relationships/tags" Target="../tags/tag143.xml" /><Relationship Id="rId5" Type="http://schemas.openxmlformats.org/officeDocument/2006/relationships/tags" Target="../tags/tag144.xml" /><Relationship Id="rId6" Type="http://schemas.openxmlformats.org/officeDocument/2006/relationships/tags" Target="../tags/tag145.xml" /><Relationship Id="rId7" Type="http://schemas.openxmlformats.org/officeDocument/2006/relationships/slideMaster" Target="../slideMasters/slideMaster2.xml" /></Relationships>
</file>

<file path=ppt/slideLayouts/_rels/slideLayout2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46.xml" /><Relationship Id="rId2" Type="http://schemas.openxmlformats.org/officeDocument/2006/relationships/tags" Target="../tags/tag147.xml" /><Relationship Id="rId3" Type="http://schemas.openxmlformats.org/officeDocument/2006/relationships/tags" Target="../tags/tag148.xml" /><Relationship Id="rId4" Type="http://schemas.openxmlformats.org/officeDocument/2006/relationships/tags" Target="../tags/tag149.xml" /><Relationship Id="rId5" Type="http://schemas.openxmlformats.org/officeDocument/2006/relationships/tags" Target="../tags/tag150.xml" /><Relationship Id="rId6" Type="http://schemas.openxmlformats.org/officeDocument/2006/relationships/tags" Target="../tags/tag151.xml" /><Relationship Id="rId7" Type="http://schemas.openxmlformats.org/officeDocument/2006/relationships/tags" Target="../tags/tag152.xml" /><Relationship Id="rId8" Type="http://schemas.openxmlformats.org/officeDocument/2006/relationships/slideMaster" Target="../slideMasters/slideMaster2.xml" /></Relationships>
</file>

<file path=ppt/slideLayouts/_rels/slideLayout2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53.xml" /><Relationship Id="rId2" Type="http://schemas.openxmlformats.org/officeDocument/2006/relationships/tags" Target="../tags/tag154.xml" /><Relationship Id="rId3" Type="http://schemas.openxmlformats.org/officeDocument/2006/relationships/tags" Target="../tags/tag155.xml" /><Relationship Id="rId4" Type="http://schemas.openxmlformats.org/officeDocument/2006/relationships/tags" Target="../tags/tag156.xml" /><Relationship Id="rId5" Type="http://schemas.openxmlformats.org/officeDocument/2006/relationships/tags" Target="../tags/tag157.xml" /><Relationship Id="rId6" Type="http://schemas.openxmlformats.org/officeDocument/2006/relationships/tags" Target="../tags/tag158.xml" /><Relationship Id="rId7" Type="http://schemas.openxmlformats.org/officeDocument/2006/relationships/tags" Target="../tags/tag159.xml" /><Relationship Id="rId8" Type="http://schemas.openxmlformats.org/officeDocument/2006/relationships/slideMaster" Target="../slideMasters/slideMaster2.xml" /></Relationships>
</file>

<file path=ppt/slideLayouts/_rels/slideLayout2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0.xml" /><Relationship Id="rId2" Type="http://schemas.openxmlformats.org/officeDocument/2006/relationships/tags" Target="../tags/tag161.xml" /><Relationship Id="rId3" Type="http://schemas.openxmlformats.org/officeDocument/2006/relationships/tags" Target="../tags/tag162.xml" /><Relationship Id="rId4" Type="http://schemas.openxmlformats.org/officeDocument/2006/relationships/tags" Target="../tags/tag163.xml" /><Relationship Id="rId5" Type="http://schemas.openxmlformats.org/officeDocument/2006/relationships/tags" Target="../tags/tag164.xml" /><Relationship Id="rId6" Type="http://schemas.openxmlformats.org/officeDocument/2006/relationships/tags" Target="../tags/tag165.xml" /><Relationship Id="rId7" Type="http://schemas.openxmlformats.org/officeDocument/2006/relationships/tags" Target="../tags/tag166.xml" /><Relationship Id="rId8" Type="http://schemas.openxmlformats.org/officeDocument/2006/relationships/slideMaster" Target="../slideMasters/slideMaster2.xml" /></Relationships>
</file>

<file path=ppt/slideLayouts/_rels/slideLayout2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7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168.xml" /><Relationship Id="rId3" Type="http://schemas.openxmlformats.org/officeDocument/2006/relationships/tags" Target="../tags/tag169.xml" /><Relationship Id="rId4" Type="http://schemas.openxmlformats.org/officeDocument/2006/relationships/tags" Target="../tags/tag170.xml" /><Relationship Id="rId5" Type="http://schemas.openxmlformats.org/officeDocument/2006/relationships/tags" Target="../tags/tag171.xml" /><Relationship Id="rId6" Type="http://schemas.openxmlformats.org/officeDocument/2006/relationships/tags" Target="../tags/tag172.xml" /><Relationship Id="rId7" Type="http://schemas.openxmlformats.org/officeDocument/2006/relationships/tags" Target="../tags/tag173.xml" /><Relationship Id="rId8" Type="http://schemas.openxmlformats.org/officeDocument/2006/relationships/tags" Target="../tags/tag174.xml" /><Relationship Id="rId9" Type="http://schemas.openxmlformats.org/officeDocument/2006/relationships/tags" Target="../tags/tag175.xml" /></Relationships>
</file>

<file path=ppt/slideLayouts/_rels/slideLayout2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76.xml" /><Relationship Id="rId2" Type="http://schemas.openxmlformats.org/officeDocument/2006/relationships/tags" Target="../tags/tag177.xml" /><Relationship Id="rId3" Type="http://schemas.openxmlformats.org/officeDocument/2006/relationships/tags" Target="../tags/tag178.xml" /><Relationship Id="rId4" Type="http://schemas.openxmlformats.org/officeDocument/2006/relationships/tags" Target="../tags/tag179.xml" /><Relationship Id="rId5" Type="http://schemas.openxmlformats.org/officeDocument/2006/relationships/tags" Target="../tags/tag180.xml" /><Relationship Id="rId6" Type="http://schemas.openxmlformats.org/officeDocument/2006/relationships/tags" Target="../tags/tag181.xml" /><Relationship Id="rId7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1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title" preserve="1">
  <p:cSld name="标题幻灯片">
    <p:bg>
      <p:bgPr>
        <a:solidFill>
          <a:srgbClr val="201F2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1" name="图片 10" descr="andrew-kliatskyi-jpu0gMXT9to-unsplash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rot="5400000" flipH="1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10" name="任意多边形 9"/>
          <p:cNvSpPr/>
          <p:nvPr>
            <p:custDataLst>
              <p:tags r:id="rId3"/>
            </p:custDataLst>
          </p:nvPr>
        </p:nvSpPr>
        <p:spPr>
          <a:xfrm>
            <a:off x="-44450" y="1242558"/>
            <a:ext cx="12305030" cy="4506200"/>
          </a:xfrm>
          <a:custGeom>
            <a:gdLst>
              <a:gd name="connsiteX0" fmla="*/ 0 w 19378"/>
              <a:gd name="connsiteY0" fmla="*/ 1639 h 7096"/>
              <a:gd name="connsiteX1" fmla="*/ 7688 w 19378"/>
              <a:gd name="connsiteY1" fmla="*/ 188 h 7096"/>
              <a:gd name="connsiteX2" fmla="*/ 9837 w 19378"/>
              <a:gd name="connsiteY2" fmla="*/ 4965 h 7096"/>
              <a:gd name="connsiteX3" fmla="*/ 13096 w 19378"/>
              <a:gd name="connsiteY3" fmla="*/ 4693 h 7096"/>
              <a:gd name="connsiteX4" fmla="*/ 14336 w 19378"/>
              <a:gd name="connsiteY4" fmla="*/ 3323 h 7096"/>
              <a:gd name="connsiteX5" fmla="*/ 15434 w 19378"/>
              <a:gd name="connsiteY5" fmla="*/ 3531 h 7096"/>
              <a:gd name="connsiteX6" fmla="*/ 16305 w 19378"/>
              <a:gd name="connsiteY6" fmla="*/ 1167 h 7096"/>
              <a:gd name="connsiteX7" fmla="*/ 17430 w 19378"/>
              <a:gd name="connsiteY7" fmla="*/ 1500 h 7096"/>
              <a:gd name="connsiteX8" fmla="*/ 17973 w 19378"/>
              <a:gd name="connsiteY8" fmla="*/ 4440 h 7096"/>
              <a:gd name="connsiteX9" fmla="*/ 18658 w 19378"/>
              <a:gd name="connsiteY9" fmla="*/ 6707 h 7096"/>
              <a:gd name="connsiteX10" fmla="*/ 19378 w 19378"/>
              <a:gd name="connsiteY10" fmla="*/ 6990 h 709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9378" h="7095">
                <a:moveTo>
                  <a:pt x="0" y="1639"/>
                </a:moveTo>
                <a:cubicBezTo>
                  <a:pt x="1502" y="1279"/>
                  <a:pt x="5692" y="-591"/>
                  <a:pt x="7688" y="188"/>
                </a:cubicBezTo>
                <a:cubicBezTo>
                  <a:pt x="9684" y="967"/>
                  <a:pt x="8609" y="3500"/>
                  <a:pt x="9837" y="4965"/>
                </a:cubicBezTo>
                <a:cubicBezTo>
                  <a:pt x="11065" y="6430"/>
                  <a:pt x="12624" y="5189"/>
                  <a:pt x="13096" y="4693"/>
                </a:cubicBezTo>
                <a:cubicBezTo>
                  <a:pt x="13568" y="4197"/>
                  <a:pt x="13875" y="3583"/>
                  <a:pt x="14336" y="3323"/>
                </a:cubicBezTo>
                <a:cubicBezTo>
                  <a:pt x="14797" y="3063"/>
                  <a:pt x="15080" y="3861"/>
                  <a:pt x="15434" y="3531"/>
                </a:cubicBezTo>
                <a:cubicBezTo>
                  <a:pt x="15788" y="3201"/>
                  <a:pt x="15937" y="1708"/>
                  <a:pt x="16305" y="1167"/>
                </a:cubicBezTo>
                <a:cubicBezTo>
                  <a:pt x="16673" y="626"/>
                  <a:pt x="17123" y="650"/>
                  <a:pt x="17430" y="1500"/>
                </a:cubicBezTo>
                <a:cubicBezTo>
                  <a:pt x="17737" y="2350"/>
                  <a:pt x="17760" y="3248"/>
                  <a:pt x="17973" y="4440"/>
                </a:cubicBezTo>
                <a:cubicBezTo>
                  <a:pt x="18186" y="5632"/>
                  <a:pt x="18363" y="6145"/>
                  <a:pt x="18658" y="6707"/>
                </a:cubicBezTo>
                <a:cubicBezTo>
                  <a:pt x="18953" y="7269"/>
                  <a:pt x="19319" y="7085"/>
                  <a:pt x="19378" y="6990"/>
                </a:cubicBezTo>
              </a:path>
            </a:pathLst>
          </a:custGeom>
          <a:noFill/>
          <a:ln w="114300">
            <a:gradFill>
              <a:gsLst>
                <a:gs pos="0">
                  <a:schemeClr val="accent6"/>
                </a:gs>
                <a:gs pos="28000">
                  <a:schemeClr val="accent5"/>
                </a:gs>
                <a:gs pos="47000">
                  <a:schemeClr val="accent4">
                    <a:alpha val="20000"/>
                  </a:schemeClr>
                </a:gs>
                <a:gs pos="74000">
                  <a:schemeClr val="accent3"/>
                </a:gs>
                <a:gs pos="83000">
                  <a:schemeClr val="accent2"/>
                </a:gs>
                <a:gs pos="100000">
                  <a:schemeClr val="accent1"/>
                </a:gs>
              </a:gsLst>
              <a:lin ang="0" scaled="0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9" name="署名"/>
          <p:cNvSpPr txBox="1"/>
          <p:nvPr>
            <p:ph type="body" idx="3" hasCustomPrompt="1"/>
            <p:custDataLst>
              <p:tags r:id="rId4"/>
            </p:custDataLst>
          </p:nvPr>
        </p:nvSpPr>
        <p:spPr>
          <a:xfrm>
            <a:off x="1308734" y="4063074"/>
            <a:ext cx="2124000" cy="504000"/>
          </a:xfrm>
          <a:prstGeom prst="roundRect">
            <a:avLst>
              <a:gd name="adj" fmla="val 18085"/>
            </a:avLst>
          </a:prstGeom>
          <a:solidFill>
            <a:schemeClr val="accent6"/>
          </a:solidFill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600" b="1" i="0" u="none" strike="noStrike" kern="1200" cap="none" spc="150" normalizeH="0" baseline="0" noProof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8" name="副标题"/>
          <p:cNvSpPr txBox="1"/>
          <p:nvPr>
            <p:ph type="body" idx="2" hasCustomPrompt="1"/>
            <p:custDataLst>
              <p:tags r:id="rId5"/>
            </p:custDataLst>
          </p:nvPr>
        </p:nvSpPr>
        <p:spPr>
          <a:xfrm>
            <a:off x="1308734" y="3261390"/>
            <a:ext cx="8281669" cy="801684"/>
          </a:xfrm>
          <a:prstGeom prst="rect">
            <a:avLst/>
          </a:prstGeom>
          <a:noFill/>
        </p:spPr>
        <p:txBody>
          <a:bodyPr wrap="square" lIns="72000" tIns="0" rIns="0" bIns="0" rtlCol="0" anchor="t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2000" b="1" i="0" u="none" strike="noStrike" kern="1200" cap="none" spc="300" normalizeH="0" baseline="0" noProof="1" err="1">
                <a:solidFill>
                  <a:schemeClr val="bg1"/>
                </a:solidFill>
                <a:latin typeface="+mj-lt"/>
                <a:ea typeface="+mj-lt"/>
                <a:cs typeface="微软雅黑" panose="020b0503020204020204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</a:p>
        </p:txBody>
      </p:sp>
      <p:sp>
        <p:nvSpPr>
          <p:cNvPr id="7" name="标题"/>
          <p:cNvSpPr txBox="1"/>
          <p:nvPr>
            <p:ph type="title" idx="1"/>
            <p:custDataLst>
              <p:tags r:id="rId6"/>
            </p:custDataLst>
          </p:nvPr>
        </p:nvSpPr>
        <p:spPr>
          <a:xfrm>
            <a:off x="1308735" y="1881505"/>
            <a:ext cx="8281670" cy="1246505"/>
          </a:xfrm>
          <a:prstGeom prst="rect">
            <a:avLst/>
          </a:prstGeom>
          <a:noFill/>
        </p:spPr>
        <p:txBody>
          <a:bodyPr wrap="square" lIns="72000" tIns="0" rIns="0" bIns="0" rtlCol="0" anchor="b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4800" b="1" i="0" u="none" strike="noStrike" kern="1200" cap="none" spc="300" normalizeH="0" baseline="0" noProof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obj" preserve="1">
  <p:cSld name="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9" name="图片 8" descr="andrew-kliatskyi-jpu0gMXT9to-unsplash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rot="5400000" flipH="1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8" name="正文"/>
          <p:cNvSpPr txBox="1"/>
          <p:nvPr>
            <p:ph idx="2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bg1">
                    <a:lumMod val="9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bg1">
                    <a:lumMod val="9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bg1">
                    <a:lumMod val="9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bg1">
                    <a:lumMod val="9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</a:pPr>
            <a:r>
              <a:rPr>
                <a:latin typeface="微软雅黑" panose="020b0503020204020204" charset="-122"/>
                <a:cs typeface="微软雅黑" panose="020b0503020204020204" charset="-122"/>
                <a:sym typeface="+mn-ea"/>
              </a:rPr>
              <a:t>单击此处编辑母版文本样式</a:t>
            </a:r>
          </a:p>
          <a:p>
            <a:pPr lvl="1">
              <a:spcBef>
                <a:spcPts val="1200"/>
              </a:spcBef>
              <a:spcAft>
                <a:spcPct val="0"/>
              </a:spcAft>
            </a:pPr>
            <a:r>
              <a:rPr>
                <a:latin typeface="微软雅黑" panose="020b0503020204020204" charset="-122"/>
                <a:cs typeface="微软雅黑" panose="020b0503020204020204" charset="-122"/>
                <a:sym typeface="+mn-ea"/>
              </a:rPr>
              <a:t>第二级</a:t>
            </a:r>
          </a:p>
          <a:p>
            <a:pPr lvl="2">
              <a:spcBef>
                <a:spcPts val="1200"/>
              </a:spcBef>
              <a:spcAft>
                <a:spcPct val="0"/>
              </a:spcAft>
            </a:pPr>
            <a:r>
              <a:rPr>
                <a:latin typeface="微软雅黑" panose="020b0503020204020204" charset="-122"/>
                <a:cs typeface="微软雅黑" panose="020b0503020204020204" charset="-122"/>
                <a:sym typeface="+mn-ea"/>
              </a:rPr>
              <a:t>第三级</a:t>
            </a:r>
          </a:p>
          <a:p>
            <a:pPr lvl="3">
              <a:spcBef>
                <a:spcPts val="1200"/>
              </a:spcBef>
              <a:spcAft>
                <a:spcPct val="0"/>
              </a:spcAft>
            </a:pPr>
            <a:r>
              <a:rPr>
                <a:latin typeface="微软雅黑" panose="020b0503020204020204" charset="-122"/>
                <a:cs typeface="微软雅黑" panose="020b0503020204020204" charset="-122"/>
                <a:sym typeface="+mn-ea"/>
              </a:rPr>
              <a:t>第四级</a:t>
            </a:r>
          </a:p>
          <a:p>
            <a:pPr lvl="4">
              <a:spcBef>
                <a:spcPts val="1200"/>
              </a:spcBef>
              <a:spcAft>
                <a:spcPct val="0"/>
              </a:spcAft>
            </a:pPr>
            <a:r>
              <a:rPr>
                <a:latin typeface="微软雅黑" panose="020b0503020204020204" charset="-122"/>
                <a:cs typeface="微软雅黑" panose="020b0503020204020204" charset="-122"/>
                <a:sym typeface="+mn-ea"/>
              </a:rPr>
              <a:t>第五级</a:t>
            </a:r>
          </a:p>
        </p:txBody>
      </p:sp>
      <p:sp>
        <p:nvSpPr>
          <p:cNvPr id="7" name="标题"/>
          <p:cNvSpPr txBox="1"/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secHead" preserve="1">
  <p:cSld name="节标题">
    <p:bg>
      <p:bgPr>
        <a:solidFill>
          <a:srgbClr val="201F2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1" name="图片 10" descr="andrew-kliatskyi-jpu0gMXT9to-unsplash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rot="5400000" flipH="1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10" name="任意多边形 9"/>
          <p:cNvSpPr/>
          <p:nvPr>
            <p:custDataLst>
              <p:tags r:id="rId3"/>
            </p:custDataLst>
          </p:nvPr>
        </p:nvSpPr>
        <p:spPr>
          <a:xfrm flipH="1">
            <a:off x="-44450" y="1242558"/>
            <a:ext cx="12305030" cy="4506200"/>
          </a:xfrm>
          <a:custGeom>
            <a:gdLst>
              <a:gd name="connsiteX0" fmla="*/ 0 w 19378"/>
              <a:gd name="connsiteY0" fmla="*/ 1639 h 7096"/>
              <a:gd name="connsiteX1" fmla="*/ 7688 w 19378"/>
              <a:gd name="connsiteY1" fmla="*/ 188 h 7096"/>
              <a:gd name="connsiteX2" fmla="*/ 9837 w 19378"/>
              <a:gd name="connsiteY2" fmla="*/ 4965 h 7096"/>
              <a:gd name="connsiteX3" fmla="*/ 13096 w 19378"/>
              <a:gd name="connsiteY3" fmla="*/ 4693 h 7096"/>
              <a:gd name="connsiteX4" fmla="*/ 14336 w 19378"/>
              <a:gd name="connsiteY4" fmla="*/ 3323 h 7096"/>
              <a:gd name="connsiteX5" fmla="*/ 15434 w 19378"/>
              <a:gd name="connsiteY5" fmla="*/ 3531 h 7096"/>
              <a:gd name="connsiteX6" fmla="*/ 16305 w 19378"/>
              <a:gd name="connsiteY6" fmla="*/ 1167 h 7096"/>
              <a:gd name="connsiteX7" fmla="*/ 17430 w 19378"/>
              <a:gd name="connsiteY7" fmla="*/ 1500 h 7096"/>
              <a:gd name="connsiteX8" fmla="*/ 17973 w 19378"/>
              <a:gd name="connsiteY8" fmla="*/ 4440 h 7096"/>
              <a:gd name="connsiteX9" fmla="*/ 18658 w 19378"/>
              <a:gd name="connsiteY9" fmla="*/ 6707 h 7096"/>
              <a:gd name="connsiteX10" fmla="*/ 19378 w 19378"/>
              <a:gd name="connsiteY10" fmla="*/ 6990 h 709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9378" h="7095">
                <a:moveTo>
                  <a:pt x="0" y="1639"/>
                </a:moveTo>
                <a:cubicBezTo>
                  <a:pt x="1502" y="1279"/>
                  <a:pt x="5692" y="-591"/>
                  <a:pt x="7688" y="188"/>
                </a:cubicBezTo>
                <a:cubicBezTo>
                  <a:pt x="9684" y="967"/>
                  <a:pt x="8609" y="3500"/>
                  <a:pt x="9837" y="4965"/>
                </a:cubicBezTo>
                <a:cubicBezTo>
                  <a:pt x="11065" y="6430"/>
                  <a:pt x="12624" y="5189"/>
                  <a:pt x="13096" y="4693"/>
                </a:cubicBezTo>
                <a:cubicBezTo>
                  <a:pt x="13568" y="4197"/>
                  <a:pt x="13875" y="3583"/>
                  <a:pt x="14336" y="3323"/>
                </a:cubicBezTo>
                <a:cubicBezTo>
                  <a:pt x="14797" y="3063"/>
                  <a:pt x="15080" y="3861"/>
                  <a:pt x="15434" y="3531"/>
                </a:cubicBezTo>
                <a:cubicBezTo>
                  <a:pt x="15788" y="3201"/>
                  <a:pt x="15937" y="1708"/>
                  <a:pt x="16305" y="1167"/>
                </a:cubicBezTo>
                <a:cubicBezTo>
                  <a:pt x="16673" y="626"/>
                  <a:pt x="17123" y="650"/>
                  <a:pt x="17430" y="1500"/>
                </a:cubicBezTo>
                <a:cubicBezTo>
                  <a:pt x="17737" y="2350"/>
                  <a:pt x="17760" y="3248"/>
                  <a:pt x="17973" y="4440"/>
                </a:cubicBezTo>
                <a:cubicBezTo>
                  <a:pt x="18186" y="5632"/>
                  <a:pt x="18363" y="6145"/>
                  <a:pt x="18658" y="6707"/>
                </a:cubicBezTo>
                <a:cubicBezTo>
                  <a:pt x="18953" y="7269"/>
                  <a:pt x="19319" y="7085"/>
                  <a:pt x="19378" y="6990"/>
                </a:cubicBezTo>
              </a:path>
            </a:pathLst>
          </a:custGeom>
          <a:noFill/>
          <a:ln w="114300">
            <a:gradFill>
              <a:gsLst>
                <a:gs pos="0">
                  <a:schemeClr val="accent6"/>
                </a:gs>
                <a:gs pos="28000">
                  <a:schemeClr val="accent5"/>
                </a:gs>
                <a:gs pos="47000">
                  <a:schemeClr val="accent4">
                    <a:alpha val="20000"/>
                  </a:schemeClr>
                </a:gs>
                <a:gs pos="74000">
                  <a:schemeClr val="accent3"/>
                </a:gs>
                <a:gs pos="83000">
                  <a:schemeClr val="accent2"/>
                </a:gs>
                <a:gs pos="100000">
                  <a:schemeClr val="accent1"/>
                </a:gs>
              </a:gsLst>
              <a:lin ang="0" scaled="0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 b="1">
              <a:cs typeface="微软雅黑" panose="020b0503020204020204" charset="-122"/>
              <a:sym typeface="+mn-ea"/>
            </a:endParaRPr>
          </a:p>
        </p:txBody>
      </p:sp>
      <p:sp>
        <p:nvSpPr>
          <p:cNvPr id="9" name="日期"/>
          <p:cNvSpPr txBox="1"/>
          <p:nvPr>
            <p:ph type="body" idx="3" hasCustomPrompt="1"/>
            <p:custDataLst>
              <p:tags r:id="rId4"/>
            </p:custDataLst>
          </p:nvPr>
        </p:nvSpPr>
        <p:spPr>
          <a:xfrm>
            <a:off x="8711565" y="6039870"/>
            <a:ext cx="1754505" cy="29400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r" defTabSz="914400" rtl="0" eaLnBrk="1" fontAlgn="auto" latinLnBrk="0" hangingPunct="1">
              <a:lnSpc>
                <a:spcPct val="150000"/>
              </a:lnSpc>
              <a:buClrTx/>
              <a:buSzTx/>
              <a:buFontTx/>
              <a:buNone/>
              <a:defRPr kumimoji="0" lang="en-US" altLang="zh-CN" sz="1400" b="1" i="0" u="none" strike="noStrike" kern="1200" cap="none" spc="15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  <a:cs typeface="微软雅黑" panose="020b0503020204020204" charset="-122"/>
              </a:defRPr>
            </a:lvl1pPr>
          </a:lstStyle>
          <a:p>
            <a:pPr lvl="0" algn="r">
              <a:lnSpc>
                <a:spcPct val="150000"/>
              </a:lnSpc>
            </a:pPr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8" name="节编号"/>
          <p:cNvSpPr txBox="1"/>
          <p:nvPr>
            <p:ph type="body" idx="2" hasCustomPrompt="1"/>
            <p:custDataLst>
              <p:tags r:id="rId5"/>
            </p:custDataLst>
          </p:nvPr>
        </p:nvSpPr>
        <p:spPr>
          <a:xfrm>
            <a:off x="3042285" y="1996274"/>
            <a:ext cx="7423785" cy="86547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3600" b="1" i="0" u="none" strike="noStrike" kern="1200" cap="none" spc="300" normalizeH="0" baseline="0" noProof="1">
                <a:solidFill>
                  <a:schemeClr val="bg1">
                    <a:alpha val="28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 algn="r"/>
            <a:r>
              <a:rPr>
                <a:sym typeface="+mn-ea"/>
              </a:rPr>
              <a:t>编辑节编号</a:t>
            </a:r>
          </a:p>
        </p:txBody>
      </p:sp>
      <p:sp>
        <p:nvSpPr>
          <p:cNvPr id="7" name="标题"/>
          <p:cNvSpPr txBox="1"/>
          <p:nvPr>
            <p:ph type="title" idx="1" hasCustomPrompt="1"/>
            <p:custDataLst>
              <p:tags r:id="rId6"/>
            </p:custDataLst>
          </p:nvPr>
        </p:nvSpPr>
        <p:spPr>
          <a:xfrm>
            <a:off x="3042285" y="2889885"/>
            <a:ext cx="7423785" cy="194564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4800" b="1" i="0" u="none" strike="noStrike" kern="1200" cap="none" spc="300" normalizeH="0" baseline="0" noProof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 algn="r">
              <a:lnSpc>
                <a:spcPct val="100000"/>
              </a:lnSpc>
            </a:pPr>
            <a:r>
              <a:rPr>
                <a:sym typeface="+mn-ea"/>
              </a:rPr>
              <a:t>单击此处编辑标题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twoObj" preserve="1">
  <p:cSld name="两栏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1" name="图片 10" descr="andrew-kliatskyi-jpu0gMXT9to-unsplash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rot="5400000" flipH="1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10" name="正文"/>
          <p:cNvSpPr txBox="1"/>
          <p:nvPr>
            <p:ph idx="3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</p:txBody>
      </p:sp>
      <p:sp>
        <p:nvSpPr>
          <p:cNvPr id="9" name="正文"/>
          <p:cNvSpPr txBox="1"/>
          <p:nvPr>
            <p:ph idx="2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</p:txBody>
      </p:sp>
      <p:sp>
        <p:nvSpPr>
          <p:cNvPr id="8" name="标题"/>
          <p:cNvSpPr txBox="1"/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twoTxTwoObj" preserve="1">
  <p:cSld name="比较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5" name="图片 14" descr="andrew-kliatskyi-jpu0gMXT9to-unsplash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rot="5400000" flipH="1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14" name="正文"/>
          <p:cNvSpPr txBox="1"/>
          <p:nvPr>
            <p:ph idx="5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</p:txBody>
      </p:sp>
      <p:sp>
        <p:nvSpPr>
          <p:cNvPr id="13" name="标题"/>
          <p:cNvSpPr txBox="1"/>
          <p:nvPr>
            <p:ph type="title" idx="4"/>
            <p:custDataLst>
              <p:tags r:id="rId4"/>
            </p:custDataLst>
          </p:nvPr>
        </p:nvSpPr>
        <p:spPr>
          <a:xfrm>
            <a:off x="6235200" y="1429200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2" name="正文"/>
          <p:cNvSpPr txBox="1"/>
          <p:nvPr>
            <p:ph idx="3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</p:txBody>
      </p:sp>
      <p:sp>
        <p:nvSpPr>
          <p:cNvPr id="11" name="标题"/>
          <p:cNvSpPr txBox="1"/>
          <p:nvPr>
            <p:ph type="title" idx="2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0" name="标题"/>
          <p:cNvSpPr txBox="1"/>
          <p:nvPr>
            <p:ph type="title" idx="1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仅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9" name="图片 8" descr="andrew-kliatskyi-jpu0gMXT9to-unsplash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rot="5400000" flipH="1">
            <a:off x="2673350" y="-2667000"/>
            <a:ext cx="6858000" cy="12192000"/>
          </a:xfrm>
          <a:prstGeom prst="rect">
            <a:avLst/>
          </a:prstGeom>
        </p:spPr>
      </p:pic>
      <p:sp>
        <p:nvSpPr>
          <p:cNvPr id="17" name="任意多边形 16"/>
          <p:cNvSpPr/>
          <p:nvPr>
            <p:custDataLst>
              <p:tags r:id="rId3"/>
            </p:custDataLst>
          </p:nvPr>
        </p:nvSpPr>
        <p:spPr>
          <a:xfrm>
            <a:off x="6350" y="5287860"/>
            <a:ext cx="12183110" cy="917344"/>
          </a:xfrm>
          <a:custGeom>
            <a:gdLst>
              <a:gd name="connsiteX0" fmla="*/ 0 w 19186"/>
              <a:gd name="connsiteY0" fmla="*/ 1441 h 1444"/>
              <a:gd name="connsiteX1" fmla="*/ 5475 w 19186"/>
              <a:gd name="connsiteY1" fmla="*/ 448 h 1444"/>
              <a:gd name="connsiteX2" fmla="*/ 10425 w 19186"/>
              <a:gd name="connsiteY2" fmla="*/ 1348 h 1444"/>
              <a:gd name="connsiteX3" fmla="*/ 14640 w 19186"/>
              <a:gd name="connsiteY3" fmla="*/ 13 h 1444"/>
              <a:gd name="connsiteX4" fmla="*/ 15740 w 19186"/>
              <a:gd name="connsiteY4" fmla="*/ 1379 h 1444"/>
              <a:gd name="connsiteX5" fmla="*/ 19186 w 19186"/>
              <a:gd name="connsiteY5" fmla="*/ 869 h 144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186" h="1445">
                <a:moveTo>
                  <a:pt x="0" y="1441"/>
                </a:moveTo>
                <a:cubicBezTo>
                  <a:pt x="1860" y="1484"/>
                  <a:pt x="3255" y="1152"/>
                  <a:pt x="5475" y="448"/>
                </a:cubicBezTo>
                <a:cubicBezTo>
                  <a:pt x="7695" y="-256"/>
                  <a:pt x="8715" y="1363"/>
                  <a:pt x="10425" y="1348"/>
                </a:cubicBezTo>
                <a:cubicBezTo>
                  <a:pt x="12135" y="1333"/>
                  <a:pt x="13665" y="-153"/>
                  <a:pt x="14640" y="13"/>
                </a:cubicBezTo>
                <a:cubicBezTo>
                  <a:pt x="15615" y="179"/>
                  <a:pt x="14825" y="1231"/>
                  <a:pt x="15740" y="1379"/>
                </a:cubicBezTo>
                <a:cubicBezTo>
                  <a:pt x="16655" y="1527"/>
                  <a:pt x="18607" y="404"/>
                  <a:pt x="19186" y="869"/>
                </a:cubicBezTo>
              </a:path>
            </a:pathLst>
          </a:custGeom>
          <a:noFill/>
          <a:ln w="114300">
            <a:gradFill>
              <a:gsLst>
                <a:gs pos="0">
                  <a:schemeClr val="accent6"/>
                </a:gs>
                <a:gs pos="28000">
                  <a:schemeClr val="accent5"/>
                </a:gs>
                <a:gs pos="56000">
                  <a:schemeClr val="accent4">
                    <a:alpha val="100000"/>
                  </a:schemeClr>
                </a:gs>
                <a:gs pos="74000">
                  <a:schemeClr val="accent3"/>
                </a:gs>
                <a:gs pos="83000">
                  <a:schemeClr val="accent2"/>
                </a:gs>
                <a:gs pos="100000">
                  <a:schemeClr val="accent1"/>
                </a:gs>
              </a:gsLst>
              <a:lin ang="0" scaled="0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cs typeface="微软雅黑" panose="020b0503020204020204" charset="-122"/>
              <a:sym typeface="+mn-ea"/>
            </a:endParaRPr>
          </a:p>
        </p:txBody>
      </p:sp>
      <p:sp>
        <p:nvSpPr>
          <p:cNvPr id="7" name="副标题"/>
          <p:cNvSpPr txBox="1"/>
          <p:nvPr>
            <p:ph type="body" idx="2" hasCustomPrompt="1"/>
            <p:custDataLst>
              <p:tags r:id="rId4"/>
            </p:custDataLst>
          </p:nvPr>
        </p:nvSpPr>
        <p:spPr>
          <a:xfrm>
            <a:off x="814705" y="935355"/>
            <a:ext cx="10562590" cy="83375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6000" b="1" i="0" u="none" strike="noStrike" kern="1200" cap="none" spc="300" normalizeH="0" baseline="0" noProof="1">
                <a:ln w="19050">
                  <a:gradFill>
                    <a:gsLst>
                      <a:gs pos="8000">
                        <a:schemeClr val="accent2">
                          <a:lumMod val="20000"/>
                          <a:lumOff val="80000"/>
                          <a:alpha val="0"/>
                        </a:schemeClr>
                      </a:gs>
                      <a:gs pos="88000">
                        <a:schemeClr val="accent2">
                          <a:alpha val="34000"/>
                        </a:schemeClr>
                      </a:gs>
                    </a:gsLst>
                    <a:lin ang="16200000" scaled="0"/>
                  </a:gradFill>
                </a:ln>
                <a:noFill/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单击此处编辑母版副标题样式</a:t>
            </a:r>
          </a:p>
        </p:txBody>
      </p:sp>
      <p:sp>
        <p:nvSpPr>
          <p:cNvPr id="6" name="标题"/>
          <p:cNvSpPr txBox="1"/>
          <p:nvPr>
            <p:ph type="title" idx="1"/>
            <p:custDataLst>
              <p:tags r:id="rId5"/>
            </p:custDataLst>
          </p:nvPr>
        </p:nvSpPr>
        <p:spPr>
          <a:xfrm>
            <a:off x="916940" y="934720"/>
            <a:ext cx="10358120" cy="9220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1" i="0" u="none" strike="noStrike" kern="1200" cap="none" spc="300" normalizeH="0" baseline="0" noProof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图片 7" descr="andrew-kliatskyi-jpu0gMXT9to-unsplash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rot="5400000" flipH="1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1" name="标题 10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ct val="0"/>
              </a:spcAft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>
            <a:normAutofit/>
          </a:bodyPr>
          <a:lstStyle>
            <a:lvl1pPr indent="0" eaLnBrk="1" fontAlgn="auto" latinLnBrk="0" hangingPunct="1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 indent="0" eaLnBrk="1" fontAlgn="auto" latinLnBrk="0" hangingPunct="1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 indent="0" eaLnBrk="1" fontAlgn="auto" latinLnBrk="0" hangingPunct="1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 indent="0" eaLnBrk="1" fontAlgn="auto" latinLnBrk="0" hangingPunct="1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 indent="0" eaLnBrk="1" fontAlgn="auto" latinLnBrk="0" hangingPunct="1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obj" preserve="1">
  <p:cSld name="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图片 7" descr="andrew-kliatskyi-jpu0gMXT9to-unsplash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rot="5400000" flipH="1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7" name="正文"/>
          <p:cNvSpPr txBox="1"/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obj" preserve="1">
  <p:cSld name="末尾幻灯片">
    <p:bg>
      <p:bgPr>
        <a:solidFill>
          <a:srgbClr val="201F2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" name="图片 9" descr="andrew-kliatskyi-jpu0gMXT9to-unsplash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rot="5400000" flipH="1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9" name="任意多边形 8"/>
          <p:cNvSpPr/>
          <p:nvPr>
            <p:custDataLst>
              <p:tags r:id="rId3"/>
            </p:custDataLst>
          </p:nvPr>
        </p:nvSpPr>
        <p:spPr>
          <a:xfrm>
            <a:off x="-44450" y="1242558"/>
            <a:ext cx="12305030" cy="4506200"/>
          </a:xfrm>
          <a:custGeom>
            <a:gdLst>
              <a:gd name="connsiteX0" fmla="*/ 0 w 19378"/>
              <a:gd name="connsiteY0" fmla="*/ 1639 h 7096"/>
              <a:gd name="connsiteX1" fmla="*/ 7688 w 19378"/>
              <a:gd name="connsiteY1" fmla="*/ 188 h 7096"/>
              <a:gd name="connsiteX2" fmla="*/ 9837 w 19378"/>
              <a:gd name="connsiteY2" fmla="*/ 4965 h 7096"/>
              <a:gd name="connsiteX3" fmla="*/ 13096 w 19378"/>
              <a:gd name="connsiteY3" fmla="*/ 4693 h 7096"/>
              <a:gd name="connsiteX4" fmla="*/ 14336 w 19378"/>
              <a:gd name="connsiteY4" fmla="*/ 3323 h 7096"/>
              <a:gd name="connsiteX5" fmla="*/ 15434 w 19378"/>
              <a:gd name="connsiteY5" fmla="*/ 3531 h 7096"/>
              <a:gd name="connsiteX6" fmla="*/ 16305 w 19378"/>
              <a:gd name="connsiteY6" fmla="*/ 1167 h 7096"/>
              <a:gd name="connsiteX7" fmla="*/ 17430 w 19378"/>
              <a:gd name="connsiteY7" fmla="*/ 1500 h 7096"/>
              <a:gd name="connsiteX8" fmla="*/ 17973 w 19378"/>
              <a:gd name="connsiteY8" fmla="*/ 4440 h 7096"/>
              <a:gd name="connsiteX9" fmla="*/ 18658 w 19378"/>
              <a:gd name="connsiteY9" fmla="*/ 6707 h 7096"/>
              <a:gd name="connsiteX10" fmla="*/ 19378 w 19378"/>
              <a:gd name="connsiteY10" fmla="*/ 6990 h 709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9378" h="7095">
                <a:moveTo>
                  <a:pt x="0" y="1639"/>
                </a:moveTo>
                <a:cubicBezTo>
                  <a:pt x="1502" y="1279"/>
                  <a:pt x="5692" y="-591"/>
                  <a:pt x="7688" y="188"/>
                </a:cubicBezTo>
                <a:cubicBezTo>
                  <a:pt x="9684" y="967"/>
                  <a:pt x="8609" y="3500"/>
                  <a:pt x="9837" y="4965"/>
                </a:cubicBezTo>
                <a:cubicBezTo>
                  <a:pt x="11065" y="6430"/>
                  <a:pt x="12624" y="5189"/>
                  <a:pt x="13096" y="4693"/>
                </a:cubicBezTo>
                <a:cubicBezTo>
                  <a:pt x="13568" y="4197"/>
                  <a:pt x="13875" y="3583"/>
                  <a:pt x="14336" y="3323"/>
                </a:cubicBezTo>
                <a:cubicBezTo>
                  <a:pt x="14797" y="3063"/>
                  <a:pt x="15080" y="3861"/>
                  <a:pt x="15434" y="3531"/>
                </a:cubicBezTo>
                <a:cubicBezTo>
                  <a:pt x="15788" y="3201"/>
                  <a:pt x="15937" y="1708"/>
                  <a:pt x="16305" y="1167"/>
                </a:cubicBezTo>
                <a:cubicBezTo>
                  <a:pt x="16673" y="626"/>
                  <a:pt x="17123" y="650"/>
                  <a:pt x="17430" y="1500"/>
                </a:cubicBezTo>
                <a:cubicBezTo>
                  <a:pt x="17737" y="2350"/>
                  <a:pt x="17760" y="3248"/>
                  <a:pt x="17973" y="4440"/>
                </a:cubicBezTo>
                <a:cubicBezTo>
                  <a:pt x="18186" y="5632"/>
                  <a:pt x="18363" y="6145"/>
                  <a:pt x="18658" y="6707"/>
                </a:cubicBezTo>
                <a:cubicBezTo>
                  <a:pt x="18953" y="7269"/>
                  <a:pt x="19319" y="7085"/>
                  <a:pt x="19378" y="6990"/>
                </a:cubicBezTo>
              </a:path>
            </a:pathLst>
          </a:custGeom>
          <a:noFill/>
          <a:ln w="114300">
            <a:gradFill>
              <a:gsLst>
                <a:gs pos="0">
                  <a:schemeClr val="accent6"/>
                </a:gs>
                <a:gs pos="28000">
                  <a:schemeClr val="accent5"/>
                </a:gs>
                <a:gs pos="47000">
                  <a:schemeClr val="accent4">
                    <a:alpha val="20000"/>
                  </a:schemeClr>
                </a:gs>
                <a:gs pos="74000">
                  <a:schemeClr val="accent3"/>
                </a:gs>
                <a:gs pos="83000">
                  <a:schemeClr val="accent2"/>
                </a:gs>
                <a:gs pos="100000">
                  <a:schemeClr val="accent1"/>
                </a:gs>
              </a:gsLst>
              <a:lin ang="0" scaled="0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 b="1">
              <a:cs typeface="微软雅黑" panose="020b0503020204020204" charset="-122"/>
              <a:sym typeface="+mn-ea"/>
            </a:endParaRPr>
          </a:p>
        </p:txBody>
      </p:sp>
      <p:sp>
        <p:nvSpPr>
          <p:cNvPr id="8" name="署名"/>
          <p:cNvSpPr txBox="1"/>
          <p:nvPr>
            <p:ph type="body" idx="2" hasCustomPrompt="1"/>
            <p:custDataLst>
              <p:tags r:id="rId4"/>
            </p:custDataLst>
          </p:nvPr>
        </p:nvSpPr>
        <p:spPr>
          <a:xfrm>
            <a:off x="1308734" y="4063074"/>
            <a:ext cx="2124000" cy="504000"/>
          </a:xfrm>
          <a:prstGeom prst="roundRect">
            <a:avLst>
              <a:gd name="adj" fmla="val 18085"/>
            </a:avLst>
          </a:prstGeom>
          <a:solidFill>
            <a:schemeClr val="accent6"/>
          </a:solidFill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600" b="1" i="0" u="none" strike="noStrike" kern="1200" cap="none" spc="150" normalizeH="0" baseline="0" noProof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7" name="标题"/>
          <p:cNvSpPr txBox="1"/>
          <p:nvPr>
            <p:ph type="title" idx="1" hasCustomPrompt="1"/>
            <p:custDataLst>
              <p:tags r:id="rId5"/>
            </p:custDataLst>
          </p:nvPr>
        </p:nvSpPr>
        <p:spPr>
          <a:xfrm>
            <a:off x="1308735" y="2079706"/>
            <a:ext cx="8281670" cy="1692256"/>
          </a:xfrm>
          <a:prstGeom prst="rect">
            <a:avLst/>
          </a:prstGeom>
          <a:noFill/>
        </p:spPr>
        <p:txBody>
          <a:bodyPr wrap="square" lIns="7200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6600" b="1" i="0" u="none" strike="noStrike" kern="1200" cap="none" spc="300" normalizeH="0" baseline="0" noProof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titleOnly" preserve="1">
  <p:cSld name="通用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 descr="andrew-kliatskyi-jpu0gMXT9to-unsplash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rot="5400000" flipH="1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6" name="标题"/>
          <p:cNvSpPr txBox="1"/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相框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281600" y="1249200"/>
            <a:ext cx="9626400" cy="723600"/>
          </a:xfrm>
        </p:spPr>
        <p:txBody>
          <a:bodyPr anchor="ctr"/>
          <a:lstStyle>
            <a:lvl1pPr>
              <a:defRPr sz="3200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1281113" y="2163600"/>
            <a:ext cx="9626600" cy="3445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4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5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6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左右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4823460" cy="6866255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583200" y="770400"/>
            <a:ext cx="3960000" cy="882000"/>
          </a:xfrm>
        </p:spPr>
        <p:txBody>
          <a:bodyPr anchor="ctr"/>
          <a:lstStyle>
            <a:lvl1pPr>
              <a:defRPr sz="3600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586800" y="1764000"/>
            <a:ext cx="3956400" cy="4093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5101200" y="769938"/>
            <a:ext cx="6480000" cy="5087937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上下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26640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12000" y="781200"/>
            <a:ext cx="10976400" cy="626400"/>
          </a:xfrm>
        </p:spPr>
        <p:txBody>
          <a:bodyPr anchor="ctr"/>
          <a:lstStyle>
            <a:lvl1pPr algn="ctr">
              <a:defRPr sz="3600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612000" y="1659600"/>
            <a:ext cx="10975975" cy="828000"/>
          </a:xfrm>
        </p:spPr>
        <p:txBody>
          <a:bodyPr/>
          <a:lstStyle>
            <a:lvl1pPr algn="ctr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612775" y="2808000"/>
            <a:ext cx="10965600" cy="34308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下上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5029201"/>
            <a:ext cx="12192000" cy="1828799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4800" y="669600"/>
            <a:ext cx="10976400" cy="565200"/>
          </a:xfrm>
        </p:spPr>
        <p:txBody>
          <a:bodyPr anchor="ctr"/>
          <a:lstStyle>
            <a:lvl1pPr algn="ctr">
              <a:defRPr sz="3200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604837" y="1681200"/>
            <a:ext cx="10990800" cy="3211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594000" y="5180400"/>
            <a:ext cx="11001600" cy="10116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导航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79600" y="237600"/>
            <a:ext cx="11037600" cy="441964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579600" y="1663200"/>
            <a:ext cx="5342400" cy="28944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6242400" y="1663200"/>
            <a:ext cx="5367600" cy="28944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5"/>
            </p:custDataLst>
          </p:nvPr>
        </p:nvSpPr>
        <p:spPr>
          <a:xfrm>
            <a:off x="572400" y="4816800"/>
            <a:ext cx="5342400" cy="781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6"/>
            </p:custDataLst>
          </p:nvPr>
        </p:nvSpPr>
        <p:spPr>
          <a:xfrm>
            <a:off x="6253200" y="4813200"/>
            <a:ext cx="5367600" cy="781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7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8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9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腰带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522800" y="1339200"/>
            <a:ext cx="9144000" cy="2386800"/>
          </a:xfrm>
        </p:spPr>
        <p:txBody>
          <a:bodyPr anchor="b"/>
          <a:lstStyle>
            <a:lvl1pPr algn="ctr">
              <a:defRPr sz="6000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522413" y="3862800"/>
            <a:ext cx="9144000" cy="1656000"/>
          </a:xfrm>
        </p:spPr>
        <p:txBody>
          <a:bodyPr/>
          <a:lstStyle>
            <a:lvl1pPr algn="ctr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4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5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6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ags" Target="../tags/tag57.xml" /><Relationship Id="rId13" Type="http://schemas.openxmlformats.org/officeDocument/2006/relationships/tags" Target="../tags/tag58.xml" /><Relationship Id="rId14" Type="http://schemas.openxmlformats.org/officeDocument/2006/relationships/tags" Target="../tags/tag59.xml" /><Relationship Id="rId15" Type="http://schemas.openxmlformats.org/officeDocument/2006/relationships/tags" Target="../tags/tag60.xml" /><Relationship Id="rId16" Type="http://schemas.openxmlformats.org/officeDocument/2006/relationships/tags" Target="../tags/tag61.xml" /><Relationship Id="rId17" Type="http://schemas.openxmlformats.org/officeDocument/2006/relationships/tags" Target="../tags/tag62.xml" /><Relationship Id="rId18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slideLayout" Target="../slideLayouts/slideLayout24.xml" /><Relationship Id="rId14" Type="http://schemas.openxmlformats.org/officeDocument/2006/relationships/slideLayout" Target="../slideLayouts/slideLayout25.xml" /><Relationship Id="rId15" Type="http://schemas.openxmlformats.org/officeDocument/2006/relationships/slideLayout" Target="../slideLayouts/slideLayout26.xml" /><Relationship Id="rId16" Type="http://schemas.openxmlformats.org/officeDocument/2006/relationships/slideLayout" Target="../slideLayouts/slideLayout27.xml" /><Relationship Id="rId17" Type="http://schemas.openxmlformats.org/officeDocument/2006/relationships/slideLayout" Target="../slideLayouts/slideLayout28.xml" /><Relationship Id="rId18" Type="http://schemas.openxmlformats.org/officeDocument/2006/relationships/slideLayout" Target="../slideLayouts/slideLayout29.xml" /><Relationship Id="rId19" Type="http://schemas.openxmlformats.org/officeDocument/2006/relationships/image" Target="../media/image1.jpeg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182.xml" /><Relationship Id="rId21" Type="http://schemas.openxmlformats.org/officeDocument/2006/relationships/tags" Target="../tags/tag183.xml" /><Relationship Id="rId22" Type="http://schemas.openxmlformats.org/officeDocument/2006/relationships/tags" Target="../tags/tag184.xml" /><Relationship Id="rId23" Type="http://schemas.openxmlformats.org/officeDocument/2006/relationships/tags" Target="../tags/tag185.xml" /><Relationship Id="rId24" Type="http://schemas.openxmlformats.org/officeDocument/2006/relationships/tags" Target="../tags/tag186.xml" /><Relationship Id="rId25" Type="http://schemas.openxmlformats.org/officeDocument/2006/relationships/tags" Target="../tags/tag187.xml" /><Relationship Id="rId26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tabLst>
          <a:tab pos="1609725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 descr="andrew-kliatskyi-jpu0gMXT9to-unsplash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19"/>
          <a:stretch>
            <a:fillRect/>
          </a:stretch>
        </p:blipFill>
        <p:spPr>
          <a:xfrm rot="5400000" flipH="1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8" name="标题"/>
          <p:cNvSpPr txBox="1"/>
          <p:nvPr>
            <p:ph type="title" idx="1"/>
            <p:custDataLst>
              <p:tags r:id="rId21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9" name="日期占位符 8"/>
          <p:cNvSpPr>
            <a:spLocks noGrp="1"/>
          </p:cNvSpPr>
          <p:nvPr>
            <p:ph type="dt" sz="half" idx="10"/>
            <p:custDataLst>
              <p:tags r:id="rId2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" name="页脚占位符 9"/>
          <p:cNvSpPr>
            <a:spLocks noGrp="1"/>
          </p:cNvSpPr>
          <p:nvPr>
            <p:ph type="ftr" sz="quarter" idx="11"/>
            <p:custDataLst>
              <p:tags r:id="rId2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1" name="灯片编号占位符 10"/>
          <p:cNvSpPr>
            <a:spLocks noGrp="1"/>
          </p:cNvSpPr>
          <p:nvPr>
            <p:ph type="sldNum" sz="quarter" idx="12"/>
            <p:custDataLst>
              <p:tags r:id="rId2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2" name="KSO_TEMPLATE" hidden="1"/>
          <p:cNvSpPr/>
          <p:nvPr userDrawn="1">
            <p:custDataLst>
              <p:tags r:id="rId25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  <a:solidFill>
            <a:srgbClr val="00CC99"/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微软雅黑" panose="020b0503020204020204" charset="-122"/>
          <a:ea typeface="微软雅黑"/>
          <a:cs typeface="微软雅黑" panose="020b0503020204020204" charset="-122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微软雅黑" panose="020b0503020204020204" charset="-122"/>
          <a:ea typeface="微软雅黑"/>
          <a:cs typeface="微软雅黑" panose="020b0503020204020204" charset="-122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微软雅黑" panose="020b0503020204020204" charset="-122"/>
          <a:ea typeface="微软雅黑"/>
          <a:cs typeface="微软雅黑" panose="020b0503020204020204" charset="-122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微软雅黑" panose="020b0503020204020204" charset="-122"/>
          <a:ea typeface="微软雅黑"/>
          <a:cs typeface="微软雅黑" panose="020b0503020204020204" charset="-122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微软雅黑" panose="020b0503020204020204" charset="-122"/>
          <a:ea typeface="微软雅黑"/>
          <a:cs typeface="微软雅黑" panose="020b0503020204020204" charset="-122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微软雅黑" panose="020b0503020204020204" charset="-122"/>
          <a:ea typeface="微软雅黑"/>
          <a:cs typeface="微软雅黑" panose="020b0503020204020204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188.xml" /><Relationship Id="rId3" Type="http://schemas.openxmlformats.org/officeDocument/2006/relationships/tags" Target="../tags/tag189.xml" /><Relationship Id="rId4" Type="http://schemas.openxmlformats.org/officeDocument/2006/relationships/tags" Target="../tags/tag190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197.xml" /><Relationship Id="rId11" Type="http://schemas.openxmlformats.org/officeDocument/2006/relationships/tags" Target="../tags/tag198.xml" /><Relationship Id="rId12" Type="http://schemas.openxmlformats.org/officeDocument/2006/relationships/tags" Target="../tags/tag199.xml" /><Relationship Id="rId13" Type="http://schemas.openxmlformats.org/officeDocument/2006/relationships/tags" Target="../tags/tag200.xml" /><Relationship Id="rId14" Type="http://schemas.openxmlformats.org/officeDocument/2006/relationships/tags" Target="../tags/tag201.xml" /><Relationship Id="rId15" Type="http://schemas.openxmlformats.org/officeDocument/2006/relationships/tags" Target="../tags/tag202.xml" /><Relationship Id="rId16" Type="http://schemas.openxmlformats.org/officeDocument/2006/relationships/tags" Target="../tags/tag203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1.jpeg" /><Relationship Id="rId4" Type="http://schemas.openxmlformats.org/officeDocument/2006/relationships/tags" Target="../tags/tag191.xml" /><Relationship Id="rId5" Type="http://schemas.openxmlformats.org/officeDocument/2006/relationships/tags" Target="../tags/tag192.xml" /><Relationship Id="rId6" Type="http://schemas.openxmlformats.org/officeDocument/2006/relationships/tags" Target="../tags/tag193.xml" /><Relationship Id="rId7" Type="http://schemas.openxmlformats.org/officeDocument/2006/relationships/tags" Target="../tags/tag194.xml" /><Relationship Id="rId8" Type="http://schemas.openxmlformats.org/officeDocument/2006/relationships/tags" Target="../tags/tag195.xml" /><Relationship Id="rId9" Type="http://schemas.openxmlformats.org/officeDocument/2006/relationships/tags" Target="../tags/tag196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204.xml" /><Relationship Id="rId3" Type="http://schemas.openxmlformats.org/officeDocument/2006/relationships/tags" Target="../tags/tag205.xml" /><Relationship Id="rId4" Type="http://schemas.openxmlformats.org/officeDocument/2006/relationships/tags" Target="../tags/tag206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14.xml" /><Relationship Id="rId11" Type="http://schemas.openxmlformats.org/officeDocument/2006/relationships/tags" Target="../tags/tag215.xml" /><Relationship Id="rId12" Type="http://schemas.openxmlformats.org/officeDocument/2006/relationships/tags" Target="../tags/tag216.xml" /><Relationship Id="rId13" Type="http://schemas.openxmlformats.org/officeDocument/2006/relationships/tags" Target="../tags/tag217.xml" /><Relationship Id="rId14" Type="http://schemas.openxmlformats.org/officeDocument/2006/relationships/tags" Target="../tags/tag218.xml" /><Relationship Id="rId15" Type="http://schemas.openxmlformats.org/officeDocument/2006/relationships/tags" Target="../tags/tag219.xml" /><Relationship Id="rId16" Type="http://schemas.openxmlformats.org/officeDocument/2006/relationships/tags" Target="../tags/tag220.xml" /><Relationship Id="rId17" Type="http://schemas.openxmlformats.org/officeDocument/2006/relationships/tags" Target="../tags/tag221.xml" /><Relationship Id="rId18" Type="http://schemas.openxmlformats.org/officeDocument/2006/relationships/tags" Target="../tags/tag222.xml" /><Relationship Id="rId19" Type="http://schemas.openxmlformats.org/officeDocument/2006/relationships/tags" Target="../tags/tag223.xml" /><Relationship Id="rId2" Type="http://schemas.openxmlformats.org/officeDocument/2006/relationships/image" Target="../media/image1.jpeg" /><Relationship Id="rId20" Type="http://schemas.openxmlformats.org/officeDocument/2006/relationships/tags" Target="../tags/tag224.xml" /><Relationship Id="rId21" Type="http://schemas.openxmlformats.org/officeDocument/2006/relationships/tags" Target="../tags/tag225.xml" /><Relationship Id="rId22" Type="http://schemas.openxmlformats.org/officeDocument/2006/relationships/tags" Target="../tags/tag226.xml" /><Relationship Id="rId3" Type="http://schemas.openxmlformats.org/officeDocument/2006/relationships/tags" Target="../tags/tag207.xml" /><Relationship Id="rId4" Type="http://schemas.openxmlformats.org/officeDocument/2006/relationships/tags" Target="../tags/tag208.xml" /><Relationship Id="rId5" Type="http://schemas.openxmlformats.org/officeDocument/2006/relationships/tags" Target="../tags/tag209.xml" /><Relationship Id="rId6" Type="http://schemas.openxmlformats.org/officeDocument/2006/relationships/tags" Target="../tags/tag210.xml" /><Relationship Id="rId7" Type="http://schemas.openxmlformats.org/officeDocument/2006/relationships/tags" Target="../tags/tag211.xml" /><Relationship Id="rId8" Type="http://schemas.openxmlformats.org/officeDocument/2006/relationships/tags" Target="../tags/tag212.xml" /><Relationship Id="rId9" Type="http://schemas.openxmlformats.org/officeDocument/2006/relationships/tags" Target="../tags/tag213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34.xml" /><Relationship Id="rId11" Type="http://schemas.openxmlformats.org/officeDocument/2006/relationships/tags" Target="../tags/tag235.xml" /><Relationship Id="rId12" Type="http://schemas.openxmlformats.org/officeDocument/2006/relationships/tags" Target="../tags/tag236.xml" /><Relationship Id="rId13" Type="http://schemas.openxmlformats.org/officeDocument/2006/relationships/tags" Target="../tags/tag237.xml" /><Relationship Id="rId14" Type="http://schemas.openxmlformats.org/officeDocument/2006/relationships/tags" Target="../tags/tag238.xml" /><Relationship Id="rId15" Type="http://schemas.openxmlformats.org/officeDocument/2006/relationships/tags" Target="../tags/tag239.xml" /><Relationship Id="rId16" Type="http://schemas.openxmlformats.org/officeDocument/2006/relationships/tags" Target="../tags/tag240.xml" /><Relationship Id="rId17" Type="http://schemas.openxmlformats.org/officeDocument/2006/relationships/tags" Target="../tags/tag241.xml" /><Relationship Id="rId18" Type="http://schemas.openxmlformats.org/officeDocument/2006/relationships/tags" Target="../tags/tag242.xml" /><Relationship Id="rId19" Type="http://schemas.openxmlformats.org/officeDocument/2006/relationships/tags" Target="../tags/tag243.xml" /><Relationship Id="rId2" Type="http://schemas.openxmlformats.org/officeDocument/2006/relationships/image" Target="../media/image1.jpeg" /><Relationship Id="rId20" Type="http://schemas.openxmlformats.org/officeDocument/2006/relationships/tags" Target="../tags/tag244.xml" /><Relationship Id="rId21" Type="http://schemas.openxmlformats.org/officeDocument/2006/relationships/tags" Target="../tags/tag245.xml" /><Relationship Id="rId22" Type="http://schemas.openxmlformats.org/officeDocument/2006/relationships/tags" Target="../tags/tag246.xml" /><Relationship Id="rId3" Type="http://schemas.openxmlformats.org/officeDocument/2006/relationships/tags" Target="../tags/tag227.xml" /><Relationship Id="rId4" Type="http://schemas.openxmlformats.org/officeDocument/2006/relationships/tags" Target="../tags/tag228.xml" /><Relationship Id="rId5" Type="http://schemas.openxmlformats.org/officeDocument/2006/relationships/tags" Target="../tags/tag229.xml" /><Relationship Id="rId6" Type="http://schemas.openxmlformats.org/officeDocument/2006/relationships/tags" Target="../tags/tag230.xml" /><Relationship Id="rId7" Type="http://schemas.openxmlformats.org/officeDocument/2006/relationships/tags" Target="../tags/tag231.xml" /><Relationship Id="rId8" Type="http://schemas.openxmlformats.org/officeDocument/2006/relationships/tags" Target="../tags/tag232.xml" /><Relationship Id="rId9" Type="http://schemas.openxmlformats.org/officeDocument/2006/relationships/tags" Target="../tags/tag233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54.xml" /><Relationship Id="rId11" Type="http://schemas.openxmlformats.org/officeDocument/2006/relationships/tags" Target="../tags/tag255.xml" /><Relationship Id="rId12" Type="http://schemas.openxmlformats.org/officeDocument/2006/relationships/tags" Target="../tags/tag256.xml" /><Relationship Id="rId13" Type="http://schemas.openxmlformats.org/officeDocument/2006/relationships/tags" Target="../tags/tag257.xml" /><Relationship Id="rId14" Type="http://schemas.openxmlformats.org/officeDocument/2006/relationships/tags" Target="../tags/tag258.xml" /><Relationship Id="rId15" Type="http://schemas.openxmlformats.org/officeDocument/2006/relationships/tags" Target="../tags/tag259.xml" /><Relationship Id="rId16" Type="http://schemas.openxmlformats.org/officeDocument/2006/relationships/tags" Target="../tags/tag260.xml" /><Relationship Id="rId17" Type="http://schemas.openxmlformats.org/officeDocument/2006/relationships/tags" Target="../tags/tag261.xml" /><Relationship Id="rId18" Type="http://schemas.openxmlformats.org/officeDocument/2006/relationships/tags" Target="../tags/tag262.xml" /><Relationship Id="rId19" Type="http://schemas.openxmlformats.org/officeDocument/2006/relationships/tags" Target="../tags/tag263.xml" /><Relationship Id="rId2" Type="http://schemas.openxmlformats.org/officeDocument/2006/relationships/image" Target="../media/image1.jpeg" /><Relationship Id="rId20" Type="http://schemas.openxmlformats.org/officeDocument/2006/relationships/tags" Target="../tags/tag264.xml" /><Relationship Id="rId21" Type="http://schemas.openxmlformats.org/officeDocument/2006/relationships/tags" Target="../tags/tag265.xml" /><Relationship Id="rId22" Type="http://schemas.openxmlformats.org/officeDocument/2006/relationships/tags" Target="../tags/tag266.xml" /><Relationship Id="rId3" Type="http://schemas.openxmlformats.org/officeDocument/2006/relationships/tags" Target="../tags/tag247.xml" /><Relationship Id="rId4" Type="http://schemas.openxmlformats.org/officeDocument/2006/relationships/tags" Target="../tags/tag248.xml" /><Relationship Id="rId5" Type="http://schemas.openxmlformats.org/officeDocument/2006/relationships/tags" Target="../tags/tag249.xml" /><Relationship Id="rId6" Type="http://schemas.openxmlformats.org/officeDocument/2006/relationships/tags" Target="../tags/tag250.xml" /><Relationship Id="rId7" Type="http://schemas.openxmlformats.org/officeDocument/2006/relationships/tags" Target="../tags/tag251.xml" /><Relationship Id="rId8" Type="http://schemas.openxmlformats.org/officeDocument/2006/relationships/tags" Target="../tags/tag252.xml" /><Relationship Id="rId9" Type="http://schemas.openxmlformats.org/officeDocument/2006/relationships/tags" Target="../tags/tag253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267.xml" /><Relationship Id="rId3" Type="http://schemas.openxmlformats.org/officeDocument/2006/relationships/tags" Target="../tags/tag268.xml" /><Relationship Id="rId4" Type="http://schemas.openxmlformats.org/officeDocument/2006/relationships/tags" Target="../tags/tag269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77.xml" /><Relationship Id="rId11" Type="http://schemas.openxmlformats.org/officeDocument/2006/relationships/tags" Target="../tags/tag278.xml" /><Relationship Id="rId12" Type="http://schemas.openxmlformats.org/officeDocument/2006/relationships/tags" Target="../tags/tag279.xml" /><Relationship Id="rId13" Type="http://schemas.openxmlformats.org/officeDocument/2006/relationships/tags" Target="../tags/tag280.xml" /><Relationship Id="rId14" Type="http://schemas.openxmlformats.org/officeDocument/2006/relationships/tags" Target="../tags/tag281.xml" /><Relationship Id="rId15" Type="http://schemas.openxmlformats.org/officeDocument/2006/relationships/tags" Target="../tags/tag282.xml" /><Relationship Id="rId16" Type="http://schemas.openxmlformats.org/officeDocument/2006/relationships/tags" Target="../tags/tag283.xml" /><Relationship Id="rId17" Type="http://schemas.openxmlformats.org/officeDocument/2006/relationships/tags" Target="../tags/tag284.xml" /><Relationship Id="rId18" Type="http://schemas.openxmlformats.org/officeDocument/2006/relationships/tags" Target="../tags/tag285.xml" /><Relationship Id="rId19" Type="http://schemas.openxmlformats.org/officeDocument/2006/relationships/tags" Target="../tags/tag286.xml" /><Relationship Id="rId2" Type="http://schemas.openxmlformats.org/officeDocument/2006/relationships/image" Target="../media/image1.jpeg" /><Relationship Id="rId20" Type="http://schemas.openxmlformats.org/officeDocument/2006/relationships/tags" Target="../tags/tag287.xml" /><Relationship Id="rId21" Type="http://schemas.openxmlformats.org/officeDocument/2006/relationships/tags" Target="../tags/tag288.xml" /><Relationship Id="rId22" Type="http://schemas.openxmlformats.org/officeDocument/2006/relationships/tags" Target="../tags/tag289.xml" /><Relationship Id="rId23" Type="http://schemas.openxmlformats.org/officeDocument/2006/relationships/tags" Target="../tags/tag290.xml" /><Relationship Id="rId24" Type="http://schemas.openxmlformats.org/officeDocument/2006/relationships/tags" Target="../tags/tag291.xml" /><Relationship Id="rId25" Type="http://schemas.openxmlformats.org/officeDocument/2006/relationships/tags" Target="../tags/tag292.xml" /><Relationship Id="rId26" Type="http://schemas.openxmlformats.org/officeDocument/2006/relationships/tags" Target="../tags/tag293.xml" /><Relationship Id="rId3" Type="http://schemas.openxmlformats.org/officeDocument/2006/relationships/tags" Target="../tags/tag270.xml" /><Relationship Id="rId4" Type="http://schemas.openxmlformats.org/officeDocument/2006/relationships/tags" Target="../tags/tag271.xml" /><Relationship Id="rId5" Type="http://schemas.openxmlformats.org/officeDocument/2006/relationships/tags" Target="../tags/tag272.xml" /><Relationship Id="rId6" Type="http://schemas.openxmlformats.org/officeDocument/2006/relationships/tags" Target="../tags/tag273.xml" /><Relationship Id="rId7" Type="http://schemas.openxmlformats.org/officeDocument/2006/relationships/tags" Target="../tags/tag274.xml" /><Relationship Id="rId8" Type="http://schemas.openxmlformats.org/officeDocument/2006/relationships/tags" Target="../tags/tag275.xml" /><Relationship Id="rId9" Type="http://schemas.openxmlformats.org/officeDocument/2006/relationships/tags" Target="../tags/tag276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01.xml" /><Relationship Id="rId11" Type="http://schemas.openxmlformats.org/officeDocument/2006/relationships/tags" Target="../tags/tag302.xml" /><Relationship Id="rId12" Type="http://schemas.openxmlformats.org/officeDocument/2006/relationships/tags" Target="../tags/tag303.xml" /><Relationship Id="rId13" Type="http://schemas.openxmlformats.org/officeDocument/2006/relationships/tags" Target="../tags/tag304.xml" /><Relationship Id="rId14" Type="http://schemas.openxmlformats.org/officeDocument/2006/relationships/tags" Target="../tags/tag305.xml" /><Relationship Id="rId15" Type="http://schemas.openxmlformats.org/officeDocument/2006/relationships/tags" Target="../tags/tag306.xml" /><Relationship Id="rId16" Type="http://schemas.openxmlformats.org/officeDocument/2006/relationships/tags" Target="../tags/tag307.xml" /><Relationship Id="rId17" Type="http://schemas.openxmlformats.org/officeDocument/2006/relationships/tags" Target="../tags/tag308.xml" /><Relationship Id="rId18" Type="http://schemas.openxmlformats.org/officeDocument/2006/relationships/tags" Target="../tags/tag309.xml" /><Relationship Id="rId19" Type="http://schemas.openxmlformats.org/officeDocument/2006/relationships/tags" Target="../tags/tag310.xml" /><Relationship Id="rId2" Type="http://schemas.openxmlformats.org/officeDocument/2006/relationships/image" Target="../media/image1.jpeg" /><Relationship Id="rId20" Type="http://schemas.openxmlformats.org/officeDocument/2006/relationships/tags" Target="../tags/tag311.xml" /><Relationship Id="rId21" Type="http://schemas.openxmlformats.org/officeDocument/2006/relationships/tags" Target="../tags/tag312.xml" /><Relationship Id="rId22" Type="http://schemas.openxmlformats.org/officeDocument/2006/relationships/tags" Target="../tags/tag313.xml" /><Relationship Id="rId23" Type="http://schemas.openxmlformats.org/officeDocument/2006/relationships/tags" Target="../tags/tag314.xml" /><Relationship Id="rId24" Type="http://schemas.openxmlformats.org/officeDocument/2006/relationships/tags" Target="../tags/tag315.xml" /><Relationship Id="rId25" Type="http://schemas.openxmlformats.org/officeDocument/2006/relationships/tags" Target="../tags/tag316.xml" /><Relationship Id="rId26" Type="http://schemas.openxmlformats.org/officeDocument/2006/relationships/tags" Target="../tags/tag317.xml" /><Relationship Id="rId27" Type="http://schemas.openxmlformats.org/officeDocument/2006/relationships/tags" Target="../tags/tag318.xml" /><Relationship Id="rId28" Type="http://schemas.openxmlformats.org/officeDocument/2006/relationships/tags" Target="../tags/tag319.xml" /><Relationship Id="rId29" Type="http://schemas.openxmlformats.org/officeDocument/2006/relationships/tags" Target="../tags/tag320.xml" /><Relationship Id="rId3" Type="http://schemas.openxmlformats.org/officeDocument/2006/relationships/tags" Target="../tags/tag294.xml" /><Relationship Id="rId30" Type="http://schemas.openxmlformats.org/officeDocument/2006/relationships/tags" Target="../tags/tag321.xml" /><Relationship Id="rId4" Type="http://schemas.openxmlformats.org/officeDocument/2006/relationships/tags" Target="../tags/tag295.xml" /><Relationship Id="rId5" Type="http://schemas.openxmlformats.org/officeDocument/2006/relationships/tags" Target="../tags/tag296.xml" /><Relationship Id="rId6" Type="http://schemas.openxmlformats.org/officeDocument/2006/relationships/tags" Target="../tags/tag297.xml" /><Relationship Id="rId7" Type="http://schemas.openxmlformats.org/officeDocument/2006/relationships/tags" Target="../tags/tag298.xml" /><Relationship Id="rId8" Type="http://schemas.openxmlformats.org/officeDocument/2006/relationships/tags" Target="../tags/tag299.xml" /><Relationship Id="rId9" Type="http://schemas.openxmlformats.org/officeDocument/2006/relationships/tags" Target="../tags/tag300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29.xml" /><Relationship Id="rId11" Type="http://schemas.openxmlformats.org/officeDocument/2006/relationships/tags" Target="../tags/tag330.xml" /><Relationship Id="rId12" Type="http://schemas.openxmlformats.org/officeDocument/2006/relationships/tags" Target="../tags/tag331.xml" /><Relationship Id="rId13" Type="http://schemas.openxmlformats.org/officeDocument/2006/relationships/tags" Target="../tags/tag332.xml" /><Relationship Id="rId14" Type="http://schemas.openxmlformats.org/officeDocument/2006/relationships/tags" Target="../tags/tag333.xml" /><Relationship Id="rId15" Type="http://schemas.openxmlformats.org/officeDocument/2006/relationships/tags" Target="../tags/tag334.xml" /><Relationship Id="rId16" Type="http://schemas.openxmlformats.org/officeDocument/2006/relationships/tags" Target="../tags/tag335.xml" /><Relationship Id="rId17" Type="http://schemas.openxmlformats.org/officeDocument/2006/relationships/tags" Target="../tags/tag336.xml" /><Relationship Id="rId18" Type="http://schemas.openxmlformats.org/officeDocument/2006/relationships/tags" Target="../tags/tag337.xml" /><Relationship Id="rId19" Type="http://schemas.openxmlformats.org/officeDocument/2006/relationships/tags" Target="../tags/tag338.xml" /><Relationship Id="rId2" Type="http://schemas.openxmlformats.org/officeDocument/2006/relationships/image" Target="../media/image1.jpeg" /><Relationship Id="rId20" Type="http://schemas.openxmlformats.org/officeDocument/2006/relationships/tags" Target="../tags/tag339.xml" /><Relationship Id="rId21" Type="http://schemas.openxmlformats.org/officeDocument/2006/relationships/tags" Target="../tags/tag340.xml" /><Relationship Id="rId22" Type="http://schemas.openxmlformats.org/officeDocument/2006/relationships/tags" Target="../tags/tag341.xml" /><Relationship Id="rId23" Type="http://schemas.openxmlformats.org/officeDocument/2006/relationships/tags" Target="../tags/tag342.xml" /><Relationship Id="rId24" Type="http://schemas.openxmlformats.org/officeDocument/2006/relationships/tags" Target="../tags/tag343.xml" /><Relationship Id="rId25" Type="http://schemas.openxmlformats.org/officeDocument/2006/relationships/tags" Target="../tags/tag344.xml" /><Relationship Id="rId26" Type="http://schemas.openxmlformats.org/officeDocument/2006/relationships/tags" Target="../tags/tag345.xml" /><Relationship Id="rId27" Type="http://schemas.openxmlformats.org/officeDocument/2006/relationships/tags" Target="../tags/tag346.xml" /><Relationship Id="rId28" Type="http://schemas.openxmlformats.org/officeDocument/2006/relationships/tags" Target="../tags/tag347.xml" /><Relationship Id="rId29" Type="http://schemas.openxmlformats.org/officeDocument/2006/relationships/tags" Target="../tags/tag348.xml" /><Relationship Id="rId3" Type="http://schemas.openxmlformats.org/officeDocument/2006/relationships/tags" Target="../tags/tag322.xml" /><Relationship Id="rId30" Type="http://schemas.openxmlformats.org/officeDocument/2006/relationships/tags" Target="../tags/tag349.xml" /><Relationship Id="rId31" Type="http://schemas.openxmlformats.org/officeDocument/2006/relationships/tags" Target="../tags/tag350.xml" /><Relationship Id="rId32" Type="http://schemas.openxmlformats.org/officeDocument/2006/relationships/tags" Target="../tags/tag351.xml" /><Relationship Id="rId4" Type="http://schemas.openxmlformats.org/officeDocument/2006/relationships/tags" Target="../tags/tag323.xml" /><Relationship Id="rId5" Type="http://schemas.openxmlformats.org/officeDocument/2006/relationships/tags" Target="../tags/tag324.xml" /><Relationship Id="rId6" Type="http://schemas.openxmlformats.org/officeDocument/2006/relationships/tags" Target="../tags/tag325.xml" /><Relationship Id="rId7" Type="http://schemas.openxmlformats.org/officeDocument/2006/relationships/tags" Target="../tags/tag326.xml" /><Relationship Id="rId8" Type="http://schemas.openxmlformats.org/officeDocument/2006/relationships/tags" Target="../tags/tag327.xml" /><Relationship Id="rId9" Type="http://schemas.openxmlformats.org/officeDocument/2006/relationships/tags" Target="../tags/tag328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352.xml" /><Relationship Id="rId3" Type="http://schemas.openxmlformats.org/officeDocument/2006/relationships/tags" Target="../tags/tag353.xml" /><Relationship Id="rId4" Type="http://schemas.openxmlformats.org/officeDocument/2006/relationships/tags" Target="../tags/tag354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62.xml" /><Relationship Id="rId11" Type="http://schemas.openxmlformats.org/officeDocument/2006/relationships/tags" Target="../tags/tag363.xml" /><Relationship Id="rId12" Type="http://schemas.openxmlformats.org/officeDocument/2006/relationships/tags" Target="../tags/tag364.xml" /><Relationship Id="rId13" Type="http://schemas.openxmlformats.org/officeDocument/2006/relationships/tags" Target="../tags/tag365.xml" /><Relationship Id="rId14" Type="http://schemas.openxmlformats.org/officeDocument/2006/relationships/tags" Target="../tags/tag366.xml" /><Relationship Id="rId15" Type="http://schemas.openxmlformats.org/officeDocument/2006/relationships/tags" Target="../tags/tag367.xml" /><Relationship Id="rId16" Type="http://schemas.openxmlformats.org/officeDocument/2006/relationships/tags" Target="../tags/tag368.xml" /><Relationship Id="rId17" Type="http://schemas.openxmlformats.org/officeDocument/2006/relationships/tags" Target="../tags/tag369.xml" /><Relationship Id="rId18" Type="http://schemas.openxmlformats.org/officeDocument/2006/relationships/tags" Target="../tags/tag370.xml" /><Relationship Id="rId19" Type="http://schemas.openxmlformats.org/officeDocument/2006/relationships/tags" Target="../tags/tag371.xml" /><Relationship Id="rId2" Type="http://schemas.openxmlformats.org/officeDocument/2006/relationships/image" Target="../media/image1.jpeg" /><Relationship Id="rId20" Type="http://schemas.openxmlformats.org/officeDocument/2006/relationships/tags" Target="../tags/tag372.xml" /><Relationship Id="rId21" Type="http://schemas.openxmlformats.org/officeDocument/2006/relationships/tags" Target="../tags/tag373.xml" /><Relationship Id="rId22" Type="http://schemas.openxmlformats.org/officeDocument/2006/relationships/tags" Target="../tags/tag374.xml" /><Relationship Id="rId3" Type="http://schemas.openxmlformats.org/officeDocument/2006/relationships/tags" Target="../tags/tag355.xml" /><Relationship Id="rId4" Type="http://schemas.openxmlformats.org/officeDocument/2006/relationships/tags" Target="../tags/tag356.xml" /><Relationship Id="rId5" Type="http://schemas.openxmlformats.org/officeDocument/2006/relationships/tags" Target="../tags/tag357.xml" /><Relationship Id="rId6" Type="http://schemas.openxmlformats.org/officeDocument/2006/relationships/tags" Target="../tags/tag358.xml" /><Relationship Id="rId7" Type="http://schemas.openxmlformats.org/officeDocument/2006/relationships/tags" Target="../tags/tag359.xml" /><Relationship Id="rId8" Type="http://schemas.openxmlformats.org/officeDocument/2006/relationships/tags" Target="../tags/tag360.xml" /><Relationship Id="rId9" Type="http://schemas.openxmlformats.org/officeDocument/2006/relationships/tags" Target="../tags/tag361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82.xml" /><Relationship Id="rId11" Type="http://schemas.openxmlformats.org/officeDocument/2006/relationships/tags" Target="../tags/tag383.xml" /><Relationship Id="rId12" Type="http://schemas.openxmlformats.org/officeDocument/2006/relationships/tags" Target="../tags/tag384.xml" /><Relationship Id="rId13" Type="http://schemas.openxmlformats.org/officeDocument/2006/relationships/tags" Target="../tags/tag385.xml" /><Relationship Id="rId14" Type="http://schemas.openxmlformats.org/officeDocument/2006/relationships/tags" Target="../tags/tag386.xml" /><Relationship Id="rId15" Type="http://schemas.openxmlformats.org/officeDocument/2006/relationships/tags" Target="../tags/tag387.xml" /><Relationship Id="rId16" Type="http://schemas.openxmlformats.org/officeDocument/2006/relationships/tags" Target="../tags/tag388.xml" /><Relationship Id="rId17" Type="http://schemas.openxmlformats.org/officeDocument/2006/relationships/tags" Target="../tags/tag389.xml" /><Relationship Id="rId18" Type="http://schemas.openxmlformats.org/officeDocument/2006/relationships/tags" Target="../tags/tag390.xml" /><Relationship Id="rId19" Type="http://schemas.openxmlformats.org/officeDocument/2006/relationships/tags" Target="../tags/tag391.xml" /><Relationship Id="rId2" Type="http://schemas.openxmlformats.org/officeDocument/2006/relationships/image" Target="../media/image1.jpeg" /><Relationship Id="rId20" Type="http://schemas.openxmlformats.org/officeDocument/2006/relationships/tags" Target="../tags/tag392.xml" /><Relationship Id="rId21" Type="http://schemas.openxmlformats.org/officeDocument/2006/relationships/tags" Target="../tags/tag393.xml" /><Relationship Id="rId22" Type="http://schemas.openxmlformats.org/officeDocument/2006/relationships/tags" Target="../tags/tag394.xml" /><Relationship Id="rId23" Type="http://schemas.openxmlformats.org/officeDocument/2006/relationships/tags" Target="../tags/tag395.xml" /><Relationship Id="rId24" Type="http://schemas.openxmlformats.org/officeDocument/2006/relationships/tags" Target="../tags/tag396.xml" /><Relationship Id="rId3" Type="http://schemas.openxmlformats.org/officeDocument/2006/relationships/tags" Target="../tags/tag375.xml" /><Relationship Id="rId4" Type="http://schemas.openxmlformats.org/officeDocument/2006/relationships/tags" Target="../tags/tag376.xml" /><Relationship Id="rId5" Type="http://schemas.openxmlformats.org/officeDocument/2006/relationships/tags" Target="../tags/tag377.xml" /><Relationship Id="rId6" Type="http://schemas.openxmlformats.org/officeDocument/2006/relationships/tags" Target="../tags/tag378.xml" /><Relationship Id="rId7" Type="http://schemas.openxmlformats.org/officeDocument/2006/relationships/tags" Target="../tags/tag379.xml" /><Relationship Id="rId8" Type="http://schemas.openxmlformats.org/officeDocument/2006/relationships/tags" Target="../tags/tag380.xml" /><Relationship Id="rId9" Type="http://schemas.openxmlformats.org/officeDocument/2006/relationships/tags" Target="../tags/tag381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404.xml" /><Relationship Id="rId11" Type="http://schemas.openxmlformats.org/officeDocument/2006/relationships/tags" Target="../tags/tag405.xml" /><Relationship Id="rId12" Type="http://schemas.openxmlformats.org/officeDocument/2006/relationships/tags" Target="../tags/tag406.xml" /><Relationship Id="rId13" Type="http://schemas.openxmlformats.org/officeDocument/2006/relationships/tags" Target="../tags/tag407.xml" /><Relationship Id="rId14" Type="http://schemas.openxmlformats.org/officeDocument/2006/relationships/tags" Target="../tags/tag408.xml" /><Relationship Id="rId2" Type="http://schemas.openxmlformats.org/officeDocument/2006/relationships/image" Target="../media/image1.jpeg" /><Relationship Id="rId3" Type="http://schemas.openxmlformats.org/officeDocument/2006/relationships/tags" Target="../tags/tag397.xml" /><Relationship Id="rId4" Type="http://schemas.openxmlformats.org/officeDocument/2006/relationships/tags" Target="../tags/tag398.xml" /><Relationship Id="rId5" Type="http://schemas.openxmlformats.org/officeDocument/2006/relationships/tags" Target="../tags/tag399.xml" /><Relationship Id="rId6" Type="http://schemas.openxmlformats.org/officeDocument/2006/relationships/tags" Target="../tags/tag400.xml" /><Relationship Id="rId7" Type="http://schemas.openxmlformats.org/officeDocument/2006/relationships/tags" Target="../tags/tag401.xml" /><Relationship Id="rId8" Type="http://schemas.openxmlformats.org/officeDocument/2006/relationships/tags" Target="../tags/tag402.xml" /><Relationship Id="rId9" Type="http://schemas.openxmlformats.org/officeDocument/2006/relationships/tags" Target="../tags/tag403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409.xml" /><Relationship Id="rId3" Type="http://schemas.openxmlformats.org/officeDocument/2006/relationships/tags" Target="../tags/tag410.xml" /><Relationship Id="rId4" Type="http://schemas.openxmlformats.org/officeDocument/2006/relationships/tags" Target="../tags/tag411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419.xml" /><Relationship Id="rId11" Type="http://schemas.openxmlformats.org/officeDocument/2006/relationships/tags" Target="../tags/tag420.xml" /><Relationship Id="rId12" Type="http://schemas.openxmlformats.org/officeDocument/2006/relationships/tags" Target="../tags/tag421.xml" /><Relationship Id="rId13" Type="http://schemas.openxmlformats.org/officeDocument/2006/relationships/tags" Target="../tags/tag422.xml" /><Relationship Id="rId14" Type="http://schemas.openxmlformats.org/officeDocument/2006/relationships/tags" Target="../tags/tag423.xml" /><Relationship Id="rId15" Type="http://schemas.openxmlformats.org/officeDocument/2006/relationships/tags" Target="../tags/tag424.xml" /><Relationship Id="rId16" Type="http://schemas.openxmlformats.org/officeDocument/2006/relationships/tags" Target="../tags/tag425.xml" /><Relationship Id="rId17" Type="http://schemas.openxmlformats.org/officeDocument/2006/relationships/tags" Target="../tags/tag426.xml" /><Relationship Id="rId18" Type="http://schemas.openxmlformats.org/officeDocument/2006/relationships/tags" Target="../tags/tag427.xml" /><Relationship Id="rId2" Type="http://schemas.openxmlformats.org/officeDocument/2006/relationships/image" Target="../media/image1.jpeg" /><Relationship Id="rId3" Type="http://schemas.openxmlformats.org/officeDocument/2006/relationships/tags" Target="../tags/tag412.xml" /><Relationship Id="rId4" Type="http://schemas.openxmlformats.org/officeDocument/2006/relationships/tags" Target="../tags/tag413.xml" /><Relationship Id="rId5" Type="http://schemas.openxmlformats.org/officeDocument/2006/relationships/tags" Target="../tags/tag414.xml" /><Relationship Id="rId6" Type="http://schemas.openxmlformats.org/officeDocument/2006/relationships/tags" Target="../tags/tag415.xml" /><Relationship Id="rId7" Type="http://schemas.openxmlformats.org/officeDocument/2006/relationships/tags" Target="../tags/tag416.xml" /><Relationship Id="rId8" Type="http://schemas.openxmlformats.org/officeDocument/2006/relationships/tags" Target="../tags/tag417.xml" /><Relationship Id="rId9" Type="http://schemas.openxmlformats.org/officeDocument/2006/relationships/tags" Target="../tags/tag418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435.xml" /><Relationship Id="rId11" Type="http://schemas.openxmlformats.org/officeDocument/2006/relationships/tags" Target="../tags/tag436.xml" /><Relationship Id="rId12" Type="http://schemas.openxmlformats.org/officeDocument/2006/relationships/tags" Target="../tags/tag437.xml" /><Relationship Id="rId13" Type="http://schemas.openxmlformats.org/officeDocument/2006/relationships/tags" Target="../tags/tag438.xml" /><Relationship Id="rId14" Type="http://schemas.openxmlformats.org/officeDocument/2006/relationships/tags" Target="../tags/tag439.xml" /><Relationship Id="rId15" Type="http://schemas.openxmlformats.org/officeDocument/2006/relationships/tags" Target="../tags/tag440.xml" /><Relationship Id="rId16" Type="http://schemas.openxmlformats.org/officeDocument/2006/relationships/tags" Target="../tags/tag441.xml" /><Relationship Id="rId2" Type="http://schemas.openxmlformats.org/officeDocument/2006/relationships/image" Target="../media/image1.jpeg" /><Relationship Id="rId3" Type="http://schemas.openxmlformats.org/officeDocument/2006/relationships/tags" Target="../tags/tag428.xml" /><Relationship Id="rId4" Type="http://schemas.openxmlformats.org/officeDocument/2006/relationships/tags" Target="../tags/tag429.xml" /><Relationship Id="rId5" Type="http://schemas.openxmlformats.org/officeDocument/2006/relationships/tags" Target="../tags/tag430.xml" /><Relationship Id="rId6" Type="http://schemas.openxmlformats.org/officeDocument/2006/relationships/tags" Target="../tags/tag431.xml" /><Relationship Id="rId7" Type="http://schemas.openxmlformats.org/officeDocument/2006/relationships/tags" Target="../tags/tag432.xml" /><Relationship Id="rId8" Type="http://schemas.openxmlformats.org/officeDocument/2006/relationships/tags" Target="../tags/tag433.xml" /><Relationship Id="rId9" Type="http://schemas.openxmlformats.org/officeDocument/2006/relationships/tags" Target="../tags/tag434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449.xml" /><Relationship Id="rId11" Type="http://schemas.openxmlformats.org/officeDocument/2006/relationships/tags" Target="../tags/tag450.xml" /><Relationship Id="rId12" Type="http://schemas.openxmlformats.org/officeDocument/2006/relationships/tags" Target="../tags/tag451.xml" /><Relationship Id="rId13" Type="http://schemas.openxmlformats.org/officeDocument/2006/relationships/tags" Target="../tags/tag452.xml" /><Relationship Id="rId14" Type="http://schemas.openxmlformats.org/officeDocument/2006/relationships/tags" Target="../tags/tag453.xml" /><Relationship Id="rId15" Type="http://schemas.openxmlformats.org/officeDocument/2006/relationships/tags" Target="../tags/tag454.xml" /><Relationship Id="rId16" Type="http://schemas.openxmlformats.org/officeDocument/2006/relationships/tags" Target="../tags/tag455.xml" /><Relationship Id="rId17" Type="http://schemas.openxmlformats.org/officeDocument/2006/relationships/tags" Target="../tags/tag456.xml" /><Relationship Id="rId18" Type="http://schemas.openxmlformats.org/officeDocument/2006/relationships/tags" Target="../tags/tag457.xml" /><Relationship Id="rId19" Type="http://schemas.openxmlformats.org/officeDocument/2006/relationships/tags" Target="../tags/tag458.xml" /><Relationship Id="rId2" Type="http://schemas.openxmlformats.org/officeDocument/2006/relationships/image" Target="../media/image1.jpeg" /><Relationship Id="rId20" Type="http://schemas.openxmlformats.org/officeDocument/2006/relationships/tags" Target="../tags/tag459.xml" /><Relationship Id="rId21" Type="http://schemas.openxmlformats.org/officeDocument/2006/relationships/tags" Target="../tags/tag460.xml" /><Relationship Id="rId22" Type="http://schemas.openxmlformats.org/officeDocument/2006/relationships/tags" Target="../tags/tag461.xml" /><Relationship Id="rId23" Type="http://schemas.openxmlformats.org/officeDocument/2006/relationships/tags" Target="../tags/tag462.xml" /><Relationship Id="rId24" Type="http://schemas.openxmlformats.org/officeDocument/2006/relationships/tags" Target="../tags/tag463.xml" /><Relationship Id="rId25" Type="http://schemas.openxmlformats.org/officeDocument/2006/relationships/tags" Target="../tags/tag464.xml" /><Relationship Id="rId26" Type="http://schemas.openxmlformats.org/officeDocument/2006/relationships/tags" Target="../tags/tag465.xml" /><Relationship Id="rId3" Type="http://schemas.openxmlformats.org/officeDocument/2006/relationships/tags" Target="../tags/tag442.xml" /><Relationship Id="rId4" Type="http://schemas.openxmlformats.org/officeDocument/2006/relationships/tags" Target="../tags/tag443.xml" /><Relationship Id="rId5" Type="http://schemas.openxmlformats.org/officeDocument/2006/relationships/tags" Target="../tags/tag444.xml" /><Relationship Id="rId6" Type="http://schemas.openxmlformats.org/officeDocument/2006/relationships/tags" Target="../tags/tag445.xml" /><Relationship Id="rId7" Type="http://schemas.openxmlformats.org/officeDocument/2006/relationships/tags" Target="../tags/tag446.xml" /><Relationship Id="rId8" Type="http://schemas.openxmlformats.org/officeDocument/2006/relationships/tags" Target="../tags/tag447.xml" /><Relationship Id="rId9" Type="http://schemas.openxmlformats.org/officeDocument/2006/relationships/tags" Target="../tags/tag448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2.xml" /><Relationship Id="rId2" Type="http://schemas.openxmlformats.org/officeDocument/2006/relationships/tags" Target="../tags/tag466.xml" /><Relationship Id="rId3" Type="http://schemas.openxmlformats.org/officeDocument/2006/relationships/tags" Target="../tags/tag467.xml" /><Relationship Id="rId4" Type="http://schemas.openxmlformats.org/officeDocument/2006/relationships/tags" Target="../tags/tag468.xm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rgbClr val="201F2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占位符 2"/>
          <p:cNvSpPr/>
          <p:nvPr>
            <p:ph type="body" idx="3"/>
            <p:custDataLst>
              <p:tags r:id="rId2"/>
            </p:custDataLst>
          </p:nvPr>
        </p:nvSpPr>
        <p:spPr>
          <a:solidFill>
            <a:schemeClr val="accent6"/>
          </a:solidFill>
        </p:spPr>
        <p:txBody>
          <a:bodyPr/>
          <a:lstStyle/>
          <a:p>
            <a:r>
              <a:rPr lang="zh-CN" altLang="en-US" sz="2200">
                <a:solidFill>
                  <a:schemeClr val="lt1"/>
                </a:solidFill>
              </a:rPr>
              <a:t>演讲人</a:t>
            </a:r>
          </a:p>
        </p:txBody>
      </p:sp>
      <p:sp>
        <p:nvSpPr>
          <p:cNvPr id="6" name="标题 5"/>
          <p:cNvSpPr/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/>
                </a:solidFill>
              </a:rPr>
              <a:t>外来施工队伍安全教育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 descr="andrew-kliatskyi-jpu0gMXT9to-unsplash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 rot="5400000" flipH="1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8" name="矩形 7"/>
          <p:cNvSpPr/>
          <p:nvPr>
            <p:custDataLst>
              <p:tags r:id="rId5"/>
            </p:custDataLst>
          </p:nvPr>
        </p:nvSpPr>
        <p:spPr>
          <a:xfrm>
            <a:off x="2897505" y="1515110"/>
            <a:ext cx="76200" cy="922655"/>
          </a:xfrm>
          <a:prstGeom prst="rect">
            <a:avLst/>
          </a:prstGeom>
          <a:solidFill>
            <a:schemeClr val="dk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" name="文本框 16"/>
          <p:cNvSpPr txBox="1"/>
          <p:nvPr>
            <p:custDataLst>
              <p:tags r:id="rId6"/>
            </p:custDataLst>
          </p:nvPr>
        </p:nvSpPr>
        <p:spPr>
          <a:xfrm>
            <a:off x="5768975" y="1936115"/>
            <a:ext cx="958850" cy="768350"/>
          </a:xfrm>
          <a:prstGeom prst="rect">
            <a:avLst/>
          </a:prstGeom>
          <a:noFill/>
        </p:spPr>
        <p:txBody>
          <a:bodyPr wrap="square" rtlCol="0">
            <a:normAutofit fontScale="80000"/>
          </a:bodyPr>
          <a:lstStyle/>
          <a:p>
            <a:r>
              <a:rPr lang="en-US" altLang="zh-CN" sz="4400" b="1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01.</a:t>
            </a:r>
          </a:p>
        </p:txBody>
      </p:sp>
      <p:sp>
        <p:nvSpPr>
          <p:cNvPr id="26" name="文本框 25"/>
          <p:cNvSpPr txBox="1"/>
          <p:nvPr>
            <p:custDataLst>
              <p:tags r:id="rId7"/>
            </p:custDataLst>
          </p:nvPr>
        </p:nvSpPr>
        <p:spPr>
          <a:xfrm>
            <a:off x="5768975" y="2948305"/>
            <a:ext cx="958850" cy="768350"/>
          </a:xfrm>
          <a:prstGeom prst="rect">
            <a:avLst/>
          </a:prstGeom>
          <a:noFill/>
        </p:spPr>
        <p:txBody>
          <a:bodyPr wrap="square" rtlCol="0">
            <a:normAutofit fontScale="80000"/>
          </a:bodyPr>
          <a:lstStyle/>
          <a:p>
            <a:r>
              <a:rPr lang="en-US" altLang="zh-CN" sz="4400" b="1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02.</a:t>
            </a:r>
          </a:p>
        </p:txBody>
      </p:sp>
      <p:sp>
        <p:nvSpPr>
          <p:cNvPr id="29" name="文本框 28"/>
          <p:cNvSpPr txBox="1"/>
          <p:nvPr>
            <p:custDataLst>
              <p:tags r:id="rId8"/>
            </p:custDataLst>
          </p:nvPr>
        </p:nvSpPr>
        <p:spPr>
          <a:xfrm>
            <a:off x="5768975" y="3960495"/>
            <a:ext cx="958850" cy="768350"/>
          </a:xfrm>
          <a:prstGeom prst="rect">
            <a:avLst/>
          </a:prstGeom>
          <a:noFill/>
        </p:spPr>
        <p:txBody>
          <a:bodyPr wrap="square" rtlCol="0">
            <a:normAutofit fontScale="80000"/>
          </a:bodyPr>
          <a:lstStyle/>
          <a:p>
            <a:r>
              <a:rPr lang="en-US" altLang="zh-CN" sz="4400" b="1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03.</a:t>
            </a:r>
          </a:p>
        </p:txBody>
      </p:sp>
      <p:sp>
        <p:nvSpPr>
          <p:cNvPr id="32" name="文本框 31"/>
          <p:cNvSpPr txBox="1"/>
          <p:nvPr>
            <p:custDataLst>
              <p:tags r:id="rId9"/>
            </p:custDataLst>
          </p:nvPr>
        </p:nvSpPr>
        <p:spPr>
          <a:xfrm>
            <a:off x="5768975" y="4972685"/>
            <a:ext cx="958850" cy="768350"/>
          </a:xfrm>
          <a:prstGeom prst="rect">
            <a:avLst/>
          </a:prstGeom>
          <a:noFill/>
        </p:spPr>
        <p:txBody>
          <a:bodyPr wrap="square" rtlCol="0">
            <a:normAutofit fontScale="80000"/>
          </a:bodyPr>
          <a:lstStyle/>
          <a:p>
            <a:r>
              <a:rPr lang="en-US" altLang="zh-CN" sz="4400" b="1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04.</a:t>
            </a:r>
          </a:p>
        </p:txBody>
      </p:sp>
      <p:cxnSp>
        <p:nvCxnSpPr>
          <p:cNvPr id="38" name="直接连接符 37"/>
          <p:cNvCxnSpPr/>
          <p:nvPr>
            <p:custDataLst>
              <p:tags r:id="rId10"/>
            </p:custDataLst>
          </p:nvPr>
        </p:nvCxnSpPr>
        <p:spPr>
          <a:xfrm>
            <a:off x="5876925" y="1515110"/>
            <a:ext cx="5248275" cy="0"/>
          </a:xfrm>
          <a:prstGeom prst="line">
            <a:avLst/>
          </a:prstGeom>
          <a:ln>
            <a:solidFill>
              <a:schemeClr val="lt1">
                <a:lumMod val="7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/>
          <p:cNvSpPr txBox="1"/>
          <p:nvPr>
            <p:custDataLst>
              <p:tags r:id="rId11"/>
            </p:custDataLst>
          </p:nvPr>
        </p:nvSpPr>
        <p:spPr>
          <a:xfrm>
            <a:off x="1212215" y="1592262"/>
            <a:ext cx="1526540" cy="768350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/>
          <a:p>
            <a:pPr algn="r"/>
            <a:r>
              <a:rPr lang="zh-CN" altLang="en-US" sz="4400" b="1" spc="30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目录</a:t>
            </a:r>
          </a:p>
        </p:txBody>
      </p:sp>
      <p:sp>
        <p:nvSpPr>
          <p:cNvPr id="14" name="文本框 13"/>
          <p:cNvSpPr txBox="1"/>
          <p:nvPr>
            <p:custDataLst>
              <p:tags r:id="rId12"/>
            </p:custDataLst>
          </p:nvPr>
        </p:nvSpPr>
        <p:spPr>
          <a:xfrm>
            <a:off x="6878956" y="2067257"/>
            <a:ext cx="3017520" cy="506067"/>
          </a:xfrm>
          <a:prstGeom prst="rect">
            <a:avLst/>
          </a:prstGeom>
          <a:noFill/>
        </p:spPr>
        <p:txBody>
          <a:bodyPr wrap="square" tIns="0" bIns="0" rtlCol="0" anchor="ctr">
            <a:normAutofit/>
          </a:bodyPr>
          <a:lstStyle/>
          <a:p>
            <a:r>
              <a:rPr lang="zh-CN" altLang="en-US" sz="20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安全教育的重要性</a:t>
            </a:r>
          </a:p>
        </p:txBody>
      </p:sp>
      <p:sp>
        <p:nvSpPr>
          <p:cNvPr id="20" name="文本框 19"/>
          <p:cNvSpPr txBox="1"/>
          <p:nvPr>
            <p:custDataLst>
              <p:tags r:id="rId13"/>
            </p:custDataLst>
          </p:nvPr>
        </p:nvSpPr>
        <p:spPr>
          <a:xfrm>
            <a:off x="6878956" y="3079447"/>
            <a:ext cx="3017520" cy="506067"/>
          </a:xfrm>
          <a:prstGeom prst="rect">
            <a:avLst/>
          </a:prstGeom>
          <a:noFill/>
        </p:spPr>
        <p:txBody>
          <a:bodyPr wrap="square" tIns="0" bIns="0" rtlCol="0" anchor="ctr">
            <a:normAutofit/>
          </a:bodyPr>
          <a:lstStyle/>
          <a:p>
            <a:r>
              <a:rPr lang="zh-CN" altLang="en-US" sz="20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安全教育的内容</a:t>
            </a:r>
          </a:p>
        </p:txBody>
      </p:sp>
      <p:sp>
        <p:nvSpPr>
          <p:cNvPr id="22" name="文本框 21"/>
          <p:cNvSpPr txBox="1"/>
          <p:nvPr>
            <p:custDataLst>
              <p:tags r:id="rId14"/>
            </p:custDataLst>
          </p:nvPr>
        </p:nvSpPr>
        <p:spPr>
          <a:xfrm>
            <a:off x="6878956" y="4091637"/>
            <a:ext cx="3017520" cy="506067"/>
          </a:xfrm>
          <a:prstGeom prst="rect">
            <a:avLst/>
          </a:prstGeom>
          <a:noFill/>
        </p:spPr>
        <p:txBody>
          <a:bodyPr wrap="square" tIns="0" bIns="0" rtlCol="0" anchor="ctr">
            <a:normAutofit/>
          </a:bodyPr>
          <a:lstStyle/>
          <a:p>
            <a:r>
              <a:rPr lang="zh-CN" altLang="en-US" sz="20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安全教育的方式</a:t>
            </a:r>
          </a:p>
        </p:txBody>
      </p:sp>
      <p:sp>
        <p:nvSpPr>
          <p:cNvPr id="24" name="文本框 23"/>
          <p:cNvSpPr txBox="1"/>
          <p:nvPr>
            <p:custDataLst>
              <p:tags r:id="rId15"/>
            </p:custDataLst>
          </p:nvPr>
        </p:nvSpPr>
        <p:spPr>
          <a:xfrm>
            <a:off x="6878956" y="5103827"/>
            <a:ext cx="3017520" cy="506067"/>
          </a:xfrm>
          <a:prstGeom prst="rect">
            <a:avLst/>
          </a:prstGeom>
          <a:noFill/>
        </p:spPr>
        <p:txBody>
          <a:bodyPr wrap="square" tIns="0" bIns="0" rtlCol="0" anchor="ctr">
            <a:normAutofit/>
          </a:bodyPr>
          <a:lstStyle/>
          <a:p>
            <a:r>
              <a:rPr lang="zh-CN" altLang="en-US" sz="20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安全教育的考核</a:t>
            </a:r>
          </a:p>
        </p:txBody>
      </p:sp>
    </p:spTree>
    <p:custDataLst>
      <p:tags r:id="rId16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rgbClr val="201F2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文本占位符 3"/>
          <p:cNvSpPr/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>
                    <a:alpha val="28000"/>
                  </a:schemeClr>
                </a:solidFill>
              </a:rPr>
              <a:t>1</a:t>
            </a:r>
          </a:p>
        </p:txBody>
      </p:sp>
      <p:sp>
        <p:nvSpPr>
          <p:cNvPr id="5" name="标题 4"/>
          <p:cNvSpPr/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/>
                </a:solidFill>
              </a:rPr>
              <a:t>安全教育的重要性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 descr="andrew-kliatskyi-jpu0gMXT9to-unsplas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rot="5400000" flipH="1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保障施工安全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文本框 68"/>
          <p:cNvSpPr txBox="1"/>
          <p:nvPr>
            <p:custDataLst>
              <p:tags r:id="rId6"/>
            </p:custDataLst>
          </p:nvPr>
        </p:nvSpPr>
        <p:spPr>
          <a:xfrm>
            <a:off x="5135719" y="1478115"/>
            <a:ext cx="2755184" cy="952087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5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安全教育是确保施工安全的重要环节</a:t>
            </a: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 rot="2700000">
            <a:off x="4371078" y="1673177"/>
            <a:ext cx="510416" cy="510539"/>
          </a:xfrm>
          <a:prstGeom prst="rect">
            <a:avLst/>
          </a:prstGeom>
          <a:noFill/>
          <a:ln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" name="矩形 3"/>
          <p:cNvSpPr/>
          <p:nvPr>
            <p:custDataLst>
              <p:tags r:id="rId8"/>
            </p:custDataLst>
          </p:nvPr>
        </p:nvSpPr>
        <p:spPr>
          <a:xfrm rot="2700000">
            <a:off x="4308152" y="1667340"/>
            <a:ext cx="510416" cy="510539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8" name="文本框 67"/>
          <p:cNvSpPr txBox="1"/>
          <p:nvPr>
            <p:custDataLst>
              <p:tags r:id="rId9"/>
            </p:custDataLst>
          </p:nvPr>
        </p:nvSpPr>
        <p:spPr>
          <a:xfrm>
            <a:off x="4333390" y="1653028"/>
            <a:ext cx="459290" cy="543703"/>
          </a:xfrm>
          <a:prstGeom prst="rect">
            <a:avLst/>
          </a:prstGeom>
          <a:noFill/>
        </p:spPr>
        <p:txBody>
          <a:bodyPr wrap="square" bIns="46990" rtlCol="0" anchor="ctr" anchorCtr="1">
            <a:normAutofit fontScale="60000"/>
          </a:bodyPr>
          <a:lstStyle/>
          <a:p>
            <a:r>
              <a:rPr lang="en-US" altLang="zh-CN" sz="4000" b="1" spc="2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A</a:t>
            </a:r>
          </a:p>
        </p:txBody>
      </p:sp>
      <p:sp>
        <p:nvSpPr>
          <p:cNvPr id="26" name="文本框 25"/>
          <p:cNvSpPr txBox="1"/>
          <p:nvPr>
            <p:custDataLst>
              <p:tags r:id="rId10"/>
            </p:custDataLst>
          </p:nvPr>
        </p:nvSpPr>
        <p:spPr>
          <a:xfrm>
            <a:off x="5135719" y="2715287"/>
            <a:ext cx="2755184" cy="952087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5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提高安全意识，减少事故发生</a:t>
            </a:r>
          </a:p>
        </p:txBody>
      </p:sp>
      <p:sp>
        <p:nvSpPr>
          <p:cNvPr id="28" name="矩形 27"/>
          <p:cNvSpPr/>
          <p:nvPr>
            <p:custDataLst>
              <p:tags r:id="rId11"/>
            </p:custDataLst>
          </p:nvPr>
        </p:nvSpPr>
        <p:spPr>
          <a:xfrm rot="2700000">
            <a:off x="4371078" y="2910349"/>
            <a:ext cx="510416" cy="510539"/>
          </a:xfrm>
          <a:prstGeom prst="rect">
            <a:avLst/>
          </a:prstGeom>
          <a:noFill/>
          <a:ln>
            <a:solidFill>
              <a:schemeClr val="accent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9" name="矩形 28"/>
          <p:cNvSpPr/>
          <p:nvPr>
            <p:custDataLst>
              <p:tags r:id="rId12"/>
            </p:custDataLst>
          </p:nvPr>
        </p:nvSpPr>
        <p:spPr>
          <a:xfrm rot="2700000">
            <a:off x="4308152" y="2904513"/>
            <a:ext cx="510416" cy="510539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0" name="文本框 29"/>
          <p:cNvSpPr txBox="1"/>
          <p:nvPr>
            <p:custDataLst>
              <p:tags r:id="rId13"/>
            </p:custDataLst>
          </p:nvPr>
        </p:nvSpPr>
        <p:spPr>
          <a:xfrm>
            <a:off x="4333390" y="2890200"/>
            <a:ext cx="459290" cy="543703"/>
          </a:xfrm>
          <a:prstGeom prst="rect">
            <a:avLst/>
          </a:prstGeom>
          <a:noFill/>
        </p:spPr>
        <p:txBody>
          <a:bodyPr wrap="square" bIns="46990" rtlCol="0" anchor="ctr" anchorCtr="1">
            <a:normAutofit fontScale="60000"/>
          </a:bodyPr>
          <a:lstStyle/>
          <a:p>
            <a:r>
              <a:rPr lang="en-US" altLang="zh-CN" sz="4000" b="1" spc="2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B</a:t>
            </a:r>
          </a:p>
        </p:txBody>
      </p:sp>
      <p:sp>
        <p:nvSpPr>
          <p:cNvPr id="12" name="文本框 11"/>
          <p:cNvSpPr txBox="1"/>
          <p:nvPr>
            <p:custDataLst>
              <p:tags r:id="rId14"/>
            </p:custDataLst>
          </p:nvPr>
        </p:nvSpPr>
        <p:spPr>
          <a:xfrm>
            <a:off x="5135719" y="3952460"/>
            <a:ext cx="2755184" cy="952087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5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遵守安全规定，确保施工顺利进行</a:t>
            </a:r>
          </a:p>
        </p:txBody>
      </p:sp>
      <p:sp>
        <p:nvSpPr>
          <p:cNvPr id="14" name="矩形 13"/>
          <p:cNvSpPr/>
          <p:nvPr>
            <p:custDataLst>
              <p:tags r:id="rId15"/>
            </p:custDataLst>
          </p:nvPr>
        </p:nvSpPr>
        <p:spPr>
          <a:xfrm rot="2700000">
            <a:off x="4371078" y="4147522"/>
            <a:ext cx="510416" cy="510539"/>
          </a:xfrm>
          <a:prstGeom prst="rect">
            <a:avLst/>
          </a:prstGeom>
          <a:noFill/>
          <a:ln>
            <a:solidFill>
              <a:schemeClr val="accent3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" name="矩形 16"/>
          <p:cNvSpPr/>
          <p:nvPr>
            <p:custDataLst>
              <p:tags r:id="rId16"/>
            </p:custDataLst>
          </p:nvPr>
        </p:nvSpPr>
        <p:spPr>
          <a:xfrm rot="2700000">
            <a:off x="4308152" y="4141685"/>
            <a:ext cx="510416" cy="510539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8" name="文本框 17"/>
          <p:cNvSpPr txBox="1"/>
          <p:nvPr>
            <p:custDataLst>
              <p:tags r:id="rId17"/>
            </p:custDataLst>
          </p:nvPr>
        </p:nvSpPr>
        <p:spPr>
          <a:xfrm>
            <a:off x="4333390" y="4127373"/>
            <a:ext cx="459290" cy="543703"/>
          </a:xfrm>
          <a:prstGeom prst="rect">
            <a:avLst/>
          </a:prstGeom>
          <a:noFill/>
        </p:spPr>
        <p:txBody>
          <a:bodyPr wrap="square" bIns="46990" rtlCol="0" anchor="ctr" anchorCtr="1">
            <a:normAutofit/>
          </a:bodyPr>
          <a:lstStyle/>
          <a:p>
            <a:r>
              <a:rPr lang="en-US" altLang="zh-CN" sz="2400" b="1" spc="2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C</a:t>
            </a:r>
          </a:p>
        </p:txBody>
      </p:sp>
      <p:sp>
        <p:nvSpPr>
          <p:cNvPr id="19" name="文本框 18"/>
          <p:cNvSpPr txBox="1"/>
          <p:nvPr>
            <p:custDataLst>
              <p:tags r:id="rId18"/>
            </p:custDataLst>
          </p:nvPr>
        </p:nvSpPr>
        <p:spPr>
          <a:xfrm>
            <a:off x="5135719" y="5189633"/>
            <a:ext cx="2755184" cy="952087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3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加强安全培训，提高施工人员的安全技能</a:t>
            </a:r>
          </a:p>
        </p:txBody>
      </p:sp>
      <p:sp>
        <p:nvSpPr>
          <p:cNvPr id="21" name="矩形 20"/>
          <p:cNvSpPr/>
          <p:nvPr>
            <p:custDataLst>
              <p:tags r:id="rId19"/>
            </p:custDataLst>
          </p:nvPr>
        </p:nvSpPr>
        <p:spPr>
          <a:xfrm rot="2700000">
            <a:off x="4371078" y="5384695"/>
            <a:ext cx="510416" cy="510539"/>
          </a:xfrm>
          <a:prstGeom prst="rect">
            <a:avLst/>
          </a:prstGeom>
          <a:noFill/>
          <a:ln>
            <a:solidFill>
              <a:schemeClr val="accent4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2" name="矩形 21"/>
          <p:cNvSpPr/>
          <p:nvPr>
            <p:custDataLst>
              <p:tags r:id="rId20"/>
            </p:custDataLst>
          </p:nvPr>
        </p:nvSpPr>
        <p:spPr>
          <a:xfrm rot="2700000">
            <a:off x="4308152" y="5378858"/>
            <a:ext cx="510416" cy="510539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3" name="文本框 22"/>
          <p:cNvSpPr txBox="1"/>
          <p:nvPr>
            <p:custDataLst>
              <p:tags r:id="rId21"/>
            </p:custDataLst>
          </p:nvPr>
        </p:nvSpPr>
        <p:spPr>
          <a:xfrm>
            <a:off x="4333390" y="5364546"/>
            <a:ext cx="459290" cy="543703"/>
          </a:xfrm>
          <a:prstGeom prst="rect">
            <a:avLst/>
          </a:prstGeom>
          <a:noFill/>
        </p:spPr>
        <p:txBody>
          <a:bodyPr wrap="square" bIns="46990" rtlCol="0" anchor="ctr" anchorCtr="1">
            <a:normAutofit fontScale="60000"/>
          </a:bodyPr>
          <a:lstStyle/>
          <a:p>
            <a:r>
              <a:rPr lang="en-US" altLang="zh-CN" sz="4000" b="1" spc="2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D</a:t>
            </a:r>
          </a:p>
        </p:txBody>
      </p:sp>
    </p:spTree>
    <p:custDataLst>
      <p:tags r:id="rId22"/>
    </p:custDataLst>
  </p:cSld>
  <p:clrMapOvr>
    <a:masterClrMapping/>
  </p:clrMapOvr>
  <p:transition spd="med"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 descr="andrew-kliatskyi-jpu0gMXT9to-unsplas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rot="5400000" flipH="1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提高工作效率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圆角矩形 27"/>
          <p:cNvSpPr/>
          <p:nvPr>
            <p:custDataLst>
              <p:tags r:id="rId6"/>
            </p:custDataLst>
          </p:nvPr>
        </p:nvSpPr>
        <p:spPr>
          <a:xfrm>
            <a:off x="3503516" y="1477966"/>
            <a:ext cx="2197706" cy="1974978"/>
          </a:xfrm>
          <a:prstGeom prst="roundRect">
            <a:avLst>
              <a:gd name="adj" fmla="val 7734"/>
            </a:avLst>
          </a:prstGeom>
          <a:solidFill>
            <a:schemeClr val="accent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9" name="圆角矩形 28"/>
          <p:cNvSpPr/>
          <p:nvPr>
            <p:custDataLst>
              <p:tags r:id="rId7"/>
            </p:custDataLst>
          </p:nvPr>
        </p:nvSpPr>
        <p:spPr>
          <a:xfrm>
            <a:off x="6250491" y="1477966"/>
            <a:ext cx="2197706" cy="1974978"/>
          </a:xfrm>
          <a:prstGeom prst="roundRect">
            <a:avLst>
              <a:gd name="adj" fmla="val 7734"/>
            </a:avLst>
          </a:prstGeom>
          <a:solidFill>
            <a:schemeClr val="accent2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l">
              <a:buClrTx/>
              <a:buSzTx/>
              <a:buFontTx/>
            </a:pPr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32" name="圆角矩形 31"/>
          <p:cNvSpPr/>
          <p:nvPr>
            <p:custDataLst>
              <p:tags r:id="rId8"/>
            </p:custDataLst>
          </p:nvPr>
        </p:nvSpPr>
        <p:spPr>
          <a:xfrm>
            <a:off x="3503516" y="3972013"/>
            <a:ext cx="2197706" cy="1974978"/>
          </a:xfrm>
          <a:prstGeom prst="roundRect">
            <a:avLst>
              <a:gd name="adj" fmla="val 7734"/>
            </a:avLst>
          </a:prstGeom>
          <a:solidFill>
            <a:schemeClr val="accent2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33" name="圆角矩形 32"/>
          <p:cNvSpPr/>
          <p:nvPr>
            <p:custDataLst>
              <p:tags r:id="rId9"/>
            </p:custDataLst>
          </p:nvPr>
        </p:nvSpPr>
        <p:spPr>
          <a:xfrm>
            <a:off x="6250491" y="3972013"/>
            <a:ext cx="2197706" cy="1974978"/>
          </a:xfrm>
          <a:prstGeom prst="roundRect">
            <a:avLst>
              <a:gd name="adj" fmla="val 7734"/>
            </a:avLst>
          </a:prstGeom>
          <a:solidFill>
            <a:schemeClr val="accent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35" name="圆角矩形 34"/>
          <p:cNvSpPr/>
          <p:nvPr>
            <p:custDataLst>
              <p:tags r:id="rId10"/>
            </p:custDataLst>
          </p:nvPr>
        </p:nvSpPr>
        <p:spPr>
          <a:xfrm>
            <a:off x="3611105" y="1555354"/>
            <a:ext cx="2197706" cy="1974978"/>
          </a:xfrm>
          <a:prstGeom prst="roundRect">
            <a:avLst>
              <a:gd name="adj" fmla="val 7734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6" name="圆角矩形 35"/>
          <p:cNvSpPr/>
          <p:nvPr>
            <p:custDataLst>
              <p:tags r:id="rId11"/>
            </p:custDataLst>
          </p:nvPr>
        </p:nvSpPr>
        <p:spPr>
          <a:xfrm>
            <a:off x="3750782" y="1673010"/>
            <a:ext cx="2197706" cy="1974978"/>
          </a:xfrm>
          <a:prstGeom prst="roundRect">
            <a:avLst>
              <a:gd name="adj" fmla="val 773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5" name="文本框 44"/>
          <p:cNvSpPr txBox="1"/>
          <p:nvPr>
            <p:custDataLst>
              <p:tags r:id="rId12"/>
            </p:custDataLst>
          </p:nvPr>
        </p:nvSpPr>
        <p:spPr>
          <a:xfrm>
            <a:off x="3833204" y="1801991"/>
            <a:ext cx="2034121" cy="1728342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0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安全教育有助于提高员工的安全意识，减少事故的发生，从而提高工作效率。</a:t>
            </a:r>
          </a:p>
        </p:txBody>
      </p:sp>
      <p:sp>
        <p:nvSpPr>
          <p:cNvPr id="37" name="圆角矩形 36"/>
          <p:cNvSpPr/>
          <p:nvPr>
            <p:custDataLst>
              <p:tags r:id="rId13"/>
            </p:custDataLst>
          </p:nvPr>
        </p:nvSpPr>
        <p:spPr>
          <a:xfrm>
            <a:off x="6358080" y="1555354"/>
            <a:ext cx="2197706" cy="1974978"/>
          </a:xfrm>
          <a:prstGeom prst="roundRect">
            <a:avLst>
              <a:gd name="adj" fmla="val 7734"/>
            </a:avLst>
          </a:prstGeom>
          <a:solidFill>
            <a:schemeClr val="accent2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l">
              <a:buClrTx/>
              <a:buSzTx/>
              <a:buFontTx/>
            </a:pPr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38" name="圆角矩形 37"/>
          <p:cNvSpPr/>
          <p:nvPr>
            <p:custDataLst>
              <p:tags r:id="rId14"/>
            </p:custDataLst>
          </p:nvPr>
        </p:nvSpPr>
        <p:spPr>
          <a:xfrm>
            <a:off x="6497757" y="1673010"/>
            <a:ext cx="2197706" cy="1974978"/>
          </a:xfrm>
          <a:prstGeom prst="roundRect">
            <a:avLst>
              <a:gd name="adj" fmla="val 7734"/>
            </a:avLst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l">
              <a:buClrTx/>
              <a:buSzTx/>
              <a:buFontTx/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39" name="文本框 38"/>
          <p:cNvSpPr txBox="1"/>
          <p:nvPr>
            <p:custDataLst>
              <p:tags r:id="rId15"/>
            </p:custDataLst>
          </p:nvPr>
        </p:nvSpPr>
        <p:spPr>
          <a:xfrm>
            <a:off x="6580179" y="1801991"/>
            <a:ext cx="2034121" cy="1728342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9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安全教育可以提高员工的技能水平，减少因操作不当导致的事故，从而提高工作效率。</a:t>
            </a:r>
          </a:p>
        </p:txBody>
      </p:sp>
      <p:sp>
        <p:nvSpPr>
          <p:cNvPr id="40" name="圆角矩形 39"/>
          <p:cNvSpPr/>
          <p:nvPr>
            <p:custDataLst>
              <p:tags r:id="rId16"/>
            </p:custDataLst>
          </p:nvPr>
        </p:nvSpPr>
        <p:spPr>
          <a:xfrm>
            <a:off x="3611105" y="4049401"/>
            <a:ext cx="2197706" cy="1974978"/>
          </a:xfrm>
          <a:prstGeom prst="roundRect">
            <a:avLst>
              <a:gd name="adj" fmla="val 7734"/>
            </a:avLst>
          </a:prstGeom>
          <a:solidFill>
            <a:schemeClr val="accent2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42" name="圆角矩形 41"/>
          <p:cNvSpPr/>
          <p:nvPr>
            <p:custDataLst>
              <p:tags r:id="rId17"/>
            </p:custDataLst>
          </p:nvPr>
        </p:nvSpPr>
        <p:spPr>
          <a:xfrm>
            <a:off x="3750782" y="4167057"/>
            <a:ext cx="2197706" cy="1974978"/>
          </a:xfrm>
          <a:prstGeom prst="roundRect">
            <a:avLst>
              <a:gd name="adj" fmla="val 7734"/>
            </a:avLst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43" name="文本框 42"/>
          <p:cNvSpPr txBox="1"/>
          <p:nvPr>
            <p:custDataLst>
              <p:tags r:id="rId18"/>
            </p:custDataLst>
          </p:nvPr>
        </p:nvSpPr>
        <p:spPr>
          <a:xfrm>
            <a:off x="3833204" y="4296038"/>
            <a:ext cx="2034121" cy="1728342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9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安全教育可以提高员工的团队合作能力，减少因沟通不畅导致的事故，从而提高工作效率。</a:t>
            </a:r>
          </a:p>
        </p:txBody>
      </p:sp>
      <p:sp>
        <p:nvSpPr>
          <p:cNvPr id="44" name="圆角矩形 43"/>
          <p:cNvSpPr/>
          <p:nvPr>
            <p:custDataLst>
              <p:tags r:id="rId19"/>
            </p:custDataLst>
          </p:nvPr>
        </p:nvSpPr>
        <p:spPr>
          <a:xfrm>
            <a:off x="6358080" y="4049401"/>
            <a:ext cx="2197706" cy="1974978"/>
          </a:xfrm>
          <a:prstGeom prst="roundRect">
            <a:avLst>
              <a:gd name="adj" fmla="val 7734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47" name="圆角矩形 46"/>
          <p:cNvSpPr/>
          <p:nvPr>
            <p:custDataLst>
              <p:tags r:id="rId20"/>
            </p:custDataLst>
          </p:nvPr>
        </p:nvSpPr>
        <p:spPr>
          <a:xfrm>
            <a:off x="6497757" y="4167057"/>
            <a:ext cx="2197706" cy="1974978"/>
          </a:xfrm>
          <a:prstGeom prst="roundRect">
            <a:avLst>
              <a:gd name="adj" fmla="val 773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48" name="文本框 47"/>
          <p:cNvSpPr txBox="1"/>
          <p:nvPr>
            <p:custDataLst>
              <p:tags r:id="rId21"/>
            </p:custDataLst>
          </p:nvPr>
        </p:nvSpPr>
        <p:spPr>
          <a:xfrm>
            <a:off x="6580179" y="4296038"/>
            <a:ext cx="2034121" cy="1728342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9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安全教育可以提高员工的自我管理能力，减少因个人原因导致的事故，从而提高工作效率。</a:t>
            </a:r>
          </a:p>
        </p:txBody>
      </p:sp>
    </p:spTree>
    <p:custDataLst>
      <p:tags r:id="rId22"/>
    </p:custDataLst>
  </p:cSld>
  <p:clrMapOvr>
    <a:masterClrMapping/>
  </p:clrMapOvr>
  <p:transition spd="med"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 descr="andrew-kliatskyi-jpu0gMXT9to-unsplas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rot="5400000" flipH="1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降低事故风险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6" name="文本框 16"/>
          <p:cNvSpPr txBox="1"/>
          <p:nvPr>
            <p:custDataLst>
              <p:tags r:id="rId6"/>
            </p:custDataLst>
          </p:nvPr>
        </p:nvSpPr>
        <p:spPr>
          <a:xfrm>
            <a:off x="7255751" y="1578234"/>
            <a:ext cx="3637184" cy="84274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91440" tIns="45720" rIns="91440" bIns="45720" numCol="1" anchor="ctr">
            <a:normAutofit/>
          </a:bodyPr>
          <a:lstStyle>
            <a:lvl1pPr>
              <a:lnSpc>
                <a:spcPct val="130000"/>
              </a:lnSpc>
              <a:defRPr sz="1200" spc="128">
                <a:solidFill>
                  <a:srgbClr val="262626"/>
                </a:solidFill>
                <a:latin typeface="+mj-lt"/>
                <a:ea typeface="+mj-ea"/>
                <a:cs typeface="+mj-cs"/>
                <a:sym typeface="微软雅黑" panose="020b0503020204020204" charset="-122"/>
              </a:defRPr>
            </a:lvl1pPr>
          </a:lstStyle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defRPr>
                <a:latin typeface="Arial"/>
                <a:ea typeface="Arial"/>
                <a:cs typeface="Arial"/>
                <a:sym typeface="Arial" panose="020b0604020202020204"/>
              </a:defRPr>
            </a:pPr>
            <a:r>
              <a:rPr lang="zh-CN" altLang="en-US" sz="1800" spc="12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安全教育可以提高员工的安全意识，减少事故的发生。</a:t>
            </a:r>
          </a:p>
        </p:txBody>
      </p:sp>
      <p:sp>
        <p:nvSpPr>
          <p:cNvPr id="117" name="01"/>
          <p:cNvSpPr txBox="1"/>
          <p:nvPr>
            <p:custDataLst>
              <p:tags r:id="rId7"/>
            </p:custDataLst>
          </p:nvPr>
        </p:nvSpPr>
        <p:spPr>
          <a:xfrm>
            <a:off x="6256483" y="1695478"/>
            <a:ext cx="737473" cy="60825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91440" tIns="45720" rIns="91440" bIns="45720" numCol="1" anchor="ctr">
            <a:normAutofit/>
          </a:bodyPr>
          <a:lstStyle>
            <a:lvl1pPr>
              <a:defRPr b="1">
                <a:solidFill>
                  <a:srgbClr val="59C78A"/>
                </a:solidFill>
              </a:defRPr>
            </a:lvl1pPr>
          </a:lstStyle>
          <a:p>
            <a:pPr algn="ctr">
              <a:lnSpc>
                <a:spcPct val="120000"/>
              </a:lnSpc>
            </a:pPr>
            <a:r>
              <a:rPr sz="24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17" name="圆角矩形 16"/>
          <p:cNvSpPr/>
          <p:nvPr>
            <p:custDataLst>
              <p:tags r:id="rId8"/>
            </p:custDataLst>
          </p:nvPr>
        </p:nvSpPr>
        <p:spPr>
          <a:xfrm>
            <a:off x="2057208" y="2726808"/>
            <a:ext cx="2299881" cy="957893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8" name="圆角矩形 17"/>
          <p:cNvSpPr/>
          <p:nvPr>
            <p:custDataLst>
              <p:tags r:id="rId9"/>
            </p:custDataLst>
          </p:nvPr>
        </p:nvSpPr>
        <p:spPr>
          <a:xfrm>
            <a:off x="1682482" y="3935300"/>
            <a:ext cx="3049333" cy="957893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9" name="圆角矩形 18"/>
          <p:cNvSpPr/>
          <p:nvPr>
            <p:custDataLst>
              <p:tags r:id="rId10"/>
            </p:custDataLst>
          </p:nvPr>
        </p:nvSpPr>
        <p:spPr>
          <a:xfrm>
            <a:off x="1306195" y="5141449"/>
            <a:ext cx="3801908" cy="957893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2" name="圆角矩形 21"/>
          <p:cNvSpPr/>
          <p:nvPr>
            <p:custDataLst>
              <p:tags r:id="rId11"/>
            </p:custDataLst>
          </p:nvPr>
        </p:nvSpPr>
        <p:spPr>
          <a:xfrm>
            <a:off x="2386655" y="1520659"/>
            <a:ext cx="1640988" cy="957893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45" name="01"/>
          <p:cNvSpPr txBox="1"/>
          <p:nvPr>
            <p:custDataLst>
              <p:tags r:id="rId12"/>
            </p:custDataLst>
          </p:nvPr>
        </p:nvSpPr>
        <p:spPr>
          <a:xfrm>
            <a:off x="2778166" y="1654210"/>
            <a:ext cx="857966" cy="69079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91440" tIns="45720" rIns="91440" bIns="45720" numCol="1" anchor="ctr">
            <a:normAutofit/>
          </a:bodyPr>
          <a:lstStyle>
            <a:lvl1pPr algn="ctr">
              <a:defRPr sz="1600" b="1">
                <a:solidFill>
                  <a:srgbClr val="FFFFFF"/>
                </a:solidFill>
              </a:defRPr>
            </a:lvl1pPr>
          </a:lstStyle>
          <a:p>
            <a:pPr>
              <a:lnSpc>
                <a:spcPct val="120000"/>
              </a:lnSpc>
            </a:pPr>
            <a:r>
              <a:rPr sz="24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24" name="01"/>
          <p:cNvSpPr txBox="1"/>
          <p:nvPr>
            <p:custDataLst>
              <p:tags r:id="rId13"/>
            </p:custDataLst>
          </p:nvPr>
        </p:nvSpPr>
        <p:spPr>
          <a:xfrm>
            <a:off x="2778166" y="2860360"/>
            <a:ext cx="857966" cy="69079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91440" tIns="45720" rIns="91440" bIns="45720" numCol="1" anchor="ctr">
            <a:normAutofit/>
          </a:bodyPr>
          <a:lstStyle>
            <a:lvl1pPr algn="ctr">
              <a:defRPr sz="1600" b="1">
                <a:solidFill>
                  <a:srgbClr val="FFFFFF"/>
                </a:solidFill>
              </a:defRPr>
            </a:lvl1pPr>
          </a:lstStyle>
          <a:p>
            <a:pPr>
              <a:lnSpc>
                <a:spcPct val="120000"/>
              </a:lnSpc>
            </a:pPr>
            <a:r>
              <a:rPr sz="24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</a:t>
            </a:r>
            <a:r>
              <a:rPr lang="en-US" sz="24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2</a:t>
            </a:r>
          </a:p>
        </p:txBody>
      </p:sp>
      <p:sp>
        <p:nvSpPr>
          <p:cNvPr id="25" name="01"/>
          <p:cNvSpPr txBox="1"/>
          <p:nvPr>
            <p:custDataLst>
              <p:tags r:id="rId14"/>
            </p:custDataLst>
          </p:nvPr>
        </p:nvSpPr>
        <p:spPr>
          <a:xfrm>
            <a:off x="2778166" y="4068851"/>
            <a:ext cx="857966" cy="69079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91440" tIns="45720" rIns="91440" bIns="45720" numCol="1" anchor="ctr">
            <a:normAutofit/>
          </a:bodyPr>
          <a:lstStyle>
            <a:lvl1pPr algn="ctr">
              <a:defRPr sz="1600" b="1">
                <a:solidFill>
                  <a:srgbClr val="FFFFFF"/>
                </a:solidFill>
              </a:defRPr>
            </a:lvl1pPr>
          </a:lstStyle>
          <a:p>
            <a:pPr>
              <a:lnSpc>
                <a:spcPct val="120000"/>
              </a:lnSpc>
            </a:pPr>
            <a:r>
              <a:rPr sz="24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</a:t>
            </a:r>
            <a:r>
              <a:rPr lang="en-US" sz="24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3</a:t>
            </a:r>
          </a:p>
        </p:txBody>
      </p:sp>
      <p:sp>
        <p:nvSpPr>
          <p:cNvPr id="26" name="01"/>
          <p:cNvSpPr txBox="1"/>
          <p:nvPr>
            <p:custDataLst>
              <p:tags r:id="rId15"/>
            </p:custDataLst>
          </p:nvPr>
        </p:nvSpPr>
        <p:spPr>
          <a:xfrm>
            <a:off x="2778166" y="5275000"/>
            <a:ext cx="857966" cy="69079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91440" tIns="45720" rIns="91440" bIns="45720" numCol="1" anchor="ctr">
            <a:normAutofit/>
          </a:bodyPr>
          <a:lstStyle>
            <a:lvl1pPr algn="ctr">
              <a:defRPr sz="1600" b="1">
                <a:solidFill>
                  <a:srgbClr val="FFFFFF"/>
                </a:solidFill>
              </a:defRPr>
            </a:lvl1pPr>
          </a:lstStyle>
          <a:p>
            <a:pPr>
              <a:lnSpc>
                <a:spcPct val="120000"/>
              </a:lnSpc>
            </a:pPr>
            <a:r>
              <a:rPr sz="24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</a:t>
            </a:r>
            <a:r>
              <a:rPr lang="en-US" sz="24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4</a:t>
            </a:r>
          </a:p>
        </p:txBody>
      </p:sp>
      <p:sp>
        <p:nvSpPr>
          <p:cNvPr id="30" name="文本框 16"/>
          <p:cNvSpPr txBox="1"/>
          <p:nvPr>
            <p:custDataLst>
              <p:tags r:id="rId16"/>
            </p:custDataLst>
          </p:nvPr>
        </p:nvSpPr>
        <p:spPr>
          <a:xfrm>
            <a:off x="7255751" y="2784383"/>
            <a:ext cx="3637184" cy="84274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91440" tIns="45720" rIns="91440" bIns="45720" numCol="1" anchor="ctr">
            <a:normAutofit/>
          </a:bodyPr>
          <a:lstStyle>
            <a:lvl1pPr>
              <a:lnSpc>
                <a:spcPct val="130000"/>
              </a:lnSpc>
              <a:defRPr sz="1200" spc="128">
                <a:solidFill>
                  <a:srgbClr val="262626"/>
                </a:solidFill>
                <a:latin typeface="+mj-lt"/>
                <a:ea typeface="+mj-ea"/>
                <a:cs typeface="+mj-cs"/>
                <a:sym typeface="微软雅黑" panose="020b0503020204020204" charset="-122"/>
              </a:defRPr>
            </a:lvl1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defRPr>
                <a:latin typeface="Arial"/>
                <a:ea typeface="Arial"/>
                <a:cs typeface="Arial"/>
                <a:sym typeface="Arial" panose="020b0604020202020204"/>
              </a:defRPr>
            </a:pPr>
            <a:r>
              <a:rPr lang="zh-CN" altLang="en-US" sz="1800" spc="1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安全教育可以帮助员工了解安全操作规程，降低操作失误的风险。</a:t>
            </a:r>
          </a:p>
        </p:txBody>
      </p:sp>
      <p:sp>
        <p:nvSpPr>
          <p:cNvPr id="31" name="文本框 16"/>
          <p:cNvSpPr txBox="1"/>
          <p:nvPr>
            <p:custDataLst>
              <p:tags r:id="rId17"/>
            </p:custDataLst>
          </p:nvPr>
        </p:nvSpPr>
        <p:spPr>
          <a:xfrm>
            <a:off x="7255751" y="3992874"/>
            <a:ext cx="3637184" cy="84274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91440" tIns="45720" rIns="91440" bIns="45720" numCol="1" anchor="ctr">
            <a:normAutofit/>
          </a:bodyPr>
          <a:lstStyle>
            <a:lvl1pPr>
              <a:lnSpc>
                <a:spcPct val="130000"/>
              </a:lnSpc>
              <a:defRPr sz="1200" spc="128">
                <a:solidFill>
                  <a:srgbClr val="262626"/>
                </a:solidFill>
                <a:latin typeface="+mj-lt"/>
                <a:ea typeface="+mj-ea"/>
                <a:cs typeface="+mj-cs"/>
                <a:sym typeface="微软雅黑" panose="020b0503020204020204" charset="-122"/>
              </a:defRPr>
            </a:lvl1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defRPr>
                <a:latin typeface="Arial"/>
                <a:ea typeface="Arial"/>
                <a:cs typeface="Arial"/>
                <a:sym typeface="Arial" panose="020b0604020202020204"/>
              </a:defRPr>
            </a:pPr>
            <a:r>
              <a:rPr lang="zh-CN" altLang="en-US" sz="1800" spc="1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安全教育可以提高员工的应急处理能力，降低事故发生后的损失。</a:t>
            </a:r>
          </a:p>
        </p:txBody>
      </p:sp>
      <p:sp>
        <p:nvSpPr>
          <p:cNvPr id="32" name="文本框 16"/>
          <p:cNvSpPr txBox="1"/>
          <p:nvPr>
            <p:custDataLst>
              <p:tags r:id="rId18"/>
            </p:custDataLst>
          </p:nvPr>
        </p:nvSpPr>
        <p:spPr>
          <a:xfrm>
            <a:off x="7255751" y="5199024"/>
            <a:ext cx="3637184" cy="84274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91440" tIns="45720" rIns="91440" bIns="45720" numCol="1" anchor="ctr">
            <a:normAutofit/>
          </a:bodyPr>
          <a:lstStyle>
            <a:lvl1pPr>
              <a:lnSpc>
                <a:spcPct val="130000"/>
              </a:lnSpc>
              <a:defRPr sz="1200" spc="128">
                <a:solidFill>
                  <a:srgbClr val="262626"/>
                </a:solidFill>
                <a:latin typeface="+mj-lt"/>
                <a:ea typeface="+mj-ea"/>
                <a:cs typeface="+mj-cs"/>
                <a:sym typeface="微软雅黑" panose="020b0503020204020204" charset="-122"/>
              </a:defRPr>
            </a:lvl1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defRPr>
                <a:latin typeface="Arial"/>
                <a:ea typeface="Arial"/>
                <a:cs typeface="Arial"/>
                <a:sym typeface="Arial" panose="020b0604020202020204"/>
              </a:defRPr>
            </a:pPr>
            <a:r>
              <a:rPr lang="zh-CN" altLang="en-US" sz="1800" spc="1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安全教育可以提高员工的自我保护意识，降低自身受伤的风险。</a:t>
            </a:r>
          </a:p>
        </p:txBody>
      </p:sp>
      <p:sp>
        <p:nvSpPr>
          <p:cNvPr id="36" name="01"/>
          <p:cNvSpPr txBox="1"/>
          <p:nvPr>
            <p:custDataLst>
              <p:tags r:id="rId19"/>
            </p:custDataLst>
          </p:nvPr>
        </p:nvSpPr>
        <p:spPr>
          <a:xfrm>
            <a:off x="6256483" y="2901627"/>
            <a:ext cx="737473" cy="60825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91440" tIns="45720" rIns="91440" bIns="45720" numCol="1" anchor="ctr">
            <a:normAutofit/>
          </a:bodyPr>
          <a:lstStyle>
            <a:lvl1pPr>
              <a:defRPr b="1">
                <a:solidFill>
                  <a:srgbClr val="59C78A"/>
                </a:solidFill>
              </a:defRPr>
            </a:lvl1pPr>
          </a:lstStyle>
          <a:p>
            <a:pPr algn="ctr">
              <a:lnSpc>
                <a:spcPct val="120000"/>
              </a:lnSpc>
            </a:pPr>
            <a:r>
              <a:rPr sz="24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</a:t>
            </a:r>
            <a:r>
              <a:rPr lang="en-US" sz="24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2</a:t>
            </a:r>
          </a:p>
        </p:txBody>
      </p:sp>
      <p:sp>
        <p:nvSpPr>
          <p:cNvPr id="37" name="01"/>
          <p:cNvSpPr txBox="1"/>
          <p:nvPr>
            <p:custDataLst>
              <p:tags r:id="rId20"/>
            </p:custDataLst>
          </p:nvPr>
        </p:nvSpPr>
        <p:spPr>
          <a:xfrm>
            <a:off x="6256483" y="4110119"/>
            <a:ext cx="737473" cy="60825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91440" tIns="45720" rIns="91440" bIns="45720" numCol="1" anchor="ctr">
            <a:normAutofit/>
          </a:bodyPr>
          <a:lstStyle>
            <a:lvl1pPr>
              <a:defRPr b="1">
                <a:solidFill>
                  <a:srgbClr val="59C78A"/>
                </a:solidFill>
              </a:defRPr>
            </a:lvl1pPr>
          </a:lstStyle>
          <a:p>
            <a:pPr algn="ctr">
              <a:lnSpc>
                <a:spcPct val="120000"/>
              </a:lnSpc>
            </a:pPr>
            <a:r>
              <a:rPr sz="24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</a:t>
            </a:r>
            <a:r>
              <a:rPr lang="en-US" sz="24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3</a:t>
            </a:r>
          </a:p>
        </p:txBody>
      </p:sp>
      <p:sp>
        <p:nvSpPr>
          <p:cNvPr id="38" name="01"/>
          <p:cNvSpPr txBox="1"/>
          <p:nvPr>
            <p:custDataLst>
              <p:tags r:id="rId21"/>
            </p:custDataLst>
          </p:nvPr>
        </p:nvSpPr>
        <p:spPr>
          <a:xfrm>
            <a:off x="6256483" y="5316268"/>
            <a:ext cx="737473" cy="60825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91440" tIns="45720" rIns="91440" bIns="45720" numCol="1" anchor="ctr">
            <a:normAutofit/>
          </a:bodyPr>
          <a:lstStyle>
            <a:lvl1pPr>
              <a:defRPr b="1">
                <a:solidFill>
                  <a:srgbClr val="59C78A"/>
                </a:solidFill>
              </a:defRPr>
            </a:lvl1pPr>
          </a:lstStyle>
          <a:p>
            <a:pPr algn="ctr">
              <a:lnSpc>
                <a:spcPct val="120000"/>
              </a:lnSpc>
            </a:pPr>
            <a:r>
              <a:rPr sz="2400">
                <a:solidFill>
                  <a:schemeClr val="accent4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</a:t>
            </a:r>
            <a:r>
              <a:rPr lang="en-US" sz="2400">
                <a:solidFill>
                  <a:schemeClr val="accent4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4</a:t>
            </a:r>
          </a:p>
        </p:txBody>
      </p:sp>
    </p:spTree>
    <p:custDataLst>
      <p:tags r:id="rId22"/>
    </p:custDataLst>
  </p:cSld>
  <p:clrMapOvr>
    <a:masterClrMapping/>
  </p:clrMapOvr>
  <p:transition spd="med"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rgbClr val="201F2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文本占位符 3"/>
          <p:cNvSpPr/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>
                    <a:alpha val="28000"/>
                  </a:schemeClr>
                </a:solidFill>
              </a:rPr>
              <a:t>2</a:t>
            </a:r>
          </a:p>
        </p:txBody>
      </p:sp>
      <p:sp>
        <p:nvSpPr>
          <p:cNvPr id="5" name="标题 4"/>
          <p:cNvSpPr/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/>
                </a:solidFill>
              </a:rPr>
              <a:t>安全教育的内容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 descr="andrew-kliatskyi-jpu0gMXT9to-unsplas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rot="5400000" flipH="1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安全法规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矩形 1"/>
          <p:cNvSpPr/>
          <p:nvPr>
            <p:custDataLst>
              <p:tags r:id="rId6"/>
            </p:custDataLst>
          </p:nvPr>
        </p:nvSpPr>
        <p:spPr>
          <a:xfrm>
            <a:off x="1306195" y="1870696"/>
            <a:ext cx="670970" cy="65396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矩形 4"/>
          <p:cNvSpPr/>
          <p:nvPr>
            <p:custDataLst>
              <p:tags r:id="rId7"/>
            </p:custDataLst>
          </p:nvPr>
        </p:nvSpPr>
        <p:spPr>
          <a:xfrm>
            <a:off x="1977165" y="1870696"/>
            <a:ext cx="8914990" cy="653961"/>
          </a:xfrm>
          <a:prstGeom prst="rect">
            <a:avLst/>
          </a:prstGeom>
          <a:solidFill>
            <a:schemeClr val="lt1">
              <a:lumMod val="9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" name="文本框 16"/>
          <p:cNvSpPr txBox="1"/>
          <p:nvPr>
            <p:custDataLst>
              <p:tags r:id="rId8"/>
            </p:custDataLst>
          </p:nvPr>
        </p:nvSpPr>
        <p:spPr>
          <a:xfrm>
            <a:off x="2247548" y="1963365"/>
            <a:ext cx="8377158" cy="469210"/>
          </a:xfrm>
          <a:prstGeom prst="rect">
            <a:avLst/>
          </a:prstGeom>
        </p:spPr>
        <p:txBody>
          <a:bodyPr wrap="square" lIns="90000" tIns="46800" rIns="90000" bIns="46800" anchor="ctr" anchorCtr="0">
            <a:normAutofit/>
          </a:bodyPr>
          <a:lstStyle>
            <a:defPPr>
              <a:defRPr lang="zh-CN"/>
            </a:defPPr>
            <a:lvl1pPr>
              <a:defRPr sz="1400">
                <a:solidFill>
                  <a:prstClr val="white"/>
                </a:solidFill>
              </a:defRPr>
            </a:lvl1pPr>
          </a:lstStyle>
          <a:p>
            <a:pPr marL="0" fontAlgn="auto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2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国家法律法规：《安全生产法》、《建筑施工安全生产管理条例》等</a:t>
            </a:r>
          </a:p>
        </p:txBody>
      </p:sp>
      <p:sp>
        <p:nvSpPr>
          <p:cNvPr id="8" name="矩形 7"/>
          <p:cNvSpPr/>
          <p:nvPr>
            <p:custDataLst>
              <p:tags r:id="rId9"/>
            </p:custDataLst>
          </p:nvPr>
        </p:nvSpPr>
        <p:spPr>
          <a:xfrm>
            <a:off x="1306195" y="2676565"/>
            <a:ext cx="670970" cy="65396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" name="矩形 8"/>
          <p:cNvSpPr/>
          <p:nvPr>
            <p:custDataLst>
              <p:tags r:id="rId10"/>
            </p:custDataLst>
          </p:nvPr>
        </p:nvSpPr>
        <p:spPr>
          <a:xfrm>
            <a:off x="1977165" y="2677151"/>
            <a:ext cx="8914990" cy="653961"/>
          </a:xfrm>
          <a:prstGeom prst="rect">
            <a:avLst/>
          </a:prstGeom>
          <a:solidFill>
            <a:schemeClr val="lt1">
              <a:lumMod val="9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8" name="文本框 17"/>
          <p:cNvSpPr txBox="1"/>
          <p:nvPr>
            <p:custDataLst>
              <p:tags r:id="rId11"/>
            </p:custDataLst>
          </p:nvPr>
        </p:nvSpPr>
        <p:spPr>
          <a:xfrm>
            <a:off x="2247548" y="2769820"/>
            <a:ext cx="8377158" cy="469210"/>
          </a:xfrm>
          <a:prstGeom prst="rect">
            <a:avLst/>
          </a:prstGeom>
        </p:spPr>
        <p:txBody>
          <a:bodyPr wrap="square" lIns="90000" tIns="46800" rIns="90000" bIns="46800" anchor="ctr" anchorCtr="0">
            <a:normAutofit/>
          </a:bodyPr>
          <a:lstStyle>
            <a:defPPr>
              <a:defRPr lang="zh-CN"/>
            </a:defPPr>
            <a:lvl1pPr>
              <a:defRPr sz="1400">
                <a:solidFill>
                  <a:prstClr val="white"/>
                </a:solidFill>
              </a:defRPr>
            </a:lvl1pPr>
          </a:lstStyle>
          <a:p>
            <a:pPr marL="0" fontAlgn="auto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行业标准：《建筑施工安全技术规范》、《建筑施工安全检查标准》等</a:t>
            </a:r>
          </a:p>
        </p:txBody>
      </p:sp>
      <p:sp>
        <p:nvSpPr>
          <p:cNvPr id="12" name="矩形 11"/>
          <p:cNvSpPr/>
          <p:nvPr>
            <p:custDataLst>
              <p:tags r:id="rId12"/>
            </p:custDataLst>
          </p:nvPr>
        </p:nvSpPr>
        <p:spPr>
          <a:xfrm>
            <a:off x="1306195" y="3483019"/>
            <a:ext cx="670970" cy="65396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3" name="矩形 12"/>
          <p:cNvSpPr/>
          <p:nvPr>
            <p:custDataLst>
              <p:tags r:id="rId13"/>
            </p:custDataLst>
          </p:nvPr>
        </p:nvSpPr>
        <p:spPr>
          <a:xfrm>
            <a:off x="1977165" y="3483019"/>
            <a:ext cx="8914990" cy="653961"/>
          </a:xfrm>
          <a:prstGeom prst="rect">
            <a:avLst/>
          </a:prstGeom>
          <a:solidFill>
            <a:schemeClr val="lt1">
              <a:lumMod val="9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9" name="文本框 18"/>
          <p:cNvSpPr txBox="1"/>
          <p:nvPr>
            <p:custDataLst>
              <p:tags r:id="rId14"/>
            </p:custDataLst>
          </p:nvPr>
        </p:nvSpPr>
        <p:spPr>
          <a:xfrm>
            <a:off x="2247548" y="3575688"/>
            <a:ext cx="8377158" cy="469210"/>
          </a:xfrm>
          <a:prstGeom prst="rect">
            <a:avLst/>
          </a:prstGeom>
        </p:spPr>
        <p:txBody>
          <a:bodyPr wrap="square" lIns="90000" tIns="46800" rIns="90000" bIns="46800" anchor="ctr" anchorCtr="0">
            <a:normAutofit/>
          </a:bodyPr>
          <a:lstStyle>
            <a:defPPr>
              <a:defRPr lang="zh-CN"/>
            </a:defPPr>
            <a:lvl1pPr>
              <a:defRPr sz="1400">
                <a:solidFill>
                  <a:prstClr val="white"/>
                </a:solidFill>
              </a:defRPr>
            </a:lvl1pPr>
          </a:lstStyle>
          <a:p>
            <a:pPr marL="0" fontAlgn="auto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6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企业规章制度：企业内部制定的安全生产规章制度</a:t>
            </a:r>
          </a:p>
        </p:txBody>
      </p:sp>
      <p:sp>
        <p:nvSpPr>
          <p:cNvPr id="20" name="矩形 19"/>
          <p:cNvSpPr/>
          <p:nvPr>
            <p:custDataLst>
              <p:tags r:id="rId15"/>
            </p:custDataLst>
          </p:nvPr>
        </p:nvSpPr>
        <p:spPr>
          <a:xfrm>
            <a:off x="1306195" y="4289474"/>
            <a:ext cx="670970" cy="65396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1" name="矩形 20"/>
          <p:cNvSpPr/>
          <p:nvPr>
            <p:custDataLst>
              <p:tags r:id="rId16"/>
            </p:custDataLst>
          </p:nvPr>
        </p:nvSpPr>
        <p:spPr>
          <a:xfrm>
            <a:off x="1977165" y="4289474"/>
            <a:ext cx="8914990" cy="653961"/>
          </a:xfrm>
          <a:prstGeom prst="rect">
            <a:avLst/>
          </a:prstGeom>
          <a:solidFill>
            <a:schemeClr val="lt1">
              <a:lumMod val="9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3" name="文本框 22"/>
          <p:cNvSpPr txBox="1"/>
          <p:nvPr>
            <p:custDataLst>
              <p:tags r:id="rId17"/>
            </p:custDataLst>
          </p:nvPr>
        </p:nvSpPr>
        <p:spPr>
          <a:xfrm>
            <a:off x="2247548" y="4382143"/>
            <a:ext cx="8377158" cy="469210"/>
          </a:xfrm>
          <a:prstGeom prst="rect">
            <a:avLst/>
          </a:prstGeom>
        </p:spPr>
        <p:txBody>
          <a:bodyPr wrap="square" lIns="90000" tIns="46800" rIns="90000" bIns="46800" anchor="ctr" anchorCtr="0">
            <a:normAutofit/>
          </a:bodyPr>
          <a:lstStyle>
            <a:defPPr>
              <a:defRPr lang="zh-CN"/>
            </a:defPPr>
            <a:lvl1pPr>
              <a:defRPr sz="1400">
                <a:solidFill>
                  <a:prstClr val="white"/>
                </a:solidFill>
              </a:defRPr>
            </a:lvl1pPr>
          </a:lstStyle>
          <a:p>
            <a:pPr marL="0" fontAlgn="auto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6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安全操作规程：针对不同施工作业的详细操作规程</a:t>
            </a:r>
          </a:p>
        </p:txBody>
      </p:sp>
      <p:sp>
        <p:nvSpPr>
          <p:cNvPr id="25" name="矩形 24"/>
          <p:cNvSpPr/>
          <p:nvPr>
            <p:custDataLst>
              <p:tags r:id="rId18"/>
            </p:custDataLst>
          </p:nvPr>
        </p:nvSpPr>
        <p:spPr>
          <a:xfrm>
            <a:off x="1306195" y="5095342"/>
            <a:ext cx="670970" cy="65396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6" name="矩形 25"/>
          <p:cNvSpPr/>
          <p:nvPr>
            <p:custDataLst>
              <p:tags r:id="rId19"/>
            </p:custDataLst>
          </p:nvPr>
        </p:nvSpPr>
        <p:spPr>
          <a:xfrm>
            <a:off x="1977165" y="5095929"/>
            <a:ext cx="8914990" cy="653961"/>
          </a:xfrm>
          <a:prstGeom prst="rect">
            <a:avLst/>
          </a:prstGeom>
          <a:solidFill>
            <a:schemeClr val="lt1">
              <a:lumMod val="9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8" name="文本框 27"/>
          <p:cNvSpPr txBox="1"/>
          <p:nvPr>
            <p:custDataLst>
              <p:tags r:id="rId20"/>
            </p:custDataLst>
          </p:nvPr>
        </p:nvSpPr>
        <p:spPr>
          <a:xfrm>
            <a:off x="2247548" y="5188598"/>
            <a:ext cx="8377158" cy="469210"/>
          </a:xfrm>
          <a:prstGeom prst="rect">
            <a:avLst/>
          </a:prstGeom>
        </p:spPr>
        <p:txBody>
          <a:bodyPr wrap="square" lIns="90000" tIns="46800" rIns="90000" bIns="46800" anchor="ctr" anchorCtr="0">
            <a:normAutofit/>
          </a:bodyPr>
          <a:lstStyle>
            <a:defPPr>
              <a:defRPr lang="zh-CN"/>
            </a:defPPr>
            <a:lvl1pPr>
              <a:defRPr sz="1400">
                <a:solidFill>
                  <a:prstClr val="white"/>
                </a:solidFill>
              </a:defRPr>
            </a:lvl1pPr>
          </a:lstStyle>
          <a:p>
            <a:pPr marL="0" fontAlgn="auto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安全培训：对施工人员进行安全知识培训，提高安全意识和自我保护能力</a:t>
            </a:r>
          </a:p>
        </p:txBody>
      </p:sp>
      <p:sp>
        <p:nvSpPr>
          <p:cNvPr id="15" name="文本框 14"/>
          <p:cNvSpPr txBox="1"/>
          <p:nvPr>
            <p:custDataLst>
              <p:tags r:id="rId21"/>
            </p:custDataLst>
          </p:nvPr>
        </p:nvSpPr>
        <p:spPr>
          <a:xfrm>
            <a:off x="1441093" y="3540498"/>
            <a:ext cx="400588" cy="539005"/>
          </a:xfrm>
          <a:prstGeom prst="rect">
            <a:avLst/>
          </a:prstGeom>
          <a:noFill/>
        </p:spPr>
        <p:txBody>
          <a:bodyPr wrap="none" rtlCol="0">
            <a:normAutofit fontScale="90000" lnSpcReduction="10000"/>
          </a:bodyPr>
          <a:lstStyle/>
          <a:p>
            <a:r>
              <a:rPr lang="en-US" altLang="zh-CN" sz="32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3</a:t>
            </a:r>
          </a:p>
        </p:txBody>
      </p:sp>
      <p:sp>
        <p:nvSpPr>
          <p:cNvPr id="24" name="文本框 23"/>
          <p:cNvSpPr txBox="1"/>
          <p:nvPr>
            <p:custDataLst>
              <p:tags r:id="rId22"/>
            </p:custDataLst>
          </p:nvPr>
        </p:nvSpPr>
        <p:spPr>
          <a:xfrm>
            <a:off x="1441093" y="2735216"/>
            <a:ext cx="400588" cy="539005"/>
          </a:xfrm>
          <a:prstGeom prst="rect">
            <a:avLst/>
          </a:prstGeom>
          <a:noFill/>
        </p:spPr>
        <p:txBody>
          <a:bodyPr wrap="none" rtlCol="0">
            <a:normAutofit fontScale="90000" lnSpcReduction="10000"/>
          </a:bodyPr>
          <a:lstStyle/>
          <a:p>
            <a:r>
              <a:rPr lang="en-US" altLang="zh-CN" sz="32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2</a:t>
            </a:r>
          </a:p>
        </p:txBody>
      </p:sp>
      <p:sp>
        <p:nvSpPr>
          <p:cNvPr id="29" name="文本框 28"/>
          <p:cNvSpPr txBox="1"/>
          <p:nvPr>
            <p:custDataLst>
              <p:tags r:id="rId23"/>
            </p:custDataLst>
          </p:nvPr>
        </p:nvSpPr>
        <p:spPr>
          <a:xfrm>
            <a:off x="1441093" y="1928761"/>
            <a:ext cx="400588" cy="539005"/>
          </a:xfrm>
          <a:prstGeom prst="rect">
            <a:avLst/>
          </a:prstGeom>
          <a:noFill/>
        </p:spPr>
        <p:txBody>
          <a:bodyPr wrap="none" rtlCol="0">
            <a:normAutofit fontScale="90000" lnSpcReduction="10000"/>
          </a:bodyPr>
          <a:lstStyle/>
          <a:p>
            <a:r>
              <a:rPr lang="en-US" altLang="zh-CN" sz="32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1</a:t>
            </a:r>
          </a:p>
        </p:txBody>
      </p:sp>
      <p:sp>
        <p:nvSpPr>
          <p:cNvPr id="30" name="文本框 29"/>
          <p:cNvSpPr txBox="1"/>
          <p:nvPr>
            <p:custDataLst>
              <p:tags r:id="rId24"/>
            </p:custDataLst>
          </p:nvPr>
        </p:nvSpPr>
        <p:spPr>
          <a:xfrm>
            <a:off x="1441093" y="4346952"/>
            <a:ext cx="400588" cy="539005"/>
          </a:xfrm>
          <a:prstGeom prst="rect">
            <a:avLst/>
          </a:prstGeom>
          <a:noFill/>
        </p:spPr>
        <p:txBody>
          <a:bodyPr wrap="none" rtlCol="0">
            <a:normAutofit fontScale="90000" lnSpcReduction="10000"/>
          </a:bodyPr>
          <a:lstStyle/>
          <a:p>
            <a:r>
              <a:rPr lang="en-US" altLang="zh-CN" sz="32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4</a:t>
            </a:r>
          </a:p>
        </p:txBody>
      </p:sp>
      <p:sp>
        <p:nvSpPr>
          <p:cNvPr id="47" name="文本框 46"/>
          <p:cNvSpPr txBox="1"/>
          <p:nvPr>
            <p:custDataLst>
              <p:tags r:id="rId25"/>
            </p:custDataLst>
          </p:nvPr>
        </p:nvSpPr>
        <p:spPr>
          <a:xfrm>
            <a:off x="1441679" y="5152820"/>
            <a:ext cx="400588" cy="539005"/>
          </a:xfrm>
          <a:prstGeom prst="rect">
            <a:avLst/>
          </a:prstGeom>
          <a:noFill/>
        </p:spPr>
        <p:txBody>
          <a:bodyPr wrap="none" rtlCol="0">
            <a:normAutofit fontScale="90000" lnSpcReduction="10000"/>
          </a:bodyPr>
          <a:lstStyle/>
          <a:p>
            <a:r>
              <a:rPr lang="en-US" altLang="zh-CN" sz="32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5</a:t>
            </a:r>
          </a:p>
        </p:txBody>
      </p:sp>
    </p:spTree>
    <p:custDataLst>
      <p:tags r:id="rId26"/>
    </p:custDataLst>
  </p:cSld>
  <p:clrMapOvr>
    <a:masterClrMapping/>
  </p:clrMapOvr>
  <p:transition spd="med"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" name="图片 3" descr="andrew-kliatskyi-jpu0gMXT9to-unsplas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rot="5400000" flipH="1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安全操作规程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矩形 1"/>
          <p:cNvSpPr/>
          <p:nvPr>
            <p:custDataLst>
              <p:tags r:id="rId6"/>
            </p:custDataLst>
          </p:nvPr>
        </p:nvSpPr>
        <p:spPr>
          <a:xfrm>
            <a:off x="1306195" y="1677441"/>
            <a:ext cx="670970" cy="65396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矩形 4"/>
          <p:cNvSpPr/>
          <p:nvPr>
            <p:custDataLst>
              <p:tags r:id="rId7"/>
            </p:custDataLst>
          </p:nvPr>
        </p:nvSpPr>
        <p:spPr>
          <a:xfrm>
            <a:off x="1977165" y="1677441"/>
            <a:ext cx="8914990" cy="653961"/>
          </a:xfrm>
          <a:prstGeom prst="rect">
            <a:avLst/>
          </a:prstGeom>
          <a:solidFill>
            <a:schemeClr val="lt1">
              <a:lumMod val="9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" name="文本框 16"/>
          <p:cNvSpPr txBox="1"/>
          <p:nvPr>
            <p:custDataLst>
              <p:tags r:id="rId8"/>
            </p:custDataLst>
          </p:nvPr>
        </p:nvSpPr>
        <p:spPr>
          <a:xfrm>
            <a:off x="2247548" y="1765417"/>
            <a:ext cx="8377158" cy="478008"/>
          </a:xfrm>
          <a:prstGeom prst="rect">
            <a:avLst/>
          </a:prstGeom>
        </p:spPr>
        <p:txBody>
          <a:bodyPr wrap="square" lIns="90000" tIns="46800" rIns="90000" bIns="46800" anchor="ctr" anchorCtr="0">
            <a:normAutofit/>
          </a:bodyPr>
          <a:lstStyle>
            <a:defPPr>
              <a:defRPr lang="zh-CN"/>
            </a:defPPr>
            <a:lvl1pPr>
              <a:defRPr sz="1400">
                <a:solidFill>
                  <a:prstClr val="white"/>
                </a:solidFill>
              </a:defRPr>
            </a:lvl1pPr>
          </a:lstStyle>
          <a:p>
            <a:pPr marL="0" lvl="0" algn="l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</a:pPr>
            <a:r>
              <a:rPr lang="zh-CN" altLang="en-US" sz="2400" spc="17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遵守安全规定：遵守国家、行业和公司制定的安全规定</a:t>
            </a:r>
          </a:p>
        </p:txBody>
      </p:sp>
      <p:sp>
        <p:nvSpPr>
          <p:cNvPr id="8" name="矩形 7"/>
          <p:cNvSpPr/>
          <p:nvPr>
            <p:custDataLst>
              <p:tags r:id="rId9"/>
            </p:custDataLst>
          </p:nvPr>
        </p:nvSpPr>
        <p:spPr>
          <a:xfrm>
            <a:off x="1306195" y="2399437"/>
            <a:ext cx="670970" cy="65396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" name="矩形 8"/>
          <p:cNvSpPr/>
          <p:nvPr>
            <p:custDataLst>
              <p:tags r:id="rId10"/>
            </p:custDataLst>
          </p:nvPr>
        </p:nvSpPr>
        <p:spPr>
          <a:xfrm>
            <a:off x="1977165" y="2399437"/>
            <a:ext cx="8914990" cy="653961"/>
          </a:xfrm>
          <a:prstGeom prst="rect">
            <a:avLst/>
          </a:prstGeom>
          <a:solidFill>
            <a:schemeClr val="lt1">
              <a:lumMod val="9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8" name="文本框 17"/>
          <p:cNvSpPr txBox="1"/>
          <p:nvPr>
            <p:custDataLst>
              <p:tags r:id="rId11"/>
            </p:custDataLst>
          </p:nvPr>
        </p:nvSpPr>
        <p:spPr>
          <a:xfrm>
            <a:off x="2247548" y="2487414"/>
            <a:ext cx="8377158" cy="478008"/>
          </a:xfrm>
          <a:prstGeom prst="rect">
            <a:avLst/>
          </a:prstGeom>
        </p:spPr>
        <p:txBody>
          <a:bodyPr wrap="square" lIns="90000" tIns="46800" rIns="90000" bIns="46800" anchor="ctr" anchorCtr="0">
            <a:normAutofit/>
          </a:bodyPr>
          <a:lstStyle>
            <a:defPPr>
              <a:defRPr lang="zh-CN"/>
            </a:defPPr>
            <a:lvl1pPr>
              <a:defRPr sz="1400">
                <a:solidFill>
                  <a:prstClr val="white"/>
                </a:solidFill>
              </a:defRPr>
            </a:lvl1pPr>
          </a:lstStyle>
          <a:p>
            <a:pPr marL="0" lvl="0" algn="l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</a:pPr>
            <a:r>
              <a:rPr lang="zh-CN" altLang="en-US" sz="2400" spc="17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正确使用工具：正确使用各种施工工具，避免误操作</a:t>
            </a:r>
          </a:p>
        </p:txBody>
      </p:sp>
      <p:sp>
        <p:nvSpPr>
          <p:cNvPr id="12" name="矩形 11"/>
          <p:cNvSpPr/>
          <p:nvPr>
            <p:custDataLst>
              <p:tags r:id="rId12"/>
            </p:custDataLst>
          </p:nvPr>
        </p:nvSpPr>
        <p:spPr>
          <a:xfrm>
            <a:off x="1306195" y="3122021"/>
            <a:ext cx="670970" cy="65396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3" name="矩形 12"/>
          <p:cNvSpPr/>
          <p:nvPr>
            <p:custDataLst>
              <p:tags r:id="rId13"/>
            </p:custDataLst>
          </p:nvPr>
        </p:nvSpPr>
        <p:spPr>
          <a:xfrm>
            <a:off x="1977165" y="3122021"/>
            <a:ext cx="8914990" cy="653961"/>
          </a:xfrm>
          <a:prstGeom prst="rect">
            <a:avLst/>
          </a:prstGeom>
          <a:solidFill>
            <a:schemeClr val="lt1">
              <a:lumMod val="9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9" name="文本框 18"/>
          <p:cNvSpPr txBox="1"/>
          <p:nvPr>
            <p:custDataLst>
              <p:tags r:id="rId14"/>
            </p:custDataLst>
          </p:nvPr>
        </p:nvSpPr>
        <p:spPr>
          <a:xfrm>
            <a:off x="2247548" y="3209998"/>
            <a:ext cx="8377158" cy="478008"/>
          </a:xfrm>
          <a:prstGeom prst="rect">
            <a:avLst/>
          </a:prstGeom>
        </p:spPr>
        <p:txBody>
          <a:bodyPr wrap="square" lIns="90000" tIns="46800" rIns="90000" bIns="46800" anchor="ctr" anchorCtr="0">
            <a:normAutofit/>
          </a:bodyPr>
          <a:lstStyle>
            <a:defPPr>
              <a:defRPr lang="zh-CN"/>
            </a:defPPr>
            <a:lvl1pPr>
              <a:defRPr sz="1400">
                <a:solidFill>
                  <a:prstClr val="white"/>
                </a:solidFill>
              </a:defRPr>
            </a:lvl1pPr>
          </a:lstStyle>
          <a:p>
            <a:pPr marL="0" lvl="0" algn="l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</a:pPr>
            <a:r>
              <a:rPr lang="zh-CN" altLang="en-US" sz="2400" spc="17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安全防护措施：穿戴安全防护用品，如安全帽、手套等</a:t>
            </a:r>
          </a:p>
        </p:txBody>
      </p:sp>
      <p:sp>
        <p:nvSpPr>
          <p:cNvPr id="20" name="矩形 19"/>
          <p:cNvSpPr/>
          <p:nvPr>
            <p:custDataLst>
              <p:tags r:id="rId15"/>
            </p:custDataLst>
          </p:nvPr>
        </p:nvSpPr>
        <p:spPr>
          <a:xfrm>
            <a:off x="1306195" y="3844604"/>
            <a:ext cx="670970" cy="65396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1" name="矩形 20"/>
          <p:cNvSpPr/>
          <p:nvPr>
            <p:custDataLst>
              <p:tags r:id="rId16"/>
            </p:custDataLst>
          </p:nvPr>
        </p:nvSpPr>
        <p:spPr>
          <a:xfrm>
            <a:off x="1977165" y="3844604"/>
            <a:ext cx="8914990" cy="653961"/>
          </a:xfrm>
          <a:prstGeom prst="rect">
            <a:avLst/>
          </a:prstGeom>
          <a:solidFill>
            <a:schemeClr val="lt1">
              <a:lumMod val="9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3" name="文本框 22"/>
          <p:cNvSpPr txBox="1"/>
          <p:nvPr>
            <p:custDataLst>
              <p:tags r:id="rId17"/>
            </p:custDataLst>
          </p:nvPr>
        </p:nvSpPr>
        <p:spPr>
          <a:xfrm>
            <a:off x="2247548" y="3932581"/>
            <a:ext cx="8377158" cy="478008"/>
          </a:xfrm>
          <a:prstGeom prst="rect">
            <a:avLst/>
          </a:prstGeom>
        </p:spPr>
        <p:txBody>
          <a:bodyPr wrap="square" lIns="90000" tIns="46800" rIns="90000" bIns="46800" anchor="ctr" anchorCtr="0">
            <a:normAutofit/>
          </a:bodyPr>
          <a:lstStyle>
            <a:defPPr>
              <a:defRPr lang="zh-CN"/>
            </a:defPPr>
            <a:lvl1pPr>
              <a:defRPr sz="1400">
                <a:solidFill>
                  <a:prstClr val="white"/>
                </a:solidFill>
              </a:defRPr>
            </a:lvl1pPr>
          </a:lstStyle>
          <a:p>
            <a:pPr marL="0" lvl="0" algn="l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</a:pPr>
            <a:r>
              <a:rPr lang="zh-CN" altLang="en-US" sz="2400" spc="17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安全检查：定期进行安全检查，确保施工环境安全</a:t>
            </a:r>
          </a:p>
        </p:txBody>
      </p:sp>
      <p:sp>
        <p:nvSpPr>
          <p:cNvPr id="25" name="矩形 24"/>
          <p:cNvSpPr/>
          <p:nvPr>
            <p:custDataLst>
              <p:tags r:id="rId18"/>
            </p:custDataLst>
          </p:nvPr>
        </p:nvSpPr>
        <p:spPr>
          <a:xfrm>
            <a:off x="1306195" y="4566601"/>
            <a:ext cx="670970" cy="65396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6" name="矩形 25"/>
          <p:cNvSpPr/>
          <p:nvPr>
            <p:custDataLst>
              <p:tags r:id="rId19"/>
            </p:custDataLst>
          </p:nvPr>
        </p:nvSpPr>
        <p:spPr>
          <a:xfrm>
            <a:off x="1977165" y="4566601"/>
            <a:ext cx="8914990" cy="653961"/>
          </a:xfrm>
          <a:prstGeom prst="rect">
            <a:avLst/>
          </a:prstGeom>
          <a:solidFill>
            <a:schemeClr val="lt1">
              <a:lumMod val="9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8" name="文本框 27"/>
          <p:cNvSpPr txBox="1"/>
          <p:nvPr>
            <p:custDataLst>
              <p:tags r:id="rId20"/>
            </p:custDataLst>
          </p:nvPr>
        </p:nvSpPr>
        <p:spPr>
          <a:xfrm>
            <a:off x="2247548" y="4655164"/>
            <a:ext cx="8377158" cy="478008"/>
          </a:xfrm>
          <a:prstGeom prst="rect">
            <a:avLst/>
          </a:prstGeom>
        </p:spPr>
        <p:txBody>
          <a:bodyPr wrap="square" lIns="90000" tIns="46800" rIns="90000" bIns="46800" anchor="ctr" anchorCtr="0">
            <a:normAutofit/>
          </a:bodyPr>
          <a:lstStyle>
            <a:defPPr>
              <a:defRPr lang="zh-CN"/>
            </a:defPPr>
            <a:lvl1pPr>
              <a:defRPr sz="1400">
                <a:solidFill>
                  <a:prstClr val="white"/>
                </a:solidFill>
              </a:defRPr>
            </a:lvl1pPr>
          </a:lstStyle>
          <a:p>
            <a:pPr marL="0" lvl="0" algn="l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</a:pPr>
            <a:r>
              <a:rPr lang="zh-CN" altLang="en-US" sz="2400" spc="16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紧急情况处理：掌握紧急情况处理方法，如触电、火灾等</a:t>
            </a:r>
          </a:p>
        </p:txBody>
      </p:sp>
      <p:sp>
        <p:nvSpPr>
          <p:cNvPr id="24" name="矩形 23"/>
          <p:cNvSpPr/>
          <p:nvPr>
            <p:custDataLst>
              <p:tags r:id="rId21"/>
            </p:custDataLst>
          </p:nvPr>
        </p:nvSpPr>
        <p:spPr>
          <a:xfrm>
            <a:off x="1306195" y="5289184"/>
            <a:ext cx="670970" cy="65396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9" name="矩形 28"/>
          <p:cNvSpPr/>
          <p:nvPr>
            <p:custDataLst>
              <p:tags r:id="rId22"/>
            </p:custDataLst>
          </p:nvPr>
        </p:nvSpPr>
        <p:spPr>
          <a:xfrm>
            <a:off x="1977165" y="5289184"/>
            <a:ext cx="8914990" cy="653961"/>
          </a:xfrm>
          <a:prstGeom prst="rect">
            <a:avLst/>
          </a:prstGeom>
          <a:solidFill>
            <a:schemeClr val="lt1">
              <a:lumMod val="9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1" name="文本框 30"/>
          <p:cNvSpPr txBox="1"/>
          <p:nvPr>
            <p:custDataLst>
              <p:tags r:id="rId23"/>
            </p:custDataLst>
          </p:nvPr>
        </p:nvSpPr>
        <p:spPr>
          <a:xfrm>
            <a:off x="2247548" y="5377161"/>
            <a:ext cx="8377158" cy="478008"/>
          </a:xfrm>
          <a:prstGeom prst="rect">
            <a:avLst/>
          </a:prstGeom>
        </p:spPr>
        <p:txBody>
          <a:bodyPr wrap="square" lIns="90000" tIns="46800" rIns="90000" bIns="46800" anchor="ctr" anchorCtr="0">
            <a:normAutofit/>
          </a:bodyPr>
          <a:lstStyle>
            <a:defPPr>
              <a:defRPr lang="zh-CN"/>
            </a:defPPr>
            <a:lvl1pPr>
              <a:defRPr sz="1400">
                <a:solidFill>
                  <a:prstClr val="white"/>
                </a:solidFill>
              </a:defRPr>
            </a:lvl1pPr>
          </a:lstStyle>
          <a:p>
            <a:pPr marL="0" lvl="0" algn="l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</a:pPr>
            <a:r>
              <a:rPr lang="zh-CN" altLang="en-US" sz="2400" spc="17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安全培训：定期进行安全培训，提高安全意识和技能</a:t>
            </a:r>
          </a:p>
        </p:txBody>
      </p:sp>
      <p:sp>
        <p:nvSpPr>
          <p:cNvPr id="15" name="文本框 14"/>
          <p:cNvSpPr txBox="1"/>
          <p:nvPr>
            <p:custDataLst>
              <p:tags r:id="rId24"/>
            </p:custDataLst>
          </p:nvPr>
        </p:nvSpPr>
        <p:spPr>
          <a:xfrm>
            <a:off x="1441679" y="3179499"/>
            <a:ext cx="400588" cy="539005"/>
          </a:xfrm>
          <a:prstGeom prst="rect">
            <a:avLst/>
          </a:prstGeom>
          <a:noFill/>
        </p:spPr>
        <p:txBody>
          <a:bodyPr wrap="none" rtlCol="0">
            <a:normAutofit fontScale="90000" lnSpcReduction="10000"/>
          </a:bodyPr>
          <a:lstStyle/>
          <a:p>
            <a:r>
              <a:rPr lang="en-US" altLang="zh-CN" sz="32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3</a:t>
            </a:r>
          </a:p>
        </p:txBody>
      </p:sp>
      <p:sp>
        <p:nvSpPr>
          <p:cNvPr id="7" name="文本框 6"/>
          <p:cNvSpPr txBox="1"/>
          <p:nvPr>
            <p:custDataLst>
              <p:tags r:id="rId25"/>
            </p:custDataLst>
          </p:nvPr>
        </p:nvSpPr>
        <p:spPr>
          <a:xfrm>
            <a:off x="1441679" y="2456916"/>
            <a:ext cx="400588" cy="539005"/>
          </a:xfrm>
          <a:prstGeom prst="rect">
            <a:avLst/>
          </a:prstGeom>
          <a:noFill/>
        </p:spPr>
        <p:txBody>
          <a:bodyPr wrap="none" rtlCol="0">
            <a:normAutofit fontScale="90000" lnSpcReduction="10000"/>
          </a:bodyPr>
          <a:lstStyle/>
          <a:p>
            <a:r>
              <a:rPr lang="en-US" altLang="zh-CN" sz="32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2</a:t>
            </a:r>
          </a:p>
        </p:txBody>
      </p:sp>
      <p:sp>
        <p:nvSpPr>
          <p:cNvPr id="11" name="文本框 10"/>
          <p:cNvSpPr txBox="1"/>
          <p:nvPr>
            <p:custDataLst>
              <p:tags r:id="rId26"/>
            </p:custDataLst>
          </p:nvPr>
        </p:nvSpPr>
        <p:spPr>
          <a:xfrm>
            <a:off x="1441679" y="1734919"/>
            <a:ext cx="400588" cy="539005"/>
          </a:xfrm>
          <a:prstGeom prst="rect">
            <a:avLst/>
          </a:prstGeom>
          <a:noFill/>
        </p:spPr>
        <p:txBody>
          <a:bodyPr wrap="none" rtlCol="0">
            <a:normAutofit fontScale="90000" lnSpcReduction="10000"/>
          </a:bodyPr>
          <a:lstStyle/>
          <a:p>
            <a:r>
              <a:rPr lang="en-US" altLang="zh-CN" sz="32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1</a:t>
            </a:r>
          </a:p>
        </p:txBody>
      </p:sp>
      <p:sp>
        <p:nvSpPr>
          <p:cNvPr id="32" name="文本框 31"/>
          <p:cNvSpPr txBox="1"/>
          <p:nvPr>
            <p:custDataLst>
              <p:tags r:id="rId27"/>
            </p:custDataLst>
          </p:nvPr>
        </p:nvSpPr>
        <p:spPr>
          <a:xfrm>
            <a:off x="1441679" y="3902082"/>
            <a:ext cx="400588" cy="539005"/>
          </a:xfrm>
          <a:prstGeom prst="rect">
            <a:avLst/>
          </a:prstGeom>
          <a:noFill/>
        </p:spPr>
        <p:txBody>
          <a:bodyPr wrap="none" rtlCol="0">
            <a:normAutofit fontScale="90000" lnSpcReduction="10000"/>
          </a:bodyPr>
          <a:lstStyle/>
          <a:p>
            <a:r>
              <a:rPr lang="en-US" altLang="zh-CN" sz="32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4</a:t>
            </a:r>
          </a:p>
        </p:txBody>
      </p:sp>
      <p:sp>
        <p:nvSpPr>
          <p:cNvPr id="47" name="文本框 46"/>
          <p:cNvSpPr txBox="1"/>
          <p:nvPr>
            <p:custDataLst>
              <p:tags r:id="rId28"/>
            </p:custDataLst>
          </p:nvPr>
        </p:nvSpPr>
        <p:spPr>
          <a:xfrm>
            <a:off x="1441679" y="4624079"/>
            <a:ext cx="400588" cy="539005"/>
          </a:xfrm>
          <a:prstGeom prst="rect">
            <a:avLst/>
          </a:prstGeom>
          <a:noFill/>
        </p:spPr>
        <p:txBody>
          <a:bodyPr wrap="none" rtlCol="0">
            <a:normAutofit fontScale="90000" lnSpcReduction="10000"/>
          </a:bodyPr>
          <a:lstStyle/>
          <a:p>
            <a:r>
              <a:rPr lang="en-US" altLang="zh-CN" sz="32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5</a:t>
            </a:r>
          </a:p>
        </p:txBody>
      </p:sp>
      <p:sp>
        <p:nvSpPr>
          <p:cNvPr id="33" name="文本框 32"/>
          <p:cNvSpPr txBox="1"/>
          <p:nvPr>
            <p:custDataLst>
              <p:tags r:id="rId29"/>
            </p:custDataLst>
          </p:nvPr>
        </p:nvSpPr>
        <p:spPr>
          <a:xfrm>
            <a:off x="1441679" y="5346663"/>
            <a:ext cx="400588" cy="539005"/>
          </a:xfrm>
          <a:prstGeom prst="rect">
            <a:avLst/>
          </a:prstGeom>
          <a:noFill/>
        </p:spPr>
        <p:txBody>
          <a:bodyPr wrap="none" rtlCol="0">
            <a:normAutofit fontScale="90000" lnSpcReduction="10000"/>
          </a:bodyPr>
          <a:lstStyle/>
          <a:p>
            <a:r>
              <a:rPr lang="en-US" altLang="zh-CN" sz="32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6</a:t>
            </a:r>
          </a:p>
        </p:txBody>
      </p:sp>
    </p:spTree>
    <p:custDataLst>
      <p:tags r:id="rId30"/>
    </p:custDataLst>
  </p:cSld>
  <p:clrMapOvr>
    <a:masterClrMapping/>
  </p:clrMapOvr>
  <p:transition spd="med"/>
  <p:timing/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 descr="andrew-kliatskyi-jpu0gMXT9to-unsplas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rot="5400000" flipH="1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安全防护措施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>
            <p:custDataLst>
              <p:tags r:id="rId6"/>
            </p:custDataLst>
          </p:nvPr>
        </p:nvCxnSpPr>
        <p:spPr>
          <a:xfrm>
            <a:off x="2722350" y="3819440"/>
            <a:ext cx="6587660" cy="0"/>
          </a:xfrm>
          <a:prstGeom prst="line">
            <a:avLst/>
          </a:prstGeom>
          <a:ln w="25400" cap="rnd">
            <a:solidFill>
              <a:schemeClr val="lt1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等腰三角形 30"/>
          <p:cNvSpPr/>
          <p:nvPr>
            <p:custDataLst>
              <p:tags r:id="rId7"/>
            </p:custDataLst>
          </p:nvPr>
        </p:nvSpPr>
        <p:spPr>
          <a:xfrm rot="5400000">
            <a:off x="9302143" y="3742346"/>
            <a:ext cx="169923" cy="154189"/>
          </a:xfrm>
          <a:prstGeom prst="triangle">
            <a:avLst/>
          </a:prstGeom>
          <a:solidFill>
            <a:srgbClr val="54C8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9" name="文本框 18"/>
          <p:cNvSpPr txBox="1"/>
          <p:nvPr>
            <p:custDataLst>
              <p:tags r:id="rId8"/>
            </p:custDataLst>
          </p:nvPr>
        </p:nvSpPr>
        <p:spPr>
          <a:xfrm>
            <a:off x="2717630" y="1478280"/>
            <a:ext cx="1874659" cy="1541893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2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佩戴安全帽：防止高空坠物和物体打击</a:t>
            </a:r>
          </a:p>
        </p:txBody>
      </p:sp>
      <p:sp>
        <p:nvSpPr>
          <p:cNvPr id="20" name="文本框 19"/>
          <p:cNvSpPr txBox="1"/>
          <p:nvPr>
            <p:custDataLst>
              <p:tags r:id="rId9"/>
            </p:custDataLst>
          </p:nvPr>
        </p:nvSpPr>
        <p:spPr>
          <a:xfrm>
            <a:off x="4673317" y="1478280"/>
            <a:ext cx="1874659" cy="1541893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2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正确使用防护设备：如安全绳、安全带等</a:t>
            </a:r>
          </a:p>
        </p:txBody>
      </p:sp>
      <p:sp>
        <p:nvSpPr>
          <p:cNvPr id="2" name="文本框 1"/>
          <p:cNvSpPr txBox="1"/>
          <p:nvPr>
            <p:custDataLst>
              <p:tags r:id="rId10"/>
            </p:custDataLst>
          </p:nvPr>
        </p:nvSpPr>
        <p:spPr>
          <a:xfrm>
            <a:off x="6629004" y="1478280"/>
            <a:ext cx="1874659" cy="1541893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定期进行安全检查：及时发现并消除安全隐患</a:t>
            </a:r>
          </a:p>
        </p:txBody>
      </p:sp>
      <p:sp>
        <p:nvSpPr>
          <p:cNvPr id="8" name="文本框 7"/>
          <p:cNvSpPr txBox="1"/>
          <p:nvPr>
            <p:custDataLst>
              <p:tags r:id="rId11"/>
            </p:custDataLst>
          </p:nvPr>
        </p:nvSpPr>
        <p:spPr>
          <a:xfrm>
            <a:off x="3695474" y="4599827"/>
            <a:ext cx="1874659" cy="1541893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穿戴防护服：防止化学品、高温、低温等伤害</a:t>
            </a:r>
          </a:p>
        </p:txBody>
      </p:sp>
      <p:sp>
        <p:nvSpPr>
          <p:cNvPr id="9" name="文本框 8"/>
          <p:cNvSpPr txBox="1"/>
          <p:nvPr>
            <p:custDataLst>
              <p:tags r:id="rId12"/>
            </p:custDataLst>
          </p:nvPr>
        </p:nvSpPr>
        <p:spPr>
          <a:xfrm>
            <a:off x="5651161" y="4599827"/>
            <a:ext cx="1874659" cy="1541893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遵守安全操作规程：按照规定进行操作，避免误操作</a:t>
            </a:r>
          </a:p>
        </p:txBody>
      </p:sp>
      <p:sp>
        <p:nvSpPr>
          <p:cNvPr id="10" name="文本框 9"/>
          <p:cNvSpPr txBox="1"/>
          <p:nvPr>
            <p:custDataLst>
              <p:tags r:id="rId13"/>
            </p:custDataLst>
          </p:nvPr>
        </p:nvSpPr>
        <p:spPr>
          <a:xfrm>
            <a:off x="7606848" y="4599827"/>
            <a:ext cx="1874659" cy="1541893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加强安全教育培训：提高安全意识，增强自我保护能力</a:t>
            </a:r>
          </a:p>
        </p:txBody>
      </p:sp>
      <p:sp>
        <p:nvSpPr>
          <p:cNvPr id="57" name="对角圆角矩形 56"/>
          <p:cNvSpPr/>
          <p:nvPr>
            <p:custDataLst>
              <p:tags r:id="rId14"/>
            </p:custDataLst>
          </p:nvPr>
        </p:nvSpPr>
        <p:spPr>
          <a:xfrm>
            <a:off x="2835632" y="3142109"/>
            <a:ext cx="574277" cy="361873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 altLang="zh-CN" b="1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cxnSp>
        <p:nvCxnSpPr>
          <p:cNvPr id="58" name="直接连接符 57"/>
          <p:cNvCxnSpPr>
            <a:stCxn id="57" idx="2"/>
          </p:cNvCxnSpPr>
          <p:nvPr>
            <p:custDataLst>
              <p:tags r:id="rId15"/>
            </p:custDataLst>
          </p:nvPr>
        </p:nvCxnSpPr>
        <p:spPr>
          <a:xfrm flipH="1">
            <a:off x="2835632" y="3323045"/>
            <a:ext cx="0" cy="508982"/>
          </a:xfrm>
          <a:prstGeom prst="line">
            <a:avLst/>
          </a:prstGeom>
          <a:ln w="12700">
            <a:solidFill>
              <a:schemeClr val="accent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文本框 71"/>
          <p:cNvSpPr txBox="1"/>
          <p:nvPr>
            <p:custDataLst>
              <p:tags r:id="rId16"/>
            </p:custDataLst>
          </p:nvPr>
        </p:nvSpPr>
        <p:spPr>
          <a:xfrm>
            <a:off x="2869460" y="3114575"/>
            <a:ext cx="506622" cy="41772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n-US" altLang="zh-CN" sz="16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70" name="对角圆角矩形 69"/>
          <p:cNvSpPr/>
          <p:nvPr>
            <p:custDataLst>
              <p:tags r:id="rId17"/>
            </p:custDataLst>
          </p:nvPr>
        </p:nvSpPr>
        <p:spPr>
          <a:xfrm flipV="1">
            <a:off x="3811116" y="4149846"/>
            <a:ext cx="574277" cy="361873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 altLang="zh-CN" b="1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cxnSp>
        <p:nvCxnSpPr>
          <p:cNvPr id="71" name="直接连接符 70"/>
          <p:cNvCxnSpPr>
            <a:stCxn id="70" idx="2"/>
          </p:cNvCxnSpPr>
          <p:nvPr>
            <p:custDataLst>
              <p:tags r:id="rId18"/>
            </p:custDataLst>
          </p:nvPr>
        </p:nvCxnSpPr>
        <p:spPr>
          <a:xfrm flipH="1" flipV="1">
            <a:off x="3811116" y="3821800"/>
            <a:ext cx="0" cy="508982"/>
          </a:xfrm>
          <a:prstGeom prst="line">
            <a:avLst/>
          </a:prstGeom>
          <a:ln w="12700">
            <a:solidFill>
              <a:schemeClr val="accent2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文本框 72"/>
          <p:cNvSpPr txBox="1"/>
          <p:nvPr>
            <p:custDataLst>
              <p:tags r:id="rId19"/>
            </p:custDataLst>
          </p:nvPr>
        </p:nvSpPr>
        <p:spPr>
          <a:xfrm>
            <a:off x="3844943" y="4122312"/>
            <a:ext cx="506622" cy="41772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n-US" altLang="zh-CN" sz="16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80" name="对角圆角矩形 79"/>
          <p:cNvSpPr/>
          <p:nvPr>
            <p:custDataLst>
              <p:tags r:id="rId20"/>
            </p:custDataLst>
          </p:nvPr>
        </p:nvSpPr>
        <p:spPr>
          <a:xfrm>
            <a:off x="4808626" y="3142109"/>
            <a:ext cx="574277" cy="361873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 altLang="zh-CN" b="1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cxnSp>
        <p:nvCxnSpPr>
          <p:cNvPr id="81" name="直接连接符 80"/>
          <p:cNvCxnSpPr>
            <a:stCxn id="80" idx="2"/>
          </p:cNvCxnSpPr>
          <p:nvPr>
            <p:custDataLst>
              <p:tags r:id="rId21"/>
            </p:custDataLst>
          </p:nvPr>
        </p:nvCxnSpPr>
        <p:spPr>
          <a:xfrm flipH="1">
            <a:off x="4808626" y="3323045"/>
            <a:ext cx="0" cy="508982"/>
          </a:xfrm>
          <a:prstGeom prst="line">
            <a:avLst/>
          </a:prstGeom>
          <a:ln w="12700">
            <a:solidFill>
              <a:schemeClr val="accent3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文本框 81"/>
          <p:cNvSpPr txBox="1"/>
          <p:nvPr>
            <p:custDataLst>
              <p:tags r:id="rId22"/>
            </p:custDataLst>
          </p:nvPr>
        </p:nvSpPr>
        <p:spPr>
          <a:xfrm>
            <a:off x="4842453" y="3113788"/>
            <a:ext cx="506622" cy="41772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n-US" altLang="zh-CN" sz="16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03</a:t>
            </a:r>
          </a:p>
        </p:txBody>
      </p:sp>
      <p:sp>
        <p:nvSpPr>
          <p:cNvPr id="85" name="对角圆角矩形 84"/>
          <p:cNvSpPr/>
          <p:nvPr>
            <p:custDataLst>
              <p:tags r:id="rId23"/>
            </p:custDataLst>
          </p:nvPr>
        </p:nvSpPr>
        <p:spPr>
          <a:xfrm flipV="1">
            <a:off x="5784110" y="4149846"/>
            <a:ext cx="574277" cy="361873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 altLang="zh-CN" b="1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cxnSp>
        <p:nvCxnSpPr>
          <p:cNvPr id="86" name="直接连接符 85"/>
          <p:cNvCxnSpPr>
            <a:stCxn id="85" idx="2"/>
          </p:cNvCxnSpPr>
          <p:nvPr>
            <p:custDataLst>
              <p:tags r:id="rId24"/>
            </p:custDataLst>
          </p:nvPr>
        </p:nvCxnSpPr>
        <p:spPr>
          <a:xfrm flipH="1" flipV="1">
            <a:off x="5784110" y="3821800"/>
            <a:ext cx="0" cy="508982"/>
          </a:xfrm>
          <a:prstGeom prst="line">
            <a:avLst/>
          </a:prstGeom>
          <a:ln w="12700">
            <a:solidFill>
              <a:schemeClr val="accent4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文本框 86"/>
          <p:cNvSpPr txBox="1"/>
          <p:nvPr>
            <p:custDataLst>
              <p:tags r:id="rId25"/>
            </p:custDataLst>
          </p:nvPr>
        </p:nvSpPr>
        <p:spPr>
          <a:xfrm>
            <a:off x="5817937" y="4121525"/>
            <a:ext cx="506622" cy="41772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n-US" altLang="zh-CN" sz="16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04</a:t>
            </a:r>
          </a:p>
        </p:txBody>
      </p:sp>
      <p:sp>
        <p:nvSpPr>
          <p:cNvPr id="90" name="对角圆角矩形 89"/>
          <p:cNvSpPr/>
          <p:nvPr>
            <p:custDataLst>
              <p:tags r:id="rId26"/>
            </p:custDataLst>
          </p:nvPr>
        </p:nvSpPr>
        <p:spPr>
          <a:xfrm>
            <a:off x="6791060" y="3142109"/>
            <a:ext cx="574277" cy="361873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 altLang="zh-CN" b="1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cxnSp>
        <p:nvCxnSpPr>
          <p:cNvPr id="91" name="直接连接符 90"/>
          <p:cNvCxnSpPr>
            <a:stCxn id="90" idx="2"/>
          </p:cNvCxnSpPr>
          <p:nvPr>
            <p:custDataLst>
              <p:tags r:id="rId27"/>
            </p:custDataLst>
          </p:nvPr>
        </p:nvCxnSpPr>
        <p:spPr>
          <a:xfrm flipH="1">
            <a:off x="6791060" y="3323045"/>
            <a:ext cx="0" cy="508982"/>
          </a:xfrm>
          <a:prstGeom prst="line">
            <a:avLst/>
          </a:prstGeom>
          <a:ln w="12700">
            <a:solidFill>
              <a:schemeClr val="accent5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文本框 91"/>
          <p:cNvSpPr txBox="1"/>
          <p:nvPr>
            <p:custDataLst>
              <p:tags r:id="rId28"/>
            </p:custDataLst>
          </p:nvPr>
        </p:nvSpPr>
        <p:spPr>
          <a:xfrm>
            <a:off x="6824887" y="3113788"/>
            <a:ext cx="506622" cy="41772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n-US" altLang="zh-CN" sz="1600" b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rPr>
              <a:t>05</a:t>
            </a:r>
          </a:p>
        </p:txBody>
      </p:sp>
      <p:sp>
        <p:nvSpPr>
          <p:cNvPr id="95" name="对角圆角矩形 94"/>
          <p:cNvSpPr/>
          <p:nvPr>
            <p:custDataLst>
              <p:tags r:id="rId29"/>
            </p:custDataLst>
          </p:nvPr>
        </p:nvSpPr>
        <p:spPr>
          <a:xfrm flipV="1">
            <a:off x="7766544" y="4149846"/>
            <a:ext cx="574277" cy="361873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 altLang="zh-CN" b="1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cxnSp>
        <p:nvCxnSpPr>
          <p:cNvPr id="96" name="直接连接符 95"/>
          <p:cNvCxnSpPr>
            <a:stCxn id="95" idx="2"/>
          </p:cNvCxnSpPr>
          <p:nvPr>
            <p:custDataLst>
              <p:tags r:id="rId30"/>
            </p:custDataLst>
          </p:nvPr>
        </p:nvCxnSpPr>
        <p:spPr>
          <a:xfrm flipH="1" flipV="1">
            <a:off x="7766544" y="3821800"/>
            <a:ext cx="0" cy="508982"/>
          </a:xfrm>
          <a:prstGeom prst="line">
            <a:avLst/>
          </a:prstGeom>
          <a:ln w="12700">
            <a:solidFill>
              <a:schemeClr val="accent6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文本框 96"/>
          <p:cNvSpPr txBox="1"/>
          <p:nvPr>
            <p:custDataLst>
              <p:tags r:id="rId31"/>
            </p:custDataLst>
          </p:nvPr>
        </p:nvSpPr>
        <p:spPr>
          <a:xfrm>
            <a:off x="7800371" y="4122312"/>
            <a:ext cx="506622" cy="41772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n-US" altLang="zh-CN" sz="16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06</a:t>
            </a:r>
          </a:p>
        </p:txBody>
      </p:sp>
    </p:spTree>
    <p:custDataLst>
      <p:tags r:id="rId32"/>
    </p:custDataLst>
  </p:cSld>
  <p:clrMapOvr>
    <a:masterClrMapping/>
  </p:clrMapOvr>
  <p:transition spd="med"/>
  <p:timing/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rgbClr val="201F2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文本占位符 3"/>
          <p:cNvSpPr/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>
                    <a:alpha val="28000"/>
                  </a:schemeClr>
                </a:solidFill>
              </a:rPr>
              <a:t>3</a:t>
            </a:r>
          </a:p>
        </p:txBody>
      </p:sp>
      <p:sp>
        <p:nvSpPr>
          <p:cNvPr id="5" name="标题 4"/>
          <p:cNvSpPr/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/>
                </a:solidFill>
              </a:rPr>
              <a:t>安全教育的方式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" name="图片 3" descr="andrew-kliatskyi-jpu0gMXT9to-unsplas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rot="5400000" flipH="1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培训讲座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椭圆 6"/>
          <p:cNvSpPr/>
          <p:nvPr>
            <p:custDataLst>
              <p:tags r:id="rId6"/>
            </p:custDataLst>
          </p:nvPr>
        </p:nvSpPr>
        <p:spPr>
          <a:xfrm>
            <a:off x="8363896" y="2720849"/>
            <a:ext cx="2528974" cy="2528974"/>
          </a:xfrm>
          <a:prstGeom prst="ellipse">
            <a:avLst/>
          </a:prstGeom>
          <a:solidFill>
            <a:schemeClr val="lt1"/>
          </a:solidFill>
          <a:ln w="12700" cap="rnd">
            <a:noFill/>
            <a:prstDash val="solid"/>
            <a:round/>
          </a:ln>
          <a:effectLst>
            <a:outerShdw blurRad="330200" dist="127000" algn="ctr" rotWithShape="0">
              <a:schemeClr val="accent1">
                <a:lumMod val="75000"/>
                <a:alpha val="1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" name="椭圆 7"/>
          <p:cNvSpPr/>
          <p:nvPr>
            <p:custDataLst>
              <p:tags r:id="rId7"/>
            </p:custDataLst>
          </p:nvPr>
        </p:nvSpPr>
        <p:spPr>
          <a:xfrm>
            <a:off x="9190222" y="2370892"/>
            <a:ext cx="876320" cy="876320"/>
          </a:xfrm>
          <a:prstGeom prst="ellipse">
            <a:avLst/>
          </a:prstGeom>
          <a:solidFill>
            <a:schemeClr val="lt1"/>
          </a:solidFill>
          <a:ln w="12700" cap="rnd">
            <a:noFill/>
            <a:prstDash val="solid"/>
            <a:round/>
          </a:ln>
          <a:effectLst>
            <a:outerShdw blurRad="254000" dist="127000" algn="ctr" rotWithShape="0">
              <a:schemeClr val="lt1">
                <a:lumMod val="6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" name="椭圆 8"/>
          <p:cNvSpPr/>
          <p:nvPr>
            <p:custDataLst>
              <p:tags r:id="rId8"/>
            </p:custDataLst>
          </p:nvPr>
        </p:nvSpPr>
        <p:spPr>
          <a:xfrm>
            <a:off x="9282354" y="2463023"/>
            <a:ext cx="692057" cy="692057"/>
          </a:xfrm>
          <a:prstGeom prst="ellipse">
            <a:avLst/>
          </a:prstGeom>
          <a:solidFill>
            <a:schemeClr val="accent1"/>
          </a:solidFill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rmAutofit/>
          </a:bodyPr>
          <a:lstStyle/>
          <a:p>
            <a:pPr algn="ctr" defTabSz="914400"/>
            <a:r>
              <a:rPr lang="en-US" altLang="zh-CN" sz="24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4</a:t>
            </a:r>
          </a:p>
        </p:txBody>
      </p:sp>
      <p:sp>
        <p:nvSpPr>
          <p:cNvPr id="10" name="椭圆 9"/>
          <p:cNvSpPr/>
          <p:nvPr>
            <p:custDataLst>
              <p:tags r:id="rId9"/>
            </p:custDataLst>
          </p:nvPr>
        </p:nvSpPr>
        <p:spPr>
          <a:xfrm>
            <a:off x="6019899" y="2720849"/>
            <a:ext cx="2528974" cy="2528974"/>
          </a:xfrm>
          <a:prstGeom prst="ellipse">
            <a:avLst/>
          </a:prstGeom>
          <a:solidFill>
            <a:schemeClr val="accent1"/>
          </a:solidFill>
          <a:ln w="12700" cap="rnd">
            <a:noFill/>
            <a:prstDash val="solid"/>
            <a:round/>
          </a:ln>
          <a:effectLst>
            <a:outerShdw blurRad="330200" dist="127000" algn="ctr" rotWithShape="0">
              <a:schemeClr val="accent1">
                <a:lumMod val="75000"/>
                <a:alpha val="1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1" name="椭圆 10"/>
          <p:cNvSpPr/>
          <p:nvPr>
            <p:custDataLst>
              <p:tags r:id="rId10"/>
            </p:custDataLst>
          </p:nvPr>
        </p:nvSpPr>
        <p:spPr>
          <a:xfrm>
            <a:off x="6846226" y="2370892"/>
            <a:ext cx="876320" cy="876320"/>
          </a:xfrm>
          <a:prstGeom prst="ellipse">
            <a:avLst/>
          </a:prstGeom>
          <a:solidFill>
            <a:schemeClr val="lt1"/>
          </a:solidFill>
          <a:ln w="12700" cap="rnd">
            <a:noFill/>
            <a:prstDash val="solid"/>
            <a:round/>
          </a:ln>
          <a:effectLst>
            <a:outerShdw blurRad="254000" dist="127000" algn="ctr" rotWithShape="0">
              <a:schemeClr val="lt1">
                <a:lumMod val="6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2" name="椭圆 11"/>
          <p:cNvSpPr/>
          <p:nvPr>
            <p:custDataLst>
              <p:tags r:id="rId11"/>
            </p:custDataLst>
          </p:nvPr>
        </p:nvSpPr>
        <p:spPr>
          <a:xfrm>
            <a:off x="6937643" y="2463023"/>
            <a:ext cx="692772" cy="692772"/>
          </a:xfrm>
          <a:prstGeom prst="ellipse">
            <a:avLst/>
          </a:prstGeom>
          <a:solidFill>
            <a:schemeClr val="accent1"/>
          </a:solidFill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rmAutofit/>
          </a:bodyPr>
          <a:lstStyle/>
          <a:p>
            <a:pPr algn="ctr" defTabSz="914400"/>
            <a:r>
              <a:rPr lang="en-US" altLang="zh-CN" sz="24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3</a:t>
            </a:r>
          </a:p>
        </p:txBody>
      </p:sp>
      <p:sp>
        <p:nvSpPr>
          <p:cNvPr id="13" name="文本框 12"/>
          <p:cNvSpPr txBox="1"/>
          <p:nvPr>
            <p:custDataLst>
              <p:tags r:id="rId12"/>
            </p:custDataLst>
          </p:nvPr>
        </p:nvSpPr>
        <p:spPr>
          <a:xfrm>
            <a:off x="6369856" y="3402907"/>
            <a:ext cx="1828346" cy="1181997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400" b="1" spc="8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培训时间：根据施工进度和实际情况，定期或不定期进行培训</a:t>
            </a:r>
          </a:p>
        </p:txBody>
      </p:sp>
      <p:sp>
        <p:nvSpPr>
          <p:cNvPr id="14" name="文本框 13"/>
          <p:cNvSpPr txBox="1"/>
          <p:nvPr>
            <p:custDataLst>
              <p:tags r:id="rId13"/>
            </p:custDataLst>
          </p:nvPr>
        </p:nvSpPr>
        <p:spPr>
          <a:xfrm>
            <a:off x="8713852" y="3402907"/>
            <a:ext cx="1828346" cy="1181997"/>
          </a:xfrm>
          <a:prstGeom prst="rect">
            <a:avLst/>
          </a:prstGeom>
          <a:noFill/>
        </p:spPr>
        <p:txBody>
          <a:bodyPr wrap="square" rtlCol="0" anchor="ctr" anchorCtr="0">
            <a:normAutofit fontScale="90000" lnSpcReduction="20000"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b="1" spc="80">
                <a:solidFill>
                  <a:schemeClr val="accent1"/>
                </a:solidFill>
                <a:uFillTx/>
                <a:latin typeface="微软雅黑" panose="020b0503020204020204" charset="-122"/>
                <a:ea typeface="微软雅黑"/>
              </a:rPr>
              <a:t>培训效果评估：通过考试、实际操作等方式评估培训效果，确保培训效果达到预期</a:t>
            </a:r>
          </a:p>
        </p:txBody>
      </p:sp>
      <p:sp>
        <p:nvSpPr>
          <p:cNvPr id="104" name="椭圆 103"/>
          <p:cNvSpPr/>
          <p:nvPr>
            <p:custDataLst>
              <p:tags r:id="rId14"/>
            </p:custDataLst>
          </p:nvPr>
        </p:nvSpPr>
        <p:spPr>
          <a:xfrm>
            <a:off x="3650191" y="2720849"/>
            <a:ext cx="2528974" cy="2528974"/>
          </a:xfrm>
          <a:prstGeom prst="ellipse">
            <a:avLst/>
          </a:prstGeom>
          <a:solidFill>
            <a:schemeClr val="lt1"/>
          </a:solidFill>
          <a:ln w="12700" cap="rnd">
            <a:noFill/>
            <a:prstDash val="solid"/>
            <a:round/>
          </a:ln>
          <a:effectLst>
            <a:outerShdw blurRad="330200" dist="127000" algn="ctr" rotWithShape="0">
              <a:schemeClr val="accent1">
                <a:lumMod val="75000"/>
                <a:alpha val="1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06" name="椭圆 105"/>
          <p:cNvSpPr/>
          <p:nvPr>
            <p:custDataLst>
              <p:tags r:id="rId15"/>
            </p:custDataLst>
          </p:nvPr>
        </p:nvSpPr>
        <p:spPr>
          <a:xfrm>
            <a:off x="4476518" y="2370892"/>
            <a:ext cx="876320" cy="876320"/>
          </a:xfrm>
          <a:prstGeom prst="ellipse">
            <a:avLst/>
          </a:prstGeom>
          <a:solidFill>
            <a:schemeClr val="lt1"/>
          </a:solidFill>
          <a:ln w="12700" cap="rnd">
            <a:noFill/>
            <a:prstDash val="solid"/>
            <a:round/>
          </a:ln>
          <a:effectLst>
            <a:outerShdw blurRad="254000" dist="127000" algn="ctr" rotWithShape="0">
              <a:schemeClr val="lt1">
                <a:lumMod val="6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07" name="椭圆 106"/>
          <p:cNvSpPr/>
          <p:nvPr>
            <p:custDataLst>
              <p:tags r:id="rId16"/>
            </p:custDataLst>
          </p:nvPr>
        </p:nvSpPr>
        <p:spPr>
          <a:xfrm>
            <a:off x="4568650" y="2463023"/>
            <a:ext cx="692057" cy="692057"/>
          </a:xfrm>
          <a:prstGeom prst="ellipse">
            <a:avLst/>
          </a:prstGeom>
          <a:solidFill>
            <a:schemeClr val="accent1"/>
          </a:solidFill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rmAutofit/>
          </a:bodyPr>
          <a:lstStyle/>
          <a:p>
            <a:pPr algn="ctr" defTabSz="914400"/>
            <a:r>
              <a:rPr lang="en-US" altLang="zh-CN" sz="24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2</a:t>
            </a:r>
          </a:p>
        </p:txBody>
      </p:sp>
      <p:sp>
        <p:nvSpPr>
          <p:cNvPr id="62" name="椭圆 61"/>
          <p:cNvSpPr/>
          <p:nvPr>
            <p:custDataLst>
              <p:tags r:id="rId17"/>
            </p:custDataLst>
          </p:nvPr>
        </p:nvSpPr>
        <p:spPr>
          <a:xfrm>
            <a:off x="1306195" y="2720849"/>
            <a:ext cx="2528974" cy="2528974"/>
          </a:xfrm>
          <a:prstGeom prst="ellipse">
            <a:avLst/>
          </a:prstGeom>
          <a:solidFill>
            <a:schemeClr val="accent1"/>
          </a:solidFill>
          <a:ln w="12700" cap="rnd">
            <a:noFill/>
            <a:prstDash val="solid"/>
            <a:round/>
          </a:ln>
          <a:effectLst>
            <a:outerShdw blurRad="330200" dist="127000" algn="ctr" rotWithShape="0">
              <a:schemeClr val="accent1">
                <a:lumMod val="75000"/>
                <a:alpha val="1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4" name="椭圆 63"/>
          <p:cNvSpPr/>
          <p:nvPr>
            <p:custDataLst>
              <p:tags r:id="rId18"/>
            </p:custDataLst>
          </p:nvPr>
        </p:nvSpPr>
        <p:spPr>
          <a:xfrm>
            <a:off x="2132522" y="2370892"/>
            <a:ext cx="876320" cy="876320"/>
          </a:xfrm>
          <a:prstGeom prst="ellipse">
            <a:avLst/>
          </a:prstGeom>
          <a:solidFill>
            <a:schemeClr val="lt1"/>
          </a:solidFill>
          <a:ln w="12700" cap="rnd">
            <a:noFill/>
            <a:prstDash val="solid"/>
            <a:round/>
          </a:ln>
          <a:effectLst>
            <a:outerShdw blurRad="254000" dist="127000" algn="ctr" rotWithShape="0">
              <a:schemeClr val="lt1">
                <a:lumMod val="6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6" name="椭圆 65"/>
          <p:cNvSpPr/>
          <p:nvPr>
            <p:custDataLst>
              <p:tags r:id="rId19"/>
            </p:custDataLst>
          </p:nvPr>
        </p:nvSpPr>
        <p:spPr>
          <a:xfrm>
            <a:off x="2223939" y="2463023"/>
            <a:ext cx="692772" cy="692772"/>
          </a:xfrm>
          <a:prstGeom prst="ellipse">
            <a:avLst/>
          </a:prstGeom>
          <a:solidFill>
            <a:schemeClr val="accent1"/>
          </a:solidFill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rmAutofit/>
          </a:bodyPr>
          <a:lstStyle/>
          <a:p>
            <a:pPr algn="ctr" defTabSz="914400"/>
            <a:r>
              <a:rPr lang="en-US" altLang="zh-CN" sz="24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1</a:t>
            </a:r>
          </a:p>
        </p:txBody>
      </p:sp>
      <p:sp>
        <p:nvSpPr>
          <p:cNvPr id="69" name="文本框 68"/>
          <p:cNvSpPr txBox="1"/>
          <p:nvPr>
            <p:custDataLst>
              <p:tags r:id="rId20"/>
            </p:custDataLst>
          </p:nvPr>
        </p:nvSpPr>
        <p:spPr>
          <a:xfrm>
            <a:off x="1656152" y="3402907"/>
            <a:ext cx="1828346" cy="1181997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400" b="1" spc="8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培训内容：包括安全法规、安全操作规程、安全防护措施等</a:t>
            </a:r>
          </a:p>
        </p:txBody>
      </p:sp>
      <p:sp>
        <p:nvSpPr>
          <p:cNvPr id="2" name="文本框 1"/>
          <p:cNvSpPr txBox="1"/>
          <p:nvPr>
            <p:custDataLst>
              <p:tags r:id="rId21"/>
            </p:custDataLst>
          </p:nvPr>
        </p:nvSpPr>
        <p:spPr>
          <a:xfrm>
            <a:off x="4000148" y="3402907"/>
            <a:ext cx="1828346" cy="1181997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400" b="1" spc="80">
                <a:solidFill>
                  <a:schemeClr val="accent1"/>
                </a:solidFill>
                <a:uFillTx/>
                <a:latin typeface="微软雅黑" panose="020b0503020204020204" charset="-122"/>
                <a:ea typeface="微软雅黑"/>
              </a:rPr>
              <a:t>培训方式：采用讲座、视频教学、实际操作演示等多种方式</a:t>
            </a:r>
          </a:p>
        </p:txBody>
      </p:sp>
    </p:spTree>
    <p:custDataLst>
      <p:tags r:id="rId22"/>
    </p:custDataLst>
  </p:cSld>
  <p:clrMapOvr>
    <a:masterClrMapping/>
  </p:clrMapOvr>
  <p:transition spd="med"/>
  <p:timing/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 descr="andrew-kliatskyi-jpu0gMXT9to-unsplas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rot="5400000" flipH="1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现场演示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>
            <p:custDataLst>
              <p:tags r:id="rId6"/>
            </p:custDataLst>
          </p:nvPr>
        </p:nvCxnSpPr>
        <p:spPr>
          <a:xfrm>
            <a:off x="2728251" y="3819440"/>
            <a:ext cx="6587660" cy="0"/>
          </a:xfrm>
          <a:prstGeom prst="line">
            <a:avLst/>
          </a:prstGeom>
          <a:ln w="25400" cap="rnd">
            <a:solidFill>
              <a:schemeClr val="lt1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等腰三角形 30"/>
          <p:cNvSpPr/>
          <p:nvPr>
            <p:custDataLst>
              <p:tags r:id="rId7"/>
            </p:custDataLst>
          </p:nvPr>
        </p:nvSpPr>
        <p:spPr>
          <a:xfrm rot="5400000">
            <a:off x="9308043" y="3742346"/>
            <a:ext cx="169923" cy="154189"/>
          </a:xfrm>
          <a:prstGeom prst="triangle">
            <a:avLst/>
          </a:prstGeom>
          <a:solidFill>
            <a:srgbClr val="54C8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9" name="文本框 18"/>
          <p:cNvSpPr txBox="1"/>
          <p:nvPr>
            <p:custDataLst>
              <p:tags r:id="rId8"/>
            </p:custDataLst>
          </p:nvPr>
        </p:nvSpPr>
        <p:spPr>
          <a:xfrm>
            <a:off x="3380009" y="1478280"/>
            <a:ext cx="1874659" cy="1541893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0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演示内容：安全操作流程、安全设备使用、紧急情况应对等</a:t>
            </a:r>
          </a:p>
        </p:txBody>
      </p:sp>
      <p:sp>
        <p:nvSpPr>
          <p:cNvPr id="57" name="对角圆角矩形 56"/>
          <p:cNvSpPr/>
          <p:nvPr>
            <p:custDataLst>
              <p:tags r:id="rId9"/>
            </p:custDataLst>
          </p:nvPr>
        </p:nvSpPr>
        <p:spPr>
          <a:xfrm>
            <a:off x="3498011" y="3142109"/>
            <a:ext cx="574277" cy="361873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 altLang="zh-CN" b="1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cxnSp>
        <p:nvCxnSpPr>
          <p:cNvPr id="58" name="直接连接符 57"/>
          <p:cNvCxnSpPr>
            <a:stCxn id="57" idx="2"/>
          </p:cNvCxnSpPr>
          <p:nvPr>
            <p:custDataLst>
              <p:tags r:id="rId10"/>
            </p:custDataLst>
          </p:nvPr>
        </p:nvCxnSpPr>
        <p:spPr>
          <a:xfrm flipH="1">
            <a:off x="3498011" y="3323045"/>
            <a:ext cx="0" cy="508982"/>
          </a:xfrm>
          <a:prstGeom prst="line">
            <a:avLst/>
          </a:prstGeom>
          <a:ln w="12700">
            <a:solidFill>
              <a:schemeClr val="accent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文本框 71"/>
          <p:cNvSpPr txBox="1"/>
          <p:nvPr>
            <p:custDataLst>
              <p:tags r:id="rId11"/>
            </p:custDataLst>
          </p:nvPr>
        </p:nvSpPr>
        <p:spPr>
          <a:xfrm>
            <a:off x="3531839" y="3114575"/>
            <a:ext cx="506622" cy="41772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n-US" altLang="zh-CN" sz="16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8" name="文本框 7"/>
          <p:cNvSpPr txBox="1"/>
          <p:nvPr>
            <p:custDataLst>
              <p:tags r:id="rId12"/>
            </p:custDataLst>
          </p:nvPr>
        </p:nvSpPr>
        <p:spPr>
          <a:xfrm>
            <a:off x="4706476" y="4599827"/>
            <a:ext cx="1874659" cy="1541893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1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演示方式：实际操作、模拟演练、视频展示等</a:t>
            </a:r>
          </a:p>
        </p:txBody>
      </p:sp>
      <p:sp>
        <p:nvSpPr>
          <p:cNvPr id="70" name="对角圆角矩形 69"/>
          <p:cNvSpPr/>
          <p:nvPr>
            <p:custDataLst>
              <p:tags r:id="rId13"/>
            </p:custDataLst>
          </p:nvPr>
        </p:nvSpPr>
        <p:spPr>
          <a:xfrm flipV="1">
            <a:off x="4822118" y="4149846"/>
            <a:ext cx="574277" cy="361873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 altLang="zh-CN" b="1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cxnSp>
        <p:nvCxnSpPr>
          <p:cNvPr id="71" name="直接连接符 70"/>
          <p:cNvCxnSpPr>
            <a:stCxn id="70" idx="2"/>
          </p:cNvCxnSpPr>
          <p:nvPr>
            <p:custDataLst>
              <p:tags r:id="rId14"/>
            </p:custDataLst>
          </p:nvPr>
        </p:nvCxnSpPr>
        <p:spPr>
          <a:xfrm flipH="1" flipV="1">
            <a:off x="4822118" y="3821800"/>
            <a:ext cx="0" cy="508982"/>
          </a:xfrm>
          <a:prstGeom prst="line">
            <a:avLst/>
          </a:prstGeom>
          <a:ln w="12700">
            <a:solidFill>
              <a:schemeClr val="accent2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文本框 72"/>
          <p:cNvSpPr txBox="1"/>
          <p:nvPr>
            <p:custDataLst>
              <p:tags r:id="rId15"/>
            </p:custDataLst>
          </p:nvPr>
        </p:nvSpPr>
        <p:spPr>
          <a:xfrm>
            <a:off x="4855945" y="4122312"/>
            <a:ext cx="506622" cy="41772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n-US" altLang="zh-CN" sz="16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20" name="文本框 19"/>
          <p:cNvSpPr txBox="1"/>
          <p:nvPr>
            <p:custDataLst>
              <p:tags r:id="rId16"/>
            </p:custDataLst>
          </p:nvPr>
        </p:nvSpPr>
        <p:spPr>
          <a:xfrm>
            <a:off x="5899746" y="1478280"/>
            <a:ext cx="1874659" cy="1541893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1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演示目的：让施工人员了解安全操作流程，提高安全意识</a:t>
            </a:r>
          </a:p>
        </p:txBody>
      </p:sp>
      <p:sp>
        <p:nvSpPr>
          <p:cNvPr id="80" name="对角圆角矩形 79"/>
          <p:cNvSpPr/>
          <p:nvPr>
            <p:custDataLst>
              <p:tags r:id="rId17"/>
            </p:custDataLst>
          </p:nvPr>
        </p:nvSpPr>
        <p:spPr>
          <a:xfrm>
            <a:off x="6035055" y="3142109"/>
            <a:ext cx="574277" cy="361873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 altLang="zh-CN" b="1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cxnSp>
        <p:nvCxnSpPr>
          <p:cNvPr id="81" name="直接连接符 80"/>
          <p:cNvCxnSpPr>
            <a:stCxn id="80" idx="2"/>
          </p:cNvCxnSpPr>
          <p:nvPr>
            <p:custDataLst>
              <p:tags r:id="rId18"/>
            </p:custDataLst>
          </p:nvPr>
        </p:nvCxnSpPr>
        <p:spPr>
          <a:xfrm flipH="1">
            <a:off x="6035055" y="3323045"/>
            <a:ext cx="0" cy="508982"/>
          </a:xfrm>
          <a:prstGeom prst="line">
            <a:avLst/>
          </a:prstGeom>
          <a:ln w="12700">
            <a:solidFill>
              <a:schemeClr val="accent3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文本框 81"/>
          <p:cNvSpPr txBox="1"/>
          <p:nvPr>
            <p:custDataLst>
              <p:tags r:id="rId19"/>
            </p:custDataLst>
          </p:nvPr>
        </p:nvSpPr>
        <p:spPr>
          <a:xfrm>
            <a:off x="6068882" y="3113788"/>
            <a:ext cx="506622" cy="41772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n-US" altLang="zh-CN" sz="16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03</a:t>
            </a:r>
          </a:p>
        </p:txBody>
      </p:sp>
      <p:sp>
        <p:nvSpPr>
          <p:cNvPr id="9" name="文本框 8"/>
          <p:cNvSpPr txBox="1"/>
          <p:nvPr>
            <p:custDataLst>
              <p:tags r:id="rId20"/>
            </p:custDataLst>
          </p:nvPr>
        </p:nvSpPr>
        <p:spPr>
          <a:xfrm>
            <a:off x="7181371" y="4599827"/>
            <a:ext cx="1874659" cy="1541893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0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演示效果：提高施工人员的安全操作技能，降低安全事故发生率</a:t>
            </a:r>
          </a:p>
        </p:txBody>
      </p:sp>
      <p:sp>
        <p:nvSpPr>
          <p:cNvPr id="85" name="对角圆角矩形 84"/>
          <p:cNvSpPr/>
          <p:nvPr>
            <p:custDataLst>
              <p:tags r:id="rId21"/>
            </p:custDataLst>
          </p:nvPr>
        </p:nvSpPr>
        <p:spPr>
          <a:xfrm flipV="1">
            <a:off x="7314320" y="4149846"/>
            <a:ext cx="574277" cy="361873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 altLang="zh-CN" b="1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cxnSp>
        <p:nvCxnSpPr>
          <p:cNvPr id="86" name="直接连接符 85"/>
          <p:cNvCxnSpPr>
            <a:stCxn id="85" idx="2"/>
          </p:cNvCxnSpPr>
          <p:nvPr>
            <p:custDataLst>
              <p:tags r:id="rId22"/>
            </p:custDataLst>
          </p:nvPr>
        </p:nvCxnSpPr>
        <p:spPr>
          <a:xfrm flipH="1" flipV="1">
            <a:off x="7314320" y="3821800"/>
            <a:ext cx="0" cy="508982"/>
          </a:xfrm>
          <a:prstGeom prst="line">
            <a:avLst/>
          </a:prstGeom>
          <a:ln w="12700">
            <a:solidFill>
              <a:schemeClr val="accent4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文本框 86"/>
          <p:cNvSpPr txBox="1"/>
          <p:nvPr>
            <p:custDataLst>
              <p:tags r:id="rId23"/>
            </p:custDataLst>
          </p:nvPr>
        </p:nvSpPr>
        <p:spPr>
          <a:xfrm>
            <a:off x="7348147" y="4121525"/>
            <a:ext cx="506622" cy="41772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n-US" altLang="zh-CN" sz="16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04</a:t>
            </a:r>
          </a:p>
        </p:txBody>
      </p:sp>
    </p:spTree>
    <p:custDataLst>
      <p:tags r:id="rId24"/>
    </p:custDataLst>
  </p:cSld>
  <p:clrMapOvr>
    <a:masterClrMapping/>
  </p:clrMapOvr>
  <p:transition spd="med"/>
  <p:timing/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 descr="andrew-kliatskyi-jpu0gMXT9to-unsplas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rot="5400000" flipH="1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实际操作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 5"/>
          <p:cNvSpPr/>
          <p:nvPr>
            <p:custDataLst>
              <p:tags r:id="rId6"/>
            </p:custDataLst>
          </p:nvPr>
        </p:nvSpPr>
        <p:spPr>
          <a:xfrm>
            <a:off x="1306378" y="1604799"/>
            <a:ext cx="2060288" cy="2113899"/>
          </a:xfrm>
          <a:prstGeom prst="rect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96000" rIns="108000" rtlCol="0" anchor="ctr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1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现场演示：通过实际操作，让施工人员了解正确的操作方法</a:t>
            </a:r>
          </a:p>
        </p:txBody>
      </p:sp>
      <p:sp>
        <p:nvSpPr>
          <p:cNvPr id="4" name="任意多边形 3"/>
          <p:cNvSpPr/>
          <p:nvPr>
            <p:custDataLst>
              <p:tags r:id="rId7"/>
            </p:custDataLst>
          </p:nvPr>
        </p:nvSpPr>
        <p:spPr>
          <a:xfrm>
            <a:off x="1589183" y="1482254"/>
            <a:ext cx="1494678" cy="508051"/>
          </a:xfrm>
          <a:custGeom>
            <a:gdLst>
              <a:gd name="connsiteX0" fmla="*/ 0 w 1699491"/>
              <a:gd name="connsiteY0" fmla="*/ 0 h 342537"/>
              <a:gd name="connsiteX1" fmla="*/ 1699491 w 1699491"/>
              <a:gd name="connsiteY1" fmla="*/ 0 h 342537"/>
              <a:gd name="connsiteX2" fmla="*/ 1699491 w 1699491"/>
              <a:gd name="connsiteY2" fmla="*/ 185519 h 342537"/>
              <a:gd name="connsiteX3" fmla="*/ 858982 w 1699491"/>
              <a:gd name="connsiteY3" fmla="*/ 342537 h 342537"/>
              <a:gd name="connsiteX4" fmla="*/ 0 w 1699491"/>
              <a:gd name="connsiteY4" fmla="*/ 185519 h 34253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99490" h="342537">
                <a:moveTo>
                  <a:pt x="0" y="0"/>
                </a:moveTo>
                <a:lnTo>
                  <a:pt x="1699491" y="0"/>
                </a:lnTo>
                <a:lnTo>
                  <a:pt x="1699491" y="185519"/>
                </a:lnTo>
                <a:lnTo>
                  <a:pt x="858982" y="342537"/>
                </a:lnTo>
                <a:lnTo>
                  <a:pt x="0" y="18551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0000"/>
          </a:bodyPr>
          <a:lstStyle/>
          <a:p>
            <a:pPr algn="ctr"/>
            <a:r>
              <a:rPr lang="en-US" altLang="zh-CN" sz="2800" b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1</a:t>
            </a:r>
          </a:p>
        </p:txBody>
      </p:sp>
      <p:sp>
        <p:nvSpPr>
          <p:cNvPr id="16" name="矩形 15"/>
          <p:cNvSpPr/>
          <p:nvPr>
            <p:custDataLst>
              <p:tags r:id="rId8"/>
            </p:custDataLst>
          </p:nvPr>
        </p:nvSpPr>
        <p:spPr>
          <a:xfrm>
            <a:off x="6325196" y="1631163"/>
            <a:ext cx="2060288" cy="2113899"/>
          </a:xfrm>
          <a:prstGeom prst="rect">
            <a:avLst/>
          </a:prstGeom>
          <a:noFill/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96000" rIns="108000" rtlCol="0" anchor="ctr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模拟演练：模拟施工现场可能出现的安全问题，让施工人员学会应对方法</a:t>
            </a:r>
          </a:p>
        </p:txBody>
      </p:sp>
      <p:sp>
        <p:nvSpPr>
          <p:cNvPr id="17" name="任意多边形 16"/>
          <p:cNvSpPr/>
          <p:nvPr>
            <p:custDataLst>
              <p:tags r:id="rId9"/>
            </p:custDataLst>
          </p:nvPr>
        </p:nvSpPr>
        <p:spPr>
          <a:xfrm>
            <a:off x="6608001" y="1508617"/>
            <a:ext cx="1494678" cy="508051"/>
          </a:xfrm>
          <a:custGeom>
            <a:gdLst>
              <a:gd name="connsiteX0" fmla="*/ 0 w 1699491"/>
              <a:gd name="connsiteY0" fmla="*/ 0 h 342537"/>
              <a:gd name="connsiteX1" fmla="*/ 1699491 w 1699491"/>
              <a:gd name="connsiteY1" fmla="*/ 0 h 342537"/>
              <a:gd name="connsiteX2" fmla="*/ 1699491 w 1699491"/>
              <a:gd name="connsiteY2" fmla="*/ 185519 h 342537"/>
              <a:gd name="connsiteX3" fmla="*/ 858982 w 1699491"/>
              <a:gd name="connsiteY3" fmla="*/ 342537 h 342537"/>
              <a:gd name="connsiteX4" fmla="*/ 0 w 1699491"/>
              <a:gd name="connsiteY4" fmla="*/ 185519 h 34253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99490" h="342537">
                <a:moveTo>
                  <a:pt x="0" y="0"/>
                </a:moveTo>
                <a:lnTo>
                  <a:pt x="1699491" y="0"/>
                </a:lnTo>
                <a:lnTo>
                  <a:pt x="1699491" y="185519"/>
                </a:lnTo>
                <a:lnTo>
                  <a:pt x="858982" y="342537"/>
                </a:lnTo>
                <a:lnTo>
                  <a:pt x="0" y="18551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0000"/>
          </a:bodyPr>
          <a:lstStyle/>
          <a:p>
            <a:pPr algn="ctr"/>
            <a:r>
              <a:rPr lang="en-US" altLang="zh-CN" sz="2800" b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2</a:t>
            </a:r>
          </a:p>
        </p:txBody>
      </p:sp>
      <p:sp>
        <p:nvSpPr>
          <p:cNvPr id="19" name="矩形 18"/>
          <p:cNvSpPr/>
          <p:nvPr>
            <p:custDataLst>
              <p:tags r:id="rId10"/>
            </p:custDataLst>
          </p:nvPr>
        </p:nvSpPr>
        <p:spPr>
          <a:xfrm>
            <a:off x="3803915" y="4024429"/>
            <a:ext cx="2060288" cy="2113899"/>
          </a:xfrm>
          <a:prstGeom prst="rect">
            <a:avLst/>
          </a:prstGeom>
          <a:noFill/>
          <a:ln w="571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96000" rIns="108000" rtlCol="0" anchor="ctr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案例分析：通过分析实际发生的安全事故，让施工人员了解安全操作的重要性</a:t>
            </a:r>
          </a:p>
        </p:txBody>
      </p:sp>
      <p:sp>
        <p:nvSpPr>
          <p:cNvPr id="20" name="任意多边形 19"/>
          <p:cNvSpPr/>
          <p:nvPr>
            <p:custDataLst>
              <p:tags r:id="rId11"/>
            </p:custDataLst>
          </p:nvPr>
        </p:nvSpPr>
        <p:spPr>
          <a:xfrm>
            <a:off x="4086720" y="3901883"/>
            <a:ext cx="1494678" cy="508051"/>
          </a:xfrm>
          <a:custGeom>
            <a:gdLst>
              <a:gd name="connsiteX0" fmla="*/ 0 w 1699491"/>
              <a:gd name="connsiteY0" fmla="*/ 0 h 342537"/>
              <a:gd name="connsiteX1" fmla="*/ 1699491 w 1699491"/>
              <a:gd name="connsiteY1" fmla="*/ 0 h 342537"/>
              <a:gd name="connsiteX2" fmla="*/ 1699491 w 1699491"/>
              <a:gd name="connsiteY2" fmla="*/ 185519 h 342537"/>
              <a:gd name="connsiteX3" fmla="*/ 858982 w 1699491"/>
              <a:gd name="connsiteY3" fmla="*/ 342537 h 342537"/>
              <a:gd name="connsiteX4" fmla="*/ 0 w 1699491"/>
              <a:gd name="connsiteY4" fmla="*/ 185519 h 34253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99490" h="342537">
                <a:moveTo>
                  <a:pt x="0" y="0"/>
                </a:moveTo>
                <a:lnTo>
                  <a:pt x="1699491" y="0"/>
                </a:lnTo>
                <a:lnTo>
                  <a:pt x="1699491" y="185519"/>
                </a:lnTo>
                <a:lnTo>
                  <a:pt x="858982" y="342537"/>
                </a:lnTo>
                <a:lnTo>
                  <a:pt x="0" y="185519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0000"/>
          </a:bodyPr>
          <a:lstStyle/>
          <a:p>
            <a:pPr algn="ctr"/>
            <a:r>
              <a:rPr lang="en-US" altLang="zh-CN" sz="2800" b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3</a:t>
            </a:r>
          </a:p>
        </p:txBody>
      </p:sp>
      <p:sp>
        <p:nvSpPr>
          <p:cNvPr id="22" name="矩形 21"/>
          <p:cNvSpPr/>
          <p:nvPr>
            <p:custDataLst>
              <p:tags r:id="rId12"/>
            </p:custDataLst>
          </p:nvPr>
        </p:nvSpPr>
        <p:spPr>
          <a:xfrm>
            <a:off x="8831685" y="4024429"/>
            <a:ext cx="2060288" cy="2113899"/>
          </a:xfrm>
          <a:prstGeom prst="rect">
            <a:avLst/>
          </a:prstGeom>
          <a:noFill/>
          <a:ln w="571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96000" rIns="108000" rtlCol="0" anchor="ctr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培训课程：组织专业人员进行安全知识培训，提高施工人员的安全意识和技能</a:t>
            </a:r>
          </a:p>
        </p:txBody>
      </p:sp>
      <p:sp>
        <p:nvSpPr>
          <p:cNvPr id="23" name="任意多边形 22"/>
          <p:cNvSpPr/>
          <p:nvPr>
            <p:custDataLst>
              <p:tags r:id="rId13"/>
            </p:custDataLst>
          </p:nvPr>
        </p:nvSpPr>
        <p:spPr>
          <a:xfrm>
            <a:off x="9114491" y="3901883"/>
            <a:ext cx="1494678" cy="508051"/>
          </a:xfrm>
          <a:custGeom>
            <a:gdLst>
              <a:gd name="connsiteX0" fmla="*/ 0 w 1699491"/>
              <a:gd name="connsiteY0" fmla="*/ 0 h 342537"/>
              <a:gd name="connsiteX1" fmla="*/ 1699491 w 1699491"/>
              <a:gd name="connsiteY1" fmla="*/ 0 h 342537"/>
              <a:gd name="connsiteX2" fmla="*/ 1699491 w 1699491"/>
              <a:gd name="connsiteY2" fmla="*/ 185519 h 342537"/>
              <a:gd name="connsiteX3" fmla="*/ 858982 w 1699491"/>
              <a:gd name="connsiteY3" fmla="*/ 342537 h 342537"/>
              <a:gd name="connsiteX4" fmla="*/ 0 w 1699491"/>
              <a:gd name="connsiteY4" fmla="*/ 185519 h 34253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99490" h="342537">
                <a:moveTo>
                  <a:pt x="0" y="0"/>
                </a:moveTo>
                <a:lnTo>
                  <a:pt x="1699491" y="0"/>
                </a:lnTo>
                <a:lnTo>
                  <a:pt x="1699491" y="185519"/>
                </a:lnTo>
                <a:lnTo>
                  <a:pt x="858982" y="342537"/>
                </a:lnTo>
                <a:lnTo>
                  <a:pt x="0" y="185519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0000"/>
          </a:bodyPr>
          <a:lstStyle/>
          <a:p>
            <a:pPr algn="ctr"/>
            <a:r>
              <a:rPr lang="en-US" altLang="zh-CN" sz="2800" b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4</a:t>
            </a:r>
          </a:p>
        </p:txBody>
      </p:sp>
    </p:spTree>
    <p:custDataLst>
      <p:tags r:id="rId14"/>
    </p:custDataLst>
  </p:cSld>
  <p:clrMapOvr>
    <a:masterClrMapping/>
  </p:clrMapOvr>
  <p:transition spd="med"/>
  <p:timing/>
</p:sld>
</file>

<file path=ppt/slides/slide1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rgbClr val="201F2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文本占位符 3"/>
          <p:cNvSpPr/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>
                    <a:alpha val="28000"/>
                  </a:schemeClr>
                </a:solidFill>
              </a:rPr>
              <a:t>4</a:t>
            </a:r>
          </a:p>
        </p:txBody>
      </p:sp>
      <p:sp>
        <p:nvSpPr>
          <p:cNvPr id="5" name="标题 4"/>
          <p:cNvSpPr/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/>
                </a:solidFill>
              </a:rPr>
              <a:t>安全教育的考核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5" name="图片 14" descr="andrew-kliatskyi-jpu0gMXT9to-unsplas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rot="5400000" flipH="1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理论知识考核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ounded Rectangle 1"/>
          <p:cNvSpPr/>
          <p:nvPr>
            <p:custDataLst>
              <p:tags r:id="rId6"/>
            </p:custDataLst>
          </p:nvPr>
        </p:nvSpPr>
        <p:spPr>
          <a:xfrm flipH="1">
            <a:off x="4161944" y="1630108"/>
            <a:ext cx="68370" cy="592927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  <a:latin typeface="微软雅黑" panose="020b0503020204020204" charset="-122"/>
              <a:ea typeface="微软雅黑"/>
              <a:cs typeface="Open Sans" panose="020b0606030504020204" pitchFamily="34" charset="0"/>
            </a:endParaRPr>
          </a:p>
        </p:txBody>
      </p:sp>
      <p:sp>
        <p:nvSpPr>
          <p:cNvPr id="5" name="TextBox"/>
          <p:cNvSpPr txBox="1"/>
          <p:nvPr>
            <p:custDataLst>
              <p:tags r:id="rId7"/>
            </p:custDataLst>
          </p:nvPr>
        </p:nvSpPr>
        <p:spPr>
          <a:xfrm>
            <a:off x="4470832" y="1478618"/>
            <a:ext cx="3956570" cy="891002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4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考核内容：包括安全法规、安全知识、安全操作规程等</a:t>
            </a:r>
          </a:p>
        </p:txBody>
      </p:sp>
      <p:sp>
        <p:nvSpPr>
          <p:cNvPr id="7" name="序号1" descr="e7d195523061f1c08d347f6bf0421bdacd46f3c1815d51b81E1CE79090F8942429A56C6AE2B3163BABA1A3FCE285BEC4FF43A5085572A94AD2C0A17AE448F24FA68DD62479D8C0666FEB6710638384D2ED817A4F5797E348394E13AA4D405A6090FC5A3A108D834694539815BA3508E71FBEF5C49F4C764656C2053DD0B8FEA68254E67435733C3AA675A5DA722F51B5"/>
          <p:cNvSpPr txBox="1"/>
          <p:nvPr>
            <p:custDataLst>
              <p:tags r:id="rId8"/>
            </p:custDataLst>
          </p:nvPr>
        </p:nvSpPr>
        <p:spPr>
          <a:xfrm>
            <a:off x="3770943" y="1564028"/>
            <a:ext cx="391001" cy="70068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algn="ctr"/>
            <a:r>
              <a:rPr lang="en-US" sz="2000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ontserrat Black"/>
              </a:rPr>
              <a:t>1</a:t>
            </a:r>
          </a:p>
        </p:txBody>
      </p:sp>
      <p:sp>
        <p:nvSpPr>
          <p:cNvPr id="4" name="Rounded Rectangle 1"/>
          <p:cNvSpPr/>
          <p:nvPr>
            <p:custDataLst>
              <p:tags r:id="rId9"/>
            </p:custDataLst>
          </p:nvPr>
        </p:nvSpPr>
        <p:spPr>
          <a:xfrm flipH="1">
            <a:off x="4161944" y="2887598"/>
            <a:ext cx="68370" cy="592927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  <a:latin typeface="微软雅黑" panose="020b0503020204020204" charset="-122"/>
              <a:ea typeface="微软雅黑"/>
              <a:cs typeface="Open Sans" panose="020b0606030504020204" pitchFamily="34" charset="0"/>
            </a:endParaRPr>
          </a:p>
        </p:txBody>
      </p:sp>
      <p:sp>
        <p:nvSpPr>
          <p:cNvPr id="6" name="TextBox"/>
          <p:cNvSpPr txBox="1"/>
          <p:nvPr>
            <p:custDataLst>
              <p:tags r:id="rId10"/>
            </p:custDataLst>
          </p:nvPr>
        </p:nvSpPr>
        <p:spPr>
          <a:xfrm>
            <a:off x="4470832" y="2736108"/>
            <a:ext cx="3956570" cy="891002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4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考核方式：笔试、口试、实际操作等</a:t>
            </a:r>
          </a:p>
        </p:txBody>
      </p:sp>
      <p:sp>
        <p:nvSpPr>
          <p:cNvPr id="8" name="序号1" descr="e7d195523061f1c08d347f6bf0421bdacd46f3c1815d51b81E1CE79090F8942429A56C6AE2B3163BABA1A3FCE285BEC4FF43A5085572A94AD2C0A17AE448F24FA68DD62479D8C0666FEB6710638384D2ED817A4F5797E348394E13AA4D405A6090FC5A3A108D834694539815BA3508E71FBEF5C49F4C764656C2053DD0B8FEA68254E67435733C3AA675A5DA722F51B5"/>
          <p:cNvSpPr txBox="1"/>
          <p:nvPr>
            <p:custDataLst>
              <p:tags r:id="rId11"/>
            </p:custDataLst>
          </p:nvPr>
        </p:nvSpPr>
        <p:spPr>
          <a:xfrm>
            <a:off x="3770943" y="2821518"/>
            <a:ext cx="391001" cy="70068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algn="ctr"/>
            <a:r>
              <a:rPr lang="en-US" sz="2000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ontserrat Black"/>
              </a:rPr>
              <a:t>2</a:t>
            </a:r>
          </a:p>
        </p:txBody>
      </p:sp>
      <p:sp>
        <p:nvSpPr>
          <p:cNvPr id="9" name="Rounded Rectangle 1"/>
          <p:cNvSpPr/>
          <p:nvPr>
            <p:custDataLst>
              <p:tags r:id="rId12"/>
            </p:custDataLst>
          </p:nvPr>
        </p:nvSpPr>
        <p:spPr>
          <a:xfrm flipH="1">
            <a:off x="4161944" y="4145089"/>
            <a:ext cx="68370" cy="592927"/>
          </a:xfrm>
          <a:prstGeom prst="roundRect">
            <a:avLst>
              <a:gd name="adj" fmla="val 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  <a:latin typeface="微软雅黑" panose="020b0503020204020204" charset="-122"/>
              <a:ea typeface="微软雅黑"/>
              <a:cs typeface="Open Sans" panose="020b0606030504020204" pitchFamily="34" charset="0"/>
            </a:endParaRPr>
          </a:p>
        </p:txBody>
      </p:sp>
      <p:sp>
        <p:nvSpPr>
          <p:cNvPr id="10" name="TextBox"/>
          <p:cNvSpPr txBox="1"/>
          <p:nvPr>
            <p:custDataLst>
              <p:tags r:id="rId13"/>
            </p:custDataLst>
          </p:nvPr>
        </p:nvSpPr>
        <p:spPr>
          <a:xfrm>
            <a:off x="4470832" y="3993598"/>
            <a:ext cx="3956570" cy="891002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3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考核标准：根据考核内容制定评分标准，合格者方可上岗</a:t>
            </a:r>
          </a:p>
        </p:txBody>
      </p:sp>
      <p:sp>
        <p:nvSpPr>
          <p:cNvPr id="11" name="序号1" descr="e7d195523061f1c08d347f6bf0421bdacd46f3c1815d51b81E1CE79090F8942429A56C6AE2B3163BABA1A3FCE285BEC4FF43A5085572A94AD2C0A17AE448F24FA68DD62479D8C0666FEB6710638384D2ED817A4F5797E348394E13AA4D405A6090FC5A3A108D834694539815BA3508E71FBEF5C49F4C764656C2053DD0B8FEA68254E67435733C3AA675A5DA722F51B5"/>
          <p:cNvSpPr txBox="1"/>
          <p:nvPr>
            <p:custDataLst>
              <p:tags r:id="rId14"/>
            </p:custDataLst>
          </p:nvPr>
        </p:nvSpPr>
        <p:spPr>
          <a:xfrm>
            <a:off x="3770943" y="4079008"/>
            <a:ext cx="391001" cy="70068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algn="ctr"/>
            <a:r>
              <a:rPr lang="en-US" sz="2000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ontserrat Black"/>
              </a:rPr>
              <a:t>3</a:t>
            </a:r>
          </a:p>
        </p:txBody>
      </p:sp>
      <p:sp>
        <p:nvSpPr>
          <p:cNvPr id="12" name="Rounded Rectangle 1"/>
          <p:cNvSpPr/>
          <p:nvPr>
            <p:custDataLst>
              <p:tags r:id="rId15"/>
            </p:custDataLst>
          </p:nvPr>
        </p:nvSpPr>
        <p:spPr>
          <a:xfrm flipH="1">
            <a:off x="4161944" y="5402579"/>
            <a:ext cx="68370" cy="592927"/>
          </a:xfrm>
          <a:prstGeom prst="roundRect">
            <a:avLst>
              <a:gd name="adj" fmla="val 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  <a:latin typeface="微软雅黑" panose="020b0503020204020204" charset="-122"/>
              <a:ea typeface="微软雅黑"/>
              <a:cs typeface="Open Sans" panose="020b0606030504020204" pitchFamily="34" charset="0"/>
            </a:endParaRPr>
          </a:p>
        </p:txBody>
      </p:sp>
      <p:sp>
        <p:nvSpPr>
          <p:cNvPr id="13" name="TextBox"/>
          <p:cNvSpPr txBox="1"/>
          <p:nvPr>
            <p:custDataLst>
              <p:tags r:id="rId16"/>
            </p:custDataLst>
          </p:nvPr>
        </p:nvSpPr>
        <p:spPr>
          <a:xfrm>
            <a:off x="4470832" y="5251088"/>
            <a:ext cx="3956570" cy="891002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0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考核周期：定期进行，确保施工队伍的安全意识和技能保持良好水平</a:t>
            </a:r>
          </a:p>
        </p:txBody>
      </p:sp>
      <p:sp>
        <p:nvSpPr>
          <p:cNvPr id="14" name="序号1" descr="e7d195523061f1c08d347f6bf0421bdacd46f3c1815d51b81E1CE79090F8942429A56C6AE2B3163BABA1A3FCE285BEC4FF43A5085572A94AD2C0A17AE448F24FA68DD62479D8C0666FEB6710638384D2ED817A4F5797E348394E13AA4D405A6090FC5A3A108D834694539815BA3508E71FBEF5C49F4C764656C2053DD0B8FEA68254E67435733C3AA675A5DA722F51B5"/>
          <p:cNvSpPr txBox="1"/>
          <p:nvPr>
            <p:custDataLst>
              <p:tags r:id="rId17"/>
            </p:custDataLst>
          </p:nvPr>
        </p:nvSpPr>
        <p:spPr>
          <a:xfrm>
            <a:off x="3770943" y="5336498"/>
            <a:ext cx="391001" cy="70068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algn="ctr"/>
            <a:r>
              <a:rPr lang="en-US" sz="2000" b="1" spc="300">
                <a:solidFill>
                  <a:schemeClr val="accent4"/>
                </a:solidFill>
                <a:latin typeface="微软雅黑" panose="020b0503020204020204" charset="-122"/>
                <a:ea typeface="微软雅黑"/>
                <a:cs typeface="Montserrat Black"/>
              </a:rPr>
              <a:t>4</a:t>
            </a:r>
          </a:p>
        </p:txBody>
      </p:sp>
    </p:spTree>
    <p:custDataLst>
      <p:tags r:id="rId18"/>
    </p:custDataLst>
  </p:cSld>
  <p:clrMapOvr>
    <a:masterClrMapping/>
  </p:clrMapOvr>
  <p:transition spd="med"/>
  <p:timing/>
</p:sld>
</file>

<file path=ppt/slides/slide1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5" name="图片 4" descr="andrew-kliatskyi-jpu0gMXT9to-unsplas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rot="5400000" flipH="1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实际操作考核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等腰三角形 1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 rot="5400000">
            <a:off x="2034575" y="3265130"/>
            <a:ext cx="1308302" cy="1127994"/>
          </a:xfrm>
          <a:prstGeom prst="triangl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anchor="ctr">
            <a:norm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4" name="等腰三角形 3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 rot="5400000">
            <a:off x="1768092" y="3265132"/>
            <a:ext cx="1308302" cy="1127995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txBody>
          <a:bodyPr anchor="ctr">
            <a:norm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6" name="KSO_Shape"/>
          <p:cNvSpPr/>
          <p:nvPr>
            <p:custDataLst>
              <p:tags r:id="rId8"/>
            </p:custDataLst>
          </p:nvPr>
        </p:nvSpPr>
        <p:spPr bwMode="auto">
          <a:xfrm>
            <a:off x="3711607" y="1687694"/>
            <a:ext cx="515709" cy="515709"/>
          </a:xfrm>
          <a:custGeom>
            <a:gdLst>
              <a:gd name="T0" fmla="*/ 956359 w 1647825"/>
              <a:gd name="T1" fmla="*/ 1636826 h 1647826"/>
              <a:gd name="T2" fmla="*/ 747857 w 1647825"/>
              <a:gd name="T3" fmla="*/ 1644290 h 1647826"/>
              <a:gd name="T4" fmla="*/ 552064 w 1647825"/>
              <a:gd name="T5" fmla="*/ 1602253 h 1647826"/>
              <a:gd name="T6" fmla="*/ 715689 w 1647825"/>
              <a:gd name="T7" fmla="*/ 1601861 h 1647826"/>
              <a:gd name="T8" fmla="*/ 887256 w 1647825"/>
              <a:gd name="T9" fmla="*/ 1606575 h 1647826"/>
              <a:gd name="T10" fmla="*/ 1054454 w 1647825"/>
              <a:gd name="T11" fmla="*/ 1574360 h 1647826"/>
              <a:gd name="T12" fmla="*/ 824299 w 1647825"/>
              <a:gd name="T13" fmla="*/ 1511300 h 1647826"/>
              <a:gd name="T14" fmla="*/ 704546 w 1647825"/>
              <a:gd name="T15" fmla="*/ 1461552 h 1647826"/>
              <a:gd name="T16" fmla="*/ 930127 w 1647825"/>
              <a:gd name="T17" fmla="*/ 1463902 h 1647826"/>
              <a:gd name="T18" fmla="*/ 1356122 w 1647825"/>
              <a:gd name="T19" fmla="*/ 1452828 h 1647826"/>
              <a:gd name="T20" fmla="*/ 1149747 w 1647825"/>
              <a:gd name="T21" fmla="*/ 1581151 h 1647826"/>
              <a:gd name="T22" fmla="*/ 515270 w 1647825"/>
              <a:gd name="T23" fmla="*/ 1266356 h 1647826"/>
              <a:gd name="T24" fmla="*/ 425814 w 1647825"/>
              <a:gd name="T25" fmla="*/ 1545074 h 1647826"/>
              <a:gd name="T26" fmla="*/ 236961 w 1647825"/>
              <a:gd name="T27" fmla="*/ 1401552 h 1647826"/>
              <a:gd name="T28" fmla="*/ 652180 w 1647825"/>
              <a:gd name="T29" fmla="*/ 1071563 h 1647826"/>
              <a:gd name="T30" fmla="*/ 198520 w 1647825"/>
              <a:gd name="T31" fmla="*/ 994251 h 1647826"/>
              <a:gd name="T32" fmla="*/ 228545 w 1647825"/>
              <a:gd name="T33" fmla="*/ 1165580 h 1647826"/>
              <a:gd name="T34" fmla="*/ 158888 w 1647825"/>
              <a:gd name="T35" fmla="*/ 998634 h 1647826"/>
              <a:gd name="T36" fmla="*/ 1499776 w 1647825"/>
              <a:gd name="T37" fmla="*/ 943174 h 1647826"/>
              <a:gd name="T38" fmla="*/ 1443657 w 1647825"/>
              <a:gd name="T39" fmla="*/ 1118941 h 1647826"/>
              <a:gd name="T40" fmla="*/ 1430523 w 1647825"/>
              <a:gd name="T41" fmla="*/ 1050060 h 1647826"/>
              <a:gd name="T42" fmla="*/ 1647825 w 1647825"/>
              <a:gd name="T43" fmla="*/ 804876 h 1647826"/>
              <a:gd name="T44" fmla="*/ 1627188 w 1647825"/>
              <a:gd name="T45" fmla="*/ 1006630 h 1647826"/>
              <a:gd name="T46" fmla="*/ 1562100 w 1647825"/>
              <a:gd name="T47" fmla="*/ 1190116 h 1647826"/>
              <a:gd name="T48" fmla="*/ 1456928 w 1647825"/>
              <a:gd name="T49" fmla="*/ 1350963 h 1647826"/>
              <a:gd name="T50" fmla="*/ 1529556 w 1647825"/>
              <a:gd name="T51" fmla="*/ 1167081 h 1647826"/>
              <a:gd name="T52" fmla="*/ 1588294 w 1647825"/>
              <a:gd name="T53" fmla="*/ 1003056 h 1647826"/>
              <a:gd name="T54" fmla="*/ 1608931 w 1647825"/>
              <a:gd name="T55" fmla="*/ 823940 h 1647826"/>
              <a:gd name="T56" fmla="*/ 45244 w 1647825"/>
              <a:gd name="T57" fmla="*/ 926307 h 1647826"/>
              <a:gd name="T58" fmla="*/ 89297 w 1647825"/>
              <a:gd name="T59" fmla="*/ 1101726 h 1647826"/>
              <a:gd name="T60" fmla="*/ 170260 w 1647825"/>
              <a:gd name="T61" fmla="*/ 1259285 h 1647826"/>
              <a:gd name="T62" fmla="*/ 135335 w 1647825"/>
              <a:gd name="T63" fmla="*/ 1276748 h 1647826"/>
              <a:gd name="T64" fmla="*/ 46831 w 1647825"/>
              <a:gd name="T65" fmla="*/ 1098948 h 1647826"/>
              <a:gd name="T66" fmla="*/ 3175 w 1647825"/>
              <a:gd name="T67" fmla="*/ 900907 h 1647826"/>
              <a:gd name="T68" fmla="*/ 1314889 w 1647825"/>
              <a:gd name="T69" fmla="*/ 671513 h 1647826"/>
              <a:gd name="T70" fmla="*/ 987105 w 1647825"/>
              <a:gd name="T71" fmla="*/ 1046163 h 1647826"/>
              <a:gd name="T72" fmla="*/ 1540533 w 1647825"/>
              <a:gd name="T73" fmla="*/ 418281 h 1647826"/>
              <a:gd name="T74" fmla="*/ 1626767 w 1647825"/>
              <a:gd name="T75" fmla="*/ 640748 h 1647826"/>
              <a:gd name="T76" fmla="*/ 1341437 w 1647825"/>
              <a:gd name="T77" fmla="*/ 662559 h 1647826"/>
              <a:gd name="T78" fmla="*/ 175991 w 1647825"/>
              <a:gd name="T79" fmla="*/ 833870 h 1647826"/>
              <a:gd name="T80" fmla="*/ 31713 w 1647825"/>
              <a:gd name="T81" fmla="*/ 595541 h 1647826"/>
              <a:gd name="T82" fmla="*/ 293316 w 1647825"/>
              <a:gd name="T83" fmla="*/ 387350 h 1647826"/>
              <a:gd name="T84" fmla="*/ 1155020 w 1647825"/>
              <a:gd name="T85" fmla="*/ 223001 h 1647826"/>
              <a:gd name="T86" fmla="*/ 1312138 w 1647825"/>
              <a:gd name="T87" fmla="*/ 341854 h 1647826"/>
              <a:gd name="T88" fmla="*/ 1208052 w 1647825"/>
              <a:gd name="T89" fmla="*/ 302633 h 1647826"/>
              <a:gd name="T90" fmla="*/ 598488 w 1647825"/>
              <a:gd name="T91" fmla="*/ 217164 h 1647826"/>
              <a:gd name="T92" fmla="*/ 395220 w 1647825"/>
              <a:gd name="T93" fmla="*/ 338651 h 1647826"/>
              <a:gd name="T94" fmla="*/ 380872 w 1647825"/>
              <a:gd name="T95" fmla="*/ 299616 h 1647826"/>
              <a:gd name="T96" fmla="*/ 545878 w 1647825"/>
              <a:gd name="T97" fmla="*/ 196850 h 1647826"/>
              <a:gd name="T98" fmla="*/ 1212850 w 1647825"/>
              <a:gd name="T99" fmla="*/ 97392 h 1647826"/>
              <a:gd name="T100" fmla="*/ 1386682 w 1647825"/>
              <a:gd name="T101" fmla="*/ 223079 h 1647826"/>
              <a:gd name="T102" fmla="*/ 1522413 w 1647825"/>
              <a:gd name="T103" fmla="*/ 388938 h 1647826"/>
              <a:gd name="T104" fmla="*/ 1364457 w 1647825"/>
              <a:gd name="T105" fmla="*/ 255694 h 1647826"/>
              <a:gd name="T106" fmla="*/ 1221582 w 1647825"/>
              <a:gd name="T107" fmla="*/ 147507 h 1647826"/>
              <a:gd name="T108" fmla="*/ 1055291 w 1647825"/>
              <a:gd name="T109" fmla="*/ 73527 h 1647826"/>
              <a:gd name="T110" fmla="*/ 470813 w 1647825"/>
              <a:gd name="T111" fmla="*/ 122846 h 1647826"/>
              <a:gd name="T112" fmla="*/ 319328 w 1647825"/>
              <a:gd name="T113" fmla="*/ 222679 h 1647826"/>
              <a:gd name="T114" fmla="*/ 195602 w 1647825"/>
              <a:gd name="T115" fmla="*/ 354728 h 1647826"/>
              <a:gd name="T116" fmla="*/ 218602 w 1647825"/>
              <a:gd name="T117" fmla="*/ 265635 h 1647826"/>
              <a:gd name="T118" fmla="*/ 383174 w 1647825"/>
              <a:gd name="T119" fmla="*/ 127619 h 1647826"/>
              <a:gd name="T120" fmla="*/ 580263 w 1647825"/>
              <a:gd name="T121" fmla="*/ 36139 h 1647826"/>
              <a:gd name="T122" fmla="*/ 995500 w 1647825"/>
              <a:gd name="T123" fmla="*/ 18230 h 1647826"/>
              <a:gd name="T124" fmla="*/ 630147 w 1647825"/>
              <a:gd name="T125" fmla="*/ 63409 h 164782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647825" h="1647826">
                <a:moveTo>
                  <a:pt x="1069148" y="1570038"/>
                </a:moveTo>
                <a:lnTo>
                  <a:pt x="1117600" y="1593610"/>
                </a:lnTo>
                <a:lnTo>
                  <a:pt x="1100126" y="1600289"/>
                </a:lnTo>
                <a:lnTo>
                  <a:pt x="1082651" y="1606182"/>
                </a:lnTo>
                <a:lnTo>
                  <a:pt x="1065177" y="1611682"/>
                </a:lnTo>
                <a:lnTo>
                  <a:pt x="1047305" y="1616790"/>
                </a:lnTo>
                <a:lnTo>
                  <a:pt x="1029831" y="1621504"/>
                </a:lnTo>
                <a:lnTo>
                  <a:pt x="1011562" y="1626218"/>
                </a:lnTo>
                <a:lnTo>
                  <a:pt x="993293" y="1630147"/>
                </a:lnTo>
                <a:lnTo>
                  <a:pt x="974628" y="1634076"/>
                </a:lnTo>
                <a:lnTo>
                  <a:pt x="956359" y="1636826"/>
                </a:lnTo>
                <a:lnTo>
                  <a:pt x="937693" y="1639969"/>
                </a:lnTo>
                <a:lnTo>
                  <a:pt x="919027" y="1641933"/>
                </a:lnTo>
                <a:lnTo>
                  <a:pt x="899964" y="1644290"/>
                </a:lnTo>
                <a:lnTo>
                  <a:pt x="880901" y="1645469"/>
                </a:lnTo>
                <a:lnTo>
                  <a:pt x="862235" y="1646648"/>
                </a:lnTo>
                <a:lnTo>
                  <a:pt x="842775" y="1647826"/>
                </a:lnTo>
                <a:lnTo>
                  <a:pt x="823315" y="1647826"/>
                </a:lnTo>
                <a:lnTo>
                  <a:pt x="804252" y="1647826"/>
                </a:lnTo>
                <a:lnTo>
                  <a:pt x="785586" y="1646648"/>
                </a:lnTo>
                <a:lnTo>
                  <a:pt x="766523" y="1645862"/>
                </a:lnTo>
                <a:lnTo>
                  <a:pt x="747857" y="1644290"/>
                </a:lnTo>
                <a:lnTo>
                  <a:pt x="729986" y="1642326"/>
                </a:lnTo>
                <a:lnTo>
                  <a:pt x="711320" y="1640362"/>
                </a:lnTo>
                <a:lnTo>
                  <a:pt x="693051" y="1637219"/>
                </a:lnTo>
                <a:lnTo>
                  <a:pt x="674782" y="1634469"/>
                </a:lnTo>
                <a:lnTo>
                  <a:pt x="656911" y="1630933"/>
                </a:lnTo>
                <a:lnTo>
                  <a:pt x="639039" y="1627004"/>
                </a:lnTo>
                <a:lnTo>
                  <a:pt x="621168" y="1622683"/>
                </a:lnTo>
                <a:lnTo>
                  <a:pt x="603693" y="1617968"/>
                </a:lnTo>
                <a:lnTo>
                  <a:pt x="586219" y="1613254"/>
                </a:lnTo>
                <a:lnTo>
                  <a:pt x="569142" y="1607754"/>
                </a:lnTo>
                <a:lnTo>
                  <a:pt x="552064" y="1602253"/>
                </a:lnTo>
                <a:lnTo>
                  <a:pt x="534987" y="1596360"/>
                </a:lnTo>
                <a:lnTo>
                  <a:pt x="583439" y="1572003"/>
                </a:lnTo>
                <a:lnTo>
                  <a:pt x="597736" y="1576324"/>
                </a:lnTo>
                <a:lnTo>
                  <a:pt x="612033" y="1580646"/>
                </a:lnTo>
                <a:lnTo>
                  <a:pt x="626728" y="1584182"/>
                </a:lnTo>
                <a:lnTo>
                  <a:pt x="640628" y="1587717"/>
                </a:lnTo>
                <a:lnTo>
                  <a:pt x="655322" y="1591253"/>
                </a:lnTo>
                <a:lnTo>
                  <a:pt x="670811" y="1594396"/>
                </a:lnTo>
                <a:lnTo>
                  <a:pt x="685505" y="1597146"/>
                </a:lnTo>
                <a:lnTo>
                  <a:pt x="700597" y="1599896"/>
                </a:lnTo>
                <a:lnTo>
                  <a:pt x="715689" y="1601861"/>
                </a:lnTo>
                <a:lnTo>
                  <a:pt x="730780" y="1603432"/>
                </a:lnTo>
                <a:lnTo>
                  <a:pt x="745872" y="1605396"/>
                </a:lnTo>
                <a:lnTo>
                  <a:pt x="760963" y="1606575"/>
                </a:lnTo>
                <a:lnTo>
                  <a:pt x="776452" y="1607754"/>
                </a:lnTo>
                <a:lnTo>
                  <a:pt x="791941" y="1608932"/>
                </a:lnTo>
                <a:lnTo>
                  <a:pt x="807429" y="1609325"/>
                </a:lnTo>
                <a:lnTo>
                  <a:pt x="823315" y="1609325"/>
                </a:lnTo>
                <a:lnTo>
                  <a:pt x="839201" y="1609325"/>
                </a:lnTo>
                <a:lnTo>
                  <a:pt x="855087" y="1608147"/>
                </a:lnTo>
                <a:lnTo>
                  <a:pt x="870973" y="1607754"/>
                </a:lnTo>
                <a:lnTo>
                  <a:pt x="887256" y="1606575"/>
                </a:lnTo>
                <a:lnTo>
                  <a:pt x="902744" y="1605396"/>
                </a:lnTo>
                <a:lnTo>
                  <a:pt x="918233" y="1603432"/>
                </a:lnTo>
                <a:lnTo>
                  <a:pt x="933722" y="1601468"/>
                </a:lnTo>
                <a:lnTo>
                  <a:pt x="949210" y="1598718"/>
                </a:lnTo>
                <a:lnTo>
                  <a:pt x="964699" y="1596360"/>
                </a:lnTo>
                <a:lnTo>
                  <a:pt x="980188" y="1593218"/>
                </a:lnTo>
                <a:lnTo>
                  <a:pt x="995279" y="1590467"/>
                </a:lnTo>
                <a:lnTo>
                  <a:pt x="1010371" y="1586932"/>
                </a:lnTo>
                <a:lnTo>
                  <a:pt x="1025065" y="1583003"/>
                </a:lnTo>
                <a:lnTo>
                  <a:pt x="1039760" y="1578681"/>
                </a:lnTo>
                <a:lnTo>
                  <a:pt x="1054454" y="1574360"/>
                </a:lnTo>
                <a:lnTo>
                  <a:pt x="1069148" y="1570038"/>
                </a:lnTo>
                <a:close/>
                <a:moveTo>
                  <a:pt x="990600" y="1450975"/>
                </a:moveTo>
                <a:lnTo>
                  <a:pt x="960761" y="1497590"/>
                </a:lnTo>
                <a:lnTo>
                  <a:pt x="944450" y="1500332"/>
                </a:lnTo>
                <a:lnTo>
                  <a:pt x="927740" y="1503466"/>
                </a:lnTo>
                <a:lnTo>
                  <a:pt x="910632" y="1505424"/>
                </a:lnTo>
                <a:lnTo>
                  <a:pt x="893923" y="1507775"/>
                </a:lnTo>
                <a:lnTo>
                  <a:pt x="876417" y="1508950"/>
                </a:lnTo>
                <a:lnTo>
                  <a:pt x="859310" y="1510125"/>
                </a:lnTo>
                <a:lnTo>
                  <a:pt x="841804" y="1510909"/>
                </a:lnTo>
                <a:lnTo>
                  <a:pt x="824299" y="1511300"/>
                </a:lnTo>
                <a:lnTo>
                  <a:pt x="807589" y="1510909"/>
                </a:lnTo>
                <a:lnTo>
                  <a:pt x="791675" y="1510125"/>
                </a:lnTo>
                <a:lnTo>
                  <a:pt x="775363" y="1508950"/>
                </a:lnTo>
                <a:lnTo>
                  <a:pt x="759051" y="1507775"/>
                </a:lnTo>
                <a:lnTo>
                  <a:pt x="743137" y="1506208"/>
                </a:lnTo>
                <a:lnTo>
                  <a:pt x="727223" y="1503858"/>
                </a:lnTo>
                <a:lnTo>
                  <a:pt x="711707" y="1501899"/>
                </a:lnTo>
                <a:lnTo>
                  <a:pt x="695395" y="1498765"/>
                </a:lnTo>
                <a:lnTo>
                  <a:pt x="666750" y="1453326"/>
                </a:lnTo>
                <a:lnTo>
                  <a:pt x="685449" y="1458026"/>
                </a:lnTo>
                <a:lnTo>
                  <a:pt x="704546" y="1461552"/>
                </a:lnTo>
                <a:lnTo>
                  <a:pt x="724041" y="1465077"/>
                </a:lnTo>
                <a:lnTo>
                  <a:pt x="743933" y="1467819"/>
                </a:lnTo>
                <a:lnTo>
                  <a:pt x="763428" y="1469778"/>
                </a:lnTo>
                <a:lnTo>
                  <a:pt x="783718" y="1471345"/>
                </a:lnTo>
                <a:lnTo>
                  <a:pt x="803611" y="1472520"/>
                </a:lnTo>
                <a:lnTo>
                  <a:pt x="824299" y="1472520"/>
                </a:lnTo>
                <a:lnTo>
                  <a:pt x="845783" y="1472520"/>
                </a:lnTo>
                <a:lnTo>
                  <a:pt x="866869" y="1470953"/>
                </a:lnTo>
                <a:lnTo>
                  <a:pt x="888353" y="1469386"/>
                </a:lnTo>
                <a:lnTo>
                  <a:pt x="909439" y="1467428"/>
                </a:lnTo>
                <a:lnTo>
                  <a:pt x="930127" y="1463902"/>
                </a:lnTo>
                <a:lnTo>
                  <a:pt x="950417" y="1460377"/>
                </a:lnTo>
                <a:lnTo>
                  <a:pt x="970708" y="1456068"/>
                </a:lnTo>
                <a:lnTo>
                  <a:pt x="990600" y="1450975"/>
                </a:lnTo>
                <a:close/>
                <a:moveTo>
                  <a:pt x="1402556" y="1195388"/>
                </a:moveTo>
                <a:lnTo>
                  <a:pt x="1425972" y="1326889"/>
                </a:lnTo>
                <a:lnTo>
                  <a:pt x="1435100" y="1376153"/>
                </a:lnTo>
                <a:lnTo>
                  <a:pt x="1420019" y="1392044"/>
                </a:lnTo>
                <a:lnTo>
                  <a:pt x="1404541" y="1408333"/>
                </a:lnTo>
                <a:lnTo>
                  <a:pt x="1389063" y="1423429"/>
                </a:lnTo>
                <a:lnTo>
                  <a:pt x="1372394" y="1438526"/>
                </a:lnTo>
                <a:lnTo>
                  <a:pt x="1356122" y="1452828"/>
                </a:lnTo>
                <a:lnTo>
                  <a:pt x="1339056" y="1467131"/>
                </a:lnTo>
                <a:lnTo>
                  <a:pt x="1321594" y="1480241"/>
                </a:lnTo>
                <a:lnTo>
                  <a:pt x="1303734" y="1493749"/>
                </a:lnTo>
                <a:lnTo>
                  <a:pt x="1285875" y="1506462"/>
                </a:lnTo>
                <a:lnTo>
                  <a:pt x="1267619" y="1518380"/>
                </a:lnTo>
                <a:lnTo>
                  <a:pt x="1248569" y="1529902"/>
                </a:lnTo>
                <a:lnTo>
                  <a:pt x="1229519" y="1541423"/>
                </a:lnTo>
                <a:lnTo>
                  <a:pt x="1210072" y="1552149"/>
                </a:lnTo>
                <a:lnTo>
                  <a:pt x="1190228" y="1562082"/>
                </a:lnTo>
                <a:lnTo>
                  <a:pt x="1170384" y="1572014"/>
                </a:lnTo>
                <a:lnTo>
                  <a:pt x="1149747" y="1581151"/>
                </a:lnTo>
                <a:lnTo>
                  <a:pt x="1103709" y="1557711"/>
                </a:lnTo>
                <a:lnTo>
                  <a:pt x="989012" y="1500503"/>
                </a:lnTo>
                <a:lnTo>
                  <a:pt x="996553" y="1489379"/>
                </a:lnTo>
                <a:lnTo>
                  <a:pt x="1027906" y="1439321"/>
                </a:lnTo>
                <a:lnTo>
                  <a:pt x="1136253" y="1267694"/>
                </a:lnTo>
                <a:lnTo>
                  <a:pt x="1342628" y="1211279"/>
                </a:lnTo>
                <a:lnTo>
                  <a:pt x="1400969" y="1195785"/>
                </a:lnTo>
                <a:lnTo>
                  <a:pt x="1402556" y="1195388"/>
                </a:lnTo>
                <a:close/>
                <a:moveTo>
                  <a:pt x="252864" y="1195388"/>
                </a:moveTo>
                <a:lnTo>
                  <a:pt x="302960" y="1209265"/>
                </a:lnTo>
                <a:lnTo>
                  <a:pt x="515270" y="1266356"/>
                </a:lnTo>
                <a:lnTo>
                  <a:pt x="518849" y="1267545"/>
                </a:lnTo>
                <a:lnTo>
                  <a:pt x="537137" y="1295695"/>
                </a:lnTo>
                <a:lnTo>
                  <a:pt x="629775" y="1441992"/>
                </a:lnTo>
                <a:lnTo>
                  <a:pt x="660786" y="1491154"/>
                </a:lnTo>
                <a:lnTo>
                  <a:pt x="666750" y="1500669"/>
                </a:lnTo>
                <a:lnTo>
                  <a:pt x="550655" y="1559743"/>
                </a:lnTo>
                <a:lnTo>
                  <a:pt x="504138" y="1582738"/>
                </a:lnTo>
                <a:lnTo>
                  <a:pt x="484259" y="1574412"/>
                </a:lnTo>
                <a:lnTo>
                  <a:pt x="464379" y="1564897"/>
                </a:lnTo>
                <a:lnTo>
                  <a:pt x="444898" y="1555382"/>
                </a:lnTo>
                <a:lnTo>
                  <a:pt x="425814" y="1545074"/>
                </a:lnTo>
                <a:lnTo>
                  <a:pt x="407127" y="1533973"/>
                </a:lnTo>
                <a:lnTo>
                  <a:pt x="388441" y="1522871"/>
                </a:lnTo>
                <a:lnTo>
                  <a:pt x="370152" y="1511374"/>
                </a:lnTo>
                <a:lnTo>
                  <a:pt x="352260" y="1498687"/>
                </a:lnTo>
                <a:lnTo>
                  <a:pt x="334767" y="1486396"/>
                </a:lnTo>
                <a:lnTo>
                  <a:pt x="317671" y="1473313"/>
                </a:lnTo>
                <a:lnTo>
                  <a:pt x="300972" y="1459833"/>
                </a:lnTo>
                <a:lnTo>
                  <a:pt x="284671" y="1445560"/>
                </a:lnTo>
                <a:lnTo>
                  <a:pt x="267972" y="1431287"/>
                </a:lnTo>
                <a:lnTo>
                  <a:pt x="252467" y="1416618"/>
                </a:lnTo>
                <a:lnTo>
                  <a:pt x="236961" y="1401552"/>
                </a:lnTo>
                <a:lnTo>
                  <a:pt x="222250" y="1386090"/>
                </a:lnTo>
                <a:lnTo>
                  <a:pt x="230202" y="1336531"/>
                </a:lnTo>
                <a:lnTo>
                  <a:pt x="251671" y="1203318"/>
                </a:lnTo>
                <a:lnTo>
                  <a:pt x="252864" y="1195388"/>
                </a:lnTo>
                <a:close/>
                <a:moveTo>
                  <a:pt x="950912" y="1071563"/>
                </a:moveTo>
                <a:lnTo>
                  <a:pt x="998316" y="1071563"/>
                </a:lnTo>
                <a:lnTo>
                  <a:pt x="1120775" y="1245264"/>
                </a:lnTo>
                <a:lnTo>
                  <a:pt x="1119590" y="1245662"/>
                </a:lnTo>
                <a:lnTo>
                  <a:pt x="1095888" y="1279526"/>
                </a:lnTo>
                <a:lnTo>
                  <a:pt x="950912" y="1071563"/>
                </a:lnTo>
                <a:close/>
                <a:moveTo>
                  <a:pt x="652180" y="1071563"/>
                </a:moveTo>
                <a:lnTo>
                  <a:pt x="700087" y="1071563"/>
                </a:lnTo>
                <a:lnTo>
                  <a:pt x="554783" y="1276351"/>
                </a:lnTo>
                <a:lnTo>
                  <a:pt x="534987" y="1244662"/>
                </a:lnTo>
                <a:lnTo>
                  <a:pt x="652180" y="1071563"/>
                </a:lnTo>
                <a:close/>
                <a:moveTo>
                  <a:pt x="177703" y="873125"/>
                </a:moveTo>
                <a:lnTo>
                  <a:pt x="179305" y="893844"/>
                </a:lnTo>
                <a:lnTo>
                  <a:pt x="182107" y="914164"/>
                </a:lnTo>
                <a:lnTo>
                  <a:pt x="185710" y="934485"/>
                </a:lnTo>
                <a:lnTo>
                  <a:pt x="188913" y="954805"/>
                </a:lnTo>
                <a:lnTo>
                  <a:pt x="193716" y="974727"/>
                </a:lnTo>
                <a:lnTo>
                  <a:pt x="198520" y="994251"/>
                </a:lnTo>
                <a:lnTo>
                  <a:pt x="204125" y="1013774"/>
                </a:lnTo>
                <a:lnTo>
                  <a:pt x="210931" y="1032899"/>
                </a:lnTo>
                <a:lnTo>
                  <a:pt x="217336" y="1052025"/>
                </a:lnTo>
                <a:lnTo>
                  <a:pt x="224942" y="1070751"/>
                </a:lnTo>
                <a:lnTo>
                  <a:pt x="232949" y="1089478"/>
                </a:lnTo>
                <a:lnTo>
                  <a:pt x="241356" y="1107009"/>
                </a:lnTo>
                <a:lnTo>
                  <a:pt x="250563" y="1124939"/>
                </a:lnTo>
                <a:lnTo>
                  <a:pt x="260171" y="1142470"/>
                </a:lnTo>
                <a:lnTo>
                  <a:pt x="270179" y="1159603"/>
                </a:lnTo>
                <a:lnTo>
                  <a:pt x="280988" y="1176338"/>
                </a:lnTo>
                <a:lnTo>
                  <a:pt x="228545" y="1165580"/>
                </a:lnTo>
                <a:lnTo>
                  <a:pt x="220538" y="1151236"/>
                </a:lnTo>
                <a:lnTo>
                  <a:pt x="212532" y="1136494"/>
                </a:lnTo>
                <a:lnTo>
                  <a:pt x="205326" y="1121752"/>
                </a:lnTo>
                <a:lnTo>
                  <a:pt x="198120" y="1107009"/>
                </a:lnTo>
                <a:lnTo>
                  <a:pt x="191315" y="1091869"/>
                </a:lnTo>
                <a:lnTo>
                  <a:pt x="185310" y="1076728"/>
                </a:lnTo>
                <a:lnTo>
                  <a:pt x="178904" y="1061587"/>
                </a:lnTo>
                <a:lnTo>
                  <a:pt x="173300" y="1046048"/>
                </a:lnTo>
                <a:lnTo>
                  <a:pt x="168096" y="1030509"/>
                </a:lnTo>
                <a:lnTo>
                  <a:pt x="163292" y="1014571"/>
                </a:lnTo>
                <a:lnTo>
                  <a:pt x="158888" y="998634"/>
                </a:lnTo>
                <a:lnTo>
                  <a:pt x="154885" y="982297"/>
                </a:lnTo>
                <a:lnTo>
                  <a:pt x="151282" y="966360"/>
                </a:lnTo>
                <a:lnTo>
                  <a:pt x="148079" y="949227"/>
                </a:lnTo>
                <a:lnTo>
                  <a:pt x="144877" y="932492"/>
                </a:lnTo>
                <a:lnTo>
                  <a:pt x="142875" y="915360"/>
                </a:lnTo>
                <a:lnTo>
                  <a:pt x="143275" y="915758"/>
                </a:lnTo>
                <a:lnTo>
                  <a:pt x="177703" y="873125"/>
                </a:lnTo>
                <a:close/>
                <a:moveTo>
                  <a:pt x="1469926" y="865188"/>
                </a:moveTo>
                <a:lnTo>
                  <a:pt x="1504950" y="909130"/>
                </a:lnTo>
                <a:lnTo>
                  <a:pt x="1502960" y="925756"/>
                </a:lnTo>
                <a:lnTo>
                  <a:pt x="1499776" y="943174"/>
                </a:lnTo>
                <a:lnTo>
                  <a:pt x="1496990" y="959801"/>
                </a:lnTo>
                <a:lnTo>
                  <a:pt x="1493408" y="976428"/>
                </a:lnTo>
                <a:lnTo>
                  <a:pt x="1489428" y="993054"/>
                </a:lnTo>
                <a:lnTo>
                  <a:pt x="1484652" y="1009285"/>
                </a:lnTo>
                <a:lnTo>
                  <a:pt x="1479876" y="1025516"/>
                </a:lnTo>
                <a:lnTo>
                  <a:pt x="1474702" y="1041350"/>
                </a:lnTo>
                <a:lnTo>
                  <a:pt x="1469528" y="1057185"/>
                </a:lnTo>
                <a:lnTo>
                  <a:pt x="1463558" y="1073020"/>
                </a:lnTo>
                <a:lnTo>
                  <a:pt x="1457190" y="1088855"/>
                </a:lnTo>
                <a:lnTo>
                  <a:pt x="1450423" y="1103898"/>
                </a:lnTo>
                <a:lnTo>
                  <a:pt x="1443657" y="1118941"/>
                </a:lnTo>
                <a:lnTo>
                  <a:pt x="1435697" y="1133984"/>
                </a:lnTo>
                <a:lnTo>
                  <a:pt x="1428533" y="1148631"/>
                </a:lnTo>
                <a:lnTo>
                  <a:pt x="1420175" y="1162883"/>
                </a:lnTo>
                <a:lnTo>
                  <a:pt x="1365250" y="1177926"/>
                </a:lnTo>
                <a:lnTo>
                  <a:pt x="1376394" y="1160508"/>
                </a:lnTo>
                <a:lnTo>
                  <a:pt x="1386743" y="1143089"/>
                </a:lnTo>
                <a:lnTo>
                  <a:pt x="1396693" y="1124879"/>
                </a:lnTo>
                <a:lnTo>
                  <a:pt x="1405847" y="1106669"/>
                </a:lnTo>
                <a:lnTo>
                  <a:pt x="1414603" y="1088063"/>
                </a:lnTo>
                <a:lnTo>
                  <a:pt x="1422961" y="1069457"/>
                </a:lnTo>
                <a:lnTo>
                  <a:pt x="1430523" y="1050060"/>
                </a:lnTo>
                <a:lnTo>
                  <a:pt x="1437687" y="1030662"/>
                </a:lnTo>
                <a:lnTo>
                  <a:pt x="1444055" y="1010868"/>
                </a:lnTo>
                <a:lnTo>
                  <a:pt x="1449627" y="990283"/>
                </a:lnTo>
                <a:lnTo>
                  <a:pt x="1454802" y="970094"/>
                </a:lnTo>
                <a:lnTo>
                  <a:pt x="1459180" y="949508"/>
                </a:lnTo>
                <a:lnTo>
                  <a:pt x="1463160" y="928923"/>
                </a:lnTo>
                <a:lnTo>
                  <a:pt x="1466344" y="907942"/>
                </a:lnTo>
                <a:lnTo>
                  <a:pt x="1468334" y="886565"/>
                </a:lnTo>
                <a:lnTo>
                  <a:pt x="1469926" y="865188"/>
                </a:lnTo>
                <a:close/>
                <a:moveTo>
                  <a:pt x="1646635" y="785813"/>
                </a:moveTo>
                <a:lnTo>
                  <a:pt x="1647825" y="804876"/>
                </a:lnTo>
                <a:lnTo>
                  <a:pt x="1647825" y="823940"/>
                </a:lnTo>
                <a:lnTo>
                  <a:pt x="1647825" y="842606"/>
                </a:lnTo>
                <a:lnTo>
                  <a:pt x="1646635" y="861669"/>
                </a:lnTo>
                <a:lnTo>
                  <a:pt x="1645841" y="879938"/>
                </a:lnTo>
                <a:lnTo>
                  <a:pt x="1644650" y="898605"/>
                </a:lnTo>
                <a:lnTo>
                  <a:pt x="1642269" y="916477"/>
                </a:lnTo>
                <a:lnTo>
                  <a:pt x="1640285" y="934746"/>
                </a:lnTo>
                <a:lnTo>
                  <a:pt x="1637506" y="953015"/>
                </a:lnTo>
                <a:lnTo>
                  <a:pt x="1634728" y="970887"/>
                </a:lnTo>
                <a:lnTo>
                  <a:pt x="1631156" y="988759"/>
                </a:lnTo>
                <a:lnTo>
                  <a:pt x="1627188" y="1006630"/>
                </a:lnTo>
                <a:lnTo>
                  <a:pt x="1623616" y="1023708"/>
                </a:lnTo>
                <a:lnTo>
                  <a:pt x="1618853" y="1041183"/>
                </a:lnTo>
                <a:lnTo>
                  <a:pt x="1614091" y="1058260"/>
                </a:lnTo>
                <a:lnTo>
                  <a:pt x="1608931" y="1075735"/>
                </a:lnTo>
                <a:lnTo>
                  <a:pt x="1602978" y="1092416"/>
                </a:lnTo>
                <a:lnTo>
                  <a:pt x="1597025" y="1109096"/>
                </a:lnTo>
                <a:lnTo>
                  <a:pt x="1590675" y="1125777"/>
                </a:lnTo>
                <a:lnTo>
                  <a:pt x="1584325" y="1142060"/>
                </a:lnTo>
                <a:lnTo>
                  <a:pt x="1576785" y="1158343"/>
                </a:lnTo>
                <a:lnTo>
                  <a:pt x="1569641" y="1174229"/>
                </a:lnTo>
                <a:lnTo>
                  <a:pt x="1562100" y="1190116"/>
                </a:lnTo>
                <a:lnTo>
                  <a:pt x="1553766" y="1205605"/>
                </a:lnTo>
                <a:lnTo>
                  <a:pt x="1545828" y="1221094"/>
                </a:lnTo>
                <a:lnTo>
                  <a:pt x="1537097" y="1236980"/>
                </a:lnTo>
                <a:lnTo>
                  <a:pt x="1527969" y="1251675"/>
                </a:lnTo>
                <a:lnTo>
                  <a:pt x="1518841" y="1266767"/>
                </a:lnTo>
                <a:lnTo>
                  <a:pt x="1508919" y="1281461"/>
                </a:lnTo>
                <a:lnTo>
                  <a:pt x="1499394" y="1295759"/>
                </a:lnTo>
                <a:lnTo>
                  <a:pt x="1489075" y="1309659"/>
                </a:lnTo>
                <a:lnTo>
                  <a:pt x="1478756" y="1323560"/>
                </a:lnTo>
                <a:lnTo>
                  <a:pt x="1468041" y="1337460"/>
                </a:lnTo>
                <a:lnTo>
                  <a:pt x="1456928" y="1350963"/>
                </a:lnTo>
                <a:lnTo>
                  <a:pt x="1447800" y="1300525"/>
                </a:lnTo>
                <a:lnTo>
                  <a:pt x="1457325" y="1287816"/>
                </a:lnTo>
                <a:lnTo>
                  <a:pt x="1466453" y="1274710"/>
                </a:lnTo>
                <a:lnTo>
                  <a:pt x="1474788" y="1262398"/>
                </a:lnTo>
                <a:lnTo>
                  <a:pt x="1483519" y="1248895"/>
                </a:lnTo>
                <a:lnTo>
                  <a:pt x="1492250" y="1235789"/>
                </a:lnTo>
                <a:lnTo>
                  <a:pt x="1499791" y="1222682"/>
                </a:lnTo>
                <a:lnTo>
                  <a:pt x="1508125" y="1208782"/>
                </a:lnTo>
                <a:lnTo>
                  <a:pt x="1515666" y="1195279"/>
                </a:lnTo>
                <a:lnTo>
                  <a:pt x="1522810" y="1180981"/>
                </a:lnTo>
                <a:lnTo>
                  <a:pt x="1529556" y="1167081"/>
                </a:lnTo>
                <a:lnTo>
                  <a:pt x="1536700" y="1153180"/>
                </a:lnTo>
                <a:lnTo>
                  <a:pt x="1543050" y="1138883"/>
                </a:lnTo>
                <a:lnTo>
                  <a:pt x="1549003" y="1124188"/>
                </a:lnTo>
                <a:lnTo>
                  <a:pt x="1555353" y="1109493"/>
                </a:lnTo>
                <a:lnTo>
                  <a:pt x="1560910" y="1094799"/>
                </a:lnTo>
                <a:lnTo>
                  <a:pt x="1566069" y="1079707"/>
                </a:lnTo>
                <a:lnTo>
                  <a:pt x="1571228" y="1064218"/>
                </a:lnTo>
                <a:lnTo>
                  <a:pt x="1575991" y="1049126"/>
                </a:lnTo>
                <a:lnTo>
                  <a:pt x="1580356" y="1034034"/>
                </a:lnTo>
                <a:lnTo>
                  <a:pt x="1584722" y="1018545"/>
                </a:lnTo>
                <a:lnTo>
                  <a:pt x="1588294" y="1003056"/>
                </a:lnTo>
                <a:lnTo>
                  <a:pt x="1591866" y="987170"/>
                </a:lnTo>
                <a:lnTo>
                  <a:pt x="1595041" y="971681"/>
                </a:lnTo>
                <a:lnTo>
                  <a:pt x="1597819" y="955398"/>
                </a:lnTo>
                <a:lnTo>
                  <a:pt x="1600597" y="939511"/>
                </a:lnTo>
                <a:lnTo>
                  <a:pt x="1602581" y="923228"/>
                </a:lnTo>
                <a:lnTo>
                  <a:pt x="1604566" y="906945"/>
                </a:lnTo>
                <a:lnTo>
                  <a:pt x="1606153" y="890662"/>
                </a:lnTo>
                <a:lnTo>
                  <a:pt x="1606947" y="874378"/>
                </a:lnTo>
                <a:lnTo>
                  <a:pt x="1607741" y="857301"/>
                </a:lnTo>
                <a:lnTo>
                  <a:pt x="1608931" y="841017"/>
                </a:lnTo>
                <a:lnTo>
                  <a:pt x="1608931" y="823940"/>
                </a:lnTo>
                <a:lnTo>
                  <a:pt x="1608931" y="822351"/>
                </a:lnTo>
                <a:lnTo>
                  <a:pt x="1646635" y="785813"/>
                </a:lnTo>
                <a:close/>
                <a:moveTo>
                  <a:pt x="1191" y="779463"/>
                </a:moveTo>
                <a:lnTo>
                  <a:pt x="39291" y="816372"/>
                </a:lnTo>
                <a:lnTo>
                  <a:pt x="38894" y="824707"/>
                </a:lnTo>
                <a:lnTo>
                  <a:pt x="39291" y="842169"/>
                </a:lnTo>
                <a:lnTo>
                  <a:pt x="39687" y="858838"/>
                </a:lnTo>
                <a:lnTo>
                  <a:pt x="40481" y="876300"/>
                </a:lnTo>
                <a:lnTo>
                  <a:pt x="41672" y="892969"/>
                </a:lnTo>
                <a:lnTo>
                  <a:pt x="43656" y="910035"/>
                </a:lnTo>
                <a:lnTo>
                  <a:pt x="45244" y="926307"/>
                </a:lnTo>
                <a:lnTo>
                  <a:pt x="47625" y="943372"/>
                </a:lnTo>
                <a:lnTo>
                  <a:pt x="50403" y="959644"/>
                </a:lnTo>
                <a:lnTo>
                  <a:pt x="53578" y="975519"/>
                </a:lnTo>
                <a:lnTo>
                  <a:pt x="56753" y="992188"/>
                </a:lnTo>
                <a:lnTo>
                  <a:pt x="60325" y="1008063"/>
                </a:lnTo>
                <a:lnTo>
                  <a:pt x="64691" y="1023938"/>
                </a:lnTo>
                <a:lnTo>
                  <a:pt x="69056" y="1039813"/>
                </a:lnTo>
                <a:lnTo>
                  <a:pt x="73819" y="1055688"/>
                </a:lnTo>
                <a:lnTo>
                  <a:pt x="78581" y="1071166"/>
                </a:lnTo>
                <a:lnTo>
                  <a:pt x="83741" y="1086644"/>
                </a:lnTo>
                <a:lnTo>
                  <a:pt x="89297" y="1101726"/>
                </a:lnTo>
                <a:lnTo>
                  <a:pt x="95250" y="1116807"/>
                </a:lnTo>
                <a:lnTo>
                  <a:pt x="101203" y="1131888"/>
                </a:lnTo>
                <a:lnTo>
                  <a:pt x="108347" y="1146573"/>
                </a:lnTo>
                <a:lnTo>
                  <a:pt x="114697" y="1161257"/>
                </a:lnTo>
                <a:lnTo>
                  <a:pt x="122238" y="1175941"/>
                </a:lnTo>
                <a:lnTo>
                  <a:pt x="129381" y="1190229"/>
                </a:lnTo>
                <a:lnTo>
                  <a:pt x="137319" y="1204517"/>
                </a:lnTo>
                <a:lnTo>
                  <a:pt x="144860" y="1218407"/>
                </a:lnTo>
                <a:lnTo>
                  <a:pt x="153194" y="1232298"/>
                </a:lnTo>
                <a:lnTo>
                  <a:pt x="161925" y="1245792"/>
                </a:lnTo>
                <a:lnTo>
                  <a:pt x="170260" y="1259285"/>
                </a:lnTo>
                <a:lnTo>
                  <a:pt x="179388" y="1272382"/>
                </a:lnTo>
                <a:lnTo>
                  <a:pt x="188913" y="1285479"/>
                </a:lnTo>
                <a:lnTo>
                  <a:pt x="198438" y="1298179"/>
                </a:lnTo>
                <a:lnTo>
                  <a:pt x="207963" y="1311276"/>
                </a:lnTo>
                <a:lnTo>
                  <a:pt x="199628" y="1362076"/>
                </a:lnTo>
                <a:lnTo>
                  <a:pt x="188516" y="1348186"/>
                </a:lnTo>
                <a:lnTo>
                  <a:pt x="177403" y="1334295"/>
                </a:lnTo>
                <a:lnTo>
                  <a:pt x="166291" y="1320404"/>
                </a:lnTo>
                <a:lnTo>
                  <a:pt x="155575" y="1306117"/>
                </a:lnTo>
                <a:lnTo>
                  <a:pt x="145256" y="1291432"/>
                </a:lnTo>
                <a:lnTo>
                  <a:pt x="135335" y="1276748"/>
                </a:lnTo>
                <a:lnTo>
                  <a:pt x="125413" y="1261667"/>
                </a:lnTo>
                <a:lnTo>
                  <a:pt x="115888" y="1245792"/>
                </a:lnTo>
                <a:lnTo>
                  <a:pt x="106760" y="1230710"/>
                </a:lnTo>
                <a:lnTo>
                  <a:pt x="98425" y="1214835"/>
                </a:lnTo>
                <a:lnTo>
                  <a:pt x="90091" y="1198960"/>
                </a:lnTo>
                <a:lnTo>
                  <a:pt x="81756" y="1183085"/>
                </a:lnTo>
                <a:lnTo>
                  <a:pt x="74216" y="1166416"/>
                </a:lnTo>
                <a:lnTo>
                  <a:pt x="66675" y="1150144"/>
                </a:lnTo>
                <a:lnTo>
                  <a:pt x="59928" y="1133079"/>
                </a:lnTo>
                <a:lnTo>
                  <a:pt x="53578" y="1116410"/>
                </a:lnTo>
                <a:lnTo>
                  <a:pt x="46831" y="1098948"/>
                </a:lnTo>
                <a:lnTo>
                  <a:pt x="41275" y="1081882"/>
                </a:lnTo>
                <a:lnTo>
                  <a:pt x="35719" y="1064419"/>
                </a:lnTo>
                <a:lnTo>
                  <a:pt x="30559" y="1046957"/>
                </a:lnTo>
                <a:lnTo>
                  <a:pt x="25797" y="1029097"/>
                </a:lnTo>
                <a:lnTo>
                  <a:pt x="21431" y="1011635"/>
                </a:lnTo>
                <a:lnTo>
                  <a:pt x="17066" y="993379"/>
                </a:lnTo>
                <a:lnTo>
                  <a:pt x="13494" y="975122"/>
                </a:lnTo>
                <a:lnTo>
                  <a:pt x="10716" y="956469"/>
                </a:lnTo>
                <a:lnTo>
                  <a:pt x="7541" y="938610"/>
                </a:lnTo>
                <a:lnTo>
                  <a:pt x="5556" y="919957"/>
                </a:lnTo>
                <a:lnTo>
                  <a:pt x="3175" y="900907"/>
                </a:lnTo>
                <a:lnTo>
                  <a:pt x="1984" y="882254"/>
                </a:lnTo>
                <a:lnTo>
                  <a:pt x="794" y="863204"/>
                </a:lnTo>
                <a:lnTo>
                  <a:pt x="397" y="844154"/>
                </a:lnTo>
                <a:lnTo>
                  <a:pt x="0" y="824707"/>
                </a:lnTo>
                <a:lnTo>
                  <a:pt x="397" y="802085"/>
                </a:lnTo>
                <a:lnTo>
                  <a:pt x="1191" y="779463"/>
                </a:lnTo>
                <a:close/>
                <a:moveTo>
                  <a:pt x="1314889" y="671513"/>
                </a:moveTo>
                <a:lnTo>
                  <a:pt x="1339850" y="701729"/>
                </a:lnTo>
                <a:lnTo>
                  <a:pt x="1101725" y="776288"/>
                </a:lnTo>
                <a:lnTo>
                  <a:pt x="1116385" y="730768"/>
                </a:lnTo>
                <a:lnTo>
                  <a:pt x="1314889" y="671513"/>
                </a:lnTo>
                <a:close/>
                <a:moveTo>
                  <a:pt x="339763" y="668338"/>
                </a:moveTo>
                <a:lnTo>
                  <a:pt x="538932" y="730250"/>
                </a:lnTo>
                <a:lnTo>
                  <a:pt x="554038" y="776288"/>
                </a:lnTo>
                <a:lnTo>
                  <a:pt x="317500" y="698500"/>
                </a:lnTo>
                <a:lnTo>
                  <a:pt x="339763" y="668338"/>
                </a:lnTo>
                <a:close/>
                <a:moveTo>
                  <a:pt x="828080" y="554038"/>
                </a:moveTo>
                <a:lnTo>
                  <a:pt x="847512" y="567940"/>
                </a:lnTo>
                <a:lnTo>
                  <a:pt x="1087438" y="737939"/>
                </a:lnTo>
                <a:lnTo>
                  <a:pt x="1086645" y="741117"/>
                </a:lnTo>
                <a:lnTo>
                  <a:pt x="1086249" y="742308"/>
                </a:lnTo>
                <a:lnTo>
                  <a:pt x="987105" y="1046163"/>
                </a:lnTo>
                <a:lnTo>
                  <a:pt x="980364" y="1046163"/>
                </a:lnTo>
                <a:lnTo>
                  <a:pt x="935551" y="1046163"/>
                </a:lnTo>
                <a:lnTo>
                  <a:pt x="669054" y="1046163"/>
                </a:lnTo>
                <a:lnTo>
                  <a:pt x="570308" y="742308"/>
                </a:lnTo>
                <a:lnTo>
                  <a:pt x="569911" y="741117"/>
                </a:lnTo>
                <a:lnTo>
                  <a:pt x="568325" y="737939"/>
                </a:lnTo>
                <a:lnTo>
                  <a:pt x="808648" y="567940"/>
                </a:lnTo>
                <a:lnTo>
                  <a:pt x="828080" y="554038"/>
                </a:lnTo>
                <a:close/>
                <a:moveTo>
                  <a:pt x="1360910" y="387350"/>
                </a:moveTo>
                <a:lnTo>
                  <a:pt x="1489666" y="409557"/>
                </a:lnTo>
                <a:lnTo>
                  <a:pt x="1540533" y="418281"/>
                </a:lnTo>
                <a:lnTo>
                  <a:pt x="1550865" y="437316"/>
                </a:lnTo>
                <a:lnTo>
                  <a:pt x="1560800" y="456747"/>
                </a:lnTo>
                <a:lnTo>
                  <a:pt x="1570337" y="476178"/>
                </a:lnTo>
                <a:lnTo>
                  <a:pt x="1579477" y="495213"/>
                </a:lnTo>
                <a:lnTo>
                  <a:pt x="1587425" y="515834"/>
                </a:lnTo>
                <a:lnTo>
                  <a:pt x="1595373" y="536058"/>
                </a:lnTo>
                <a:lnTo>
                  <a:pt x="1602924" y="556282"/>
                </a:lnTo>
                <a:lnTo>
                  <a:pt x="1609679" y="577300"/>
                </a:lnTo>
                <a:lnTo>
                  <a:pt x="1616038" y="597920"/>
                </a:lnTo>
                <a:lnTo>
                  <a:pt x="1621601" y="619731"/>
                </a:lnTo>
                <a:lnTo>
                  <a:pt x="1626767" y="640748"/>
                </a:lnTo>
                <a:lnTo>
                  <a:pt x="1631536" y="662955"/>
                </a:lnTo>
                <a:lnTo>
                  <a:pt x="1635908" y="684369"/>
                </a:lnTo>
                <a:lnTo>
                  <a:pt x="1639484" y="706973"/>
                </a:lnTo>
                <a:lnTo>
                  <a:pt x="1641868" y="728783"/>
                </a:lnTo>
                <a:lnTo>
                  <a:pt x="1644650" y="751387"/>
                </a:lnTo>
                <a:lnTo>
                  <a:pt x="1607692" y="786680"/>
                </a:lnTo>
                <a:lnTo>
                  <a:pt x="1513510" y="877888"/>
                </a:lnTo>
                <a:lnTo>
                  <a:pt x="1508343" y="871543"/>
                </a:lnTo>
                <a:lnTo>
                  <a:pt x="1471386" y="825146"/>
                </a:lnTo>
                <a:lnTo>
                  <a:pt x="1363691" y="689921"/>
                </a:lnTo>
                <a:lnTo>
                  <a:pt x="1341437" y="662559"/>
                </a:lnTo>
                <a:lnTo>
                  <a:pt x="1341835" y="656214"/>
                </a:lnTo>
                <a:lnTo>
                  <a:pt x="1355743" y="455557"/>
                </a:lnTo>
                <a:lnTo>
                  <a:pt x="1360115" y="396074"/>
                </a:lnTo>
                <a:lnTo>
                  <a:pt x="1360910" y="387350"/>
                </a:lnTo>
                <a:close/>
                <a:moveTo>
                  <a:pt x="293316" y="387350"/>
                </a:moveTo>
                <a:lnTo>
                  <a:pt x="293316" y="388143"/>
                </a:lnTo>
                <a:lnTo>
                  <a:pt x="297280" y="446040"/>
                </a:lnTo>
                <a:lnTo>
                  <a:pt x="311549" y="656214"/>
                </a:lnTo>
                <a:lnTo>
                  <a:pt x="312738" y="662559"/>
                </a:lnTo>
                <a:lnTo>
                  <a:pt x="290145" y="689921"/>
                </a:lnTo>
                <a:lnTo>
                  <a:pt x="175991" y="833870"/>
                </a:lnTo>
                <a:lnTo>
                  <a:pt x="141111" y="877888"/>
                </a:lnTo>
                <a:lnTo>
                  <a:pt x="138733" y="875509"/>
                </a:lnTo>
                <a:lnTo>
                  <a:pt x="39641" y="779939"/>
                </a:lnTo>
                <a:lnTo>
                  <a:pt x="3175" y="744646"/>
                </a:lnTo>
                <a:lnTo>
                  <a:pt x="5949" y="722835"/>
                </a:lnTo>
                <a:lnTo>
                  <a:pt x="8724" y="701025"/>
                </a:lnTo>
                <a:lnTo>
                  <a:pt x="12291" y="679611"/>
                </a:lnTo>
                <a:lnTo>
                  <a:pt x="16255" y="658197"/>
                </a:lnTo>
                <a:lnTo>
                  <a:pt x="21011" y="636783"/>
                </a:lnTo>
                <a:lnTo>
                  <a:pt x="26164" y="616162"/>
                </a:lnTo>
                <a:lnTo>
                  <a:pt x="31713" y="595541"/>
                </a:lnTo>
                <a:lnTo>
                  <a:pt x="38452" y="574920"/>
                </a:lnTo>
                <a:lnTo>
                  <a:pt x="44793" y="554696"/>
                </a:lnTo>
                <a:lnTo>
                  <a:pt x="51928" y="534472"/>
                </a:lnTo>
                <a:lnTo>
                  <a:pt x="59855" y="514644"/>
                </a:lnTo>
                <a:lnTo>
                  <a:pt x="68179" y="495213"/>
                </a:lnTo>
                <a:lnTo>
                  <a:pt x="77296" y="476178"/>
                </a:lnTo>
                <a:lnTo>
                  <a:pt x="86016" y="457143"/>
                </a:lnTo>
                <a:lnTo>
                  <a:pt x="95528" y="438109"/>
                </a:lnTo>
                <a:lnTo>
                  <a:pt x="105834" y="419867"/>
                </a:lnTo>
                <a:lnTo>
                  <a:pt x="156173" y="410747"/>
                </a:lnTo>
                <a:lnTo>
                  <a:pt x="293316" y="387350"/>
                </a:lnTo>
                <a:close/>
                <a:moveTo>
                  <a:pt x="808037" y="298450"/>
                </a:moveTo>
                <a:lnTo>
                  <a:pt x="827881" y="306401"/>
                </a:lnTo>
                <a:lnTo>
                  <a:pt x="847725" y="298450"/>
                </a:lnTo>
                <a:lnTo>
                  <a:pt x="847725" y="536575"/>
                </a:lnTo>
                <a:lnTo>
                  <a:pt x="827881" y="522661"/>
                </a:lnTo>
                <a:lnTo>
                  <a:pt x="808037" y="536575"/>
                </a:lnTo>
                <a:lnTo>
                  <a:pt x="808037" y="298450"/>
                </a:lnTo>
                <a:close/>
                <a:moveTo>
                  <a:pt x="1106341" y="198438"/>
                </a:moveTo>
                <a:lnTo>
                  <a:pt x="1122567" y="205965"/>
                </a:lnTo>
                <a:lnTo>
                  <a:pt x="1139189" y="214285"/>
                </a:lnTo>
                <a:lnTo>
                  <a:pt x="1155020" y="223001"/>
                </a:lnTo>
                <a:lnTo>
                  <a:pt x="1170455" y="231717"/>
                </a:lnTo>
                <a:lnTo>
                  <a:pt x="1185889" y="241225"/>
                </a:lnTo>
                <a:lnTo>
                  <a:pt x="1200928" y="251129"/>
                </a:lnTo>
                <a:lnTo>
                  <a:pt x="1216363" y="261034"/>
                </a:lnTo>
                <a:lnTo>
                  <a:pt x="1231006" y="271335"/>
                </a:lnTo>
                <a:lnTo>
                  <a:pt x="1244858" y="282031"/>
                </a:lnTo>
                <a:lnTo>
                  <a:pt x="1258710" y="293520"/>
                </a:lnTo>
                <a:lnTo>
                  <a:pt x="1272562" y="305010"/>
                </a:lnTo>
                <a:lnTo>
                  <a:pt x="1286018" y="316895"/>
                </a:lnTo>
                <a:lnTo>
                  <a:pt x="1299078" y="328780"/>
                </a:lnTo>
                <a:lnTo>
                  <a:pt x="1312138" y="341854"/>
                </a:lnTo>
                <a:lnTo>
                  <a:pt x="1324407" y="354928"/>
                </a:lnTo>
                <a:lnTo>
                  <a:pt x="1336675" y="367606"/>
                </a:lnTo>
                <a:lnTo>
                  <a:pt x="1332322" y="423863"/>
                </a:lnTo>
                <a:lnTo>
                  <a:pt x="1318470" y="406827"/>
                </a:lnTo>
                <a:lnTo>
                  <a:pt x="1304618" y="390584"/>
                </a:lnTo>
                <a:lnTo>
                  <a:pt x="1289975" y="374737"/>
                </a:lnTo>
                <a:lnTo>
                  <a:pt x="1274145" y="359286"/>
                </a:lnTo>
                <a:lnTo>
                  <a:pt x="1258314" y="344231"/>
                </a:lnTo>
                <a:lnTo>
                  <a:pt x="1242088" y="329969"/>
                </a:lnTo>
                <a:lnTo>
                  <a:pt x="1225070" y="316103"/>
                </a:lnTo>
                <a:lnTo>
                  <a:pt x="1208052" y="302633"/>
                </a:lnTo>
                <a:lnTo>
                  <a:pt x="1189847" y="290351"/>
                </a:lnTo>
                <a:lnTo>
                  <a:pt x="1171642" y="278070"/>
                </a:lnTo>
                <a:lnTo>
                  <a:pt x="1153437" y="266580"/>
                </a:lnTo>
                <a:lnTo>
                  <a:pt x="1134440" y="255884"/>
                </a:lnTo>
                <a:lnTo>
                  <a:pt x="1114652" y="245187"/>
                </a:lnTo>
                <a:lnTo>
                  <a:pt x="1094864" y="235679"/>
                </a:lnTo>
                <a:lnTo>
                  <a:pt x="1074680" y="227359"/>
                </a:lnTo>
                <a:lnTo>
                  <a:pt x="1054100" y="218643"/>
                </a:lnTo>
                <a:lnTo>
                  <a:pt x="1106341" y="198438"/>
                </a:lnTo>
                <a:close/>
                <a:moveTo>
                  <a:pt x="545878" y="196850"/>
                </a:moveTo>
                <a:lnTo>
                  <a:pt x="598488" y="217164"/>
                </a:lnTo>
                <a:lnTo>
                  <a:pt x="577763" y="225130"/>
                </a:lnTo>
                <a:lnTo>
                  <a:pt x="557835" y="233495"/>
                </a:lnTo>
                <a:lnTo>
                  <a:pt x="538305" y="243055"/>
                </a:lnTo>
                <a:lnTo>
                  <a:pt x="518775" y="253013"/>
                </a:lnTo>
                <a:lnTo>
                  <a:pt x="500441" y="263369"/>
                </a:lnTo>
                <a:lnTo>
                  <a:pt x="481709" y="274522"/>
                </a:lnTo>
                <a:lnTo>
                  <a:pt x="463375" y="286471"/>
                </a:lnTo>
                <a:lnTo>
                  <a:pt x="446236" y="298421"/>
                </a:lnTo>
                <a:lnTo>
                  <a:pt x="428700" y="311566"/>
                </a:lnTo>
                <a:lnTo>
                  <a:pt x="411960" y="325108"/>
                </a:lnTo>
                <a:lnTo>
                  <a:pt x="395220" y="338651"/>
                </a:lnTo>
                <a:lnTo>
                  <a:pt x="379676" y="352991"/>
                </a:lnTo>
                <a:lnTo>
                  <a:pt x="364132" y="368127"/>
                </a:lnTo>
                <a:lnTo>
                  <a:pt x="349385" y="383263"/>
                </a:lnTo>
                <a:lnTo>
                  <a:pt x="335037" y="399594"/>
                </a:lnTo>
                <a:lnTo>
                  <a:pt x="321087" y="415925"/>
                </a:lnTo>
                <a:lnTo>
                  <a:pt x="317500" y="360957"/>
                </a:lnTo>
                <a:lnTo>
                  <a:pt x="329457" y="347812"/>
                </a:lnTo>
                <a:lnTo>
                  <a:pt x="341414" y="335465"/>
                </a:lnTo>
                <a:lnTo>
                  <a:pt x="354567" y="323117"/>
                </a:lnTo>
                <a:lnTo>
                  <a:pt x="367719" y="311566"/>
                </a:lnTo>
                <a:lnTo>
                  <a:pt x="380872" y="299616"/>
                </a:lnTo>
                <a:lnTo>
                  <a:pt x="394423" y="288463"/>
                </a:lnTo>
                <a:lnTo>
                  <a:pt x="408373" y="277708"/>
                </a:lnTo>
                <a:lnTo>
                  <a:pt x="422721" y="267352"/>
                </a:lnTo>
                <a:lnTo>
                  <a:pt x="437069" y="256996"/>
                </a:lnTo>
                <a:lnTo>
                  <a:pt x="451816" y="247436"/>
                </a:lnTo>
                <a:lnTo>
                  <a:pt x="466962" y="237877"/>
                </a:lnTo>
                <a:lnTo>
                  <a:pt x="482107" y="228715"/>
                </a:lnTo>
                <a:lnTo>
                  <a:pt x="497651" y="219952"/>
                </a:lnTo>
                <a:lnTo>
                  <a:pt x="513195" y="211986"/>
                </a:lnTo>
                <a:lnTo>
                  <a:pt x="529536" y="204020"/>
                </a:lnTo>
                <a:lnTo>
                  <a:pt x="545878" y="196850"/>
                </a:lnTo>
                <a:close/>
                <a:moveTo>
                  <a:pt x="1028700" y="25400"/>
                </a:moveTo>
                <a:lnTo>
                  <a:pt x="1048147" y="30571"/>
                </a:lnTo>
                <a:lnTo>
                  <a:pt x="1067197" y="36139"/>
                </a:lnTo>
                <a:lnTo>
                  <a:pt x="1086247" y="42503"/>
                </a:lnTo>
                <a:lnTo>
                  <a:pt x="1104900" y="49265"/>
                </a:lnTo>
                <a:lnTo>
                  <a:pt x="1123553" y="56026"/>
                </a:lnTo>
                <a:lnTo>
                  <a:pt x="1142207" y="63186"/>
                </a:lnTo>
                <a:lnTo>
                  <a:pt x="1160066" y="71538"/>
                </a:lnTo>
                <a:lnTo>
                  <a:pt x="1177925" y="79891"/>
                </a:lnTo>
                <a:lnTo>
                  <a:pt x="1195388" y="88641"/>
                </a:lnTo>
                <a:lnTo>
                  <a:pt x="1212850" y="97392"/>
                </a:lnTo>
                <a:lnTo>
                  <a:pt x="1230313" y="106937"/>
                </a:lnTo>
                <a:lnTo>
                  <a:pt x="1246982" y="116881"/>
                </a:lnTo>
                <a:lnTo>
                  <a:pt x="1263650" y="127620"/>
                </a:lnTo>
                <a:lnTo>
                  <a:pt x="1280319" y="138359"/>
                </a:lnTo>
                <a:lnTo>
                  <a:pt x="1296194" y="149098"/>
                </a:lnTo>
                <a:lnTo>
                  <a:pt x="1312069" y="160633"/>
                </a:lnTo>
                <a:lnTo>
                  <a:pt x="1327547" y="172565"/>
                </a:lnTo>
                <a:lnTo>
                  <a:pt x="1342629" y="184497"/>
                </a:lnTo>
                <a:lnTo>
                  <a:pt x="1358107" y="197225"/>
                </a:lnTo>
                <a:lnTo>
                  <a:pt x="1372791" y="209953"/>
                </a:lnTo>
                <a:lnTo>
                  <a:pt x="1386682" y="223079"/>
                </a:lnTo>
                <a:lnTo>
                  <a:pt x="1400572" y="237000"/>
                </a:lnTo>
                <a:lnTo>
                  <a:pt x="1414463" y="250921"/>
                </a:lnTo>
                <a:lnTo>
                  <a:pt x="1427957" y="264444"/>
                </a:lnTo>
                <a:lnTo>
                  <a:pt x="1440657" y="279161"/>
                </a:lnTo>
                <a:lnTo>
                  <a:pt x="1453754" y="293877"/>
                </a:lnTo>
                <a:lnTo>
                  <a:pt x="1466454" y="309389"/>
                </a:lnTo>
                <a:lnTo>
                  <a:pt x="1477963" y="324901"/>
                </a:lnTo>
                <a:lnTo>
                  <a:pt x="1489473" y="340413"/>
                </a:lnTo>
                <a:lnTo>
                  <a:pt x="1501379" y="356323"/>
                </a:lnTo>
                <a:lnTo>
                  <a:pt x="1512094" y="372233"/>
                </a:lnTo>
                <a:lnTo>
                  <a:pt x="1522413" y="388938"/>
                </a:lnTo>
                <a:lnTo>
                  <a:pt x="1470026" y="380187"/>
                </a:lnTo>
                <a:lnTo>
                  <a:pt x="1460501" y="366664"/>
                </a:lnTo>
                <a:lnTo>
                  <a:pt x="1451373" y="353539"/>
                </a:lnTo>
                <a:lnTo>
                  <a:pt x="1441451" y="340413"/>
                </a:lnTo>
                <a:lnTo>
                  <a:pt x="1430735" y="327685"/>
                </a:lnTo>
                <a:lnTo>
                  <a:pt x="1420416" y="315355"/>
                </a:lnTo>
                <a:lnTo>
                  <a:pt x="1409701" y="302627"/>
                </a:lnTo>
                <a:lnTo>
                  <a:pt x="1398985" y="290695"/>
                </a:lnTo>
                <a:lnTo>
                  <a:pt x="1387872" y="278763"/>
                </a:lnTo>
                <a:lnTo>
                  <a:pt x="1375966" y="267228"/>
                </a:lnTo>
                <a:lnTo>
                  <a:pt x="1364457" y="255694"/>
                </a:lnTo>
                <a:lnTo>
                  <a:pt x="1352154" y="244557"/>
                </a:lnTo>
                <a:lnTo>
                  <a:pt x="1340247" y="233420"/>
                </a:lnTo>
                <a:lnTo>
                  <a:pt x="1327944" y="223079"/>
                </a:lnTo>
                <a:lnTo>
                  <a:pt x="1315244" y="212737"/>
                </a:lnTo>
                <a:lnTo>
                  <a:pt x="1302544" y="202396"/>
                </a:lnTo>
                <a:lnTo>
                  <a:pt x="1289844" y="192452"/>
                </a:lnTo>
                <a:lnTo>
                  <a:pt x="1276350" y="182906"/>
                </a:lnTo>
                <a:lnTo>
                  <a:pt x="1262857" y="173758"/>
                </a:lnTo>
                <a:lnTo>
                  <a:pt x="1248966" y="164610"/>
                </a:lnTo>
                <a:lnTo>
                  <a:pt x="1235472" y="155462"/>
                </a:lnTo>
                <a:lnTo>
                  <a:pt x="1221582" y="147507"/>
                </a:lnTo>
                <a:lnTo>
                  <a:pt x="1207294" y="139155"/>
                </a:lnTo>
                <a:lnTo>
                  <a:pt x="1192610" y="130802"/>
                </a:lnTo>
                <a:lnTo>
                  <a:pt x="1178322" y="123643"/>
                </a:lnTo>
                <a:lnTo>
                  <a:pt x="1163241" y="116085"/>
                </a:lnTo>
                <a:lnTo>
                  <a:pt x="1148557" y="108926"/>
                </a:lnTo>
                <a:lnTo>
                  <a:pt x="1133475" y="102164"/>
                </a:lnTo>
                <a:lnTo>
                  <a:pt x="1117997" y="95801"/>
                </a:lnTo>
                <a:lnTo>
                  <a:pt x="1102916" y="89834"/>
                </a:lnTo>
                <a:lnTo>
                  <a:pt x="1087041" y="84266"/>
                </a:lnTo>
                <a:lnTo>
                  <a:pt x="1071166" y="78698"/>
                </a:lnTo>
                <a:lnTo>
                  <a:pt x="1055291" y="73527"/>
                </a:lnTo>
                <a:lnTo>
                  <a:pt x="1028700" y="25400"/>
                </a:lnTo>
                <a:close/>
                <a:moveTo>
                  <a:pt x="619125" y="25400"/>
                </a:moveTo>
                <a:lnTo>
                  <a:pt x="594935" y="72333"/>
                </a:lnTo>
                <a:lnTo>
                  <a:pt x="579073" y="77504"/>
                </a:lnTo>
                <a:lnTo>
                  <a:pt x="563211" y="82674"/>
                </a:lnTo>
                <a:lnTo>
                  <a:pt x="546952" y="89038"/>
                </a:lnTo>
                <a:lnTo>
                  <a:pt x="531486" y="95004"/>
                </a:lnTo>
                <a:lnTo>
                  <a:pt x="516020" y="101368"/>
                </a:lnTo>
                <a:lnTo>
                  <a:pt x="500951" y="108130"/>
                </a:lnTo>
                <a:lnTo>
                  <a:pt x="485882" y="115289"/>
                </a:lnTo>
                <a:lnTo>
                  <a:pt x="470813" y="122846"/>
                </a:lnTo>
                <a:lnTo>
                  <a:pt x="456140" y="130005"/>
                </a:lnTo>
                <a:lnTo>
                  <a:pt x="441467" y="138358"/>
                </a:lnTo>
                <a:lnTo>
                  <a:pt x="427191" y="146313"/>
                </a:lnTo>
                <a:lnTo>
                  <a:pt x="412915" y="155063"/>
                </a:lnTo>
                <a:lnTo>
                  <a:pt x="399036" y="163813"/>
                </a:lnTo>
                <a:lnTo>
                  <a:pt x="385156" y="172961"/>
                </a:lnTo>
                <a:lnTo>
                  <a:pt x="371277" y="182507"/>
                </a:lnTo>
                <a:lnTo>
                  <a:pt x="358190" y="192053"/>
                </a:lnTo>
                <a:lnTo>
                  <a:pt x="345104" y="201996"/>
                </a:lnTo>
                <a:lnTo>
                  <a:pt x="332018" y="212338"/>
                </a:lnTo>
                <a:lnTo>
                  <a:pt x="319328" y="222679"/>
                </a:lnTo>
                <a:lnTo>
                  <a:pt x="307035" y="233418"/>
                </a:lnTo>
                <a:lnTo>
                  <a:pt x="294741" y="244554"/>
                </a:lnTo>
                <a:lnTo>
                  <a:pt x="282448" y="256089"/>
                </a:lnTo>
                <a:lnTo>
                  <a:pt x="270948" y="267226"/>
                </a:lnTo>
                <a:lnTo>
                  <a:pt x="259448" y="278760"/>
                </a:lnTo>
                <a:lnTo>
                  <a:pt x="247948" y="291090"/>
                </a:lnTo>
                <a:lnTo>
                  <a:pt x="236844" y="303022"/>
                </a:lnTo>
                <a:lnTo>
                  <a:pt x="226137" y="315750"/>
                </a:lnTo>
                <a:lnTo>
                  <a:pt x="215826" y="328477"/>
                </a:lnTo>
                <a:lnTo>
                  <a:pt x="205516" y="341205"/>
                </a:lnTo>
                <a:lnTo>
                  <a:pt x="195602" y="354728"/>
                </a:lnTo>
                <a:lnTo>
                  <a:pt x="185688" y="367854"/>
                </a:lnTo>
                <a:lnTo>
                  <a:pt x="176170" y="381377"/>
                </a:lnTo>
                <a:lnTo>
                  <a:pt x="123825" y="390525"/>
                </a:lnTo>
                <a:lnTo>
                  <a:pt x="134135" y="373820"/>
                </a:lnTo>
                <a:lnTo>
                  <a:pt x="145239" y="357512"/>
                </a:lnTo>
                <a:lnTo>
                  <a:pt x="156739" y="341205"/>
                </a:lnTo>
                <a:lnTo>
                  <a:pt x="168239" y="325693"/>
                </a:lnTo>
                <a:lnTo>
                  <a:pt x="180136" y="310181"/>
                </a:lnTo>
                <a:lnTo>
                  <a:pt x="192826" y="295067"/>
                </a:lnTo>
                <a:lnTo>
                  <a:pt x="205516" y="280351"/>
                </a:lnTo>
                <a:lnTo>
                  <a:pt x="218602" y="265635"/>
                </a:lnTo>
                <a:lnTo>
                  <a:pt x="232085" y="251316"/>
                </a:lnTo>
                <a:lnTo>
                  <a:pt x="245965" y="237395"/>
                </a:lnTo>
                <a:lnTo>
                  <a:pt x="259844" y="223872"/>
                </a:lnTo>
                <a:lnTo>
                  <a:pt x="274517" y="210349"/>
                </a:lnTo>
                <a:lnTo>
                  <a:pt x="289190" y="197621"/>
                </a:lnTo>
                <a:lnTo>
                  <a:pt x="303862" y="184893"/>
                </a:lnTo>
                <a:lnTo>
                  <a:pt x="319328" y="172961"/>
                </a:lnTo>
                <a:lnTo>
                  <a:pt x="334794" y="160631"/>
                </a:lnTo>
                <a:lnTo>
                  <a:pt x="350656" y="149495"/>
                </a:lnTo>
                <a:lnTo>
                  <a:pt x="366518" y="138358"/>
                </a:lnTo>
                <a:lnTo>
                  <a:pt x="383174" y="127619"/>
                </a:lnTo>
                <a:lnTo>
                  <a:pt x="399829" y="116880"/>
                </a:lnTo>
                <a:lnTo>
                  <a:pt x="416881" y="106936"/>
                </a:lnTo>
                <a:lnTo>
                  <a:pt x="433933" y="97391"/>
                </a:lnTo>
                <a:lnTo>
                  <a:pt x="451778" y="88640"/>
                </a:lnTo>
                <a:lnTo>
                  <a:pt x="469227" y="79890"/>
                </a:lnTo>
                <a:lnTo>
                  <a:pt x="487072" y="71140"/>
                </a:lnTo>
                <a:lnTo>
                  <a:pt x="505710" y="63185"/>
                </a:lnTo>
                <a:lnTo>
                  <a:pt x="523951" y="56026"/>
                </a:lnTo>
                <a:lnTo>
                  <a:pt x="542193" y="48867"/>
                </a:lnTo>
                <a:lnTo>
                  <a:pt x="561228" y="42105"/>
                </a:lnTo>
                <a:lnTo>
                  <a:pt x="580263" y="36139"/>
                </a:lnTo>
                <a:lnTo>
                  <a:pt x="599694" y="30570"/>
                </a:lnTo>
                <a:lnTo>
                  <a:pt x="619125" y="25400"/>
                </a:lnTo>
                <a:close/>
                <a:moveTo>
                  <a:pt x="824315" y="0"/>
                </a:moveTo>
                <a:lnTo>
                  <a:pt x="846110" y="792"/>
                </a:lnTo>
                <a:lnTo>
                  <a:pt x="868300" y="1585"/>
                </a:lnTo>
                <a:lnTo>
                  <a:pt x="889699" y="2774"/>
                </a:lnTo>
                <a:lnTo>
                  <a:pt x="911097" y="4756"/>
                </a:lnTo>
                <a:lnTo>
                  <a:pt x="932495" y="7530"/>
                </a:lnTo>
                <a:lnTo>
                  <a:pt x="953497" y="10700"/>
                </a:lnTo>
                <a:lnTo>
                  <a:pt x="974499" y="13871"/>
                </a:lnTo>
                <a:lnTo>
                  <a:pt x="995500" y="18230"/>
                </a:lnTo>
                <a:lnTo>
                  <a:pt x="1020861" y="63806"/>
                </a:lnTo>
                <a:lnTo>
                  <a:pt x="1084263" y="178339"/>
                </a:lnTo>
                <a:lnTo>
                  <a:pt x="1071187" y="183491"/>
                </a:lnTo>
                <a:lnTo>
                  <a:pt x="1015710" y="204892"/>
                </a:lnTo>
                <a:lnTo>
                  <a:pt x="847298" y="270679"/>
                </a:lnTo>
                <a:lnTo>
                  <a:pt x="827882" y="277813"/>
                </a:lnTo>
                <a:lnTo>
                  <a:pt x="808465" y="270679"/>
                </a:lnTo>
                <a:lnTo>
                  <a:pt x="636883" y="203703"/>
                </a:lnTo>
                <a:lnTo>
                  <a:pt x="581010" y="181906"/>
                </a:lnTo>
                <a:lnTo>
                  <a:pt x="571500" y="178339"/>
                </a:lnTo>
                <a:lnTo>
                  <a:pt x="630147" y="63409"/>
                </a:lnTo>
                <a:lnTo>
                  <a:pt x="653130" y="18230"/>
                </a:lnTo>
                <a:lnTo>
                  <a:pt x="673736" y="13871"/>
                </a:lnTo>
                <a:lnTo>
                  <a:pt x="694738" y="10700"/>
                </a:lnTo>
                <a:lnTo>
                  <a:pt x="716136" y="7530"/>
                </a:lnTo>
                <a:lnTo>
                  <a:pt x="737534" y="4756"/>
                </a:lnTo>
                <a:lnTo>
                  <a:pt x="758932" y="2774"/>
                </a:lnTo>
                <a:lnTo>
                  <a:pt x="780726" y="1585"/>
                </a:lnTo>
                <a:lnTo>
                  <a:pt x="802125" y="792"/>
                </a:lnTo>
                <a:lnTo>
                  <a:pt x="824315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normAutofit/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" name="矩形 6"/>
          <p:cNvSpPr/>
          <p:nvPr>
            <p:custDataLst>
              <p:tags r:id="rId9"/>
            </p:custDataLst>
          </p:nvPr>
        </p:nvSpPr>
        <p:spPr>
          <a:xfrm>
            <a:off x="4353559" y="1478504"/>
            <a:ext cx="5987149" cy="896435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4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考核内容：包括安全知识、操作技能、应急处理等方面</a:t>
            </a:r>
          </a:p>
        </p:txBody>
      </p:sp>
      <p:sp>
        <p:nvSpPr>
          <p:cNvPr id="10" name="KSO_Shape"/>
          <p:cNvSpPr/>
          <p:nvPr>
            <p:custDataLst>
              <p:tags r:id="rId10"/>
            </p:custDataLst>
          </p:nvPr>
        </p:nvSpPr>
        <p:spPr bwMode="auto">
          <a:xfrm>
            <a:off x="3711607" y="2943415"/>
            <a:ext cx="515709" cy="515709"/>
          </a:xfrm>
          <a:custGeom>
            <a:gdLst>
              <a:gd name="T0" fmla="*/ 956359 w 1647825"/>
              <a:gd name="T1" fmla="*/ 1636826 h 1647826"/>
              <a:gd name="T2" fmla="*/ 747857 w 1647825"/>
              <a:gd name="T3" fmla="*/ 1644290 h 1647826"/>
              <a:gd name="T4" fmla="*/ 552064 w 1647825"/>
              <a:gd name="T5" fmla="*/ 1602253 h 1647826"/>
              <a:gd name="T6" fmla="*/ 715689 w 1647825"/>
              <a:gd name="T7" fmla="*/ 1601861 h 1647826"/>
              <a:gd name="T8" fmla="*/ 887256 w 1647825"/>
              <a:gd name="T9" fmla="*/ 1606575 h 1647826"/>
              <a:gd name="T10" fmla="*/ 1054454 w 1647825"/>
              <a:gd name="T11" fmla="*/ 1574360 h 1647826"/>
              <a:gd name="T12" fmla="*/ 824299 w 1647825"/>
              <a:gd name="T13" fmla="*/ 1511300 h 1647826"/>
              <a:gd name="T14" fmla="*/ 704546 w 1647825"/>
              <a:gd name="T15" fmla="*/ 1461552 h 1647826"/>
              <a:gd name="T16" fmla="*/ 930127 w 1647825"/>
              <a:gd name="T17" fmla="*/ 1463902 h 1647826"/>
              <a:gd name="T18" fmla="*/ 1356122 w 1647825"/>
              <a:gd name="T19" fmla="*/ 1452828 h 1647826"/>
              <a:gd name="T20" fmla="*/ 1149747 w 1647825"/>
              <a:gd name="T21" fmla="*/ 1581151 h 1647826"/>
              <a:gd name="T22" fmla="*/ 515270 w 1647825"/>
              <a:gd name="T23" fmla="*/ 1266356 h 1647826"/>
              <a:gd name="T24" fmla="*/ 425814 w 1647825"/>
              <a:gd name="T25" fmla="*/ 1545074 h 1647826"/>
              <a:gd name="T26" fmla="*/ 236961 w 1647825"/>
              <a:gd name="T27" fmla="*/ 1401552 h 1647826"/>
              <a:gd name="T28" fmla="*/ 652180 w 1647825"/>
              <a:gd name="T29" fmla="*/ 1071563 h 1647826"/>
              <a:gd name="T30" fmla="*/ 198520 w 1647825"/>
              <a:gd name="T31" fmla="*/ 994251 h 1647826"/>
              <a:gd name="T32" fmla="*/ 228545 w 1647825"/>
              <a:gd name="T33" fmla="*/ 1165580 h 1647826"/>
              <a:gd name="T34" fmla="*/ 158888 w 1647825"/>
              <a:gd name="T35" fmla="*/ 998634 h 1647826"/>
              <a:gd name="T36" fmla="*/ 1499776 w 1647825"/>
              <a:gd name="T37" fmla="*/ 943174 h 1647826"/>
              <a:gd name="T38" fmla="*/ 1443657 w 1647825"/>
              <a:gd name="T39" fmla="*/ 1118941 h 1647826"/>
              <a:gd name="T40" fmla="*/ 1430523 w 1647825"/>
              <a:gd name="T41" fmla="*/ 1050060 h 1647826"/>
              <a:gd name="T42" fmla="*/ 1647825 w 1647825"/>
              <a:gd name="T43" fmla="*/ 804876 h 1647826"/>
              <a:gd name="T44" fmla="*/ 1627188 w 1647825"/>
              <a:gd name="T45" fmla="*/ 1006630 h 1647826"/>
              <a:gd name="T46" fmla="*/ 1562100 w 1647825"/>
              <a:gd name="T47" fmla="*/ 1190116 h 1647826"/>
              <a:gd name="T48" fmla="*/ 1456928 w 1647825"/>
              <a:gd name="T49" fmla="*/ 1350963 h 1647826"/>
              <a:gd name="T50" fmla="*/ 1529556 w 1647825"/>
              <a:gd name="T51" fmla="*/ 1167081 h 1647826"/>
              <a:gd name="T52" fmla="*/ 1588294 w 1647825"/>
              <a:gd name="T53" fmla="*/ 1003056 h 1647826"/>
              <a:gd name="T54" fmla="*/ 1608931 w 1647825"/>
              <a:gd name="T55" fmla="*/ 823940 h 1647826"/>
              <a:gd name="T56" fmla="*/ 45244 w 1647825"/>
              <a:gd name="T57" fmla="*/ 926307 h 1647826"/>
              <a:gd name="T58" fmla="*/ 89297 w 1647825"/>
              <a:gd name="T59" fmla="*/ 1101726 h 1647826"/>
              <a:gd name="T60" fmla="*/ 170260 w 1647825"/>
              <a:gd name="T61" fmla="*/ 1259285 h 1647826"/>
              <a:gd name="T62" fmla="*/ 135335 w 1647825"/>
              <a:gd name="T63" fmla="*/ 1276748 h 1647826"/>
              <a:gd name="T64" fmla="*/ 46831 w 1647825"/>
              <a:gd name="T65" fmla="*/ 1098948 h 1647826"/>
              <a:gd name="T66" fmla="*/ 3175 w 1647825"/>
              <a:gd name="T67" fmla="*/ 900907 h 1647826"/>
              <a:gd name="T68" fmla="*/ 1314889 w 1647825"/>
              <a:gd name="T69" fmla="*/ 671513 h 1647826"/>
              <a:gd name="T70" fmla="*/ 987105 w 1647825"/>
              <a:gd name="T71" fmla="*/ 1046163 h 1647826"/>
              <a:gd name="T72" fmla="*/ 1540533 w 1647825"/>
              <a:gd name="T73" fmla="*/ 418281 h 1647826"/>
              <a:gd name="T74" fmla="*/ 1626767 w 1647825"/>
              <a:gd name="T75" fmla="*/ 640748 h 1647826"/>
              <a:gd name="T76" fmla="*/ 1341437 w 1647825"/>
              <a:gd name="T77" fmla="*/ 662559 h 1647826"/>
              <a:gd name="T78" fmla="*/ 175991 w 1647825"/>
              <a:gd name="T79" fmla="*/ 833870 h 1647826"/>
              <a:gd name="T80" fmla="*/ 31713 w 1647825"/>
              <a:gd name="T81" fmla="*/ 595541 h 1647826"/>
              <a:gd name="T82" fmla="*/ 293316 w 1647825"/>
              <a:gd name="T83" fmla="*/ 387350 h 1647826"/>
              <a:gd name="T84" fmla="*/ 1155020 w 1647825"/>
              <a:gd name="T85" fmla="*/ 223001 h 1647826"/>
              <a:gd name="T86" fmla="*/ 1312138 w 1647825"/>
              <a:gd name="T87" fmla="*/ 341854 h 1647826"/>
              <a:gd name="T88" fmla="*/ 1208052 w 1647825"/>
              <a:gd name="T89" fmla="*/ 302633 h 1647826"/>
              <a:gd name="T90" fmla="*/ 598488 w 1647825"/>
              <a:gd name="T91" fmla="*/ 217164 h 1647826"/>
              <a:gd name="T92" fmla="*/ 395220 w 1647825"/>
              <a:gd name="T93" fmla="*/ 338651 h 1647826"/>
              <a:gd name="T94" fmla="*/ 380872 w 1647825"/>
              <a:gd name="T95" fmla="*/ 299616 h 1647826"/>
              <a:gd name="T96" fmla="*/ 545878 w 1647825"/>
              <a:gd name="T97" fmla="*/ 196850 h 1647826"/>
              <a:gd name="T98" fmla="*/ 1212850 w 1647825"/>
              <a:gd name="T99" fmla="*/ 97392 h 1647826"/>
              <a:gd name="T100" fmla="*/ 1386682 w 1647825"/>
              <a:gd name="T101" fmla="*/ 223079 h 1647826"/>
              <a:gd name="T102" fmla="*/ 1522413 w 1647825"/>
              <a:gd name="T103" fmla="*/ 388938 h 1647826"/>
              <a:gd name="T104" fmla="*/ 1364457 w 1647825"/>
              <a:gd name="T105" fmla="*/ 255694 h 1647826"/>
              <a:gd name="T106" fmla="*/ 1221582 w 1647825"/>
              <a:gd name="T107" fmla="*/ 147507 h 1647826"/>
              <a:gd name="T108" fmla="*/ 1055291 w 1647825"/>
              <a:gd name="T109" fmla="*/ 73527 h 1647826"/>
              <a:gd name="T110" fmla="*/ 470813 w 1647825"/>
              <a:gd name="T111" fmla="*/ 122846 h 1647826"/>
              <a:gd name="T112" fmla="*/ 319328 w 1647825"/>
              <a:gd name="T113" fmla="*/ 222679 h 1647826"/>
              <a:gd name="T114" fmla="*/ 195602 w 1647825"/>
              <a:gd name="T115" fmla="*/ 354728 h 1647826"/>
              <a:gd name="T116" fmla="*/ 218602 w 1647825"/>
              <a:gd name="T117" fmla="*/ 265635 h 1647826"/>
              <a:gd name="T118" fmla="*/ 383174 w 1647825"/>
              <a:gd name="T119" fmla="*/ 127619 h 1647826"/>
              <a:gd name="T120" fmla="*/ 580263 w 1647825"/>
              <a:gd name="T121" fmla="*/ 36139 h 1647826"/>
              <a:gd name="T122" fmla="*/ 995500 w 1647825"/>
              <a:gd name="T123" fmla="*/ 18230 h 1647826"/>
              <a:gd name="T124" fmla="*/ 630147 w 1647825"/>
              <a:gd name="T125" fmla="*/ 63409 h 164782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647825" h="1647826">
                <a:moveTo>
                  <a:pt x="1069148" y="1570038"/>
                </a:moveTo>
                <a:lnTo>
                  <a:pt x="1117600" y="1593610"/>
                </a:lnTo>
                <a:lnTo>
                  <a:pt x="1100126" y="1600289"/>
                </a:lnTo>
                <a:lnTo>
                  <a:pt x="1082651" y="1606182"/>
                </a:lnTo>
                <a:lnTo>
                  <a:pt x="1065177" y="1611682"/>
                </a:lnTo>
                <a:lnTo>
                  <a:pt x="1047305" y="1616790"/>
                </a:lnTo>
                <a:lnTo>
                  <a:pt x="1029831" y="1621504"/>
                </a:lnTo>
                <a:lnTo>
                  <a:pt x="1011562" y="1626218"/>
                </a:lnTo>
                <a:lnTo>
                  <a:pt x="993293" y="1630147"/>
                </a:lnTo>
                <a:lnTo>
                  <a:pt x="974628" y="1634076"/>
                </a:lnTo>
                <a:lnTo>
                  <a:pt x="956359" y="1636826"/>
                </a:lnTo>
                <a:lnTo>
                  <a:pt x="937693" y="1639969"/>
                </a:lnTo>
                <a:lnTo>
                  <a:pt x="919027" y="1641933"/>
                </a:lnTo>
                <a:lnTo>
                  <a:pt x="899964" y="1644290"/>
                </a:lnTo>
                <a:lnTo>
                  <a:pt x="880901" y="1645469"/>
                </a:lnTo>
                <a:lnTo>
                  <a:pt x="862235" y="1646648"/>
                </a:lnTo>
                <a:lnTo>
                  <a:pt x="842775" y="1647826"/>
                </a:lnTo>
                <a:lnTo>
                  <a:pt x="823315" y="1647826"/>
                </a:lnTo>
                <a:lnTo>
                  <a:pt x="804252" y="1647826"/>
                </a:lnTo>
                <a:lnTo>
                  <a:pt x="785586" y="1646648"/>
                </a:lnTo>
                <a:lnTo>
                  <a:pt x="766523" y="1645862"/>
                </a:lnTo>
                <a:lnTo>
                  <a:pt x="747857" y="1644290"/>
                </a:lnTo>
                <a:lnTo>
                  <a:pt x="729986" y="1642326"/>
                </a:lnTo>
                <a:lnTo>
                  <a:pt x="711320" y="1640362"/>
                </a:lnTo>
                <a:lnTo>
                  <a:pt x="693051" y="1637219"/>
                </a:lnTo>
                <a:lnTo>
                  <a:pt x="674782" y="1634469"/>
                </a:lnTo>
                <a:lnTo>
                  <a:pt x="656911" y="1630933"/>
                </a:lnTo>
                <a:lnTo>
                  <a:pt x="639039" y="1627004"/>
                </a:lnTo>
                <a:lnTo>
                  <a:pt x="621168" y="1622683"/>
                </a:lnTo>
                <a:lnTo>
                  <a:pt x="603693" y="1617968"/>
                </a:lnTo>
                <a:lnTo>
                  <a:pt x="586219" y="1613254"/>
                </a:lnTo>
                <a:lnTo>
                  <a:pt x="569142" y="1607754"/>
                </a:lnTo>
                <a:lnTo>
                  <a:pt x="552064" y="1602253"/>
                </a:lnTo>
                <a:lnTo>
                  <a:pt x="534987" y="1596360"/>
                </a:lnTo>
                <a:lnTo>
                  <a:pt x="583439" y="1572003"/>
                </a:lnTo>
                <a:lnTo>
                  <a:pt x="597736" y="1576324"/>
                </a:lnTo>
                <a:lnTo>
                  <a:pt x="612033" y="1580646"/>
                </a:lnTo>
                <a:lnTo>
                  <a:pt x="626728" y="1584182"/>
                </a:lnTo>
                <a:lnTo>
                  <a:pt x="640628" y="1587717"/>
                </a:lnTo>
                <a:lnTo>
                  <a:pt x="655322" y="1591253"/>
                </a:lnTo>
                <a:lnTo>
                  <a:pt x="670811" y="1594396"/>
                </a:lnTo>
                <a:lnTo>
                  <a:pt x="685505" y="1597146"/>
                </a:lnTo>
                <a:lnTo>
                  <a:pt x="700597" y="1599896"/>
                </a:lnTo>
                <a:lnTo>
                  <a:pt x="715689" y="1601861"/>
                </a:lnTo>
                <a:lnTo>
                  <a:pt x="730780" y="1603432"/>
                </a:lnTo>
                <a:lnTo>
                  <a:pt x="745872" y="1605396"/>
                </a:lnTo>
                <a:lnTo>
                  <a:pt x="760963" y="1606575"/>
                </a:lnTo>
                <a:lnTo>
                  <a:pt x="776452" y="1607754"/>
                </a:lnTo>
                <a:lnTo>
                  <a:pt x="791941" y="1608932"/>
                </a:lnTo>
                <a:lnTo>
                  <a:pt x="807429" y="1609325"/>
                </a:lnTo>
                <a:lnTo>
                  <a:pt x="823315" y="1609325"/>
                </a:lnTo>
                <a:lnTo>
                  <a:pt x="839201" y="1609325"/>
                </a:lnTo>
                <a:lnTo>
                  <a:pt x="855087" y="1608147"/>
                </a:lnTo>
                <a:lnTo>
                  <a:pt x="870973" y="1607754"/>
                </a:lnTo>
                <a:lnTo>
                  <a:pt x="887256" y="1606575"/>
                </a:lnTo>
                <a:lnTo>
                  <a:pt x="902744" y="1605396"/>
                </a:lnTo>
                <a:lnTo>
                  <a:pt x="918233" y="1603432"/>
                </a:lnTo>
                <a:lnTo>
                  <a:pt x="933722" y="1601468"/>
                </a:lnTo>
                <a:lnTo>
                  <a:pt x="949210" y="1598718"/>
                </a:lnTo>
                <a:lnTo>
                  <a:pt x="964699" y="1596360"/>
                </a:lnTo>
                <a:lnTo>
                  <a:pt x="980188" y="1593218"/>
                </a:lnTo>
                <a:lnTo>
                  <a:pt x="995279" y="1590467"/>
                </a:lnTo>
                <a:lnTo>
                  <a:pt x="1010371" y="1586932"/>
                </a:lnTo>
                <a:lnTo>
                  <a:pt x="1025065" y="1583003"/>
                </a:lnTo>
                <a:lnTo>
                  <a:pt x="1039760" y="1578681"/>
                </a:lnTo>
                <a:lnTo>
                  <a:pt x="1054454" y="1574360"/>
                </a:lnTo>
                <a:lnTo>
                  <a:pt x="1069148" y="1570038"/>
                </a:lnTo>
                <a:close/>
                <a:moveTo>
                  <a:pt x="990600" y="1450975"/>
                </a:moveTo>
                <a:lnTo>
                  <a:pt x="960761" y="1497590"/>
                </a:lnTo>
                <a:lnTo>
                  <a:pt x="944450" y="1500332"/>
                </a:lnTo>
                <a:lnTo>
                  <a:pt x="927740" y="1503466"/>
                </a:lnTo>
                <a:lnTo>
                  <a:pt x="910632" y="1505424"/>
                </a:lnTo>
                <a:lnTo>
                  <a:pt x="893923" y="1507775"/>
                </a:lnTo>
                <a:lnTo>
                  <a:pt x="876417" y="1508950"/>
                </a:lnTo>
                <a:lnTo>
                  <a:pt x="859310" y="1510125"/>
                </a:lnTo>
                <a:lnTo>
                  <a:pt x="841804" y="1510909"/>
                </a:lnTo>
                <a:lnTo>
                  <a:pt x="824299" y="1511300"/>
                </a:lnTo>
                <a:lnTo>
                  <a:pt x="807589" y="1510909"/>
                </a:lnTo>
                <a:lnTo>
                  <a:pt x="791675" y="1510125"/>
                </a:lnTo>
                <a:lnTo>
                  <a:pt x="775363" y="1508950"/>
                </a:lnTo>
                <a:lnTo>
                  <a:pt x="759051" y="1507775"/>
                </a:lnTo>
                <a:lnTo>
                  <a:pt x="743137" y="1506208"/>
                </a:lnTo>
                <a:lnTo>
                  <a:pt x="727223" y="1503858"/>
                </a:lnTo>
                <a:lnTo>
                  <a:pt x="711707" y="1501899"/>
                </a:lnTo>
                <a:lnTo>
                  <a:pt x="695395" y="1498765"/>
                </a:lnTo>
                <a:lnTo>
                  <a:pt x="666750" y="1453326"/>
                </a:lnTo>
                <a:lnTo>
                  <a:pt x="685449" y="1458026"/>
                </a:lnTo>
                <a:lnTo>
                  <a:pt x="704546" y="1461552"/>
                </a:lnTo>
                <a:lnTo>
                  <a:pt x="724041" y="1465077"/>
                </a:lnTo>
                <a:lnTo>
                  <a:pt x="743933" y="1467819"/>
                </a:lnTo>
                <a:lnTo>
                  <a:pt x="763428" y="1469778"/>
                </a:lnTo>
                <a:lnTo>
                  <a:pt x="783718" y="1471345"/>
                </a:lnTo>
                <a:lnTo>
                  <a:pt x="803611" y="1472520"/>
                </a:lnTo>
                <a:lnTo>
                  <a:pt x="824299" y="1472520"/>
                </a:lnTo>
                <a:lnTo>
                  <a:pt x="845783" y="1472520"/>
                </a:lnTo>
                <a:lnTo>
                  <a:pt x="866869" y="1470953"/>
                </a:lnTo>
                <a:lnTo>
                  <a:pt x="888353" y="1469386"/>
                </a:lnTo>
                <a:lnTo>
                  <a:pt x="909439" y="1467428"/>
                </a:lnTo>
                <a:lnTo>
                  <a:pt x="930127" y="1463902"/>
                </a:lnTo>
                <a:lnTo>
                  <a:pt x="950417" y="1460377"/>
                </a:lnTo>
                <a:lnTo>
                  <a:pt x="970708" y="1456068"/>
                </a:lnTo>
                <a:lnTo>
                  <a:pt x="990600" y="1450975"/>
                </a:lnTo>
                <a:close/>
                <a:moveTo>
                  <a:pt x="1402556" y="1195388"/>
                </a:moveTo>
                <a:lnTo>
                  <a:pt x="1425972" y="1326889"/>
                </a:lnTo>
                <a:lnTo>
                  <a:pt x="1435100" y="1376153"/>
                </a:lnTo>
                <a:lnTo>
                  <a:pt x="1420019" y="1392044"/>
                </a:lnTo>
                <a:lnTo>
                  <a:pt x="1404541" y="1408333"/>
                </a:lnTo>
                <a:lnTo>
                  <a:pt x="1389063" y="1423429"/>
                </a:lnTo>
                <a:lnTo>
                  <a:pt x="1372394" y="1438526"/>
                </a:lnTo>
                <a:lnTo>
                  <a:pt x="1356122" y="1452828"/>
                </a:lnTo>
                <a:lnTo>
                  <a:pt x="1339056" y="1467131"/>
                </a:lnTo>
                <a:lnTo>
                  <a:pt x="1321594" y="1480241"/>
                </a:lnTo>
                <a:lnTo>
                  <a:pt x="1303734" y="1493749"/>
                </a:lnTo>
                <a:lnTo>
                  <a:pt x="1285875" y="1506462"/>
                </a:lnTo>
                <a:lnTo>
                  <a:pt x="1267619" y="1518380"/>
                </a:lnTo>
                <a:lnTo>
                  <a:pt x="1248569" y="1529902"/>
                </a:lnTo>
                <a:lnTo>
                  <a:pt x="1229519" y="1541423"/>
                </a:lnTo>
                <a:lnTo>
                  <a:pt x="1210072" y="1552149"/>
                </a:lnTo>
                <a:lnTo>
                  <a:pt x="1190228" y="1562082"/>
                </a:lnTo>
                <a:lnTo>
                  <a:pt x="1170384" y="1572014"/>
                </a:lnTo>
                <a:lnTo>
                  <a:pt x="1149747" y="1581151"/>
                </a:lnTo>
                <a:lnTo>
                  <a:pt x="1103709" y="1557711"/>
                </a:lnTo>
                <a:lnTo>
                  <a:pt x="989012" y="1500503"/>
                </a:lnTo>
                <a:lnTo>
                  <a:pt x="996553" y="1489379"/>
                </a:lnTo>
                <a:lnTo>
                  <a:pt x="1027906" y="1439321"/>
                </a:lnTo>
                <a:lnTo>
                  <a:pt x="1136253" y="1267694"/>
                </a:lnTo>
                <a:lnTo>
                  <a:pt x="1342628" y="1211279"/>
                </a:lnTo>
                <a:lnTo>
                  <a:pt x="1400969" y="1195785"/>
                </a:lnTo>
                <a:lnTo>
                  <a:pt x="1402556" y="1195388"/>
                </a:lnTo>
                <a:close/>
                <a:moveTo>
                  <a:pt x="252864" y="1195388"/>
                </a:moveTo>
                <a:lnTo>
                  <a:pt x="302960" y="1209265"/>
                </a:lnTo>
                <a:lnTo>
                  <a:pt x="515270" y="1266356"/>
                </a:lnTo>
                <a:lnTo>
                  <a:pt x="518849" y="1267545"/>
                </a:lnTo>
                <a:lnTo>
                  <a:pt x="537137" y="1295695"/>
                </a:lnTo>
                <a:lnTo>
                  <a:pt x="629775" y="1441992"/>
                </a:lnTo>
                <a:lnTo>
                  <a:pt x="660786" y="1491154"/>
                </a:lnTo>
                <a:lnTo>
                  <a:pt x="666750" y="1500669"/>
                </a:lnTo>
                <a:lnTo>
                  <a:pt x="550655" y="1559743"/>
                </a:lnTo>
                <a:lnTo>
                  <a:pt x="504138" y="1582738"/>
                </a:lnTo>
                <a:lnTo>
                  <a:pt x="484259" y="1574412"/>
                </a:lnTo>
                <a:lnTo>
                  <a:pt x="464379" y="1564897"/>
                </a:lnTo>
                <a:lnTo>
                  <a:pt x="444898" y="1555382"/>
                </a:lnTo>
                <a:lnTo>
                  <a:pt x="425814" y="1545074"/>
                </a:lnTo>
                <a:lnTo>
                  <a:pt x="407127" y="1533973"/>
                </a:lnTo>
                <a:lnTo>
                  <a:pt x="388441" y="1522871"/>
                </a:lnTo>
                <a:lnTo>
                  <a:pt x="370152" y="1511374"/>
                </a:lnTo>
                <a:lnTo>
                  <a:pt x="352260" y="1498687"/>
                </a:lnTo>
                <a:lnTo>
                  <a:pt x="334767" y="1486396"/>
                </a:lnTo>
                <a:lnTo>
                  <a:pt x="317671" y="1473313"/>
                </a:lnTo>
                <a:lnTo>
                  <a:pt x="300972" y="1459833"/>
                </a:lnTo>
                <a:lnTo>
                  <a:pt x="284671" y="1445560"/>
                </a:lnTo>
                <a:lnTo>
                  <a:pt x="267972" y="1431287"/>
                </a:lnTo>
                <a:lnTo>
                  <a:pt x="252467" y="1416618"/>
                </a:lnTo>
                <a:lnTo>
                  <a:pt x="236961" y="1401552"/>
                </a:lnTo>
                <a:lnTo>
                  <a:pt x="222250" y="1386090"/>
                </a:lnTo>
                <a:lnTo>
                  <a:pt x="230202" y="1336531"/>
                </a:lnTo>
                <a:lnTo>
                  <a:pt x="251671" y="1203318"/>
                </a:lnTo>
                <a:lnTo>
                  <a:pt x="252864" y="1195388"/>
                </a:lnTo>
                <a:close/>
                <a:moveTo>
                  <a:pt x="950912" y="1071563"/>
                </a:moveTo>
                <a:lnTo>
                  <a:pt x="998316" y="1071563"/>
                </a:lnTo>
                <a:lnTo>
                  <a:pt x="1120775" y="1245264"/>
                </a:lnTo>
                <a:lnTo>
                  <a:pt x="1119590" y="1245662"/>
                </a:lnTo>
                <a:lnTo>
                  <a:pt x="1095888" y="1279526"/>
                </a:lnTo>
                <a:lnTo>
                  <a:pt x="950912" y="1071563"/>
                </a:lnTo>
                <a:close/>
                <a:moveTo>
                  <a:pt x="652180" y="1071563"/>
                </a:moveTo>
                <a:lnTo>
                  <a:pt x="700087" y="1071563"/>
                </a:lnTo>
                <a:lnTo>
                  <a:pt x="554783" y="1276351"/>
                </a:lnTo>
                <a:lnTo>
                  <a:pt x="534987" y="1244662"/>
                </a:lnTo>
                <a:lnTo>
                  <a:pt x="652180" y="1071563"/>
                </a:lnTo>
                <a:close/>
                <a:moveTo>
                  <a:pt x="177703" y="873125"/>
                </a:moveTo>
                <a:lnTo>
                  <a:pt x="179305" y="893844"/>
                </a:lnTo>
                <a:lnTo>
                  <a:pt x="182107" y="914164"/>
                </a:lnTo>
                <a:lnTo>
                  <a:pt x="185710" y="934485"/>
                </a:lnTo>
                <a:lnTo>
                  <a:pt x="188913" y="954805"/>
                </a:lnTo>
                <a:lnTo>
                  <a:pt x="193716" y="974727"/>
                </a:lnTo>
                <a:lnTo>
                  <a:pt x="198520" y="994251"/>
                </a:lnTo>
                <a:lnTo>
                  <a:pt x="204125" y="1013774"/>
                </a:lnTo>
                <a:lnTo>
                  <a:pt x="210931" y="1032899"/>
                </a:lnTo>
                <a:lnTo>
                  <a:pt x="217336" y="1052025"/>
                </a:lnTo>
                <a:lnTo>
                  <a:pt x="224942" y="1070751"/>
                </a:lnTo>
                <a:lnTo>
                  <a:pt x="232949" y="1089478"/>
                </a:lnTo>
                <a:lnTo>
                  <a:pt x="241356" y="1107009"/>
                </a:lnTo>
                <a:lnTo>
                  <a:pt x="250563" y="1124939"/>
                </a:lnTo>
                <a:lnTo>
                  <a:pt x="260171" y="1142470"/>
                </a:lnTo>
                <a:lnTo>
                  <a:pt x="270179" y="1159603"/>
                </a:lnTo>
                <a:lnTo>
                  <a:pt x="280988" y="1176338"/>
                </a:lnTo>
                <a:lnTo>
                  <a:pt x="228545" y="1165580"/>
                </a:lnTo>
                <a:lnTo>
                  <a:pt x="220538" y="1151236"/>
                </a:lnTo>
                <a:lnTo>
                  <a:pt x="212532" y="1136494"/>
                </a:lnTo>
                <a:lnTo>
                  <a:pt x="205326" y="1121752"/>
                </a:lnTo>
                <a:lnTo>
                  <a:pt x="198120" y="1107009"/>
                </a:lnTo>
                <a:lnTo>
                  <a:pt x="191315" y="1091869"/>
                </a:lnTo>
                <a:lnTo>
                  <a:pt x="185310" y="1076728"/>
                </a:lnTo>
                <a:lnTo>
                  <a:pt x="178904" y="1061587"/>
                </a:lnTo>
                <a:lnTo>
                  <a:pt x="173300" y="1046048"/>
                </a:lnTo>
                <a:lnTo>
                  <a:pt x="168096" y="1030509"/>
                </a:lnTo>
                <a:lnTo>
                  <a:pt x="163292" y="1014571"/>
                </a:lnTo>
                <a:lnTo>
                  <a:pt x="158888" y="998634"/>
                </a:lnTo>
                <a:lnTo>
                  <a:pt x="154885" y="982297"/>
                </a:lnTo>
                <a:lnTo>
                  <a:pt x="151282" y="966360"/>
                </a:lnTo>
                <a:lnTo>
                  <a:pt x="148079" y="949227"/>
                </a:lnTo>
                <a:lnTo>
                  <a:pt x="144877" y="932492"/>
                </a:lnTo>
                <a:lnTo>
                  <a:pt x="142875" y="915360"/>
                </a:lnTo>
                <a:lnTo>
                  <a:pt x="143275" y="915758"/>
                </a:lnTo>
                <a:lnTo>
                  <a:pt x="177703" y="873125"/>
                </a:lnTo>
                <a:close/>
                <a:moveTo>
                  <a:pt x="1469926" y="865188"/>
                </a:moveTo>
                <a:lnTo>
                  <a:pt x="1504950" y="909130"/>
                </a:lnTo>
                <a:lnTo>
                  <a:pt x="1502960" y="925756"/>
                </a:lnTo>
                <a:lnTo>
                  <a:pt x="1499776" y="943174"/>
                </a:lnTo>
                <a:lnTo>
                  <a:pt x="1496990" y="959801"/>
                </a:lnTo>
                <a:lnTo>
                  <a:pt x="1493408" y="976428"/>
                </a:lnTo>
                <a:lnTo>
                  <a:pt x="1489428" y="993054"/>
                </a:lnTo>
                <a:lnTo>
                  <a:pt x="1484652" y="1009285"/>
                </a:lnTo>
                <a:lnTo>
                  <a:pt x="1479876" y="1025516"/>
                </a:lnTo>
                <a:lnTo>
                  <a:pt x="1474702" y="1041350"/>
                </a:lnTo>
                <a:lnTo>
                  <a:pt x="1469528" y="1057185"/>
                </a:lnTo>
                <a:lnTo>
                  <a:pt x="1463558" y="1073020"/>
                </a:lnTo>
                <a:lnTo>
                  <a:pt x="1457190" y="1088855"/>
                </a:lnTo>
                <a:lnTo>
                  <a:pt x="1450423" y="1103898"/>
                </a:lnTo>
                <a:lnTo>
                  <a:pt x="1443657" y="1118941"/>
                </a:lnTo>
                <a:lnTo>
                  <a:pt x="1435697" y="1133984"/>
                </a:lnTo>
                <a:lnTo>
                  <a:pt x="1428533" y="1148631"/>
                </a:lnTo>
                <a:lnTo>
                  <a:pt x="1420175" y="1162883"/>
                </a:lnTo>
                <a:lnTo>
                  <a:pt x="1365250" y="1177926"/>
                </a:lnTo>
                <a:lnTo>
                  <a:pt x="1376394" y="1160508"/>
                </a:lnTo>
                <a:lnTo>
                  <a:pt x="1386743" y="1143089"/>
                </a:lnTo>
                <a:lnTo>
                  <a:pt x="1396693" y="1124879"/>
                </a:lnTo>
                <a:lnTo>
                  <a:pt x="1405847" y="1106669"/>
                </a:lnTo>
                <a:lnTo>
                  <a:pt x="1414603" y="1088063"/>
                </a:lnTo>
                <a:lnTo>
                  <a:pt x="1422961" y="1069457"/>
                </a:lnTo>
                <a:lnTo>
                  <a:pt x="1430523" y="1050060"/>
                </a:lnTo>
                <a:lnTo>
                  <a:pt x="1437687" y="1030662"/>
                </a:lnTo>
                <a:lnTo>
                  <a:pt x="1444055" y="1010868"/>
                </a:lnTo>
                <a:lnTo>
                  <a:pt x="1449627" y="990283"/>
                </a:lnTo>
                <a:lnTo>
                  <a:pt x="1454802" y="970094"/>
                </a:lnTo>
                <a:lnTo>
                  <a:pt x="1459180" y="949508"/>
                </a:lnTo>
                <a:lnTo>
                  <a:pt x="1463160" y="928923"/>
                </a:lnTo>
                <a:lnTo>
                  <a:pt x="1466344" y="907942"/>
                </a:lnTo>
                <a:lnTo>
                  <a:pt x="1468334" y="886565"/>
                </a:lnTo>
                <a:lnTo>
                  <a:pt x="1469926" y="865188"/>
                </a:lnTo>
                <a:close/>
                <a:moveTo>
                  <a:pt x="1646635" y="785813"/>
                </a:moveTo>
                <a:lnTo>
                  <a:pt x="1647825" y="804876"/>
                </a:lnTo>
                <a:lnTo>
                  <a:pt x="1647825" y="823940"/>
                </a:lnTo>
                <a:lnTo>
                  <a:pt x="1647825" y="842606"/>
                </a:lnTo>
                <a:lnTo>
                  <a:pt x="1646635" y="861669"/>
                </a:lnTo>
                <a:lnTo>
                  <a:pt x="1645841" y="879938"/>
                </a:lnTo>
                <a:lnTo>
                  <a:pt x="1644650" y="898605"/>
                </a:lnTo>
                <a:lnTo>
                  <a:pt x="1642269" y="916477"/>
                </a:lnTo>
                <a:lnTo>
                  <a:pt x="1640285" y="934746"/>
                </a:lnTo>
                <a:lnTo>
                  <a:pt x="1637506" y="953015"/>
                </a:lnTo>
                <a:lnTo>
                  <a:pt x="1634728" y="970887"/>
                </a:lnTo>
                <a:lnTo>
                  <a:pt x="1631156" y="988759"/>
                </a:lnTo>
                <a:lnTo>
                  <a:pt x="1627188" y="1006630"/>
                </a:lnTo>
                <a:lnTo>
                  <a:pt x="1623616" y="1023708"/>
                </a:lnTo>
                <a:lnTo>
                  <a:pt x="1618853" y="1041183"/>
                </a:lnTo>
                <a:lnTo>
                  <a:pt x="1614091" y="1058260"/>
                </a:lnTo>
                <a:lnTo>
                  <a:pt x="1608931" y="1075735"/>
                </a:lnTo>
                <a:lnTo>
                  <a:pt x="1602978" y="1092416"/>
                </a:lnTo>
                <a:lnTo>
                  <a:pt x="1597025" y="1109096"/>
                </a:lnTo>
                <a:lnTo>
                  <a:pt x="1590675" y="1125777"/>
                </a:lnTo>
                <a:lnTo>
                  <a:pt x="1584325" y="1142060"/>
                </a:lnTo>
                <a:lnTo>
                  <a:pt x="1576785" y="1158343"/>
                </a:lnTo>
                <a:lnTo>
                  <a:pt x="1569641" y="1174229"/>
                </a:lnTo>
                <a:lnTo>
                  <a:pt x="1562100" y="1190116"/>
                </a:lnTo>
                <a:lnTo>
                  <a:pt x="1553766" y="1205605"/>
                </a:lnTo>
                <a:lnTo>
                  <a:pt x="1545828" y="1221094"/>
                </a:lnTo>
                <a:lnTo>
                  <a:pt x="1537097" y="1236980"/>
                </a:lnTo>
                <a:lnTo>
                  <a:pt x="1527969" y="1251675"/>
                </a:lnTo>
                <a:lnTo>
                  <a:pt x="1518841" y="1266767"/>
                </a:lnTo>
                <a:lnTo>
                  <a:pt x="1508919" y="1281461"/>
                </a:lnTo>
                <a:lnTo>
                  <a:pt x="1499394" y="1295759"/>
                </a:lnTo>
                <a:lnTo>
                  <a:pt x="1489075" y="1309659"/>
                </a:lnTo>
                <a:lnTo>
                  <a:pt x="1478756" y="1323560"/>
                </a:lnTo>
                <a:lnTo>
                  <a:pt x="1468041" y="1337460"/>
                </a:lnTo>
                <a:lnTo>
                  <a:pt x="1456928" y="1350963"/>
                </a:lnTo>
                <a:lnTo>
                  <a:pt x="1447800" y="1300525"/>
                </a:lnTo>
                <a:lnTo>
                  <a:pt x="1457325" y="1287816"/>
                </a:lnTo>
                <a:lnTo>
                  <a:pt x="1466453" y="1274710"/>
                </a:lnTo>
                <a:lnTo>
                  <a:pt x="1474788" y="1262398"/>
                </a:lnTo>
                <a:lnTo>
                  <a:pt x="1483519" y="1248895"/>
                </a:lnTo>
                <a:lnTo>
                  <a:pt x="1492250" y="1235789"/>
                </a:lnTo>
                <a:lnTo>
                  <a:pt x="1499791" y="1222682"/>
                </a:lnTo>
                <a:lnTo>
                  <a:pt x="1508125" y="1208782"/>
                </a:lnTo>
                <a:lnTo>
                  <a:pt x="1515666" y="1195279"/>
                </a:lnTo>
                <a:lnTo>
                  <a:pt x="1522810" y="1180981"/>
                </a:lnTo>
                <a:lnTo>
                  <a:pt x="1529556" y="1167081"/>
                </a:lnTo>
                <a:lnTo>
                  <a:pt x="1536700" y="1153180"/>
                </a:lnTo>
                <a:lnTo>
                  <a:pt x="1543050" y="1138883"/>
                </a:lnTo>
                <a:lnTo>
                  <a:pt x="1549003" y="1124188"/>
                </a:lnTo>
                <a:lnTo>
                  <a:pt x="1555353" y="1109493"/>
                </a:lnTo>
                <a:lnTo>
                  <a:pt x="1560910" y="1094799"/>
                </a:lnTo>
                <a:lnTo>
                  <a:pt x="1566069" y="1079707"/>
                </a:lnTo>
                <a:lnTo>
                  <a:pt x="1571228" y="1064218"/>
                </a:lnTo>
                <a:lnTo>
                  <a:pt x="1575991" y="1049126"/>
                </a:lnTo>
                <a:lnTo>
                  <a:pt x="1580356" y="1034034"/>
                </a:lnTo>
                <a:lnTo>
                  <a:pt x="1584722" y="1018545"/>
                </a:lnTo>
                <a:lnTo>
                  <a:pt x="1588294" y="1003056"/>
                </a:lnTo>
                <a:lnTo>
                  <a:pt x="1591866" y="987170"/>
                </a:lnTo>
                <a:lnTo>
                  <a:pt x="1595041" y="971681"/>
                </a:lnTo>
                <a:lnTo>
                  <a:pt x="1597819" y="955398"/>
                </a:lnTo>
                <a:lnTo>
                  <a:pt x="1600597" y="939511"/>
                </a:lnTo>
                <a:lnTo>
                  <a:pt x="1602581" y="923228"/>
                </a:lnTo>
                <a:lnTo>
                  <a:pt x="1604566" y="906945"/>
                </a:lnTo>
                <a:lnTo>
                  <a:pt x="1606153" y="890662"/>
                </a:lnTo>
                <a:lnTo>
                  <a:pt x="1606947" y="874378"/>
                </a:lnTo>
                <a:lnTo>
                  <a:pt x="1607741" y="857301"/>
                </a:lnTo>
                <a:lnTo>
                  <a:pt x="1608931" y="841017"/>
                </a:lnTo>
                <a:lnTo>
                  <a:pt x="1608931" y="823940"/>
                </a:lnTo>
                <a:lnTo>
                  <a:pt x="1608931" y="822351"/>
                </a:lnTo>
                <a:lnTo>
                  <a:pt x="1646635" y="785813"/>
                </a:lnTo>
                <a:close/>
                <a:moveTo>
                  <a:pt x="1191" y="779463"/>
                </a:moveTo>
                <a:lnTo>
                  <a:pt x="39291" y="816372"/>
                </a:lnTo>
                <a:lnTo>
                  <a:pt x="38894" y="824707"/>
                </a:lnTo>
                <a:lnTo>
                  <a:pt x="39291" y="842169"/>
                </a:lnTo>
                <a:lnTo>
                  <a:pt x="39687" y="858838"/>
                </a:lnTo>
                <a:lnTo>
                  <a:pt x="40481" y="876300"/>
                </a:lnTo>
                <a:lnTo>
                  <a:pt x="41672" y="892969"/>
                </a:lnTo>
                <a:lnTo>
                  <a:pt x="43656" y="910035"/>
                </a:lnTo>
                <a:lnTo>
                  <a:pt x="45244" y="926307"/>
                </a:lnTo>
                <a:lnTo>
                  <a:pt x="47625" y="943372"/>
                </a:lnTo>
                <a:lnTo>
                  <a:pt x="50403" y="959644"/>
                </a:lnTo>
                <a:lnTo>
                  <a:pt x="53578" y="975519"/>
                </a:lnTo>
                <a:lnTo>
                  <a:pt x="56753" y="992188"/>
                </a:lnTo>
                <a:lnTo>
                  <a:pt x="60325" y="1008063"/>
                </a:lnTo>
                <a:lnTo>
                  <a:pt x="64691" y="1023938"/>
                </a:lnTo>
                <a:lnTo>
                  <a:pt x="69056" y="1039813"/>
                </a:lnTo>
                <a:lnTo>
                  <a:pt x="73819" y="1055688"/>
                </a:lnTo>
                <a:lnTo>
                  <a:pt x="78581" y="1071166"/>
                </a:lnTo>
                <a:lnTo>
                  <a:pt x="83741" y="1086644"/>
                </a:lnTo>
                <a:lnTo>
                  <a:pt x="89297" y="1101726"/>
                </a:lnTo>
                <a:lnTo>
                  <a:pt x="95250" y="1116807"/>
                </a:lnTo>
                <a:lnTo>
                  <a:pt x="101203" y="1131888"/>
                </a:lnTo>
                <a:lnTo>
                  <a:pt x="108347" y="1146573"/>
                </a:lnTo>
                <a:lnTo>
                  <a:pt x="114697" y="1161257"/>
                </a:lnTo>
                <a:lnTo>
                  <a:pt x="122238" y="1175941"/>
                </a:lnTo>
                <a:lnTo>
                  <a:pt x="129381" y="1190229"/>
                </a:lnTo>
                <a:lnTo>
                  <a:pt x="137319" y="1204517"/>
                </a:lnTo>
                <a:lnTo>
                  <a:pt x="144860" y="1218407"/>
                </a:lnTo>
                <a:lnTo>
                  <a:pt x="153194" y="1232298"/>
                </a:lnTo>
                <a:lnTo>
                  <a:pt x="161925" y="1245792"/>
                </a:lnTo>
                <a:lnTo>
                  <a:pt x="170260" y="1259285"/>
                </a:lnTo>
                <a:lnTo>
                  <a:pt x="179388" y="1272382"/>
                </a:lnTo>
                <a:lnTo>
                  <a:pt x="188913" y="1285479"/>
                </a:lnTo>
                <a:lnTo>
                  <a:pt x="198438" y="1298179"/>
                </a:lnTo>
                <a:lnTo>
                  <a:pt x="207963" y="1311276"/>
                </a:lnTo>
                <a:lnTo>
                  <a:pt x="199628" y="1362076"/>
                </a:lnTo>
                <a:lnTo>
                  <a:pt x="188516" y="1348186"/>
                </a:lnTo>
                <a:lnTo>
                  <a:pt x="177403" y="1334295"/>
                </a:lnTo>
                <a:lnTo>
                  <a:pt x="166291" y="1320404"/>
                </a:lnTo>
                <a:lnTo>
                  <a:pt x="155575" y="1306117"/>
                </a:lnTo>
                <a:lnTo>
                  <a:pt x="145256" y="1291432"/>
                </a:lnTo>
                <a:lnTo>
                  <a:pt x="135335" y="1276748"/>
                </a:lnTo>
                <a:lnTo>
                  <a:pt x="125413" y="1261667"/>
                </a:lnTo>
                <a:lnTo>
                  <a:pt x="115888" y="1245792"/>
                </a:lnTo>
                <a:lnTo>
                  <a:pt x="106760" y="1230710"/>
                </a:lnTo>
                <a:lnTo>
                  <a:pt x="98425" y="1214835"/>
                </a:lnTo>
                <a:lnTo>
                  <a:pt x="90091" y="1198960"/>
                </a:lnTo>
                <a:lnTo>
                  <a:pt x="81756" y="1183085"/>
                </a:lnTo>
                <a:lnTo>
                  <a:pt x="74216" y="1166416"/>
                </a:lnTo>
                <a:lnTo>
                  <a:pt x="66675" y="1150144"/>
                </a:lnTo>
                <a:lnTo>
                  <a:pt x="59928" y="1133079"/>
                </a:lnTo>
                <a:lnTo>
                  <a:pt x="53578" y="1116410"/>
                </a:lnTo>
                <a:lnTo>
                  <a:pt x="46831" y="1098948"/>
                </a:lnTo>
                <a:lnTo>
                  <a:pt x="41275" y="1081882"/>
                </a:lnTo>
                <a:lnTo>
                  <a:pt x="35719" y="1064419"/>
                </a:lnTo>
                <a:lnTo>
                  <a:pt x="30559" y="1046957"/>
                </a:lnTo>
                <a:lnTo>
                  <a:pt x="25797" y="1029097"/>
                </a:lnTo>
                <a:lnTo>
                  <a:pt x="21431" y="1011635"/>
                </a:lnTo>
                <a:lnTo>
                  <a:pt x="17066" y="993379"/>
                </a:lnTo>
                <a:lnTo>
                  <a:pt x="13494" y="975122"/>
                </a:lnTo>
                <a:lnTo>
                  <a:pt x="10716" y="956469"/>
                </a:lnTo>
                <a:lnTo>
                  <a:pt x="7541" y="938610"/>
                </a:lnTo>
                <a:lnTo>
                  <a:pt x="5556" y="919957"/>
                </a:lnTo>
                <a:lnTo>
                  <a:pt x="3175" y="900907"/>
                </a:lnTo>
                <a:lnTo>
                  <a:pt x="1984" y="882254"/>
                </a:lnTo>
                <a:lnTo>
                  <a:pt x="794" y="863204"/>
                </a:lnTo>
                <a:lnTo>
                  <a:pt x="397" y="844154"/>
                </a:lnTo>
                <a:lnTo>
                  <a:pt x="0" y="824707"/>
                </a:lnTo>
                <a:lnTo>
                  <a:pt x="397" y="802085"/>
                </a:lnTo>
                <a:lnTo>
                  <a:pt x="1191" y="779463"/>
                </a:lnTo>
                <a:close/>
                <a:moveTo>
                  <a:pt x="1314889" y="671513"/>
                </a:moveTo>
                <a:lnTo>
                  <a:pt x="1339850" y="701729"/>
                </a:lnTo>
                <a:lnTo>
                  <a:pt x="1101725" y="776288"/>
                </a:lnTo>
                <a:lnTo>
                  <a:pt x="1116385" y="730768"/>
                </a:lnTo>
                <a:lnTo>
                  <a:pt x="1314889" y="671513"/>
                </a:lnTo>
                <a:close/>
                <a:moveTo>
                  <a:pt x="339763" y="668338"/>
                </a:moveTo>
                <a:lnTo>
                  <a:pt x="538932" y="730250"/>
                </a:lnTo>
                <a:lnTo>
                  <a:pt x="554038" y="776288"/>
                </a:lnTo>
                <a:lnTo>
                  <a:pt x="317500" y="698500"/>
                </a:lnTo>
                <a:lnTo>
                  <a:pt x="339763" y="668338"/>
                </a:lnTo>
                <a:close/>
                <a:moveTo>
                  <a:pt x="828080" y="554038"/>
                </a:moveTo>
                <a:lnTo>
                  <a:pt x="847512" y="567940"/>
                </a:lnTo>
                <a:lnTo>
                  <a:pt x="1087438" y="737939"/>
                </a:lnTo>
                <a:lnTo>
                  <a:pt x="1086645" y="741117"/>
                </a:lnTo>
                <a:lnTo>
                  <a:pt x="1086249" y="742308"/>
                </a:lnTo>
                <a:lnTo>
                  <a:pt x="987105" y="1046163"/>
                </a:lnTo>
                <a:lnTo>
                  <a:pt x="980364" y="1046163"/>
                </a:lnTo>
                <a:lnTo>
                  <a:pt x="935551" y="1046163"/>
                </a:lnTo>
                <a:lnTo>
                  <a:pt x="669054" y="1046163"/>
                </a:lnTo>
                <a:lnTo>
                  <a:pt x="570308" y="742308"/>
                </a:lnTo>
                <a:lnTo>
                  <a:pt x="569911" y="741117"/>
                </a:lnTo>
                <a:lnTo>
                  <a:pt x="568325" y="737939"/>
                </a:lnTo>
                <a:lnTo>
                  <a:pt x="808648" y="567940"/>
                </a:lnTo>
                <a:lnTo>
                  <a:pt x="828080" y="554038"/>
                </a:lnTo>
                <a:close/>
                <a:moveTo>
                  <a:pt x="1360910" y="387350"/>
                </a:moveTo>
                <a:lnTo>
                  <a:pt x="1489666" y="409557"/>
                </a:lnTo>
                <a:lnTo>
                  <a:pt x="1540533" y="418281"/>
                </a:lnTo>
                <a:lnTo>
                  <a:pt x="1550865" y="437316"/>
                </a:lnTo>
                <a:lnTo>
                  <a:pt x="1560800" y="456747"/>
                </a:lnTo>
                <a:lnTo>
                  <a:pt x="1570337" y="476178"/>
                </a:lnTo>
                <a:lnTo>
                  <a:pt x="1579477" y="495213"/>
                </a:lnTo>
                <a:lnTo>
                  <a:pt x="1587425" y="515834"/>
                </a:lnTo>
                <a:lnTo>
                  <a:pt x="1595373" y="536058"/>
                </a:lnTo>
                <a:lnTo>
                  <a:pt x="1602924" y="556282"/>
                </a:lnTo>
                <a:lnTo>
                  <a:pt x="1609679" y="577300"/>
                </a:lnTo>
                <a:lnTo>
                  <a:pt x="1616038" y="597920"/>
                </a:lnTo>
                <a:lnTo>
                  <a:pt x="1621601" y="619731"/>
                </a:lnTo>
                <a:lnTo>
                  <a:pt x="1626767" y="640748"/>
                </a:lnTo>
                <a:lnTo>
                  <a:pt x="1631536" y="662955"/>
                </a:lnTo>
                <a:lnTo>
                  <a:pt x="1635908" y="684369"/>
                </a:lnTo>
                <a:lnTo>
                  <a:pt x="1639484" y="706973"/>
                </a:lnTo>
                <a:lnTo>
                  <a:pt x="1641868" y="728783"/>
                </a:lnTo>
                <a:lnTo>
                  <a:pt x="1644650" y="751387"/>
                </a:lnTo>
                <a:lnTo>
                  <a:pt x="1607692" y="786680"/>
                </a:lnTo>
                <a:lnTo>
                  <a:pt x="1513510" y="877888"/>
                </a:lnTo>
                <a:lnTo>
                  <a:pt x="1508343" y="871543"/>
                </a:lnTo>
                <a:lnTo>
                  <a:pt x="1471386" y="825146"/>
                </a:lnTo>
                <a:lnTo>
                  <a:pt x="1363691" y="689921"/>
                </a:lnTo>
                <a:lnTo>
                  <a:pt x="1341437" y="662559"/>
                </a:lnTo>
                <a:lnTo>
                  <a:pt x="1341835" y="656214"/>
                </a:lnTo>
                <a:lnTo>
                  <a:pt x="1355743" y="455557"/>
                </a:lnTo>
                <a:lnTo>
                  <a:pt x="1360115" y="396074"/>
                </a:lnTo>
                <a:lnTo>
                  <a:pt x="1360910" y="387350"/>
                </a:lnTo>
                <a:close/>
                <a:moveTo>
                  <a:pt x="293316" y="387350"/>
                </a:moveTo>
                <a:lnTo>
                  <a:pt x="293316" y="388143"/>
                </a:lnTo>
                <a:lnTo>
                  <a:pt x="297280" y="446040"/>
                </a:lnTo>
                <a:lnTo>
                  <a:pt x="311549" y="656214"/>
                </a:lnTo>
                <a:lnTo>
                  <a:pt x="312738" y="662559"/>
                </a:lnTo>
                <a:lnTo>
                  <a:pt x="290145" y="689921"/>
                </a:lnTo>
                <a:lnTo>
                  <a:pt x="175991" y="833870"/>
                </a:lnTo>
                <a:lnTo>
                  <a:pt x="141111" y="877888"/>
                </a:lnTo>
                <a:lnTo>
                  <a:pt x="138733" y="875509"/>
                </a:lnTo>
                <a:lnTo>
                  <a:pt x="39641" y="779939"/>
                </a:lnTo>
                <a:lnTo>
                  <a:pt x="3175" y="744646"/>
                </a:lnTo>
                <a:lnTo>
                  <a:pt x="5949" y="722835"/>
                </a:lnTo>
                <a:lnTo>
                  <a:pt x="8724" y="701025"/>
                </a:lnTo>
                <a:lnTo>
                  <a:pt x="12291" y="679611"/>
                </a:lnTo>
                <a:lnTo>
                  <a:pt x="16255" y="658197"/>
                </a:lnTo>
                <a:lnTo>
                  <a:pt x="21011" y="636783"/>
                </a:lnTo>
                <a:lnTo>
                  <a:pt x="26164" y="616162"/>
                </a:lnTo>
                <a:lnTo>
                  <a:pt x="31713" y="595541"/>
                </a:lnTo>
                <a:lnTo>
                  <a:pt x="38452" y="574920"/>
                </a:lnTo>
                <a:lnTo>
                  <a:pt x="44793" y="554696"/>
                </a:lnTo>
                <a:lnTo>
                  <a:pt x="51928" y="534472"/>
                </a:lnTo>
                <a:lnTo>
                  <a:pt x="59855" y="514644"/>
                </a:lnTo>
                <a:lnTo>
                  <a:pt x="68179" y="495213"/>
                </a:lnTo>
                <a:lnTo>
                  <a:pt x="77296" y="476178"/>
                </a:lnTo>
                <a:lnTo>
                  <a:pt x="86016" y="457143"/>
                </a:lnTo>
                <a:lnTo>
                  <a:pt x="95528" y="438109"/>
                </a:lnTo>
                <a:lnTo>
                  <a:pt x="105834" y="419867"/>
                </a:lnTo>
                <a:lnTo>
                  <a:pt x="156173" y="410747"/>
                </a:lnTo>
                <a:lnTo>
                  <a:pt x="293316" y="387350"/>
                </a:lnTo>
                <a:close/>
                <a:moveTo>
                  <a:pt x="808037" y="298450"/>
                </a:moveTo>
                <a:lnTo>
                  <a:pt x="827881" y="306401"/>
                </a:lnTo>
                <a:lnTo>
                  <a:pt x="847725" y="298450"/>
                </a:lnTo>
                <a:lnTo>
                  <a:pt x="847725" y="536575"/>
                </a:lnTo>
                <a:lnTo>
                  <a:pt x="827881" y="522661"/>
                </a:lnTo>
                <a:lnTo>
                  <a:pt x="808037" y="536575"/>
                </a:lnTo>
                <a:lnTo>
                  <a:pt x="808037" y="298450"/>
                </a:lnTo>
                <a:close/>
                <a:moveTo>
                  <a:pt x="1106341" y="198438"/>
                </a:moveTo>
                <a:lnTo>
                  <a:pt x="1122567" y="205965"/>
                </a:lnTo>
                <a:lnTo>
                  <a:pt x="1139189" y="214285"/>
                </a:lnTo>
                <a:lnTo>
                  <a:pt x="1155020" y="223001"/>
                </a:lnTo>
                <a:lnTo>
                  <a:pt x="1170455" y="231717"/>
                </a:lnTo>
                <a:lnTo>
                  <a:pt x="1185889" y="241225"/>
                </a:lnTo>
                <a:lnTo>
                  <a:pt x="1200928" y="251129"/>
                </a:lnTo>
                <a:lnTo>
                  <a:pt x="1216363" y="261034"/>
                </a:lnTo>
                <a:lnTo>
                  <a:pt x="1231006" y="271335"/>
                </a:lnTo>
                <a:lnTo>
                  <a:pt x="1244858" y="282031"/>
                </a:lnTo>
                <a:lnTo>
                  <a:pt x="1258710" y="293520"/>
                </a:lnTo>
                <a:lnTo>
                  <a:pt x="1272562" y="305010"/>
                </a:lnTo>
                <a:lnTo>
                  <a:pt x="1286018" y="316895"/>
                </a:lnTo>
                <a:lnTo>
                  <a:pt x="1299078" y="328780"/>
                </a:lnTo>
                <a:lnTo>
                  <a:pt x="1312138" y="341854"/>
                </a:lnTo>
                <a:lnTo>
                  <a:pt x="1324407" y="354928"/>
                </a:lnTo>
                <a:lnTo>
                  <a:pt x="1336675" y="367606"/>
                </a:lnTo>
                <a:lnTo>
                  <a:pt x="1332322" y="423863"/>
                </a:lnTo>
                <a:lnTo>
                  <a:pt x="1318470" y="406827"/>
                </a:lnTo>
                <a:lnTo>
                  <a:pt x="1304618" y="390584"/>
                </a:lnTo>
                <a:lnTo>
                  <a:pt x="1289975" y="374737"/>
                </a:lnTo>
                <a:lnTo>
                  <a:pt x="1274145" y="359286"/>
                </a:lnTo>
                <a:lnTo>
                  <a:pt x="1258314" y="344231"/>
                </a:lnTo>
                <a:lnTo>
                  <a:pt x="1242088" y="329969"/>
                </a:lnTo>
                <a:lnTo>
                  <a:pt x="1225070" y="316103"/>
                </a:lnTo>
                <a:lnTo>
                  <a:pt x="1208052" y="302633"/>
                </a:lnTo>
                <a:lnTo>
                  <a:pt x="1189847" y="290351"/>
                </a:lnTo>
                <a:lnTo>
                  <a:pt x="1171642" y="278070"/>
                </a:lnTo>
                <a:lnTo>
                  <a:pt x="1153437" y="266580"/>
                </a:lnTo>
                <a:lnTo>
                  <a:pt x="1134440" y="255884"/>
                </a:lnTo>
                <a:lnTo>
                  <a:pt x="1114652" y="245187"/>
                </a:lnTo>
                <a:lnTo>
                  <a:pt x="1094864" y="235679"/>
                </a:lnTo>
                <a:lnTo>
                  <a:pt x="1074680" y="227359"/>
                </a:lnTo>
                <a:lnTo>
                  <a:pt x="1054100" y="218643"/>
                </a:lnTo>
                <a:lnTo>
                  <a:pt x="1106341" y="198438"/>
                </a:lnTo>
                <a:close/>
                <a:moveTo>
                  <a:pt x="545878" y="196850"/>
                </a:moveTo>
                <a:lnTo>
                  <a:pt x="598488" y="217164"/>
                </a:lnTo>
                <a:lnTo>
                  <a:pt x="577763" y="225130"/>
                </a:lnTo>
                <a:lnTo>
                  <a:pt x="557835" y="233495"/>
                </a:lnTo>
                <a:lnTo>
                  <a:pt x="538305" y="243055"/>
                </a:lnTo>
                <a:lnTo>
                  <a:pt x="518775" y="253013"/>
                </a:lnTo>
                <a:lnTo>
                  <a:pt x="500441" y="263369"/>
                </a:lnTo>
                <a:lnTo>
                  <a:pt x="481709" y="274522"/>
                </a:lnTo>
                <a:lnTo>
                  <a:pt x="463375" y="286471"/>
                </a:lnTo>
                <a:lnTo>
                  <a:pt x="446236" y="298421"/>
                </a:lnTo>
                <a:lnTo>
                  <a:pt x="428700" y="311566"/>
                </a:lnTo>
                <a:lnTo>
                  <a:pt x="411960" y="325108"/>
                </a:lnTo>
                <a:lnTo>
                  <a:pt x="395220" y="338651"/>
                </a:lnTo>
                <a:lnTo>
                  <a:pt x="379676" y="352991"/>
                </a:lnTo>
                <a:lnTo>
                  <a:pt x="364132" y="368127"/>
                </a:lnTo>
                <a:lnTo>
                  <a:pt x="349385" y="383263"/>
                </a:lnTo>
                <a:lnTo>
                  <a:pt x="335037" y="399594"/>
                </a:lnTo>
                <a:lnTo>
                  <a:pt x="321087" y="415925"/>
                </a:lnTo>
                <a:lnTo>
                  <a:pt x="317500" y="360957"/>
                </a:lnTo>
                <a:lnTo>
                  <a:pt x="329457" y="347812"/>
                </a:lnTo>
                <a:lnTo>
                  <a:pt x="341414" y="335465"/>
                </a:lnTo>
                <a:lnTo>
                  <a:pt x="354567" y="323117"/>
                </a:lnTo>
                <a:lnTo>
                  <a:pt x="367719" y="311566"/>
                </a:lnTo>
                <a:lnTo>
                  <a:pt x="380872" y="299616"/>
                </a:lnTo>
                <a:lnTo>
                  <a:pt x="394423" y="288463"/>
                </a:lnTo>
                <a:lnTo>
                  <a:pt x="408373" y="277708"/>
                </a:lnTo>
                <a:lnTo>
                  <a:pt x="422721" y="267352"/>
                </a:lnTo>
                <a:lnTo>
                  <a:pt x="437069" y="256996"/>
                </a:lnTo>
                <a:lnTo>
                  <a:pt x="451816" y="247436"/>
                </a:lnTo>
                <a:lnTo>
                  <a:pt x="466962" y="237877"/>
                </a:lnTo>
                <a:lnTo>
                  <a:pt x="482107" y="228715"/>
                </a:lnTo>
                <a:lnTo>
                  <a:pt x="497651" y="219952"/>
                </a:lnTo>
                <a:lnTo>
                  <a:pt x="513195" y="211986"/>
                </a:lnTo>
                <a:lnTo>
                  <a:pt x="529536" y="204020"/>
                </a:lnTo>
                <a:lnTo>
                  <a:pt x="545878" y="196850"/>
                </a:lnTo>
                <a:close/>
                <a:moveTo>
                  <a:pt x="1028700" y="25400"/>
                </a:moveTo>
                <a:lnTo>
                  <a:pt x="1048147" y="30571"/>
                </a:lnTo>
                <a:lnTo>
                  <a:pt x="1067197" y="36139"/>
                </a:lnTo>
                <a:lnTo>
                  <a:pt x="1086247" y="42503"/>
                </a:lnTo>
                <a:lnTo>
                  <a:pt x="1104900" y="49265"/>
                </a:lnTo>
                <a:lnTo>
                  <a:pt x="1123553" y="56026"/>
                </a:lnTo>
                <a:lnTo>
                  <a:pt x="1142207" y="63186"/>
                </a:lnTo>
                <a:lnTo>
                  <a:pt x="1160066" y="71538"/>
                </a:lnTo>
                <a:lnTo>
                  <a:pt x="1177925" y="79891"/>
                </a:lnTo>
                <a:lnTo>
                  <a:pt x="1195388" y="88641"/>
                </a:lnTo>
                <a:lnTo>
                  <a:pt x="1212850" y="97392"/>
                </a:lnTo>
                <a:lnTo>
                  <a:pt x="1230313" y="106937"/>
                </a:lnTo>
                <a:lnTo>
                  <a:pt x="1246982" y="116881"/>
                </a:lnTo>
                <a:lnTo>
                  <a:pt x="1263650" y="127620"/>
                </a:lnTo>
                <a:lnTo>
                  <a:pt x="1280319" y="138359"/>
                </a:lnTo>
                <a:lnTo>
                  <a:pt x="1296194" y="149098"/>
                </a:lnTo>
                <a:lnTo>
                  <a:pt x="1312069" y="160633"/>
                </a:lnTo>
                <a:lnTo>
                  <a:pt x="1327547" y="172565"/>
                </a:lnTo>
                <a:lnTo>
                  <a:pt x="1342629" y="184497"/>
                </a:lnTo>
                <a:lnTo>
                  <a:pt x="1358107" y="197225"/>
                </a:lnTo>
                <a:lnTo>
                  <a:pt x="1372791" y="209953"/>
                </a:lnTo>
                <a:lnTo>
                  <a:pt x="1386682" y="223079"/>
                </a:lnTo>
                <a:lnTo>
                  <a:pt x="1400572" y="237000"/>
                </a:lnTo>
                <a:lnTo>
                  <a:pt x="1414463" y="250921"/>
                </a:lnTo>
                <a:lnTo>
                  <a:pt x="1427957" y="264444"/>
                </a:lnTo>
                <a:lnTo>
                  <a:pt x="1440657" y="279161"/>
                </a:lnTo>
                <a:lnTo>
                  <a:pt x="1453754" y="293877"/>
                </a:lnTo>
                <a:lnTo>
                  <a:pt x="1466454" y="309389"/>
                </a:lnTo>
                <a:lnTo>
                  <a:pt x="1477963" y="324901"/>
                </a:lnTo>
                <a:lnTo>
                  <a:pt x="1489473" y="340413"/>
                </a:lnTo>
                <a:lnTo>
                  <a:pt x="1501379" y="356323"/>
                </a:lnTo>
                <a:lnTo>
                  <a:pt x="1512094" y="372233"/>
                </a:lnTo>
                <a:lnTo>
                  <a:pt x="1522413" y="388938"/>
                </a:lnTo>
                <a:lnTo>
                  <a:pt x="1470026" y="380187"/>
                </a:lnTo>
                <a:lnTo>
                  <a:pt x="1460501" y="366664"/>
                </a:lnTo>
                <a:lnTo>
                  <a:pt x="1451373" y="353539"/>
                </a:lnTo>
                <a:lnTo>
                  <a:pt x="1441451" y="340413"/>
                </a:lnTo>
                <a:lnTo>
                  <a:pt x="1430735" y="327685"/>
                </a:lnTo>
                <a:lnTo>
                  <a:pt x="1420416" y="315355"/>
                </a:lnTo>
                <a:lnTo>
                  <a:pt x="1409701" y="302627"/>
                </a:lnTo>
                <a:lnTo>
                  <a:pt x="1398985" y="290695"/>
                </a:lnTo>
                <a:lnTo>
                  <a:pt x="1387872" y="278763"/>
                </a:lnTo>
                <a:lnTo>
                  <a:pt x="1375966" y="267228"/>
                </a:lnTo>
                <a:lnTo>
                  <a:pt x="1364457" y="255694"/>
                </a:lnTo>
                <a:lnTo>
                  <a:pt x="1352154" y="244557"/>
                </a:lnTo>
                <a:lnTo>
                  <a:pt x="1340247" y="233420"/>
                </a:lnTo>
                <a:lnTo>
                  <a:pt x="1327944" y="223079"/>
                </a:lnTo>
                <a:lnTo>
                  <a:pt x="1315244" y="212737"/>
                </a:lnTo>
                <a:lnTo>
                  <a:pt x="1302544" y="202396"/>
                </a:lnTo>
                <a:lnTo>
                  <a:pt x="1289844" y="192452"/>
                </a:lnTo>
                <a:lnTo>
                  <a:pt x="1276350" y="182906"/>
                </a:lnTo>
                <a:lnTo>
                  <a:pt x="1262857" y="173758"/>
                </a:lnTo>
                <a:lnTo>
                  <a:pt x="1248966" y="164610"/>
                </a:lnTo>
                <a:lnTo>
                  <a:pt x="1235472" y="155462"/>
                </a:lnTo>
                <a:lnTo>
                  <a:pt x="1221582" y="147507"/>
                </a:lnTo>
                <a:lnTo>
                  <a:pt x="1207294" y="139155"/>
                </a:lnTo>
                <a:lnTo>
                  <a:pt x="1192610" y="130802"/>
                </a:lnTo>
                <a:lnTo>
                  <a:pt x="1178322" y="123643"/>
                </a:lnTo>
                <a:lnTo>
                  <a:pt x="1163241" y="116085"/>
                </a:lnTo>
                <a:lnTo>
                  <a:pt x="1148557" y="108926"/>
                </a:lnTo>
                <a:lnTo>
                  <a:pt x="1133475" y="102164"/>
                </a:lnTo>
                <a:lnTo>
                  <a:pt x="1117997" y="95801"/>
                </a:lnTo>
                <a:lnTo>
                  <a:pt x="1102916" y="89834"/>
                </a:lnTo>
                <a:lnTo>
                  <a:pt x="1087041" y="84266"/>
                </a:lnTo>
                <a:lnTo>
                  <a:pt x="1071166" y="78698"/>
                </a:lnTo>
                <a:lnTo>
                  <a:pt x="1055291" y="73527"/>
                </a:lnTo>
                <a:lnTo>
                  <a:pt x="1028700" y="25400"/>
                </a:lnTo>
                <a:close/>
                <a:moveTo>
                  <a:pt x="619125" y="25400"/>
                </a:moveTo>
                <a:lnTo>
                  <a:pt x="594935" y="72333"/>
                </a:lnTo>
                <a:lnTo>
                  <a:pt x="579073" y="77504"/>
                </a:lnTo>
                <a:lnTo>
                  <a:pt x="563211" y="82674"/>
                </a:lnTo>
                <a:lnTo>
                  <a:pt x="546952" y="89038"/>
                </a:lnTo>
                <a:lnTo>
                  <a:pt x="531486" y="95004"/>
                </a:lnTo>
                <a:lnTo>
                  <a:pt x="516020" y="101368"/>
                </a:lnTo>
                <a:lnTo>
                  <a:pt x="500951" y="108130"/>
                </a:lnTo>
                <a:lnTo>
                  <a:pt x="485882" y="115289"/>
                </a:lnTo>
                <a:lnTo>
                  <a:pt x="470813" y="122846"/>
                </a:lnTo>
                <a:lnTo>
                  <a:pt x="456140" y="130005"/>
                </a:lnTo>
                <a:lnTo>
                  <a:pt x="441467" y="138358"/>
                </a:lnTo>
                <a:lnTo>
                  <a:pt x="427191" y="146313"/>
                </a:lnTo>
                <a:lnTo>
                  <a:pt x="412915" y="155063"/>
                </a:lnTo>
                <a:lnTo>
                  <a:pt x="399036" y="163813"/>
                </a:lnTo>
                <a:lnTo>
                  <a:pt x="385156" y="172961"/>
                </a:lnTo>
                <a:lnTo>
                  <a:pt x="371277" y="182507"/>
                </a:lnTo>
                <a:lnTo>
                  <a:pt x="358190" y="192053"/>
                </a:lnTo>
                <a:lnTo>
                  <a:pt x="345104" y="201996"/>
                </a:lnTo>
                <a:lnTo>
                  <a:pt x="332018" y="212338"/>
                </a:lnTo>
                <a:lnTo>
                  <a:pt x="319328" y="222679"/>
                </a:lnTo>
                <a:lnTo>
                  <a:pt x="307035" y="233418"/>
                </a:lnTo>
                <a:lnTo>
                  <a:pt x="294741" y="244554"/>
                </a:lnTo>
                <a:lnTo>
                  <a:pt x="282448" y="256089"/>
                </a:lnTo>
                <a:lnTo>
                  <a:pt x="270948" y="267226"/>
                </a:lnTo>
                <a:lnTo>
                  <a:pt x="259448" y="278760"/>
                </a:lnTo>
                <a:lnTo>
                  <a:pt x="247948" y="291090"/>
                </a:lnTo>
                <a:lnTo>
                  <a:pt x="236844" y="303022"/>
                </a:lnTo>
                <a:lnTo>
                  <a:pt x="226137" y="315750"/>
                </a:lnTo>
                <a:lnTo>
                  <a:pt x="215826" y="328477"/>
                </a:lnTo>
                <a:lnTo>
                  <a:pt x="205516" y="341205"/>
                </a:lnTo>
                <a:lnTo>
                  <a:pt x="195602" y="354728"/>
                </a:lnTo>
                <a:lnTo>
                  <a:pt x="185688" y="367854"/>
                </a:lnTo>
                <a:lnTo>
                  <a:pt x="176170" y="381377"/>
                </a:lnTo>
                <a:lnTo>
                  <a:pt x="123825" y="390525"/>
                </a:lnTo>
                <a:lnTo>
                  <a:pt x="134135" y="373820"/>
                </a:lnTo>
                <a:lnTo>
                  <a:pt x="145239" y="357512"/>
                </a:lnTo>
                <a:lnTo>
                  <a:pt x="156739" y="341205"/>
                </a:lnTo>
                <a:lnTo>
                  <a:pt x="168239" y="325693"/>
                </a:lnTo>
                <a:lnTo>
                  <a:pt x="180136" y="310181"/>
                </a:lnTo>
                <a:lnTo>
                  <a:pt x="192826" y="295067"/>
                </a:lnTo>
                <a:lnTo>
                  <a:pt x="205516" y="280351"/>
                </a:lnTo>
                <a:lnTo>
                  <a:pt x="218602" y="265635"/>
                </a:lnTo>
                <a:lnTo>
                  <a:pt x="232085" y="251316"/>
                </a:lnTo>
                <a:lnTo>
                  <a:pt x="245965" y="237395"/>
                </a:lnTo>
                <a:lnTo>
                  <a:pt x="259844" y="223872"/>
                </a:lnTo>
                <a:lnTo>
                  <a:pt x="274517" y="210349"/>
                </a:lnTo>
                <a:lnTo>
                  <a:pt x="289190" y="197621"/>
                </a:lnTo>
                <a:lnTo>
                  <a:pt x="303862" y="184893"/>
                </a:lnTo>
                <a:lnTo>
                  <a:pt x="319328" y="172961"/>
                </a:lnTo>
                <a:lnTo>
                  <a:pt x="334794" y="160631"/>
                </a:lnTo>
                <a:lnTo>
                  <a:pt x="350656" y="149495"/>
                </a:lnTo>
                <a:lnTo>
                  <a:pt x="366518" y="138358"/>
                </a:lnTo>
                <a:lnTo>
                  <a:pt x="383174" y="127619"/>
                </a:lnTo>
                <a:lnTo>
                  <a:pt x="399829" y="116880"/>
                </a:lnTo>
                <a:lnTo>
                  <a:pt x="416881" y="106936"/>
                </a:lnTo>
                <a:lnTo>
                  <a:pt x="433933" y="97391"/>
                </a:lnTo>
                <a:lnTo>
                  <a:pt x="451778" y="88640"/>
                </a:lnTo>
                <a:lnTo>
                  <a:pt x="469227" y="79890"/>
                </a:lnTo>
                <a:lnTo>
                  <a:pt x="487072" y="71140"/>
                </a:lnTo>
                <a:lnTo>
                  <a:pt x="505710" y="63185"/>
                </a:lnTo>
                <a:lnTo>
                  <a:pt x="523951" y="56026"/>
                </a:lnTo>
                <a:lnTo>
                  <a:pt x="542193" y="48867"/>
                </a:lnTo>
                <a:lnTo>
                  <a:pt x="561228" y="42105"/>
                </a:lnTo>
                <a:lnTo>
                  <a:pt x="580263" y="36139"/>
                </a:lnTo>
                <a:lnTo>
                  <a:pt x="599694" y="30570"/>
                </a:lnTo>
                <a:lnTo>
                  <a:pt x="619125" y="25400"/>
                </a:lnTo>
                <a:close/>
                <a:moveTo>
                  <a:pt x="824315" y="0"/>
                </a:moveTo>
                <a:lnTo>
                  <a:pt x="846110" y="792"/>
                </a:lnTo>
                <a:lnTo>
                  <a:pt x="868300" y="1585"/>
                </a:lnTo>
                <a:lnTo>
                  <a:pt x="889699" y="2774"/>
                </a:lnTo>
                <a:lnTo>
                  <a:pt x="911097" y="4756"/>
                </a:lnTo>
                <a:lnTo>
                  <a:pt x="932495" y="7530"/>
                </a:lnTo>
                <a:lnTo>
                  <a:pt x="953497" y="10700"/>
                </a:lnTo>
                <a:lnTo>
                  <a:pt x="974499" y="13871"/>
                </a:lnTo>
                <a:lnTo>
                  <a:pt x="995500" y="18230"/>
                </a:lnTo>
                <a:lnTo>
                  <a:pt x="1020861" y="63806"/>
                </a:lnTo>
                <a:lnTo>
                  <a:pt x="1084263" y="178339"/>
                </a:lnTo>
                <a:lnTo>
                  <a:pt x="1071187" y="183491"/>
                </a:lnTo>
                <a:lnTo>
                  <a:pt x="1015710" y="204892"/>
                </a:lnTo>
                <a:lnTo>
                  <a:pt x="847298" y="270679"/>
                </a:lnTo>
                <a:lnTo>
                  <a:pt x="827882" y="277813"/>
                </a:lnTo>
                <a:lnTo>
                  <a:pt x="808465" y="270679"/>
                </a:lnTo>
                <a:lnTo>
                  <a:pt x="636883" y="203703"/>
                </a:lnTo>
                <a:lnTo>
                  <a:pt x="581010" y="181906"/>
                </a:lnTo>
                <a:lnTo>
                  <a:pt x="571500" y="178339"/>
                </a:lnTo>
                <a:lnTo>
                  <a:pt x="630147" y="63409"/>
                </a:lnTo>
                <a:lnTo>
                  <a:pt x="653130" y="18230"/>
                </a:lnTo>
                <a:lnTo>
                  <a:pt x="673736" y="13871"/>
                </a:lnTo>
                <a:lnTo>
                  <a:pt x="694738" y="10700"/>
                </a:lnTo>
                <a:lnTo>
                  <a:pt x="716136" y="7530"/>
                </a:lnTo>
                <a:lnTo>
                  <a:pt x="737534" y="4756"/>
                </a:lnTo>
                <a:lnTo>
                  <a:pt x="758932" y="2774"/>
                </a:lnTo>
                <a:lnTo>
                  <a:pt x="780726" y="1585"/>
                </a:lnTo>
                <a:lnTo>
                  <a:pt x="802125" y="792"/>
                </a:lnTo>
                <a:lnTo>
                  <a:pt x="824315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normAutofit/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1" name="矩形 10"/>
          <p:cNvSpPr/>
          <p:nvPr>
            <p:custDataLst>
              <p:tags r:id="rId11"/>
            </p:custDataLst>
          </p:nvPr>
        </p:nvSpPr>
        <p:spPr>
          <a:xfrm>
            <a:off x="4353559" y="2734225"/>
            <a:ext cx="5987149" cy="896435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4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考核方式：采用实际操作、模拟演练等方式进行考核</a:t>
            </a:r>
          </a:p>
        </p:txBody>
      </p:sp>
      <p:sp>
        <p:nvSpPr>
          <p:cNvPr id="13" name="KSO_Shape"/>
          <p:cNvSpPr/>
          <p:nvPr>
            <p:custDataLst>
              <p:tags r:id="rId12"/>
            </p:custDataLst>
          </p:nvPr>
        </p:nvSpPr>
        <p:spPr bwMode="auto">
          <a:xfrm>
            <a:off x="3711607" y="4199136"/>
            <a:ext cx="515709" cy="515709"/>
          </a:xfrm>
          <a:custGeom>
            <a:gdLst>
              <a:gd name="T0" fmla="*/ 956359 w 1647825"/>
              <a:gd name="T1" fmla="*/ 1636826 h 1647826"/>
              <a:gd name="T2" fmla="*/ 747857 w 1647825"/>
              <a:gd name="T3" fmla="*/ 1644290 h 1647826"/>
              <a:gd name="T4" fmla="*/ 552064 w 1647825"/>
              <a:gd name="T5" fmla="*/ 1602253 h 1647826"/>
              <a:gd name="T6" fmla="*/ 715689 w 1647825"/>
              <a:gd name="T7" fmla="*/ 1601861 h 1647826"/>
              <a:gd name="T8" fmla="*/ 887256 w 1647825"/>
              <a:gd name="T9" fmla="*/ 1606575 h 1647826"/>
              <a:gd name="T10" fmla="*/ 1054454 w 1647825"/>
              <a:gd name="T11" fmla="*/ 1574360 h 1647826"/>
              <a:gd name="T12" fmla="*/ 824299 w 1647825"/>
              <a:gd name="T13" fmla="*/ 1511300 h 1647826"/>
              <a:gd name="T14" fmla="*/ 704546 w 1647825"/>
              <a:gd name="T15" fmla="*/ 1461552 h 1647826"/>
              <a:gd name="T16" fmla="*/ 930127 w 1647825"/>
              <a:gd name="T17" fmla="*/ 1463902 h 1647826"/>
              <a:gd name="T18" fmla="*/ 1356122 w 1647825"/>
              <a:gd name="T19" fmla="*/ 1452828 h 1647826"/>
              <a:gd name="T20" fmla="*/ 1149747 w 1647825"/>
              <a:gd name="T21" fmla="*/ 1581151 h 1647826"/>
              <a:gd name="T22" fmla="*/ 515270 w 1647825"/>
              <a:gd name="T23" fmla="*/ 1266356 h 1647826"/>
              <a:gd name="T24" fmla="*/ 425814 w 1647825"/>
              <a:gd name="T25" fmla="*/ 1545074 h 1647826"/>
              <a:gd name="T26" fmla="*/ 236961 w 1647825"/>
              <a:gd name="T27" fmla="*/ 1401552 h 1647826"/>
              <a:gd name="T28" fmla="*/ 652180 w 1647825"/>
              <a:gd name="T29" fmla="*/ 1071563 h 1647826"/>
              <a:gd name="T30" fmla="*/ 198520 w 1647825"/>
              <a:gd name="T31" fmla="*/ 994251 h 1647826"/>
              <a:gd name="T32" fmla="*/ 228545 w 1647825"/>
              <a:gd name="T33" fmla="*/ 1165580 h 1647826"/>
              <a:gd name="T34" fmla="*/ 158888 w 1647825"/>
              <a:gd name="T35" fmla="*/ 998634 h 1647826"/>
              <a:gd name="T36" fmla="*/ 1499776 w 1647825"/>
              <a:gd name="T37" fmla="*/ 943174 h 1647826"/>
              <a:gd name="T38" fmla="*/ 1443657 w 1647825"/>
              <a:gd name="T39" fmla="*/ 1118941 h 1647826"/>
              <a:gd name="T40" fmla="*/ 1430523 w 1647825"/>
              <a:gd name="T41" fmla="*/ 1050060 h 1647826"/>
              <a:gd name="T42" fmla="*/ 1647825 w 1647825"/>
              <a:gd name="T43" fmla="*/ 804876 h 1647826"/>
              <a:gd name="T44" fmla="*/ 1627188 w 1647825"/>
              <a:gd name="T45" fmla="*/ 1006630 h 1647826"/>
              <a:gd name="T46" fmla="*/ 1562100 w 1647825"/>
              <a:gd name="T47" fmla="*/ 1190116 h 1647826"/>
              <a:gd name="T48" fmla="*/ 1456928 w 1647825"/>
              <a:gd name="T49" fmla="*/ 1350963 h 1647826"/>
              <a:gd name="T50" fmla="*/ 1529556 w 1647825"/>
              <a:gd name="T51" fmla="*/ 1167081 h 1647826"/>
              <a:gd name="T52" fmla="*/ 1588294 w 1647825"/>
              <a:gd name="T53" fmla="*/ 1003056 h 1647826"/>
              <a:gd name="T54" fmla="*/ 1608931 w 1647825"/>
              <a:gd name="T55" fmla="*/ 823940 h 1647826"/>
              <a:gd name="T56" fmla="*/ 45244 w 1647825"/>
              <a:gd name="T57" fmla="*/ 926307 h 1647826"/>
              <a:gd name="T58" fmla="*/ 89297 w 1647825"/>
              <a:gd name="T59" fmla="*/ 1101726 h 1647826"/>
              <a:gd name="T60" fmla="*/ 170260 w 1647825"/>
              <a:gd name="T61" fmla="*/ 1259285 h 1647826"/>
              <a:gd name="T62" fmla="*/ 135335 w 1647825"/>
              <a:gd name="T63" fmla="*/ 1276748 h 1647826"/>
              <a:gd name="T64" fmla="*/ 46831 w 1647825"/>
              <a:gd name="T65" fmla="*/ 1098948 h 1647826"/>
              <a:gd name="T66" fmla="*/ 3175 w 1647825"/>
              <a:gd name="T67" fmla="*/ 900907 h 1647826"/>
              <a:gd name="T68" fmla="*/ 1314889 w 1647825"/>
              <a:gd name="T69" fmla="*/ 671513 h 1647826"/>
              <a:gd name="T70" fmla="*/ 987105 w 1647825"/>
              <a:gd name="T71" fmla="*/ 1046163 h 1647826"/>
              <a:gd name="T72" fmla="*/ 1540533 w 1647825"/>
              <a:gd name="T73" fmla="*/ 418281 h 1647826"/>
              <a:gd name="T74" fmla="*/ 1626767 w 1647825"/>
              <a:gd name="T75" fmla="*/ 640748 h 1647826"/>
              <a:gd name="T76" fmla="*/ 1341437 w 1647825"/>
              <a:gd name="T77" fmla="*/ 662559 h 1647826"/>
              <a:gd name="T78" fmla="*/ 175991 w 1647825"/>
              <a:gd name="T79" fmla="*/ 833870 h 1647826"/>
              <a:gd name="T80" fmla="*/ 31713 w 1647825"/>
              <a:gd name="T81" fmla="*/ 595541 h 1647826"/>
              <a:gd name="T82" fmla="*/ 293316 w 1647825"/>
              <a:gd name="T83" fmla="*/ 387350 h 1647826"/>
              <a:gd name="T84" fmla="*/ 1155020 w 1647825"/>
              <a:gd name="T85" fmla="*/ 223001 h 1647826"/>
              <a:gd name="T86" fmla="*/ 1312138 w 1647825"/>
              <a:gd name="T87" fmla="*/ 341854 h 1647826"/>
              <a:gd name="T88" fmla="*/ 1208052 w 1647825"/>
              <a:gd name="T89" fmla="*/ 302633 h 1647826"/>
              <a:gd name="T90" fmla="*/ 598488 w 1647825"/>
              <a:gd name="T91" fmla="*/ 217164 h 1647826"/>
              <a:gd name="T92" fmla="*/ 395220 w 1647825"/>
              <a:gd name="T93" fmla="*/ 338651 h 1647826"/>
              <a:gd name="T94" fmla="*/ 380872 w 1647825"/>
              <a:gd name="T95" fmla="*/ 299616 h 1647826"/>
              <a:gd name="T96" fmla="*/ 545878 w 1647825"/>
              <a:gd name="T97" fmla="*/ 196850 h 1647826"/>
              <a:gd name="T98" fmla="*/ 1212850 w 1647825"/>
              <a:gd name="T99" fmla="*/ 97392 h 1647826"/>
              <a:gd name="T100" fmla="*/ 1386682 w 1647825"/>
              <a:gd name="T101" fmla="*/ 223079 h 1647826"/>
              <a:gd name="T102" fmla="*/ 1522413 w 1647825"/>
              <a:gd name="T103" fmla="*/ 388938 h 1647826"/>
              <a:gd name="T104" fmla="*/ 1364457 w 1647825"/>
              <a:gd name="T105" fmla="*/ 255694 h 1647826"/>
              <a:gd name="T106" fmla="*/ 1221582 w 1647825"/>
              <a:gd name="T107" fmla="*/ 147507 h 1647826"/>
              <a:gd name="T108" fmla="*/ 1055291 w 1647825"/>
              <a:gd name="T109" fmla="*/ 73527 h 1647826"/>
              <a:gd name="T110" fmla="*/ 470813 w 1647825"/>
              <a:gd name="T111" fmla="*/ 122846 h 1647826"/>
              <a:gd name="T112" fmla="*/ 319328 w 1647825"/>
              <a:gd name="T113" fmla="*/ 222679 h 1647826"/>
              <a:gd name="T114" fmla="*/ 195602 w 1647825"/>
              <a:gd name="T115" fmla="*/ 354728 h 1647826"/>
              <a:gd name="T116" fmla="*/ 218602 w 1647825"/>
              <a:gd name="T117" fmla="*/ 265635 h 1647826"/>
              <a:gd name="T118" fmla="*/ 383174 w 1647825"/>
              <a:gd name="T119" fmla="*/ 127619 h 1647826"/>
              <a:gd name="T120" fmla="*/ 580263 w 1647825"/>
              <a:gd name="T121" fmla="*/ 36139 h 1647826"/>
              <a:gd name="T122" fmla="*/ 995500 w 1647825"/>
              <a:gd name="T123" fmla="*/ 18230 h 1647826"/>
              <a:gd name="T124" fmla="*/ 630147 w 1647825"/>
              <a:gd name="T125" fmla="*/ 63409 h 164782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647825" h="1647826">
                <a:moveTo>
                  <a:pt x="1069148" y="1570038"/>
                </a:moveTo>
                <a:lnTo>
                  <a:pt x="1117600" y="1593610"/>
                </a:lnTo>
                <a:lnTo>
                  <a:pt x="1100126" y="1600289"/>
                </a:lnTo>
                <a:lnTo>
                  <a:pt x="1082651" y="1606182"/>
                </a:lnTo>
                <a:lnTo>
                  <a:pt x="1065177" y="1611682"/>
                </a:lnTo>
                <a:lnTo>
                  <a:pt x="1047305" y="1616790"/>
                </a:lnTo>
                <a:lnTo>
                  <a:pt x="1029831" y="1621504"/>
                </a:lnTo>
                <a:lnTo>
                  <a:pt x="1011562" y="1626218"/>
                </a:lnTo>
                <a:lnTo>
                  <a:pt x="993293" y="1630147"/>
                </a:lnTo>
                <a:lnTo>
                  <a:pt x="974628" y="1634076"/>
                </a:lnTo>
                <a:lnTo>
                  <a:pt x="956359" y="1636826"/>
                </a:lnTo>
                <a:lnTo>
                  <a:pt x="937693" y="1639969"/>
                </a:lnTo>
                <a:lnTo>
                  <a:pt x="919027" y="1641933"/>
                </a:lnTo>
                <a:lnTo>
                  <a:pt x="899964" y="1644290"/>
                </a:lnTo>
                <a:lnTo>
                  <a:pt x="880901" y="1645469"/>
                </a:lnTo>
                <a:lnTo>
                  <a:pt x="862235" y="1646648"/>
                </a:lnTo>
                <a:lnTo>
                  <a:pt x="842775" y="1647826"/>
                </a:lnTo>
                <a:lnTo>
                  <a:pt x="823315" y="1647826"/>
                </a:lnTo>
                <a:lnTo>
                  <a:pt x="804252" y="1647826"/>
                </a:lnTo>
                <a:lnTo>
                  <a:pt x="785586" y="1646648"/>
                </a:lnTo>
                <a:lnTo>
                  <a:pt x="766523" y="1645862"/>
                </a:lnTo>
                <a:lnTo>
                  <a:pt x="747857" y="1644290"/>
                </a:lnTo>
                <a:lnTo>
                  <a:pt x="729986" y="1642326"/>
                </a:lnTo>
                <a:lnTo>
                  <a:pt x="711320" y="1640362"/>
                </a:lnTo>
                <a:lnTo>
                  <a:pt x="693051" y="1637219"/>
                </a:lnTo>
                <a:lnTo>
                  <a:pt x="674782" y="1634469"/>
                </a:lnTo>
                <a:lnTo>
                  <a:pt x="656911" y="1630933"/>
                </a:lnTo>
                <a:lnTo>
                  <a:pt x="639039" y="1627004"/>
                </a:lnTo>
                <a:lnTo>
                  <a:pt x="621168" y="1622683"/>
                </a:lnTo>
                <a:lnTo>
                  <a:pt x="603693" y="1617968"/>
                </a:lnTo>
                <a:lnTo>
                  <a:pt x="586219" y="1613254"/>
                </a:lnTo>
                <a:lnTo>
                  <a:pt x="569142" y="1607754"/>
                </a:lnTo>
                <a:lnTo>
                  <a:pt x="552064" y="1602253"/>
                </a:lnTo>
                <a:lnTo>
                  <a:pt x="534987" y="1596360"/>
                </a:lnTo>
                <a:lnTo>
                  <a:pt x="583439" y="1572003"/>
                </a:lnTo>
                <a:lnTo>
                  <a:pt x="597736" y="1576324"/>
                </a:lnTo>
                <a:lnTo>
                  <a:pt x="612033" y="1580646"/>
                </a:lnTo>
                <a:lnTo>
                  <a:pt x="626728" y="1584182"/>
                </a:lnTo>
                <a:lnTo>
                  <a:pt x="640628" y="1587717"/>
                </a:lnTo>
                <a:lnTo>
                  <a:pt x="655322" y="1591253"/>
                </a:lnTo>
                <a:lnTo>
                  <a:pt x="670811" y="1594396"/>
                </a:lnTo>
                <a:lnTo>
                  <a:pt x="685505" y="1597146"/>
                </a:lnTo>
                <a:lnTo>
                  <a:pt x="700597" y="1599896"/>
                </a:lnTo>
                <a:lnTo>
                  <a:pt x="715689" y="1601861"/>
                </a:lnTo>
                <a:lnTo>
                  <a:pt x="730780" y="1603432"/>
                </a:lnTo>
                <a:lnTo>
                  <a:pt x="745872" y="1605396"/>
                </a:lnTo>
                <a:lnTo>
                  <a:pt x="760963" y="1606575"/>
                </a:lnTo>
                <a:lnTo>
                  <a:pt x="776452" y="1607754"/>
                </a:lnTo>
                <a:lnTo>
                  <a:pt x="791941" y="1608932"/>
                </a:lnTo>
                <a:lnTo>
                  <a:pt x="807429" y="1609325"/>
                </a:lnTo>
                <a:lnTo>
                  <a:pt x="823315" y="1609325"/>
                </a:lnTo>
                <a:lnTo>
                  <a:pt x="839201" y="1609325"/>
                </a:lnTo>
                <a:lnTo>
                  <a:pt x="855087" y="1608147"/>
                </a:lnTo>
                <a:lnTo>
                  <a:pt x="870973" y="1607754"/>
                </a:lnTo>
                <a:lnTo>
                  <a:pt x="887256" y="1606575"/>
                </a:lnTo>
                <a:lnTo>
                  <a:pt x="902744" y="1605396"/>
                </a:lnTo>
                <a:lnTo>
                  <a:pt x="918233" y="1603432"/>
                </a:lnTo>
                <a:lnTo>
                  <a:pt x="933722" y="1601468"/>
                </a:lnTo>
                <a:lnTo>
                  <a:pt x="949210" y="1598718"/>
                </a:lnTo>
                <a:lnTo>
                  <a:pt x="964699" y="1596360"/>
                </a:lnTo>
                <a:lnTo>
                  <a:pt x="980188" y="1593218"/>
                </a:lnTo>
                <a:lnTo>
                  <a:pt x="995279" y="1590467"/>
                </a:lnTo>
                <a:lnTo>
                  <a:pt x="1010371" y="1586932"/>
                </a:lnTo>
                <a:lnTo>
                  <a:pt x="1025065" y="1583003"/>
                </a:lnTo>
                <a:lnTo>
                  <a:pt x="1039760" y="1578681"/>
                </a:lnTo>
                <a:lnTo>
                  <a:pt x="1054454" y="1574360"/>
                </a:lnTo>
                <a:lnTo>
                  <a:pt x="1069148" y="1570038"/>
                </a:lnTo>
                <a:close/>
                <a:moveTo>
                  <a:pt x="990600" y="1450975"/>
                </a:moveTo>
                <a:lnTo>
                  <a:pt x="960761" y="1497590"/>
                </a:lnTo>
                <a:lnTo>
                  <a:pt x="944450" y="1500332"/>
                </a:lnTo>
                <a:lnTo>
                  <a:pt x="927740" y="1503466"/>
                </a:lnTo>
                <a:lnTo>
                  <a:pt x="910632" y="1505424"/>
                </a:lnTo>
                <a:lnTo>
                  <a:pt x="893923" y="1507775"/>
                </a:lnTo>
                <a:lnTo>
                  <a:pt x="876417" y="1508950"/>
                </a:lnTo>
                <a:lnTo>
                  <a:pt x="859310" y="1510125"/>
                </a:lnTo>
                <a:lnTo>
                  <a:pt x="841804" y="1510909"/>
                </a:lnTo>
                <a:lnTo>
                  <a:pt x="824299" y="1511300"/>
                </a:lnTo>
                <a:lnTo>
                  <a:pt x="807589" y="1510909"/>
                </a:lnTo>
                <a:lnTo>
                  <a:pt x="791675" y="1510125"/>
                </a:lnTo>
                <a:lnTo>
                  <a:pt x="775363" y="1508950"/>
                </a:lnTo>
                <a:lnTo>
                  <a:pt x="759051" y="1507775"/>
                </a:lnTo>
                <a:lnTo>
                  <a:pt x="743137" y="1506208"/>
                </a:lnTo>
                <a:lnTo>
                  <a:pt x="727223" y="1503858"/>
                </a:lnTo>
                <a:lnTo>
                  <a:pt x="711707" y="1501899"/>
                </a:lnTo>
                <a:lnTo>
                  <a:pt x="695395" y="1498765"/>
                </a:lnTo>
                <a:lnTo>
                  <a:pt x="666750" y="1453326"/>
                </a:lnTo>
                <a:lnTo>
                  <a:pt x="685449" y="1458026"/>
                </a:lnTo>
                <a:lnTo>
                  <a:pt x="704546" y="1461552"/>
                </a:lnTo>
                <a:lnTo>
                  <a:pt x="724041" y="1465077"/>
                </a:lnTo>
                <a:lnTo>
                  <a:pt x="743933" y="1467819"/>
                </a:lnTo>
                <a:lnTo>
                  <a:pt x="763428" y="1469778"/>
                </a:lnTo>
                <a:lnTo>
                  <a:pt x="783718" y="1471345"/>
                </a:lnTo>
                <a:lnTo>
                  <a:pt x="803611" y="1472520"/>
                </a:lnTo>
                <a:lnTo>
                  <a:pt x="824299" y="1472520"/>
                </a:lnTo>
                <a:lnTo>
                  <a:pt x="845783" y="1472520"/>
                </a:lnTo>
                <a:lnTo>
                  <a:pt x="866869" y="1470953"/>
                </a:lnTo>
                <a:lnTo>
                  <a:pt x="888353" y="1469386"/>
                </a:lnTo>
                <a:lnTo>
                  <a:pt x="909439" y="1467428"/>
                </a:lnTo>
                <a:lnTo>
                  <a:pt x="930127" y="1463902"/>
                </a:lnTo>
                <a:lnTo>
                  <a:pt x="950417" y="1460377"/>
                </a:lnTo>
                <a:lnTo>
                  <a:pt x="970708" y="1456068"/>
                </a:lnTo>
                <a:lnTo>
                  <a:pt x="990600" y="1450975"/>
                </a:lnTo>
                <a:close/>
                <a:moveTo>
                  <a:pt x="1402556" y="1195388"/>
                </a:moveTo>
                <a:lnTo>
                  <a:pt x="1425972" y="1326889"/>
                </a:lnTo>
                <a:lnTo>
                  <a:pt x="1435100" y="1376153"/>
                </a:lnTo>
                <a:lnTo>
                  <a:pt x="1420019" y="1392044"/>
                </a:lnTo>
                <a:lnTo>
                  <a:pt x="1404541" y="1408333"/>
                </a:lnTo>
                <a:lnTo>
                  <a:pt x="1389063" y="1423429"/>
                </a:lnTo>
                <a:lnTo>
                  <a:pt x="1372394" y="1438526"/>
                </a:lnTo>
                <a:lnTo>
                  <a:pt x="1356122" y="1452828"/>
                </a:lnTo>
                <a:lnTo>
                  <a:pt x="1339056" y="1467131"/>
                </a:lnTo>
                <a:lnTo>
                  <a:pt x="1321594" y="1480241"/>
                </a:lnTo>
                <a:lnTo>
                  <a:pt x="1303734" y="1493749"/>
                </a:lnTo>
                <a:lnTo>
                  <a:pt x="1285875" y="1506462"/>
                </a:lnTo>
                <a:lnTo>
                  <a:pt x="1267619" y="1518380"/>
                </a:lnTo>
                <a:lnTo>
                  <a:pt x="1248569" y="1529902"/>
                </a:lnTo>
                <a:lnTo>
                  <a:pt x="1229519" y="1541423"/>
                </a:lnTo>
                <a:lnTo>
                  <a:pt x="1210072" y="1552149"/>
                </a:lnTo>
                <a:lnTo>
                  <a:pt x="1190228" y="1562082"/>
                </a:lnTo>
                <a:lnTo>
                  <a:pt x="1170384" y="1572014"/>
                </a:lnTo>
                <a:lnTo>
                  <a:pt x="1149747" y="1581151"/>
                </a:lnTo>
                <a:lnTo>
                  <a:pt x="1103709" y="1557711"/>
                </a:lnTo>
                <a:lnTo>
                  <a:pt x="989012" y="1500503"/>
                </a:lnTo>
                <a:lnTo>
                  <a:pt x="996553" y="1489379"/>
                </a:lnTo>
                <a:lnTo>
                  <a:pt x="1027906" y="1439321"/>
                </a:lnTo>
                <a:lnTo>
                  <a:pt x="1136253" y="1267694"/>
                </a:lnTo>
                <a:lnTo>
                  <a:pt x="1342628" y="1211279"/>
                </a:lnTo>
                <a:lnTo>
                  <a:pt x="1400969" y="1195785"/>
                </a:lnTo>
                <a:lnTo>
                  <a:pt x="1402556" y="1195388"/>
                </a:lnTo>
                <a:close/>
                <a:moveTo>
                  <a:pt x="252864" y="1195388"/>
                </a:moveTo>
                <a:lnTo>
                  <a:pt x="302960" y="1209265"/>
                </a:lnTo>
                <a:lnTo>
                  <a:pt x="515270" y="1266356"/>
                </a:lnTo>
                <a:lnTo>
                  <a:pt x="518849" y="1267545"/>
                </a:lnTo>
                <a:lnTo>
                  <a:pt x="537137" y="1295695"/>
                </a:lnTo>
                <a:lnTo>
                  <a:pt x="629775" y="1441992"/>
                </a:lnTo>
                <a:lnTo>
                  <a:pt x="660786" y="1491154"/>
                </a:lnTo>
                <a:lnTo>
                  <a:pt x="666750" y="1500669"/>
                </a:lnTo>
                <a:lnTo>
                  <a:pt x="550655" y="1559743"/>
                </a:lnTo>
                <a:lnTo>
                  <a:pt x="504138" y="1582738"/>
                </a:lnTo>
                <a:lnTo>
                  <a:pt x="484259" y="1574412"/>
                </a:lnTo>
                <a:lnTo>
                  <a:pt x="464379" y="1564897"/>
                </a:lnTo>
                <a:lnTo>
                  <a:pt x="444898" y="1555382"/>
                </a:lnTo>
                <a:lnTo>
                  <a:pt x="425814" y="1545074"/>
                </a:lnTo>
                <a:lnTo>
                  <a:pt x="407127" y="1533973"/>
                </a:lnTo>
                <a:lnTo>
                  <a:pt x="388441" y="1522871"/>
                </a:lnTo>
                <a:lnTo>
                  <a:pt x="370152" y="1511374"/>
                </a:lnTo>
                <a:lnTo>
                  <a:pt x="352260" y="1498687"/>
                </a:lnTo>
                <a:lnTo>
                  <a:pt x="334767" y="1486396"/>
                </a:lnTo>
                <a:lnTo>
                  <a:pt x="317671" y="1473313"/>
                </a:lnTo>
                <a:lnTo>
                  <a:pt x="300972" y="1459833"/>
                </a:lnTo>
                <a:lnTo>
                  <a:pt x="284671" y="1445560"/>
                </a:lnTo>
                <a:lnTo>
                  <a:pt x="267972" y="1431287"/>
                </a:lnTo>
                <a:lnTo>
                  <a:pt x="252467" y="1416618"/>
                </a:lnTo>
                <a:lnTo>
                  <a:pt x="236961" y="1401552"/>
                </a:lnTo>
                <a:lnTo>
                  <a:pt x="222250" y="1386090"/>
                </a:lnTo>
                <a:lnTo>
                  <a:pt x="230202" y="1336531"/>
                </a:lnTo>
                <a:lnTo>
                  <a:pt x="251671" y="1203318"/>
                </a:lnTo>
                <a:lnTo>
                  <a:pt x="252864" y="1195388"/>
                </a:lnTo>
                <a:close/>
                <a:moveTo>
                  <a:pt x="950912" y="1071563"/>
                </a:moveTo>
                <a:lnTo>
                  <a:pt x="998316" y="1071563"/>
                </a:lnTo>
                <a:lnTo>
                  <a:pt x="1120775" y="1245264"/>
                </a:lnTo>
                <a:lnTo>
                  <a:pt x="1119590" y="1245662"/>
                </a:lnTo>
                <a:lnTo>
                  <a:pt x="1095888" y="1279526"/>
                </a:lnTo>
                <a:lnTo>
                  <a:pt x="950912" y="1071563"/>
                </a:lnTo>
                <a:close/>
                <a:moveTo>
                  <a:pt x="652180" y="1071563"/>
                </a:moveTo>
                <a:lnTo>
                  <a:pt x="700087" y="1071563"/>
                </a:lnTo>
                <a:lnTo>
                  <a:pt x="554783" y="1276351"/>
                </a:lnTo>
                <a:lnTo>
                  <a:pt x="534987" y="1244662"/>
                </a:lnTo>
                <a:lnTo>
                  <a:pt x="652180" y="1071563"/>
                </a:lnTo>
                <a:close/>
                <a:moveTo>
                  <a:pt x="177703" y="873125"/>
                </a:moveTo>
                <a:lnTo>
                  <a:pt x="179305" y="893844"/>
                </a:lnTo>
                <a:lnTo>
                  <a:pt x="182107" y="914164"/>
                </a:lnTo>
                <a:lnTo>
                  <a:pt x="185710" y="934485"/>
                </a:lnTo>
                <a:lnTo>
                  <a:pt x="188913" y="954805"/>
                </a:lnTo>
                <a:lnTo>
                  <a:pt x="193716" y="974727"/>
                </a:lnTo>
                <a:lnTo>
                  <a:pt x="198520" y="994251"/>
                </a:lnTo>
                <a:lnTo>
                  <a:pt x="204125" y="1013774"/>
                </a:lnTo>
                <a:lnTo>
                  <a:pt x="210931" y="1032899"/>
                </a:lnTo>
                <a:lnTo>
                  <a:pt x="217336" y="1052025"/>
                </a:lnTo>
                <a:lnTo>
                  <a:pt x="224942" y="1070751"/>
                </a:lnTo>
                <a:lnTo>
                  <a:pt x="232949" y="1089478"/>
                </a:lnTo>
                <a:lnTo>
                  <a:pt x="241356" y="1107009"/>
                </a:lnTo>
                <a:lnTo>
                  <a:pt x="250563" y="1124939"/>
                </a:lnTo>
                <a:lnTo>
                  <a:pt x="260171" y="1142470"/>
                </a:lnTo>
                <a:lnTo>
                  <a:pt x="270179" y="1159603"/>
                </a:lnTo>
                <a:lnTo>
                  <a:pt x="280988" y="1176338"/>
                </a:lnTo>
                <a:lnTo>
                  <a:pt x="228545" y="1165580"/>
                </a:lnTo>
                <a:lnTo>
                  <a:pt x="220538" y="1151236"/>
                </a:lnTo>
                <a:lnTo>
                  <a:pt x="212532" y="1136494"/>
                </a:lnTo>
                <a:lnTo>
                  <a:pt x="205326" y="1121752"/>
                </a:lnTo>
                <a:lnTo>
                  <a:pt x="198120" y="1107009"/>
                </a:lnTo>
                <a:lnTo>
                  <a:pt x="191315" y="1091869"/>
                </a:lnTo>
                <a:lnTo>
                  <a:pt x="185310" y="1076728"/>
                </a:lnTo>
                <a:lnTo>
                  <a:pt x="178904" y="1061587"/>
                </a:lnTo>
                <a:lnTo>
                  <a:pt x="173300" y="1046048"/>
                </a:lnTo>
                <a:lnTo>
                  <a:pt x="168096" y="1030509"/>
                </a:lnTo>
                <a:lnTo>
                  <a:pt x="163292" y="1014571"/>
                </a:lnTo>
                <a:lnTo>
                  <a:pt x="158888" y="998634"/>
                </a:lnTo>
                <a:lnTo>
                  <a:pt x="154885" y="982297"/>
                </a:lnTo>
                <a:lnTo>
                  <a:pt x="151282" y="966360"/>
                </a:lnTo>
                <a:lnTo>
                  <a:pt x="148079" y="949227"/>
                </a:lnTo>
                <a:lnTo>
                  <a:pt x="144877" y="932492"/>
                </a:lnTo>
                <a:lnTo>
                  <a:pt x="142875" y="915360"/>
                </a:lnTo>
                <a:lnTo>
                  <a:pt x="143275" y="915758"/>
                </a:lnTo>
                <a:lnTo>
                  <a:pt x="177703" y="873125"/>
                </a:lnTo>
                <a:close/>
                <a:moveTo>
                  <a:pt x="1469926" y="865188"/>
                </a:moveTo>
                <a:lnTo>
                  <a:pt x="1504950" y="909130"/>
                </a:lnTo>
                <a:lnTo>
                  <a:pt x="1502960" y="925756"/>
                </a:lnTo>
                <a:lnTo>
                  <a:pt x="1499776" y="943174"/>
                </a:lnTo>
                <a:lnTo>
                  <a:pt x="1496990" y="959801"/>
                </a:lnTo>
                <a:lnTo>
                  <a:pt x="1493408" y="976428"/>
                </a:lnTo>
                <a:lnTo>
                  <a:pt x="1489428" y="993054"/>
                </a:lnTo>
                <a:lnTo>
                  <a:pt x="1484652" y="1009285"/>
                </a:lnTo>
                <a:lnTo>
                  <a:pt x="1479876" y="1025516"/>
                </a:lnTo>
                <a:lnTo>
                  <a:pt x="1474702" y="1041350"/>
                </a:lnTo>
                <a:lnTo>
                  <a:pt x="1469528" y="1057185"/>
                </a:lnTo>
                <a:lnTo>
                  <a:pt x="1463558" y="1073020"/>
                </a:lnTo>
                <a:lnTo>
                  <a:pt x="1457190" y="1088855"/>
                </a:lnTo>
                <a:lnTo>
                  <a:pt x="1450423" y="1103898"/>
                </a:lnTo>
                <a:lnTo>
                  <a:pt x="1443657" y="1118941"/>
                </a:lnTo>
                <a:lnTo>
                  <a:pt x="1435697" y="1133984"/>
                </a:lnTo>
                <a:lnTo>
                  <a:pt x="1428533" y="1148631"/>
                </a:lnTo>
                <a:lnTo>
                  <a:pt x="1420175" y="1162883"/>
                </a:lnTo>
                <a:lnTo>
                  <a:pt x="1365250" y="1177926"/>
                </a:lnTo>
                <a:lnTo>
                  <a:pt x="1376394" y="1160508"/>
                </a:lnTo>
                <a:lnTo>
                  <a:pt x="1386743" y="1143089"/>
                </a:lnTo>
                <a:lnTo>
                  <a:pt x="1396693" y="1124879"/>
                </a:lnTo>
                <a:lnTo>
                  <a:pt x="1405847" y="1106669"/>
                </a:lnTo>
                <a:lnTo>
                  <a:pt x="1414603" y="1088063"/>
                </a:lnTo>
                <a:lnTo>
                  <a:pt x="1422961" y="1069457"/>
                </a:lnTo>
                <a:lnTo>
                  <a:pt x="1430523" y="1050060"/>
                </a:lnTo>
                <a:lnTo>
                  <a:pt x="1437687" y="1030662"/>
                </a:lnTo>
                <a:lnTo>
                  <a:pt x="1444055" y="1010868"/>
                </a:lnTo>
                <a:lnTo>
                  <a:pt x="1449627" y="990283"/>
                </a:lnTo>
                <a:lnTo>
                  <a:pt x="1454802" y="970094"/>
                </a:lnTo>
                <a:lnTo>
                  <a:pt x="1459180" y="949508"/>
                </a:lnTo>
                <a:lnTo>
                  <a:pt x="1463160" y="928923"/>
                </a:lnTo>
                <a:lnTo>
                  <a:pt x="1466344" y="907942"/>
                </a:lnTo>
                <a:lnTo>
                  <a:pt x="1468334" y="886565"/>
                </a:lnTo>
                <a:lnTo>
                  <a:pt x="1469926" y="865188"/>
                </a:lnTo>
                <a:close/>
                <a:moveTo>
                  <a:pt x="1646635" y="785813"/>
                </a:moveTo>
                <a:lnTo>
                  <a:pt x="1647825" y="804876"/>
                </a:lnTo>
                <a:lnTo>
                  <a:pt x="1647825" y="823940"/>
                </a:lnTo>
                <a:lnTo>
                  <a:pt x="1647825" y="842606"/>
                </a:lnTo>
                <a:lnTo>
                  <a:pt x="1646635" y="861669"/>
                </a:lnTo>
                <a:lnTo>
                  <a:pt x="1645841" y="879938"/>
                </a:lnTo>
                <a:lnTo>
                  <a:pt x="1644650" y="898605"/>
                </a:lnTo>
                <a:lnTo>
                  <a:pt x="1642269" y="916477"/>
                </a:lnTo>
                <a:lnTo>
                  <a:pt x="1640285" y="934746"/>
                </a:lnTo>
                <a:lnTo>
                  <a:pt x="1637506" y="953015"/>
                </a:lnTo>
                <a:lnTo>
                  <a:pt x="1634728" y="970887"/>
                </a:lnTo>
                <a:lnTo>
                  <a:pt x="1631156" y="988759"/>
                </a:lnTo>
                <a:lnTo>
                  <a:pt x="1627188" y="1006630"/>
                </a:lnTo>
                <a:lnTo>
                  <a:pt x="1623616" y="1023708"/>
                </a:lnTo>
                <a:lnTo>
                  <a:pt x="1618853" y="1041183"/>
                </a:lnTo>
                <a:lnTo>
                  <a:pt x="1614091" y="1058260"/>
                </a:lnTo>
                <a:lnTo>
                  <a:pt x="1608931" y="1075735"/>
                </a:lnTo>
                <a:lnTo>
                  <a:pt x="1602978" y="1092416"/>
                </a:lnTo>
                <a:lnTo>
                  <a:pt x="1597025" y="1109096"/>
                </a:lnTo>
                <a:lnTo>
                  <a:pt x="1590675" y="1125777"/>
                </a:lnTo>
                <a:lnTo>
                  <a:pt x="1584325" y="1142060"/>
                </a:lnTo>
                <a:lnTo>
                  <a:pt x="1576785" y="1158343"/>
                </a:lnTo>
                <a:lnTo>
                  <a:pt x="1569641" y="1174229"/>
                </a:lnTo>
                <a:lnTo>
                  <a:pt x="1562100" y="1190116"/>
                </a:lnTo>
                <a:lnTo>
                  <a:pt x="1553766" y="1205605"/>
                </a:lnTo>
                <a:lnTo>
                  <a:pt x="1545828" y="1221094"/>
                </a:lnTo>
                <a:lnTo>
                  <a:pt x="1537097" y="1236980"/>
                </a:lnTo>
                <a:lnTo>
                  <a:pt x="1527969" y="1251675"/>
                </a:lnTo>
                <a:lnTo>
                  <a:pt x="1518841" y="1266767"/>
                </a:lnTo>
                <a:lnTo>
                  <a:pt x="1508919" y="1281461"/>
                </a:lnTo>
                <a:lnTo>
                  <a:pt x="1499394" y="1295759"/>
                </a:lnTo>
                <a:lnTo>
                  <a:pt x="1489075" y="1309659"/>
                </a:lnTo>
                <a:lnTo>
                  <a:pt x="1478756" y="1323560"/>
                </a:lnTo>
                <a:lnTo>
                  <a:pt x="1468041" y="1337460"/>
                </a:lnTo>
                <a:lnTo>
                  <a:pt x="1456928" y="1350963"/>
                </a:lnTo>
                <a:lnTo>
                  <a:pt x="1447800" y="1300525"/>
                </a:lnTo>
                <a:lnTo>
                  <a:pt x="1457325" y="1287816"/>
                </a:lnTo>
                <a:lnTo>
                  <a:pt x="1466453" y="1274710"/>
                </a:lnTo>
                <a:lnTo>
                  <a:pt x="1474788" y="1262398"/>
                </a:lnTo>
                <a:lnTo>
                  <a:pt x="1483519" y="1248895"/>
                </a:lnTo>
                <a:lnTo>
                  <a:pt x="1492250" y="1235789"/>
                </a:lnTo>
                <a:lnTo>
                  <a:pt x="1499791" y="1222682"/>
                </a:lnTo>
                <a:lnTo>
                  <a:pt x="1508125" y="1208782"/>
                </a:lnTo>
                <a:lnTo>
                  <a:pt x="1515666" y="1195279"/>
                </a:lnTo>
                <a:lnTo>
                  <a:pt x="1522810" y="1180981"/>
                </a:lnTo>
                <a:lnTo>
                  <a:pt x="1529556" y="1167081"/>
                </a:lnTo>
                <a:lnTo>
                  <a:pt x="1536700" y="1153180"/>
                </a:lnTo>
                <a:lnTo>
                  <a:pt x="1543050" y="1138883"/>
                </a:lnTo>
                <a:lnTo>
                  <a:pt x="1549003" y="1124188"/>
                </a:lnTo>
                <a:lnTo>
                  <a:pt x="1555353" y="1109493"/>
                </a:lnTo>
                <a:lnTo>
                  <a:pt x="1560910" y="1094799"/>
                </a:lnTo>
                <a:lnTo>
                  <a:pt x="1566069" y="1079707"/>
                </a:lnTo>
                <a:lnTo>
                  <a:pt x="1571228" y="1064218"/>
                </a:lnTo>
                <a:lnTo>
                  <a:pt x="1575991" y="1049126"/>
                </a:lnTo>
                <a:lnTo>
                  <a:pt x="1580356" y="1034034"/>
                </a:lnTo>
                <a:lnTo>
                  <a:pt x="1584722" y="1018545"/>
                </a:lnTo>
                <a:lnTo>
                  <a:pt x="1588294" y="1003056"/>
                </a:lnTo>
                <a:lnTo>
                  <a:pt x="1591866" y="987170"/>
                </a:lnTo>
                <a:lnTo>
                  <a:pt x="1595041" y="971681"/>
                </a:lnTo>
                <a:lnTo>
                  <a:pt x="1597819" y="955398"/>
                </a:lnTo>
                <a:lnTo>
                  <a:pt x="1600597" y="939511"/>
                </a:lnTo>
                <a:lnTo>
                  <a:pt x="1602581" y="923228"/>
                </a:lnTo>
                <a:lnTo>
                  <a:pt x="1604566" y="906945"/>
                </a:lnTo>
                <a:lnTo>
                  <a:pt x="1606153" y="890662"/>
                </a:lnTo>
                <a:lnTo>
                  <a:pt x="1606947" y="874378"/>
                </a:lnTo>
                <a:lnTo>
                  <a:pt x="1607741" y="857301"/>
                </a:lnTo>
                <a:lnTo>
                  <a:pt x="1608931" y="841017"/>
                </a:lnTo>
                <a:lnTo>
                  <a:pt x="1608931" y="823940"/>
                </a:lnTo>
                <a:lnTo>
                  <a:pt x="1608931" y="822351"/>
                </a:lnTo>
                <a:lnTo>
                  <a:pt x="1646635" y="785813"/>
                </a:lnTo>
                <a:close/>
                <a:moveTo>
                  <a:pt x="1191" y="779463"/>
                </a:moveTo>
                <a:lnTo>
                  <a:pt x="39291" y="816372"/>
                </a:lnTo>
                <a:lnTo>
                  <a:pt x="38894" y="824707"/>
                </a:lnTo>
                <a:lnTo>
                  <a:pt x="39291" y="842169"/>
                </a:lnTo>
                <a:lnTo>
                  <a:pt x="39687" y="858838"/>
                </a:lnTo>
                <a:lnTo>
                  <a:pt x="40481" y="876300"/>
                </a:lnTo>
                <a:lnTo>
                  <a:pt x="41672" y="892969"/>
                </a:lnTo>
                <a:lnTo>
                  <a:pt x="43656" y="910035"/>
                </a:lnTo>
                <a:lnTo>
                  <a:pt x="45244" y="926307"/>
                </a:lnTo>
                <a:lnTo>
                  <a:pt x="47625" y="943372"/>
                </a:lnTo>
                <a:lnTo>
                  <a:pt x="50403" y="959644"/>
                </a:lnTo>
                <a:lnTo>
                  <a:pt x="53578" y="975519"/>
                </a:lnTo>
                <a:lnTo>
                  <a:pt x="56753" y="992188"/>
                </a:lnTo>
                <a:lnTo>
                  <a:pt x="60325" y="1008063"/>
                </a:lnTo>
                <a:lnTo>
                  <a:pt x="64691" y="1023938"/>
                </a:lnTo>
                <a:lnTo>
                  <a:pt x="69056" y="1039813"/>
                </a:lnTo>
                <a:lnTo>
                  <a:pt x="73819" y="1055688"/>
                </a:lnTo>
                <a:lnTo>
                  <a:pt x="78581" y="1071166"/>
                </a:lnTo>
                <a:lnTo>
                  <a:pt x="83741" y="1086644"/>
                </a:lnTo>
                <a:lnTo>
                  <a:pt x="89297" y="1101726"/>
                </a:lnTo>
                <a:lnTo>
                  <a:pt x="95250" y="1116807"/>
                </a:lnTo>
                <a:lnTo>
                  <a:pt x="101203" y="1131888"/>
                </a:lnTo>
                <a:lnTo>
                  <a:pt x="108347" y="1146573"/>
                </a:lnTo>
                <a:lnTo>
                  <a:pt x="114697" y="1161257"/>
                </a:lnTo>
                <a:lnTo>
                  <a:pt x="122238" y="1175941"/>
                </a:lnTo>
                <a:lnTo>
                  <a:pt x="129381" y="1190229"/>
                </a:lnTo>
                <a:lnTo>
                  <a:pt x="137319" y="1204517"/>
                </a:lnTo>
                <a:lnTo>
                  <a:pt x="144860" y="1218407"/>
                </a:lnTo>
                <a:lnTo>
                  <a:pt x="153194" y="1232298"/>
                </a:lnTo>
                <a:lnTo>
                  <a:pt x="161925" y="1245792"/>
                </a:lnTo>
                <a:lnTo>
                  <a:pt x="170260" y="1259285"/>
                </a:lnTo>
                <a:lnTo>
                  <a:pt x="179388" y="1272382"/>
                </a:lnTo>
                <a:lnTo>
                  <a:pt x="188913" y="1285479"/>
                </a:lnTo>
                <a:lnTo>
                  <a:pt x="198438" y="1298179"/>
                </a:lnTo>
                <a:lnTo>
                  <a:pt x="207963" y="1311276"/>
                </a:lnTo>
                <a:lnTo>
                  <a:pt x="199628" y="1362076"/>
                </a:lnTo>
                <a:lnTo>
                  <a:pt x="188516" y="1348186"/>
                </a:lnTo>
                <a:lnTo>
                  <a:pt x="177403" y="1334295"/>
                </a:lnTo>
                <a:lnTo>
                  <a:pt x="166291" y="1320404"/>
                </a:lnTo>
                <a:lnTo>
                  <a:pt x="155575" y="1306117"/>
                </a:lnTo>
                <a:lnTo>
                  <a:pt x="145256" y="1291432"/>
                </a:lnTo>
                <a:lnTo>
                  <a:pt x="135335" y="1276748"/>
                </a:lnTo>
                <a:lnTo>
                  <a:pt x="125413" y="1261667"/>
                </a:lnTo>
                <a:lnTo>
                  <a:pt x="115888" y="1245792"/>
                </a:lnTo>
                <a:lnTo>
                  <a:pt x="106760" y="1230710"/>
                </a:lnTo>
                <a:lnTo>
                  <a:pt x="98425" y="1214835"/>
                </a:lnTo>
                <a:lnTo>
                  <a:pt x="90091" y="1198960"/>
                </a:lnTo>
                <a:lnTo>
                  <a:pt x="81756" y="1183085"/>
                </a:lnTo>
                <a:lnTo>
                  <a:pt x="74216" y="1166416"/>
                </a:lnTo>
                <a:lnTo>
                  <a:pt x="66675" y="1150144"/>
                </a:lnTo>
                <a:lnTo>
                  <a:pt x="59928" y="1133079"/>
                </a:lnTo>
                <a:lnTo>
                  <a:pt x="53578" y="1116410"/>
                </a:lnTo>
                <a:lnTo>
                  <a:pt x="46831" y="1098948"/>
                </a:lnTo>
                <a:lnTo>
                  <a:pt x="41275" y="1081882"/>
                </a:lnTo>
                <a:lnTo>
                  <a:pt x="35719" y="1064419"/>
                </a:lnTo>
                <a:lnTo>
                  <a:pt x="30559" y="1046957"/>
                </a:lnTo>
                <a:lnTo>
                  <a:pt x="25797" y="1029097"/>
                </a:lnTo>
                <a:lnTo>
                  <a:pt x="21431" y="1011635"/>
                </a:lnTo>
                <a:lnTo>
                  <a:pt x="17066" y="993379"/>
                </a:lnTo>
                <a:lnTo>
                  <a:pt x="13494" y="975122"/>
                </a:lnTo>
                <a:lnTo>
                  <a:pt x="10716" y="956469"/>
                </a:lnTo>
                <a:lnTo>
                  <a:pt x="7541" y="938610"/>
                </a:lnTo>
                <a:lnTo>
                  <a:pt x="5556" y="919957"/>
                </a:lnTo>
                <a:lnTo>
                  <a:pt x="3175" y="900907"/>
                </a:lnTo>
                <a:lnTo>
                  <a:pt x="1984" y="882254"/>
                </a:lnTo>
                <a:lnTo>
                  <a:pt x="794" y="863204"/>
                </a:lnTo>
                <a:lnTo>
                  <a:pt x="397" y="844154"/>
                </a:lnTo>
                <a:lnTo>
                  <a:pt x="0" y="824707"/>
                </a:lnTo>
                <a:lnTo>
                  <a:pt x="397" y="802085"/>
                </a:lnTo>
                <a:lnTo>
                  <a:pt x="1191" y="779463"/>
                </a:lnTo>
                <a:close/>
                <a:moveTo>
                  <a:pt x="1314889" y="671513"/>
                </a:moveTo>
                <a:lnTo>
                  <a:pt x="1339850" y="701729"/>
                </a:lnTo>
                <a:lnTo>
                  <a:pt x="1101725" y="776288"/>
                </a:lnTo>
                <a:lnTo>
                  <a:pt x="1116385" y="730768"/>
                </a:lnTo>
                <a:lnTo>
                  <a:pt x="1314889" y="671513"/>
                </a:lnTo>
                <a:close/>
                <a:moveTo>
                  <a:pt x="339763" y="668338"/>
                </a:moveTo>
                <a:lnTo>
                  <a:pt x="538932" y="730250"/>
                </a:lnTo>
                <a:lnTo>
                  <a:pt x="554038" y="776288"/>
                </a:lnTo>
                <a:lnTo>
                  <a:pt x="317500" y="698500"/>
                </a:lnTo>
                <a:lnTo>
                  <a:pt x="339763" y="668338"/>
                </a:lnTo>
                <a:close/>
                <a:moveTo>
                  <a:pt x="828080" y="554038"/>
                </a:moveTo>
                <a:lnTo>
                  <a:pt x="847512" y="567940"/>
                </a:lnTo>
                <a:lnTo>
                  <a:pt x="1087438" y="737939"/>
                </a:lnTo>
                <a:lnTo>
                  <a:pt x="1086645" y="741117"/>
                </a:lnTo>
                <a:lnTo>
                  <a:pt x="1086249" y="742308"/>
                </a:lnTo>
                <a:lnTo>
                  <a:pt x="987105" y="1046163"/>
                </a:lnTo>
                <a:lnTo>
                  <a:pt x="980364" y="1046163"/>
                </a:lnTo>
                <a:lnTo>
                  <a:pt x="935551" y="1046163"/>
                </a:lnTo>
                <a:lnTo>
                  <a:pt x="669054" y="1046163"/>
                </a:lnTo>
                <a:lnTo>
                  <a:pt x="570308" y="742308"/>
                </a:lnTo>
                <a:lnTo>
                  <a:pt x="569911" y="741117"/>
                </a:lnTo>
                <a:lnTo>
                  <a:pt x="568325" y="737939"/>
                </a:lnTo>
                <a:lnTo>
                  <a:pt x="808648" y="567940"/>
                </a:lnTo>
                <a:lnTo>
                  <a:pt x="828080" y="554038"/>
                </a:lnTo>
                <a:close/>
                <a:moveTo>
                  <a:pt x="1360910" y="387350"/>
                </a:moveTo>
                <a:lnTo>
                  <a:pt x="1489666" y="409557"/>
                </a:lnTo>
                <a:lnTo>
                  <a:pt x="1540533" y="418281"/>
                </a:lnTo>
                <a:lnTo>
                  <a:pt x="1550865" y="437316"/>
                </a:lnTo>
                <a:lnTo>
                  <a:pt x="1560800" y="456747"/>
                </a:lnTo>
                <a:lnTo>
                  <a:pt x="1570337" y="476178"/>
                </a:lnTo>
                <a:lnTo>
                  <a:pt x="1579477" y="495213"/>
                </a:lnTo>
                <a:lnTo>
                  <a:pt x="1587425" y="515834"/>
                </a:lnTo>
                <a:lnTo>
                  <a:pt x="1595373" y="536058"/>
                </a:lnTo>
                <a:lnTo>
                  <a:pt x="1602924" y="556282"/>
                </a:lnTo>
                <a:lnTo>
                  <a:pt x="1609679" y="577300"/>
                </a:lnTo>
                <a:lnTo>
                  <a:pt x="1616038" y="597920"/>
                </a:lnTo>
                <a:lnTo>
                  <a:pt x="1621601" y="619731"/>
                </a:lnTo>
                <a:lnTo>
                  <a:pt x="1626767" y="640748"/>
                </a:lnTo>
                <a:lnTo>
                  <a:pt x="1631536" y="662955"/>
                </a:lnTo>
                <a:lnTo>
                  <a:pt x="1635908" y="684369"/>
                </a:lnTo>
                <a:lnTo>
                  <a:pt x="1639484" y="706973"/>
                </a:lnTo>
                <a:lnTo>
                  <a:pt x="1641868" y="728783"/>
                </a:lnTo>
                <a:lnTo>
                  <a:pt x="1644650" y="751387"/>
                </a:lnTo>
                <a:lnTo>
                  <a:pt x="1607692" y="786680"/>
                </a:lnTo>
                <a:lnTo>
                  <a:pt x="1513510" y="877888"/>
                </a:lnTo>
                <a:lnTo>
                  <a:pt x="1508343" y="871543"/>
                </a:lnTo>
                <a:lnTo>
                  <a:pt x="1471386" y="825146"/>
                </a:lnTo>
                <a:lnTo>
                  <a:pt x="1363691" y="689921"/>
                </a:lnTo>
                <a:lnTo>
                  <a:pt x="1341437" y="662559"/>
                </a:lnTo>
                <a:lnTo>
                  <a:pt x="1341835" y="656214"/>
                </a:lnTo>
                <a:lnTo>
                  <a:pt x="1355743" y="455557"/>
                </a:lnTo>
                <a:lnTo>
                  <a:pt x="1360115" y="396074"/>
                </a:lnTo>
                <a:lnTo>
                  <a:pt x="1360910" y="387350"/>
                </a:lnTo>
                <a:close/>
                <a:moveTo>
                  <a:pt x="293316" y="387350"/>
                </a:moveTo>
                <a:lnTo>
                  <a:pt x="293316" y="388143"/>
                </a:lnTo>
                <a:lnTo>
                  <a:pt x="297280" y="446040"/>
                </a:lnTo>
                <a:lnTo>
                  <a:pt x="311549" y="656214"/>
                </a:lnTo>
                <a:lnTo>
                  <a:pt x="312738" y="662559"/>
                </a:lnTo>
                <a:lnTo>
                  <a:pt x="290145" y="689921"/>
                </a:lnTo>
                <a:lnTo>
                  <a:pt x="175991" y="833870"/>
                </a:lnTo>
                <a:lnTo>
                  <a:pt x="141111" y="877888"/>
                </a:lnTo>
                <a:lnTo>
                  <a:pt x="138733" y="875509"/>
                </a:lnTo>
                <a:lnTo>
                  <a:pt x="39641" y="779939"/>
                </a:lnTo>
                <a:lnTo>
                  <a:pt x="3175" y="744646"/>
                </a:lnTo>
                <a:lnTo>
                  <a:pt x="5949" y="722835"/>
                </a:lnTo>
                <a:lnTo>
                  <a:pt x="8724" y="701025"/>
                </a:lnTo>
                <a:lnTo>
                  <a:pt x="12291" y="679611"/>
                </a:lnTo>
                <a:lnTo>
                  <a:pt x="16255" y="658197"/>
                </a:lnTo>
                <a:lnTo>
                  <a:pt x="21011" y="636783"/>
                </a:lnTo>
                <a:lnTo>
                  <a:pt x="26164" y="616162"/>
                </a:lnTo>
                <a:lnTo>
                  <a:pt x="31713" y="595541"/>
                </a:lnTo>
                <a:lnTo>
                  <a:pt x="38452" y="574920"/>
                </a:lnTo>
                <a:lnTo>
                  <a:pt x="44793" y="554696"/>
                </a:lnTo>
                <a:lnTo>
                  <a:pt x="51928" y="534472"/>
                </a:lnTo>
                <a:lnTo>
                  <a:pt x="59855" y="514644"/>
                </a:lnTo>
                <a:lnTo>
                  <a:pt x="68179" y="495213"/>
                </a:lnTo>
                <a:lnTo>
                  <a:pt x="77296" y="476178"/>
                </a:lnTo>
                <a:lnTo>
                  <a:pt x="86016" y="457143"/>
                </a:lnTo>
                <a:lnTo>
                  <a:pt x="95528" y="438109"/>
                </a:lnTo>
                <a:lnTo>
                  <a:pt x="105834" y="419867"/>
                </a:lnTo>
                <a:lnTo>
                  <a:pt x="156173" y="410747"/>
                </a:lnTo>
                <a:lnTo>
                  <a:pt x="293316" y="387350"/>
                </a:lnTo>
                <a:close/>
                <a:moveTo>
                  <a:pt x="808037" y="298450"/>
                </a:moveTo>
                <a:lnTo>
                  <a:pt x="827881" y="306401"/>
                </a:lnTo>
                <a:lnTo>
                  <a:pt x="847725" y="298450"/>
                </a:lnTo>
                <a:lnTo>
                  <a:pt x="847725" y="536575"/>
                </a:lnTo>
                <a:lnTo>
                  <a:pt x="827881" y="522661"/>
                </a:lnTo>
                <a:lnTo>
                  <a:pt x="808037" y="536575"/>
                </a:lnTo>
                <a:lnTo>
                  <a:pt x="808037" y="298450"/>
                </a:lnTo>
                <a:close/>
                <a:moveTo>
                  <a:pt x="1106341" y="198438"/>
                </a:moveTo>
                <a:lnTo>
                  <a:pt x="1122567" y="205965"/>
                </a:lnTo>
                <a:lnTo>
                  <a:pt x="1139189" y="214285"/>
                </a:lnTo>
                <a:lnTo>
                  <a:pt x="1155020" y="223001"/>
                </a:lnTo>
                <a:lnTo>
                  <a:pt x="1170455" y="231717"/>
                </a:lnTo>
                <a:lnTo>
                  <a:pt x="1185889" y="241225"/>
                </a:lnTo>
                <a:lnTo>
                  <a:pt x="1200928" y="251129"/>
                </a:lnTo>
                <a:lnTo>
                  <a:pt x="1216363" y="261034"/>
                </a:lnTo>
                <a:lnTo>
                  <a:pt x="1231006" y="271335"/>
                </a:lnTo>
                <a:lnTo>
                  <a:pt x="1244858" y="282031"/>
                </a:lnTo>
                <a:lnTo>
                  <a:pt x="1258710" y="293520"/>
                </a:lnTo>
                <a:lnTo>
                  <a:pt x="1272562" y="305010"/>
                </a:lnTo>
                <a:lnTo>
                  <a:pt x="1286018" y="316895"/>
                </a:lnTo>
                <a:lnTo>
                  <a:pt x="1299078" y="328780"/>
                </a:lnTo>
                <a:lnTo>
                  <a:pt x="1312138" y="341854"/>
                </a:lnTo>
                <a:lnTo>
                  <a:pt x="1324407" y="354928"/>
                </a:lnTo>
                <a:lnTo>
                  <a:pt x="1336675" y="367606"/>
                </a:lnTo>
                <a:lnTo>
                  <a:pt x="1332322" y="423863"/>
                </a:lnTo>
                <a:lnTo>
                  <a:pt x="1318470" y="406827"/>
                </a:lnTo>
                <a:lnTo>
                  <a:pt x="1304618" y="390584"/>
                </a:lnTo>
                <a:lnTo>
                  <a:pt x="1289975" y="374737"/>
                </a:lnTo>
                <a:lnTo>
                  <a:pt x="1274145" y="359286"/>
                </a:lnTo>
                <a:lnTo>
                  <a:pt x="1258314" y="344231"/>
                </a:lnTo>
                <a:lnTo>
                  <a:pt x="1242088" y="329969"/>
                </a:lnTo>
                <a:lnTo>
                  <a:pt x="1225070" y="316103"/>
                </a:lnTo>
                <a:lnTo>
                  <a:pt x="1208052" y="302633"/>
                </a:lnTo>
                <a:lnTo>
                  <a:pt x="1189847" y="290351"/>
                </a:lnTo>
                <a:lnTo>
                  <a:pt x="1171642" y="278070"/>
                </a:lnTo>
                <a:lnTo>
                  <a:pt x="1153437" y="266580"/>
                </a:lnTo>
                <a:lnTo>
                  <a:pt x="1134440" y="255884"/>
                </a:lnTo>
                <a:lnTo>
                  <a:pt x="1114652" y="245187"/>
                </a:lnTo>
                <a:lnTo>
                  <a:pt x="1094864" y="235679"/>
                </a:lnTo>
                <a:lnTo>
                  <a:pt x="1074680" y="227359"/>
                </a:lnTo>
                <a:lnTo>
                  <a:pt x="1054100" y="218643"/>
                </a:lnTo>
                <a:lnTo>
                  <a:pt x="1106341" y="198438"/>
                </a:lnTo>
                <a:close/>
                <a:moveTo>
                  <a:pt x="545878" y="196850"/>
                </a:moveTo>
                <a:lnTo>
                  <a:pt x="598488" y="217164"/>
                </a:lnTo>
                <a:lnTo>
                  <a:pt x="577763" y="225130"/>
                </a:lnTo>
                <a:lnTo>
                  <a:pt x="557835" y="233495"/>
                </a:lnTo>
                <a:lnTo>
                  <a:pt x="538305" y="243055"/>
                </a:lnTo>
                <a:lnTo>
                  <a:pt x="518775" y="253013"/>
                </a:lnTo>
                <a:lnTo>
                  <a:pt x="500441" y="263369"/>
                </a:lnTo>
                <a:lnTo>
                  <a:pt x="481709" y="274522"/>
                </a:lnTo>
                <a:lnTo>
                  <a:pt x="463375" y="286471"/>
                </a:lnTo>
                <a:lnTo>
                  <a:pt x="446236" y="298421"/>
                </a:lnTo>
                <a:lnTo>
                  <a:pt x="428700" y="311566"/>
                </a:lnTo>
                <a:lnTo>
                  <a:pt x="411960" y="325108"/>
                </a:lnTo>
                <a:lnTo>
                  <a:pt x="395220" y="338651"/>
                </a:lnTo>
                <a:lnTo>
                  <a:pt x="379676" y="352991"/>
                </a:lnTo>
                <a:lnTo>
                  <a:pt x="364132" y="368127"/>
                </a:lnTo>
                <a:lnTo>
                  <a:pt x="349385" y="383263"/>
                </a:lnTo>
                <a:lnTo>
                  <a:pt x="335037" y="399594"/>
                </a:lnTo>
                <a:lnTo>
                  <a:pt x="321087" y="415925"/>
                </a:lnTo>
                <a:lnTo>
                  <a:pt x="317500" y="360957"/>
                </a:lnTo>
                <a:lnTo>
                  <a:pt x="329457" y="347812"/>
                </a:lnTo>
                <a:lnTo>
                  <a:pt x="341414" y="335465"/>
                </a:lnTo>
                <a:lnTo>
                  <a:pt x="354567" y="323117"/>
                </a:lnTo>
                <a:lnTo>
                  <a:pt x="367719" y="311566"/>
                </a:lnTo>
                <a:lnTo>
                  <a:pt x="380872" y="299616"/>
                </a:lnTo>
                <a:lnTo>
                  <a:pt x="394423" y="288463"/>
                </a:lnTo>
                <a:lnTo>
                  <a:pt x="408373" y="277708"/>
                </a:lnTo>
                <a:lnTo>
                  <a:pt x="422721" y="267352"/>
                </a:lnTo>
                <a:lnTo>
                  <a:pt x="437069" y="256996"/>
                </a:lnTo>
                <a:lnTo>
                  <a:pt x="451816" y="247436"/>
                </a:lnTo>
                <a:lnTo>
                  <a:pt x="466962" y="237877"/>
                </a:lnTo>
                <a:lnTo>
                  <a:pt x="482107" y="228715"/>
                </a:lnTo>
                <a:lnTo>
                  <a:pt x="497651" y="219952"/>
                </a:lnTo>
                <a:lnTo>
                  <a:pt x="513195" y="211986"/>
                </a:lnTo>
                <a:lnTo>
                  <a:pt x="529536" y="204020"/>
                </a:lnTo>
                <a:lnTo>
                  <a:pt x="545878" y="196850"/>
                </a:lnTo>
                <a:close/>
                <a:moveTo>
                  <a:pt x="1028700" y="25400"/>
                </a:moveTo>
                <a:lnTo>
                  <a:pt x="1048147" y="30571"/>
                </a:lnTo>
                <a:lnTo>
                  <a:pt x="1067197" y="36139"/>
                </a:lnTo>
                <a:lnTo>
                  <a:pt x="1086247" y="42503"/>
                </a:lnTo>
                <a:lnTo>
                  <a:pt x="1104900" y="49265"/>
                </a:lnTo>
                <a:lnTo>
                  <a:pt x="1123553" y="56026"/>
                </a:lnTo>
                <a:lnTo>
                  <a:pt x="1142207" y="63186"/>
                </a:lnTo>
                <a:lnTo>
                  <a:pt x="1160066" y="71538"/>
                </a:lnTo>
                <a:lnTo>
                  <a:pt x="1177925" y="79891"/>
                </a:lnTo>
                <a:lnTo>
                  <a:pt x="1195388" y="88641"/>
                </a:lnTo>
                <a:lnTo>
                  <a:pt x="1212850" y="97392"/>
                </a:lnTo>
                <a:lnTo>
                  <a:pt x="1230313" y="106937"/>
                </a:lnTo>
                <a:lnTo>
                  <a:pt x="1246982" y="116881"/>
                </a:lnTo>
                <a:lnTo>
                  <a:pt x="1263650" y="127620"/>
                </a:lnTo>
                <a:lnTo>
                  <a:pt x="1280319" y="138359"/>
                </a:lnTo>
                <a:lnTo>
                  <a:pt x="1296194" y="149098"/>
                </a:lnTo>
                <a:lnTo>
                  <a:pt x="1312069" y="160633"/>
                </a:lnTo>
                <a:lnTo>
                  <a:pt x="1327547" y="172565"/>
                </a:lnTo>
                <a:lnTo>
                  <a:pt x="1342629" y="184497"/>
                </a:lnTo>
                <a:lnTo>
                  <a:pt x="1358107" y="197225"/>
                </a:lnTo>
                <a:lnTo>
                  <a:pt x="1372791" y="209953"/>
                </a:lnTo>
                <a:lnTo>
                  <a:pt x="1386682" y="223079"/>
                </a:lnTo>
                <a:lnTo>
                  <a:pt x="1400572" y="237000"/>
                </a:lnTo>
                <a:lnTo>
                  <a:pt x="1414463" y="250921"/>
                </a:lnTo>
                <a:lnTo>
                  <a:pt x="1427957" y="264444"/>
                </a:lnTo>
                <a:lnTo>
                  <a:pt x="1440657" y="279161"/>
                </a:lnTo>
                <a:lnTo>
                  <a:pt x="1453754" y="293877"/>
                </a:lnTo>
                <a:lnTo>
                  <a:pt x="1466454" y="309389"/>
                </a:lnTo>
                <a:lnTo>
                  <a:pt x="1477963" y="324901"/>
                </a:lnTo>
                <a:lnTo>
                  <a:pt x="1489473" y="340413"/>
                </a:lnTo>
                <a:lnTo>
                  <a:pt x="1501379" y="356323"/>
                </a:lnTo>
                <a:lnTo>
                  <a:pt x="1512094" y="372233"/>
                </a:lnTo>
                <a:lnTo>
                  <a:pt x="1522413" y="388938"/>
                </a:lnTo>
                <a:lnTo>
                  <a:pt x="1470026" y="380187"/>
                </a:lnTo>
                <a:lnTo>
                  <a:pt x="1460501" y="366664"/>
                </a:lnTo>
                <a:lnTo>
                  <a:pt x="1451373" y="353539"/>
                </a:lnTo>
                <a:lnTo>
                  <a:pt x="1441451" y="340413"/>
                </a:lnTo>
                <a:lnTo>
                  <a:pt x="1430735" y="327685"/>
                </a:lnTo>
                <a:lnTo>
                  <a:pt x="1420416" y="315355"/>
                </a:lnTo>
                <a:lnTo>
                  <a:pt x="1409701" y="302627"/>
                </a:lnTo>
                <a:lnTo>
                  <a:pt x="1398985" y="290695"/>
                </a:lnTo>
                <a:lnTo>
                  <a:pt x="1387872" y="278763"/>
                </a:lnTo>
                <a:lnTo>
                  <a:pt x="1375966" y="267228"/>
                </a:lnTo>
                <a:lnTo>
                  <a:pt x="1364457" y="255694"/>
                </a:lnTo>
                <a:lnTo>
                  <a:pt x="1352154" y="244557"/>
                </a:lnTo>
                <a:lnTo>
                  <a:pt x="1340247" y="233420"/>
                </a:lnTo>
                <a:lnTo>
                  <a:pt x="1327944" y="223079"/>
                </a:lnTo>
                <a:lnTo>
                  <a:pt x="1315244" y="212737"/>
                </a:lnTo>
                <a:lnTo>
                  <a:pt x="1302544" y="202396"/>
                </a:lnTo>
                <a:lnTo>
                  <a:pt x="1289844" y="192452"/>
                </a:lnTo>
                <a:lnTo>
                  <a:pt x="1276350" y="182906"/>
                </a:lnTo>
                <a:lnTo>
                  <a:pt x="1262857" y="173758"/>
                </a:lnTo>
                <a:lnTo>
                  <a:pt x="1248966" y="164610"/>
                </a:lnTo>
                <a:lnTo>
                  <a:pt x="1235472" y="155462"/>
                </a:lnTo>
                <a:lnTo>
                  <a:pt x="1221582" y="147507"/>
                </a:lnTo>
                <a:lnTo>
                  <a:pt x="1207294" y="139155"/>
                </a:lnTo>
                <a:lnTo>
                  <a:pt x="1192610" y="130802"/>
                </a:lnTo>
                <a:lnTo>
                  <a:pt x="1178322" y="123643"/>
                </a:lnTo>
                <a:lnTo>
                  <a:pt x="1163241" y="116085"/>
                </a:lnTo>
                <a:lnTo>
                  <a:pt x="1148557" y="108926"/>
                </a:lnTo>
                <a:lnTo>
                  <a:pt x="1133475" y="102164"/>
                </a:lnTo>
                <a:lnTo>
                  <a:pt x="1117997" y="95801"/>
                </a:lnTo>
                <a:lnTo>
                  <a:pt x="1102916" y="89834"/>
                </a:lnTo>
                <a:lnTo>
                  <a:pt x="1087041" y="84266"/>
                </a:lnTo>
                <a:lnTo>
                  <a:pt x="1071166" y="78698"/>
                </a:lnTo>
                <a:lnTo>
                  <a:pt x="1055291" y="73527"/>
                </a:lnTo>
                <a:lnTo>
                  <a:pt x="1028700" y="25400"/>
                </a:lnTo>
                <a:close/>
                <a:moveTo>
                  <a:pt x="619125" y="25400"/>
                </a:moveTo>
                <a:lnTo>
                  <a:pt x="594935" y="72333"/>
                </a:lnTo>
                <a:lnTo>
                  <a:pt x="579073" y="77504"/>
                </a:lnTo>
                <a:lnTo>
                  <a:pt x="563211" y="82674"/>
                </a:lnTo>
                <a:lnTo>
                  <a:pt x="546952" y="89038"/>
                </a:lnTo>
                <a:lnTo>
                  <a:pt x="531486" y="95004"/>
                </a:lnTo>
                <a:lnTo>
                  <a:pt x="516020" y="101368"/>
                </a:lnTo>
                <a:lnTo>
                  <a:pt x="500951" y="108130"/>
                </a:lnTo>
                <a:lnTo>
                  <a:pt x="485882" y="115289"/>
                </a:lnTo>
                <a:lnTo>
                  <a:pt x="470813" y="122846"/>
                </a:lnTo>
                <a:lnTo>
                  <a:pt x="456140" y="130005"/>
                </a:lnTo>
                <a:lnTo>
                  <a:pt x="441467" y="138358"/>
                </a:lnTo>
                <a:lnTo>
                  <a:pt x="427191" y="146313"/>
                </a:lnTo>
                <a:lnTo>
                  <a:pt x="412915" y="155063"/>
                </a:lnTo>
                <a:lnTo>
                  <a:pt x="399036" y="163813"/>
                </a:lnTo>
                <a:lnTo>
                  <a:pt x="385156" y="172961"/>
                </a:lnTo>
                <a:lnTo>
                  <a:pt x="371277" y="182507"/>
                </a:lnTo>
                <a:lnTo>
                  <a:pt x="358190" y="192053"/>
                </a:lnTo>
                <a:lnTo>
                  <a:pt x="345104" y="201996"/>
                </a:lnTo>
                <a:lnTo>
                  <a:pt x="332018" y="212338"/>
                </a:lnTo>
                <a:lnTo>
                  <a:pt x="319328" y="222679"/>
                </a:lnTo>
                <a:lnTo>
                  <a:pt x="307035" y="233418"/>
                </a:lnTo>
                <a:lnTo>
                  <a:pt x="294741" y="244554"/>
                </a:lnTo>
                <a:lnTo>
                  <a:pt x="282448" y="256089"/>
                </a:lnTo>
                <a:lnTo>
                  <a:pt x="270948" y="267226"/>
                </a:lnTo>
                <a:lnTo>
                  <a:pt x="259448" y="278760"/>
                </a:lnTo>
                <a:lnTo>
                  <a:pt x="247948" y="291090"/>
                </a:lnTo>
                <a:lnTo>
                  <a:pt x="236844" y="303022"/>
                </a:lnTo>
                <a:lnTo>
                  <a:pt x="226137" y="315750"/>
                </a:lnTo>
                <a:lnTo>
                  <a:pt x="215826" y="328477"/>
                </a:lnTo>
                <a:lnTo>
                  <a:pt x="205516" y="341205"/>
                </a:lnTo>
                <a:lnTo>
                  <a:pt x="195602" y="354728"/>
                </a:lnTo>
                <a:lnTo>
                  <a:pt x="185688" y="367854"/>
                </a:lnTo>
                <a:lnTo>
                  <a:pt x="176170" y="381377"/>
                </a:lnTo>
                <a:lnTo>
                  <a:pt x="123825" y="390525"/>
                </a:lnTo>
                <a:lnTo>
                  <a:pt x="134135" y="373820"/>
                </a:lnTo>
                <a:lnTo>
                  <a:pt x="145239" y="357512"/>
                </a:lnTo>
                <a:lnTo>
                  <a:pt x="156739" y="341205"/>
                </a:lnTo>
                <a:lnTo>
                  <a:pt x="168239" y="325693"/>
                </a:lnTo>
                <a:lnTo>
                  <a:pt x="180136" y="310181"/>
                </a:lnTo>
                <a:lnTo>
                  <a:pt x="192826" y="295067"/>
                </a:lnTo>
                <a:lnTo>
                  <a:pt x="205516" y="280351"/>
                </a:lnTo>
                <a:lnTo>
                  <a:pt x="218602" y="265635"/>
                </a:lnTo>
                <a:lnTo>
                  <a:pt x="232085" y="251316"/>
                </a:lnTo>
                <a:lnTo>
                  <a:pt x="245965" y="237395"/>
                </a:lnTo>
                <a:lnTo>
                  <a:pt x="259844" y="223872"/>
                </a:lnTo>
                <a:lnTo>
                  <a:pt x="274517" y="210349"/>
                </a:lnTo>
                <a:lnTo>
                  <a:pt x="289190" y="197621"/>
                </a:lnTo>
                <a:lnTo>
                  <a:pt x="303862" y="184893"/>
                </a:lnTo>
                <a:lnTo>
                  <a:pt x="319328" y="172961"/>
                </a:lnTo>
                <a:lnTo>
                  <a:pt x="334794" y="160631"/>
                </a:lnTo>
                <a:lnTo>
                  <a:pt x="350656" y="149495"/>
                </a:lnTo>
                <a:lnTo>
                  <a:pt x="366518" y="138358"/>
                </a:lnTo>
                <a:lnTo>
                  <a:pt x="383174" y="127619"/>
                </a:lnTo>
                <a:lnTo>
                  <a:pt x="399829" y="116880"/>
                </a:lnTo>
                <a:lnTo>
                  <a:pt x="416881" y="106936"/>
                </a:lnTo>
                <a:lnTo>
                  <a:pt x="433933" y="97391"/>
                </a:lnTo>
                <a:lnTo>
                  <a:pt x="451778" y="88640"/>
                </a:lnTo>
                <a:lnTo>
                  <a:pt x="469227" y="79890"/>
                </a:lnTo>
                <a:lnTo>
                  <a:pt x="487072" y="71140"/>
                </a:lnTo>
                <a:lnTo>
                  <a:pt x="505710" y="63185"/>
                </a:lnTo>
                <a:lnTo>
                  <a:pt x="523951" y="56026"/>
                </a:lnTo>
                <a:lnTo>
                  <a:pt x="542193" y="48867"/>
                </a:lnTo>
                <a:lnTo>
                  <a:pt x="561228" y="42105"/>
                </a:lnTo>
                <a:lnTo>
                  <a:pt x="580263" y="36139"/>
                </a:lnTo>
                <a:lnTo>
                  <a:pt x="599694" y="30570"/>
                </a:lnTo>
                <a:lnTo>
                  <a:pt x="619125" y="25400"/>
                </a:lnTo>
                <a:close/>
                <a:moveTo>
                  <a:pt x="824315" y="0"/>
                </a:moveTo>
                <a:lnTo>
                  <a:pt x="846110" y="792"/>
                </a:lnTo>
                <a:lnTo>
                  <a:pt x="868300" y="1585"/>
                </a:lnTo>
                <a:lnTo>
                  <a:pt x="889699" y="2774"/>
                </a:lnTo>
                <a:lnTo>
                  <a:pt x="911097" y="4756"/>
                </a:lnTo>
                <a:lnTo>
                  <a:pt x="932495" y="7530"/>
                </a:lnTo>
                <a:lnTo>
                  <a:pt x="953497" y="10700"/>
                </a:lnTo>
                <a:lnTo>
                  <a:pt x="974499" y="13871"/>
                </a:lnTo>
                <a:lnTo>
                  <a:pt x="995500" y="18230"/>
                </a:lnTo>
                <a:lnTo>
                  <a:pt x="1020861" y="63806"/>
                </a:lnTo>
                <a:lnTo>
                  <a:pt x="1084263" y="178339"/>
                </a:lnTo>
                <a:lnTo>
                  <a:pt x="1071187" y="183491"/>
                </a:lnTo>
                <a:lnTo>
                  <a:pt x="1015710" y="204892"/>
                </a:lnTo>
                <a:lnTo>
                  <a:pt x="847298" y="270679"/>
                </a:lnTo>
                <a:lnTo>
                  <a:pt x="827882" y="277813"/>
                </a:lnTo>
                <a:lnTo>
                  <a:pt x="808465" y="270679"/>
                </a:lnTo>
                <a:lnTo>
                  <a:pt x="636883" y="203703"/>
                </a:lnTo>
                <a:lnTo>
                  <a:pt x="581010" y="181906"/>
                </a:lnTo>
                <a:lnTo>
                  <a:pt x="571500" y="178339"/>
                </a:lnTo>
                <a:lnTo>
                  <a:pt x="630147" y="63409"/>
                </a:lnTo>
                <a:lnTo>
                  <a:pt x="653130" y="18230"/>
                </a:lnTo>
                <a:lnTo>
                  <a:pt x="673736" y="13871"/>
                </a:lnTo>
                <a:lnTo>
                  <a:pt x="694738" y="10700"/>
                </a:lnTo>
                <a:lnTo>
                  <a:pt x="716136" y="7530"/>
                </a:lnTo>
                <a:lnTo>
                  <a:pt x="737534" y="4756"/>
                </a:lnTo>
                <a:lnTo>
                  <a:pt x="758932" y="2774"/>
                </a:lnTo>
                <a:lnTo>
                  <a:pt x="780726" y="1585"/>
                </a:lnTo>
                <a:lnTo>
                  <a:pt x="802125" y="792"/>
                </a:lnTo>
                <a:lnTo>
                  <a:pt x="824315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normAutofit/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4" name="矩形 13"/>
          <p:cNvSpPr/>
          <p:nvPr>
            <p:custDataLst>
              <p:tags r:id="rId13"/>
            </p:custDataLst>
          </p:nvPr>
        </p:nvSpPr>
        <p:spPr>
          <a:xfrm>
            <a:off x="4353559" y="3989946"/>
            <a:ext cx="5987149" cy="896435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4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考核标准：根据考核内容制定评分标准，确保考核的公平公正</a:t>
            </a:r>
          </a:p>
        </p:txBody>
      </p:sp>
      <p:sp>
        <p:nvSpPr>
          <p:cNvPr id="18" name="KSO_Shape"/>
          <p:cNvSpPr/>
          <p:nvPr>
            <p:custDataLst>
              <p:tags r:id="rId14"/>
            </p:custDataLst>
          </p:nvPr>
        </p:nvSpPr>
        <p:spPr bwMode="auto">
          <a:xfrm>
            <a:off x="3711607" y="5454856"/>
            <a:ext cx="515709" cy="515709"/>
          </a:xfrm>
          <a:custGeom>
            <a:gdLst>
              <a:gd name="T0" fmla="*/ 956359 w 1647825"/>
              <a:gd name="T1" fmla="*/ 1636826 h 1647826"/>
              <a:gd name="T2" fmla="*/ 747857 w 1647825"/>
              <a:gd name="T3" fmla="*/ 1644290 h 1647826"/>
              <a:gd name="T4" fmla="*/ 552064 w 1647825"/>
              <a:gd name="T5" fmla="*/ 1602253 h 1647826"/>
              <a:gd name="T6" fmla="*/ 715689 w 1647825"/>
              <a:gd name="T7" fmla="*/ 1601861 h 1647826"/>
              <a:gd name="T8" fmla="*/ 887256 w 1647825"/>
              <a:gd name="T9" fmla="*/ 1606575 h 1647826"/>
              <a:gd name="T10" fmla="*/ 1054454 w 1647825"/>
              <a:gd name="T11" fmla="*/ 1574360 h 1647826"/>
              <a:gd name="T12" fmla="*/ 824299 w 1647825"/>
              <a:gd name="T13" fmla="*/ 1511300 h 1647826"/>
              <a:gd name="T14" fmla="*/ 704546 w 1647825"/>
              <a:gd name="T15" fmla="*/ 1461552 h 1647826"/>
              <a:gd name="T16" fmla="*/ 930127 w 1647825"/>
              <a:gd name="T17" fmla="*/ 1463902 h 1647826"/>
              <a:gd name="T18" fmla="*/ 1356122 w 1647825"/>
              <a:gd name="T19" fmla="*/ 1452828 h 1647826"/>
              <a:gd name="T20" fmla="*/ 1149747 w 1647825"/>
              <a:gd name="T21" fmla="*/ 1581151 h 1647826"/>
              <a:gd name="T22" fmla="*/ 515270 w 1647825"/>
              <a:gd name="T23" fmla="*/ 1266356 h 1647826"/>
              <a:gd name="T24" fmla="*/ 425814 w 1647825"/>
              <a:gd name="T25" fmla="*/ 1545074 h 1647826"/>
              <a:gd name="T26" fmla="*/ 236961 w 1647825"/>
              <a:gd name="T27" fmla="*/ 1401552 h 1647826"/>
              <a:gd name="T28" fmla="*/ 652180 w 1647825"/>
              <a:gd name="T29" fmla="*/ 1071563 h 1647826"/>
              <a:gd name="T30" fmla="*/ 198520 w 1647825"/>
              <a:gd name="T31" fmla="*/ 994251 h 1647826"/>
              <a:gd name="T32" fmla="*/ 228545 w 1647825"/>
              <a:gd name="T33" fmla="*/ 1165580 h 1647826"/>
              <a:gd name="T34" fmla="*/ 158888 w 1647825"/>
              <a:gd name="T35" fmla="*/ 998634 h 1647826"/>
              <a:gd name="T36" fmla="*/ 1499776 w 1647825"/>
              <a:gd name="T37" fmla="*/ 943174 h 1647826"/>
              <a:gd name="T38" fmla="*/ 1443657 w 1647825"/>
              <a:gd name="T39" fmla="*/ 1118941 h 1647826"/>
              <a:gd name="T40" fmla="*/ 1430523 w 1647825"/>
              <a:gd name="T41" fmla="*/ 1050060 h 1647826"/>
              <a:gd name="T42" fmla="*/ 1647825 w 1647825"/>
              <a:gd name="T43" fmla="*/ 804876 h 1647826"/>
              <a:gd name="T44" fmla="*/ 1627188 w 1647825"/>
              <a:gd name="T45" fmla="*/ 1006630 h 1647826"/>
              <a:gd name="T46" fmla="*/ 1562100 w 1647825"/>
              <a:gd name="T47" fmla="*/ 1190116 h 1647826"/>
              <a:gd name="T48" fmla="*/ 1456928 w 1647825"/>
              <a:gd name="T49" fmla="*/ 1350963 h 1647826"/>
              <a:gd name="T50" fmla="*/ 1529556 w 1647825"/>
              <a:gd name="T51" fmla="*/ 1167081 h 1647826"/>
              <a:gd name="T52" fmla="*/ 1588294 w 1647825"/>
              <a:gd name="T53" fmla="*/ 1003056 h 1647826"/>
              <a:gd name="T54" fmla="*/ 1608931 w 1647825"/>
              <a:gd name="T55" fmla="*/ 823940 h 1647826"/>
              <a:gd name="T56" fmla="*/ 45244 w 1647825"/>
              <a:gd name="T57" fmla="*/ 926307 h 1647826"/>
              <a:gd name="T58" fmla="*/ 89297 w 1647825"/>
              <a:gd name="T59" fmla="*/ 1101726 h 1647826"/>
              <a:gd name="T60" fmla="*/ 170260 w 1647825"/>
              <a:gd name="T61" fmla="*/ 1259285 h 1647826"/>
              <a:gd name="T62" fmla="*/ 135335 w 1647825"/>
              <a:gd name="T63" fmla="*/ 1276748 h 1647826"/>
              <a:gd name="T64" fmla="*/ 46831 w 1647825"/>
              <a:gd name="T65" fmla="*/ 1098948 h 1647826"/>
              <a:gd name="T66" fmla="*/ 3175 w 1647825"/>
              <a:gd name="T67" fmla="*/ 900907 h 1647826"/>
              <a:gd name="T68" fmla="*/ 1314889 w 1647825"/>
              <a:gd name="T69" fmla="*/ 671513 h 1647826"/>
              <a:gd name="T70" fmla="*/ 987105 w 1647825"/>
              <a:gd name="T71" fmla="*/ 1046163 h 1647826"/>
              <a:gd name="T72" fmla="*/ 1540533 w 1647825"/>
              <a:gd name="T73" fmla="*/ 418281 h 1647826"/>
              <a:gd name="T74" fmla="*/ 1626767 w 1647825"/>
              <a:gd name="T75" fmla="*/ 640748 h 1647826"/>
              <a:gd name="T76" fmla="*/ 1341437 w 1647825"/>
              <a:gd name="T77" fmla="*/ 662559 h 1647826"/>
              <a:gd name="T78" fmla="*/ 175991 w 1647825"/>
              <a:gd name="T79" fmla="*/ 833870 h 1647826"/>
              <a:gd name="T80" fmla="*/ 31713 w 1647825"/>
              <a:gd name="T81" fmla="*/ 595541 h 1647826"/>
              <a:gd name="T82" fmla="*/ 293316 w 1647825"/>
              <a:gd name="T83" fmla="*/ 387350 h 1647826"/>
              <a:gd name="T84" fmla="*/ 1155020 w 1647825"/>
              <a:gd name="T85" fmla="*/ 223001 h 1647826"/>
              <a:gd name="T86" fmla="*/ 1312138 w 1647825"/>
              <a:gd name="T87" fmla="*/ 341854 h 1647826"/>
              <a:gd name="T88" fmla="*/ 1208052 w 1647825"/>
              <a:gd name="T89" fmla="*/ 302633 h 1647826"/>
              <a:gd name="T90" fmla="*/ 598488 w 1647825"/>
              <a:gd name="T91" fmla="*/ 217164 h 1647826"/>
              <a:gd name="T92" fmla="*/ 395220 w 1647825"/>
              <a:gd name="T93" fmla="*/ 338651 h 1647826"/>
              <a:gd name="T94" fmla="*/ 380872 w 1647825"/>
              <a:gd name="T95" fmla="*/ 299616 h 1647826"/>
              <a:gd name="T96" fmla="*/ 545878 w 1647825"/>
              <a:gd name="T97" fmla="*/ 196850 h 1647826"/>
              <a:gd name="T98" fmla="*/ 1212850 w 1647825"/>
              <a:gd name="T99" fmla="*/ 97392 h 1647826"/>
              <a:gd name="T100" fmla="*/ 1386682 w 1647825"/>
              <a:gd name="T101" fmla="*/ 223079 h 1647826"/>
              <a:gd name="T102" fmla="*/ 1522413 w 1647825"/>
              <a:gd name="T103" fmla="*/ 388938 h 1647826"/>
              <a:gd name="T104" fmla="*/ 1364457 w 1647825"/>
              <a:gd name="T105" fmla="*/ 255694 h 1647826"/>
              <a:gd name="T106" fmla="*/ 1221582 w 1647825"/>
              <a:gd name="T107" fmla="*/ 147507 h 1647826"/>
              <a:gd name="T108" fmla="*/ 1055291 w 1647825"/>
              <a:gd name="T109" fmla="*/ 73527 h 1647826"/>
              <a:gd name="T110" fmla="*/ 470813 w 1647825"/>
              <a:gd name="T111" fmla="*/ 122846 h 1647826"/>
              <a:gd name="T112" fmla="*/ 319328 w 1647825"/>
              <a:gd name="T113" fmla="*/ 222679 h 1647826"/>
              <a:gd name="T114" fmla="*/ 195602 w 1647825"/>
              <a:gd name="T115" fmla="*/ 354728 h 1647826"/>
              <a:gd name="T116" fmla="*/ 218602 w 1647825"/>
              <a:gd name="T117" fmla="*/ 265635 h 1647826"/>
              <a:gd name="T118" fmla="*/ 383174 w 1647825"/>
              <a:gd name="T119" fmla="*/ 127619 h 1647826"/>
              <a:gd name="T120" fmla="*/ 580263 w 1647825"/>
              <a:gd name="T121" fmla="*/ 36139 h 1647826"/>
              <a:gd name="T122" fmla="*/ 995500 w 1647825"/>
              <a:gd name="T123" fmla="*/ 18230 h 1647826"/>
              <a:gd name="T124" fmla="*/ 630147 w 1647825"/>
              <a:gd name="T125" fmla="*/ 63409 h 164782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647825" h="1647826">
                <a:moveTo>
                  <a:pt x="1069148" y="1570038"/>
                </a:moveTo>
                <a:lnTo>
                  <a:pt x="1117600" y="1593610"/>
                </a:lnTo>
                <a:lnTo>
                  <a:pt x="1100126" y="1600289"/>
                </a:lnTo>
                <a:lnTo>
                  <a:pt x="1082651" y="1606182"/>
                </a:lnTo>
                <a:lnTo>
                  <a:pt x="1065177" y="1611682"/>
                </a:lnTo>
                <a:lnTo>
                  <a:pt x="1047305" y="1616790"/>
                </a:lnTo>
                <a:lnTo>
                  <a:pt x="1029831" y="1621504"/>
                </a:lnTo>
                <a:lnTo>
                  <a:pt x="1011562" y="1626218"/>
                </a:lnTo>
                <a:lnTo>
                  <a:pt x="993293" y="1630147"/>
                </a:lnTo>
                <a:lnTo>
                  <a:pt x="974628" y="1634076"/>
                </a:lnTo>
                <a:lnTo>
                  <a:pt x="956359" y="1636826"/>
                </a:lnTo>
                <a:lnTo>
                  <a:pt x="937693" y="1639969"/>
                </a:lnTo>
                <a:lnTo>
                  <a:pt x="919027" y="1641933"/>
                </a:lnTo>
                <a:lnTo>
                  <a:pt x="899964" y="1644290"/>
                </a:lnTo>
                <a:lnTo>
                  <a:pt x="880901" y="1645469"/>
                </a:lnTo>
                <a:lnTo>
                  <a:pt x="862235" y="1646648"/>
                </a:lnTo>
                <a:lnTo>
                  <a:pt x="842775" y="1647826"/>
                </a:lnTo>
                <a:lnTo>
                  <a:pt x="823315" y="1647826"/>
                </a:lnTo>
                <a:lnTo>
                  <a:pt x="804252" y="1647826"/>
                </a:lnTo>
                <a:lnTo>
                  <a:pt x="785586" y="1646648"/>
                </a:lnTo>
                <a:lnTo>
                  <a:pt x="766523" y="1645862"/>
                </a:lnTo>
                <a:lnTo>
                  <a:pt x="747857" y="1644290"/>
                </a:lnTo>
                <a:lnTo>
                  <a:pt x="729986" y="1642326"/>
                </a:lnTo>
                <a:lnTo>
                  <a:pt x="711320" y="1640362"/>
                </a:lnTo>
                <a:lnTo>
                  <a:pt x="693051" y="1637219"/>
                </a:lnTo>
                <a:lnTo>
                  <a:pt x="674782" y="1634469"/>
                </a:lnTo>
                <a:lnTo>
                  <a:pt x="656911" y="1630933"/>
                </a:lnTo>
                <a:lnTo>
                  <a:pt x="639039" y="1627004"/>
                </a:lnTo>
                <a:lnTo>
                  <a:pt x="621168" y="1622683"/>
                </a:lnTo>
                <a:lnTo>
                  <a:pt x="603693" y="1617968"/>
                </a:lnTo>
                <a:lnTo>
                  <a:pt x="586219" y="1613254"/>
                </a:lnTo>
                <a:lnTo>
                  <a:pt x="569142" y="1607754"/>
                </a:lnTo>
                <a:lnTo>
                  <a:pt x="552064" y="1602253"/>
                </a:lnTo>
                <a:lnTo>
                  <a:pt x="534987" y="1596360"/>
                </a:lnTo>
                <a:lnTo>
                  <a:pt x="583439" y="1572003"/>
                </a:lnTo>
                <a:lnTo>
                  <a:pt x="597736" y="1576324"/>
                </a:lnTo>
                <a:lnTo>
                  <a:pt x="612033" y="1580646"/>
                </a:lnTo>
                <a:lnTo>
                  <a:pt x="626728" y="1584182"/>
                </a:lnTo>
                <a:lnTo>
                  <a:pt x="640628" y="1587717"/>
                </a:lnTo>
                <a:lnTo>
                  <a:pt x="655322" y="1591253"/>
                </a:lnTo>
                <a:lnTo>
                  <a:pt x="670811" y="1594396"/>
                </a:lnTo>
                <a:lnTo>
                  <a:pt x="685505" y="1597146"/>
                </a:lnTo>
                <a:lnTo>
                  <a:pt x="700597" y="1599896"/>
                </a:lnTo>
                <a:lnTo>
                  <a:pt x="715689" y="1601861"/>
                </a:lnTo>
                <a:lnTo>
                  <a:pt x="730780" y="1603432"/>
                </a:lnTo>
                <a:lnTo>
                  <a:pt x="745872" y="1605396"/>
                </a:lnTo>
                <a:lnTo>
                  <a:pt x="760963" y="1606575"/>
                </a:lnTo>
                <a:lnTo>
                  <a:pt x="776452" y="1607754"/>
                </a:lnTo>
                <a:lnTo>
                  <a:pt x="791941" y="1608932"/>
                </a:lnTo>
                <a:lnTo>
                  <a:pt x="807429" y="1609325"/>
                </a:lnTo>
                <a:lnTo>
                  <a:pt x="823315" y="1609325"/>
                </a:lnTo>
                <a:lnTo>
                  <a:pt x="839201" y="1609325"/>
                </a:lnTo>
                <a:lnTo>
                  <a:pt x="855087" y="1608147"/>
                </a:lnTo>
                <a:lnTo>
                  <a:pt x="870973" y="1607754"/>
                </a:lnTo>
                <a:lnTo>
                  <a:pt x="887256" y="1606575"/>
                </a:lnTo>
                <a:lnTo>
                  <a:pt x="902744" y="1605396"/>
                </a:lnTo>
                <a:lnTo>
                  <a:pt x="918233" y="1603432"/>
                </a:lnTo>
                <a:lnTo>
                  <a:pt x="933722" y="1601468"/>
                </a:lnTo>
                <a:lnTo>
                  <a:pt x="949210" y="1598718"/>
                </a:lnTo>
                <a:lnTo>
                  <a:pt x="964699" y="1596360"/>
                </a:lnTo>
                <a:lnTo>
                  <a:pt x="980188" y="1593218"/>
                </a:lnTo>
                <a:lnTo>
                  <a:pt x="995279" y="1590467"/>
                </a:lnTo>
                <a:lnTo>
                  <a:pt x="1010371" y="1586932"/>
                </a:lnTo>
                <a:lnTo>
                  <a:pt x="1025065" y="1583003"/>
                </a:lnTo>
                <a:lnTo>
                  <a:pt x="1039760" y="1578681"/>
                </a:lnTo>
                <a:lnTo>
                  <a:pt x="1054454" y="1574360"/>
                </a:lnTo>
                <a:lnTo>
                  <a:pt x="1069148" y="1570038"/>
                </a:lnTo>
                <a:close/>
                <a:moveTo>
                  <a:pt x="990600" y="1450975"/>
                </a:moveTo>
                <a:lnTo>
                  <a:pt x="960761" y="1497590"/>
                </a:lnTo>
                <a:lnTo>
                  <a:pt x="944450" y="1500332"/>
                </a:lnTo>
                <a:lnTo>
                  <a:pt x="927740" y="1503466"/>
                </a:lnTo>
                <a:lnTo>
                  <a:pt x="910632" y="1505424"/>
                </a:lnTo>
                <a:lnTo>
                  <a:pt x="893923" y="1507775"/>
                </a:lnTo>
                <a:lnTo>
                  <a:pt x="876417" y="1508950"/>
                </a:lnTo>
                <a:lnTo>
                  <a:pt x="859310" y="1510125"/>
                </a:lnTo>
                <a:lnTo>
                  <a:pt x="841804" y="1510909"/>
                </a:lnTo>
                <a:lnTo>
                  <a:pt x="824299" y="1511300"/>
                </a:lnTo>
                <a:lnTo>
                  <a:pt x="807589" y="1510909"/>
                </a:lnTo>
                <a:lnTo>
                  <a:pt x="791675" y="1510125"/>
                </a:lnTo>
                <a:lnTo>
                  <a:pt x="775363" y="1508950"/>
                </a:lnTo>
                <a:lnTo>
                  <a:pt x="759051" y="1507775"/>
                </a:lnTo>
                <a:lnTo>
                  <a:pt x="743137" y="1506208"/>
                </a:lnTo>
                <a:lnTo>
                  <a:pt x="727223" y="1503858"/>
                </a:lnTo>
                <a:lnTo>
                  <a:pt x="711707" y="1501899"/>
                </a:lnTo>
                <a:lnTo>
                  <a:pt x="695395" y="1498765"/>
                </a:lnTo>
                <a:lnTo>
                  <a:pt x="666750" y="1453326"/>
                </a:lnTo>
                <a:lnTo>
                  <a:pt x="685449" y="1458026"/>
                </a:lnTo>
                <a:lnTo>
                  <a:pt x="704546" y="1461552"/>
                </a:lnTo>
                <a:lnTo>
                  <a:pt x="724041" y="1465077"/>
                </a:lnTo>
                <a:lnTo>
                  <a:pt x="743933" y="1467819"/>
                </a:lnTo>
                <a:lnTo>
                  <a:pt x="763428" y="1469778"/>
                </a:lnTo>
                <a:lnTo>
                  <a:pt x="783718" y="1471345"/>
                </a:lnTo>
                <a:lnTo>
                  <a:pt x="803611" y="1472520"/>
                </a:lnTo>
                <a:lnTo>
                  <a:pt x="824299" y="1472520"/>
                </a:lnTo>
                <a:lnTo>
                  <a:pt x="845783" y="1472520"/>
                </a:lnTo>
                <a:lnTo>
                  <a:pt x="866869" y="1470953"/>
                </a:lnTo>
                <a:lnTo>
                  <a:pt x="888353" y="1469386"/>
                </a:lnTo>
                <a:lnTo>
                  <a:pt x="909439" y="1467428"/>
                </a:lnTo>
                <a:lnTo>
                  <a:pt x="930127" y="1463902"/>
                </a:lnTo>
                <a:lnTo>
                  <a:pt x="950417" y="1460377"/>
                </a:lnTo>
                <a:lnTo>
                  <a:pt x="970708" y="1456068"/>
                </a:lnTo>
                <a:lnTo>
                  <a:pt x="990600" y="1450975"/>
                </a:lnTo>
                <a:close/>
                <a:moveTo>
                  <a:pt x="1402556" y="1195388"/>
                </a:moveTo>
                <a:lnTo>
                  <a:pt x="1425972" y="1326889"/>
                </a:lnTo>
                <a:lnTo>
                  <a:pt x="1435100" y="1376153"/>
                </a:lnTo>
                <a:lnTo>
                  <a:pt x="1420019" y="1392044"/>
                </a:lnTo>
                <a:lnTo>
                  <a:pt x="1404541" y="1408333"/>
                </a:lnTo>
                <a:lnTo>
                  <a:pt x="1389063" y="1423429"/>
                </a:lnTo>
                <a:lnTo>
                  <a:pt x="1372394" y="1438526"/>
                </a:lnTo>
                <a:lnTo>
                  <a:pt x="1356122" y="1452828"/>
                </a:lnTo>
                <a:lnTo>
                  <a:pt x="1339056" y="1467131"/>
                </a:lnTo>
                <a:lnTo>
                  <a:pt x="1321594" y="1480241"/>
                </a:lnTo>
                <a:lnTo>
                  <a:pt x="1303734" y="1493749"/>
                </a:lnTo>
                <a:lnTo>
                  <a:pt x="1285875" y="1506462"/>
                </a:lnTo>
                <a:lnTo>
                  <a:pt x="1267619" y="1518380"/>
                </a:lnTo>
                <a:lnTo>
                  <a:pt x="1248569" y="1529902"/>
                </a:lnTo>
                <a:lnTo>
                  <a:pt x="1229519" y="1541423"/>
                </a:lnTo>
                <a:lnTo>
                  <a:pt x="1210072" y="1552149"/>
                </a:lnTo>
                <a:lnTo>
                  <a:pt x="1190228" y="1562082"/>
                </a:lnTo>
                <a:lnTo>
                  <a:pt x="1170384" y="1572014"/>
                </a:lnTo>
                <a:lnTo>
                  <a:pt x="1149747" y="1581151"/>
                </a:lnTo>
                <a:lnTo>
                  <a:pt x="1103709" y="1557711"/>
                </a:lnTo>
                <a:lnTo>
                  <a:pt x="989012" y="1500503"/>
                </a:lnTo>
                <a:lnTo>
                  <a:pt x="996553" y="1489379"/>
                </a:lnTo>
                <a:lnTo>
                  <a:pt x="1027906" y="1439321"/>
                </a:lnTo>
                <a:lnTo>
                  <a:pt x="1136253" y="1267694"/>
                </a:lnTo>
                <a:lnTo>
                  <a:pt x="1342628" y="1211279"/>
                </a:lnTo>
                <a:lnTo>
                  <a:pt x="1400969" y="1195785"/>
                </a:lnTo>
                <a:lnTo>
                  <a:pt x="1402556" y="1195388"/>
                </a:lnTo>
                <a:close/>
                <a:moveTo>
                  <a:pt x="252864" y="1195388"/>
                </a:moveTo>
                <a:lnTo>
                  <a:pt x="302960" y="1209265"/>
                </a:lnTo>
                <a:lnTo>
                  <a:pt x="515270" y="1266356"/>
                </a:lnTo>
                <a:lnTo>
                  <a:pt x="518849" y="1267545"/>
                </a:lnTo>
                <a:lnTo>
                  <a:pt x="537137" y="1295695"/>
                </a:lnTo>
                <a:lnTo>
                  <a:pt x="629775" y="1441992"/>
                </a:lnTo>
                <a:lnTo>
                  <a:pt x="660786" y="1491154"/>
                </a:lnTo>
                <a:lnTo>
                  <a:pt x="666750" y="1500669"/>
                </a:lnTo>
                <a:lnTo>
                  <a:pt x="550655" y="1559743"/>
                </a:lnTo>
                <a:lnTo>
                  <a:pt x="504138" y="1582738"/>
                </a:lnTo>
                <a:lnTo>
                  <a:pt x="484259" y="1574412"/>
                </a:lnTo>
                <a:lnTo>
                  <a:pt x="464379" y="1564897"/>
                </a:lnTo>
                <a:lnTo>
                  <a:pt x="444898" y="1555382"/>
                </a:lnTo>
                <a:lnTo>
                  <a:pt x="425814" y="1545074"/>
                </a:lnTo>
                <a:lnTo>
                  <a:pt x="407127" y="1533973"/>
                </a:lnTo>
                <a:lnTo>
                  <a:pt x="388441" y="1522871"/>
                </a:lnTo>
                <a:lnTo>
                  <a:pt x="370152" y="1511374"/>
                </a:lnTo>
                <a:lnTo>
                  <a:pt x="352260" y="1498687"/>
                </a:lnTo>
                <a:lnTo>
                  <a:pt x="334767" y="1486396"/>
                </a:lnTo>
                <a:lnTo>
                  <a:pt x="317671" y="1473313"/>
                </a:lnTo>
                <a:lnTo>
                  <a:pt x="300972" y="1459833"/>
                </a:lnTo>
                <a:lnTo>
                  <a:pt x="284671" y="1445560"/>
                </a:lnTo>
                <a:lnTo>
                  <a:pt x="267972" y="1431287"/>
                </a:lnTo>
                <a:lnTo>
                  <a:pt x="252467" y="1416618"/>
                </a:lnTo>
                <a:lnTo>
                  <a:pt x="236961" y="1401552"/>
                </a:lnTo>
                <a:lnTo>
                  <a:pt x="222250" y="1386090"/>
                </a:lnTo>
                <a:lnTo>
                  <a:pt x="230202" y="1336531"/>
                </a:lnTo>
                <a:lnTo>
                  <a:pt x="251671" y="1203318"/>
                </a:lnTo>
                <a:lnTo>
                  <a:pt x="252864" y="1195388"/>
                </a:lnTo>
                <a:close/>
                <a:moveTo>
                  <a:pt x="950912" y="1071563"/>
                </a:moveTo>
                <a:lnTo>
                  <a:pt x="998316" y="1071563"/>
                </a:lnTo>
                <a:lnTo>
                  <a:pt x="1120775" y="1245264"/>
                </a:lnTo>
                <a:lnTo>
                  <a:pt x="1119590" y="1245662"/>
                </a:lnTo>
                <a:lnTo>
                  <a:pt x="1095888" y="1279526"/>
                </a:lnTo>
                <a:lnTo>
                  <a:pt x="950912" y="1071563"/>
                </a:lnTo>
                <a:close/>
                <a:moveTo>
                  <a:pt x="652180" y="1071563"/>
                </a:moveTo>
                <a:lnTo>
                  <a:pt x="700087" y="1071563"/>
                </a:lnTo>
                <a:lnTo>
                  <a:pt x="554783" y="1276351"/>
                </a:lnTo>
                <a:lnTo>
                  <a:pt x="534987" y="1244662"/>
                </a:lnTo>
                <a:lnTo>
                  <a:pt x="652180" y="1071563"/>
                </a:lnTo>
                <a:close/>
                <a:moveTo>
                  <a:pt x="177703" y="873125"/>
                </a:moveTo>
                <a:lnTo>
                  <a:pt x="179305" y="893844"/>
                </a:lnTo>
                <a:lnTo>
                  <a:pt x="182107" y="914164"/>
                </a:lnTo>
                <a:lnTo>
                  <a:pt x="185710" y="934485"/>
                </a:lnTo>
                <a:lnTo>
                  <a:pt x="188913" y="954805"/>
                </a:lnTo>
                <a:lnTo>
                  <a:pt x="193716" y="974727"/>
                </a:lnTo>
                <a:lnTo>
                  <a:pt x="198520" y="994251"/>
                </a:lnTo>
                <a:lnTo>
                  <a:pt x="204125" y="1013774"/>
                </a:lnTo>
                <a:lnTo>
                  <a:pt x="210931" y="1032899"/>
                </a:lnTo>
                <a:lnTo>
                  <a:pt x="217336" y="1052025"/>
                </a:lnTo>
                <a:lnTo>
                  <a:pt x="224942" y="1070751"/>
                </a:lnTo>
                <a:lnTo>
                  <a:pt x="232949" y="1089478"/>
                </a:lnTo>
                <a:lnTo>
                  <a:pt x="241356" y="1107009"/>
                </a:lnTo>
                <a:lnTo>
                  <a:pt x="250563" y="1124939"/>
                </a:lnTo>
                <a:lnTo>
                  <a:pt x="260171" y="1142470"/>
                </a:lnTo>
                <a:lnTo>
                  <a:pt x="270179" y="1159603"/>
                </a:lnTo>
                <a:lnTo>
                  <a:pt x="280988" y="1176338"/>
                </a:lnTo>
                <a:lnTo>
                  <a:pt x="228545" y="1165580"/>
                </a:lnTo>
                <a:lnTo>
                  <a:pt x="220538" y="1151236"/>
                </a:lnTo>
                <a:lnTo>
                  <a:pt x="212532" y="1136494"/>
                </a:lnTo>
                <a:lnTo>
                  <a:pt x="205326" y="1121752"/>
                </a:lnTo>
                <a:lnTo>
                  <a:pt x="198120" y="1107009"/>
                </a:lnTo>
                <a:lnTo>
                  <a:pt x="191315" y="1091869"/>
                </a:lnTo>
                <a:lnTo>
                  <a:pt x="185310" y="1076728"/>
                </a:lnTo>
                <a:lnTo>
                  <a:pt x="178904" y="1061587"/>
                </a:lnTo>
                <a:lnTo>
                  <a:pt x="173300" y="1046048"/>
                </a:lnTo>
                <a:lnTo>
                  <a:pt x="168096" y="1030509"/>
                </a:lnTo>
                <a:lnTo>
                  <a:pt x="163292" y="1014571"/>
                </a:lnTo>
                <a:lnTo>
                  <a:pt x="158888" y="998634"/>
                </a:lnTo>
                <a:lnTo>
                  <a:pt x="154885" y="982297"/>
                </a:lnTo>
                <a:lnTo>
                  <a:pt x="151282" y="966360"/>
                </a:lnTo>
                <a:lnTo>
                  <a:pt x="148079" y="949227"/>
                </a:lnTo>
                <a:lnTo>
                  <a:pt x="144877" y="932492"/>
                </a:lnTo>
                <a:lnTo>
                  <a:pt x="142875" y="915360"/>
                </a:lnTo>
                <a:lnTo>
                  <a:pt x="143275" y="915758"/>
                </a:lnTo>
                <a:lnTo>
                  <a:pt x="177703" y="873125"/>
                </a:lnTo>
                <a:close/>
                <a:moveTo>
                  <a:pt x="1469926" y="865188"/>
                </a:moveTo>
                <a:lnTo>
                  <a:pt x="1504950" y="909130"/>
                </a:lnTo>
                <a:lnTo>
                  <a:pt x="1502960" y="925756"/>
                </a:lnTo>
                <a:lnTo>
                  <a:pt x="1499776" y="943174"/>
                </a:lnTo>
                <a:lnTo>
                  <a:pt x="1496990" y="959801"/>
                </a:lnTo>
                <a:lnTo>
                  <a:pt x="1493408" y="976428"/>
                </a:lnTo>
                <a:lnTo>
                  <a:pt x="1489428" y="993054"/>
                </a:lnTo>
                <a:lnTo>
                  <a:pt x="1484652" y="1009285"/>
                </a:lnTo>
                <a:lnTo>
                  <a:pt x="1479876" y="1025516"/>
                </a:lnTo>
                <a:lnTo>
                  <a:pt x="1474702" y="1041350"/>
                </a:lnTo>
                <a:lnTo>
                  <a:pt x="1469528" y="1057185"/>
                </a:lnTo>
                <a:lnTo>
                  <a:pt x="1463558" y="1073020"/>
                </a:lnTo>
                <a:lnTo>
                  <a:pt x="1457190" y="1088855"/>
                </a:lnTo>
                <a:lnTo>
                  <a:pt x="1450423" y="1103898"/>
                </a:lnTo>
                <a:lnTo>
                  <a:pt x="1443657" y="1118941"/>
                </a:lnTo>
                <a:lnTo>
                  <a:pt x="1435697" y="1133984"/>
                </a:lnTo>
                <a:lnTo>
                  <a:pt x="1428533" y="1148631"/>
                </a:lnTo>
                <a:lnTo>
                  <a:pt x="1420175" y="1162883"/>
                </a:lnTo>
                <a:lnTo>
                  <a:pt x="1365250" y="1177926"/>
                </a:lnTo>
                <a:lnTo>
                  <a:pt x="1376394" y="1160508"/>
                </a:lnTo>
                <a:lnTo>
                  <a:pt x="1386743" y="1143089"/>
                </a:lnTo>
                <a:lnTo>
                  <a:pt x="1396693" y="1124879"/>
                </a:lnTo>
                <a:lnTo>
                  <a:pt x="1405847" y="1106669"/>
                </a:lnTo>
                <a:lnTo>
                  <a:pt x="1414603" y="1088063"/>
                </a:lnTo>
                <a:lnTo>
                  <a:pt x="1422961" y="1069457"/>
                </a:lnTo>
                <a:lnTo>
                  <a:pt x="1430523" y="1050060"/>
                </a:lnTo>
                <a:lnTo>
                  <a:pt x="1437687" y="1030662"/>
                </a:lnTo>
                <a:lnTo>
                  <a:pt x="1444055" y="1010868"/>
                </a:lnTo>
                <a:lnTo>
                  <a:pt x="1449627" y="990283"/>
                </a:lnTo>
                <a:lnTo>
                  <a:pt x="1454802" y="970094"/>
                </a:lnTo>
                <a:lnTo>
                  <a:pt x="1459180" y="949508"/>
                </a:lnTo>
                <a:lnTo>
                  <a:pt x="1463160" y="928923"/>
                </a:lnTo>
                <a:lnTo>
                  <a:pt x="1466344" y="907942"/>
                </a:lnTo>
                <a:lnTo>
                  <a:pt x="1468334" y="886565"/>
                </a:lnTo>
                <a:lnTo>
                  <a:pt x="1469926" y="865188"/>
                </a:lnTo>
                <a:close/>
                <a:moveTo>
                  <a:pt x="1646635" y="785813"/>
                </a:moveTo>
                <a:lnTo>
                  <a:pt x="1647825" y="804876"/>
                </a:lnTo>
                <a:lnTo>
                  <a:pt x="1647825" y="823940"/>
                </a:lnTo>
                <a:lnTo>
                  <a:pt x="1647825" y="842606"/>
                </a:lnTo>
                <a:lnTo>
                  <a:pt x="1646635" y="861669"/>
                </a:lnTo>
                <a:lnTo>
                  <a:pt x="1645841" y="879938"/>
                </a:lnTo>
                <a:lnTo>
                  <a:pt x="1644650" y="898605"/>
                </a:lnTo>
                <a:lnTo>
                  <a:pt x="1642269" y="916477"/>
                </a:lnTo>
                <a:lnTo>
                  <a:pt x="1640285" y="934746"/>
                </a:lnTo>
                <a:lnTo>
                  <a:pt x="1637506" y="953015"/>
                </a:lnTo>
                <a:lnTo>
                  <a:pt x="1634728" y="970887"/>
                </a:lnTo>
                <a:lnTo>
                  <a:pt x="1631156" y="988759"/>
                </a:lnTo>
                <a:lnTo>
                  <a:pt x="1627188" y="1006630"/>
                </a:lnTo>
                <a:lnTo>
                  <a:pt x="1623616" y="1023708"/>
                </a:lnTo>
                <a:lnTo>
                  <a:pt x="1618853" y="1041183"/>
                </a:lnTo>
                <a:lnTo>
                  <a:pt x="1614091" y="1058260"/>
                </a:lnTo>
                <a:lnTo>
                  <a:pt x="1608931" y="1075735"/>
                </a:lnTo>
                <a:lnTo>
                  <a:pt x="1602978" y="1092416"/>
                </a:lnTo>
                <a:lnTo>
                  <a:pt x="1597025" y="1109096"/>
                </a:lnTo>
                <a:lnTo>
                  <a:pt x="1590675" y="1125777"/>
                </a:lnTo>
                <a:lnTo>
                  <a:pt x="1584325" y="1142060"/>
                </a:lnTo>
                <a:lnTo>
                  <a:pt x="1576785" y="1158343"/>
                </a:lnTo>
                <a:lnTo>
                  <a:pt x="1569641" y="1174229"/>
                </a:lnTo>
                <a:lnTo>
                  <a:pt x="1562100" y="1190116"/>
                </a:lnTo>
                <a:lnTo>
                  <a:pt x="1553766" y="1205605"/>
                </a:lnTo>
                <a:lnTo>
                  <a:pt x="1545828" y="1221094"/>
                </a:lnTo>
                <a:lnTo>
                  <a:pt x="1537097" y="1236980"/>
                </a:lnTo>
                <a:lnTo>
                  <a:pt x="1527969" y="1251675"/>
                </a:lnTo>
                <a:lnTo>
                  <a:pt x="1518841" y="1266767"/>
                </a:lnTo>
                <a:lnTo>
                  <a:pt x="1508919" y="1281461"/>
                </a:lnTo>
                <a:lnTo>
                  <a:pt x="1499394" y="1295759"/>
                </a:lnTo>
                <a:lnTo>
                  <a:pt x="1489075" y="1309659"/>
                </a:lnTo>
                <a:lnTo>
                  <a:pt x="1478756" y="1323560"/>
                </a:lnTo>
                <a:lnTo>
                  <a:pt x="1468041" y="1337460"/>
                </a:lnTo>
                <a:lnTo>
                  <a:pt x="1456928" y="1350963"/>
                </a:lnTo>
                <a:lnTo>
                  <a:pt x="1447800" y="1300525"/>
                </a:lnTo>
                <a:lnTo>
                  <a:pt x="1457325" y="1287816"/>
                </a:lnTo>
                <a:lnTo>
                  <a:pt x="1466453" y="1274710"/>
                </a:lnTo>
                <a:lnTo>
                  <a:pt x="1474788" y="1262398"/>
                </a:lnTo>
                <a:lnTo>
                  <a:pt x="1483519" y="1248895"/>
                </a:lnTo>
                <a:lnTo>
                  <a:pt x="1492250" y="1235789"/>
                </a:lnTo>
                <a:lnTo>
                  <a:pt x="1499791" y="1222682"/>
                </a:lnTo>
                <a:lnTo>
                  <a:pt x="1508125" y="1208782"/>
                </a:lnTo>
                <a:lnTo>
                  <a:pt x="1515666" y="1195279"/>
                </a:lnTo>
                <a:lnTo>
                  <a:pt x="1522810" y="1180981"/>
                </a:lnTo>
                <a:lnTo>
                  <a:pt x="1529556" y="1167081"/>
                </a:lnTo>
                <a:lnTo>
                  <a:pt x="1536700" y="1153180"/>
                </a:lnTo>
                <a:lnTo>
                  <a:pt x="1543050" y="1138883"/>
                </a:lnTo>
                <a:lnTo>
                  <a:pt x="1549003" y="1124188"/>
                </a:lnTo>
                <a:lnTo>
                  <a:pt x="1555353" y="1109493"/>
                </a:lnTo>
                <a:lnTo>
                  <a:pt x="1560910" y="1094799"/>
                </a:lnTo>
                <a:lnTo>
                  <a:pt x="1566069" y="1079707"/>
                </a:lnTo>
                <a:lnTo>
                  <a:pt x="1571228" y="1064218"/>
                </a:lnTo>
                <a:lnTo>
                  <a:pt x="1575991" y="1049126"/>
                </a:lnTo>
                <a:lnTo>
                  <a:pt x="1580356" y="1034034"/>
                </a:lnTo>
                <a:lnTo>
                  <a:pt x="1584722" y="1018545"/>
                </a:lnTo>
                <a:lnTo>
                  <a:pt x="1588294" y="1003056"/>
                </a:lnTo>
                <a:lnTo>
                  <a:pt x="1591866" y="987170"/>
                </a:lnTo>
                <a:lnTo>
                  <a:pt x="1595041" y="971681"/>
                </a:lnTo>
                <a:lnTo>
                  <a:pt x="1597819" y="955398"/>
                </a:lnTo>
                <a:lnTo>
                  <a:pt x="1600597" y="939511"/>
                </a:lnTo>
                <a:lnTo>
                  <a:pt x="1602581" y="923228"/>
                </a:lnTo>
                <a:lnTo>
                  <a:pt x="1604566" y="906945"/>
                </a:lnTo>
                <a:lnTo>
                  <a:pt x="1606153" y="890662"/>
                </a:lnTo>
                <a:lnTo>
                  <a:pt x="1606947" y="874378"/>
                </a:lnTo>
                <a:lnTo>
                  <a:pt x="1607741" y="857301"/>
                </a:lnTo>
                <a:lnTo>
                  <a:pt x="1608931" y="841017"/>
                </a:lnTo>
                <a:lnTo>
                  <a:pt x="1608931" y="823940"/>
                </a:lnTo>
                <a:lnTo>
                  <a:pt x="1608931" y="822351"/>
                </a:lnTo>
                <a:lnTo>
                  <a:pt x="1646635" y="785813"/>
                </a:lnTo>
                <a:close/>
                <a:moveTo>
                  <a:pt x="1191" y="779463"/>
                </a:moveTo>
                <a:lnTo>
                  <a:pt x="39291" y="816372"/>
                </a:lnTo>
                <a:lnTo>
                  <a:pt x="38894" y="824707"/>
                </a:lnTo>
                <a:lnTo>
                  <a:pt x="39291" y="842169"/>
                </a:lnTo>
                <a:lnTo>
                  <a:pt x="39687" y="858838"/>
                </a:lnTo>
                <a:lnTo>
                  <a:pt x="40481" y="876300"/>
                </a:lnTo>
                <a:lnTo>
                  <a:pt x="41672" y="892969"/>
                </a:lnTo>
                <a:lnTo>
                  <a:pt x="43656" y="910035"/>
                </a:lnTo>
                <a:lnTo>
                  <a:pt x="45244" y="926307"/>
                </a:lnTo>
                <a:lnTo>
                  <a:pt x="47625" y="943372"/>
                </a:lnTo>
                <a:lnTo>
                  <a:pt x="50403" y="959644"/>
                </a:lnTo>
                <a:lnTo>
                  <a:pt x="53578" y="975519"/>
                </a:lnTo>
                <a:lnTo>
                  <a:pt x="56753" y="992188"/>
                </a:lnTo>
                <a:lnTo>
                  <a:pt x="60325" y="1008063"/>
                </a:lnTo>
                <a:lnTo>
                  <a:pt x="64691" y="1023938"/>
                </a:lnTo>
                <a:lnTo>
                  <a:pt x="69056" y="1039813"/>
                </a:lnTo>
                <a:lnTo>
                  <a:pt x="73819" y="1055688"/>
                </a:lnTo>
                <a:lnTo>
                  <a:pt x="78581" y="1071166"/>
                </a:lnTo>
                <a:lnTo>
                  <a:pt x="83741" y="1086644"/>
                </a:lnTo>
                <a:lnTo>
                  <a:pt x="89297" y="1101726"/>
                </a:lnTo>
                <a:lnTo>
                  <a:pt x="95250" y="1116807"/>
                </a:lnTo>
                <a:lnTo>
                  <a:pt x="101203" y="1131888"/>
                </a:lnTo>
                <a:lnTo>
                  <a:pt x="108347" y="1146573"/>
                </a:lnTo>
                <a:lnTo>
                  <a:pt x="114697" y="1161257"/>
                </a:lnTo>
                <a:lnTo>
                  <a:pt x="122238" y="1175941"/>
                </a:lnTo>
                <a:lnTo>
                  <a:pt x="129381" y="1190229"/>
                </a:lnTo>
                <a:lnTo>
                  <a:pt x="137319" y="1204517"/>
                </a:lnTo>
                <a:lnTo>
                  <a:pt x="144860" y="1218407"/>
                </a:lnTo>
                <a:lnTo>
                  <a:pt x="153194" y="1232298"/>
                </a:lnTo>
                <a:lnTo>
                  <a:pt x="161925" y="1245792"/>
                </a:lnTo>
                <a:lnTo>
                  <a:pt x="170260" y="1259285"/>
                </a:lnTo>
                <a:lnTo>
                  <a:pt x="179388" y="1272382"/>
                </a:lnTo>
                <a:lnTo>
                  <a:pt x="188913" y="1285479"/>
                </a:lnTo>
                <a:lnTo>
                  <a:pt x="198438" y="1298179"/>
                </a:lnTo>
                <a:lnTo>
                  <a:pt x="207963" y="1311276"/>
                </a:lnTo>
                <a:lnTo>
                  <a:pt x="199628" y="1362076"/>
                </a:lnTo>
                <a:lnTo>
                  <a:pt x="188516" y="1348186"/>
                </a:lnTo>
                <a:lnTo>
                  <a:pt x="177403" y="1334295"/>
                </a:lnTo>
                <a:lnTo>
                  <a:pt x="166291" y="1320404"/>
                </a:lnTo>
                <a:lnTo>
                  <a:pt x="155575" y="1306117"/>
                </a:lnTo>
                <a:lnTo>
                  <a:pt x="145256" y="1291432"/>
                </a:lnTo>
                <a:lnTo>
                  <a:pt x="135335" y="1276748"/>
                </a:lnTo>
                <a:lnTo>
                  <a:pt x="125413" y="1261667"/>
                </a:lnTo>
                <a:lnTo>
                  <a:pt x="115888" y="1245792"/>
                </a:lnTo>
                <a:lnTo>
                  <a:pt x="106760" y="1230710"/>
                </a:lnTo>
                <a:lnTo>
                  <a:pt x="98425" y="1214835"/>
                </a:lnTo>
                <a:lnTo>
                  <a:pt x="90091" y="1198960"/>
                </a:lnTo>
                <a:lnTo>
                  <a:pt x="81756" y="1183085"/>
                </a:lnTo>
                <a:lnTo>
                  <a:pt x="74216" y="1166416"/>
                </a:lnTo>
                <a:lnTo>
                  <a:pt x="66675" y="1150144"/>
                </a:lnTo>
                <a:lnTo>
                  <a:pt x="59928" y="1133079"/>
                </a:lnTo>
                <a:lnTo>
                  <a:pt x="53578" y="1116410"/>
                </a:lnTo>
                <a:lnTo>
                  <a:pt x="46831" y="1098948"/>
                </a:lnTo>
                <a:lnTo>
                  <a:pt x="41275" y="1081882"/>
                </a:lnTo>
                <a:lnTo>
                  <a:pt x="35719" y="1064419"/>
                </a:lnTo>
                <a:lnTo>
                  <a:pt x="30559" y="1046957"/>
                </a:lnTo>
                <a:lnTo>
                  <a:pt x="25797" y="1029097"/>
                </a:lnTo>
                <a:lnTo>
                  <a:pt x="21431" y="1011635"/>
                </a:lnTo>
                <a:lnTo>
                  <a:pt x="17066" y="993379"/>
                </a:lnTo>
                <a:lnTo>
                  <a:pt x="13494" y="975122"/>
                </a:lnTo>
                <a:lnTo>
                  <a:pt x="10716" y="956469"/>
                </a:lnTo>
                <a:lnTo>
                  <a:pt x="7541" y="938610"/>
                </a:lnTo>
                <a:lnTo>
                  <a:pt x="5556" y="919957"/>
                </a:lnTo>
                <a:lnTo>
                  <a:pt x="3175" y="900907"/>
                </a:lnTo>
                <a:lnTo>
                  <a:pt x="1984" y="882254"/>
                </a:lnTo>
                <a:lnTo>
                  <a:pt x="794" y="863204"/>
                </a:lnTo>
                <a:lnTo>
                  <a:pt x="397" y="844154"/>
                </a:lnTo>
                <a:lnTo>
                  <a:pt x="0" y="824707"/>
                </a:lnTo>
                <a:lnTo>
                  <a:pt x="397" y="802085"/>
                </a:lnTo>
                <a:lnTo>
                  <a:pt x="1191" y="779463"/>
                </a:lnTo>
                <a:close/>
                <a:moveTo>
                  <a:pt x="1314889" y="671513"/>
                </a:moveTo>
                <a:lnTo>
                  <a:pt x="1339850" y="701729"/>
                </a:lnTo>
                <a:lnTo>
                  <a:pt x="1101725" y="776288"/>
                </a:lnTo>
                <a:lnTo>
                  <a:pt x="1116385" y="730768"/>
                </a:lnTo>
                <a:lnTo>
                  <a:pt x="1314889" y="671513"/>
                </a:lnTo>
                <a:close/>
                <a:moveTo>
                  <a:pt x="339763" y="668338"/>
                </a:moveTo>
                <a:lnTo>
                  <a:pt x="538932" y="730250"/>
                </a:lnTo>
                <a:lnTo>
                  <a:pt x="554038" y="776288"/>
                </a:lnTo>
                <a:lnTo>
                  <a:pt x="317500" y="698500"/>
                </a:lnTo>
                <a:lnTo>
                  <a:pt x="339763" y="668338"/>
                </a:lnTo>
                <a:close/>
                <a:moveTo>
                  <a:pt x="828080" y="554038"/>
                </a:moveTo>
                <a:lnTo>
                  <a:pt x="847512" y="567940"/>
                </a:lnTo>
                <a:lnTo>
                  <a:pt x="1087438" y="737939"/>
                </a:lnTo>
                <a:lnTo>
                  <a:pt x="1086645" y="741117"/>
                </a:lnTo>
                <a:lnTo>
                  <a:pt x="1086249" y="742308"/>
                </a:lnTo>
                <a:lnTo>
                  <a:pt x="987105" y="1046163"/>
                </a:lnTo>
                <a:lnTo>
                  <a:pt x="980364" y="1046163"/>
                </a:lnTo>
                <a:lnTo>
                  <a:pt x="935551" y="1046163"/>
                </a:lnTo>
                <a:lnTo>
                  <a:pt x="669054" y="1046163"/>
                </a:lnTo>
                <a:lnTo>
                  <a:pt x="570308" y="742308"/>
                </a:lnTo>
                <a:lnTo>
                  <a:pt x="569911" y="741117"/>
                </a:lnTo>
                <a:lnTo>
                  <a:pt x="568325" y="737939"/>
                </a:lnTo>
                <a:lnTo>
                  <a:pt x="808648" y="567940"/>
                </a:lnTo>
                <a:lnTo>
                  <a:pt x="828080" y="554038"/>
                </a:lnTo>
                <a:close/>
                <a:moveTo>
                  <a:pt x="1360910" y="387350"/>
                </a:moveTo>
                <a:lnTo>
                  <a:pt x="1489666" y="409557"/>
                </a:lnTo>
                <a:lnTo>
                  <a:pt x="1540533" y="418281"/>
                </a:lnTo>
                <a:lnTo>
                  <a:pt x="1550865" y="437316"/>
                </a:lnTo>
                <a:lnTo>
                  <a:pt x="1560800" y="456747"/>
                </a:lnTo>
                <a:lnTo>
                  <a:pt x="1570337" y="476178"/>
                </a:lnTo>
                <a:lnTo>
                  <a:pt x="1579477" y="495213"/>
                </a:lnTo>
                <a:lnTo>
                  <a:pt x="1587425" y="515834"/>
                </a:lnTo>
                <a:lnTo>
                  <a:pt x="1595373" y="536058"/>
                </a:lnTo>
                <a:lnTo>
                  <a:pt x="1602924" y="556282"/>
                </a:lnTo>
                <a:lnTo>
                  <a:pt x="1609679" y="577300"/>
                </a:lnTo>
                <a:lnTo>
                  <a:pt x="1616038" y="597920"/>
                </a:lnTo>
                <a:lnTo>
                  <a:pt x="1621601" y="619731"/>
                </a:lnTo>
                <a:lnTo>
                  <a:pt x="1626767" y="640748"/>
                </a:lnTo>
                <a:lnTo>
                  <a:pt x="1631536" y="662955"/>
                </a:lnTo>
                <a:lnTo>
                  <a:pt x="1635908" y="684369"/>
                </a:lnTo>
                <a:lnTo>
                  <a:pt x="1639484" y="706973"/>
                </a:lnTo>
                <a:lnTo>
                  <a:pt x="1641868" y="728783"/>
                </a:lnTo>
                <a:lnTo>
                  <a:pt x="1644650" y="751387"/>
                </a:lnTo>
                <a:lnTo>
                  <a:pt x="1607692" y="786680"/>
                </a:lnTo>
                <a:lnTo>
                  <a:pt x="1513510" y="877888"/>
                </a:lnTo>
                <a:lnTo>
                  <a:pt x="1508343" y="871543"/>
                </a:lnTo>
                <a:lnTo>
                  <a:pt x="1471386" y="825146"/>
                </a:lnTo>
                <a:lnTo>
                  <a:pt x="1363691" y="689921"/>
                </a:lnTo>
                <a:lnTo>
                  <a:pt x="1341437" y="662559"/>
                </a:lnTo>
                <a:lnTo>
                  <a:pt x="1341835" y="656214"/>
                </a:lnTo>
                <a:lnTo>
                  <a:pt x="1355743" y="455557"/>
                </a:lnTo>
                <a:lnTo>
                  <a:pt x="1360115" y="396074"/>
                </a:lnTo>
                <a:lnTo>
                  <a:pt x="1360910" y="387350"/>
                </a:lnTo>
                <a:close/>
                <a:moveTo>
                  <a:pt x="293316" y="387350"/>
                </a:moveTo>
                <a:lnTo>
                  <a:pt x="293316" y="388143"/>
                </a:lnTo>
                <a:lnTo>
                  <a:pt x="297280" y="446040"/>
                </a:lnTo>
                <a:lnTo>
                  <a:pt x="311549" y="656214"/>
                </a:lnTo>
                <a:lnTo>
                  <a:pt x="312738" y="662559"/>
                </a:lnTo>
                <a:lnTo>
                  <a:pt x="290145" y="689921"/>
                </a:lnTo>
                <a:lnTo>
                  <a:pt x="175991" y="833870"/>
                </a:lnTo>
                <a:lnTo>
                  <a:pt x="141111" y="877888"/>
                </a:lnTo>
                <a:lnTo>
                  <a:pt x="138733" y="875509"/>
                </a:lnTo>
                <a:lnTo>
                  <a:pt x="39641" y="779939"/>
                </a:lnTo>
                <a:lnTo>
                  <a:pt x="3175" y="744646"/>
                </a:lnTo>
                <a:lnTo>
                  <a:pt x="5949" y="722835"/>
                </a:lnTo>
                <a:lnTo>
                  <a:pt x="8724" y="701025"/>
                </a:lnTo>
                <a:lnTo>
                  <a:pt x="12291" y="679611"/>
                </a:lnTo>
                <a:lnTo>
                  <a:pt x="16255" y="658197"/>
                </a:lnTo>
                <a:lnTo>
                  <a:pt x="21011" y="636783"/>
                </a:lnTo>
                <a:lnTo>
                  <a:pt x="26164" y="616162"/>
                </a:lnTo>
                <a:lnTo>
                  <a:pt x="31713" y="595541"/>
                </a:lnTo>
                <a:lnTo>
                  <a:pt x="38452" y="574920"/>
                </a:lnTo>
                <a:lnTo>
                  <a:pt x="44793" y="554696"/>
                </a:lnTo>
                <a:lnTo>
                  <a:pt x="51928" y="534472"/>
                </a:lnTo>
                <a:lnTo>
                  <a:pt x="59855" y="514644"/>
                </a:lnTo>
                <a:lnTo>
                  <a:pt x="68179" y="495213"/>
                </a:lnTo>
                <a:lnTo>
                  <a:pt x="77296" y="476178"/>
                </a:lnTo>
                <a:lnTo>
                  <a:pt x="86016" y="457143"/>
                </a:lnTo>
                <a:lnTo>
                  <a:pt x="95528" y="438109"/>
                </a:lnTo>
                <a:lnTo>
                  <a:pt x="105834" y="419867"/>
                </a:lnTo>
                <a:lnTo>
                  <a:pt x="156173" y="410747"/>
                </a:lnTo>
                <a:lnTo>
                  <a:pt x="293316" y="387350"/>
                </a:lnTo>
                <a:close/>
                <a:moveTo>
                  <a:pt x="808037" y="298450"/>
                </a:moveTo>
                <a:lnTo>
                  <a:pt x="827881" y="306401"/>
                </a:lnTo>
                <a:lnTo>
                  <a:pt x="847725" y="298450"/>
                </a:lnTo>
                <a:lnTo>
                  <a:pt x="847725" y="536575"/>
                </a:lnTo>
                <a:lnTo>
                  <a:pt x="827881" y="522661"/>
                </a:lnTo>
                <a:lnTo>
                  <a:pt x="808037" y="536575"/>
                </a:lnTo>
                <a:lnTo>
                  <a:pt x="808037" y="298450"/>
                </a:lnTo>
                <a:close/>
                <a:moveTo>
                  <a:pt x="1106341" y="198438"/>
                </a:moveTo>
                <a:lnTo>
                  <a:pt x="1122567" y="205965"/>
                </a:lnTo>
                <a:lnTo>
                  <a:pt x="1139189" y="214285"/>
                </a:lnTo>
                <a:lnTo>
                  <a:pt x="1155020" y="223001"/>
                </a:lnTo>
                <a:lnTo>
                  <a:pt x="1170455" y="231717"/>
                </a:lnTo>
                <a:lnTo>
                  <a:pt x="1185889" y="241225"/>
                </a:lnTo>
                <a:lnTo>
                  <a:pt x="1200928" y="251129"/>
                </a:lnTo>
                <a:lnTo>
                  <a:pt x="1216363" y="261034"/>
                </a:lnTo>
                <a:lnTo>
                  <a:pt x="1231006" y="271335"/>
                </a:lnTo>
                <a:lnTo>
                  <a:pt x="1244858" y="282031"/>
                </a:lnTo>
                <a:lnTo>
                  <a:pt x="1258710" y="293520"/>
                </a:lnTo>
                <a:lnTo>
                  <a:pt x="1272562" y="305010"/>
                </a:lnTo>
                <a:lnTo>
                  <a:pt x="1286018" y="316895"/>
                </a:lnTo>
                <a:lnTo>
                  <a:pt x="1299078" y="328780"/>
                </a:lnTo>
                <a:lnTo>
                  <a:pt x="1312138" y="341854"/>
                </a:lnTo>
                <a:lnTo>
                  <a:pt x="1324407" y="354928"/>
                </a:lnTo>
                <a:lnTo>
                  <a:pt x="1336675" y="367606"/>
                </a:lnTo>
                <a:lnTo>
                  <a:pt x="1332322" y="423863"/>
                </a:lnTo>
                <a:lnTo>
                  <a:pt x="1318470" y="406827"/>
                </a:lnTo>
                <a:lnTo>
                  <a:pt x="1304618" y="390584"/>
                </a:lnTo>
                <a:lnTo>
                  <a:pt x="1289975" y="374737"/>
                </a:lnTo>
                <a:lnTo>
                  <a:pt x="1274145" y="359286"/>
                </a:lnTo>
                <a:lnTo>
                  <a:pt x="1258314" y="344231"/>
                </a:lnTo>
                <a:lnTo>
                  <a:pt x="1242088" y="329969"/>
                </a:lnTo>
                <a:lnTo>
                  <a:pt x="1225070" y="316103"/>
                </a:lnTo>
                <a:lnTo>
                  <a:pt x="1208052" y="302633"/>
                </a:lnTo>
                <a:lnTo>
                  <a:pt x="1189847" y="290351"/>
                </a:lnTo>
                <a:lnTo>
                  <a:pt x="1171642" y="278070"/>
                </a:lnTo>
                <a:lnTo>
                  <a:pt x="1153437" y="266580"/>
                </a:lnTo>
                <a:lnTo>
                  <a:pt x="1134440" y="255884"/>
                </a:lnTo>
                <a:lnTo>
                  <a:pt x="1114652" y="245187"/>
                </a:lnTo>
                <a:lnTo>
                  <a:pt x="1094864" y="235679"/>
                </a:lnTo>
                <a:lnTo>
                  <a:pt x="1074680" y="227359"/>
                </a:lnTo>
                <a:lnTo>
                  <a:pt x="1054100" y="218643"/>
                </a:lnTo>
                <a:lnTo>
                  <a:pt x="1106341" y="198438"/>
                </a:lnTo>
                <a:close/>
                <a:moveTo>
                  <a:pt x="545878" y="196850"/>
                </a:moveTo>
                <a:lnTo>
                  <a:pt x="598488" y="217164"/>
                </a:lnTo>
                <a:lnTo>
                  <a:pt x="577763" y="225130"/>
                </a:lnTo>
                <a:lnTo>
                  <a:pt x="557835" y="233495"/>
                </a:lnTo>
                <a:lnTo>
                  <a:pt x="538305" y="243055"/>
                </a:lnTo>
                <a:lnTo>
                  <a:pt x="518775" y="253013"/>
                </a:lnTo>
                <a:lnTo>
                  <a:pt x="500441" y="263369"/>
                </a:lnTo>
                <a:lnTo>
                  <a:pt x="481709" y="274522"/>
                </a:lnTo>
                <a:lnTo>
                  <a:pt x="463375" y="286471"/>
                </a:lnTo>
                <a:lnTo>
                  <a:pt x="446236" y="298421"/>
                </a:lnTo>
                <a:lnTo>
                  <a:pt x="428700" y="311566"/>
                </a:lnTo>
                <a:lnTo>
                  <a:pt x="411960" y="325108"/>
                </a:lnTo>
                <a:lnTo>
                  <a:pt x="395220" y="338651"/>
                </a:lnTo>
                <a:lnTo>
                  <a:pt x="379676" y="352991"/>
                </a:lnTo>
                <a:lnTo>
                  <a:pt x="364132" y="368127"/>
                </a:lnTo>
                <a:lnTo>
                  <a:pt x="349385" y="383263"/>
                </a:lnTo>
                <a:lnTo>
                  <a:pt x="335037" y="399594"/>
                </a:lnTo>
                <a:lnTo>
                  <a:pt x="321087" y="415925"/>
                </a:lnTo>
                <a:lnTo>
                  <a:pt x="317500" y="360957"/>
                </a:lnTo>
                <a:lnTo>
                  <a:pt x="329457" y="347812"/>
                </a:lnTo>
                <a:lnTo>
                  <a:pt x="341414" y="335465"/>
                </a:lnTo>
                <a:lnTo>
                  <a:pt x="354567" y="323117"/>
                </a:lnTo>
                <a:lnTo>
                  <a:pt x="367719" y="311566"/>
                </a:lnTo>
                <a:lnTo>
                  <a:pt x="380872" y="299616"/>
                </a:lnTo>
                <a:lnTo>
                  <a:pt x="394423" y="288463"/>
                </a:lnTo>
                <a:lnTo>
                  <a:pt x="408373" y="277708"/>
                </a:lnTo>
                <a:lnTo>
                  <a:pt x="422721" y="267352"/>
                </a:lnTo>
                <a:lnTo>
                  <a:pt x="437069" y="256996"/>
                </a:lnTo>
                <a:lnTo>
                  <a:pt x="451816" y="247436"/>
                </a:lnTo>
                <a:lnTo>
                  <a:pt x="466962" y="237877"/>
                </a:lnTo>
                <a:lnTo>
                  <a:pt x="482107" y="228715"/>
                </a:lnTo>
                <a:lnTo>
                  <a:pt x="497651" y="219952"/>
                </a:lnTo>
                <a:lnTo>
                  <a:pt x="513195" y="211986"/>
                </a:lnTo>
                <a:lnTo>
                  <a:pt x="529536" y="204020"/>
                </a:lnTo>
                <a:lnTo>
                  <a:pt x="545878" y="196850"/>
                </a:lnTo>
                <a:close/>
                <a:moveTo>
                  <a:pt x="1028700" y="25400"/>
                </a:moveTo>
                <a:lnTo>
                  <a:pt x="1048147" y="30571"/>
                </a:lnTo>
                <a:lnTo>
                  <a:pt x="1067197" y="36139"/>
                </a:lnTo>
                <a:lnTo>
                  <a:pt x="1086247" y="42503"/>
                </a:lnTo>
                <a:lnTo>
                  <a:pt x="1104900" y="49265"/>
                </a:lnTo>
                <a:lnTo>
                  <a:pt x="1123553" y="56026"/>
                </a:lnTo>
                <a:lnTo>
                  <a:pt x="1142207" y="63186"/>
                </a:lnTo>
                <a:lnTo>
                  <a:pt x="1160066" y="71538"/>
                </a:lnTo>
                <a:lnTo>
                  <a:pt x="1177925" y="79891"/>
                </a:lnTo>
                <a:lnTo>
                  <a:pt x="1195388" y="88641"/>
                </a:lnTo>
                <a:lnTo>
                  <a:pt x="1212850" y="97392"/>
                </a:lnTo>
                <a:lnTo>
                  <a:pt x="1230313" y="106937"/>
                </a:lnTo>
                <a:lnTo>
                  <a:pt x="1246982" y="116881"/>
                </a:lnTo>
                <a:lnTo>
                  <a:pt x="1263650" y="127620"/>
                </a:lnTo>
                <a:lnTo>
                  <a:pt x="1280319" y="138359"/>
                </a:lnTo>
                <a:lnTo>
                  <a:pt x="1296194" y="149098"/>
                </a:lnTo>
                <a:lnTo>
                  <a:pt x="1312069" y="160633"/>
                </a:lnTo>
                <a:lnTo>
                  <a:pt x="1327547" y="172565"/>
                </a:lnTo>
                <a:lnTo>
                  <a:pt x="1342629" y="184497"/>
                </a:lnTo>
                <a:lnTo>
                  <a:pt x="1358107" y="197225"/>
                </a:lnTo>
                <a:lnTo>
                  <a:pt x="1372791" y="209953"/>
                </a:lnTo>
                <a:lnTo>
                  <a:pt x="1386682" y="223079"/>
                </a:lnTo>
                <a:lnTo>
                  <a:pt x="1400572" y="237000"/>
                </a:lnTo>
                <a:lnTo>
                  <a:pt x="1414463" y="250921"/>
                </a:lnTo>
                <a:lnTo>
                  <a:pt x="1427957" y="264444"/>
                </a:lnTo>
                <a:lnTo>
                  <a:pt x="1440657" y="279161"/>
                </a:lnTo>
                <a:lnTo>
                  <a:pt x="1453754" y="293877"/>
                </a:lnTo>
                <a:lnTo>
                  <a:pt x="1466454" y="309389"/>
                </a:lnTo>
                <a:lnTo>
                  <a:pt x="1477963" y="324901"/>
                </a:lnTo>
                <a:lnTo>
                  <a:pt x="1489473" y="340413"/>
                </a:lnTo>
                <a:lnTo>
                  <a:pt x="1501379" y="356323"/>
                </a:lnTo>
                <a:lnTo>
                  <a:pt x="1512094" y="372233"/>
                </a:lnTo>
                <a:lnTo>
                  <a:pt x="1522413" y="388938"/>
                </a:lnTo>
                <a:lnTo>
                  <a:pt x="1470026" y="380187"/>
                </a:lnTo>
                <a:lnTo>
                  <a:pt x="1460501" y="366664"/>
                </a:lnTo>
                <a:lnTo>
                  <a:pt x="1451373" y="353539"/>
                </a:lnTo>
                <a:lnTo>
                  <a:pt x="1441451" y="340413"/>
                </a:lnTo>
                <a:lnTo>
                  <a:pt x="1430735" y="327685"/>
                </a:lnTo>
                <a:lnTo>
                  <a:pt x="1420416" y="315355"/>
                </a:lnTo>
                <a:lnTo>
                  <a:pt x="1409701" y="302627"/>
                </a:lnTo>
                <a:lnTo>
                  <a:pt x="1398985" y="290695"/>
                </a:lnTo>
                <a:lnTo>
                  <a:pt x="1387872" y="278763"/>
                </a:lnTo>
                <a:lnTo>
                  <a:pt x="1375966" y="267228"/>
                </a:lnTo>
                <a:lnTo>
                  <a:pt x="1364457" y="255694"/>
                </a:lnTo>
                <a:lnTo>
                  <a:pt x="1352154" y="244557"/>
                </a:lnTo>
                <a:lnTo>
                  <a:pt x="1340247" y="233420"/>
                </a:lnTo>
                <a:lnTo>
                  <a:pt x="1327944" y="223079"/>
                </a:lnTo>
                <a:lnTo>
                  <a:pt x="1315244" y="212737"/>
                </a:lnTo>
                <a:lnTo>
                  <a:pt x="1302544" y="202396"/>
                </a:lnTo>
                <a:lnTo>
                  <a:pt x="1289844" y="192452"/>
                </a:lnTo>
                <a:lnTo>
                  <a:pt x="1276350" y="182906"/>
                </a:lnTo>
                <a:lnTo>
                  <a:pt x="1262857" y="173758"/>
                </a:lnTo>
                <a:lnTo>
                  <a:pt x="1248966" y="164610"/>
                </a:lnTo>
                <a:lnTo>
                  <a:pt x="1235472" y="155462"/>
                </a:lnTo>
                <a:lnTo>
                  <a:pt x="1221582" y="147507"/>
                </a:lnTo>
                <a:lnTo>
                  <a:pt x="1207294" y="139155"/>
                </a:lnTo>
                <a:lnTo>
                  <a:pt x="1192610" y="130802"/>
                </a:lnTo>
                <a:lnTo>
                  <a:pt x="1178322" y="123643"/>
                </a:lnTo>
                <a:lnTo>
                  <a:pt x="1163241" y="116085"/>
                </a:lnTo>
                <a:lnTo>
                  <a:pt x="1148557" y="108926"/>
                </a:lnTo>
                <a:lnTo>
                  <a:pt x="1133475" y="102164"/>
                </a:lnTo>
                <a:lnTo>
                  <a:pt x="1117997" y="95801"/>
                </a:lnTo>
                <a:lnTo>
                  <a:pt x="1102916" y="89834"/>
                </a:lnTo>
                <a:lnTo>
                  <a:pt x="1087041" y="84266"/>
                </a:lnTo>
                <a:lnTo>
                  <a:pt x="1071166" y="78698"/>
                </a:lnTo>
                <a:lnTo>
                  <a:pt x="1055291" y="73527"/>
                </a:lnTo>
                <a:lnTo>
                  <a:pt x="1028700" y="25400"/>
                </a:lnTo>
                <a:close/>
                <a:moveTo>
                  <a:pt x="619125" y="25400"/>
                </a:moveTo>
                <a:lnTo>
                  <a:pt x="594935" y="72333"/>
                </a:lnTo>
                <a:lnTo>
                  <a:pt x="579073" y="77504"/>
                </a:lnTo>
                <a:lnTo>
                  <a:pt x="563211" y="82674"/>
                </a:lnTo>
                <a:lnTo>
                  <a:pt x="546952" y="89038"/>
                </a:lnTo>
                <a:lnTo>
                  <a:pt x="531486" y="95004"/>
                </a:lnTo>
                <a:lnTo>
                  <a:pt x="516020" y="101368"/>
                </a:lnTo>
                <a:lnTo>
                  <a:pt x="500951" y="108130"/>
                </a:lnTo>
                <a:lnTo>
                  <a:pt x="485882" y="115289"/>
                </a:lnTo>
                <a:lnTo>
                  <a:pt x="470813" y="122846"/>
                </a:lnTo>
                <a:lnTo>
                  <a:pt x="456140" y="130005"/>
                </a:lnTo>
                <a:lnTo>
                  <a:pt x="441467" y="138358"/>
                </a:lnTo>
                <a:lnTo>
                  <a:pt x="427191" y="146313"/>
                </a:lnTo>
                <a:lnTo>
                  <a:pt x="412915" y="155063"/>
                </a:lnTo>
                <a:lnTo>
                  <a:pt x="399036" y="163813"/>
                </a:lnTo>
                <a:lnTo>
                  <a:pt x="385156" y="172961"/>
                </a:lnTo>
                <a:lnTo>
                  <a:pt x="371277" y="182507"/>
                </a:lnTo>
                <a:lnTo>
                  <a:pt x="358190" y="192053"/>
                </a:lnTo>
                <a:lnTo>
                  <a:pt x="345104" y="201996"/>
                </a:lnTo>
                <a:lnTo>
                  <a:pt x="332018" y="212338"/>
                </a:lnTo>
                <a:lnTo>
                  <a:pt x="319328" y="222679"/>
                </a:lnTo>
                <a:lnTo>
                  <a:pt x="307035" y="233418"/>
                </a:lnTo>
                <a:lnTo>
                  <a:pt x="294741" y="244554"/>
                </a:lnTo>
                <a:lnTo>
                  <a:pt x="282448" y="256089"/>
                </a:lnTo>
                <a:lnTo>
                  <a:pt x="270948" y="267226"/>
                </a:lnTo>
                <a:lnTo>
                  <a:pt x="259448" y="278760"/>
                </a:lnTo>
                <a:lnTo>
                  <a:pt x="247948" y="291090"/>
                </a:lnTo>
                <a:lnTo>
                  <a:pt x="236844" y="303022"/>
                </a:lnTo>
                <a:lnTo>
                  <a:pt x="226137" y="315750"/>
                </a:lnTo>
                <a:lnTo>
                  <a:pt x="215826" y="328477"/>
                </a:lnTo>
                <a:lnTo>
                  <a:pt x="205516" y="341205"/>
                </a:lnTo>
                <a:lnTo>
                  <a:pt x="195602" y="354728"/>
                </a:lnTo>
                <a:lnTo>
                  <a:pt x="185688" y="367854"/>
                </a:lnTo>
                <a:lnTo>
                  <a:pt x="176170" y="381377"/>
                </a:lnTo>
                <a:lnTo>
                  <a:pt x="123825" y="390525"/>
                </a:lnTo>
                <a:lnTo>
                  <a:pt x="134135" y="373820"/>
                </a:lnTo>
                <a:lnTo>
                  <a:pt x="145239" y="357512"/>
                </a:lnTo>
                <a:lnTo>
                  <a:pt x="156739" y="341205"/>
                </a:lnTo>
                <a:lnTo>
                  <a:pt x="168239" y="325693"/>
                </a:lnTo>
                <a:lnTo>
                  <a:pt x="180136" y="310181"/>
                </a:lnTo>
                <a:lnTo>
                  <a:pt x="192826" y="295067"/>
                </a:lnTo>
                <a:lnTo>
                  <a:pt x="205516" y="280351"/>
                </a:lnTo>
                <a:lnTo>
                  <a:pt x="218602" y="265635"/>
                </a:lnTo>
                <a:lnTo>
                  <a:pt x="232085" y="251316"/>
                </a:lnTo>
                <a:lnTo>
                  <a:pt x="245965" y="237395"/>
                </a:lnTo>
                <a:lnTo>
                  <a:pt x="259844" y="223872"/>
                </a:lnTo>
                <a:lnTo>
                  <a:pt x="274517" y="210349"/>
                </a:lnTo>
                <a:lnTo>
                  <a:pt x="289190" y="197621"/>
                </a:lnTo>
                <a:lnTo>
                  <a:pt x="303862" y="184893"/>
                </a:lnTo>
                <a:lnTo>
                  <a:pt x="319328" y="172961"/>
                </a:lnTo>
                <a:lnTo>
                  <a:pt x="334794" y="160631"/>
                </a:lnTo>
                <a:lnTo>
                  <a:pt x="350656" y="149495"/>
                </a:lnTo>
                <a:lnTo>
                  <a:pt x="366518" y="138358"/>
                </a:lnTo>
                <a:lnTo>
                  <a:pt x="383174" y="127619"/>
                </a:lnTo>
                <a:lnTo>
                  <a:pt x="399829" y="116880"/>
                </a:lnTo>
                <a:lnTo>
                  <a:pt x="416881" y="106936"/>
                </a:lnTo>
                <a:lnTo>
                  <a:pt x="433933" y="97391"/>
                </a:lnTo>
                <a:lnTo>
                  <a:pt x="451778" y="88640"/>
                </a:lnTo>
                <a:lnTo>
                  <a:pt x="469227" y="79890"/>
                </a:lnTo>
                <a:lnTo>
                  <a:pt x="487072" y="71140"/>
                </a:lnTo>
                <a:lnTo>
                  <a:pt x="505710" y="63185"/>
                </a:lnTo>
                <a:lnTo>
                  <a:pt x="523951" y="56026"/>
                </a:lnTo>
                <a:lnTo>
                  <a:pt x="542193" y="48867"/>
                </a:lnTo>
                <a:lnTo>
                  <a:pt x="561228" y="42105"/>
                </a:lnTo>
                <a:lnTo>
                  <a:pt x="580263" y="36139"/>
                </a:lnTo>
                <a:lnTo>
                  <a:pt x="599694" y="30570"/>
                </a:lnTo>
                <a:lnTo>
                  <a:pt x="619125" y="25400"/>
                </a:lnTo>
                <a:close/>
                <a:moveTo>
                  <a:pt x="824315" y="0"/>
                </a:moveTo>
                <a:lnTo>
                  <a:pt x="846110" y="792"/>
                </a:lnTo>
                <a:lnTo>
                  <a:pt x="868300" y="1585"/>
                </a:lnTo>
                <a:lnTo>
                  <a:pt x="889699" y="2774"/>
                </a:lnTo>
                <a:lnTo>
                  <a:pt x="911097" y="4756"/>
                </a:lnTo>
                <a:lnTo>
                  <a:pt x="932495" y="7530"/>
                </a:lnTo>
                <a:lnTo>
                  <a:pt x="953497" y="10700"/>
                </a:lnTo>
                <a:lnTo>
                  <a:pt x="974499" y="13871"/>
                </a:lnTo>
                <a:lnTo>
                  <a:pt x="995500" y="18230"/>
                </a:lnTo>
                <a:lnTo>
                  <a:pt x="1020861" y="63806"/>
                </a:lnTo>
                <a:lnTo>
                  <a:pt x="1084263" y="178339"/>
                </a:lnTo>
                <a:lnTo>
                  <a:pt x="1071187" y="183491"/>
                </a:lnTo>
                <a:lnTo>
                  <a:pt x="1015710" y="204892"/>
                </a:lnTo>
                <a:lnTo>
                  <a:pt x="847298" y="270679"/>
                </a:lnTo>
                <a:lnTo>
                  <a:pt x="827882" y="277813"/>
                </a:lnTo>
                <a:lnTo>
                  <a:pt x="808465" y="270679"/>
                </a:lnTo>
                <a:lnTo>
                  <a:pt x="636883" y="203703"/>
                </a:lnTo>
                <a:lnTo>
                  <a:pt x="581010" y="181906"/>
                </a:lnTo>
                <a:lnTo>
                  <a:pt x="571500" y="178339"/>
                </a:lnTo>
                <a:lnTo>
                  <a:pt x="630147" y="63409"/>
                </a:lnTo>
                <a:lnTo>
                  <a:pt x="653130" y="18230"/>
                </a:lnTo>
                <a:lnTo>
                  <a:pt x="673736" y="13871"/>
                </a:lnTo>
                <a:lnTo>
                  <a:pt x="694738" y="10700"/>
                </a:lnTo>
                <a:lnTo>
                  <a:pt x="716136" y="7530"/>
                </a:lnTo>
                <a:lnTo>
                  <a:pt x="737534" y="4756"/>
                </a:lnTo>
                <a:lnTo>
                  <a:pt x="758932" y="2774"/>
                </a:lnTo>
                <a:lnTo>
                  <a:pt x="780726" y="1585"/>
                </a:lnTo>
                <a:lnTo>
                  <a:pt x="802125" y="792"/>
                </a:lnTo>
                <a:lnTo>
                  <a:pt x="824315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normAutofit/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9" name="矩形 18"/>
          <p:cNvSpPr/>
          <p:nvPr>
            <p:custDataLst>
              <p:tags r:id="rId15"/>
            </p:custDataLst>
          </p:nvPr>
        </p:nvSpPr>
        <p:spPr>
          <a:xfrm>
            <a:off x="4353559" y="5245665"/>
            <a:ext cx="5987149" cy="896435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考核结果：考核结果作为评价施工队伍安全水平的重要依据，对考核不合格的队伍进行整改和培训</a:t>
            </a:r>
          </a:p>
        </p:txBody>
      </p:sp>
    </p:spTree>
    <p:custDataLst>
      <p:tags r:id="rId16"/>
    </p:custDataLst>
  </p:cSld>
  <p:clrMapOvr>
    <a:masterClrMapping/>
  </p:clrMapOvr>
  <p:transition spd="med"/>
  <p:timing/>
</p:sld>
</file>

<file path=ppt/slides/slide1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 descr="andrew-kliatskyi-jpu0gMXT9to-unsplas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rot="5400000" flipH="1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综合评价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/>
          <p:cNvSpPr/>
          <p:nvPr>
            <p:custDataLst>
              <p:tags r:id="rId6"/>
            </p:custDataLst>
          </p:nvPr>
        </p:nvSpPr>
        <p:spPr>
          <a:xfrm>
            <a:off x="1306195" y="1488540"/>
            <a:ext cx="9585960" cy="866892"/>
          </a:xfrm>
          <a:prstGeom prst="rect">
            <a:avLst/>
          </a:prstGeom>
          <a:solidFill>
            <a:schemeClr val="lt1"/>
          </a:solidFill>
          <a:ln>
            <a:solidFill>
              <a:schemeClr val="lt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" name="文本框 13"/>
          <p:cNvSpPr txBox="1"/>
          <p:nvPr>
            <p:custDataLst>
              <p:tags r:id="rId7"/>
            </p:custDataLst>
          </p:nvPr>
        </p:nvSpPr>
        <p:spPr>
          <a:xfrm>
            <a:off x="1427808" y="1592099"/>
            <a:ext cx="1180875" cy="659773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algn="ctr"/>
            <a:r>
              <a:rPr lang="en-US" altLang="zh-CN" sz="3200" b="1" spc="300">
                <a:solidFill>
                  <a:schemeClr val="accen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01</a:t>
            </a:r>
          </a:p>
        </p:txBody>
      </p:sp>
      <p:cxnSp>
        <p:nvCxnSpPr>
          <p:cNvPr id="16" name="直接连接符 15"/>
          <p:cNvCxnSpPr/>
          <p:nvPr>
            <p:custDataLst>
              <p:tags r:id="rId8"/>
            </p:custDataLst>
          </p:nvPr>
        </p:nvCxnSpPr>
        <p:spPr>
          <a:xfrm flipH="1">
            <a:off x="2648803" y="1641141"/>
            <a:ext cx="0" cy="561689"/>
          </a:xfrm>
          <a:prstGeom prst="line">
            <a:avLst/>
          </a:prstGeom>
          <a:ln w="6350">
            <a:solidFill>
              <a:schemeClr val="lt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文本框 16"/>
          <p:cNvSpPr txBox="1"/>
          <p:nvPr>
            <p:custDataLst>
              <p:tags r:id="rId9"/>
            </p:custDataLst>
          </p:nvPr>
        </p:nvSpPr>
        <p:spPr>
          <a:xfrm>
            <a:off x="2918365" y="1692801"/>
            <a:ext cx="7497938" cy="458369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lvl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5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考核内容：包括理论知识、实际操作和应急处理能力</a:t>
            </a:r>
          </a:p>
        </p:txBody>
      </p:sp>
      <p:sp>
        <p:nvSpPr>
          <p:cNvPr id="20" name="矩形 19"/>
          <p:cNvSpPr/>
          <p:nvPr>
            <p:custDataLst>
              <p:tags r:id="rId10"/>
            </p:custDataLst>
          </p:nvPr>
        </p:nvSpPr>
        <p:spPr>
          <a:xfrm>
            <a:off x="1306195" y="2747217"/>
            <a:ext cx="9585960" cy="866892"/>
          </a:xfrm>
          <a:prstGeom prst="rect">
            <a:avLst/>
          </a:prstGeom>
          <a:solidFill>
            <a:schemeClr val="lt1"/>
          </a:solidFill>
          <a:ln>
            <a:solidFill>
              <a:schemeClr val="lt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2" name="文本框 21"/>
          <p:cNvSpPr txBox="1"/>
          <p:nvPr>
            <p:custDataLst>
              <p:tags r:id="rId11"/>
            </p:custDataLst>
          </p:nvPr>
        </p:nvSpPr>
        <p:spPr>
          <a:xfrm>
            <a:off x="1427808" y="2850776"/>
            <a:ext cx="1180875" cy="659773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algn="ctr"/>
            <a:r>
              <a:rPr lang="en-US" altLang="zh-CN" sz="3200" b="1" spc="300">
                <a:solidFill>
                  <a:schemeClr val="accen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02</a:t>
            </a:r>
          </a:p>
        </p:txBody>
      </p:sp>
      <p:cxnSp>
        <p:nvCxnSpPr>
          <p:cNvPr id="23" name="直接连接符 22"/>
          <p:cNvCxnSpPr/>
          <p:nvPr>
            <p:custDataLst>
              <p:tags r:id="rId12"/>
            </p:custDataLst>
          </p:nvPr>
        </p:nvCxnSpPr>
        <p:spPr>
          <a:xfrm flipH="1">
            <a:off x="2648803" y="2899818"/>
            <a:ext cx="0" cy="561689"/>
          </a:xfrm>
          <a:prstGeom prst="line">
            <a:avLst/>
          </a:prstGeom>
          <a:ln w="6350">
            <a:solidFill>
              <a:schemeClr val="lt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文本框 23"/>
          <p:cNvSpPr txBox="1"/>
          <p:nvPr>
            <p:custDataLst>
              <p:tags r:id="rId13"/>
            </p:custDataLst>
          </p:nvPr>
        </p:nvSpPr>
        <p:spPr>
          <a:xfrm>
            <a:off x="2918367" y="2951478"/>
            <a:ext cx="7497944" cy="458369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lvl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3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考核方式：采用笔试、实际操作和模拟演练相结合的方式</a:t>
            </a:r>
          </a:p>
        </p:txBody>
      </p:sp>
      <p:sp>
        <p:nvSpPr>
          <p:cNvPr id="26" name="矩形 25"/>
          <p:cNvSpPr/>
          <p:nvPr>
            <p:custDataLst>
              <p:tags r:id="rId14"/>
            </p:custDataLst>
          </p:nvPr>
        </p:nvSpPr>
        <p:spPr>
          <a:xfrm>
            <a:off x="1306195" y="4005894"/>
            <a:ext cx="9585960" cy="866892"/>
          </a:xfrm>
          <a:prstGeom prst="rect">
            <a:avLst/>
          </a:prstGeom>
          <a:solidFill>
            <a:schemeClr val="lt1"/>
          </a:solidFill>
          <a:ln>
            <a:solidFill>
              <a:schemeClr val="lt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8" name="文本框 27"/>
          <p:cNvSpPr txBox="1"/>
          <p:nvPr>
            <p:custDataLst>
              <p:tags r:id="rId15"/>
            </p:custDataLst>
          </p:nvPr>
        </p:nvSpPr>
        <p:spPr>
          <a:xfrm>
            <a:off x="1427808" y="4109453"/>
            <a:ext cx="1180875" cy="659773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algn="ctr"/>
            <a:r>
              <a:rPr lang="en-US" altLang="zh-CN" sz="3200" b="1" spc="300">
                <a:solidFill>
                  <a:schemeClr val="accen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03</a:t>
            </a:r>
          </a:p>
        </p:txBody>
      </p:sp>
      <p:cxnSp>
        <p:nvCxnSpPr>
          <p:cNvPr id="29" name="直接连接符 28"/>
          <p:cNvCxnSpPr/>
          <p:nvPr>
            <p:custDataLst>
              <p:tags r:id="rId16"/>
            </p:custDataLst>
          </p:nvPr>
        </p:nvCxnSpPr>
        <p:spPr>
          <a:xfrm flipH="1">
            <a:off x="2648803" y="4158495"/>
            <a:ext cx="0" cy="561689"/>
          </a:xfrm>
          <a:prstGeom prst="line">
            <a:avLst/>
          </a:prstGeom>
          <a:ln w="6350">
            <a:solidFill>
              <a:schemeClr val="lt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文本框 29"/>
          <p:cNvSpPr txBox="1"/>
          <p:nvPr>
            <p:custDataLst>
              <p:tags r:id="rId17"/>
            </p:custDataLst>
          </p:nvPr>
        </p:nvSpPr>
        <p:spPr>
          <a:xfrm>
            <a:off x="2918367" y="4210155"/>
            <a:ext cx="7497944" cy="458369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lvl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5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评分标准：根据考核内容设定评分标准，满分100分</a:t>
            </a:r>
          </a:p>
        </p:txBody>
      </p:sp>
      <p:sp>
        <p:nvSpPr>
          <p:cNvPr id="32" name="矩形 31"/>
          <p:cNvSpPr/>
          <p:nvPr>
            <p:custDataLst>
              <p:tags r:id="rId18"/>
            </p:custDataLst>
          </p:nvPr>
        </p:nvSpPr>
        <p:spPr>
          <a:xfrm>
            <a:off x="1306195" y="5264570"/>
            <a:ext cx="9585960" cy="866892"/>
          </a:xfrm>
          <a:prstGeom prst="rect">
            <a:avLst/>
          </a:prstGeom>
          <a:solidFill>
            <a:schemeClr val="lt1"/>
          </a:solidFill>
          <a:ln>
            <a:solidFill>
              <a:schemeClr val="lt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4" name="文本框 33"/>
          <p:cNvSpPr txBox="1"/>
          <p:nvPr>
            <p:custDataLst>
              <p:tags r:id="rId19"/>
            </p:custDataLst>
          </p:nvPr>
        </p:nvSpPr>
        <p:spPr>
          <a:xfrm>
            <a:off x="1427808" y="5368128"/>
            <a:ext cx="1180875" cy="659773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algn="ctr"/>
            <a:r>
              <a:rPr lang="en-US" altLang="zh-CN" sz="3200" b="1" spc="300">
                <a:solidFill>
                  <a:schemeClr val="accen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04</a:t>
            </a:r>
          </a:p>
        </p:txBody>
      </p:sp>
      <p:cxnSp>
        <p:nvCxnSpPr>
          <p:cNvPr id="35" name="直接连接符 34"/>
          <p:cNvCxnSpPr/>
          <p:nvPr>
            <p:custDataLst>
              <p:tags r:id="rId20"/>
            </p:custDataLst>
          </p:nvPr>
        </p:nvCxnSpPr>
        <p:spPr>
          <a:xfrm flipH="1">
            <a:off x="2648803" y="5417171"/>
            <a:ext cx="0" cy="561689"/>
          </a:xfrm>
          <a:prstGeom prst="line">
            <a:avLst/>
          </a:prstGeom>
          <a:ln w="6350">
            <a:solidFill>
              <a:schemeClr val="lt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文本框 35"/>
          <p:cNvSpPr txBox="1"/>
          <p:nvPr>
            <p:custDataLst>
              <p:tags r:id="rId21"/>
            </p:custDataLst>
          </p:nvPr>
        </p:nvSpPr>
        <p:spPr>
          <a:xfrm>
            <a:off x="2918367" y="5468830"/>
            <a:ext cx="7497944" cy="458369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lvl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9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考核结果：根据考核结果，对施工队伍进行综合评价，并提出改进建议</a:t>
            </a:r>
          </a:p>
        </p:txBody>
      </p:sp>
      <p:sp>
        <p:nvSpPr>
          <p:cNvPr id="31" name="矩形 30"/>
          <p:cNvSpPr/>
          <p:nvPr>
            <p:custDataLst>
              <p:tags r:id="rId22"/>
            </p:custDataLst>
          </p:nvPr>
        </p:nvSpPr>
        <p:spPr>
          <a:xfrm>
            <a:off x="1314792" y="1495669"/>
            <a:ext cx="40837" cy="85256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7" name="矩形 36"/>
          <p:cNvSpPr/>
          <p:nvPr>
            <p:custDataLst>
              <p:tags r:id="rId23"/>
            </p:custDataLst>
          </p:nvPr>
        </p:nvSpPr>
        <p:spPr>
          <a:xfrm>
            <a:off x="1314792" y="5272022"/>
            <a:ext cx="40837" cy="85256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9" name="矩形 38"/>
          <p:cNvSpPr/>
          <p:nvPr>
            <p:custDataLst>
              <p:tags r:id="rId24"/>
            </p:custDataLst>
          </p:nvPr>
        </p:nvSpPr>
        <p:spPr>
          <a:xfrm>
            <a:off x="1314792" y="2754453"/>
            <a:ext cx="40837" cy="85256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0" name="矩形 39"/>
          <p:cNvSpPr/>
          <p:nvPr>
            <p:custDataLst>
              <p:tags r:id="rId25"/>
            </p:custDataLst>
          </p:nvPr>
        </p:nvSpPr>
        <p:spPr>
          <a:xfrm>
            <a:off x="1314792" y="4013238"/>
            <a:ext cx="40837" cy="85256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</p:spTree>
    <p:custDataLst>
      <p:tags r:id="rId26"/>
    </p:custDataLst>
  </p:cSld>
  <p:clrMapOvr>
    <a:masterClrMapping/>
  </p:clrMapOvr>
  <p:transition spd="med"/>
  <p:timing/>
</p:sld>
</file>

<file path=ppt/slides/slide1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rgbClr val="201F2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占位符 2"/>
          <p:cNvSpPr/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汇报人：稻壳儿</a:t>
            </a:r>
          </a:p>
        </p:txBody>
      </p:sp>
      <p:sp>
        <p:nvSpPr>
          <p:cNvPr id="4" name="标题 3"/>
          <p:cNvSpPr/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THANK YOU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08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08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1"/>
  <p:tag name="KSO_WM_TEMPLATE_INDEX" val="20205081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壳儿"/>
  <p:tag name="KSO_WM_UNIT_SUBTYPE" val="b"/>
  <p:tag name="KSO_WM_UNIT_TYPE" val="f"/>
  <p:tag name="KSO_WM_UNIT_VALUE" val="60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17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f*1"/>
  <p:tag name="KSO_WM_UNIT_INDEX" val="1"/>
  <p:tag name="KSO_WM_UNIT_LAYERLEVEL" val="1"/>
  <p:tag name="KSO_WM_UNIT_NOCLEAR" val="0"/>
  <p:tag name="KSO_WM_UNIT_PRESET_TEXT" val="20XX/XX/XX"/>
  <p:tag name="KSO_WM_UNIT_SUBTYPE" val="c"/>
  <p:tag name="KSO_WM_UNIT_TYPE" val="f"/>
  <p:tag name="KSO_WM_UNIT_VALUE" val="60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3*e*1"/>
  <p:tag name="KSO_WM_UNIT_INDEX" val="1"/>
  <p:tag name="KSO_WM_UNIT_LAYERLEVEL" val="1"/>
  <p:tag name="KSO_WM_UNIT_NOCLEAR" val="0"/>
  <p:tag name="KSO_WM_UNIT_PRESET_TEXT" val="PART  ONE"/>
  <p:tag name="KSO_WM_UNIT_TYPE" val="e"/>
  <p:tag name="KSO_WM_UNIT_VALUE" val="6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f*2"/>
  <p:tag name="KSO_WM_UNIT_INDEX" val="2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小标题"/>
  <p:tag name="KSO_WM_UNIT_TYPE" val="a"/>
  <p:tag name="KSO_WM_UNIT_VALUE" val="10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2"/>
  <p:tag name="KSO_WM_UNIT_INDEX" val="2"/>
  <p:tag name="KSO_WM_UNIT_ISCONTENTSTITLE" val="0"/>
  <p:tag name="KSO_WM_UNIT_ISNUMDGMTITLE" val="0"/>
  <p:tag name="KSO_WM_UNIT_LAYERLEVEL" val="1"/>
  <p:tag name="KSO_WM_UNIT_NOCLEAR" val="0"/>
  <p:tag name="KSO_WM_UNIT_PRESET_TEXT" val="添加小标题"/>
  <p:tag name="KSO_WM_UNIT_TYPE" val="a"/>
  <p:tag name="KSO_WM_UNIT_VALUE" val="10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3"/>
  <p:tag name="KSO_WM_UNIT_INDEX" val="3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"/>
  <p:tag name="KSO_WM_UNIT_INDEX" val="2"/>
  <p:tag name="KSO_WM_UNIT_LAYERLEVEL" val="1"/>
  <p:tag name="KSO_WM_UNIT_TYPE" val="i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1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1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1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1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1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1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壳儿"/>
  <p:tag name="KSO_WM_UNIT_SUBTYPE" val="b"/>
  <p:tag name="KSO_WM_UNIT_TYPE" val="f"/>
  <p:tag name="KSO_WM_UNIT_VALUE" val="60"/>
</p:tagLst>
</file>

<file path=ppt/tags/tag1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THANK YOU"/>
  <p:tag name="KSO_WM_UNIT_TYPE" val="a"/>
  <p:tag name="KSO_WM_UNIT_VALUE" val="10"/>
</p:tagLst>
</file>

<file path=ppt/tags/tag1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3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13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13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3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3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40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3*i*1"/>
  <p:tag name="KSO_WM_UNIT_INDEX" val="1"/>
  <p:tag name="KSO_WM_UNIT_LAYERLEVEL" val="1"/>
  <p:tag name="KSO_WM_UNIT_SUBTYPE" val="h"/>
  <p:tag name="KSO_WM_UNIT_TYPE" val="i"/>
</p:tagLst>
</file>

<file path=ppt/tags/tag141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42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43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44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45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46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4*i*1"/>
  <p:tag name="KSO_WM_UNIT_INDEX" val="1"/>
  <p:tag name="KSO_WM_UNIT_LAYERLEVEL" val="1"/>
  <p:tag name="KSO_WM_UNIT_SUBTYPE" val="h"/>
  <p:tag name="KSO_WM_UNIT_TYPE" val="i"/>
</p:tagLst>
</file>

<file path=ppt/tags/tag147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48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49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50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51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52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53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5*i*1"/>
  <p:tag name="KSO_WM_UNIT_INDEX" val="1"/>
  <p:tag name="KSO_WM_UNIT_LAYERLEVEL" val="1"/>
  <p:tag name="KSO_WM_UNIT_SUBTYPE" val="h"/>
  <p:tag name="KSO_WM_UNIT_TYPE" val="i"/>
</p:tagLst>
</file>

<file path=ppt/tags/tag154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55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56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57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58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59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60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6*i*1"/>
  <p:tag name="KSO_WM_UNIT_INDEX" val="1"/>
  <p:tag name="KSO_WM_UNIT_LAYERLEVEL" val="1"/>
  <p:tag name="KSO_WM_UNIT_SUBTYPE" val="h"/>
  <p:tag name="KSO_WM_UNIT_TYPE" val="i"/>
</p:tagLst>
</file>

<file path=ppt/tags/tag161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62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63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64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65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66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67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7*i*1"/>
  <p:tag name="KSO_WM_UNIT_INDEX" val="1"/>
  <p:tag name="KSO_WM_UNIT_LAYERLEVEL" val="1"/>
  <p:tag name="KSO_WM_UNIT_SUBTYPE" val="h"/>
  <p:tag name="KSO_WM_UNIT_TYPE" val="i"/>
</p:tagLst>
</file>

<file path=ppt/tags/tag168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69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70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71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72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73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74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75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76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8*i*1"/>
  <p:tag name="KSO_WM_UNIT_INDEX" val="1"/>
  <p:tag name="KSO_WM_UNIT_LAYERLEVEL" val="1"/>
  <p:tag name="KSO_WM_UNIT_SUBTYPE" val="h"/>
  <p:tag name="KSO_WM_UNIT_TYPE" val="i"/>
</p:tagLst>
</file>

<file path=ppt/tags/tag177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78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79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80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81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18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81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1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87.xml><?xml version="1.0" encoding="utf-8"?>
<p:tagLst xmlns:p="http://schemas.openxmlformats.org/presentationml/2006/main">
  <p:tag name="ISLIDE.ICON" val="#54868;"/>
  <p:tag name="KSO_WM_BEAUTIFY_FLAG" val="#wm#"/>
  <p:tag name="KSO_WM_TAG_VERSION" val="1.0"/>
  <p:tag name="KSO_WM_TEMPLATE_CATEGORY" val="custom"/>
  <p:tag name="KSO_WM_TEMPLATE_COLOR_TYPE" val="0"/>
  <p:tag name="KSO_WM_TEMPLATE_INDEX" val="20230305"/>
  <p:tag name="KSO_WM_TEMPLATE_MASTER_TYPE" val="1"/>
  <p:tag name="KSO_WM_TEMPLATE_SUBCATEGORY" val="29"/>
  <p:tag name="KSO_WM_TEMPLATE_THUMBS_INDEX" val="1、9"/>
</p:tagLst>
</file>

<file path=ppt/tags/tag18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5"/>
  <p:tag name="KSO_WM_UNIT_COMPATIBLE" val="0"/>
  <p:tag name="KSO_WM_UNIT_CONTENT_GROUP_TYPE" val="contentchip"/>
  <p:tag name="KSO_WM_UNIT_DIAGRAM_ISNUMVISUAL" val="0"/>
  <p:tag name="KSO_WM_UNIT_DIAGRAM_ISREFERUNIT" val="0"/>
  <p:tag name="KSO_WM_UNIT_FILL_FORE_SCHEMECOLOR_INDEX" val="10"/>
  <p:tag name="KSO_WM_UNIT_FILL_FORE_SCHEMECOLOR_INDEX_BRIGHTNESS" val="0"/>
  <p:tag name="KSO_WM_UNIT_FILL_TYPE" val="1"/>
  <p:tag name="KSO_WM_UNIT_HIGHLIGHT" val="0"/>
  <p:tag name="KSO_WM_UNIT_ID" val="custom20230305_1*f*1"/>
  <p:tag name="KSO_WM_UNIT_INDEX" val="1"/>
  <p:tag name="KSO_WM_UNIT_LAYERLEVEL" val="1"/>
  <p:tag name="KSO_WM_UNIT_NOCLEAR" val="0"/>
  <p:tag name="KSO_WM_UNIT_PRESET_TEXT" val="汇报人：稻壳儿"/>
  <p:tag name="KSO_WM_UNIT_SUBTYPE" val="b"/>
  <p:tag name="KSO_WM_UNIT_TEXT_FILL_FORE_SCHEMECOLOR_INDEX" val="14"/>
  <p:tag name="KSO_WM_UNIT_TEXT_FILL_FORE_SCHEMECOLOR_INDEX_BRIGHTNESS" val="0"/>
  <p:tag name="KSO_WM_UNIT_TEXT_FILL_TYPE" val="1"/>
  <p:tag name="KSO_WM_UNIT_TYPE" val="f"/>
  <p:tag name="KSO_WM_UNIT_VALUE" val="60"/>
</p:tagLst>
</file>

<file path=ppt/tags/tag18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5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05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EXT_FILL_FORE_SCHEMECOLOR_INDEX" val="14"/>
  <p:tag name="KSO_WM_UNIT_TEXT_FILL_FORE_SCHEMECOLOR_INDEX_BRIGHTNESS" val="0"/>
  <p:tag name="KSO_WM_UNIT_TEXT_FILL_TYPE" val="1"/>
  <p:tag name="KSO_WM_UNIT_TYPE" val="a"/>
  <p:tag name="KSO_WM_UNIT_VALUE" val="10"/>
</p:tagLst>
</file>

<file path=ppt/tags/tag190.xml><?xml version="1.0" encoding="utf-8"?>
<p:tagLst xmlns:p="http://schemas.openxmlformats.org/presentationml/2006/main">
  <p:tag name="ISLIDE.ICON" val="#54868;"/>
  <p:tag name="KSO_WM_BEAUTIFY_FLAG" val="#wm#"/>
  <p:tag name="KSO_WM_SLIDE_CONTENT_AREA" val="{&quot;left&quot;:&quot;81.45&quot;,&quot;top&quot;:&quot;138.4&quot;,&quot;width&quot;:&quot;696.55&quot;,&quot;height&quot;:&quot;258.65&quot;}"/>
  <p:tag name="KSO_WM_SLIDE_ID" val="custom20230305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0305"/>
  <p:tag name="KSO_WM_TEMPLATE_MASTER_TYPE" val="1"/>
  <p:tag name="KSO_WM_TEMPLATE_SUBCATEGORY" val="0"/>
  <p:tag name="KSO_WM_TEMPLATE_THUMBS_INDEX" val="1、9"/>
</p:tagLst>
</file>

<file path=ppt/tags/tag19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19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25"/>
  <p:tag name="KSO_WM_UNIT_FILL_TYPE" val="1"/>
  <p:tag name="KSO_WM_UNIT_HIGHLIGHT" val="0"/>
  <p:tag name="KSO_WM_UNIT_ID" val="custom20202990_4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  <p:tag name="KSO_WM_UNIT_USESOURCEFORMAT_APPLY" val="1"/>
</p:tagLst>
</file>

<file path=ppt/tags/tag19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i*1_1_1"/>
  <p:tag name="KSO_WM_UNIT_INDEX" val="1_1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19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i*1_2_1"/>
  <p:tag name="KSO_WM_UNIT_INDEX" val="1_2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19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i*1_3_1"/>
  <p:tag name="KSO_WM_UNIT_INDEX" val="1_3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19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i*1_4_1"/>
  <p:tag name="KSO_WM_UNIT_INDEX" val="1_4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19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i*1_1"/>
  <p:tag name="KSO_WM_UNIT_INDEX" val="1_1"/>
  <p:tag name="KSO_WM_UNIT_LAYERLEVEL" val="1_1"/>
  <p:tag name="KSO_WM_UNIT_LINE_FILL_TYPE" val="2"/>
  <p:tag name="KSO_WM_UNIT_LINE_FORE_SCHEMECOLOR_INDEX" val="14"/>
  <p:tag name="KSO_WM_UNIT_LINE_FORE_SCHEMECOLOR_INDEX_BRIGHTNESS" val="-0.25"/>
  <p:tag name="KSO_WM_UNIT_TYPE" val="l_i"/>
  <p:tag name="KSO_WM_UNIT_USESOURCEFORMAT_APPLY" val="1"/>
</p:tagLst>
</file>

<file path=ppt/tags/tag19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USESOURCEFORMAT_APPLY" val="1"/>
  <p:tag name="KSO_WM_UNIT_VALUE" val="2"/>
</p:tagLst>
</file>

<file path=ppt/tags/tag19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f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此处添加正文......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1"/>
  <p:tag name="KSO_WM_UNIT_VALUE" val="11"/>
</p:tagLst>
</file>

<file path=ppt/tags/tag20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f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此处添加正文......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1"/>
  <p:tag name="KSO_WM_UNIT_VALUE" val="11"/>
</p:tagLst>
</file>

<file path=ppt/tags/tag20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f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此处添加正文......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1"/>
  <p:tag name="KSO_WM_UNIT_VALUE" val="11"/>
</p:tagLst>
</file>

<file path=ppt/tags/tag20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f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此处添加正文......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1"/>
  <p:tag name="KSO_WM_UNIT_VALUE" val="11"/>
</p:tagLst>
</file>

<file path=ppt/tags/tag203.xml><?xml version="1.0" encoding="utf-8"?>
<p:tagLst xmlns:p="http://schemas.openxmlformats.org/presentationml/2006/main">
  <p:tag name="KSO_WM_BEAUTIFY_FLAG" val="#wm#"/>
  <p:tag name="KSO_WM_DIAGRAM_GROUP_CODE" val="l1-1"/>
  <p:tag name="KSO_WM_SLIDE_BACKGROUND_TYPE" val="general"/>
  <p:tag name="KSO_WM_SLIDE_DIAGTYPE" val="l"/>
  <p:tag name="KSO_WM_SLIDE_ID" val="custom20202990_4"/>
  <p:tag name="KSO_WM_SLIDE_INDEX" val="4"/>
  <p:tag name="KSO_WM_SLIDE_ITEM_CNT" val="4"/>
  <p:tag name="KSO_WM_SLIDE_LAYOUT" val="a_l"/>
  <p:tag name="KSO_WM_SLIDE_LAYOUT_CNT" val="1_1"/>
  <p:tag name="KSO_WM_SLIDE_SUBTYPE" val="diag"/>
  <p:tag name="KSO_WM_SLIDE_TYPE" val="contents"/>
  <p:tag name="KSO_WM_TAG_VERSION" val="1.0"/>
  <p:tag name="KSO_WM_TEMPLATE_CATEGORY" val="custom"/>
  <p:tag name="KSO_WM_TEMPLATE_COLOR_TYPE" val="1"/>
  <p:tag name="KSO_WM_TEMPLATE_INDEX" val="20202990"/>
  <p:tag name="KSO_WM_TEMPLATE_MASTER_TYPE" val="1"/>
  <p:tag name="KSO_WM_TEMPLATE_SUBCATEGORY" val="17"/>
</p:tagLst>
</file>

<file path=ppt/tags/tag20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5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05_7*e*1"/>
  <p:tag name="KSO_WM_UNIT_INDEX" val="1"/>
  <p:tag name="KSO_WM_UNIT_LAYERLEVEL" val="1"/>
  <p:tag name="KSO_WM_UNIT_NOCLEAR" val="0"/>
  <p:tag name="KSO_WM_UNIT_PRESET_TEXT" val="PART  ONE"/>
  <p:tag name="KSO_WM_UNIT_TEXT_FILL_FORE_SCHEMECOLOR_INDEX" val="14"/>
  <p:tag name="KSO_WM_UNIT_TEXT_FILL_FORE_SCHEMECOLOR_INDEX_BRIGHTNESS" val="0"/>
  <p:tag name="KSO_WM_UNIT_TEXT_FILL_TYPE" val="1"/>
  <p:tag name="KSO_WM_UNIT_TYPE" val="e"/>
  <p:tag name="KSO_WM_UNIT_VALUE" val="6"/>
</p:tagLst>
</file>

<file path=ppt/tags/tag20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5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05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EXT_FILL_FORE_SCHEMECOLOR_INDEX" val="14"/>
  <p:tag name="KSO_WM_UNIT_TEXT_FILL_FORE_SCHEMECOLOR_INDEX_BRIGHTNESS" val="0"/>
  <p:tag name="KSO_WM_UNIT_TEXT_FILL_TYPE" val="1"/>
  <p:tag name="KSO_WM_UNIT_TYPE" val="a"/>
  <p:tag name="KSO_WM_UNIT_VALUE" val="10"/>
</p:tagLst>
</file>

<file path=ppt/tags/tag206.xml><?xml version="1.0" encoding="utf-8"?>
<p:tagLst xmlns:p="http://schemas.openxmlformats.org/presentationml/2006/main">
  <p:tag name="ISLIDE.ICON" val="#54868;"/>
  <p:tag name="KSO_WM_BEAUTIFY_FLAG" val="#wm#"/>
  <p:tag name="KSO_WM_SLIDE_CONTENT_AREA" val="{&quot;left&quot;:&quot;217.1&quot;,&quot;top&quot;:&quot;138.2&quot;,&quot;width&quot;:&quot;642.9&quot;,&quot;height&quot;:&quot;258.65&quot;}"/>
  <p:tag name="KSO_WM_SLIDE_ID" val="custom20230305_7"/>
  <p:tag name="KSO_WM_SLIDE_INDEX" val="7"/>
  <p:tag name="KSO_WM_SLIDE_ITEM_CNT" val="0"/>
  <p:tag name="KSO_WM_SLIDE_LAYOUT" val="a_e_f"/>
  <p:tag name="KSO_WM_SLIDE_LAYOUT_CNT" val="1_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305"/>
  <p:tag name="KSO_WM_TEMPLATE_MASTER_TYPE" val="1"/>
  <p:tag name="KSO_WM_TEMPLATE_SUBCATEGORY" val="0"/>
</p:tagLst>
</file>

<file path=ppt/tags/tag20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208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09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1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3"/>
  <p:tag name="KSO_WM_UNIT_COMPATIBLE" val="0"/>
  <p:tag name="KSO_WM_UNIT_DIAGRAM_ISNUMVISUAL" val="0"/>
  <p:tag name="KSO_WM_UNIT_DIAGRAM_ISREFERUNIT" val="0"/>
  <p:tag name="KSO_WM_UNIT_HIGHLIGHT" val="0"/>
  <p:tag name="KSO_WM_UNIT_ID" val="diagram20205573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；根据需要可酌情增减文字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1"/>
</p:tagLst>
</file>

<file path=ppt/tags/tag21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3"/>
  <p:tag name="KSO_WM_UNIT_COMPATIBLE" val="0"/>
  <p:tag name="KSO_WM_UNIT_DIAGRAM_ISNUMVISUAL" val="0"/>
  <p:tag name="KSO_WM_UNIT_DIAGRAM_ISREFERUNIT" val="0"/>
  <p:tag name="KSO_WM_UNIT_HIGHLIGHT" val="0"/>
  <p:tag name="KSO_WM_UNIT_ID" val="diagram20205573_3*l_h_i*1_1_1"/>
  <p:tag name="KSO_WM_UNIT_INDEX" val="1_1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1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5573_3*l_h_i*1_1_3"/>
  <p:tag name="KSO_WM_UNIT_INDEX" val="1_1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1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3"/>
  <p:tag name="KSO_WM_UNIT_COMPATIBLE" val="0"/>
  <p:tag name="KSO_WM_UNIT_DIAGRAM_ISNUMVISUAL" val="0"/>
  <p:tag name="KSO_WM_UNIT_DIAGRAM_ISREFERUNIT" val="0"/>
  <p:tag name="KSO_WM_UNIT_HIGHLIGHT" val="0"/>
  <p:tag name="KSO_WM_UNIT_ID" val="diagram20205573_3*l_h_i*1_1_2"/>
  <p:tag name="KSO_WM_UNIT_INDEX" val="1_1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1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3"/>
  <p:tag name="KSO_WM_UNIT_COMPATIBLE" val="0"/>
  <p:tag name="KSO_WM_UNIT_DIAGRAM_ISNUMVISUAL" val="0"/>
  <p:tag name="KSO_WM_UNIT_DIAGRAM_ISREFERUNIT" val="0"/>
  <p:tag name="KSO_WM_UNIT_HIGHLIGHT" val="0"/>
  <p:tag name="KSO_WM_UNIT_ID" val="diagram20205573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；根据需要可酌情增减文字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1"/>
</p:tagLst>
</file>

<file path=ppt/tags/tag21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3"/>
  <p:tag name="KSO_WM_UNIT_COMPATIBLE" val="0"/>
  <p:tag name="KSO_WM_UNIT_DIAGRAM_ISNUMVISUAL" val="0"/>
  <p:tag name="KSO_WM_UNIT_DIAGRAM_ISREFERUNIT" val="0"/>
  <p:tag name="KSO_WM_UNIT_HIGHLIGHT" val="0"/>
  <p:tag name="KSO_WM_UNIT_ID" val="diagram20205573_3*l_h_i*1_2_1"/>
  <p:tag name="KSO_WM_UNIT_INDEX" val="1_2_1"/>
  <p:tag name="KSO_WM_UNIT_LAYERLEVEL" val="1_1_1"/>
  <p:tag name="KSO_WM_UNIT_LINE_FILL_TYPE" val="2"/>
  <p:tag name="KSO_WM_UNIT_LINE_FORE_SCHEMECOLOR_INDEX" val="6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1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3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5573_3*l_h_i*1_2_3"/>
  <p:tag name="KSO_WM_UNIT_INDEX" val="1_2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1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3"/>
  <p:tag name="KSO_WM_UNIT_COMPATIBLE" val="0"/>
  <p:tag name="KSO_WM_UNIT_DIAGRAM_ISNUMVISUAL" val="0"/>
  <p:tag name="KSO_WM_UNIT_DIAGRAM_ISREFERUNIT" val="0"/>
  <p:tag name="KSO_WM_UNIT_HIGHLIGHT" val="0"/>
  <p:tag name="KSO_WM_UNIT_ID" val="diagram20205573_3*l_h_i*1_2_2"/>
  <p:tag name="KSO_WM_UNIT_INDEX" val="1_2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1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3"/>
  <p:tag name="KSO_WM_UNIT_COMPATIBLE" val="0"/>
  <p:tag name="KSO_WM_UNIT_DIAGRAM_ISNUMVISUAL" val="0"/>
  <p:tag name="KSO_WM_UNIT_DIAGRAM_ISREFERUNIT" val="0"/>
  <p:tag name="KSO_WM_UNIT_HIGHLIGHT" val="0"/>
  <p:tag name="KSO_WM_UNIT_ID" val="diagram20205573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；根据需要可酌情增减文字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1"/>
</p:tagLst>
</file>

<file path=ppt/tags/tag21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3"/>
  <p:tag name="KSO_WM_UNIT_COMPATIBLE" val="0"/>
  <p:tag name="KSO_WM_UNIT_DIAGRAM_ISNUMVISUAL" val="0"/>
  <p:tag name="KSO_WM_UNIT_DIAGRAM_ISREFERUNIT" val="0"/>
  <p:tag name="KSO_WM_UNIT_HIGHLIGHT" val="0"/>
  <p:tag name="KSO_WM_UNIT_ID" val="diagram20205573_3*l_h_i*1_3_1"/>
  <p:tag name="KSO_WM_UNIT_INDEX" val="1_3_1"/>
  <p:tag name="KSO_WM_UNIT_LAYERLEVEL" val="1_1_1"/>
  <p:tag name="KSO_WM_UNIT_LINE_FILL_TYPE" val="2"/>
  <p:tag name="KSO_WM_UNIT_LINE_FORE_SCHEMECOLOR_INDEX" val="7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2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3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5573_3*l_h_i*1_3_3"/>
  <p:tag name="KSO_WM_UNIT_INDEX" val="1_3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2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3"/>
  <p:tag name="KSO_WM_UNIT_COMPATIBLE" val="0"/>
  <p:tag name="KSO_WM_UNIT_DIAGRAM_ISNUMVISUAL" val="0"/>
  <p:tag name="KSO_WM_UNIT_DIAGRAM_ISREFERUNIT" val="0"/>
  <p:tag name="KSO_WM_UNIT_HIGHLIGHT" val="0"/>
  <p:tag name="KSO_WM_UNIT_ID" val="diagram20205573_3*l_h_i*1_3_2"/>
  <p:tag name="KSO_WM_UNIT_INDEX" val="1_3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2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3"/>
  <p:tag name="KSO_WM_UNIT_COMPATIBLE" val="0"/>
  <p:tag name="KSO_WM_UNIT_DIAGRAM_ISNUMVISUAL" val="0"/>
  <p:tag name="KSO_WM_UNIT_DIAGRAM_ISREFERUNIT" val="0"/>
  <p:tag name="KSO_WM_UNIT_HIGHLIGHT" val="0"/>
  <p:tag name="KSO_WM_UNIT_ID" val="diagram20205573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；根据需要可酌情增减文字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1"/>
</p:tagLst>
</file>

<file path=ppt/tags/tag22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3"/>
  <p:tag name="KSO_WM_UNIT_COMPATIBLE" val="0"/>
  <p:tag name="KSO_WM_UNIT_DIAGRAM_ISNUMVISUAL" val="0"/>
  <p:tag name="KSO_WM_UNIT_DIAGRAM_ISREFERUNIT" val="0"/>
  <p:tag name="KSO_WM_UNIT_HIGHLIGHT" val="0"/>
  <p:tag name="KSO_WM_UNIT_ID" val="diagram20205573_3*l_h_i*1_4_1"/>
  <p:tag name="KSO_WM_UNIT_INDEX" val="1_4_1"/>
  <p:tag name="KSO_WM_UNIT_LAYERLEVEL" val="1_1_1"/>
  <p:tag name="KSO_WM_UNIT_LINE_FILL_TYPE" val="2"/>
  <p:tag name="KSO_WM_UNIT_LINE_FORE_SCHEMECOLOR_INDEX" val="8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2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3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5573_3*l_h_i*1_4_3"/>
  <p:tag name="KSO_WM_UNIT_INDEX" val="1_4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2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3"/>
  <p:tag name="KSO_WM_UNIT_COMPATIBLE" val="0"/>
  <p:tag name="KSO_WM_UNIT_DIAGRAM_ISNUMVISUAL" val="0"/>
  <p:tag name="KSO_WM_UNIT_DIAGRAM_ISREFERUNIT" val="0"/>
  <p:tag name="KSO_WM_UNIT_HIGHLIGHT" val="0"/>
  <p:tag name="KSO_WM_UNIT_ID" val="diagram20205573_3*l_h_i*1_4_2"/>
  <p:tag name="KSO_WM_UNIT_INDEX" val="1_4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26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5T19:29:29&quot;,&quot;maxSize&quot;:{&quot;size1&quot;:22.2},&quot;minSize&quot;:{&quot;size1&quot;:13.5},&quot;normalSize&quot;:{&quot;size1&quot;:13.5},&quot;subLayout&quot;:[{&quot;id&quot;:&quot;2023-09-05T19:29:29&quot;,&quot;margin&quot;:{&quot;bottom&quot;:0.025999998673796654,&quot;left&quot;:2.117000102996826,&quot;right&quot;:1.2699999809265137,&quot;top&quot;:0.4230000376701355},&quot;type&quot;:0},{&quot;id&quot;:&quot;2023-09-05T19:29:29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22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228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29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3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61_3*l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3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761_3*l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3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761_3*l_h_i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3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61_3*l_h_i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3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61_3*l_h_i*1_1_2"/>
  <p:tag name="KSO_WM_UNIT_INDEX" val="1_1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3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-0.25"/>
  <p:tag name="KSO_WM_UNIT_FILL_FORE_SCHEMECOLOR_INDEX_2_POS" val="1"/>
  <p:tag name="KSO_WM_UNIT_FILL_FORE_SCHEMECOLOR_INDEX_2_TRANS" val="0"/>
  <p:tag name="KSO_WM_UNIT_FILL_GRADIENT_ANGLE" val="130"/>
  <p:tag name="KSO_WM_UNIT_FILL_GRADIENT_DIRECTION" val="-2"/>
  <p:tag name="KSO_WM_UNIT_FILL_GRADIENT_TYPE" val="0"/>
  <p:tag name="KSO_WM_UNIT_FILL_TYPE" val="3"/>
  <p:tag name="KSO_WM_UNIT_HIGHLIGHT" val="0"/>
  <p:tag name="KSO_WM_UNIT_ID" val="diagram20228761_3*l_h_i*1_1_3"/>
  <p:tag name="KSO_WM_UNIT_INDEX" val="1_1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3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HIGHLIGHT" val="0"/>
  <p:tag name="KSO_WM_UNIT_ID" val="diagram20228761_3*l_h_f*1_1_1"/>
  <p:tag name="KSO_WM_UNIT_INDEX" val="1_1_1"/>
  <p:tag name="KSO_WM_UNIT_LAYERLEVEL" val="1_1_1"/>
  <p:tag name="KSO_WM_UNIT_NOCLEAR" val="0"/>
  <p:tag name="KSO_WM_UNIT_PRESET_TEXT" val="点击此处输入你的正文，文字是您思想的提炼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23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761_3*l_h_i*1_2_2"/>
  <p:tag name="KSO_WM_UNIT_INDEX" val="1_2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3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-0.25"/>
  <p:tag name="KSO_WM_UNIT_FILL_FORE_SCHEMECOLOR_INDEX_2_POS" val="1"/>
  <p:tag name="KSO_WM_UNIT_FILL_FORE_SCHEMECOLOR_INDEX_2_TRANS" val="0"/>
  <p:tag name="KSO_WM_UNIT_FILL_GRADIENT_ANGLE" val="130"/>
  <p:tag name="KSO_WM_UNIT_FILL_GRADIENT_DIRECTION" val="-2"/>
  <p:tag name="KSO_WM_UNIT_FILL_GRADIENT_TYPE" val="0"/>
  <p:tag name="KSO_WM_UNIT_FILL_TYPE" val="3"/>
  <p:tag name="KSO_WM_UNIT_HIGHLIGHT" val="0"/>
  <p:tag name="KSO_WM_UNIT_ID" val="diagram20228761_3*l_h_i*1_2_3"/>
  <p:tag name="KSO_WM_UNIT_INDEX" val="1_2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3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HIGHLIGHT" val="0"/>
  <p:tag name="KSO_WM_UNIT_ID" val="diagram20228761_3*l_h_f*1_2_1"/>
  <p:tag name="KSO_WM_UNIT_INDEX" val="1_2_1"/>
  <p:tag name="KSO_WM_UNIT_LAYERLEVEL" val="1_1_1"/>
  <p:tag name="KSO_WM_UNIT_NOCLEAR" val="0"/>
  <p:tag name="KSO_WM_UNIT_PRESET_TEXT" val="点击此处输入你的正文，文字是您思想的提炼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24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761_3*l_h_i*1_3_2"/>
  <p:tag name="KSO_WM_UNIT_INDEX" val="1_3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4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-0.25"/>
  <p:tag name="KSO_WM_UNIT_FILL_FORE_SCHEMECOLOR_INDEX_2_POS" val="1"/>
  <p:tag name="KSO_WM_UNIT_FILL_FORE_SCHEMECOLOR_INDEX_2_TRANS" val="0"/>
  <p:tag name="KSO_WM_UNIT_FILL_GRADIENT_ANGLE" val="130"/>
  <p:tag name="KSO_WM_UNIT_FILL_GRADIENT_DIRECTION" val="-2"/>
  <p:tag name="KSO_WM_UNIT_FILL_GRADIENT_TYPE" val="0"/>
  <p:tag name="KSO_WM_UNIT_FILL_TYPE" val="3"/>
  <p:tag name="KSO_WM_UNIT_HIGHLIGHT" val="0"/>
  <p:tag name="KSO_WM_UNIT_ID" val="diagram20228761_3*l_h_i*1_3_3"/>
  <p:tag name="KSO_WM_UNIT_INDEX" val="1_3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4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HIGHLIGHT" val="0"/>
  <p:tag name="KSO_WM_UNIT_ID" val="diagram20228761_3*l_h_f*1_3_1"/>
  <p:tag name="KSO_WM_UNIT_INDEX" val="1_3_1"/>
  <p:tag name="KSO_WM_UNIT_LAYERLEVEL" val="1_1_1"/>
  <p:tag name="KSO_WM_UNIT_NOCLEAR" val="0"/>
  <p:tag name="KSO_WM_UNIT_PRESET_TEXT" val="点击此处输入你的正文，文字是您思想的提炼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24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61_3*l_h_i*1_4_2"/>
  <p:tag name="KSO_WM_UNIT_INDEX" val="1_4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4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-0.25"/>
  <p:tag name="KSO_WM_UNIT_FILL_FORE_SCHEMECOLOR_INDEX_2_POS" val="1"/>
  <p:tag name="KSO_WM_UNIT_FILL_FORE_SCHEMECOLOR_INDEX_2_TRANS" val="0"/>
  <p:tag name="KSO_WM_UNIT_FILL_GRADIENT_ANGLE" val="130"/>
  <p:tag name="KSO_WM_UNIT_FILL_GRADIENT_DIRECTION" val="-2"/>
  <p:tag name="KSO_WM_UNIT_FILL_GRADIENT_TYPE" val="0"/>
  <p:tag name="KSO_WM_UNIT_FILL_TYPE" val="3"/>
  <p:tag name="KSO_WM_UNIT_HIGHLIGHT" val="0"/>
  <p:tag name="KSO_WM_UNIT_ID" val="diagram20228761_3*l_h_i*1_4_3"/>
  <p:tag name="KSO_WM_UNIT_INDEX" val="1_4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4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HIGHLIGHT" val="0"/>
  <p:tag name="KSO_WM_UNIT_ID" val="diagram20228761_3*l_h_f*1_4_1"/>
  <p:tag name="KSO_WM_UNIT_INDEX" val="1_4_1"/>
  <p:tag name="KSO_WM_UNIT_LAYERLEVEL" val="1_1_1"/>
  <p:tag name="KSO_WM_UNIT_NOCLEAR" val="0"/>
  <p:tag name="KSO_WM_UNIT_PRESET_TEXT" val="点击此处输入你的正文，文字是您思想的提炼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246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5T19:29:35&quot;,&quot;maxSize&quot;:{&quot;size1&quot;:22.2},&quot;minSize&quot;:{&quot;size1&quot;:13.5},&quot;normalSize&quot;:{&quot;size1&quot;:13.5},&quot;subLayout&quot;:[{&quot;id&quot;:&quot;2023-09-05T19:29:35&quot;,&quot;margin&quot;:{&quot;bottom&quot;:0.025999998673796654,&quot;left&quot;:2.117000102996826,&quot;right&quot;:1.2699999809265137,&quot;top&quot;:0.4230000376701355},&quot;type&quot;:0},{&quot;id&quot;:&quot;2023-09-05T19:29:35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24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248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49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50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205928"/>
  <p:tag name="KSO_WM_UNIT_COMPATIBLE" val="0"/>
  <p:tag name="KSO_WM_UNIT_DIAGRAM_ISNUMVISUAL" val="0"/>
  <p:tag name="KSO_WM_UNIT_DIAGRAM_ISREFERUNIT" val="0"/>
  <p:tag name="KSO_WM_UNIT_HIGHLIGHT" val="0"/>
  <p:tag name="KSO_WM_UNIT_ID" val="diagram20205928_3*o_h_f*1_1_1"/>
  <p:tag name="KSO_WM_UNIT_INDEX" val="1_1_1"/>
  <p:tag name="KSO_WM_UNIT_LAYERLEVEL" val="1_1_1"/>
  <p:tag name="KSO_WM_UNIT_NOCLEAR" val="0"/>
  <p:tag name="KSO_WM_UNIT_PRESET_TEXT" val="单击此处输入您的正文，请尽量言简意赅的阐述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o_h_f"/>
  <p:tag name="KSO_WM_UNIT_USESOURCEFORMAT_APPLY" val="1"/>
  <p:tag name="KSO_WM_UNIT_VALUE" val="30"/>
</p:tagLst>
</file>

<file path=ppt/tags/tag251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205928"/>
  <p:tag name="KSO_WM_UNIT_COMPATIBLE" val="0"/>
  <p:tag name="KSO_WM_UNIT_DIAGRAM_ISNUMVISUAL" val="0"/>
  <p:tag name="KSO_WM_UNIT_DIAGRAM_ISREFERUNIT" val="0"/>
  <p:tag name="KSO_WM_UNIT_HIGHLIGHT" val="0"/>
  <p:tag name="KSO_WM_UNIT_ID" val="diagram20205928_3*o_h_i*1_1_1"/>
  <p:tag name="KSO_WM_UNIT_INDEX" val="1_1_1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o_h_i"/>
  <p:tag name="KSO_WM_UNIT_USESOURCEFORMAT_APPLY" val="1"/>
</p:tagLst>
</file>

<file path=ppt/tags/tag252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205928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5928_3*o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o_h_i"/>
  <p:tag name="KSO_WM_UNIT_USESOURCEFORMAT_APPLY" val="1"/>
</p:tagLst>
</file>

<file path=ppt/tags/tag253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205928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5928_3*o_h_i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o_h_i"/>
  <p:tag name="KSO_WM_UNIT_USESOURCEFORMAT_APPLY" val="1"/>
</p:tagLst>
</file>

<file path=ppt/tags/tag254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205928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5928_3*o_h_i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o_h_i"/>
  <p:tag name="KSO_WM_UNIT_USESOURCEFORMAT_APPLY" val="1"/>
</p:tagLst>
</file>

<file path=ppt/tags/tag255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20592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5928_3*o_h_i*1_1_2"/>
  <p:tag name="KSO_WM_UNIT_INDEX" val="1_1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o_h_i"/>
  <p:tag name="KSO_WM_UNIT_USESOURCEFORMAT_APPLY" val="1"/>
</p:tagLst>
</file>

<file path=ppt/tags/tag256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205928"/>
  <p:tag name="KSO_WM_UNIT_COMPATIBLE" val="0"/>
  <p:tag name="KSO_WM_UNIT_DIAGRAM_ISNUMVISUAL" val="0"/>
  <p:tag name="KSO_WM_UNIT_DIAGRAM_ISREFERUNIT" val="0"/>
  <p:tag name="KSO_WM_UNIT_HIGHLIGHT" val="0"/>
  <p:tag name="KSO_WM_UNIT_ID" val="diagram20205928_3*o_h_i*1_1_3"/>
  <p:tag name="KSO_WM_UNIT_INDEX" val="1_1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o_h_i"/>
  <p:tag name="KSO_WM_UNIT_USESOURCEFORMAT_APPLY" val="1"/>
</p:tagLst>
</file>

<file path=ppt/tags/tag257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205928"/>
  <p:tag name="KSO_WM_UNIT_COMPATIBLE" val="0"/>
  <p:tag name="KSO_WM_UNIT_DIAGRAM_ISNUMVISUAL" val="0"/>
  <p:tag name="KSO_WM_UNIT_DIAGRAM_ISREFERUNIT" val="0"/>
  <p:tag name="KSO_WM_UNIT_HIGHLIGHT" val="0"/>
  <p:tag name="KSO_WM_UNIT_ID" val="diagram20205928_3*o_h_i*1_2_3"/>
  <p:tag name="KSO_WM_UNIT_INDEX" val="1_2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o_h_i"/>
  <p:tag name="KSO_WM_UNIT_USESOURCEFORMAT_APPLY" val="1"/>
</p:tagLst>
</file>

<file path=ppt/tags/tag258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205928"/>
  <p:tag name="KSO_WM_UNIT_COMPATIBLE" val="0"/>
  <p:tag name="KSO_WM_UNIT_DIAGRAM_ISNUMVISUAL" val="0"/>
  <p:tag name="KSO_WM_UNIT_DIAGRAM_ISREFERUNIT" val="0"/>
  <p:tag name="KSO_WM_UNIT_HIGHLIGHT" val="0"/>
  <p:tag name="KSO_WM_UNIT_ID" val="diagram20205928_3*o_h_i*1_3_3"/>
  <p:tag name="KSO_WM_UNIT_INDEX" val="1_3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o_h_i"/>
  <p:tag name="KSO_WM_UNIT_USESOURCEFORMAT_APPLY" val="1"/>
</p:tagLst>
</file>

<file path=ppt/tags/tag259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205928"/>
  <p:tag name="KSO_WM_UNIT_COMPATIBLE" val="0"/>
  <p:tag name="KSO_WM_UNIT_DIAGRAM_ISNUMVISUAL" val="0"/>
  <p:tag name="KSO_WM_UNIT_DIAGRAM_ISREFERUNIT" val="0"/>
  <p:tag name="KSO_WM_UNIT_HIGHLIGHT" val="0"/>
  <p:tag name="KSO_WM_UNIT_ID" val="diagram20205928_3*o_h_i*1_4_3"/>
  <p:tag name="KSO_WM_UNIT_INDEX" val="1_4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o_h_i"/>
  <p:tag name="KSO_WM_UNIT_USESOURCEFORMAT_APPLY" val="1"/>
</p:tagLst>
</file>

<file path=ppt/tags/tag260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205928"/>
  <p:tag name="KSO_WM_UNIT_COMPATIBLE" val="0"/>
  <p:tag name="KSO_WM_UNIT_DIAGRAM_ISNUMVISUAL" val="0"/>
  <p:tag name="KSO_WM_UNIT_DIAGRAM_ISREFERUNIT" val="0"/>
  <p:tag name="KSO_WM_UNIT_HIGHLIGHT" val="0"/>
  <p:tag name="KSO_WM_UNIT_ID" val="diagram20205928_3*o_h_f*1_2_1"/>
  <p:tag name="KSO_WM_UNIT_INDEX" val="1_2_1"/>
  <p:tag name="KSO_WM_UNIT_LAYERLEVEL" val="1_1_1"/>
  <p:tag name="KSO_WM_UNIT_NOCLEAR" val="0"/>
  <p:tag name="KSO_WM_UNIT_PRESET_TEXT" val="单击此处输入您的正文，请尽量言简意赅的阐述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o_h_f"/>
  <p:tag name="KSO_WM_UNIT_USESOURCEFORMAT_APPLY" val="1"/>
</p:tagLst>
</file>

<file path=ppt/tags/tag261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205928"/>
  <p:tag name="KSO_WM_UNIT_COMPATIBLE" val="0"/>
  <p:tag name="KSO_WM_UNIT_DIAGRAM_ISNUMVISUAL" val="0"/>
  <p:tag name="KSO_WM_UNIT_DIAGRAM_ISREFERUNIT" val="0"/>
  <p:tag name="KSO_WM_UNIT_HIGHLIGHT" val="0"/>
  <p:tag name="KSO_WM_UNIT_ID" val="diagram20205928_3*o_h_f*1_3_1"/>
  <p:tag name="KSO_WM_UNIT_INDEX" val="1_3_1"/>
  <p:tag name="KSO_WM_UNIT_LAYERLEVEL" val="1_1_1"/>
  <p:tag name="KSO_WM_UNIT_NOCLEAR" val="0"/>
  <p:tag name="KSO_WM_UNIT_PRESET_TEXT" val="单击此处输入您的正文，请尽量言简意赅的阐述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o_h_f"/>
  <p:tag name="KSO_WM_UNIT_USESOURCEFORMAT_APPLY" val="1"/>
</p:tagLst>
</file>

<file path=ppt/tags/tag262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205928"/>
  <p:tag name="KSO_WM_UNIT_COMPATIBLE" val="0"/>
  <p:tag name="KSO_WM_UNIT_DIAGRAM_ISNUMVISUAL" val="0"/>
  <p:tag name="KSO_WM_UNIT_DIAGRAM_ISREFERUNIT" val="0"/>
  <p:tag name="KSO_WM_UNIT_HIGHLIGHT" val="0"/>
  <p:tag name="KSO_WM_UNIT_ID" val="diagram20205928_3*o_h_f*1_4_1"/>
  <p:tag name="KSO_WM_UNIT_INDEX" val="1_4_1"/>
  <p:tag name="KSO_WM_UNIT_LAYERLEVEL" val="1_1_1"/>
  <p:tag name="KSO_WM_UNIT_NOCLEAR" val="0"/>
  <p:tag name="KSO_WM_UNIT_PRESET_TEXT" val="单击此处输入您的正文，请尽量言简意赅的阐述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o_h_f"/>
  <p:tag name="KSO_WM_UNIT_USESOURCEFORMAT_APPLY" val="1"/>
</p:tagLst>
</file>

<file path=ppt/tags/tag263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205928"/>
  <p:tag name="KSO_WM_UNIT_COMPATIBLE" val="0"/>
  <p:tag name="KSO_WM_UNIT_DIAGRAM_ISNUMVISUAL" val="0"/>
  <p:tag name="KSO_WM_UNIT_DIAGRAM_ISREFERUNIT" val="0"/>
  <p:tag name="KSO_WM_UNIT_HIGHLIGHT" val="0"/>
  <p:tag name="KSO_WM_UNIT_ID" val="diagram20205928_3*o_h_i*1_2_2"/>
  <p:tag name="KSO_WM_UNIT_INDEX" val="1_2_2"/>
  <p:tag name="KSO_WM_UNIT_LAYERLEVEL" val="1_1_1"/>
  <p:tag name="KSO_WM_UNIT_SUBTYPE" val="d"/>
  <p:tag name="KSO_WM_UNIT_TEXT_FILL_FORE_SCHEMECOLOR_INDEX" val="6"/>
  <p:tag name="KSO_WM_UNIT_TEXT_FILL_FORE_SCHEMECOLOR_INDEX_BRIGHTNESS" val="0"/>
  <p:tag name="KSO_WM_UNIT_TEXT_FILL_TYPE" val="1"/>
  <p:tag name="KSO_WM_UNIT_TYPE" val="o_h_i"/>
  <p:tag name="KSO_WM_UNIT_USESOURCEFORMAT_APPLY" val="1"/>
</p:tagLst>
</file>

<file path=ppt/tags/tag264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205928"/>
  <p:tag name="KSO_WM_UNIT_COMPATIBLE" val="0"/>
  <p:tag name="KSO_WM_UNIT_DIAGRAM_ISNUMVISUAL" val="0"/>
  <p:tag name="KSO_WM_UNIT_DIAGRAM_ISREFERUNIT" val="0"/>
  <p:tag name="KSO_WM_UNIT_HIGHLIGHT" val="0"/>
  <p:tag name="KSO_WM_UNIT_ID" val="diagram20205928_3*o_h_i*1_3_2"/>
  <p:tag name="KSO_WM_UNIT_INDEX" val="1_3_2"/>
  <p:tag name="KSO_WM_UNIT_LAYERLEVEL" val="1_1_1"/>
  <p:tag name="KSO_WM_UNIT_SUBTYPE" val="d"/>
  <p:tag name="KSO_WM_UNIT_TEXT_FILL_FORE_SCHEMECOLOR_INDEX" val="7"/>
  <p:tag name="KSO_WM_UNIT_TEXT_FILL_FORE_SCHEMECOLOR_INDEX_BRIGHTNESS" val="0"/>
  <p:tag name="KSO_WM_UNIT_TEXT_FILL_TYPE" val="1"/>
  <p:tag name="KSO_WM_UNIT_TYPE" val="o_h_i"/>
  <p:tag name="KSO_WM_UNIT_USESOURCEFORMAT_APPLY" val="1"/>
</p:tagLst>
</file>

<file path=ppt/tags/tag265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205928"/>
  <p:tag name="KSO_WM_UNIT_COMPATIBLE" val="0"/>
  <p:tag name="KSO_WM_UNIT_DIAGRAM_ISNUMVISUAL" val="0"/>
  <p:tag name="KSO_WM_UNIT_DIAGRAM_ISREFERUNIT" val="0"/>
  <p:tag name="KSO_WM_UNIT_HIGHLIGHT" val="0"/>
  <p:tag name="KSO_WM_UNIT_ID" val="diagram20205928_3*o_h_i*1_4_2"/>
  <p:tag name="KSO_WM_UNIT_INDEX" val="1_4_2"/>
  <p:tag name="KSO_WM_UNIT_LAYERLEVEL" val="1_1_1"/>
  <p:tag name="KSO_WM_UNIT_SUBTYPE" val="d"/>
  <p:tag name="KSO_WM_UNIT_TEXT_FILL_FORE_SCHEMECOLOR_INDEX" val="8"/>
  <p:tag name="KSO_WM_UNIT_TEXT_FILL_FORE_SCHEMECOLOR_INDEX_BRIGHTNESS" val="0"/>
  <p:tag name="KSO_WM_UNIT_TEXT_FILL_TYPE" val="1"/>
  <p:tag name="KSO_WM_UNIT_TYPE" val="o_h_i"/>
  <p:tag name="KSO_WM_UNIT_USESOURCEFORMAT_APPLY" val="1"/>
</p:tagLst>
</file>

<file path=ppt/tags/tag266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5T19:29:40&quot;,&quot;maxSize&quot;:{&quot;size1&quot;:22.2},&quot;minSize&quot;:{&quot;size1&quot;:13.5},&quot;normalSize&quot;:{&quot;size1&quot;:13.5},&quot;subLayout&quot;:[{&quot;id&quot;:&quot;2023-09-05T19:29:40&quot;,&quot;margin&quot;:{&quot;bottom&quot;:0.025999998673796654,&quot;left&quot;:2.117000102996826,&quot;right&quot;:1.2699999809265137,&quot;top&quot;:0.4230000376701355},&quot;type&quot;:0},{&quot;id&quot;:&quot;2023-09-05T19:29:40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26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5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05_7*e*1"/>
  <p:tag name="KSO_WM_UNIT_INDEX" val="1"/>
  <p:tag name="KSO_WM_UNIT_LAYERLEVEL" val="1"/>
  <p:tag name="KSO_WM_UNIT_NOCLEAR" val="0"/>
  <p:tag name="KSO_WM_UNIT_PRESET_TEXT" val="PART  ONE"/>
  <p:tag name="KSO_WM_UNIT_TEXT_FILL_FORE_SCHEMECOLOR_INDEX" val="14"/>
  <p:tag name="KSO_WM_UNIT_TEXT_FILL_FORE_SCHEMECOLOR_INDEX_BRIGHTNESS" val="0"/>
  <p:tag name="KSO_WM_UNIT_TEXT_FILL_TYPE" val="1"/>
  <p:tag name="KSO_WM_UNIT_TYPE" val="e"/>
  <p:tag name="KSO_WM_UNIT_VALUE" val="6"/>
</p:tagLst>
</file>

<file path=ppt/tags/tag26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5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05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EXT_FILL_FORE_SCHEMECOLOR_INDEX" val="14"/>
  <p:tag name="KSO_WM_UNIT_TEXT_FILL_FORE_SCHEMECOLOR_INDEX_BRIGHTNESS" val="0"/>
  <p:tag name="KSO_WM_UNIT_TEXT_FILL_TYPE" val="1"/>
  <p:tag name="KSO_WM_UNIT_TYPE" val="a"/>
  <p:tag name="KSO_WM_UNIT_VALUE" val="10"/>
</p:tagLst>
</file>

<file path=ppt/tags/tag269.xml><?xml version="1.0" encoding="utf-8"?>
<p:tagLst xmlns:p="http://schemas.openxmlformats.org/presentationml/2006/main">
  <p:tag name="ISLIDE.ICON" val="#54868;"/>
  <p:tag name="KSO_WM_BEAUTIFY_FLAG" val="#wm#"/>
  <p:tag name="KSO_WM_SLIDE_CONTENT_AREA" val="{&quot;left&quot;:&quot;217.1&quot;,&quot;top&quot;:&quot;138.2&quot;,&quot;width&quot;:&quot;642.9&quot;,&quot;height&quot;:&quot;258.65&quot;}"/>
  <p:tag name="KSO_WM_SLIDE_ID" val="custom20230305_7"/>
  <p:tag name="KSO_WM_SLIDE_INDEX" val="7"/>
  <p:tag name="KSO_WM_SLIDE_ITEM_CNT" val="0"/>
  <p:tag name="KSO_WM_SLIDE_LAYOUT" val="a_e_f"/>
  <p:tag name="KSO_WM_SLIDE_LAYOUT_CNT" val="1_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305"/>
  <p:tag name="KSO_WM_TEMPLATE_MASTER_TYPE" val="1"/>
  <p:tag name="KSO_WM_TEMPLATE_SUBCATEGORY" val="0"/>
</p:tagLst>
</file>

<file path=ppt/tags/tag27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271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72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7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170849_4*l_h_i*1_1_1"/>
  <p:tag name="KSO_WM_UNIT_INDEX" val="1_1_1"/>
  <p:tag name="KSO_WM_UNIT_LAYERLEVEL" val="1_1_1"/>
  <p:tag name="KSO_WM_UNIT_TEXT_FILL_FORE_SCHEMECOLOR_INDEX" val="13"/>
  <p:tag name="KSO_WM_UNIT_TEXT_FILL_FORE_SCHEMECOLOR_INDEX_BRIGHTNESS" val="0.15"/>
  <p:tag name="KSO_WM_UNIT_TEXT_FILL_TYPE" val="1"/>
  <p:tag name="KSO_WM_UNIT_TYPE" val="l_h_i"/>
  <p:tag name="KSO_WM_UNIT_USESOURCEFORMAT_APPLY" val="1"/>
</p:tagLst>
</file>

<file path=ppt/tags/tag27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170849_4*l_h_i*1_1_2"/>
  <p:tag name="KSO_WM_UNIT_INDEX" val="1_1_2"/>
  <p:tag name="KSO_WM_UNIT_LAYERLEVEL" val="1_1_1"/>
  <p:tag name="KSO_WM_UNIT_TEXT_FILL_FORE_SCHEMECOLOR_INDEX" val="13"/>
  <p:tag name="KSO_WM_UNIT_TEXT_FILL_FORE_SCHEMECOLOR_INDEX_BRIGHTNESS" val="0.15"/>
  <p:tag name="KSO_WM_UNIT_TEXT_FILL_TYPE" val="1"/>
  <p:tag name="KSO_WM_UNIT_TYPE" val="l_h_i"/>
  <p:tag name="KSO_WM_UNIT_USESOURCEFORMAT_APPLY" val="1"/>
</p:tagLst>
</file>

<file path=ppt/tags/tag27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HIGHLIGHT" val="0"/>
  <p:tag name="KSO_WM_UNIT_ID" val="diagram20170849_4*l_h_f*1_1_1"/>
  <p:tag name="KSO_WM_UNIT_INDEX" val="1_1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1"/>
  <p:tag name="KSO_WM_UNIT_VALUE" val="38"/>
</p:tagLst>
</file>

<file path=ppt/tags/tag27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170849_4*l_h_i*1_2_1"/>
  <p:tag name="KSO_WM_UNIT_INDEX" val="1_2_1"/>
  <p:tag name="KSO_WM_UNIT_LAYERLEVEL" val="1_1_1"/>
  <p:tag name="KSO_WM_UNIT_TEXT_FILL_FORE_SCHEMECOLOR_INDEX" val="13"/>
  <p:tag name="KSO_WM_UNIT_TEXT_FILL_FORE_SCHEMECOLOR_INDEX_BRIGHTNESS" val="0.15"/>
  <p:tag name="KSO_WM_UNIT_TEXT_FILL_TYPE" val="1"/>
  <p:tag name="KSO_WM_UNIT_TYPE" val="l_h_i"/>
  <p:tag name="KSO_WM_UNIT_USESOURCEFORMAT_APPLY" val="1"/>
</p:tagLst>
</file>

<file path=ppt/tags/tag27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170849_4*l_h_i*1_2_2"/>
  <p:tag name="KSO_WM_UNIT_INDEX" val="1_2_2"/>
  <p:tag name="KSO_WM_UNIT_LAYERLEVEL" val="1_1_1"/>
  <p:tag name="KSO_WM_UNIT_TEXT_FILL_FORE_SCHEMECOLOR_INDEX" val="13"/>
  <p:tag name="KSO_WM_UNIT_TEXT_FILL_FORE_SCHEMECOLOR_INDEX_BRIGHTNESS" val="0.15"/>
  <p:tag name="KSO_WM_UNIT_TEXT_FILL_TYPE" val="1"/>
  <p:tag name="KSO_WM_UNIT_TYPE" val="l_h_i"/>
  <p:tag name="KSO_WM_UNIT_USESOURCEFORMAT_APPLY" val="1"/>
</p:tagLst>
</file>

<file path=ppt/tags/tag27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HIGHLIGHT" val="0"/>
  <p:tag name="KSO_WM_UNIT_ID" val="diagram20170849_4*l_h_f*1_2_1"/>
  <p:tag name="KSO_WM_UNIT_INDEX" val="1_2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1"/>
  <p:tag name="KSO_WM_UNIT_VALUE" val="38"/>
</p:tagLst>
</file>

<file path=ppt/tags/tag27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170849_4*l_h_i*1_3_1"/>
  <p:tag name="KSO_WM_UNIT_INDEX" val="1_3_1"/>
  <p:tag name="KSO_WM_UNIT_LAYERLEVEL" val="1_1_1"/>
  <p:tag name="KSO_WM_UNIT_TEXT_FILL_FORE_SCHEMECOLOR_INDEX" val="13"/>
  <p:tag name="KSO_WM_UNIT_TEXT_FILL_FORE_SCHEMECOLOR_INDEX_BRIGHTNESS" val="0.15"/>
  <p:tag name="KSO_WM_UNIT_TEXT_FILL_TYPE" val="1"/>
  <p:tag name="KSO_WM_UNIT_TYPE" val="l_h_i"/>
  <p:tag name="KSO_WM_UNIT_USESOURCEFORMAT_APPLY" val="1"/>
</p:tagLst>
</file>

<file path=ppt/tags/tag28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170849_4*l_h_i*1_3_2"/>
  <p:tag name="KSO_WM_UNIT_INDEX" val="1_3_2"/>
  <p:tag name="KSO_WM_UNIT_LAYERLEVEL" val="1_1_1"/>
  <p:tag name="KSO_WM_UNIT_TEXT_FILL_FORE_SCHEMECOLOR_INDEX" val="13"/>
  <p:tag name="KSO_WM_UNIT_TEXT_FILL_FORE_SCHEMECOLOR_INDEX_BRIGHTNESS" val="0.15"/>
  <p:tag name="KSO_WM_UNIT_TEXT_FILL_TYPE" val="1"/>
  <p:tag name="KSO_WM_UNIT_TYPE" val="l_h_i"/>
  <p:tag name="KSO_WM_UNIT_USESOURCEFORMAT_APPLY" val="1"/>
</p:tagLst>
</file>

<file path=ppt/tags/tag28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HIGHLIGHT" val="0"/>
  <p:tag name="KSO_WM_UNIT_ID" val="diagram20170849_4*l_h_f*1_3_1"/>
  <p:tag name="KSO_WM_UNIT_INDEX" val="1_3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1"/>
  <p:tag name="KSO_WM_UNIT_VALUE" val="38"/>
</p:tagLst>
</file>

<file path=ppt/tags/tag28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170849_4*l_h_i*1_4_1"/>
  <p:tag name="KSO_WM_UNIT_INDEX" val="1_4_1"/>
  <p:tag name="KSO_WM_UNIT_LAYERLEVEL" val="1_1_1"/>
  <p:tag name="KSO_WM_UNIT_TEXT_FILL_FORE_SCHEMECOLOR_INDEX" val="13"/>
  <p:tag name="KSO_WM_UNIT_TEXT_FILL_FORE_SCHEMECOLOR_INDEX_BRIGHTNESS" val="0.15"/>
  <p:tag name="KSO_WM_UNIT_TEXT_FILL_TYPE" val="1"/>
  <p:tag name="KSO_WM_UNIT_TYPE" val="l_h_i"/>
  <p:tag name="KSO_WM_UNIT_USESOURCEFORMAT_APPLY" val="1"/>
</p:tagLst>
</file>

<file path=ppt/tags/tag28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170849_4*l_h_i*1_4_2"/>
  <p:tag name="KSO_WM_UNIT_INDEX" val="1_4_2"/>
  <p:tag name="KSO_WM_UNIT_LAYERLEVEL" val="1_1_1"/>
  <p:tag name="KSO_WM_UNIT_TEXT_FILL_FORE_SCHEMECOLOR_INDEX" val="13"/>
  <p:tag name="KSO_WM_UNIT_TEXT_FILL_FORE_SCHEMECOLOR_INDEX_BRIGHTNESS" val="0.15"/>
  <p:tag name="KSO_WM_UNIT_TEXT_FILL_TYPE" val="1"/>
  <p:tag name="KSO_WM_UNIT_TYPE" val="l_h_i"/>
  <p:tag name="KSO_WM_UNIT_USESOURCEFORMAT_APPLY" val="1"/>
</p:tagLst>
</file>

<file path=ppt/tags/tag28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HIGHLIGHT" val="0"/>
  <p:tag name="KSO_WM_UNIT_ID" val="diagram20170849_4*l_h_f*1_4_1"/>
  <p:tag name="KSO_WM_UNIT_INDEX" val="1_4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1"/>
  <p:tag name="KSO_WM_UNIT_VALUE" val="38"/>
</p:tagLst>
</file>

<file path=ppt/tags/tag28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170849_4*l_h_i*1_5_1"/>
  <p:tag name="KSO_WM_UNIT_INDEX" val="1_5_1"/>
  <p:tag name="KSO_WM_UNIT_LAYERLEVEL" val="1_1_1"/>
  <p:tag name="KSO_WM_UNIT_TEXT_FILL_FORE_SCHEMECOLOR_INDEX" val="13"/>
  <p:tag name="KSO_WM_UNIT_TEXT_FILL_FORE_SCHEMECOLOR_INDEX_BRIGHTNESS" val="0.15"/>
  <p:tag name="KSO_WM_UNIT_TEXT_FILL_TYPE" val="1"/>
  <p:tag name="KSO_WM_UNIT_TYPE" val="l_h_i"/>
  <p:tag name="KSO_WM_UNIT_USESOURCEFORMAT_APPLY" val="1"/>
</p:tagLst>
</file>

<file path=ppt/tags/tag28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170849_4*l_h_i*1_5_2"/>
  <p:tag name="KSO_WM_UNIT_INDEX" val="1_5_2"/>
  <p:tag name="KSO_WM_UNIT_LAYERLEVEL" val="1_1_1"/>
  <p:tag name="KSO_WM_UNIT_TEXT_FILL_FORE_SCHEMECOLOR_INDEX" val="13"/>
  <p:tag name="KSO_WM_UNIT_TEXT_FILL_FORE_SCHEMECOLOR_INDEX_BRIGHTNESS" val="0.15"/>
  <p:tag name="KSO_WM_UNIT_TEXT_FILL_TYPE" val="1"/>
  <p:tag name="KSO_WM_UNIT_TYPE" val="l_h_i"/>
  <p:tag name="KSO_WM_UNIT_USESOURCEFORMAT_APPLY" val="1"/>
</p:tagLst>
</file>

<file path=ppt/tags/tag28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HIGHLIGHT" val="0"/>
  <p:tag name="KSO_WM_UNIT_ID" val="diagram20170849_4*l_h_f*1_5_1"/>
  <p:tag name="KSO_WM_UNIT_INDEX" val="1_5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1"/>
  <p:tag name="KSO_WM_UNIT_VALUE" val="38"/>
</p:tagLst>
</file>

<file path=ppt/tags/tag28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HIGHLIGHT" val="0"/>
  <p:tag name="KSO_WM_UNIT_ID" val="diagram20170849_4*l_h_i*1_3_3"/>
  <p:tag name="KSO_WM_UNIT_INDEX" val="1_3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8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HIGHLIGHT" val="0"/>
  <p:tag name="KSO_WM_UNIT_ID" val="diagram20170849_4*l_h_i*1_2_3"/>
  <p:tag name="KSO_WM_UNIT_INDEX" val="1_2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9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HIGHLIGHT" val="0"/>
  <p:tag name="KSO_WM_UNIT_ID" val="diagram20170849_4*l_h_i*1_1_3"/>
  <p:tag name="KSO_WM_UNIT_INDEX" val="1_1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9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HIGHLIGHT" val="0"/>
  <p:tag name="KSO_WM_UNIT_ID" val="diagram20170849_4*l_h_i*1_4_3"/>
  <p:tag name="KSO_WM_UNIT_INDEX" val="1_4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9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HIGHLIGHT" val="0"/>
  <p:tag name="KSO_WM_UNIT_ID" val="diagram20170849_4*l_h_i*1_5_3"/>
  <p:tag name="KSO_WM_UNIT_INDEX" val="1_5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93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5T19:29:49&quot;,&quot;maxSize&quot;:{&quot;size1&quot;:22.2},&quot;minSize&quot;:{&quot;size1&quot;:13.5},&quot;normalSize&quot;:{&quot;size1&quot;:13.5},&quot;subLayout&quot;:[{&quot;id&quot;:&quot;2023-09-05T19:29:49&quot;,&quot;margin&quot;:{&quot;bottom&quot;:0.025999998673796654,&quot;left&quot;:2.117000102996826,&quot;right&quot;:1.2699999809265137,&quot;top&quot;:0.4230000376701355},&quot;type&quot;:0},{&quot;id&quot;:&quot;2023-09-05T19:29:49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29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295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96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9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170849_5*l_h_i*1_1_1"/>
  <p:tag name="KSO_WM_UNIT_INDEX" val="1_1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9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170849_5*l_h_i*1_1_2"/>
  <p:tag name="KSO_WM_UNIT_INDEX" val="1_1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9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HIGHLIGHT" val="0"/>
  <p:tag name="KSO_WM_UNIT_ID" val="diagram20170849_5*l_h_f*1_1_1"/>
  <p:tag name="KSO_WM_UNIT_INDEX" val="1_1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1"/>
  <p:tag name="KSO_WM_UNIT_VALUE" val="38"/>
</p:tagLst>
</file>

<file path=ppt/tags/tag30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170849_5*l_h_i*1_2_1"/>
  <p:tag name="KSO_WM_UNIT_INDEX" val="1_2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0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170849_5*l_h_i*1_2_2"/>
  <p:tag name="KSO_WM_UNIT_INDEX" val="1_2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0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HIGHLIGHT" val="0"/>
  <p:tag name="KSO_WM_UNIT_ID" val="diagram20170849_5*l_h_f*1_2_1"/>
  <p:tag name="KSO_WM_UNIT_INDEX" val="1_2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1"/>
  <p:tag name="KSO_WM_UNIT_VALUE" val="38"/>
</p:tagLst>
</file>

<file path=ppt/tags/tag30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170849_5*l_h_i*1_3_1"/>
  <p:tag name="KSO_WM_UNIT_INDEX" val="1_3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0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170849_5*l_h_i*1_3_2"/>
  <p:tag name="KSO_WM_UNIT_INDEX" val="1_3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0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HIGHLIGHT" val="0"/>
  <p:tag name="KSO_WM_UNIT_ID" val="diagram20170849_5*l_h_f*1_3_1"/>
  <p:tag name="KSO_WM_UNIT_INDEX" val="1_3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1"/>
  <p:tag name="KSO_WM_UNIT_VALUE" val="38"/>
</p:tagLst>
</file>

<file path=ppt/tags/tag30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170849_5*l_h_i*1_4_1"/>
  <p:tag name="KSO_WM_UNIT_INDEX" val="1_4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0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170849_5*l_h_i*1_4_2"/>
  <p:tag name="KSO_WM_UNIT_INDEX" val="1_4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0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HIGHLIGHT" val="0"/>
  <p:tag name="KSO_WM_UNIT_ID" val="diagram20170849_5*l_h_f*1_4_1"/>
  <p:tag name="KSO_WM_UNIT_INDEX" val="1_4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1"/>
  <p:tag name="KSO_WM_UNIT_VALUE" val="38"/>
</p:tagLst>
</file>

<file path=ppt/tags/tag30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170849_5*l_h_i*1_5_1"/>
  <p:tag name="KSO_WM_UNIT_INDEX" val="1_5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1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170849_5*l_h_i*1_5_2"/>
  <p:tag name="KSO_WM_UNIT_INDEX" val="1_5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1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HIGHLIGHT" val="0"/>
  <p:tag name="KSO_WM_UNIT_ID" val="diagram20170849_5*l_h_f*1_5_1"/>
  <p:tag name="KSO_WM_UNIT_INDEX" val="1_5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1"/>
  <p:tag name="KSO_WM_UNIT_VALUE" val="38"/>
</p:tagLst>
</file>

<file path=ppt/tags/tag31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170849_5*l_h_i*1_6_1"/>
  <p:tag name="KSO_WM_UNIT_INDEX" val="1_6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1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170849_5*l_h_i*1_6_2"/>
  <p:tag name="KSO_WM_UNIT_INDEX" val="1_6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1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HIGHLIGHT" val="0"/>
  <p:tag name="KSO_WM_UNIT_ID" val="diagram20170849_5*l_h_f*1_6_1"/>
  <p:tag name="KSO_WM_UNIT_INDEX" val="1_6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1"/>
  <p:tag name="KSO_WM_UNIT_VALUE" val="38"/>
</p:tagLst>
</file>

<file path=ppt/tags/tag31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HIGHLIGHT" val="0"/>
  <p:tag name="KSO_WM_UNIT_ID" val="diagram20170849_5*l_h_i*1_3_3"/>
  <p:tag name="KSO_WM_UNIT_INDEX" val="1_3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1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HIGHLIGHT" val="0"/>
  <p:tag name="KSO_WM_UNIT_ID" val="diagram20170849_5*l_h_i*1_2_3"/>
  <p:tag name="KSO_WM_UNIT_INDEX" val="1_2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1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HIGHLIGHT" val="0"/>
  <p:tag name="KSO_WM_UNIT_ID" val="diagram20170849_5*l_h_i*1_1_3"/>
  <p:tag name="KSO_WM_UNIT_INDEX" val="1_1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1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HIGHLIGHT" val="0"/>
  <p:tag name="KSO_WM_UNIT_ID" val="diagram20170849_5*l_h_i*1_4_3"/>
  <p:tag name="KSO_WM_UNIT_INDEX" val="1_4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1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HIGHLIGHT" val="0"/>
  <p:tag name="KSO_WM_UNIT_ID" val="diagram20170849_5*l_h_i*1_5_3"/>
  <p:tag name="KSO_WM_UNIT_INDEX" val="1_5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2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HIGHLIGHT" val="0"/>
  <p:tag name="KSO_WM_UNIT_ID" val="diagram20170849_5*l_h_i*1_6_3"/>
  <p:tag name="KSO_WM_UNIT_INDEX" val="1_6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21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5T19:29:57&quot;,&quot;maxSize&quot;:{&quot;size1&quot;:22.2},&quot;minSize&quot;:{&quot;size1&quot;:13.5},&quot;normalSize&quot;:{&quot;size1&quot;:13.5},&quot;subLayout&quot;:[{&quot;id&quot;:&quot;2023-09-05T19:29:57&quot;,&quot;margin&quot;:{&quot;bottom&quot;:0.025999998673796654,&quot;left&quot;:2.117000102996826,&quot;right&quot;:1.2699999809265137,&quot;top&quot;:0.4230000376701355},&quot;type&quot;:0},{&quot;id&quot;:&quot;2023-09-05T19:29:57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32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323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24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2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5*m_i*1_1"/>
  <p:tag name="KSO_WM_UNIT_INDEX" val="1_1"/>
  <p:tag name="KSO_WM_UNIT_LAYERLEVEL" val="1_1"/>
  <p:tag name="KSO_WM_UNIT_LINE_FILL_TYPE" val="2"/>
  <p:tag name="KSO_WM_UNIT_LINE_FORE_SCHEMECOLOR_INDEX" val="14"/>
  <p:tag name="KSO_WM_UNIT_LINE_FORE_SCHEMECOLOR_INDEX_BRIGHTNESS" val="-0.25"/>
  <p:tag name="KSO_WM_UNIT_TYPE" val="m_i"/>
  <p:tag name="KSO_WM_UNIT_USESOURCEFORMAT_APPLY" val="1"/>
</p:tagLst>
</file>

<file path=ppt/tags/tag32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5*m_i*1_2"/>
  <p:tag name="KSO_WM_UNIT_INDEX" val="1_2"/>
  <p:tag name="KSO_WM_UNIT_LAYERLEVEL" val="1_1"/>
  <p:tag name="KSO_WM_UNIT_TEXT_FILL_FORE_SCHEMECOLOR_INDEX" val="2"/>
  <p:tag name="KSO_WM_UNIT_TEXT_FILL_FORE_SCHEMECOLOR_INDEX_BRIGHTNESS" val="0"/>
  <p:tag name="KSO_WM_UNIT_TEXT_FILL_TYPE" val="1"/>
  <p:tag name="KSO_WM_UNIT_TYPE" val="m_i"/>
  <p:tag name="KSO_WM_UNIT_USESOURCEFORMAT_APPLY" val="1"/>
</p:tagLst>
</file>

<file path=ppt/tags/tag32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5*m_h_f*1_1_1"/>
  <p:tag name="KSO_WM_UNIT_INDEX" val="1_1_1"/>
  <p:tag name="KSO_WM_UNIT_LAYERLEVEL" val="1_1_1"/>
  <p:tag name="KSO_WM_UNIT_NOCLEAR" val="0"/>
  <p:tag name="KSO_WM_UNIT_PRESET_TEXT" val="单击此处输入您的正文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1"/>
</p:tagLst>
</file>

<file path=ppt/tags/tag32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5*m_h_f*1_3_1"/>
  <p:tag name="KSO_WM_UNIT_INDEX" val="1_3_1"/>
  <p:tag name="KSO_WM_UNIT_LAYERLEVEL" val="1_1_1"/>
  <p:tag name="KSO_WM_UNIT_NOCLEAR" val="0"/>
  <p:tag name="KSO_WM_UNIT_PRESET_TEXT" val="单击此处输入您的正文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1"/>
</p:tagLst>
</file>

<file path=ppt/tags/tag32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5*m_h_f*1_5_1"/>
  <p:tag name="KSO_WM_UNIT_INDEX" val="1_5_1"/>
  <p:tag name="KSO_WM_UNIT_LAYERLEVEL" val="1_1_1"/>
  <p:tag name="KSO_WM_UNIT_NOCLEAR" val="0"/>
  <p:tag name="KSO_WM_UNIT_PRESET_TEXT" val="单击此处输入您的正文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1"/>
</p:tagLst>
</file>

<file path=ppt/tags/tag33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5*m_h_f*1_2_1"/>
  <p:tag name="KSO_WM_UNIT_INDEX" val="1_2_1"/>
  <p:tag name="KSO_WM_UNIT_LAYERLEVEL" val="1_1_1"/>
  <p:tag name="KSO_WM_UNIT_NOCLEAR" val="0"/>
  <p:tag name="KSO_WM_UNIT_PRESET_TEXT" val="单击此处输入您的正文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1"/>
</p:tagLst>
</file>

<file path=ppt/tags/tag33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5*m_h_f*1_4_1"/>
  <p:tag name="KSO_WM_UNIT_INDEX" val="1_4_1"/>
  <p:tag name="KSO_WM_UNIT_LAYERLEVEL" val="1_1_1"/>
  <p:tag name="KSO_WM_UNIT_NOCLEAR" val="0"/>
  <p:tag name="KSO_WM_UNIT_PRESET_TEXT" val="单击此处输入您的正文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1"/>
</p:tagLst>
</file>

<file path=ppt/tags/tag33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5*m_h_f*1_6_1"/>
  <p:tag name="KSO_WM_UNIT_INDEX" val="1_6_1"/>
  <p:tag name="KSO_WM_UNIT_LAYERLEVEL" val="1_1_1"/>
  <p:tag name="KSO_WM_UNIT_NOCLEAR" val="0"/>
  <p:tag name="KSO_WM_UNIT_PRESET_TEXT" val="单击此处输入您的正文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1"/>
</p:tagLst>
</file>

<file path=ppt/tags/tag33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5781_5*m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33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5*m_h_i*1_1_2"/>
  <p:tag name="KSO_WM_UNIT_INDEX" val="1_1_2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YPE" val="m_h_i"/>
  <p:tag name="KSO_WM_UNIT_USESOURCEFORMAT_APPLY" val="1"/>
</p:tagLst>
</file>

<file path=ppt/tags/tag33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5*m_h_i*1_1_3"/>
  <p:tag name="KSO_WM_UNIT_INDEX" val="1_1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33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5781_5*m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33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5*m_h_i*1_2_2"/>
  <p:tag name="KSO_WM_UNIT_INDEX" val="1_2_2"/>
  <p:tag name="KSO_WM_UNIT_LAYERLEVEL" val="1_1_1"/>
  <p:tag name="KSO_WM_UNIT_LINE_FILL_TYPE" val="2"/>
  <p:tag name="KSO_WM_UNIT_LINE_FORE_SCHEMECOLOR_INDEX" val="6"/>
  <p:tag name="KSO_WM_UNIT_LINE_FORE_SCHEMECOLOR_INDEX_BRIGHTNESS" val="0"/>
  <p:tag name="KSO_WM_UNIT_TYPE" val="m_h_i"/>
  <p:tag name="KSO_WM_UNIT_USESOURCEFORMAT_APPLY" val="1"/>
</p:tagLst>
</file>

<file path=ppt/tags/tag33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5*m_h_i*1_2_3"/>
  <p:tag name="KSO_WM_UNIT_INDEX" val="1_2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33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5781_5*m_h_i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34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5*m_h_i*1_3_2"/>
  <p:tag name="KSO_WM_UNIT_INDEX" val="1_3_2"/>
  <p:tag name="KSO_WM_UNIT_LAYERLEVEL" val="1_1_1"/>
  <p:tag name="KSO_WM_UNIT_LINE_FILL_TYPE" val="2"/>
  <p:tag name="KSO_WM_UNIT_LINE_FORE_SCHEMECOLOR_INDEX" val="7"/>
  <p:tag name="KSO_WM_UNIT_LINE_FORE_SCHEMECOLOR_INDEX_BRIGHTNESS" val="0"/>
  <p:tag name="KSO_WM_UNIT_TYPE" val="m_h_i"/>
  <p:tag name="KSO_WM_UNIT_USESOURCEFORMAT_APPLY" val="1"/>
</p:tagLst>
</file>

<file path=ppt/tags/tag34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5*m_h_i*1_3_3"/>
  <p:tag name="KSO_WM_UNIT_INDEX" val="1_3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34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5781_5*m_h_i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34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5*m_h_i*1_4_2"/>
  <p:tag name="KSO_WM_UNIT_INDEX" val="1_4_2"/>
  <p:tag name="KSO_WM_UNIT_LAYERLEVEL" val="1_1_1"/>
  <p:tag name="KSO_WM_UNIT_LINE_FILL_TYPE" val="2"/>
  <p:tag name="KSO_WM_UNIT_LINE_FORE_SCHEMECOLOR_INDEX" val="8"/>
  <p:tag name="KSO_WM_UNIT_LINE_FORE_SCHEMECOLOR_INDEX_BRIGHTNESS" val="0"/>
  <p:tag name="KSO_WM_UNIT_TYPE" val="m_h_i"/>
  <p:tag name="KSO_WM_UNIT_USESOURCEFORMAT_APPLY" val="1"/>
</p:tagLst>
</file>

<file path=ppt/tags/tag34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5*m_h_i*1_4_3"/>
  <p:tag name="KSO_WM_UNIT_INDEX" val="1_4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34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FILL_FORE_SCHEMECOLOR_INDEX" val="9"/>
  <p:tag name="KSO_WM_UNIT_FILL_FORE_SCHEMECOLOR_INDEX_BRIGHTNESS" val="0"/>
  <p:tag name="KSO_WM_UNIT_FILL_TYPE" val="1"/>
  <p:tag name="KSO_WM_UNIT_HIGHLIGHT" val="0"/>
  <p:tag name="KSO_WM_UNIT_ID" val="diagram20205781_5*m_h_i*1_5_1"/>
  <p:tag name="KSO_WM_UNIT_INDEX" val="1_5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34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5*m_h_i*1_5_2"/>
  <p:tag name="KSO_WM_UNIT_INDEX" val="1_5_2"/>
  <p:tag name="KSO_WM_UNIT_LAYERLEVEL" val="1_1_1"/>
  <p:tag name="KSO_WM_UNIT_LINE_FILL_TYPE" val="2"/>
  <p:tag name="KSO_WM_UNIT_LINE_FORE_SCHEMECOLOR_INDEX" val="9"/>
  <p:tag name="KSO_WM_UNIT_LINE_FORE_SCHEMECOLOR_INDEX_BRIGHTNESS" val="0"/>
  <p:tag name="KSO_WM_UNIT_TYPE" val="m_h_i"/>
  <p:tag name="KSO_WM_UNIT_USESOURCEFORMAT_APPLY" val="1"/>
</p:tagLst>
</file>

<file path=ppt/tags/tag34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5*m_h_i*1_5_3"/>
  <p:tag name="KSO_WM_UNIT_INDEX" val="1_5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34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FILL_FORE_SCHEMECOLOR_INDEX" val="10"/>
  <p:tag name="KSO_WM_UNIT_FILL_FORE_SCHEMECOLOR_INDEX_BRIGHTNESS" val="0"/>
  <p:tag name="KSO_WM_UNIT_FILL_TYPE" val="1"/>
  <p:tag name="KSO_WM_UNIT_HIGHLIGHT" val="0"/>
  <p:tag name="KSO_WM_UNIT_ID" val="diagram20205781_5*m_h_i*1_6_1"/>
  <p:tag name="KSO_WM_UNIT_INDEX" val="1_6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34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5*m_h_i*1_6_2"/>
  <p:tag name="KSO_WM_UNIT_INDEX" val="1_6_2"/>
  <p:tag name="KSO_WM_UNIT_LAYERLEVEL" val="1_1_1"/>
  <p:tag name="KSO_WM_UNIT_LINE_FILL_TYPE" val="2"/>
  <p:tag name="KSO_WM_UNIT_LINE_FORE_SCHEMECOLOR_INDEX" val="10"/>
  <p:tag name="KSO_WM_UNIT_LINE_FORE_SCHEMECOLOR_INDEX_BRIGHTNESS" val="0"/>
  <p:tag name="KSO_WM_UNIT_TYPE" val="m_h_i"/>
  <p:tag name="KSO_WM_UNIT_USESOURCEFORMAT_APPLY" val="1"/>
</p:tagLst>
</file>

<file path=ppt/tags/tag35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5*m_h_i*1_6_3"/>
  <p:tag name="KSO_WM_UNIT_INDEX" val="1_6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351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5T19:30:05&quot;,&quot;maxSize&quot;:{&quot;size1&quot;:22.2},&quot;minSize&quot;:{&quot;size1&quot;:13.5},&quot;normalSize&quot;:{&quot;size1&quot;:13.5},&quot;subLayout&quot;:[{&quot;id&quot;:&quot;2023-09-05T19:30:05&quot;,&quot;margin&quot;:{&quot;bottom&quot;:0.025999998673796654,&quot;left&quot;:2.117000102996826,&quot;right&quot;:1.2699999809265137,&quot;top&quot;:0.4230000376701355},&quot;type&quot;:0},{&quot;id&quot;:&quot;2023-09-05T19:30:05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35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5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05_7*e*1"/>
  <p:tag name="KSO_WM_UNIT_INDEX" val="1"/>
  <p:tag name="KSO_WM_UNIT_LAYERLEVEL" val="1"/>
  <p:tag name="KSO_WM_UNIT_NOCLEAR" val="0"/>
  <p:tag name="KSO_WM_UNIT_PRESET_TEXT" val="PART  ONE"/>
  <p:tag name="KSO_WM_UNIT_TEXT_FILL_FORE_SCHEMECOLOR_INDEX" val="14"/>
  <p:tag name="KSO_WM_UNIT_TEXT_FILL_FORE_SCHEMECOLOR_INDEX_BRIGHTNESS" val="0"/>
  <p:tag name="KSO_WM_UNIT_TEXT_FILL_TYPE" val="1"/>
  <p:tag name="KSO_WM_UNIT_TYPE" val="e"/>
  <p:tag name="KSO_WM_UNIT_VALUE" val="6"/>
</p:tagLst>
</file>

<file path=ppt/tags/tag35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5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05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EXT_FILL_FORE_SCHEMECOLOR_INDEX" val="14"/>
  <p:tag name="KSO_WM_UNIT_TEXT_FILL_FORE_SCHEMECOLOR_INDEX_BRIGHTNESS" val="0"/>
  <p:tag name="KSO_WM_UNIT_TEXT_FILL_TYPE" val="1"/>
  <p:tag name="KSO_WM_UNIT_TYPE" val="a"/>
  <p:tag name="KSO_WM_UNIT_VALUE" val="10"/>
</p:tagLst>
</file>

<file path=ppt/tags/tag354.xml><?xml version="1.0" encoding="utf-8"?>
<p:tagLst xmlns:p="http://schemas.openxmlformats.org/presentationml/2006/main">
  <p:tag name="ISLIDE.ICON" val="#54868;"/>
  <p:tag name="KSO_WM_BEAUTIFY_FLAG" val="#wm#"/>
  <p:tag name="KSO_WM_SLIDE_CONTENT_AREA" val="{&quot;left&quot;:&quot;217.1&quot;,&quot;top&quot;:&quot;138.2&quot;,&quot;width&quot;:&quot;642.9&quot;,&quot;height&quot;:&quot;258.65&quot;}"/>
  <p:tag name="KSO_WM_SLIDE_ID" val="custom20230305_7"/>
  <p:tag name="KSO_WM_SLIDE_INDEX" val="7"/>
  <p:tag name="KSO_WM_SLIDE_ITEM_CNT" val="0"/>
  <p:tag name="KSO_WM_SLIDE_LAYOUT" val="a_e_f"/>
  <p:tag name="KSO_WM_SLIDE_LAYOUT_CNT" val="1_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305"/>
  <p:tag name="KSO_WM_TEMPLATE_MASTER_TYPE" val="1"/>
  <p:tag name="KSO_WM_TEMPLATE_SUBCATEGORY" val="0"/>
</p:tagLst>
</file>

<file path=ppt/tags/tag35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356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57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5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83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83_3*l_h_i*1_4_1"/>
  <p:tag name="KSO_WM_UNIT_INDEX" val="1_4_1"/>
  <p:tag name="KSO_WM_UNIT_LAYERLEVEL" val="1_1_1"/>
  <p:tag name="KSO_WM_UNIT_SHADOW_SCHEMECOLOR_INDEX" val="5"/>
  <p:tag name="KSO_WM_UNIT_SHADOW_SCHEMECOLOR_INDEX_BRIGHTNESS" val="-0.2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5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83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83_3*l_h_i*1_4_3"/>
  <p:tag name="KSO_WM_UNIT_INDEX" val="1_4_3"/>
  <p:tag name="KSO_WM_UNIT_LAYERLEVEL" val="1_1_1"/>
  <p:tag name="KSO_WM_UNIT_SHADOW_SCHEMECOLOR_INDEX" val="14"/>
  <p:tag name="KSO_WM_UNIT_SHADOW_SCHEMECOLOR_INDEX_BRIGHTNESS" val="-0.3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6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8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83_3*l_h_i*1_4_2"/>
  <p:tag name="KSO_WM_UNIT_INDEX" val="1_4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6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8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83_3*l_h_i*1_3_1"/>
  <p:tag name="KSO_WM_UNIT_INDEX" val="1_3_1"/>
  <p:tag name="KSO_WM_UNIT_LAYERLEVEL" val="1_1_1"/>
  <p:tag name="KSO_WM_UNIT_SHADOW_SCHEMECOLOR_INDEX" val="5"/>
  <p:tag name="KSO_WM_UNIT_SHADOW_SCHEMECOLOR_INDEX_BRIGHTNESS" val="-0.2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6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83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83_3*l_h_i*1_3_3"/>
  <p:tag name="KSO_WM_UNIT_INDEX" val="1_3_3"/>
  <p:tag name="KSO_WM_UNIT_LAYERLEVEL" val="1_1_1"/>
  <p:tag name="KSO_WM_UNIT_SHADOW_SCHEMECOLOR_INDEX" val="14"/>
  <p:tag name="KSO_WM_UNIT_SHADOW_SCHEMECOLOR_INDEX_BRIGHTNESS" val="-0.3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6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8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83_3*l_h_i*1_3_2"/>
  <p:tag name="KSO_WM_UNIT_INDEX" val="1_3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6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83"/>
  <p:tag name="KSO_WM_UNIT_COMPATIBLE" val="0"/>
  <p:tag name="KSO_WM_UNIT_DIAGRAM_ISNUMVISUAL" val="0"/>
  <p:tag name="KSO_WM_UNIT_DIAGRAM_ISREFERUNIT" val="0"/>
  <p:tag name="KSO_WM_UNIT_HIGHLIGHT" val="0"/>
  <p:tag name="KSO_WM_UNIT_ID" val="diagram20228783_3*l_h_f*1_3_1"/>
  <p:tag name="KSO_WM_UNIT_INDEX" val="1_3_1"/>
  <p:tag name="KSO_WM_UNIT_LAYERLEVEL" val="1_1_1"/>
  <p:tag name="KSO_WM_UNIT_NOCLEAR" val="0"/>
  <p:tag name="KSO_WM_UNIT_PRESET_TEXT" val="点击此处添加正文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36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83"/>
  <p:tag name="KSO_WM_UNIT_COMPATIBLE" val="0"/>
  <p:tag name="KSO_WM_UNIT_DIAGRAM_ISNUMVISUAL" val="0"/>
  <p:tag name="KSO_WM_UNIT_DIAGRAM_ISREFERUNIT" val="0"/>
  <p:tag name="KSO_WM_UNIT_HIGHLIGHT" val="0"/>
  <p:tag name="KSO_WM_UNIT_ID" val="diagram20228783_3*l_h_f*1_4_1"/>
  <p:tag name="KSO_WM_UNIT_INDEX" val="1_4_1"/>
  <p:tag name="KSO_WM_UNIT_LAYERLEVEL" val="1_1_1"/>
  <p:tag name="KSO_WM_UNIT_NOCLEAR" val="0"/>
  <p:tag name="KSO_WM_UNIT_PRESET_TEXT" val="点击此处添加正文"/>
  <p:tag name="KSO_WM_UNIT_SUBTYPE" val="a"/>
  <p:tag name="KSO_WM_UNIT_TEXT_FILL_FORE_SCHEMECOLOR_INDEX" val="5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36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83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83_3*l_h_i*1_2_1"/>
  <p:tag name="KSO_WM_UNIT_INDEX" val="1_2_1"/>
  <p:tag name="KSO_WM_UNIT_LAYERLEVEL" val="1_1_1"/>
  <p:tag name="KSO_WM_UNIT_SHADOW_SCHEMECOLOR_INDEX" val="5"/>
  <p:tag name="KSO_WM_UNIT_SHADOW_SCHEMECOLOR_INDEX_BRIGHTNESS" val="-0.2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6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83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83_3*l_h_i*1_2_3"/>
  <p:tag name="KSO_WM_UNIT_INDEX" val="1_2_3"/>
  <p:tag name="KSO_WM_UNIT_LAYERLEVEL" val="1_1_1"/>
  <p:tag name="KSO_WM_UNIT_SHADOW_SCHEMECOLOR_INDEX" val="14"/>
  <p:tag name="KSO_WM_UNIT_SHADOW_SCHEMECOLOR_INDEX_BRIGHTNESS" val="-0.3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6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8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83_3*l_h_i*1_2_2"/>
  <p:tag name="KSO_WM_UNIT_INDEX" val="1_2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6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8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83_3*l_h_i*1_1_1"/>
  <p:tag name="KSO_WM_UNIT_INDEX" val="1_1_1"/>
  <p:tag name="KSO_WM_UNIT_LAYERLEVEL" val="1_1_1"/>
  <p:tag name="KSO_WM_UNIT_SHADOW_SCHEMECOLOR_INDEX" val="5"/>
  <p:tag name="KSO_WM_UNIT_SHADOW_SCHEMECOLOR_INDEX_BRIGHTNESS" val="-0.2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7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83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83_3*l_h_i*1_1_3"/>
  <p:tag name="KSO_WM_UNIT_INDEX" val="1_1_3"/>
  <p:tag name="KSO_WM_UNIT_LAYERLEVEL" val="1_1_1"/>
  <p:tag name="KSO_WM_UNIT_SHADOW_SCHEMECOLOR_INDEX" val="14"/>
  <p:tag name="KSO_WM_UNIT_SHADOW_SCHEMECOLOR_INDEX_BRIGHTNESS" val="-0.3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7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8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83_3*l_h_i*1_1_2"/>
  <p:tag name="KSO_WM_UNIT_INDEX" val="1_1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7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83"/>
  <p:tag name="KSO_WM_UNIT_COMPATIBLE" val="0"/>
  <p:tag name="KSO_WM_UNIT_DIAGRAM_ISNUMVISUAL" val="0"/>
  <p:tag name="KSO_WM_UNIT_DIAGRAM_ISREFERUNIT" val="0"/>
  <p:tag name="KSO_WM_UNIT_HIGHLIGHT" val="0"/>
  <p:tag name="KSO_WM_UNIT_ID" val="diagram20228783_3*l_h_f*1_1_1"/>
  <p:tag name="KSO_WM_UNIT_INDEX" val="1_1_1"/>
  <p:tag name="KSO_WM_UNIT_LAYERLEVEL" val="1_1_1"/>
  <p:tag name="KSO_WM_UNIT_NOCLEAR" val="0"/>
  <p:tag name="KSO_WM_UNIT_PRESET_TEXT" val="点击此处添加正文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37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83"/>
  <p:tag name="KSO_WM_UNIT_COMPATIBLE" val="0"/>
  <p:tag name="KSO_WM_UNIT_DIAGRAM_ISNUMVISUAL" val="0"/>
  <p:tag name="KSO_WM_UNIT_DIAGRAM_ISREFERUNIT" val="0"/>
  <p:tag name="KSO_WM_UNIT_HIGHLIGHT" val="0"/>
  <p:tag name="KSO_WM_UNIT_ID" val="diagram20228783_3*l_h_f*1_2_1"/>
  <p:tag name="KSO_WM_UNIT_INDEX" val="1_2_1"/>
  <p:tag name="KSO_WM_UNIT_LAYERLEVEL" val="1_1_1"/>
  <p:tag name="KSO_WM_UNIT_NOCLEAR" val="0"/>
  <p:tag name="KSO_WM_UNIT_PRESET_TEXT" val="点击此处添加正文"/>
  <p:tag name="KSO_WM_UNIT_SUBTYPE" val="a"/>
  <p:tag name="KSO_WM_UNIT_TEXT_FILL_FORE_SCHEMECOLOR_INDEX" val="5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374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5T19:30:12&quot;,&quot;maxSize&quot;:{&quot;size1&quot;:22.2},&quot;minSize&quot;:{&quot;size1&quot;:13.5},&quot;normalSize&quot;:{&quot;size1&quot;:13.5},&quot;subLayout&quot;:[{&quot;id&quot;:&quot;2023-09-05T19:30:12&quot;,&quot;margin&quot;:{&quot;bottom&quot;:0.025999998673796654,&quot;left&quot;:2.117000102996826,&quot;right&quot;:1.2699999809265137,&quot;top&quot;:0.4230000376701355},&quot;type&quot;:0},{&quot;id&quot;:&quot;2023-09-05T19:30:12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37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376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77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7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3*m_i*1_1"/>
  <p:tag name="KSO_WM_UNIT_INDEX" val="1_1"/>
  <p:tag name="KSO_WM_UNIT_LAYERLEVEL" val="1_1"/>
  <p:tag name="KSO_WM_UNIT_LINE_FILL_TYPE" val="2"/>
  <p:tag name="KSO_WM_UNIT_LINE_FORE_SCHEMECOLOR_INDEX" val="14"/>
  <p:tag name="KSO_WM_UNIT_LINE_FORE_SCHEMECOLOR_INDEX_BRIGHTNESS" val="-0.25"/>
  <p:tag name="KSO_WM_UNIT_TYPE" val="m_i"/>
  <p:tag name="KSO_WM_UNIT_USESOURCEFORMAT_APPLY" val="1"/>
</p:tagLst>
</file>

<file path=ppt/tags/tag37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3*m_i*1_2"/>
  <p:tag name="KSO_WM_UNIT_INDEX" val="1_2"/>
  <p:tag name="KSO_WM_UNIT_LAYERLEVEL" val="1_1"/>
  <p:tag name="KSO_WM_UNIT_TEXT_FILL_FORE_SCHEMECOLOR_INDEX" val="2"/>
  <p:tag name="KSO_WM_UNIT_TEXT_FILL_FORE_SCHEMECOLOR_INDEX_BRIGHTNESS" val="0"/>
  <p:tag name="KSO_WM_UNIT_TEXT_FILL_TYPE" val="1"/>
  <p:tag name="KSO_WM_UNIT_TYPE" val="m_i"/>
  <p:tag name="KSO_WM_UNIT_USESOURCEFORMAT_APPLY" val="1"/>
</p:tagLst>
</file>

<file path=ppt/tags/tag38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3*m_h_f*1_1_1"/>
  <p:tag name="KSO_WM_UNIT_INDEX" val="1_1_1"/>
  <p:tag name="KSO_WM_UNIT_LAYERLEVEL" val="1_1_1"/>
  <p:tag name="KSO_WM_UNIT_NOCLEAR" val="0"/>
  <p:tag name="KSO_WM_UNIT_PRESET_TEXT" val="单击此处输入您的正文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1"/>
</p:tagLst>
</file>

<file path=ppt/tags/tag38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5781_3*m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38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3*m_h_i*1_1_2"/>
  <p:tag name="KSO_WM_UNIT_INDEX" val="1_1_2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YPE" val="m_h_i"/>
  <p:tag name="KSO_WM_UNIT_USESOURCEFORMAT_APPLY" val="1"/>
</p:tagLst>
</file>

<file path=ppt/tags/tag38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3*m_h_i*1_1_3"/>
  <p:tag name="KSO_WM_UNIT_INDEX" val="1_1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38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3*m_h_f*1_2_1"/>
  <p:tag name="KSO_WM_UNIT_INDEX" val="1_2_1"/>
  <p:tag name="KSO_WM_UNIT_LAYERLEVEL" val="1_1_1"/>
  <p:tag name="KSO_WM_UNIT_NOCLEAR" val="0"/>
  <p:tag name="KSO_WM_UNIT_PRESET_TEXT" val="单击此处输入您的正文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1"/>
</p:tagLst>
</file>

<file path=ppt/tags/tag38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5781_3*m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38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3*m_h_i*1_2_2"/>
  <p:tag name="KSO_WM_UNIT_INDEX" val="1_2_2"/>
  <p:tag name="KSO_WM_UNIT_LAYERLEVEL" val="1_1_1"/>
  <p:tag name="KSO_WM_UNIT_LINE_FILL_TYPE" val="2"/>
  <p:tag name="KSO_WM_UNIT_LINE_FORE_SCHEMECOLOR_INDEX" val="6"/>
  <p:tag name="KSO_WM_UNIT_LINE_FORE_SCHEMECOLOR_INDEX_BRIGHTNESS" val="0"/>
  <p:tag name="KSO_WM_UNIT_TYPE" val="m_h_i"/>
  <p:tag name="KSO_WM_UNIT_USESOURCEFORMAT_APPLY" val="1"/>
</p:tagLst>
</file>

<file path=ppt/tags/tag38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3*m_h_i*1_2_3"/>
  <p:tag name="KSO_WM_UNIT_INDEX" val="1_2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38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3*m_h_f*1_3_1"/>
  <p:tag name="KSO_WM_UNIT_INDEX" val="1_3_1"/>
  <p:tag name="KSO_WM_UNIT_LAYERLEVEL" val="1_1_1"/>
  <p:tag name="KSO_WM_UNIT_NOCLEAR" val="0"/>
  <p:tag name="KSO_WM_UNIT_PRESET_TEXT" val="单击此处输入您的正文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1"/>
</p:tagLst>
</file>

<file path=ppt/tags/tag38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5781_3*m_h_i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39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3*m_h_i*1_3_2"/>
  <p:tag name="KSO_WM_UNIT_INDEX" val="1_3_2"/>
  <p:tag name="KSO_WM_UNIT_LAYERLEVEL" val="1_1_1"/>
  <p:tag name="KSO_WM_UNIT_LINE_FILL_TYPE" val="2"/>
  <p:tag name="KSO_WM_UNIT_LINE_FORE_SCHEMECOLOR_INDEX" val="7"/>
  <p:tag name="KSO_WM_UNIT_LINE_FORE_SCHEMECOLOR_INDEX_BRIGHTNESS" val="0"/>
  <p:tag name="KSO_WM_UNIT_TYPE" val="m_h_i"/>
  <p:tag name="KSO_WM_UNIT_USESOURCEFORMAT_APPLY" val="1"/>
</p:tagLst>
</file>

<file path=ppt/tags/tag39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3*m_h_i*1_3_3"/>
  <p:tag name="KSO_WM_UNIT_INDEX" val="1_3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39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3*m_h_f*1_4_1"/>
  <p:tag name="KSO_WM_UNIT_INDEX" val="1_4_1"/>
  <p:tag name="KSO_WM_UNIT_LAYERLEVEL" val="1_1_1"/>
  <p:tag name="KSO_WM_UNIT_NOCLEAR" val="0"/>
  <p:tag name="KSO_WM_UNIT_PRESET_TEXT" val="单击此处输入您的正文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1"/>
</p:tagLst>
</file>

<file path=ppt/tags/tag39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5781_3*m_h_i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39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3*m_h_i*1_4_2"/>
  <p:tag name="KSO_WM_UNIT_INDEX" val="1_4_2"/>
  <p:tag name="KSO_WM_UNIT_LAYERLEVEL" val="1_1_1"/>
  <p:tag name="KSO_WM_UNIT_LINE_FILL_TYPE" val="2"/>
  <p:tag name="KSO_WM_UNIT_LINE_FORE_SCHEMECOLOR_INDEX" val="8"/>
  <p:tag name="KSO_WM_UNIT_LINE_FORE_SCHEMECOLOR_INDEX_BRIGHTNESS" val="0"/>
  <p:tag name="KSO_WM_UNIT_TYPE" val="m_h_i"/>
  <p:tag name="KSO_WM_UNIT_USESOURCEFORMAT_APPLY" val="1"/>
</p:tagLst>
</file>

<file path=ppt/tags/tag39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3*m_h_i*1_4_3"/>
  <p:tag name="KSO_WM_UNIT_INDEX" val="1_4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396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5T19:30:18&quot;,&quot;maxSize&quot;:{&quot;size1&quot;:22.2},&quot;minSize&quot;:{&quot;size1&quot;:13.5},&quot;normalSize&quot;:{&quot;size1&quot;:13.5},&quot;subLayout&quot;:[{&quot;id&quot;:&quot;2023-09-05T19:30:18&quot;,&quot;margin&quot;:{&quot;bottom&quot;:0.025999998673796654,&quot;left&quot;:2.117000102996826,&quot;right&quot;:1.2699999809265137,&quot;top&quot;:0.4230000376701355},&quot;type&quot;:0},{&quot;id&quot;:&quot;2023-09-05T19:30:18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39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398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99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40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84"/>
  <p:tag name="KSO_WM_UNIT_COMPATIBLE" val="0"/>
  <p:tag name="KSO_WM_UNIT_DIAGRAM_ISNUMVISUAL" val="0"/>
  <p:tag name="KSO_WM_UNIT_DIAGRAM_ISREFERUNIT" val="0"/>
  <p:tag name="KSO_WM_UNIT_HIGHLIGHT" val="0"/>
  <p:tag name="KSO_WM_UNIT_ID" val="diagram20210784_4*l_h_f*1_1_1"/>
  <p:tag name="KSO_WM_UNIT_INDEX" val="1_1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NOCLEAR" val="0"/>
  <p:tag name="KSO_WM_UNIT_PRESET_TEXT" val="单击此处输入你的正文，为了最终演示发布的良好效果，请尽量言简意赅的阐述观点。"/>
  <p:tag name="KSO_WM_UNIT_SUBTYPE" val="a"/>
  <p:tag name="KSO_WM_UNIT_TEXT_FILL_FORE_SCHEMECOLOR_INDEX" val="14"/>
  <p:tag name="KSO_WM_UNIT_TEXT_FILL_FORE_SCHEMECOLOR_INDEX_BRIGHTNESS" val="-0.5"/>
  <p:tag name="KSO_WM_UNIT_TEXT_FILL_TYPE" val="1"/>
  <p:tag name="KSO_WM_UNIT_TYPE" val="l_h_f"/>
  <p:tag name="KSO_WM_UNIT_USESOURCEFORMAT_APPLY" val="1"/>
  <p:tag name="KSO_WM_UNIT_VALUE" val="40"/>
</p:tagLst>
</file>

<file path=ppt/tags/tag40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8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84_4*l_h_i*1_1_1"/>
  <p:tag name="KSO_WM_UNIT_INDEX" val="1_1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0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84"/>
  <p:tag name="KSO_WM_UNIT_COMPATIBLE" val="0"/>
  <p:tag name="KSO_WM_UNIT_DIAGRAM_ISNUMVISUAL" val="0"/>
  <p:tag name="KSO_WM_UNIT_DIAGRAM_ISREFERUNIT" val="0"/>
  <p:tag name="KSO_WM_UNIT_HIGHLIGHT" val="0"/>
  <p:tag name="KSO_WM_UNIT_ID" val="diagram20210784_4*l_h_f*1_2_1"/>
  <p:tag name="KSO_WM_UNIT_INDEX" val="1_2_1"/>
  <p:tag name="KSO_WM_UNIT_LAYERLEVEL" val="1_1_1"/>
  <p:tag name="KSO_WM_UNIT_LINE_FILL_TYPE" val="2"/>
  <p:tag name="KSO_WM_UNIT_LINE_FORE_SCHEMECOLOR_INDEX" val="6"/>
  <p:tag name="KSO_WM_UNIT_LINE_FORE_SCHEMECOLOR_INDEX_BRIGHTNESS" val="0"/>
  <p:tag name="KSO_WM_UNIT_NOCLEAR" val="0"/>
  <p:tag name="KSO_WM_UNIT_PRESET_TEXT" val="单击此处输入你的正文，为了最终演示发布的良好效果，请尽量言简意赅的阐述观点。"/>
  <p:tag name="KSO_WM_UNIT_SUBTYPE" val="a"/>
  <p:tag name="KSO_WM_UNIT_TEXT_FILL_FORE_SCHEMECOLOR_INDEX" val="14"/>
  <p:tag name="KSO_WM_UNIT_TEXT_FILL_FORE_SCHEMECOLOR_INDEX_BRIGHTNESS" val="-0.5"/>
  <p:tag name="KSO_WM_UNIT_TEXT_FILL_TYPE" val="1"/>
  <p:tag name="KSO_WM_UNIT_TYPE" val="l_h_f"/>
  <p:tag name="KSO_WM_UNIT_USESOURCEFORMAT_APPLY" val="1"/>
  <p:tag name="KSO_WM_UNIT_VALUE" val="40"/>
</p:tagLst>
</file>

<file path=ppt/tags/tag40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84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10784_4*l_h_i*1_2_1"/>
  <p:tag name="KSO_WM_UNIT_INDEX" val="1_2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0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84"/>
  <p:tag name="KSO_WM_UNIT_COMPATIBLE" val="0"/>
  <p:tag name="KSO_WM_UNIT_DIAGRAM_ISNUMVISUAL" val="0"/>
  <p:tag name="KSO_WM_UNIT_DIAGRAM_ISREFERUNIT" val="0"/>
  <p:tag name="KSO_WM_UNIT_HIGHLIGHT" val="0"/>
  <p:tag name="KSO_WM_UNIT_ID" val="diagram20210784_4*l_h_f*1_3_1"/>
  <p:tag name="KSO_WM_UNIT_INDEX" val="1_3_1"/>
  <p:tag name="KSO_WM_UNIT_LAYERLEVEL" val="1_1_1"/>
  <p:tag name="KSO_WM_UNIT_LINE_FILL_TYPE" val="2"/>
  <p:tag name="KSO_WM_UNIT_LINE_FORE_SCHEMECOLOR_INDEX" val="7"/>
  <p:tag name="KSO_WM_UNIT_LINE_FORE_SCHEMECOLOR_INDEX_BRIGHTNESS" val="0"/>
  <p:tag name="KSO_WM_UNIT_NOCLEAR" val="0"/>
  <p:tag name="KSO_WM_UNIT_PRESET_TEXT" val="单击此处输入你的正文，为了最终演示发布的良好效果，请尽量言简意赅的阐述观点。"/>
  <p:tag name="KSO_WM_UNIT_SUBTYPE" val="a"/>
  <p:tag name="KSO_WM_UNIT_TEXT_FILL_FORE_SCHEMECOLOR_INDEX" val="14"/>
  <p:tag name="KSO_WM_UNIT_TEXT_FILL_FORE_SCHEMECOLOR_INDEX_BRIGHTNESS" val="-0.5"/>
  <p:tag name="KSO_WM_UNIT_TEXT_FILL_TYPE" val="1"/>
  <p:tag name="KSO_WM_UNIT_TYPE" val="l_h_f"/>
  <p:tag name="KSO_WM_UNIT_USESOURCEFORMAT_APPLY" val="1"/>
  <p:tag name="KSO_WM_UNIT_VALUE" val="40"/>
</p:tagLst>
</file>

<file path=ppt/tags/tag40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84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0784_4*l_h_i*1_3_1"/>
  <p:tag name="KSO_WM_UNIT_INDEX" val="1_3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0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84"/>
  <p:tag name="KSO_WM_UNIT_COMPATIBLE" val="0"/>
  <p:tag name="KSO_WM_UNIT_DIAGRAM_ISNUMVISUAL" val="0"/>
  <p:tag name="KSO_WM_UNIT_DIAGRAM_ISREFERUNIT" val="0"/>
  <p:tag name="KSO_WM_UNIT_HIGHLIGHT" val="0"/>
  <p:tag name="KSO_WM_UNIT_ID" val="diagram20210784_4*l_h_f*1_4_1"/>
  <p:tag name="KSO_WM_UNIT_INDEX" val="1_4_1"/>
  <p:tag name="KSO_WM_UNIT_LAYERLEVEL" val="1_1_1"/>
  <p:tag name="KSO_WM_UNIT_LINE_FILL_TYPE" val="2"/>
  <p:tag name="KSO_WM_UNIT_LINE_FORE_SCHEMECOLOR_INDEX" val="8"/>
  <p:tag name="KSO_WM_UNIT_LINE_FORE_SCHEMECOLOR_INDEX_BRIGHTNESS" val="0"/>
  <p:tag name="KSO_WM_UNIT_NOCLEAR" val="0"/>
  <p:tag name="KSO_WM_UNIT_PRESET_TEXT" val="单击此处输入你的正文，为了最终演示发布的良好效果，请尽量言简意赅的阐述观点。"/>
  <p:tag name="KSO_WM_UNIT_SUBTYPE" val="a"/>
  <p:tag name="KSO_WM_UNIT_TEXT_FILL_FORE_SCHEMECOLOR_INDEX" val="14"/>
  <p:tag name="KSO_WM_UNIT_TEXT_FILL_FORE_SCHEMECOLOR_INDEX_BRIGHTNESS" val="-0.5"/>
  <p:tag name="KSO_WM_UNIT_TEXT_FILL_TYPE" val="1"/>
  <p:tag name="KSO_WM_UNIT_TYPE" val="l_h_f"/>
  <p:tag name="KSO_WM_UNIT_USESOURCEFORMAT_APPLY" val="1"/>
  <p:tag name="KSO_WM_UNIT_VALUE" val="40"/>
</p:tagLst>
</file>

<file path=ppt/tags/tag40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84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10784_4*l_h_i*1_4_1"/>
  <p:tag name="KSO_WM_UNIT_INDEX" val="1_4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08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5T19:30:24&quot;,&quot;maxSize&quot;:{&quot;size1&quot;:22.2},&quot;minSize&quot;:{&quot;size1&quot;:13.5},&quot;normalSize&quot;:{&quot;size1&quot;:13.5},&quot;subLayout&quot;:[{&quot;id&quot;:&quot;2023-09-05T19:30:24&quot;,&quot;margin&quot;:{&quot;bottom&quot;:0.025999998673796654,&quot;left&quot;:2.117000102996826,&quot;right&quot;:1.2699999809265137,&quot;top&quot;:0.4230000376701355},&quot;type&quot;:0},{&quot;id&quot;:&quot;2023-09-05T19:30:24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40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5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05_7*e*1"/>
  <p:tag name="KSO_WM_UNIT_INDEX" val="1"/>
  <p:tag name="KSO_WM_UNIT_LAYERLEVEL" val="1"/>
  <p:tag name="KSO_WM_UNIT_NOCLEAR" val="0"/>
  <p:tag name="KSO_WM_UNIT_PRESET_TEXT" val="PART  ONE"/>
  <p:tag name="KSO_WM_UNIT_TEXT_FILL_FORE_SCHEMECOLOR_INDEX" val="14"/>
  <p:tag name="KSO_WM_UNIT_TEXT_FILL_FORE_SCHEMECOLOR_INDEX_BRIGHTNESS" val="0"/>
  <p:tag name="KSO_WM_UNIT_TEXT_FILL_TYPE" val="1"/>
  <p:tag name="KSO_WM_UNIT_TYPE" val="e"/>
  <p:tag name="KSO_WM_UNIT_VALUE" val="6"/>
</p:tagLst>
</file>

<file path=ppt/tags/tag41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5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05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EXT_FILL_FORE_SCHEMECOLOR_INDEX" val="14"/>
  <p:tag name="KSO_WM_UNIT_TEXT_FILL_FORE_SCHEMECOLOR_INDEX_BRIGHTNESS" val="0"/>
  <p:tag name="KSO_WM_UNIT_TEXT_FILL_TYPE" val="1"/>
  <p:tag name="KSO_WM_UNIT_TYPE" val="a"/>
  <p:tag name="KSO_WM_UNIT_VALUE" val="10"/>
</p:tagLst>
</file>

<file path=ppt/tags/tag411.xml><?xml version="1.0" encoding="utf-8"?>
<p:tagLst xmlns:p="http://schemas.openxmlformats.org/presentationml/2006/main">
  <p:tag name="ISLIDE.ICON" val="#54868;"/>
  <p:tag name="KSO_WM_BEAUTIFY_FLAG" val="#wm#"/>
  <p:tag name="KSO_WM_SLIDE_CONTENT_AREA" val="{&quot;left&quot;:&quot;217.1&quot;,&quot;top&quot;:&quot;138.2&quot;,&quot;width&quot;:&quot;642.9&quot;,&quot;height&quot;:&quot;258.65&quot;}"/>
  <p:tag name="KSO_WM_SLIDE_ID" val="custom20230305_7"/>
  <p:tag name="KSO_WM_SLIDE_INDEX" val="7"/>
  <p:tag name="KSO_WM_SLIDE_ITEM_CNT" val="0"/>
  <p:tag name="KSO_WM_SLIDE_LAYOUT" val="a_e_f"/>
  <p:tag name="KSO_WM_SLIDE_LAYOUT_CNT" val="1_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305"/>
  <p:tag name="KSO_WM_TEMPLATE_MASTER_TYPE" val="1"/>
  <p:tag name="KSO_WM_TEMPLATE_SUBCATEGORY" val="0"/>
</p:tagLst>
</file>

<file path=ppt/tags/tag41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413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414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415.xml><?xml version="1.0" encoding="utf-8"?>
<p:tagLst xmlns:p="http://schemas.openxmlformats.org/presentationml/2006/main">
  <p:tag name="KSO_WM_ASSEMBLE_CHIP_INDEX" val="40b87534661440e5bb35fb0ca2636678"/>
  <p:tag name="KSO_WM_BEAUTIFY_FLAG" val="#wm#"/>
  <p:tag name="KSO_WM_CHIP_GROUPID" val="60b9de79d573a1aeab43bc95"/>
  <p:tag name="KSO_WM_CHIP_XID" val="60b9de79d573a1aeab43bc96"/>
  <p:tag name="KSO_WM_DIAGRAM_GROUP_CODE" val="l1-1"/>
  <p:tag name="KSO_WM_TAG_VERSION" val="1.0"/>
  <p:tag name="KSO_WM_TEMPLATE_CATEGORY" val="diagram"/>
  <p:tag name="KSO_WM_TEMPLATE_INDEX" val="20219169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69_3*l_h_i*1_1_2"/>
  <p:tag name="KSO_WM_UNIT_INDEX" val="1_1_2"/>
  <p:tag name="KSO_WM_UNIT_LAYERLEVEL" val="1_1_1"/>
  <p:tag name="KSO_WM_UNIT_TYPE" val="l_h_i"/>
  <p:tag name="KSO_WM_UNIT_USESOURCEFORMAT_APPLY" val="1"/>
  <p:tag name="KSO_WM_UNIT_VALUE" val="0"/>
</p:tagLst>
</file>

<file path=ppt/tags/tag416.xml><?xml version="1.0" encoding="utf-8"?>
<p:tagLst xmlns:p="http://schemas.openxmlformats.org/presentationml/2006/main">
  <p:tag name="KSO_WM_ASSEMBLE_CHIP_INDEX" val="40b87534661440e5bb35fb0ca2636678"/>
  <p:tag name="KSO_WM_BEAUTIFY_FLAG" val="#wm#"/>
  <p:tag name="KSO_WM_CHIP_GROUPID" val="60b9de79d573a1aeab43bc95"/>
  <p:tag name="KSO_WM_CHIP_XID" val="60b9de79d573a1aeab43bc96"/>
  <p:tag name="KSO_WM_DIAGRAM_GROUP_CODE" val="l1-1"/>
  <p:tag name="KSO_WM_TAG_VERSION" val="1.0"/>
  <p:tag name="KSO_WM_TEMPLATE_CATEGORY" val="diagram"/>
  <p:tag name="KSO_WM_TEMPLATE_INDEX" val="20219169"/>
  <p:tag name="KSO_WM_UNIT_COMPATIBLE" val="0"/>
  <p:tag name="KSO_WM_UNIT_DIAGRAM_ISNUMVISUAL" val="0"/>
  <p:tag name="KSO_WM_UNIT_DIAGRAM_ISREFERUNIT" val="0"/>
  <p:tag name="KSO_WM_UNIT_HIGHLIGHT" val="0"/>
  <p:tag name="KSO_WM_UNIT_ID" val="diagram20219169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60"/>
</p:tagLst>
</file>

<file path=ppt/tags/tag417.xml><?xml version="1.0" encoding="utf-8"?>
<p:tagLst xmlns:p="http://schemas.openxmlformats.org/presentationml/2006/main">
  <p:tag name="KSO_WM_ASSEMBLE_CHIP_INDEX" val="40b87534661440e5bb35fb0ca2636678"/>
  <p:tag name="KSO_WM_BEAUTIFY_FLAG" val="#wm#"/>
  <p:tag name="KSO_WM_CHIP_GROUPID" val="60b9de79d573a1aeab43bc95"/>
  <p:tag name="KSO_WM_CHIP_XID" val="60b9de79d573a1aeab43bc96"/>
  <p:tag name="KSO_WM_DIAGRAM_GROUP_CODE" val="l1-1"/>
  <p:tag name="KSO_WM_TAG_VERSION" val="1.0"/>
  <p:tag name="KSO_WM_TEMPLATE_CATEGORY" val="diagram"/>
  <p:tag name="KSO_WM_TEMPLATE_INDEX" val="20219169"/>
  <p:tag name="KSO_WM_UNIT_COMPATIBLE" val="0"/>
  <p:tag name="KSO_WM_UNIT_DIAGRAM_ISNUMVISUAL" val="0"/>
  <p:tag name="KSO_WM_UNIT_DIAGRAM_ISREFERUNIT" val="0"/>
  <p:tag name="KSO_WM_UNIT_HIGHLIGHT" val="0"/>
  <p:tag name="KSO_WM_UNIT_ID" val="diagram20219169_3*l_h_i*1_1_1"/>
  <p:tag name="KSO_WM_UNIT_INDEX" val="1_1_1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2"/>
</p:tagLst>
</file>

<file path=ppt/tags/tag418.xml><?xml version="1.0" encoding="utf-8"?>
<p:tagLst xmlns:p="http://schemas.openxmlformats.org/presentationml/2006/main">
  <p:tag name="KSO_WM_ASSEMBLE_CHIP_INDEX" val="40b87534661440e5bb35fb0ca2636678"/>
  <p:tag name="KSO_WM_BEAUTIFY_FLAG" val="#wm#"/>
  <p:tag name="KSO_WM_CHIP_GROUPID" val="60b9de79d573a1aeab43bc95"/>
  <p:tag name="KSO_WM_CHIP_XID" val="60b9de79d573a1aeab43bc96"/>
  <p:tag name="KSO_WM_DIAGRAM_GROUP_CODE" val="l1-1"/>
  <p:tag name="KSO_WM_TAG_VERSION" val="1.0"/>
  <p:tag name="KSO_WM_TEMPLATE_CATEGORY" val="diagram"/>
  <p:tag name="KSO_WM_TEMPLATE_INDEX" val="20219169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19169_3*l_h_i*1_2_2"/>
  <p:tag name="KSO_WM_UNIT_INDEX" val="1_2_2"/>
  <p:tag name="KSO_WM_UNIT_LAYERLEVEL" val="1_1_1"/>
  <p:tag name="KSO_WM_UNIT_TYPE" val="l_h_i"/>
  <p:tag name="KSO_WM_UNIT_USESOURCEFORMAT_APPLY" val="1"/>
  <p:tag name="KSO_WM_UNIT_VALUE" val="0"/>
</p:tagLst>
</file>

<file path=ppt/tags/tag419.xml><?xml version="1.0" encoding="utf-8"?>
<p:tagLst xmlns:p="http://schemas.openxmlformats.org/presentationml/2006/main">
  <p:tag name="KSO_WM_ASSEMBLE_CHIP_INDEX" val="40b87534661440e5bb35fb0ca2636678"/>
  <p:tag name="KSO_WM_BEAUTIFY_FLAG" val="#wm#"/>
  <p:tag name="KSO_WM_CHIP_GROUPID" val="60b9de79d573a1aeab43bc95"/>
  <p:tag name="KSO_WM_CHIP_XID" val="60b9de79d573a1aeab43bc96"/>
  <p:tag name="KSO_WM_DIAGRAM_GROUP_CODE" val="l1-1"/>
  <p:tag name="KSO_WM_TAG_VERSION" val="1.0"/>
  <p:tag name="KSO_WM_TEMPLATE_CATEGORY" val="diagram"/>
  <p:tag name="KSO_WM_TEMPLATE_INDEX" val="20219169"/>
  <p:tag name="KSO_WM_UNIT_COMPATIBLE" val="0"/>
  <p:tag name="KSO_WM_UNIT_DIAGRAM_ISNUMVISUAL" val="0"/>
  <p:tag name="KSO_WM_UNIT_DIAGRAM_ISREFERUNIT" val="0"/>
  <p:tag name="KSO_WM_UNIT_HIGHLIGHT" val="0"/>
  <p:tag name="KSO_WM_UNIT_ID" val="diagram20219169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60"/>
</p:tagLst>
</file>

<file path=ppt/tags/tag420.xml><?xml version="1.0" encoding="utf-8"?>
<p:tagLst xmlns:p="http://schemas.openxmlformats.org/presentationml/2006/main">
  <p:tag name="KSO_WM_ASSEMBLE_CHIP_INDEX" val="40b87534661440e5bb35fb0ca2636678"/>
  <p:tag name="KSO_WM_BEAUTIFY_FLAG" val="#wm#"/>
  <p:tag name="KSO_WM_CHIP_GROUPID" val="60b9de79d573a1aeab43bc95"/>
  <p:tag name="KSO_WM_CHIP_XID" val="60b9de79d573a1aeab43bc96"/>
  <p:tag name="KSO_WM_DIAGRAM_GROUP_CODE" val="l1-1"/>
  <p:tag name="KSO_WM_TAG_VERSION" val="1.0"/>
  <p:tag name="KSO_WM_TEMPLATE_CATEGORY" val="diagram"/>
  <p:tag name="KSO_WM_TEMPLATE_INDEX" val="20219169"/>
  <p:tag name="KSO_WM_UNIT_COMPATIBLE" val="0"/>
  <p:tag name="KSO_WM_UNIT_DIAGRAM_ISNUMVISUAL" val="0"/>
  <p:tag name="KSO_WM_UNIT_DIAGRAM_ISREFERUNIT" val="0"/>
  <p:tag name="KSO_WM_UNIT_HIGHLIGHT" val="0"/>
  <p:tag name="KSO_WM_UNIT_ID" val="diagram20219169_3*l_h_i*1_2_1"/>
  <p:tag name="KSO_WM_UNIT_INDEX" val="1_2_1"/>
  <p:tag name="KSO_WM_UNIT_LAYERLEVEL" val="1_1_1"/>
  <p:tag name="KSO_WM_UNIT_SUBTYPE" val="d"/>
  <p:tag name="KSO_WM_UNIT_TEXT_FILL_FORE_SCHEMECOLOR_INDEX" val="6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2"/>
</p:tagLst>
</file>

<file path=ppt/tags/tag421.xml><?xml version="1.0" encoding="utf-8"?>
<p:tagLst xmlns:p="http://schemas.openxmlformats.org/presentationml/2006/main">
  <p:tag name="KSO_WM_ASSEMBLE_CHIP_INDEX" val="40b87534661440e5bb35fb0ca2636678"/>
  <p:tag name="KSO_WM_BEAUTIFY_FLAG" val="#wm#"/>
  <p:tag name="KSO_WM_CHIP_GROUPID" val="60b9de79d573a1aeab43bc95"/>
  <p:tag name="KSO_WM_CHIP_XID" val="60b9de79d573a1aeab43bc96"/>
  <p:tag name="KSO_WM_DIAGRAM_GROUP_CODE" val="l1-1"/>
  <p:tag name="KSO_WM_TAG_VERSION" val="1.0"/>
  <p:tag name="KSO_WM_TEMPLATE_CATEGORY" val="diagram"/>
  <p:tag name="KSO_WM_TEMPLATE_INDEX" val="20219169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9169_3*l_h_i*1_3_2"/>
  <p:tag name="KSO_WM_UNIT_INDEX" val="1_3_2"/>
  <p:tag name="KSO_WM_UNIT_LAYERLEVEL" val="1_1_1"/>
  <p:tag name="KSO_WM_UNIT_TYPE" val="l_h_i"/>
  <p:tag name="KSO_WM_UNIT_USESOURCEFORMAT_APPLY" val="1"/>
  <p:tag name="KSO_WM_UNIT_VALUE" val="0"/>
</p:tagLst>
</file>

<file path=ppt/tags/tag422.xml><?xml version="1.0" encoding="utf-8"?>
<p:tagLst xmlns:p="http://schemas.openxmlformats.org/presentationml/2006/main">
  <p:tag name="KSO_WM_ASSEMBLE_CHIP_INDEX" val="40b87534661440e5bb35fb0ca2636678"/>
  <p:tag name="KSO_WM_BEAUTIFY_FLAG" val="#wm#"/>
  <p:tag name="KSO_WM_CHIP_GROUPID" val="60b9de79d573a1aeab43bc95"/>
  <p:tag name="KSO_WM_CHIP_XID" val="60b9de79d573a1aeab43bc96"/>
  <p:tag name="KSO_WM_DIAGRAM_GROUP_CODE" val="l1-1"/>
  <p:tag name="KSO_WM_TAG_VERSION" val="1.0"/>
  <p:tag name="KSO_WM_TEMPLATE_CATEGORY" val="diagram"/>
  <p:tag name="KSO_WM_TEMPLATE_INDEX" val="20219169"/>
  <p:tag name="KSO_WM_UNIT_COMPATIBLE" val="0"/>
  <p:tag name="KSO_WM_UNIT_DIAGRAM_ISNUMVISUAL" val="0"/>
  <p:tag name="KSO_WM_UNIT_DIAGRAM_ISREFERUNIT" val="0"/>
  <p:tag name="KSO_WM_UNIT_HIGHLIGHT" val="0"/>
  <p:tag name="KSO_WM_UNIT_ID" val="diagram20219169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60"/>
</p:tagLst>
</file>

<file path=ppt/tags/tag423.xml><?xml version="1.0" encoding="utf-8"?>
<p:tagLst xmlns:p="http://schemas.openxmlformats.org/presentationml/2006/main">
  <p:tag name="KSO_WM_ASSEMBLE_CHIP_INDEX" val="40b87534661440e5bb35fb0ca2636678"/>
  <p:tag name="KSO_WM_BEAUTIFY_FLAG" val="#wm#"/>
  <p:tag name="KSO_WM_CHIP_GROUPID" val="60b9de79d573a1aeab43bc95"/>
  <p:tag name="KSO_WM_CHIP_XID" val="60b9de79d573a1aeab43bc96"/>
  <p:tag name="KSO_WM_DIAGRAM_GROUP_CODE" val="l1-1"/>
  <p:tag name="KSO_WM_TAG_VERSION" val="1.0"/>
  <p:tag name="KSO_WM_TEMPLATE_CATEGORY" val="diagram"/>
  <p:tag name="KSO_WM_TEMPLATE_INDEX" val="20219169"/>
  <p:tag name="KSO_WM_UNIT_COMPATIBLE" val="0"/>
  <p:tag name="KSO_WM_UNIT_DIAGRAM_ISNUMVISUAL" val="0"/>
  <p:tag name="KSO_WM_UNIT_DIAGRAM_ISREFERUNIT" val="0"/>
  <p:tag name="KSO_WM_UNIT_HIGHLIGHT" val="0"/>
  <p:tag name="KSO_WM_UNIT_ID" val="diagram20219169_3*l_h_i*1_3_1"/>
  <p:tag name="KSO_WM_UNIT_INDEX" val="1_3_1"/>
  <p:tag name="KSO_WM_UNIT_LAYERLEVEL" val="1_1_1"/>
  <p:tag name="KSO_WM_UNIT_SUBTYPE" val="d"/>
  <p:tag name="KSO_WM_UNIT_TEXT_FILL_FORE_SCHEMECOLOR_INDEX" val="7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2"/>
</p:tagLst>
</file>

<file path=ppt/tags/tag424.xml><?xml version="1.0" encoding="utf-8"?>
<p:tagLst xmlns:p="http://schemas.openxmlformats.org/presentationml/2006/main">
  <p:tag name="KSO_WM_ASSEMBLE_CHIP_INDEX" val="40b87534661440e5bb35fb0ca2636678"/>
  <p:tag name="KSO_WM_BEAUTIFY_FLAG" val="#wm#"/>
  <p:tag name="KSO_WM_CHIP_GROUPID" val="60b9de79d573a1aeab43bc95"/>
  <p:tag name="KSO_WM_CHIP_XID" val="60b9de79d573a1aeab43bc96"/>
  <p:tag name="KSO_WM_DIAGRAM_GROUP_CODE" val="l1-1"/>
  <p:tag name="KSO_WM_TAG_VERSION" val="1.0"/>
  <p:tag name="KSO_WM_TEMPLATE_CATEGORY" val="diagram"/>
  <p:tag name="KSO_WM_TEMPLATE_INDEX" val="20219169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19169_3*l_h_i*1_4_2"/>
  <p:tag name="KSO_WM_UNIT_INDEX" val="1_4_2"/>
  <p:tag name="KSO_WM_UNIT_LAYERLEVEL" val="1_1_1"/>
  <p:tag name="KSO_WM_UNIT_TYPE" val="l_h_i"/>
  <p:tag name="KSO_WM_UNIT_USESOURCEFORMAT_APPLY" val="1"/>
  <p:tag name="KSO_WM_UNIT_VALUE" val="0"/>
</p:tagLst>
</file>

<file path=ppt/tags/tag425.xml><?xml version="1.0" encoding="utf-8"?>
<p:tagLst xmlns:p="http://schemas.openxmlformats.org/presentationml/2006/main">
  <p:tag name="KSO_WM_ASSEMBLE_CHIP_INDEX" val="40b87534661440e5bb35fb0ca2636678"/>
  <p:tag name="KSO_WM_BEAUTIFY_FLAG" val="#wm#"/>
  <p:tag name="KSO_WM_CHIP_GROUPID" val="60b9de79d573a1aeab43bc95"/>
  <p:tag name="KSO_WM_CHIP_XID" val="60b9de79d573a1aeab43bc96"/>
  <p:tag name="KSO_WM_DIAGRAM_GROUP_CODE" val="l1-1"/>
  <p:tag name="KSO_WM_TAG_VERSION" val="1.0"/>
  <p:tag name="KSO_WM_TEMPLATE_CATEGORY" val="diagram"/>
  <p:tag name="KSO_WM_TEMPLATE_INDEX" val="20219169"/>
  <p:tag name="KSO_WM_UNIT_COMPATIBLE" val="0"/>
  <p:tag name="KSO_WM_UNIT_DIAGRAM_ISNUMVISUAL" val="0"/>
  <p:tag name="KSO_WM_UNIT_DIAGRAM_ISREFERUNIT" val="0"/>
  <p:tag name="KSO_WM_UNIT_HIGHLIGHT" val="0"/>
  <p:tag name="KSO_WM_UNIT_ID" val="diagram20219169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60"/>
</p:tagLst>
</file>

<file path=ppt/tags/tag426.xml><?xml version="1.0" encoding="utf-8"?>
<p:tagLst xmlns:p="http://schemas.openxmlformats.org/presentationml/2006/main">
  <p:tag name="KSO_WM_ASSEMBLE_CHIP_INDEX" val="40b87534661440e5bb35fb0ca2636678"/>
  <p:tag name="KSO_WM_BEAUTIFY_FLAG" val="#wm#"/>
  <p:tag name="KSO_WM_CHIP_GROUPID" val="60b9de79d573a1aeab43bc95"/>
  <p:tag name="KSO_WM_CHIP_XID" val="60b9de79d573a1aeab43bc96"/>
  <p:tag name="KSO_WM_DIAGRAM_GROUP_CODE" val="l1-1"/>
  <p:tag name="KSO_WM_TAG_VERSION" val="1.0"/>
  <p:tag name="KSO_WM_TEMPLATE_CATEGORY" val="diagram"/>
  <p:tag name="KSO_WM_TEMPLATE_INDEX" val="20219169"/>
  <p:tag name="KSO_WM_UNIT_COMPATIBLE" val="0"/>
  <p:tag name="KSO_WM_UNIT_DIAGRAM_ISNUMVISUAL" val="0"/>
  <p:tag name="KSO_WM_UNIT_DIAGRAM_ISREFERUNIT" val="0"/>
  <p:tag name="KSO_WM_UNIT_HIGHLIGHT" val="0"/>
  <p:tag name="KSO_WM_UNIT_ID" val="diagram20219169_3*l_h_i*1_4_1"/>
  <p:tag name="KSO_WM_UNIT_INDEX" val="1_4_1"/>
  <p:tag name="KSO_WM_UNIT_LAYERLEVEL" val="1_1_1"/>
  <p:tag name="KSO_WM_UNIT_SUBTYPE" val="d"/>
  <p:tag name="KSO_WM_UNIT_TEXT_FILL_FORE_SCHEMECOLOR_INDEX" val="8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2"/>
</p:tagLst>
</file>

<file path=ppt/tags/tag427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5T19:30:31&quot;,&quot;maxSize&quot;:{&quot;size1&quot;:22.2},&quot;minSize&quot;:{&quot;size1&quot;:13.5},&quot;normalSize&quot;:{&quot;size1&quot;:13.5},&quot;subLayout&quot;:[{&quot;id&quot;:&quot;2023-09-05T19:30:31&quot;,&quot;margin&quot;:{&quot;bottom&quot;:0.025999998673796654,&quot;left&quot;:2.117000102996826,&quot;right&quot;:1.2699999809265137,&quot;top&quot;:0.4230000376701355},&quot;type&quot;:0},{&quot;id&quot;:&quot;2023-09-05T19:30:31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42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429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430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43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9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8"/>
  <p:tag name="KSO_WM_UNIT_FILL_TYPE" val="1"/>
  <p:tag name="KSO_WM_UNIT_HIGHLIGHT" val="0"/>
  <p:tag name="KSO_WM_UNIT_ID" val="diagram20210790_4*l_i*1_1"/>
  <p:tag name="KSO_WM_UNIT_INDEX" val="1_1"/>
  <p:tag name="KSO_WM_UNIT_LAYERLEVEL" val="1_1"/>
  <p:tag name="KSO_WM_UNIT_TYPE" val="l_i"/>
  <p:tag name="KSO_WM_UNIT_USESOURCEFORMAT_APPLY" val="1"/>
</p:tagLst>
</file>

<file path=ppt/tags/tag43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9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90_4*l_i*1_2"/>
  <p:tag name="KSO_WM_UNIT_INDEX" val="1_2"/>
  <p:tag name="KSO_WM_UNIT_LAYERLEVEL" val="1_1"/>
  <p:tag name="KSO_WM_UNIT_TYPE" val="l_i"/>
  <p:tag name="KSO_WM_UNIT_USESOURCEFORMAT_APPLY" val="1"/>
</p:tagLst>
</file>

<file path=ppt/tags/tag43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9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90_4*l_h_i*1_1_1"/>
  <p:tag name="KSO_WM_UNIT_INDEX" val="1_1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3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90"/>
  <p:tag name="KSO_WM_UNIT_COMPATIBLE" val="0"/>
  <p:tag name="KSO_WM_UNIT_DIAGRAM_ISNUMVISUAL" val="0"/>
  <p:tag name="KSO_WM_UNIT_DIAGRAM_ISREFERUNIT" val="0"/>
  <p:tag name="KSO_WM_UNIT_HIGHLIGHT" val="0"/>
  <p:tag name="KSO_WM_UNIT_ID" val="diagram20210790_4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  <p:tag name="KSO_WM_UNIT_VALUE" val="50"/>
</p:tagLst>
</file>

<file path=ppt/tags/tag43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9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90_4*l_h_i*1_2_1"/>
  <p:tag name="KSO_WM_UNIT_INDEX" val="1_2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3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90"/>
  <p:tag name="KSO_WM_UNIT_COMPATIBLE" val="0"/>
  <p:tag name="KSO_WM_UNIT_DIAGRAM_ISNUMVISUAL" val="0"/>
  <p:tag name="KSO_WM_UNIT_DIAGRAM_ISREFERUNIT" val="0"/>
  <p:tag name="KSO_WM_UNIT_HIGHLIGHT" val="0"/>
  <p:tag name="KSO_WM_UNIT_ID" val="diagram20210790_4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  <p:tag name="KSO_WM_UNIT_VALUE" val="50"/>
</p:tagLst>
</file>

<file path=ppt/tags/tag43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9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90_4*l_h_i*1_3_1"/>
  <p:tag name="KSO_WM_UNIT_INDEX" val="1_3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3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90"/>
  <p:tag name="KSO_WM_UNIT_COMPATIBLE" val="0"/>
  <p:tag name="KSO_WM_UNIT_DIAGRAM_ISNUMVISUAL" val="0"/>
  <p:tag name="KSO_WM_UNIT_DIAGRAM_ISREFERUNIT" val="0"/>
  <p:tag name="KSO_WM_UNIT_HIGHLIGHT" val="0"/>
  <p:tag name="KSO_WM_UNIT_ID" val="diagram20210790_4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  <p:tag name="KSO_WM_UNIT_VALUE" val="50"/>
</p:tagLst>
</file>

<file path=ppt/tags/tag43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9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90_4*l_h_i*1_4_1"/>
  <p:tag name="KSO_WM_UNIT_INDEX" val="1_4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4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90"/>
  <p:tag name="KSO_WM_UNIT_COMPATIBLE" val="0"/>
  <p:tag name="KSO_WM_UNIT_DIAGRAM_ISNUMVISUAL" val="0"/>
  <p:tag name="KSO_WM_UNIT_DIAGRAM_ISREFERUNIT" val="0"/>
  <p:tag name="KSO_WM_UNIT_HIGHLIGHT" val="0"/>
  <p:tag name="KSO_WM_UNIT_ID" val="diagram20210790_4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  <p:tag name="KSO_WM_UNIT_VALUE" val="50"/>
</p:tagLst>
</file>

<file path=ppt/tags/tag441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5T19:30:37&quot;,&quot;maxSize&quot;:{&quot;size1&quot;:22.2},&quot;minSize&quot;:{&quot;size1&quot;:13.5},&quot;normalSize&quot;:{&quot;size1&quot;:13.5},&quot;subLayout&quot;:[{&quot;id&quot;:&quot;2023-09-05T19:30:37&quot;,&quot;margin&quot;:{&quot;bottom&quot;:0.025999998673796654,&quot;left&quot;:2.117000102996826,&quot;right&quot;:1.2699999809265137,&quot;top&quot;:0.4230000376701355},&quot;type&quot;:0},{&quot;id&quot;:&quot;2023-09-05T19:30:37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44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443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444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44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3970_3*l_h_i*1_1_3"/>
  <p:tag name="KSO_WM_UNIT_INDEX" val="1_1_3"/>
  <p:tag name="KSO_WM_UNIT_LAYERLEVEL" val="1_1_1"/>
  <p:tag name="KSO_WM_UNIT_LINE_FILL_TYPE" val="2"/>
  <p:tag name="KSO_WM_UNIT_LINE_FORE_SCHEMECOLOR_INDEX" val="14"/>
  <p:tag name="KSO_WM_UNIT_LINE_FORE_SCHEMECOLOR_INDEX_BRIGHTNESS" val="-0.1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4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HIGHLIGHT" val="0"/>
  <p:tag name="KSO_WM_UNIT_ID" val="diagram20213970_3*l_h_i*1_1_2"/>
  <p:tag name="KSO_WM_UNIT_INDEX" val="1_1_2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4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HIGHLIGHT" val="0"/>
  <p:tag name="KSO_WM_UNIT_ID" val="diagram20213970_3*l_h_i*1_1_1"/>
  <p:tag name="KSO_WM_UNIT_INDEX" val="1_1_1"/>
  <p:tag name="KSO_WM_UNIT_LAYERLEVEL" val="1_1_1"/>
  <p:tag name="KSO_WM_UNIT_LINE_FILL_TYPE" val="2"/>
  <p:tag name="KSO_WM_UNIT_LINE_FORE_SCHEMECOLOR_INDEX" val="14"/>
  <p:tag name="KSO_WM_UNIT_LINE_FORE_SCHEMECOLOR_INDEX_BRIGHTNESS" val="-0.25"/>
  <p:tag name="KSO_WM_UNIT_TYPE" val="l_h_i"/>
  <p:tag name="KSO_WM_UNIT_USESOURCEFORMAT_APPLY" val="1"/>
</p:tagLst>
</file>

<file path=ppt/tags/tag44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HIGHLIGHT" val="0"/>
  <p:tag name="KSO_WM_UNIT_ID" val="diagram20213970_3*l_h_f*1_1_1"/>
  <p:tag name="KSO_WM_UNIT_INDEX" val="1_1_1"/>
  <p:tag name="KSO_WM_UNIT_LAYERLEVEL" val="1_1_1"/>
  <p:tag name="KSO_WM_UNIT_NOCLEAR" val="0"/>
  <p:tag name="KSO_WM_UNIT_PRESET_TEXT_INDEX" val="4"/>
  <p:tag name="KSO_WM_UNIT_PRESET_TEXT_LEN" val="12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28"/>
</p:tagLst>
</file>

<file path=ppt/tags/tag44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3970_3*l_h_i*1_2_3"/>
  <p:tag name="KSO_WM_UNIT_INDEX" val="1_2_3"/>
  <p:tag name="KSO_WM_UNIT_LAYERLEVEL" val="1_1_1"/>
  <p:tag name="KSO_WM_UNIT_LINE_FILL_TYPE" val="2"/>
  <p:tag name="KSO_WM_UNIT_LINE_FORE_SCHEMECOLOR_INDEX" val="14"/>
  <p:tag name="KSO_WM_UNIT_LINE_FORE_SCHEMECOLOR_INDEX_BRIGHTNESS" val="-0.1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5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HIGHLIGHT" val="0"/>
  <p:tag name="KSO_WM_UNIT_ID" val="diagram20213970_3*l_h_i*1_2_2"/>
  <p:tag name="KSO_WM_UNIT_INDEX" val="1_2_2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5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HIGHLIGHT" val="0"/>
  <p:tag name="KSO_WM_UNIT_ID" val="diagram20213970_3*l_h_i*1_2_1"/>
  <p:tag name="KSO_WM_UNIT_INDEX" val="1_2_1"/>
  <p:tag name="KSO_WM_UNIT_LAYERLEVEL" val="1_1_1"/>
  <p:tag name="KSO_WM_UNIT_LINE_FILL_TYPE" val="2"/>
  <p:tag name="KSO_WM_UNIT_LINE_FORE_SCHEMECOLOR_INDEX" val="14"/>
  <p:tag name="KSO_WM_UNIT_LINE_FORE_SCHEMECOLOR_INDEX_BRIGHTNESS" val="-0.25"/>
  <p:tag name="KSO_WM_UNIT_TYPE" val="l_h_i"/>
  <p:tag name="KSO_WM_UNIT_USESOURCEFORMAT_APPLY" val="1"/>
</p:tagLst>
</file>

<file path=ppt/tags/tag45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HIGHLIGHT" val="0"/>
  <p:tag name="KSO_WM_UNIT_ID" val="diagram20213970_3*l_h_f*1_2_1"/>
  <p:tag name="KSO_WM_UNIT_INDEX" val="1_2_1"/>
  <p:tag name="KSO_WM_UNIT_LAYERLEVEL" val="1_1_1"/>
  <p:tag name="KSO_WM_UNIT_NOCLEAR" val="0"/>
  <p:tag name="KSO_WM_UNIT_PRESET_TEXT_INDEX" val="4"/>
  <p:tag name="KSO_WM_UNIT_PRESET_TEXT_LEN" val="12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28"/>
</p:tagLst>
</file>

<file path=ppt/tags/tag45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3970_3*l_h_i*1_3_3"/>
  <p:tag name="KSO_WM_UNIT_INDEX" val="1_3_3"/>
  <p:tag name="KSO_WM_UNIT_LAYERLEVEL" val="1_1_1"/>
  <p:tag name="KSO_WM_UNIT_LINE_FILL_TYPE" val="2"/>
  <p:tag name="KSO_WM_UNIT_LINE_FORE_SCHEMECOLOR_INDEX" val="14"/>
  <p:tag name="KSO_WM_UNIT_LINE_FORE_SCHEMECOLOR_INDEX_BRIGHTNESS" val="-0.1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5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HIGHLIGHT" val="0"/>
  <p:tag name="KSO_WM_UNIT_ID" val="diagram20213970_3*l_h_i*1_3_2"/>
  <p:tag name="KSO_WM_UNIT_INDEX" val="1_3_2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5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HIGHLIGHT" val="0"/>
  <p:tag name="KSO_WM_UNIT_ID" val="diagram20213970_3*l_h_i*1_3_1"/>
  <p:tag name="KSO_WM_UNIT_INDEX" val="1_3_1"/>
  <p:tag name="KSO_WM_UNIT_LAYERLEVEL" val="1_1_1"/>
  <p:tag name="KSO_WM_UNIT_LINE_FILL_TYPE" val="2"/>
  <p:tag name="KSO_WM_UNIT_LINE_FORE_SCHEMECOLOR_INDEX" val="14"/>
  <p:tag name="KSO_WM_UNIT_LINE_FORE_SCHEMECOLOR_INDEX_BRIGHTNESS" val="-0.25"/>
  <p:tag name="KSO_WM_UNIT_TYPE" val="l_h_i"/>
  <p:tag name="KSO_WM_UNIT_USESOURCEFORMAT_APPLY" val="1"/>
</p:tagLst>
</file>

<file path=ppt/tags/tag45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HIGHLIGHT" val="0"/>
  <p:tag name="KSO_WM_UNIT_ID" val="diagram20213970_3*l_h_f*1_3_1"/>
  <p:tag name="KSO_WM_UNIT_INDEX" val="1_3_1"/>
  <p:tag name="KSO_WM_UNIT_LAYERLEVEL" val="1_1_1"/>
  <p:tag name="KSO_WM_UNIT_NOCLEAR" val="0"/>
  <p:tag name="KSO_WM_UNIT_PRESET_TEXT_INDEX" val="4"/>
  <p:tag name="KSO_WM_UNIT_PRESET_TEXT_LEN" val="12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28"/>
</p:tagLst>
</file>

<file path=ppt/tags/tag45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3970_3*l_h_i*1_4_4"/>
  <p:tag name="KSO_WM_UNIT_INDEX" val="1_4_4"/>
  <p:tag name="KSO_WM_UNIT_LAYERLEVEL" val="1_1_1"/>
  <p:tag name="KSO_WM_UNIT_LINE_FILL_TYPE" val="2"/>
  <p:tag name="KSO_WM_UNIT_LINE_FORE_SCHEMECOLOR_INDEX" val="14"/>
  <p:tag name="KSO_WM_UNIT_LINE_FORE_SCHEMECOLOR_INDEX_BRIGHTNESS" val="-0.1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5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HIGHLIGHT" val="0"/>
  <p:tag name="KSO_WM_UNIT_ID" val="diagram20213970_3*l_h_i*1_4_2"/>
  <p:tag name="KSO_WM_UNIT_INDEX" val="1_4_2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5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HIGHLIGHT" val="0"/>
  <p:tag name="KSO_WM_UNIT_ID" val="diagram20213970_3*l_h_i*1_4_3"/>
  <p:tag name="KSO_WM_UNIT_INDEX" val="1_4_3"/>
  <p:tag name="KSO_WM_UNIT_LAYERLEVEL" val="1_1_1"/>
  <p:tag name="KSO_WM_UNIT_LINE_FILL_TYPE" val="2"/>
  <p:tag name="KSO_WM_UNIT_LINE_FORE_SCHEMECOLOR_INDEX" val="14"/>
  <p:tag name="KSO_WM_UNIT_LINE_FORE_SCHEMECOLOR_INDEX_BRIGHTNESS" val="-0.25"/>
  <p:tag name="KSO_WM_UNIT_TYPE" val="l_h_i"/>
  <p:tag name="KSO_WM_UNIT_USESOURCEFORMAT_APPLY" val="1"/>
</p:tagLst>
</file>

<file path=ppt/tags/tag46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HIGHLIGHT" val="0"/>
  <p:tag name="KSO_WM_UNIT_ID" val="diagram20213970_3*l_h_f*1_4_1"/>
  <p:tag name="KSO_WM_UNIT_INDEX" val="1_4_1"/>
  <p:tag name="KSO_WM_UNIT_LAYERLEVEL" val="1_1_1"/>
  <p:tag name="KSO_WM_UNIT_NOCLEAR" val="0"/>
  <p:tag name="KSO_WM_UNIT_PRESET_TEXT_INDEX" val="4"/>
  <p:tag name="KSO_WM_UNIT_PRESET_TEXT_LEN" val="12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28"/>
</p:tagLst>
</file>

<file path=ppt/tags/tag46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3970_3*l_h_i*1_1_4"/>
  <p:tag name="KSO_WM_UNIT_INDEX" val="1_1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6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3970_3*l_h_i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6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3970_3*l_h_i*1_2_4"/>
  <p:tag name="KSO_WM_UNIT_INDEX" val="1_2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6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3970_3*l_h_i*1_3_4"/>
  <p:tag name="KSO_WM_UNIT_INDEX" val="1_3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65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5T19:30:43&quot;,&quot;maxSize&quot;:{&quot;size1&quot;:22.2},&quot;minSize&quot;:{&quot;size1&quot;:13.5},&quot;normalSize&quot;:{&quot;size1&quot;:13.5},&quot;subLayout&quot;:[{&quot;id&quot;:&quot;2023-09-05T19:30:43&quot;,&quot;margin&quot;:{&quot;bottom&quot;:0.025999998673796654,&quot;left&quot;:2.117000102996826,&quot;right&quot;:1.2699999809265137,&quot;top&quot;:0.4230000376701355},&quot;type&quot;:0},{&quot;id&quot;:&quot;2023-09-05T19:30:43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46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5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05_9*f*1"/>
  <p:tag name="KSO_WM_UNIT_INDEX" val="1"/>
  <p:tag name="KSO_WM_UNIT_LAYERLEVEL" val="1"/>
  <p:tag name="KSO_WM_UNIT_NOCLEAR" val="0"/>
  <p:tag name="KSO_WM_UNIT_PRESET_TEXT" val="汇报人：稻壳儿"/>
  <p:tag name="KSO_WM_UNIT_SUBTYPE" val="b"/>
  <p:tag name="KSO_WM_UNIT_TYPE" val="f"/>
  <p:tag name="KSO_WM_UNIT_VALUE" val="60"/>
</p:tagLst>
</file>

<file path=ppt/tags/tag46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5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05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THANK YOU"/>
  <p:tag name="KSO_WM_UNIT_TYPE" val="a"/>
  <p:tag name="KSO_WM_UNIT_VALUE" val="10"/>
</p:tagLst>
</file>

<file path=ppt/tags/tag468.xml><?xml version="1.0" encoding="utf-8"?>
<p:tagLst xmlns:p="http://schemas.openxmlformats.org/presentationml/2006/main">
  <p:tag name="ISLIDE.ICON" val="#54868;"/>
  <p:tag name="KSO_WM_BEAUTIFY_FLAG" val="#wm#"/>
  <p:tag name="KSO_WM_SLIDE_CONTENT_AREA" val="{&quot;left&quot;:&quot;81.45&quot;,&quot;top&quot;:&quot;138.4&quot;,&quot;width&quot;:&quot;696.55&quot;,&quot;height&quot;:&quot;258.65&quot;}"/>
  <p:tag name="KSO_WM_SLIDE_ID" val="custom20230305_9"/>
  <p:tag name="KSO_WM_SLIDE_INDEX" val="9"/>
  <p:tag name="KSO_WM_SLIDE_ITEM_CNT" val="0"/>
  <p:tag name="KSO_WM_SLIDE_LAYOUT" val="a_f"/>
  <p:tag name="KSO_WM_SLIDE_LAYOUT_CNT" val="1_1"/>
  <p:tag name="KSO_WM_SLIDE_SUBTYPE" val="pureTxt"/>
  <p:tag name="KSO_WM_SLIDE_TYPE" val="endPage"/>
  <p:tag name="KSO_WM_TAG_VERSION" val="1.0"/>
  <p:tag name="KSO_WM_TEMPLATE_CATEGORY" val="custom"/>
  <p:tag name="KSO_WM_TEMPLATE_COLOR_TYPE" val="0"/>
  <p:tag name="KSO_WM_TEMPLATE_INDEX" val="20230305"/>
  <p:tag name="KSO_WM_TEMPLATE_MASTER_TYPE" val="1"/>
  <p:tag name="KSO_WM_TEMPLATE_SUBCATEGORY" val="0"/>
</p:tagLst>
</file>

<file path=ppt/tags/tag469.xml><?xml version="1.0" encoding="utf-8"?>
<p:tagLst xmlns:p="http://schemas.openxmlformats.org/presentationml/2006/main">
  <p:tag name="AS_NET" val="4.0.30319.42000"/>
  <p:tag name="AS_OS" val="Microsoft Windows NT 6.2.9200.0"/>
  <p:tag name="AS_RELEASE_DATE" val="2016.09.30"/>
  <p:tag name="AS_TITLE" val="Aspose.Slides for .NET 2.0"/>
  <p:tag name="AS_VERSION" val="16.9.0.0"/>
  <p:tag name="COMMONDATA" val="eyJoZGlkIjoiMzc2ZGZkMjRjMjU5OTEwMDk2NDE1ZGVmODZjYmYwZjEifQ=="/>
</p:tagLst>
</file>

<file path=ppt/theme/theme1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7">
      <a:dk1>
        <a:srgbClr val="000000"/>
      </a:dk1>
      <a:lt1>
        <a:srgbClr val="FFFFFF"/>
      </a:lt1>
      <a:dk2>
        <a:srgbClr val="171E27"/>
      </a:dk2>
      <a:lt2>
        <a:srgbClr val="070707"/>
      </a:lt2>
      <a:accent1>
        <a:srgbClr val="EB01FE"/>
      </a:accent1>
      <a:accent2>
        <a:srgbClr val="783FFC"/>
      </a:accent2>
      <a:accent3>
        <a:srgbClr val="2F99FF"/>
      </a:accent3>
      <a:accent4>
        <a:srgbClr val="12F472"/>
      </a:accent4>
      <a:accent5>
        <a:srgbClr val="FCC51E"/>
      </a:accent5>
      <a:accent6>
        <a:srgbClr val="F2403A"/>
      </a:accent6>
      <a:hlink>
        <a:srgbClr val="0563C1"/>
      </a:hlink>
      <a:folHlink>
        <a:srgbClr val="954F72"/>
      </a:folHlink>
    </a:clrScheme>
    <a:fontScheme name="自定义 84">
      <a:majorFont>
        <a:latin typeface="微软雅黑" panose="020b0503020204020204" charset="-122"/>
        <a:ea typeface="微软雅黑"/>
        <a:cs typeface="Arial"/>
      </a:majorFont>
      <a:minorFont>
        <a:latin typeface="微软雅黑" panose="020b0503020204020204" charset="-122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0CC99"/>
        </a:solidFill>
        <a:ln>
          <a:noFill/>
          <a:prstDash val="dash"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宽屏</PresentationFormat>
  <Paragraphs>135</Paragraphs>
  <Slides>19</Slides>
  <Notes>1</Notes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baseType="lpstr" size="20">
      <vt:lpstr>WPS</vt:lpstr>
      <vt:lpstr>外来施工队伍安全教育</vt:lpstr>
      <vt:lpstr>Slide 2</vt:lpstr>
      <vt:lpstr>安全教育的重要性</vt:lpstr>
      <vt:lpstr>Slide 4</vt:lpstr>
      <vt:lpstr>Slide 5</vt:lpstr>
      <vt:lpstr>Slide 6</vt:lpstr>
      <vt:lpstr>安全教育的内容</vt:lpstr>
      <vt:lpstr>Slide 8</vt:lpstr>
      <vt:lpstr>Slide 9</vt:lpstr>
      <vt:lpstr>Slide 10</vt:lpstr>
      <vt:lpstr>安全教育的方式</vt:lpstr>
      <vt:lpstr>Slide 12</vt:lpstr>
      <vt:lpstr>Slide 13</vt:lpstr>
      <vt:lpstr>Slide 14</vt:lpstr>
      <vt:lpstr>安全教育的考核</vt:lpstr>
      <vt:lpstr>Slide 16</vt:lpstr>
      <vt:lpstr>Slide 17</vt:lpstr>
      <vt:lpstr>Slide 18</vt:lpstr>
      <vt:lpstr>THANK YOU</vt:lpstr>
    </vt:vector>
  </TitlesOfParts>
  <LinksUpToDate>0</LinksUpToDate>
  <SharedDoc>0</SharedDoc>
  <HyperlinksChanged>0</HyperlinksChanged>
  <Application>Aspose.Slides for .NET</Application>
  <AppVersion>16.0900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空白演示</dc:title>
  <cp:lastModifiedBy>一抹斜阳</cp:lastModifiedBy>
  <cp:revision>155</cp:revision>
  <dcterms:created xsi:type="dcterms:W3CDTF">2019-06-19T02:08:00Z</dcterms:created>
  <dcterms:modified xsi:type="dcterms:W3CDTF">2023-09-06T00:35:23Z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ICV">
    <vt:lpwstr>53BCE9E0919B4CB9AD1D844111CFA2CE_11</vt:lpwstr>
  </property>
  <property fmtid="{D5CDD505-2E9C-101B-9397-08002B2CF9AE}" pid="3" name="KSOProductBuildVer">
    <vt:lpwstr>2052-12.1.0.15120</vt:lpwstr>
  </property>
</Properties>
</file>