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.NET 16.9.0.0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1"/>
    <p:sldMasterId id="2147483660" r:id="rId2"/>
  </p:sldMasterIdLst>
  <p:notesMasterIdLst>
    <p:notesMasterId r:id="rId3"/>
  </p:notesMasterIdLst>
  <p:sldIdLst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12192000" cy="6858000"/>
  <p:notesSz cx="6858000" cy="9144000"/>
  <p:custDataLst>
    <p:tags r:id="rId1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99" d="100"/>
          <a:sy n="99" d="100"/>
        </p:scale>
        <p:origin x="84" y="58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tags" Target="tags/tag52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49F42C-2DAE-424C-A4B8-3140182C3E9F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2" Type="http://schemas.openxmlformats.org/officeDocument/2006/relationships/tags" Target="../tags/tag2.xml" /><Relationship Id="rId3" Type="http://schemas.openxmlformats.org/officeDocument/2006/relationships/tags" Target="../tags/tag3.xml" /><Relationship Id="rId4" Type="http://schemas.openxmlformats.org/officeDocument/2006/relationships/tags" Target="../tags/tag4.xml" /><Relationship Id="rId5" Type="http://schemas.openxmlformats.org/officeDocument/2006/relationships/tags" Target="../tags/tag5.xml" /><Relationship Id="rId6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.xml" /><Relationship Id="rId2" Type="http://schemas.openxmlformats.org/officeDocument/2006/relationships/tags" Target="../tags/tag7.xml" /><Relationship Id="rId3" Type="http://schemas.openxmlformats.org/officeDocument/2006/relationships/tags" Target="../tags/tag8.xml" /><Relationship Id="rId4" Type="http://schemas.openxmlformats.org/officeDocument/2006/relationships/tags" Target="../tags/tag9.xml" /><Relationship Id="rId5" Type="http://schemas.openxmlformats.org/officeDocument/2006/relationships/tags" Target="../tags/tag10.xml" /><Relationship Id="rId6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.xml" /><Relationship Id="rId2" Type="http://schemas.openxmlformats.org/officeDocument/2006/relationships/tags" Target="../tags/tag12.xml" /><Relationship Id="rId3" Type="http://schemas.openxmlformats.org/officeDocument/2006/relationships/tags" Target="../tags/tag13.xml" /><Relationship Id="rId4" Type="http://schemas.openxmlformats.org/officeDocument/2006/relationships/tags" Target="../tags/tag14.xml" /><Relationship Id="rId5" Type="http://schemas.openxmlformats.org/officeDocument/2006/relationships/tags" Target="../tags/tag15.xml" /><Relationship Id="rId6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.xml" /><Relationship Id="rId2" Type="http://schemas.openxmlformats.org/officeDocument/2006/relationships/tags" Target="../tags/tag17.xml" /><Relationship Id="rId3" Type="http://schemas.openxmlformats.org/officeDocument/2006/relationships/tags" Target="../tags/tag18.xml" /><Relationship Id="rId4" Type="http://schemas.openxmlformats.org/officeDocument/2006/relationships/tags" Target="../tags/tag19.xml" /><Relationship Id="rId5" Type="http://schemas.openxmlformats.org/officeDocument/2006/relationships/tags" Target="../tags/tag20.xml" /><Relationship Id="rId6" Type="http://schemas.openxmlformats.org/officeDocument/2006/relationships/tags" Target="../tags/tag21.xml" /><Relationship Id="rId7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2.xml" /><Relationship Id="rId2" Type="http://schemas.openxmlformats.org/officeDocument/2006/relationships/tags" Target="../tags/tag23.xml" /><Relationship Id="rId3" Type="http://schemas.openxmlformats.org/officeDocument/2006/relationships/tags" Target="../tags/tag24.xml" /><Relationship Id="rId4" Type="http://schemas.openxmlformats.org/officeDocument/2006/relationships/tags" Target="../tags/tag25.xml" /><Relationship Id="rId5" Type="http://schemas.openxmlformats.org/officeDocument/2006/relationships/tags" Target="../tags/tag26.xml" /><Relationship Id="rId6" Type="http://schemas.openxmlformats.org/officeDocument/2006/relationships/tags" Target="../tags/tag27.xml" /><Relationship Id="rId7" Type="http://schemas.openxmlformats.org/officeDocument/2006/relationships/tags" Target="../tags/tag28.xml" /><Relationship Id="rId8" Type="http://schemas.openxmlformats.org/officeDocument/2006/relationships/tags" Target="../tags/tag29.xml" /><Relationship Id="rId9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0.xml" /><Relationship Id="rId2" Type="http://schemas.openxmlformats.org/officeDocument/2006/relationships/tags" Target="../tags/tag31.xml" /><Relationship Id="rId3" Type="http://schemas.openxmlformats.org/officeDocument/2006/relationships/tags" Target="../tags/tag32.xml" /><Relationship Id="rId4" Type="http://schemas.openxmlformats.org/officeDocument/2006/relationships/tags" Target="../tags/tag33.xml" /><Relationship Id="rId5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4.xml" /><Relationship Id="rId2" Type="http://schemas.openxmlformats.org/officeDocument/2006/relationships/tags" Target="../tags/tag35.xml" /><Relationship Id="rId3" Type="http://schemas.openxmlformats.org/officeDocument/2006/relationships/tags" Target="../tags/tag36.xml" /><Relationship Id="rId4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7.xml" /><Relationship Id="rId2" Type="http://schemas.openxmlformats.org/officeDocument/2006/relationships/tags" Target="../tags/tag38.xml" /><Relationship Id="rId3" Type="http://schemas.openxmlformats.org/officeDocument/2006/relationships/tags" Target="../tags/tag39.xml" /><Relationship Id="rId4" Type="http://schemas.openxmlformats.org/officeDocument/2006/relationships/tags" Target="../tags/tag40.xml" /><Relationship Id="rId5" Type="http://schemas.openxmlformats.org/officeDocument/2006/relationships/tags" Target="../tags/tag41.xml" /><Relationship Id="rId6" Type="http://schemas.openxmlformats.org/officeDocument/2006/relationships/tags" Target="../tags/tag42.xml" /><Relationship Id="rId7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3.xml" /><Relationship Id="rId2" Type="http://schemas.openxmlformats.org/officeDocument/2006/relationships/tags" Target="../tags/tag44.xml" /><Relationship Id="rId3" Type="http://schemas.openxmlformats.org/officeDocument/2006/relationships/tags" Target="../tags/tag45.xml" /><Relationship Id="rId4" Type="http://schemas.openxmlformats.org/officeDocument/2006/relationships/tags" Target="../tags/tag46.xml" /><Relationship Id="rId5" Type="http://schemas.openxmlformats.org/officeDocument/2006/relationships/tags" Target="../tags/tag47.xml" /><Relationship Id="rId6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8.xml" /><Relationship Id="rId2" Type="http://schemas.openxmlformats.org/officeDocument/2006/relationships/tags" Target="../tags/tag49.xml" /><Relationship Id="rId3" Type="http://schemas.openxmlformats.org/officeDocument/2006/relationships/tags" Target="../tags/tag50.xml" /><Relationship Id="rId4" Type="http://schemas.openxmlformats.org/officeDocument/2006/relationships/tags" Target="../tags/tag51.xml" /><Relationship Id="rId5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2.xml" /><Relationship Id="rId2" Type="http://schemas.openxmlformats.org/officeDocument/2006/relationships/tags" Target="../tags/tag53.xml" /><Relationship Id="rId3" Type="http://schemas.openxmlformats.org/officeDocument/2006/relationships/tags" Target="../tags/tag54.xml" /><Relationship Id="rId4" Type="http://schemas.openxmlformats.org/officeDocument/2006/relationships/tags" Target="../tags/tag55.xml" /><Relationship Id="rId5" Type="http://schemas.openxmlformats.org/officeDocument/2006/relationships/tags" Target="../tags/tag56.xml" /><Relationship Id="rId6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3.xml" /><Relationship Id="rId10" Type="http://schemas.openxmlformats.org/officeDocument/2006/relationships/tags" Target="../tags/tag72.xml" /><Relationship Id="rId11" Type="http://schemas.openxmlformats.org/officeDocument/2006/relationships/tags" Target="../tags/tag73.xml" /><Relationship Id="rId12" Type="http://schemas.openxmlformats.org/officeDocument/2006/relationships/tags" Target="../tags/tag74.xml" /><Relationship Id="rId13" Type="http://schemas.openxmlformats.org/officeDocument/2006/relationships/tags" Target="../tags/tag75.xml" /><Relationship Id="rId14" Type="http://schemas.openxmlformats.org/officeDocument/2006/relationships/tags" Target="../tags/tag76.xml" /><Relationship Id="rId15" Type="http://schemas.openxmlformats.org/officeDocument/2006/relationships/tags" Target="../tags/tag77.xml" /><Relationship Id="rId16" Type="http://schemas.openxmlformats.org/officeDocument/2006/relationships/tags" Target="../tags/tag78.xml" /><Relationship Id="rId17" Type="http://schemas.openxmlformats.org/officeDocument/2006/relationships/tags" Target="../tags/tag79.xml" /><Relationship Id="rId18" Type="http://schemas.openxmlformats.org/officeDocument/2006/relationships/tags" Target="../tags/tag80.xml" /><Relationship Id="rId19" Type="http://schemas.openxmlformats.org/officeDocument/2006/relationships/slideMaster" Target="../slideMasters/slideMaster2.xml" /><Relationship Id="rId2" Type="http://schemas.openxmlformats.org/officeDocument/2006/relationships/tags" Target="../tags/tag64.xml" /><Relationship Id="rId3" Type="http://schemas.openxmlformats.org/officeDocument/2006/relationships/tags" Target="../tags/tag65.xml" /><Relationship Id="rId4" Type="http://schemas.openxmlformats.org/officeDocument/2006/relationships/tags" Target="../tags/tag66.xml" /><Relationship Id="rId5" Type="http://schemas.openxmlformats.org/officeDocument/2006/relationships/tags" Target="../tags/tag67.xml" /><Relationship Id="rId6" Type="http://schemas.openxmlformats.org/officeDocument/2006/relationships/tags" Target="../tags/tag68.xml" /><Relationship Id="rId7" Type="http://schemas.openxmlformats.org/officeDocument/2006/relationships/tags" Target="../tags/tag69.xml" /><Relationship Id="rId8" Type="http://schemas.openxmlformats.org/officeDocument/2006/relationships/tags" Target="../tags/tag70.xml" /><Relationship Id="rId9" Type="http://schemas.openxmlformats.org/officeDocument/2006/relationships/tags" Target="../tags/tag7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81.xml" /><Relationship Id="rId10" Type="http://schemas.openxmlformats.org/officeDocument/2006/relationships/tags" Target="../tags/tag90.xml" /><Relationship Id="rId11" Type="http://schemas.openxmlformats.org/officeDocument/2006/relationships/tags" Target="../tags/tag91.xml" /><Relationship Id="rId12" Type="http://schemas.openxmlformats.org/officeDocument/2006/relationships/slideMaster" Target="../slideMasters/slideMaster2.xml" /><Relationship Id="rId2" Type="http://schemas.openxmlformats.org/officeDocument/2006/relationships/tags" Target="../tags/tag82.xml" /><Relationship Id="rId3" Type="http://schemas.openxmlformats.org/officeDocument/2006/relationships/tags" Target="../tags/tag83.xml" /><Relationship Id="rId4" Type="http://schemas.openxmlformats.org/officeDocument/2006/relationships/tags" Target="../tags/tag84.xml" /><Relationship Id="rId5" Type="http://schemas.openxmlformats.org/officeDocument/2006/relationships/tags" Target="../tags/tag85.xml" /><Relationship Id="rId6" Type="http://schemas.openxmlformats.org/officeDocument/2006/relationships/tags" Target="../tags/tag86.xml" /><Relationship Id="rId7" Type="http://schemas.openxmlformats.org/officeDocument/2006/relationships/tags" Target="../tags/tag87.xml" /><Relationship Id="rId8" Type="http://schemas.openxmlformats.org/officeDocument/2006/relationships/tags" Target="../tags/tag88.xml" /><Relationship Id="rId9" Type="http://schemas.openxmlformats.org/officeDocument/2006/relationships/tags" Target="../tags/tag89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2.xml" /><Relationship Id="rId10" Type="http://schemas.openxmlformats.org/officeDocument/2006/relationships/tags" Target="../tags/tag101.xml" /><Relationship Id="rId11" Type="http://schemas.openxmlformats.org/officeDocument/2006/relationships/tags" Target="../tags/tag102.xml" /><Relationship Id="rId12" Type="http://schemas.openxmlformats.org/officeDocument/2006/relationships/slideMaster" Target="../slideMasters/slideMaster2.xml" /><Relationship Id="rId2" Type="http://schemas.openxmlformats.org/officeDocument/2006/relationships/tags" Target="../tags/tag93.xml" /><Relationship Id="rId3" Type="http://schemas.openxmlformats.org/officeDocument/2006/relationships/tags" Target="../tags/tag94.xml" /><Relationship Id="rId4" Type="http://schemas.openxmlformats.org/officeDocument/2006/relationships/tags" Target="../tags/tag95.xml" /><Relationship Id="rId5" Type="http://schemas.openxmlformats.org/officeDocument/2006/relationships/tags" Target="../tags/tag96.xml" /><Relationship Id="rId6" Type="http://schemas.openxmlformats.org/officeDocument/2006/relationships/tags" Target="../tags/tag97.xml" /><Relationship Id="rId7" Type="http://schemas.openxmlformats.org/officeDocument/2006/relationships/tags" Target="../tags/tag98.xml" /><Relationship Id="rId8" Type="http://schemas.openxmlformats.org/officeDocument/2006/relationships/tags" Target="../tags/tag99.xml" /><Relationship Id="rId9" Type="http://schemas.openxmlformats.org/officeDocument/2006/relationships/tags" Target="../tags/tag100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3.xml" /><Relationship Id="rId10" Type="http://schemas.openxmlformats.org/officeDocument/2006/relationships/tags" Target="../tags/tag112.xml" /><Relationship Id="rId11" Type="http://schemas.openxmlformats.org/officeDocument/2006/relationships/tags" Target="../tags/tag113.xml" /><Relationship Id="rId12" Type="http://schemas.openxmlformats.org/officeDocument/2006/relationships/tags" Target="../tags/tag114.xml" /><Relationship Id="rId13" Type="http://schemas.openxmlformats.org/officeDocument/2006/relationships/slideMaster" Target="../slideMasters/slideMaster2.xml" /><Relationship Id="rId2" Type="http://schemas.openxmlformats.org/officeDocument/2006/relationships/tags" Target="../tags/tag104.xml" /><Relationship Id="rId3" Type="http://schemas.openxmlformats.org/officeDocument/2006/relationships/tags" Target="../tags/tag105.xml" /><Relationship Id="rId4" Type="http://schemas.openxmlformats.org/officeDocument/2006/relationships/tags" Target="../tags/tag106.xml" /><Relationship Id="rId5" Type="http://schemas.openxmlformats.org/officeDocument/2006/relationships/tags" Target="../tags/tag107.xml" /><Relationship Id="rId6" Type="http://schemas.openxmlformats.org/officeDocument/2006/relationships/tags" Target="../tags/tag108.xml" /><Relationship Id="rId7" Type="http://schemas.openxmlformats.org/officeDocument/2006/relationships/tags" Target="../tags/tag109.xml" /><Relationship Id="rId8" Type="http://schemas.openxmlformats.org/officeDocument/2006/relationships/tags" Target="../tags/tag110.xml" /><Relationship Id="rId9" Type="http://schemas.openxmlformats.org/officeDocument/2006/relationships/tags" Target="../tags/tag11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5.xml" /><Relationship Id="rId10" Type="http://schemas.openxmlformats.org/officeDocument/2006/relationships/tags" Target="../tags/tag124.xml" /><Relationship Id="rId11" Type="http://schemas.openxmlformats.org/officeDocument/2006/relationships/tags" Target="../tags/tag125.xml" /><Relationship Id="rId12" Type="http://schemas.openxmlformats.org/officeDocument/2006/relationships/tags" Target="../tags/tag126.xml" /><Relationship Id="rId13" Type="http://schemas.openxmlformats.org/officeDocument/2006/relationships/tags" Target="../tags/tag127.xml" /><Relationship Id="rId14" Type="http://schemas.openxmlformats.org/officeDocument/2006/relationships/tags" Target="../tags/tag128.xml" /><Relationship Id="rId15" Type="http://schemas.openxmlformats.org/officeDocument/2006/relationships/slideMaster" Target="../slideMasters/slideMaster2.xml" /><Relationship Id="rId2" Type="http://schemas.openxmlformats.org/officeDocument/2006/relationships/tags" Target="../tags/tag116.xml" /><Relationship Id="rId3" Type="http://schemas.openxmlformats.org/officeDocument/2006/relationships/tags" Target="../tags/tag117.xml" /><Relationship Id="rId4" Type="http://schemas.openxmlformats.org/officeDocument/2006/relationships/tags" Target="../tags/tag118.xml" /><Relationship Id="rId5" Type="http://schemas.openxmlformats.org/officeDocument/2006/relationships/tags" Target="../tags/tag119.xml" /><Relationship Id="rId6" Type="http://schemas.openxmlformats.org/officeDocument/2006/relationships/tags" Target="../tags/tag120.xml" /><Relationship Id="rId7" Type="http://schemas.openxmlformats.org/officeDocument/2006/relationships/tags" Target="../tags/tag121.xml" /><Relationship Id="rId8" Type="http://schemas.openxmlformats.org/officeDocument/2006/relationships/tags" Target="../tags/tag122.xml" /><Relationship Id="rId9" Type="http://schemas.openxmlformats.org/officeDocument/2006/relationships/tags" Target="../tags/tag123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29.xml" /><Relationship Id="rId10" Type="http://schemas.openxmlformats.org/officeDocument/2006/relationships/tags" Target="../tags/tag138.xml" /><Relationship Id="rId11" Type="http://schemas.openxmlformats.org/officeDocument/2006/relationships/tags" Target="../tags/tag139.xml" /><Relationship Id="rId12" Type="http://schemas.openxmlformats.org/officeDocument/2006/relationships/tags" Target="../tags/tag140.xml" /><Relationship Id="rId13" Type="http://schemas.openxmlformats.org/officeDocument/2006/relationships/tags" Target="../tags/tag141.xml" /><Relationship Id="rId14" Type="http://schemas.openxmlformats.org/officeDocument/2006/relationships/slideMaster" Target="../slideMasters/slideMaster2.xml" /><Relationship Id="rId2" Type="http://schemas.openxmlformats.org/officeDocument/2006/relationships/tags" Target="../tags/tag130.xml" /><Relationship Id="rId3" Type="http://schemas.openxmlformats.org/officeDocument/2006/relationships/tags" Target="../tags/tag131.xml" /><Relationship Id="rId4" Type="http://schemas.openxmlformats.org/officeDocument/2006/relationships/tags" Target="../tags/tag132.xml" /><Relationship Id="rId5" Type="http://schemas.openxmlformats.org/officeDocument/2006/relationships/tags" Target="../tags/tag133.xml" /><Relationship Id="rId6" Type="http://schemas.openxmlformats.org/officeDocument/2006/relationships/tags" Target="../tags/tag134.xml" /><Relationship Id="rId7" Type="http://schemas.openxmlformats.org/officeDocument/2006/relationships/tags" Target="../tags/tag135.xml" /><Relationship Id="rId8" Type="http://schemas.openxmlformats.org/officeDocument/2006/relationships/tags" Target="../tags/tag136.xml" /><Relationship Id="rId9" Type="http://schemas.openxmlformats.org/officeDocument/2006/relationships/tags" Target="../tags/tag137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42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143.xml" /><Relationship Id="rId3" Type="http://schemas.openxmlformats.org/officeDocument/2006/relationships/tags" Target="../tags/tag144.xml" /><Relationship Id="rId4" Type="http://schemas.openxmlformats.org/officeDocument/2006/relationships/tags" Target="../tags/tag145.xml" /><Relationship Id="rId5" Type="http://schemas.openxmlformats.org/officeDocument/2006/relationships/tags" Target="../tags/tag146.xml" /><Relationship Id="rId6" Type="http://schemas.openxmlformats.org/officeDocument/2006/relationships/tags" Target="../tags/tag147.xml" /><Relationship Id="rId7" Type="http://schemas.openxmlformats.org/officeDocument/2006/relationships/tags" Target="../tags/tag148.xml" /><Relationship Id="rId8" Type="http://schemas.openxmlformats.org/officeDocument/2006/relationships/tags" Target="../tags/tag149.xml" /><Relationship Id="rId9" Type="http://schemas.openxmlformats.org/officeDocument/2006/relationships/tags" Target="../tags/tag150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51.xml" /><Relationship Id="rId2" Type="http://schemas.openxmlformats.org/officeDocument/2006/relationships/tags" Target="../tags/tag152.xml" /><Relationship Id="rId3" Type="http://schemas.openxmlformats.org/officeDocument/2006/relationships/tags" Target="../tags/tag153.xml" /><Relationship Id="rId4" Type="http://schemas.openxmlformats.org/officeDocument/2006/relationships/tags" Target="../tags/tag154.xml" /><Relationship Id="rId5" Type="http://schemas.openxmlformats.org/officeDocument/2006/relationships/tags" Target="../tags/tag155.xml" /><Relationship Id="rId6" Type="http://schemas.openxmlformats.org/officeDocument/2006/relationships/tags" Target="../tags/tag156.xml" /><Relationship Id="rId7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57.xml" /><Relationship Id="rId2" Type="http://schemas.openxmlformats.org/officeDocument/2006/relationships/tags" Target="../tags/tag158.xml" /><Relationship Id="rId3" Type="http://schemas.openxmlformats.org/officeDocument/2006/relationships/tags" Target="../tags/tag159.xml" /><Relationship Id="rId4" Type="http://schemas.openxmlformats.org/officeDocument/2006/relationships/tags" Target="../tags/tag160.xml" /><Relationship Id="rId5" Type="http://schemas.openxmlformats.org/officeDocument/2006/relationships/tags" Target="../tags/tag161.xml" /><Relationship Id="rId6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2.xml" /><Relationship Id="rId10" Type="http://schemas.openxmlformats.org/officeDocument/2006/relationships/tags" Target="../tags/tag171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163.xml" /><Relationship Id="rId3" Type="http://schemas.openxmlformats.org/officeDocument/2006/relationships/tags" Target="../tags/tag164.xml" /><Relationship Id="rId4" Type="http://schemas.openxmlformats.org/officeDocument/2006/relationships/tags" Target="../tags/tag165.xml" /><Relationship Id="rId5" Type="http://schemas.openxmlformats.org/officeDocument/2006/relationships/tags" Target="../tags/tag166.xml" /><Relationship Id="rId6" Type="http://schemas.openxmlformats.org/officeDocument/2006/relationships/tags" Target="../tags/tag167.xml" /><Relationship Id="rId7" Type="http://schemas.openxmlformats.org/officeDocument/2006/relationships/tags" Target="../tags/tag168.xml" /><Relationship Id="rId8" Type="http://schemas.openxmlformats.org/officeDocument/2006/relationships/tags" Target="../tags/tag169.xml" /><Relationship Id="rId9" Type="http://schemas.openxmlformats.org/officeDocument/2006/relationships/tags" Target="../tags/tag170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72.xml" /><Relationship Id="rId10" Type="http://schemas.openxmlformats.org/officeDocument/2006/relationships/tags" Target="../tags/tag181.xml" /><Relationship Id="rId11" Type="http://schemas.openxmlformats.org/officeDocument/2006/relationships/tags" Target="../tags/tag182.xml" /><Relationship Id="rId12" Type="http://schemas.openxmlformats.org/officeDocument/2006/relationships/tags" Target="../tags/tag183.xml" /><Relationship Id="rId13" Type="http://schemas.openxmlformats.org/officeDocument/2006/relationships/tags" Target="../tags/tag184.xml" /><Relationship Id="rId14" Type="http://schemas.openxmlformats.org/officeDocument/2006/relationships/tags" Target="../tags/tag185.xml" /><Relationship Id="rId15" Type="http://schemas.openxmlformats.org/officeDocument/2006/relationships/tags" Target="../tags/tag186.xml" /><Relationship Id="rId16" Type="http://schemas.openxmlformats.org/officeDocument/2006/relationships/tags" Target="../tags/tag187.xml" /><Relationship Id="rId17" Type="http://schemas.openxmlformats.org/officeDocument/2006/relationships/tags" Target="../tags/tag188.xml" /><Relationship Id="rId18" Type="http://schemas.openxmlformats.org/officeDocument/2006/relationships/slideMaster" Target="../slideMasters/slideMaster2.xml" /><Relationship Id="rId2" Type="http://schemas.openxmlformats.org/officeDocument/2006/relationships/tags" Target="../tags/tag173.xml" /><Relationship Id="rId3" Type="http://schemas.openxmlformats.org/officeDocument/2006/relationships/tags" Target="../tags/tag174.xml" /><Relationship Id="rId4" Type="http://schemas.openxmlformats.org/officeDocument/2006/relationships/tags" Target="../tags/tag175.xml" /><Relationship Id="rId5" Type="http://schemas.openxmlformats.org/officeDocument/2006/relationships/tags" Target="../tags/tag176.xml" /><Relationship Id="rId6" Type="http://schemas.openxmlformats.org/officeDocument/2006/relationships/tags" Target="../tags/tag177.xml" /><Relationship Id="rId7" Type="http://schemas.openxmlformats.org/officeDocument/2006/relationships/tags" Target="../tags/tag178.xml" /><Relationship Id="rId8" Type="http://schemas.openxmlformats.org/officeDocument/2006/relationships/tags" Target="../tags/tag179.xml" /><Relationship Id="rId9" Type="http://schemas.openxmlformats.org/officeDocument/2006/relationships/tags" Target="../tags/tag180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89.xml" /><Relationship Id="rId10" Type="http://schemas.openxmlformats.org/officeDocument/2006/relationships/tags" Target="../tags/tag198.xml" /><Relationship Id="rId11" Type="http://schemas.openxmlformats.org/officeDocument/2006/relationships/tags" Target="../tags/tag199.xml" /><Relationship Id="rId12" Type="http://schemas.openxmlformats.org/officeDocument/2006/relationships/slideMaster" Target="../slideMasters/slideMaster2.xml" /><Relationship Id="rId2" Type="http://schemas.openxmlformats.org/officeDocument/2006/relationships/tags" Target="../tags/tag190.xml" /><Relationship Id="rId3" Type="http://schemas.openxmlformats.org/officeDocument/2006/relationships/tags" Target="../tags/tag191.xml" /><Relationship Id="rId4" Type="http://schemas.openxmlformats.org/officeDocument/2006/relationships/tags" Target="../tags/tag192.xml" /><Relationship Id="rId5" Type="http://schemas.openxmlformats.org/officeDocument/2006/relationships/tags" Target="../tags/tag193.xml" /><Relationship Id="rId6" Type="http://schemas.openxmlformats.org/officeDocument/2006/relationships/tags" Target="../tags/tag194.xml" /><Relationship Id="rId7" Type="http://schemas.openxmlformats.org/officeDocument/2006/relationships/tags" Target="../tags/tag195.xml" /><Relationship Id="rId8" Type="http://schemas.openxmlformats.org/officeDocument/2006/relationships/tags" Target="../tags/tag196.xml" /><Relationship Id="rId9" Type="http://schemas.openxmlformats.org/officeDocument/2006/relationships/tags" Target="../tags/tag197.xml" /></Relationships>
</file>

<file path=ppt/slideLayouts/_rels/slideLayout2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00.xml" /><Relationship Id="rId2" Type="http://schemas.openxmlformats.org/officeDocument/2006/relationships/tags" Target="../tags/tag201.xml" /><Relationship Id="rId3" Type="http://schemas.openxmlformats.org/officeDocument/2006/relationships/tags" Target="../tags/tag202.xml" /><Relationship Id="rId4" Type="http://schemas.openxmlformats.org/officeDocument/2006/relationships/tags" Target="../tags/tag203.xml" /><Relationship Id="rId5" Type="http://schemas.openxmlformats.org/officeDocument/2006/relationships/tags" Target="../tags/tag204.xml" /><Relationship Id="rId6" Type="http://schemas.openxmlformats.org/officeDocument/2006/relationships/tags" Target="../tags/tag205.xml" /><Relationship Id="rId7" Type="http://schemas.openxmlformats.org/officeDocument/2006/relationships/slideMaster" Target="../slideMasters/slideMaster2.xml" /></Relationships>
</file>

<file path=ppt/slideLayouts/_rels/slideLayout2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06.xml" /><Relationship Id="rId2" Type="http://schemas.openxmlformats.org/officeDocument/2006/relationships/tags" Target="../tags/tag207.xml" /><Relationship Id="rId3" Type="http://schemas.openxmlformats.org/officeDocument/2006/relationships/tags" Target="../tags/tag208.xml" /><Relationship Id="rId4" Type="http://schemas.openxmlformats.org/officeDocument/2006/relationships/tags" Target="../tags/tag209.xml" /><Relationship Id="rId5" Type="http://schemas.openxmlformats.org/officeDocument/2006/relationships/tags" Target="../tags/tag210.xml" /><Relationship Id="rId6" Type="http://schemas.openxmlformats.org/officeDocument/2006/relationships/tags" Target="../tags/tag211.xml" /><Relationship Id="rId7" Type="http://schemas.openxmlformats.org/officeDocument/2006/relationships/tags" Target="../tags/tag212.xml" /><Relationship Id="rId8" Type="http://schemas.openxmlformats.org/officeDocument/2006/relationships/slideMaster" Target="../slideMasters/slideMaster2.xml" /></Relationships>
</file>

<file path=ppt/slideLayouts/_rels/slideLayout2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13.xml" /><Relationship Id="rId2" Type="http://schemas.openxmlformats.org/officeDocument/2006/relationships/tags" Target="../tags/tag214.xml" /><Relationship Id="rId3" Type="http://schemas.openxmlformats.org/officeDocument/2006/relationships/tags" Target="../tags/tag215.xml" /><Relationship Id="rId4" Type="http://schemas.openxmlformats.org/officeDocument/2006/relationships/tags" Target="../tags/tag216.xml" /><Relationship Id="rId5" Type="http://schemas.openxmlformats.org/officeDocument/2006/relationships/tags" Target="../tags/tag217.xml" /><Relationship Id="rId6" Type="http://schemas.openxmlformats.org/officeDocument/2006/relationships/tags" Target="../tags/tag218.xml" /><Relationship Id="rId7" Type="http://schemas.openxmlformats.org/officeDocument/2006/relationships/tags" Target="../tags/tag219.xml" /><Relationship Id="rId8" Type="http://schemas.openxmlformats.org/officeDocument/2006/relationships/slideMaster" Target="../slideMasters/slideMaster2.xml" /></Relationships>
</file>

<file path=ppt/slideLayouts/_rels/slideLayout2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20.xml" /><Relationship Id="rId2" Type="http://schemas.openxmlformats.org/officeDocument/2006/relationships/tags" Target="../tags/tag221.xml" /><Relationship Id="rId3" Type="http://schemas.openxmlformats.org/officeDocument/2006/relationships/tags" Target="../tags/tag222.xml" /><Relationship Id="rId4" Type="http://schemas.openxmlformats.org/officeDocument/2006/relationships/tags" Target="../tags/tag223.xml" /><Relationship Id="rId5" Type="http://schemas.openxmlformats.org/officeDocument/2006/relationships/tags" Target="../tags/tag224.xml" /><Relationship Id="rId6" Type="http://schemas.openxmlformats.org/officeDocument/2006/relationships/tags" Target="../tags/tag225.xml" /><Relationship Id="rId7" Type="http://schemas.openxmlformats.org/officeDocument/2006/relationships/tags" Target="../tags/tag226.xml" /><Relationship Id="rId8" Type="http://schemas.openxmlformats.org/officeDocument/2006/relationships/slideMaster" Target="../slideMasters/slideMaster2.xml" /></Relationships>
</file>

<file path=ppt/slideLayouts/_rels/slideLayout2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27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228.xml" /><Relationship Id="rId3" Type="http://schemas.openxmlformats.org/officeDocument/2006/relationships/tags" Target="../tags/tag229.xml" /><Relationship Id="rId4" Type="http://schemas.openxmlformats.org/officeDocument/2006/relationships/tags" Target="../tags/tag230.xml" /><Relationship Id="rId5" Type="http://schemas.openxmlformats.org/officeDocument/2006/relationships/tags" Target="../tags/tag231.xml" /><Relationship Id="rId6" Type="http://schemas.openxmlformats.org/officeDocument/2006/relationships/tags" Target="../tags/tag232.xml" /><Relationship Id="rId7" Type="http://schemas.openxmlformats.org/officeDocument/2006/relationships/tags" Target="../tags/tag233.xml" /><Relationship Id="rId8" Type="http://schemas.openxmlformats.org/officeDocument/2006/relationships/tags" Target="../tags/tag234.xml" /><Relationship Id="rId9" Type="http://schemas.openxmlformats.org/officeDocument/2006/relationships/tags" Target="../tags/tag235.xml" /></Relationships>
</file>

<file path=ppt/slideLayouts/_rels/slideLayout2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36.xml" /><Relationship Id="rId2" Type="http://schemas.openxmlformats.org/officeDocument/2006/relationships/tags" Target="../tags/tag237.xml" /><Relationship Id="rId3" Type="http://schemas.openxmlformats.org/officeDocument/2006/relationships/tags" Target="../tags/tag238.xml" /><Relationship Id="rId4" Type="http://schemas.openxmlformats.org/officeDocument/2006/relationships/tags" Target="../tags/tag239.xml" /><Relationship Id="rId5" Type="http://schemas.openxmlformats.org/officeDocument/2006/relationships/tags" Target="../tags/tag240.xml" /><Relationship Id="rId6" Type="http://schemas.openxmlformats.org/officeDocument/2006/relationships/tags" Target="../tags/tag241.xml" /><Relationship Id="rId7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1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title" preserve="1">
  <p:cSld name="标题幻灯片">
    <p:bg>
      <p:bgPr>
        <a:gradFill>
          <a:gsLst>
            <a:gs pos="0">
              <a:schemeClr val="tx2"/>
            </a:gs>
            <a:gs pos="90000">
              <a:schemeClr val="bg2"/>
            </a:gs>
          </a:gsLst>
          <a:lin ang="216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" name="署名"/>
          <p:cNvSpPr txBox="1"/>
          <p:nvPr>
            <p:ph type="body" idx="18" hasCustomPrompt="1"/>
            <p:custDataLst>
              <p:tags r:id="rId1"/>
            </p:custDataLst>
          </p:nvPr>
        </p:nvSpPr>
        <p:spPr>
          <a:xfrm>
            <a:off x="1144905" y="4471670"/>
            <a:ext cx="2377440" cy="342900"/>
          </a:xfrm>
          <a:prstGeom prst="parallelogram">
            <a:avLst>
              <a:gd name="adj" fmla="val 107777"/>
            </a:avLst>
          </a:prstGeom>
          <a:gradFill>
            <a:gsLst>
              <a:gs pos="34000">
                <a:schemeClr val="accent1"/>
              </a:gs>
              <a:gs pos="100000">
                <a:schemeClr val="accent2"/>
              </a:gs>
            </a:gsLst>
            <a:lin ang="0" scaled="0"/>
          </a:gradFill>
        </p:spPr>
        <p:txBody>
          <a:bodyPr wrap="square" lIns="0" tIns="0" rIns="0" bIns="0" rtlCol="0" anchor="ctr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400" b="1" i="0" u="none" strike="noStrike" kern="1200" cap="none" spc="0" normalizeH="0" baseline="0" noProof="1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defRPr>
            </a:lvl1pPr>
          </a:lstStyle>
          <a:p>
            <a:pPr lvl="0" algn="ctr">
              <a:lnSpc>
                <a:spcPct val="100000"/>
              </a:lnSpc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12" name="正文"/>
          <p:cNvSpPr/>
          <p:nvPr>
            <p:ph type="body" idx="17"/>
            <p:custDataLst>
              <p:tags r:id="rId2"/>
            </p:custDataLst>
          </p:nvPr>
        </p:nvSpPr>
        <p:spPr>
          <a:xfrm>
            <a:off x="1144905" y="3083560"/>
            <a:ext cx="6016625" cy="1115695"/>
          </a:xfrm>
          <a:prstGeom prst="rect">
            <a:avLst/>
          </a:prstGeom>
        </p:spPr>
        <p:txBody>
          <a:bodyPr wrap="square" lIns="91440" tIns="45720" rIns="91440" bIns="45720" rtlCol="0">
            <a:noAutofit/>
          </a:bodyPr>
          <a:lstStyle>
            <a:lvl1pPr marL="0" marR="0" lvl="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400" b="0" i="0" u="none" strike="noStrike" kern="1200" cap="none" spc="0" normalizeH="0" baseline="0" noProof="1">
                <a:solidFill>
                  <a:schemeClr val="bg1">
                    <a:lumMod val="75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>
                <a:sym typeface="+mn-ea"/>
              </a:rPr>
              <a:t>单击此处编辑母版文本样式</a:t>
            </a:r>
          </a:p>
        </p:txBody>
      </p:sp>
      <p:sp>
        <p:nvSpPr>
          <p:cNvPr id="11" name="副标题"/>
          <p:cNvSpPr/>
          <p:nvPr>
            <p:ph type="title" idx="16" hasCustomPrompt="1"/>
            <p:custDataLst>
              <p:tags r:id="rId3"/>
            </p:custDataLst>
          </p:nvPr>
        </p:nvSpPr>
        <p:spPr>
          <a:xfrm>
            <a:off x="1144904" y="1204332"/>
            <a:ext cx="6016625" cy="1828800"/>
          </a:xfrm>
          <a:prstGeom prst="rect">
            <a:avLst/>
          </a:prstGeom>
          <a:noFill/>
        </p:spPr>
        <p:txBody>
          <a:bodyPr wrap="square" lIns="91440" tIns="0" rIns="91440" bIns="0" rtlCol="0" anchor="b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000" b="1" i="0" u="none" strike="noStrike" kern="1200" cap="none" spc="0" normalizeH="0" baseline="0" noProof="1">
                <a:solidFill>
                  <a:schemeClr val="bg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</a:p>
        </p:txBody>
      </p:sp>
      <p:sp>
        <p:nvSpPr>
          <p:cNvPr id="8" name="矩形 7"/>
          <p:cNvSpPr/>
          <p:nvPr userDrawn="1">
            <p:custDataLst>
              <p:tags r:id="rId4"/>
            </p:custDataLst>
          </p:nvPr>
        </p:nvSpPr>
        <p:spPr>
          <a:xfrm>
            <a:off x="9629140" y="-635"/>
            <a:ext cx="1785620" cy="6864350"/>
          </a:xfrm>
          <a:prstGeom prst="rect">
            <a:avLst/>
          </a:prstGeom>
          <a:gradFill>
            <a:gsLst>
              <a:gs pos="42000">
                <a:schemeClr val="accent5">
                  <a:alpha val="0"/>
                </a:schemeClr>
              </a:gs>
              <a:gs pos="100000">
                <a:schemeClr val="accent5">
                  <a:alpha val="82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7" name="矩形 6"/>
          <p:cNvSpPr/>
          <p:nvPr userDrawn="1">
            <p:custDataLst>
              <p:tags r:id="rId5"/>
            </p:custDataLst>
          </p:nvPr>
        </p:nvSpPr>
        <p:spPr>
          <a:xfrm>
            <a:off x="9607550" y="-635"/>
            <a:ext cx="1785620" cy="6864350"/>
          </a:xfrm>
          <a:prstGeom prst="rect">
            <a:avLst/>
          </a:prstGeom>
          <a:noFill/>
          <a:ln w="19050">
            <a:gradFill>
              <a:gsLst>
                <a:gs pos="100000">
                  <a:schemeClr val="accent5">
                    <a:alpha val="0"/>
                  </a:schemeClr>
                </a:gs>
                <a:gs pos="0">
                  <a:schemeClr val="accent2">
                    <a:alpha val="70000"/>
                  </a:schemeClr>
                </a:gs>
              </a:gsLst>
              <a:lin ang="108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9" name="流程图: 过程 7"/>
          <p:cNvSpPr/>
          <p:nvPr userDrawn="1">
            <p:custDataLst>
              <p:tags r:id="rId6"/>
            </p:custDataLst>
          </p:nvPr>
        </p:nvSpPr>
        <p:spPr>
          <a:xfrm>
            <a:off x="6664960" y="981710"/>
            <a:ext cx="3535045" cy="5888355"/>
          </a:xfrm>
          <a:custGeom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0 h 10000"/>
              <a:gd name="connsiteX0-1" fmla="*/ 0 w 10039"/>
              <a:gd name="connsiteY0-2" fmla="*/ 5589 h 10000"/>
              <a:gd name="connsiteX1-3" fmla="*/ 10039 w 10039"/>
              <a:gd name="connsiteY1-4" fmla="*/ 0 h 10000"/>
              <a:gd name="connsiteX2-5" fmla="*/ 10039 w 10039"/>
              <a:gd name="connsiteY2-6" fmla="*/ 10000 h 10000"/>
              <a:gd name="connsiteX3-7" fmla="*/ 39 w 10039"/>
              <a:gd name="connsiteY3-8" fmla="*/ 10000 h 10000"/>
              <a:gd name="connsiteX4-9" fmla="*/ 0 w 10039"/>
              <a:gd name="connsiteY4-10" fmla="*/ 5589 h 10000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039" h="10000">
                <a:moveTo>
                  <a:pt x="0" y="5589"/>
                </a:moveTo>
                <a:lnTo>
                  <a:pt x="10039" y="0"/>
                </a:lnTo>
                <a:lnTo>
                  <a:pt x="10039" y="10000"/>
                </a:lnTo>
                <a:lnTo>
                  <a:pt x="39" y="10000"/>
                </a:lnTo>
                <a:cubicBezTo>
                  <a:pt x="26" y="8530"/>
                  <a:pt x="13" y="7059"/>
                  <a:pt x="0" y="5589"/>
                </a:cubicBezTo>
                <a:close/>
              </a:path>
            </a:pathLst>
          </a:custGeom>
          <a:gradFill flip="none" rotWithShape="1">
            <a:gsLst>
              <a:gs pos="59000">
                <a:schemeClr val="accent5">
                  <a:alpha val="0"/>
                </a:schemeClr>
              </a:gs>
              <a:gs pos="66000">
                <a:schemeClr val="accent2">
                  <a:alpha val="0"/>
                </a:schemeClr>
              </a:gs>
              <a:gs pos="10000">
                <a:schemeClr val="accent5">
                  <a:alpha val="60000"/>
                </a:schemeClr>
              </a:gs>
              <a:gs pos="0">
                <a:schemeClr val="accent5">
                  <a:alpha val="80000"/>
                </a:schemeClr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" name="流程图: 过程 7"/>
          <p:cNvSpPr/>
          <p:nvPr userDrawn="1">
            <p:custDataLst>
              <p:tags r:id="rId7"/>
            </p:custDataLst>
          </p:nvPr>
        </p:nvSpPr>
        <p:spPr>
          <a:xfrm>
            <a:off x="6722110" y="1073150"/>
            <a:ext cx="3448050" cy="5795645"/>
          </a:xfrm>
          <a:custGeom>
            <a:gdLst>
              <a:gd name="connsiteX0" fmla="*/ 0 w 5430"/>
              <a:gd name="connsiteY0" fmla="*/ 5046 h 9088"/>
              <a:gd name="connsiteX1" fmla="*/ 5430 w 5430"/>
              <a:gd name="connsiteY1" fmla="*/ 0 h 9088"/>
              <a:gd name="connsiteX2" fmla="*/ 5430 w 5430"/>
              <a:gd name="connsiteY2" fmla="*/ 9088 h 9088"/>
              <a:gd name="connsiteX3" fmla="*/ 21 w 5430"/>
              <a:gd name="connsiteY3" fmla="*/ 9088 h 9088"/>
              <a:gd name="connsiteX4" fmla="*/ 0 w 5430"/>
              <a:gd name="connsiteY4" fmla="*/ 5046 h 908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30" h="9088">
                <a:moveTo>
                  <a:pt x="0" y="5046"/>
                </a:moveTo>
                <a:lnTo>
                  <a:pt x="5430" y="0"/>
                </a:lnTo>
                <a:lnTo>
                  <a:pt x="5430" y="9088"/>
                </a:lnTo>
                <a:lnTo>
                  <a:pt x="21" y="9088"/>
                </a:lnTo>
                <a:lnTo>
                  <a:pt x="0" y="5046"/>
                </a:lnTo>
                <a:close/>
              </a:path>
            </a:pathLst>
          </a:custGeom>
          <a:noFill/>
          <a:ln w="19050">
            <a:gradFill flip="none" rotWithShape="1">
              <a:gsLst>
                <a:gs pos="67000">
                  <a:schemeClr val="accent5">
                    <a:alpha val="0"/>
                  </a:schemeClr>
                </a:gs>
                <a:gs pos="0">
                  <a:schemeClr val="accent2">
                    <a:alpha val="70000"/>
                  </a:schemeClr>
                </a:gs>
                <a:gs pos="8000">
                  <a:schemeClr val="accent2">
                    <a:alpha val="52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chemeClr val="accent1">
                    <a:shade val="50000"/>
                  </a:schemeClr>
                </a:solidFill>
              </a:ln>
              <a:noFill/>
              <a:cs typeface="微软雅黑" panose="020b0503020204020204" charset="-122"/>
            </a:endParaRPr>
          </a:p>
        </p:txBody>
      </p:sp>
      <p:sp>
        <p:nvSpPr>
          <p:cNvPr id="13" name="流程图: 过程 7"/>
          <p:cNvSpPr/>
          <p:nvPr userDrawn="1">
            <p:custDataLst>
              <p:tags r:id="rId8"/>
            </p:custDataLst>
          </p:nvPr>
        </p:nvSpPr>
        <p:spPr>
          <a:xfrm>
            <a:off x="7140575" y="4029710"/>
            <a:ext cx="1697990" cy="2828290"/>
          </a:xfrm>
          <a:custGeom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0 h 10000"/>
              <a:gd name="connsiteX0-1" fmla="*/ 0 w 10039"/>
              <a:gd name="connsiteY0-2" fmla="*/ 5589 h 10000"/>
              <a:gd name="connsiteX1-3" fmla="*/ 10039 w 10039"/>
              <a:gd name="connsiteY1-4" fmla="*/ 0 h 10000"/>
              <a:gd name="connsiteX2-5" fmla="*/ 10039 w 10039"/>
              <a:gd name="connsiteY2-6" fmla="*/ 10000 h 10000"/>
              <a:gd name="connsiteX3-7" fmla="*/ 39 w 10039"/>
              <a:gd name="connsiteY3-8" fmla="*/ 10000 h 10000"/>
              <a:gd name="connsiteX4-9" fmla="*/ 0 w 10039"/>
              <a:gd name="connsiteY4-10" fmla="*/ 5589 h 10000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039" h="10000">
                <a:moveTo>
                  <a:pt x="0" y="5589"/>
                </a:moveTo>
                <a:lnTo>
                  <a:pt x="10039" y="0"/>
                </a:lnTo>
                <a:lnTo>
                  <a:pt x="10039" y="10000"/>
                </a:lnTo>
                <a:lnTo>
                  <a:pt x="39" y="10000"/>
                </a:lnTo>
                <a:cubicBezTo>
                  <a:pt x="26" y="8530"/>
                  <a:pt x="13" y="7059"/>
                  <a:pt x="0" y="5589"/>
                </a:cubicBezTo>
                <a:close/>
              </a:path>
            </a:pathLst>
          </a:custGeom>
          <a:gradFill flip="none" rotWithShape="1">
            <a:gsLst>
              <a:gs pos="55000">
                <a:schemeClr val="accent5">
                  <a:alpha val="0"/>
                </a:schemeClr>
              </a:gs>
              <a:gs pos="82000">
                <a:schemeClr val="accent2">
                  <a:alpha val="0"/>
                </a:schemeClr>
              </a:gs>
              <a:gs pos="10000">
                <a:schemeClr val="accent5">
                  <a:alpha val="60000"/>
                </a:schemeClr>
              </a:gs>
              <a:gs pos="0">
                <a:schemeClr val="accent5">
                  <a:alpha val="80000"/>
                </a:schemeClr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" name="流程图: 过程 7"/>
          <p:cNvSpPr/>
          <p:nvPr userDrawn="1">
            <p:custDataLst>
              <p:tags r:id="rId9"/>
            </p:custDataLst>
          </p:nvPr>
        </p:nvSpPr>
        <p:spPr>
          <a:xfrm>
            <a:off x="7161530" y="4086225"/>
            <a:ext cx="1656080" cy="2771775"/>
          </a:xfrm>
          <a:custGeom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0 h 10000"/>
              <a:gd name="connsiteX0-1" fmla="*/ 0 w 10039"/>
              <a:gd name="connsiteY0-2" fmla="*/ 5589 h 10000"/>
              <a:gd name="connsiteX1-3" fmla="*/ 10039 w 10039"/>
              <a:gd name="connsiteY1-4" fmla="*/ 0 h 10000"/>
              <a:gd name="connsiteX2-5" fmla="*/ 10039 w 10039"/>
              <a:gd name="connsiteY2-6" fmla="*/ 10000 h 10000"/>
              <a:gd name="connsiteX3-7" fmla="*/ 39 w 10039"/>
              <a:gd name="connsiteY3-8" fmla="*/ 10000 h 10000"/>
              <a:gd name="connsiteX4-9" fmla="*/ 0 w 10039"/>
              <a:gd name="connsiteY4-10" fmla="*/ 5589 h 10000"/>
              <a:gd name="connsiteX0-11" fmla="*/ 0 w 10039"/>
              <a:gd name="connsiteY0-12" fmla="*/ 5518 h 9929"/>
              <a:gd name="connsiteX1-13" fmla="*/ 10039 w 10039"/>
              <a:gd name="connsiteY1-14" fmla="*/ 0 h 9929"/>
              <a:gd name="connsiteX2-15" fmla="*/ 10039 w 10039"/>
              <a:gd name="connsiteY2-16" fmla="*/ 9929 h 9929"/>
              <a:gd name="connsiteX3-17" fmla="*/ 39 w 10039"/>
              <a:gd name="connsiteY3-18" fmla="*/ 9929 h 9929"/>
              <a:gd name="connsiteX4-19" fmla="*/ 0 w 10039"/>
              <a:gd name="connsiteY4-20" fmla="*/ 5518 h 9929"/>
              <a:gd name="connsiteX0-21" fmla="*/ 0 w 10000"/>
              <a:gd name="connsiteY0-22" fmla="*/ 5486 h 9929"/>
              <a:gd name="connsiteX1-23" fmla="*/ 10000 w 10000"/>
              <a:gd name="connsiteY1-24" fmla="*/ 0 h 9929"/>
              <a:gd name="connsiteX2-25" fmla="*/ 10000 w 10000"/>
              <a:gd name="connsiteY2-26" fmla="*/ 9929 h 9929"/>
              <a:gd name="connsiteX3-27" fmla="*/ 39 w 10000"/>
              <a:gd name="connsiteY3-28" fmla="*/ 9929 h 9929"/>
              <a:gd name="connsiteX4-29" fmla="*/ 0 w 10000"/>
              <a:gd name="connsiteY4-30" fmla="*/ 5486 h 9929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000" h="9929">
                <a:moveTo>
                  <a:pt x="0" y="5486"/>
                </a:moveTo>
                <a:lnTo>
                  <a:pt x="10000" y="0"/>
                </a:lnTo>
                <a:lnTo>
                  <a:pt x="10000" y="9929"/>
                </a:lnTo>
                <a:lnTo>
                  <a:pt x="39" y="9929"/>
                </a:lnTo>
                <a:lnTo>
                  <a:pt x="0" y="5486"/>
                </a:lnTo>
                <a:close/>
              </a:path>
            </a:pathLst>
          </a:custGeom>
          <a:noFill/>
          <a:ln w="19050">
            <a:gradFill flip="none" rotWithShape="1">
              <a:gsLst>
                <a:gs pos="67000">
                  <a:schemeClr val="accent5">
                    <a:alpha val="0"/>
                  </a:schemeClr>
                </a:gs>
                <a:gs pos="0">
                  <a:schemeClr val="accent2">
                    <a:alpha val="70000"/>
                  </a:schemeClr>
                </a:gs>
                <a:gs pos="8000">
                  <a:schemeClr val="accent2">
                    <a:alpha val="52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chemeClr val="accent1">
                    <a:shade val="50000"/>
                  </a:schemeClr>
                </a:solidFill>
              </a:ln>
              <a:noFill/>
              <a:cs typeface="微软雅黑" panose="020b0503020204020204" charset="-122"/>
            </a:endParaRPr>
          </a:p>
        </p:txBody>
      </p:sp>
      <p:sp>
        <p:nvSpPr>
          <p:cNvPr id="16" name="流程图: 过程 7"/>
          <p:cNvSpPr/>
          <p:nvPr userDrawn="1">
            <p:custDataLst>
              <p:tags r:id="rId10"/>
            </p:custDataLst>
          </p:nvPr>
        </p:nvSpPr>
        <p:spPr>
          <a:xfrm>
            <a:off x="10494010" y="2611755"/>
            <a:ext cx="1697990" cy="4257040"/>
          </a:xfrm>
          <a:custGeom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0 h 10000"/>
              <a:gd name="connsiteX0-1" fmla="*/ 0 w 10039"/>
              <a:gd name="connsiteY0-2" fmla="*/ 5589 h 10000"/>
              <a:gd name="connsiteX1-3" fmla="*/ 10039 w 10039"/>
              <a:gd name="connsiteY1-4" fmla="*/ 0 h 10000"/>
              <a:gd name="connsiteX2-5" fmla="*/ 10039 w 10039"/>
              <a:gd name="connsiteY2-6" fmla="*/ 10000 h 10000"/>
              <a:gd name="connsiteX3-7" fmla="*/ 39 w 10039"/>
              <a:gd name="connsiteY3-8" fmla="*/ 10000 h 10000"/>
              <a:gd name="connsiteX4-9" fmla="*/ 0 w 10039"/>
              <a:gd name="connsiteY4-10" fmla="*/ 5589 h 10000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674" h="6704">
                <a:moveTo>
                  <a:pt x="2674" y="0"/>
                </a:moveTo>
                <a:lnTo>
                  <a:pt x="2674" y="2250"/>
                </a:lnTo>
                <a:lnTo>
                  <a:pt x="2674" y="4454"/>
                </a:lnTo>
                <a:lnTo>
                  <a:pt x="2674" y="6704"/>
                </a:lnTo>
                <a:lnTo>
                  <a:pt x="10" y="6704"/>
                </a:lnTo>
                <a:cubicBezTo>
                  <a:pt x="7" y="6049"/>
                  <a:pt x="3" y="5394"/>
                  <a:pt x="0" y="4739"/>
                </a:cubicBezTo>
                <a:lnTo>
                  <a:pt x="307" y="4454"/>
                </a:lnTo>
                <a:lnTo>
                  <a:pt x="10" y="4454"/>
                </a:lnTo>
                <a:cubicBezTo>
                  <a:pt x="7" y="3799"/>
                  <a:pt x="3" y="3144"/>
                  <a:pt x="0" y="2489"/>
                </a:cubicBezTo>
                <a:lnTo>
                  <a:pt x="2674" y="0"/>
                </a:lnTo>
                <a:close/>
              </a:path>
            </a:pathLst>
          </a:custGeom>
          <a:gradFill flip="none" rotWithShape="1">
            <a:gsLst>
              <a:gs pos="43000">
                <a:schemeClr val="accent2">
                  <a:alpha val="0"/>
                </a:schemeClr>
              </a:gs>
              <a:gs pos="10000">
                <a:schemeClr val="accent5">
                  <a:alpha val="60000"/>
                </a:schemeClr>
              </a:gs>
              <a:gs pos="0">
                <a:schemeClr val="accent5">
                  <a:alpha val="80000"/>
                </a:schemeClr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7" name="流程图: 过程 7"/>
          <p:cNvSpPr/>
          <p:nvPr userDrawn="1">
            <p:custDataLst>
              <p:tags r:id="rId11"/>
            </p:custDataLst>
          </p:nvPr>
        </p:nvSpPr>
        <p:spPr>
          <a:xfrm>
            <a:off x="10535920" y="2661285"/>
            <a:ext cx="1656080" cy="4189730"/>
          </a:xfrm>
          <a:custGeom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0 h 10000"/>
              <a:gd name="connsiteX0-1" fmla="*/ 0 w 10039"/>
              <a:gd name="connsiteY0-2" fmla="*/ 5589 h 10000"/>
              <a:gd name="connsiteX1-3" fmla="*/ 10039 w 10039"/>
              <a:gd name="connsiteY1-4" fmla="*/ 0 h 10000"/>
              <a:gd name="connsiteX2-5" fmla="*/ 10039 w 10039"/>
              <a:gd name="connsiteY2-6" fmla="*/ 10000 h 10000"/>
              <a:gd name="connsiteX3-7" fmla="*/ 39 w 10039"/>
              <a:gd name="connsiteY3-8" fmla="*/ 10000 h 10000"/>
              <a:gd name="connsiteX4-9" fmla="*/ 0 w 10039"/>
              <a:gd name="connsiteY4-10" fmla="*/ 5589 h 10000"/>
              <a:gd name="connsiteX0-11" fmla="*/ 0 w 10039"/>
              <a:gd name="connsiteY0-12" fmla="*/ 5518 h 9929"/>
              <a:gd name="connsiteX1-13" fmla="*/ 10039 w 10039"/>
              <a:gd name="connsiteY1-14" fmla="*/ 0 h 9929"/>
              <a:gd name="connsiteX2-15" fmla="*/ 10039 w 10039"/>
              <a:gd name="connsiteY2-16" fmla="*/ 9929 h 9929"/>
              <a:gd name="connsiteX3-17" fmla="*/ 39 w 10039"/>
              <a:gd name="connsiteY3-18" fmla="*/ 9929 h 9929"/>
              <a:gd name="connsiteX4-19" fmla="*/ 0 w 10039"/>
              <a:gd name="connsiteY4-20" fmla="*/ 5518 h 9929"/>
              <a:gd name="connsiteX0-21" fmla="*/ 0 w 10000"/>
              <a:gd name="connsiteY0-22" fmla="*/ 5486 h 9929"/>
              <a:gd name="connsiteX1-23" fmla="*/ 10000 w 10000"/>
              <a:gd name="connsiteY1-24" fmla="*/ 0 h 9929"/>
              <a:gd name="connsiteX2-25" fmla="*/ 10000 w 10000"/>
              <a:gd name="connsiteY2-26" fmla="*/ 9929 h 9929"/>
              <a:gd name="connsiteX3-27" fmla="*/ 39 w 10000"/>
              <a:gd name="connsiteY3-28" fmla="*/ 9929 h 9929"/>
              <a:gd name="connsiteX4-29" fmla="*/ 0 w 10000"/>
              <a:gd name="connsiteY4-30" fmla="*/ 5486 h 9929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608" h="6598">
                <a:moveTo>
                  <a:pt x="2608" y="0"/>
                </a:moveTo>
                <a:lnTo>
                  <a:pt x="2608" y="2233"/>
                </a:lnTo>
                <a:lnTo>
                  <a:pt x="2608" y="4365"/>
                </a:lnTo>
                <a:lnTo>
                  <a:pt x="2608" y="6598"/>
                </a:lnTo>
                <a:lnTo>
                  <a:pt x="10" y="6598"/>
                </a:lnTo>
                <a:lnTo>
                  <a:pt x="0" y="4645"/>
                </a:lnTo>
                <a:lnTo>
                  <a:pt x="303" y="4365"/>
                </a:lnTo>
                <a:lnTo>
                  <a:pt x="10" y="4365"/>
                </a:lnTo>
                <a:lnTo>
                  <a:pt x="0" y="2412"/>
                </a:lnTo>
                <a:lnTo>
                  <a:pt x="2608" y="0"/>
                </a:lnTo>
                <a:close/>
              </a:path>
            </a:pathLst>
          </a:custGeom>
          <a:noFill/>
          <a:ln w="19050">
            <a:gradFill flip="none" rotWithShape="1">
              <a:gsLst>
                <a:gs pos="36000">
                  <a:schemeClr val="accent5">
                    <a:alpha val="0"/>
                  </a:schemeClr>
                </a:gs>
                <a:gs pos="0">
                  <a:schemeClr val="accent2">
                    <a:alpha val="70000"/>
                  </a:schemeClr>
                </a:gs>
                <a:gs pos="8000">
                  <a:schemeClr val="accent2">
                    <a:alpha val="52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ln>
                <a:solidFill>
                  <a:schemeClr val="accent1">
                    <a:shade val="50000"/>
                  </a:schemeClr>
                </a:solidFill>
              </a:ln>
              <a:noFill/>
              <a:cs typeface="微软雅黑" panose="020b0503020204020204" charset="-122"/>
            </a:endParaRPr>
          </a:p>
        </p:txBody>
      </p:sp>
      <p:sp>
        <p:nvSpPr>
          <p:cNvPr id="19" name="流程图: 过程 7"/>
          <p:cNvSpPr/>
          <p:nvPr userDrawn="1">
            <p:custDataLst>
              <p:tags r:id="rId12"/>
            </p:custDataLst>
          </p:nvPr>
        </p:nvSpPr>
        <p:spPr>
          <a:xfrm>
            <a:off x="10494010" y="3860165"/>
            <a:ext cx="1697990" cy="2997835"/>
          </a:xfrm>
          <a:custGeom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0 h 10000"/>
              <a:gd name="connsiteX0-1" fmla="*/ 0 w 10039"/>
              <a:gd name="connsiteY0-2" fmla="*/ 5589 h 10000"/>
              <a:gd name="connsiteX1-3" fmla="*/ 10039 w 10039"/>
              <a:gd name="connsiteY1-4" fmla="*/ 0 h 10000"/>
              <a:gd name="connsiteX2-5" fmla="*/ 10039 w 10039"/>
              <a:gd name="connsiteY2-6" fmla="*/ 10000 h 10000"/>
              <a:gd name="connsiteX3-7" fmla="*/ 39 w 10039"/>
              <a:gd name="connsiteY3-8" fmla="*/ 10000 h 10000"/>
              <a:gd name="connsiteX4-9" fmla="*/ 0 w 10039"/>
              <a:gd name="connsiteY4-10" fmla="*/ 5589 h 10000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674" h="4721">
                <a:moveTo>
                  <a:pt x="2674" y="0"/>
                </a:moveTo>
                <a:lnTo>
                  <a:pt x="2674" y="267"/>
                </a:lnTo>
                <a:lnTo>
                  <a:pt x="2674" y="4454"/>
                </a:lnTo>
                <a:lnTo>
                  <a:pt x="2674" y="4721"/>
                </a:lnTo>
                <a:lnTo>
                  <a:pt x="10" y="4721"/>
                </a:lnTo>
                <a:cubicBezTo>
                  <a:pt x="7" y="4066"/>
                  <a:pt x="3" y="3411"/>
                  <a:pt x="0" y="2756"/>
                </a:cubicBezTo>
                <a:lnTo>
                  <a:pt x="1" y="2755"/>
                </a:lnTo>
                <a:lnTo>
                  <a:pt x="0" y="2489"/>
                </a:lnTo>
                <a:lnTo>
                  <a:pt x="2674" y="0"/>
                </a:lnTo>
                <a:close/>
              </a:path>
            </a:pathLst>
          </a:custGeom>
          <a:gradFill flip="none" rotWithShape="1">
            <a:gsLst>
              <a:gs pos="54000">
                <a:schemeClr val="accent5">
                  <a:alpha val="0"/>
                </a:schemeClr>
              </a:gs>
              <a:gs pos="0">
                <a:schemeClr val="accent2">
                  <a:alpha val="73000"/>
                </a:schemeClr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0" name="流程图: 过程 7"/>
          <p:cNvSpPr/>
          <p:nvPr userDrawn="1">
            <p:custDataLst>
              <p:tags r:id="rId13"/>
            </p:custDataLst>
          </p:nvPr>
        </p:nvSpPr>
        <p:spPr>
          <a:xfrm>
            <a:off x="10528935" y="3916680"/>
            <a:ext cx="1656080" cy="2941320"/>
          </a:xfrm>
          <a:custGeom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0 h 10000"/>
              <a:gd name="connsiteX0-1" fmla="*/ 0 w 10039"/>
              <a:gd name="connsiteY0-2" fmla="*/ 5589 h 10000"/>
              <a:gd name="connsiteX1-3" fmla="*/ 10039 w 10039"/>
              <a:gd name="connsiteY1-4" fmla="*/ 0 h 10000"/>
              <a:gd name="connsiteX2-5" fmla="*/ 10039 w 10039"/>
              <a:gd name="connsiteY2-6" fmla="*/ 10000 h 10000"/>
              <a:gd name="connsiteX3-7" fmla="*/ 39 w 10039"/>
              <a:gd name="connsiteY3-8" fmla="*/ 10000 h 10000"/>
              <a:gd name="connsiteX4-9" fmla="*/ 0 w 10039"/>
              <a:gd name="connsiteY4-10" fmla="*/ 5589 h 10000"/>
              <a:gd name="connsiteX0-11" fmla="*/ 0 w 10039"/>
              <a:gd name="connsiteY0-12" fmla="*/ 5518 h 9929"/>
              <a:gd name="connsiteX1-13" fmla="*/ 10039 w 10039"/>
              <a:gd name="connsiteY1-14" fmla="*/ 0 h 9929"/>
              <a:gd name="connsiteX2-15" fmla="*/ 10039 w 10039"/>
              <a:gd name="connsiteY2-16" fmla="*/ 9929 h 9929"/>
              <a:gd name="connsiteX3-17" fmla="*/ 39 w 10039"/>
              <a:gd name="connsiteY3-18" fmla="*/ 9929 h 9929"/>
              <a:gd name="connsiteX4-19" fmla="*/ 0 w 10039"/>
              <a:gd name="connsiteY4-20" fmla="*/ 5518 h 9929"/>
              <a:gd name="connsiteX0-21" fmla="*/ 0 w 10000"/>
              <a:gd name="connsiteY0-22" fmla="*/ 5486 h 9929"/>
              <a:gd name="connsiteX1-23" fmla="*/ 10000 w 10000"/>
              <a:gd name="connsiteY1-24" fmla="*/ 0 h 9929"/>
              <a:gd name="connsiteX2-25" fmla="*/ 10000 w 10000"/>
              <a:gd name="connsiteY2-26" fmla="*/ 9929 h 9929"/>
              <a:gd name="connsiteX3-27" fmla="*/ 39 w 10000"/>
              <a:gd name="connsiteY3-28" fmla="*/ 9929 h 9929"/>
              <a:gd name="connsiteX4-29" fmla="*/ 0 w 10000"/>
              <a:gd name="connsiteY4-30" fmla="*/ 5486 h 9929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608" h="4632">
                <a:moveTo>
                  <a:pt x="2608" y="0"/>
                </a:moveTo>
                <a:lnTo>
                  <a:pt x="2608" y="267"/>
                </a:lnTo>
                <a:lnTo>
                  <a:pt x="2608" y="4365"/>
                </a:lnTo>
                <a:lnTo>
                  <a:pt x="2608" y="4632"/>
                </a:lnTo>
                <a:lnTo>
                  <a:pt x="10" y="4632"/>
                </a:lnTo>
                <a:lnTo>
                  <a:pt x="0" y="2679"/>
                </a:lnTo>
                <a:lnTo>
                  <a:pt x="1" y="2677"/>
                </a:lnTo>
                <a:lnTo>
                  <a:pt x="0" y="2412"/>
                </a:lnTo>
                <a:lnTo>
                  <a:pt x="2608" y="0"/>
                </a:lnTo>
                <a:close/>
              </a:path>
            </a:pathLst>
          </a:custGeom>
          <a:noFill/>
          <a:ln w="19050">
            <a:gradFill flip="none" rotWithShape="1">
              <a:gsLst>
                <a:gs pos="39000">
                  <a:schemeClr val="accent5">
                    <a:alpha val="0"/>
                  </a:schemeClr>
                </a:gs>
                <a:gs pos="0">
                  <a:schemeClr val="accent3"/>
                </a:gs>
              </a:gsLst>
              <a:lin ang="81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ln>
                <a:solidFill>
                  <a:schemeClr val="accent1">
                    <a:shade val="50000"/>
                  </a:schemeClr>
                </a:solidFill>
              </a:ln>
              <a:noFill/>
              <a:cs typeface="微软雅黑" panose="020b0503020204020204" charset="-122"/>
            </a:endParaRPr>
          </a:p>
        </p:txBody>
      </p:sp>
      <p:sp>
        <p:nvSpPr>
          <p:cNvPr id="22" name="任意多边形 29"/>
          <p:cNvSpPr/>
          <p:nvPr userDrawn="1">
            <p:custDataLst>
              <p:tags r:id="rId14"/>
            </p:custDataLst>
          </p:nvPr>
        </p:nvSpPr>
        <p:spPr>
          <a:xfrm>
            <a:off x="9716135" y="5172710"/>
            <a:ext cx="1697990" cy="168529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674" h="2654">
                <a:moveTo>
                  <a:pt x="2674" y="0"/>
                </a:moveTo>
                <a:lnTo>
                  <a:pt x="2674" y="2654"/>
                </a:lnTo>
                <a:lnTo>
                  <a:pt x="1" y="2654"/>
                </a:lnTo>
                <a:lnTo>
                  <a:pt x="0" y="2489"/>
                </a:lnTo>
                <a:lnTo>
                  <a:pt x="2674" y="0"/>
                </a:lnTo>
                <a:close/>
              </a:path>
            </a:pathLst>
          </a:custGeom>
          <a:gradFill>
            <a:gsLst>
              <a:gs pos="59000">
                <a:schemeClr val="accent2">
                  <a:alpha val="34000"/>
                </a:schemeClr>
              </a:gs>
              <a:gs pos="100000">
                <a:schemeClr val="accent2">
                  <a:alpha val="0"/>
                </a:schemeClr>
              </a:gs>
              <a:gs pos="0">
                <a:schemeClr val="accent2"/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3" name="任意多边形 32"/>
          <p:cNvSpPr/>
          <p:nvPr userDrawn="1">
            <p:custDataLst>
              <p:tags r:id="rId15"/>
            </p:custDataLst>
          </p:nvPr>
        </p:nvSpPr>
        <p:spPr>
          <a:xfrm>
            <a:off x="9737090" y="5229225"/>
            <a:ext cx="1656080" cy="162877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608" h="2565">
                <a:moveTo>
                  <a:pt x="2608" y="0"/>
                </a:moveTo>
                <a:lnTo>
                  <a:pt x="2608" y="2565"/>
                </a:lnTo>
                <a:lnTo>
                  <a:pt x="1" y="2565"/>
                </a:lnTo>
                <a:lnTo>
                  <a:pt x="0" y="2412"/>
                </a:lnTo>
                <a:lnTo>
                  <a:pt x="2608" y="0"/>
                </a:lnTo>
                <a:close/>
              </a:path>
            </a:pathLst>
          </a:custGeom>
          <a:noFill/>
          <a:ln w="19050">
            <a:gradFill>
              <a:gsLst>
                <a:gs pos="69000">
                  <a:schemeClr val="accent3">
                    <a:alpha val="0"/>
                  </a:schemeClr>
                </a:gs>
                <a:gs pos="0">
                  <a:schemeClr val="accent2">
                    <a:lumMod val="20000"/>
                    <a:lumOff val="80000"/>
                    <a:alpha val="55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obj" preserve="1">
  <p:cSld name="标题和内容">
    <p:bg>
      <p:bgPr>
        <a:gradFill>
          <a:gsLst>
            <a:gs pos="0">
              <a:schemeClr val="tx2"/>
            </a:gs>
            <a:gs pos="90000">
              <a:schemeClr val="bg2"/>
            </a:gs>
          </a:gsLst>
          <a:lin ang="216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" name="标题"/>
          <p:cNvSpPr/>
          <p:nvPr>
            <p:ph type="title" idx="8"/>
            <p:custDataLst>
              <p:tags r:id="rId1"/>
            </p:custDataLst>
          </p:nvPr>
        </p:nvSpPr>
        <p:spPr>
          <a:xfrm>
            <a:off x="608330" y="360680"/>
            <a:ext cx="10968990" cy="541655"/>
          </a:xfrm>
          <a:prstGeom prst="rect">
            <a:avLst/>
          </a:prstGeom>
        </p:spPr>
        <p:txBody>
          <a:bodyPr wrap="square" bIns="0" rtlCol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800" b="1" i="0" u="none" strike="noStrike" kern="1200" cap="none" spc="0" normalizeH="0" baseline="0" noProof="1">
                <a:solidFill>
                  <a:schemeClr val="bg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3" name="正文"/>
          <p:cNvSpPr txBox="1"/>
          <p:nvPr>
            <p:ph idx="7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571500" marR="0" lvl="1" indent="-28575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bg1">
                    <a:alpha val="80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bg1">
                    <a:alpha val="80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bg1">
                    <a:alpha val="80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bg1">
                    <a:alpha val="80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</a:pPr>
            <a:r>
              <a:rPr>
                <a:ln>
                  <a:noFill/>
                  <a:prstDash val="sysDot"/>
                </a:ln>
                <a:latin typeface="+mn-ea"/>
                <a:ea typeface="+mn-ea"/>
                <a:cs typeface="微软雅黑" panose="020b0503020204020204" charset="-122"/>
                <a:sym typeface="+mn-ea"/>
              </a:rPr>
              <a:t>单击此处编辑母版文本样式</a:t>
            </a:r>
            <a:endParaRPr>
              <a:ln>
                <a:noFill/>
                <a:prstDash val="sysDot"/>
              </a:ln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1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</a:pPr>
            <a:r>
              <a:rPr>
                <a:ln>
                  <a:noFill/>
                  <a:prstDash val="sysDot"/>
                </a:ln>
                <a:latin typeface="+mn-ea"/>
                <a:ea typeface="+mn-ea"/>
                <a:cs typeface="微软雅黑" panose="020b0503020204020204" charset="-122"/>
                <a:sym typeface="+mn-ea"/>
              </a:rPr>
              <a:t>第二级</a:t>
            </a:r>
            <a:endParaRPr>
              <a:ln>
                <a:noFill/>
                <a:prstDash val="sysDot"/>
              </a:ln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2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</a:pPr>
            <a:r>
              <a:rPr>
                <a:ln>
                  <a:noFill/>
                  <a:prstDash val="sysDot"/>
                </a:ln>
                <a:latin typeface="+mn-ea"/>
                <a:ea typeface="+mn-ea"/>
                <a:cs typeface="微软雅黑" panose="020b0503020204020204" charset="-122"/>
                <a:sym typeface="+mn-ea"/>
              </a:rPr>
              <a:t>第三级</a:t>
            </a:r>
            <a:endParaRPr>
              <a:ln>
                <a:noFill/>
                <a:prstDash val="sysDot"/>
              </a:ln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3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</a:pPr>
            <a:r>
              <a:rPr>
                <a:ln>
                  <a:noFill/>
                  <a:prstDash val="sysDot"/>
                </a:ln>
                <a:latin typeface="+mn-ea"/>
                <a:ea typeface="+mn-ea"/>
                <a:cs typeface="微软雅黑" panose="020b0503020204020204" charset="-122"/>
                <a:sym typeface="+mn-ea"/>
              </a:rPr>
              <a:t>第四级</a:t>
            </a:r>
            <a:endParaRPr>
              <a:ln>
                <a:noFill/>
                <a:prstDash val="sysDot"/>
              </a:ln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4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</a:pPr>
            <a:r>
              <a:rPr>
                <a:ln>
                  <a:noFill/>
                  <a:prstDash val="sysDot"/>
                </a:ln>
                <a:latin typeface="+mn-ea"/>
                <a:ea typeface="+mn-ea"/>
                <a:cs typeface="微软雅黑" panose="020b0503020204020204" charset="-122"/>
                <a:sym typeface="+mn-ea"/>
              </a:rPr>
              <a:t>第五级</a:t>
            </a:r>
            <a:endParaRPr>
              <a:ln>
                <a:noFill/>
                <a:prstDash val="sysDot"/>
              </a:ln>
              <a:latin typeface="+mn-ea"/>
              <a:ea typeface="+mn-ea"/>
              <a:cs typeface="微软雅黑" panose="020b0503020204020204" charset="-122"/>
              <a:sym typeface="+mn-ea"/>
            </a:endParaRPr>
          </a:p>
        </p:txBody>
      </p:sp>
      <p:sp>
        <p:nvSpPr>
          <p:cNvPr id="10" name="流程图: 过程 7"/>
          <p:cNvSpPr/>
          <p:nvPr>
            <p:custDataLst>
              <p:tags r:id="rId3"/>
            </p:custDataLst>
          </p:nvPr>
        </p:nvSpPr>
        <p:spPr>
          <a:xfrm>
            <a:off x="9607550" y="2600325"/>
            <a:ext cx="2584450" cy="4267835"/>
          </a:xfrm>
          <a:custGeom>
            <a:gdLst>
              <a:gd name="connsiteX0" fmla="*/ 0 w 4070"/>
              <a:gd name="connsiteY0" fmla="*/ 3787 h 6721"/>
              <a:gd name="connsiteX1" fmla="*/ 4066 w 4070"/>
              <a:gd name="connsiteY1" fmla="*/ 0 h 6721"/>
              <a:gd name="connsiteX2" fmla="*/ 4070 w 4070"/>
              <a:gd name="connsiteY2" fmla="*/ 6707 h 6721"/>
              <a:gd name="connsiteX3" fmla="*/ 20 w 4070"/>
              <a:gd name="connsiteY3" fmla="*/ 6721 h 6721"/>
              <a:gd name="connsiteX4" fmla="*/ 0 w 4070"/>
              <a:gd name="connsiteY4" fmla="*/ 3787 h 672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69" h="6721">
                <a:moveTo>
                  <a:pt x="0" y="3787"/>
                </a:moveTo>
                <a:lnTo>
                  <a:pt x="4066" y="0"/>
                </a:lnTo>
                <a:lnTo>
                  <a:pt x="4070" y="6707"/>
                </a:lnTo>
                <a:lnTo>
                  <a:pt x="20" y="6721"/>
                </a:lnTo>
                <a:cubicBezTo>
                  <a:pt x="15" y="5725"/>
                  <a:pt x="5" y="4783"/>
                  <a:pt x="0" y="3787"/>
                </a:cubicBezTo>
                <a:close/>
              </a:path>
            </a:pathLst>
          </a:custGeom>
          <a:gradFill flip="none" rotWithShape="1">
            <a:gsLst>
              <a:gs pos="32000">
                <a:schemeClr val="accent5">
                  <a:alpha val="0"/>
                </a:schemeClr>
              </a:gs>
              <a:gs pos="66000">
                <a:schemeClr val="accent2">
                  <a:alpha val="0"/>
                </a:schemeClr>
              </a:gs>
              <a:gs pos="0">
                <a:schemeClr val="accent5">
                  <a:alpha val="80000"/>
                </a:schemeClr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7" name="流程图: 过程 7"/>
          <p:cNvSpPr/>
          <p:nvPr>
            <p:custDataLst>
              <p:tags r:id="rId4"/>
            </p:custDataLst>
          </p:nvPr>
        </p:nvSpPr>
        <p:spPr>
          <a:xfrm>
            <a:off x="9596755" y="2618740"/>
            <a:ext cx="2604135" cy="4257040"/>
          </a:xfrm>
          <a:custGeom>
            <a:gdLst>
              <a:gd name="connsiteX0" fmla="*/ 0 w 6578"/>
              <a:gd name="connsiteY0" fmla="*/ 6094 h 10752"/>
              <a:gd name="connsiteX1" fmla="*/ 6578 w 6578"/>
              <a:gd name="connsiteY1" fmla="*/ 0 h 10752"/>
              <a:gd name="connsiteX2" fmla="*/ 6578 w 6578"/>
              <a:gd name="connsiteY2" fmla="*/ 10752 h 10752"/>
              <a:gd name="connsiteX3" fmla="*/ 25 w 6578"/>
              <a:gd name="connsiteY3" fmla="*/ 10752 h 10752"/>
              <a:gd name="connsiteX4" fmla="*/ 0 w 6578"/>
              <a:gd name="connsiteY4" fmla="*/ 6094 h 1075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78" h="10752">
                <a:moveTo>
                  <a:pt x="0" y="6094"/>
                </a:moveTo>
                <a:lnTo>
                  <a:pt x="6578" y="0"/>
                </a:lnTo>
                <a:lnTo>
                  <a:pt x="6578" y="10752"/>
                </a:lnTo>
                <a:lnTo>
                  <a:pt x="25" y="10752"/>
                </a:lnTo>
                <a:lnTo>
                  <a:pt x="0" y="6094"/>
                </a:lnTo>
                <a:close/>
              </a:path>
            </a:pathLst>
          </a:custGeom>
          <a:noFill/>
          <a:ln w="19050">
            <a:gradFill flip="none" rotWithShape="1">
              <a:gsLst>
                <a:gs pos="30000">
                  <a:schemeClr val="accent5">
                    <a:alpha val="0"/>
                  </a:schemeClr>
                </a:gs>
                <a:gs pos="0">
                  <a:schemeClr val="accent2">
                    <a:alpha val="70000"/>
                  </a:schemeClr>
                </a:gs>
                <a:gs pos="8000">
                  <a:schemeClr val="accent2">
                    <a:alpha val="52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chemeClr val="accent1">
                    <a:shade val="50000"/>
                  </a:schemeClr>
                </a:solidFill>
              </a:ln>
              <a:noFill/>
              <a:cs typeface="微软雅黑" panose="020b0503020204020204" charset="-122"/>
            </a:endParaRPr>
          </a:p>
        </p:txBody>
      </p:sp>
      <p:sp>
        <p:nvSpPr>
          <p:cNvPr id="8" name="流程图: 过程 7"/>
          <p:cNvSpPr/>
          <p:nvPr>
            <p:custDataLst>
              <p:tags r:id="rId5"/>
            </p:custDataLst>
          </p:nvPr>
        </p:nvSpPr>
        <p:spPr>
          <a:xfrm>
            <a:off x="10020935" y="4029710"/>
            <a:ext cx="1696720" cy="2828290"/>
          </a:xfrm>
          <a:custGeom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0 h 10000"/>
              <a:gd name="connsiteX0-1" fmla="*/ 0 w 10039"/>
              <a:gd name="connsiteY0-2" fmla="*/ 5589 h 10000"/>
              <a:gd name="connsiteX1-3" fmla="*/ 10039 w 10039"/>
              <a:gd name="connsiteY1-4" fmla="*/ 0 h 10000"/>
              <a:gd name="connsiteX2-5" fmla="*/ 10039 w 10039"/>
              <a:gd name="connsiteY2-6" fmla="*/ 10000 h 10000"/>
              <a:gd name="connsiteX3-7" fmla="*/ 39 w 10039"/>
              <a:gd name="connsiteY3-8" fmla="*/ 10000 h 10000"/>
              <a:gd name="connsiteX4-9" fmla="*/ 0 w 10039"/>
              <a:gd name="connsiteY4-10" fmla="*/ 5589 h 10000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039" h="10000">
                <a:moveTo>
                  <a:pt x="0" y="5589"/>
                </a:moveTo>
                <a:lnTo>
                  <a:pt x="10039" y="0"/>
                </a:lnTo>
                <a:lnTo>
                  <a:pt x="10039" y="10000"/>
                </a:lnTo>
                <a:lnTo>
                  <a:pt x="39" y="10000"/>
                </a:lnTo>
                <a:cubicBezTo>
                  <a:pt x="26" y="8530"/>
                  <a:pt x="13" y="7059"/>
                  <a:pt x="0" y="5589"/>
                </a:cubicBezTo>
                <a:close/>
              </a:path>
            </a:pathLst>
          </a:custGeom>
          <a:gradFill flip="none" rotWithShape="1">
            <a:gsLst>
              <a:gs pos="22000">
                <a:schemeClr val="accent5">
                  <a:alpha val="30000"/>
                </a:schemeClr>
              </a:gs>
              <a:gs pos="49000">
                <a:schemeClr val="accent5">
                  <a:alpha val="0"/>
                </a:schemeClr>
              </a:gs>
              <a:gs pos="100000">
                <a:schemeClr val="accent2">
                  <a:alpha val="0"/>
                </a:schemeClr>
              </a:gs>
              <a:gs pos="0">
                <a:schemeClr val="accent5">
                  <a:alpha val="80000"/>
                </a:schemeClr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9" name="流程图: 过程 7"/>
          <p:cNvSpPr/>
          <p:nvPr>
            <p:custDataLst>
              <p:tags r:id="rId6"/>
            </p:custDataLst>
          </p:nvPr>
        </p:nvSpPr>
        <p:spPr>
          <a:xfrm>
            <a:off x="10048240" y="4073525"/>
            <a:ext cx="1654810" cy="2783840"/>
          </a:xfrm>
          <a:custGeom>
            <a:gdLst>
              <a:gd name="connsiteX0" fmla="*/ 0 w 5430"/>
              <a:gd name="connsiteY0" fmla="*/ 5046 h 9088"/>
              <a:gd name="connsiteX1" fmla="*/ 5430 w 5430"/>
              <a:gd name="connsiteY1" fmla="*/ 0 h 9088"/>
              <a:gd name="connsiteX2" fmla="*/ 5430 w 5430"/>
              <a:gd name="connsiteY2" fmla="*/ 9088 h 9088"/>
              <a:gd name="connsiteX3" fmla="*/ 21 w 5430"/>
              <a:gd name="connsiteY3" fmla="*/ 9088 h 9088"/>
              <a:gd name="connsiteX4" fmla="*/ 0 w 5430"/>
              <a:gd name="connsiteY4" fmla="*/ 5046 h 908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30" h="9088">
                <a:moveTo>
                  <a:pt x="0" y="5046"/>
                </a:moveTo>
                <a:lnTo>
                  <a:pt x="5430" y="0"/>
                </a:lnTo>
                <a:lnTo>
                  <a:pt x="5430" y="9088"/>
                </a:lnTo>
                <a:lnTo>
                  <a:pt x="21" y="9088"/>
                </a:lnTo>
                <a:lnTo>
                  <a:pt x="0" y="5046"/>
                </a:lnTo>
                <a:close/>
              </a:path>
            </a:pathLst>
          </a:custGeom>
          <a:noFill/>
          <a:ln w="19050">
            <a:gradFill flip="none" rotWithShape="1">
              <a:gsLst>
                <a:gs pos="41000">
                  <a:schemeClr val="accent5">
                    <a:alpha val="0"/>
                  </a:schemeClr>
                </a:gs>
                <a:gs pos="0">
                  <a:schemeClr val="accent2">
                    <a:alpha val="70000"/>
                  </a:schemeClr>
                </a:gs>
                <a:gs pos="8000">
                  <a:schemeClr val="accent2">
                    <a:alpha val="52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chemeClr val="accent1">
                    <a:shade val="50000"/>
                  </a:schemeClr>
                </a:solidFill>
              </a:ln>
              <a:noFill/>
              <a:cs typeface="微软雅黑" panose="020b0503020204020204" charset="-122"/>
            </a:endParaRPr>
          </a:p>
        </p:txBody>
      </p:sp>
      <p:sp>
        <p:nvSpPr>
          <p:cNvPr id="11" name="流程图: 过程 7"/>
          <p:cNvSpPr/>
          <p:nvPr>
            <p:custDataLst>
              <p:tags r:id="rId7"/>
            </p:custDataLst>
          </p:nvPr>
        </p:nvSpPr>
        <p:spPr>
          <a:xfrm>
            <a:off x="11230610" y="5965825"/>
            <a:ext cx="958850" cy="900430"/>
          </a:xfrm>
          <a:custGeom>
            <a:gdLst>
              <a:gd name="connsiteX0" fmla="*/ 0 w 1510"/>
              <a:gd name="connsiteY0" fmla="*/ 1407 h 1418"/>
              <a:gd name="connsiteX1" fmla="*/ 1510 w 1510"/>
              <a:gd name="connsiteY1" fmla="*/ 0 h 1418"/>
              <a:gd name="connsiteX2" fmla="*/ 1500 w 1510"/>
              <a:gd name="connsiteY2" fmla="*/ 1418 h 1418"/>
              <a:gd name="connsiteX3" fmla="*/ 0 w 1510"/>
              <a:gd name="connsiteY3" fmla="*/ 1407 h 141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0" h="1418">
                <a:moveTo>
                  <a:pt x="0" y="1407"/>
                </a:moveTo>
                <a:lnTo>
                  <a:pt x="1510" y="0"/>
                </a:lnTo>
                <a:lnTo>
                  <a:pt x="1500" y="1418"/>
                </a:lnTo>
                <a:lnTo>
                  <a:pt x="0" y="1407"/>
                </a:lnTo>
                <a:close/>
              </a:path>
            </a:pathLst>
          </a:custGeom>
          <a:gradFill flip="none" rotWithShape="1">
            <a:gsLst>
              <a:gs pos="59000">
                <a:schemeClr val="accent2">
                  <a:alpha val="34000"/>
                </a:schemeClr>
              </a:gs>
              <a:gs pos="100000">
                <a:schemeClr val="accent3">
                  <a:alpha val="0"/>
                </a:schemeClr>
              </a:gs>
              <a:gs pos="0">
                <a:schemeClr val="accent2"/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2" name="流程图: 过程 7"/>
          <p:cNvSpPr/>
          <p:nvPr>
            <p:custDataLst>
              <p:tags r:id="rId8"/>
            </p:custDataLst>
          </p:nvPr>
        </p:nvSpPr>
        <p:spPr>
          <a:xfrm>
            <a:off x="11239500" y="6002020"/>
            <a:ext cx="943610" cy="877570"/>
          </a:xfrm>
          <a:custGeom>
            <a:gdLst>
              <a:gd name="connsiteX0" fmla="*/ 0 w 1486"/>
              <a:gd name="connsiteY0" fmla="*/ 1368 h 1382"/>
              <a:gd name="connsiteX1" fmla="*/ 1475 w 1486"/>
              <a:gd name="connsiteY1" fmla="*/ 0 h 1382"/>
              <a:gd name="connsiteX2" fmla="*/ 1486 w 1486"/>
              <a:gd name="connsiteY2" fmla="*/ 1382 h 1382"/>
              <a:gd name="connsiteX3" fmla="*/ 0 w 1486"/>
              <a:gd name="connsiteY3" fmla="*/ 1368 h 138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86" h="1382">
                <a:moveTo>
                  <a:pt x="0" y="1368"/>
                </a:moveTo>
                <a:lnTo>
                  <a:pt x="1475" y="0"/>
                </a:lnTo>
                <a:lnTo>
                  <a:pt x="1486" y="1382"/>
                </a:lnTo>
                <a:lnTo>
                  <a:pt x="0" y="1368"/>
                </a:lnTo>
                <a:close/>
              </a:path>
            </a:pathLst>
          </a:custGeom>
          <a:noFill/>
          <a:ln w="19050">
            <a:gradFill flip="none" rotWithShape="1">
              <a:gsLst>
                <a:gs pos="69000">
                  <a:schemeClr val="accent3">
                    <a:alpha val="0"/>
                  </a:schemeClr>
                </a:gs>
                <a:gs pos="0">
                  <a:schemeClr val="accent2">
                    <a:lumMod val="20000"/>
                    <a:lumOff val="80000"/>
                    <a:alpha val="55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chemeClr val="accent1">
                    <a:shade val="50000"/>
                  </a:schemeClr>
                </a:solidFill>
              </a:ln>
              <a:noFill/>
              <a:cs typeface="微软雅黑" panose="020b0503020204020204" charset="-122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secHead" preserve="1">
  <p:cSld name="节标题">
    <p:bg>
      <p:bgPr>
        <a:gradFill>
          <a:gsLst>
            <a:gs pos="0">
              <a:schemeClr val="tx2"/>
            </a:gs>
            <a:gs pos="90000">
              <a:schemeClr val="bg2"/>
            </a:gs>
          </a:gsLst>
          <a:lin ang="10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节编号"/>
          <p:cNvSpPr/>
          <p:nvPr>
            <p:ph type="body" idx="8" hasCustomPrompt="1"/>
            <p:custDataLst>
              <p:tags r:id="rId1"/>
            </p:custDataLst>
          </p:nvPr>
        </p:nvSpPr>
        <p:spPr>
          <a:xfrm>
            <a:off x="5085080" y="1525905"/>
            <a:ext cx="3504565" cy="1703070"/>
          </a:xfrm>
          <a:prstGeom prst="rect">
            <a:avLst/>
          </a:prstGeom>
          <a:noFill/>
        </p:spPr>
        <p:txBody>
          <a:bodyPr wrap="square" lIns="91440" tIns="45720" rIns="91440" bIns="4572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8000" b="0" i="0" u="none" strike="noStrike" kern="1200" cap="none" spc="0" normalizeH="0" baseline="0" noProof="1">
                <a:gradFill>
                  <a:gsLst>
                    <a:gs pos="0">
                      <a:schemeClr val="accent4"/>
                    </a:gs>
                    <a:gs pos="100000">
                      <a:schemeClr val="accent4">
                        <a:alpha val="0"/>
                      </a:schemeClr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编号</a:t>
            </a:r>
          </a:p>
        </p:txBody>
      </p:sp>
      <p:sp>
        <p:nvSpPr>
          <p:cNvPr id="7" name="标题"/>
          <p:cNvSpPr/>
          <p:nvPr>
            <p:ph type="title" idx="7" hasCustomPrompt="1"/>
            <p:custDataLst>
              <p:tags r:id="rId2"/>
            </p:custDataLst>
          </p:nvPr>
        </p:nvSpPr>
        <p:spPr>
          <a:xfrm>
            <a:off x="5085080" y="3228340"/>
            <a:ext cx="6028690" cy="1902460"/>
          </a:xfrm>
          <a:prstGeom prst="rect">
            <a:avLst/>
          </a:prstGeom>
        </p:spPr>
        <p:txBody>
          <a:bodyPr wrap="square" lIns="91440" tIns="45720" rIns="91440" bIns="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5400" b="1" i="0" u="none" strike="noStrike" kern="1200" cap="none" spc="0" normalizeH="0" baseline="0" noProof="1">
                <a:solidFill>
                  <a:schemeClr val="bg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</a:p>
        </p:txBody>
      </p:sp>
      <p:sp>
        <p:nvSpPr>
          <p:cNvPr id="8" name="流程图: 过程 7"/>
          <p:cNvSpPr/>
          <p:nvPr>
            <p:custDataLst>
              <p:tags r:id="rId3"/>
            </p:custDataLst>
          </p:nvPr>
        </p:nvSpPr>
        <p:spPr>
          <a:xfrm flipH="1">
            <a:off x="711200" y="652780"/>
            <a:ext cx="3704590" cy="6205220"/>
          </a:xfrm>
          <a:custGeom>
            <a:gdLst>
              <a:gd name="connsiteX0" fmla="*/ 0 w 5184"/>
              <a:gd name="connsiteY0" fmla="*/ 4297 h 8684"/>
              <a:gd name="connsiteX1" fmla="*/ 5172 w 5184"/>
              <a:gd name="connsiteY1" fmla="*/ 0 h 8684"/>
              <a:gd name="connsiteX2" fmla="*/ 5184 w 5184"/>
              <a:gd name="connsiteY2" fmla="*/ 8684 h 8684"/>
              <a:gd name="connsiteX3" fmla="*/ 16 w 5184"/>
              <a:gd name="connsiteY3" fmla="*/ 8684 h 8684"/>
              <a:gd name="connsiteX4" fmla="*/ 0 w 5184"/>
              <a:gd name="connsiteY4" fmla="*/ 4297 h 86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84" h="8684">
                <a:moveTo>
                  <a:pt x="0" y="4297"/>
                </a:moveTo>
                <a:lnTo>
                  <a:pt x="5172" y="0"/>
                </a:lnTo>
                <a:lnTo>
                  <a:pt x="5184" y="8684"/>
                </a:lnTo>
                <a:lnTo>
                  <a:pt x="16" y="8684"/>
                </a:lnTo>
                <a:cubicBezTo>
                  <a:pt x="9" y="7554"/>
                  <a:pt x="7" y="5427"/>
                  <a:pt x="0" y="4297"/>
                </a:cubicBezTo>
                <a:close/>
              </a:path>
            </a:pathLst>
          </a:custGeom>
          <a:gradFill flip="none" rotWithShape="1">
            <a:gsLst>
              <a:gs pos="44000">
                <a:schemeClr val="accent5">
                  <a:alpha val="17000"/>
                </a:schemeClr>
              </a:gs>
              <a:gs pos="66000">
                <a:schemeClr val="accent2">
                  <a:alpha val="0"/>
                </a:schemeClr>
              </a:gs>
              <a:gs pos="0">
                <a:schemeClr val="accent5">
                  <a:alpha val="100000"/>
                </a:schemeClr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9" name="流程图: 过程 7"/>
          <p:cNvSpPr/>
          <p:nvPr>
            <p:custDataLst>
              <p:tags r:id="rId4"/>
            </p:custDataLst>
          </p:nvPr>
        </p:nvSpPr>
        <p:spPr>
          <a:xfrm flipH="1">
            <a:off x="750570" y="737870"/>
            <a:ext cx="3605530" cy="6111240"/>
          </a:xfrm>
          <a:custGeom>
            <a:gdLst>
              <a:gd name="connsiteX0" fmla="*/ 0 w 5046"/>
              <a:gd name="connsiteY0" fmla="*/ 4201 h 8552"/>
              <a:gd name="connsiteX1" fmla="*/ 5044 w 5046"/>
              <a:gd name="connsiteY1" fmla="*/ 0 h 8552"/>
              <a:gd name="connsiteX2" fmla="*/ 5046 w 5046"/>
              <a:gd name="connsiteY2" fmla="*/ 8552 h 8552"/>
              <a:gd name="connsiteX3" fmla="*/ 28 w 5046"/>
              <a:gd name="connsiteY3" fmla="*/ 8538 h 8552"/>
              <a:gd name="connsiteX4" fmla="*/ 0 w 5046"/>
              <a:gd name="connsiteY4" fmla="*/ 4201 h 855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46" h="8552">
                <a:moveTo>
                  <a:pt x="0" y="4201"/>
                </a:moveTo>
                <a:lnTo>
                  <a:pt x="5044" y="0"/>
                </a:lnTo>
                <a:lnTo>
                  <a:pt x="5046" y="8552"/>
                </a:lnTo>
                <a:lnTo>
                  <a:pt x="28" y="8538"/>
                </a:lnTo>
                <a:lnTo>
                  <a:pt x="0" y="4201"/>
                </a:lnTo>
                <a:close/>
              </a:path>
            </a:pathLst>
          </a:custGeom>
          <a:noFill/>
          <a:ln w="19050">
            <a:gradFill flip="none" rotWithShape="1">
              <a:gsLst>
                <a:gs pos="49000">
                  <a:schemeClr val="accent5">
                    <a:alpha val="0"/>
                  </a:schemeClr>
                </a:gs>
                <a:gs pos="0">
                  <a:schemeClr val="accent2">
                    <a:alpha val="70000"/>
                  </a:schemeClr>
                </a:gs>
                <a:gs pos="8000">
                  <a:schemeClr val="accent2">
                    <a:alpha val="52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chemeClr val="accent1">
                    <a:shade val="50000"/>
                  </a:schemeClr>
                </a:solidFill>
              </a:ln>
              <a:noFill/>
              <a:cs typeface="微软雅黑" panose="020b0503020204020204" charset="-122"/>
            </a:endParaRPr>
          </a:p>
        </p:txBody>
      </p:sp>
      <p:sp>
        <p:nvSpPr>
          <p:cNvPr id="11" name="流程图: 过程 7"/>
          <p:cNvSpPr/>
          <p:nvPr>
            <p:custDataLst>
              <p:tags r:id="rId5"/>
            </p:custDataLst>
          </p:nvPr>
        </p:nvSpPr>
        <p:spPr>
          <a:xfrm flipH="1">
            <a:off x="2877820" y="4138930"/>
            <a:ext cx="2696210" cy="2755265"/>
          </a:xfrm>
          <a:custGeom>
            <a:gdLst>
              <a:gd name="connsiteX0" fmla="*/ 0 w 3773"/>
              <a:gd name="connsiteY0" fmla="*/ 3017 h 3856"/>
              <a:gd name="connsiteX1" fmla="*/ 3773 w 3773"/>
              <a:gd name="connsiteY1" fmla="*/ 0 h 3856"/>
              <a:gd name="connsiteX2" fmla="*/ 3765 w 3773"/>
              <a:gd name="connsiteY2" fmla="*/ 3843 h 3856"/>
              <a:gd name="connsiteX3" fmla="*/ 14 w 3773"/>
              <a:gd name="connsiteY3" fmla="*/ 3856 h 3856"/>
              <a:gd name="connsiteX4" fmla="*/ 0 w 3773"/>
              <a:gd name="connsiteY4" fmla="*/ 3017 h 385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73" h="3856">
                <a:moveTo>
                  <a:pt x="0" y="3017"/>
                </a:moveTo>
                <a:lnTo>
                  <a:pt x="3773" y="0"/>
                </a:lnTo>
                <a:lnTo>
                  <a:pt x="3765" y="3843"/>
                </a:lnTo>
                <a:lnTo>
                  <a:pt x="14" y="3856"/>
                </a:lnTo>
                <a:cubicBezTo>
                  <a:pt x="9" y="3062"/>
                  <a:pt x="5" y="3810"/>
                  <a:pt x="0" y="3017"/>
                </a:cubicBezTo>
                <a:close/>
              </a:path>
            </a:pathLst>
          </a:custGeom>
          <a:gradFill flip="none" rotWithShape="1">
            <a:gsLst>
              <a:gs pos="55000">
                <a:schemeClr val="accent5">
                  <a:alpha val="0"/>
                </a:schemeClr>
              </a:gs>
              <a:gs pos="82000">
                <a:schemeClr val="accent2">
                  <a:alpha val="0"/>
                </a:schemeClr>
              </a:gs>
              <a:gs pos="10000">
                <a:schemeClr val="accent5">
                  <a:alpha val="75000"/>
                </a:schemeClr>
              </a:gs>
              <a:gs pos="0">
                <a:schemeClr val="accent5">
                  <a:alpha val="88000"/>
                </a:schemeClr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" name="流程图: 过程 7"/>
          <p:cNvSpPr/>
          <p:nvPr>
            <p:custDataLst>
              <p:tags r:id="rId6"/>
            </p:custDataLst>
          </p:nvPr>
        </p:nvSpPr>
        <p:spPr>
          <a:xfrm flipH="1">
            <a:off x="2903220" y="4215130"/>
            <a:ext cx="2640965" cy="2679065"/>
          </a:xfrm>
          <a:custGeom>
            <a:gdLst>
              <a:gd name="connsiteX0" fmla="*/ 6 w 3696"/>
              <a:gd name="connsiteY0" fmla="*/ 2923 h 3749"/>
              <a:gd name="connsiteX1" fmla="*/ 3685 w 3696"/>
              <a:gd name="connsiteY1" fmla="*/ 0 h 3749"/>
              <a:gd name="connsiteX2" fmla="*/ 3696 w 3696"/>
              <a:gd name="connsiteY2" fmla="*/ 3749 h 3749"/>
              <a:gd name="connsiteX3" fmla="*/ 0 w 3696"/>
              <a:gd name="connsiteY3" fmla="*/ 3749 h 3749"/>
              <a:gd name="connsiteX4" fmla="*/ 6 w 3696"/>
              <a:gd name="connsiteY4" fmla="*/ 2923 h 374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96" h="3749">
                <a:moveTo>
                  <a:pt x="6" y="2923"/>
                </a:moveTo>
                <a:lnTo>
                  <a:pt x="3685" y="0"/>
                </a:lnTo>
                <a:lnTo>
                  <a:pt x="3696" y="3749"/>
                </a:lnTo>
                <a:lnTo>
                  <a:pt x="0" y="3749"/>
                </a:lnTo>
                <a:lnTo>
                  <a:pt x="6" y="2923"/>
                </a:lnTo>
                <a:close/>
              </a:path>
            </a:pathLst>
          </a:custGeom>
          <a:noFill/>
          <a:ln w="19050">
            <a:gradFill flip="none" rotWithShape="1">
              <a:gsLst>
                <a:gs pos="67000">
                  <a:schemeClr val="accent5">
                    <a:alpha val="0"/>
                  </a:schemeClr>
                </a:gs>
                <a:gs pos="0">
                  <a:schemeClr val="accent2">
                    <a:alpha val="70000"/>
                  </a:schemeClr>
                </a:gs>
                <a:gs pos="8000">
                  <a:schemeClr val="accent2">
                    <a:alpha val="52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chemeClr val="accent1">
                    <a:shade val="50000"/>
                  </a:schemeClr>
                </a:solidFill>
              </a:ln>
              <a:noFill/>
              <a:cs typeface="微软雅黑" panose="020b0503020204020204" charset="-122"/>
            </a:endParaRPr>
          </a:p>
        </p:txBody>
      </p:sp>
      <p:sp>
        <p:nvSpPr>
          <p:cNvPr id="15" name="任意多边形 29"/>
          <p:cNvSpPr/>
          <p:nvPr>
            <p:custDataLst>
              <p:tags r:id="rId7"/>
            </p:custDataLst>
          </p:nvPr>
        </p:nvSpPr>
        <p:spPr>
          <a:xfrm flipH="1">
            <a:off x="-1270" y="5715000"/>
            <a:ext cx="1391285" cy="1158875"/>
          </a:xfrm>
          <a:custGeom>
            <a:gdLst>
              <a:gd name="connsiteX0" fmla="*/ 2191 w 2191"/>
              <a:gd name="connsiteY0" fmla="*/ 0 h 1825"/>
              <a:gd name="connsiteX1" fmla="*/ 2182 w 2191"/>
              <a:gd name="connsiteY1" fmla="*/ 1814 h 1825"/>
              <a:gd name="connsiteX2" fmla="*/ 0 w 2191"/>
              <a:gd name="connsiteY2" fmla="*/ 1814 h 1825"/>
              <a:gd name="connsiteX3" fmla="*/ 15 w 2191"/>
              <a:gd name="connsiteY3" fmla="*/ 1825 h 1825"/>
              <a:gd name="connsiteX4" fmla="*/ 2191 w 2191"/>
              <a:gd name="connsiteY4" fmla="*/ 0 h 182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91" h="1825">
                <a:moveTo>
                  <a:pt x="2191" y="0"/>
                </a:moveTo>
                <a:lnTo>
                  <a:pt x="2182" y="1814"/>
                </a:lnTo>
                <a:lnTo>
                  <a:pt x="0" y="1814"/>
                </a:lnTo>
                <a:lnTo>
                  <a:pt x="15" y="1825"/>
                </a:lnTo>
                <a:lnTo>
                  <a:pt x="2191" y="0"/>
                </a:lnTo>
                <a:close/>
              </a:path>
            </a:pathLst>
          </a:custGeom>
          <a:gradFill>
            <a:gsLst>
              <a:gs pos="59000">
                <a:schemeClr val="accent5">
                  <a:alpha val="0"/>
                </a:schemeClr>
              </a:gs>
              <a:gs pos="100000">
                <a:schemeClr val="accent5">
                  <a:alpha val="0"/>
                </a:schemeClr>
              </a:gs>
              <a:gs pos="0">
                <a:schemeClr val="accent2"/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6" name="任意多边形 32"/>
          <p:cNvSpPr/>
          <p:nvPr>
            <p:custDataLst>
              <p:tags r:id="rId8"/>
            </p:custDataLst>
          </p:nvPr>
        </p:nvSpPr>
        <p:spPr>
          <a:xfrm flipH="1">
            <a:off x="-14605" y="5749290"/>
            <a:ext cx="1396365" cy="1173480"/>
          </a:xfrm>
          <a:custGeom>
            <a:gdLst>
              <a:gd name="connsiteX0" fmla="*/ 2199 w 2199"/>
              <a:gd name="connsiteY0" fmla="*/ 0 h 1848"/>
              <a:gd name="connsiteX1" fmla="*/ 2181 w 2199"/>
              <a:gd name="connsiteY1" fmla="*/ 1787 h 1848"/>
              <a:gd name="connsiteX2" fmla="*/ 0 w 2199"/>
              <a:gd name="connsiteY2" fmla="*/ 1841 h 1848"/>
              <a:gd name="connsiteX3" fmla="*/ 3 w 2199"/>
              <a:gd name="connsiteY3" fmla="*/ 1848 h 1848"/>
              <a:gd name="connsiteX4" fmla="*/ 2199 w 2199"/>
              <a:gd name="connsiteY4" fmla="*/ 0 h 18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99" h="1848">
                <a:moveTo>
                  <a:pt x="2199" y="0"/>
                </a:moveTo>
                <a:lnTo>
                  <a:pt x="2181" y="1787"/>
                </a:lnTo>
                <a:lnTo>
                  <a:pt x="0" y="1841"/>
                </a:lnTo>
                <a:lnTo>
                  <a:pt x="3" y="1848"/>
                </a:lnTo>
                <a:lnTo>
                  <a:pt x="2199" y="0"/>
                </a:lnTo>
                <a:close/>
              </a:path>
            </a:pathLst>
          </a:custGeom>
          <a:noFill/>
          <a:ln w="19050">
            <a:gradFill>
              <a:gsLst>
                <a:gs pos="69000">
                  <a:schemeClr val="accent3">
                    <a:alpha val="0"/>
                  </a:schemeClr>
                </a:gs>
                <a:gs pos="0">
                  <a:schemeClr val="accent2">
                    <a:lumMod val="20000"/>
                    <a:lumOff val="80000"/>
                    <a:alpha val="55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twoObj" preserve="1">
  <p:cSld name="两栏内容">
    <p:bg>
      <p:bgPr>
        <a:gradFill>
          <a:gsLst>
            <a:gs pos="0">
              <a:schemeClr val="tx2"/>
            </a:gs>
            <a:gs pos="90000">
              <a:schemeClr val="bg2"/>
            </a:gs>
          </a:gsLst>
          <a:lin ang="216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" name="标题"/>
          <p:cNvSpPr/>
          <p:nvPr>
            <p:ph type="title" idx="9"/>
            <p:custDataLst>
              <p:tags r:id="rId1"/>
            </p:custDataLst>
          </p:nvPr>
        </p:nvSpPr>
        <p:spPr>
          <a:xfrm>
            <a:off x="608330" y="360680"/>
            <a:ext cx="10968990" cy="541655"/>
          </a:xfrm>
          <a:prstGeom prst="rect">
            <a:avLst/>
          </a:prstGeom>
        </p:spPr>
        <p:txBody>
          <a:bodyPr wrap="square" bIns="0" rtlCol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800" b="1" i="0" u="none" strike="noStrike" kern="1200" cap="none" spc="0" normalizeH="0" baseline="0" noProof="1">
                <a:solidFill>
                  <a:schemeClr val="bg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5" name="正文"/>
          <p:cNvSpPr txBox="1"/>
          <p:nvPr>
            <p:ph idx="8"/>
            <p:custDataLst>
              <p:tags r:id="rId2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2" name="正文"/>
          <p:cNvSpPr txBox="1"/>
          <p:nvPr>
            <p:ph idx="7"/>
            <p:custDataLst>
              <p:tags r:id="rId3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9" name="流程图: 过程 7"/>
          <p:cNvSpPr/>
          <p:nvPr>
            <p:custDataLst>
              <p:tags r:id="rId4"/>
            </p:custDataLst>
          </p:nvPr>
        </p:nvSpPr>
        <p:spPr>
          <a:xfrm>
            <a:off x="9607550" y="2600325"/>
            <a:ext cx="2584450" cy="4267835"/>
          </a:xfrm>
          <a:custGeom>
            <a:gdLst>
              <a:gd name="connsiteX0" fmla="*/ 0 w 4070"/>
              <a:gd name="connsiteY0" fmla="*/ 3787 h 6721"/>
              <a:gd name="connsiteX1" fmla="*/ 4066 w 4070"/>
              <a:gd name="connsiteY1" fmla="*/ 0 h 6721"/>
              <a:gd name="connsiteX2" fmla="*/ 4070 w 4070"/>
              <a:gd name="connsiteY2" fmla="*/ 6707 h 6721"/>
              <a:gd name="connsiteX3" fmla="*/ 20 w 4070"/>
              <a:gd name="connsiteY3" fmla="*/ 6721 h 6721"/>
              <a:gd name="connsiteX4" fmla="*/ 0 w 4070"/>
              <a:gd name="connsiteY4" fmla="*/ 3787 h 672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69" h="6721">
                <a:moveTo>
                  <a:pt x="0" y="3787"/>
                </a:moveTo>
                <a:lnTo>
                  <a:pt x="4066" y="0"/>
                </a:lnTo>
                <a:lnTo>
                  <a:pt x="4070" y="6707"/>
                </a:lnTo>
                <a:lnTo>
                  <a:pt x="20" y="6721"/>
                </a:lnTo>
                <a:cubicBezTo>
                  <a:pt x="15" y="5725"/>
                  <a:pt x="5" y="4783"/>
                  <a:pt x="0" y="3787"/>
                </a:cubicBezTo>
                <a:close/>
              </a:path>
            </a:pathLst>
          </a:custGeom>
          <a:gradFill flip="none" rotWithShape="1">
            <a:gsLst>
              <a:gs pos="32000">
                <a:schemeClr val="accent5">
                  <a:alpha val="0"/>
                </a:schemeClr>
              </a:gs>
              <a:gs pos="66000">
                <a:schemeClr val="accent2">
                  <a:alpha val="0"/>
                </a:schemeClr>
              </a:gs>
              <a:gs pos="0">
                <a:schemeClr val="accent5">
                  <a:alpha val="80000"/>
                </a:schemeClr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8" name="流程图: 过程 7"/>
          <p:cNvSpPr/>
          <p:nvPr>
            <p:custDataLst>
              <p:tags r:id="rId5"/>
            </p:custDataLst>
          </p:nvPr>
        </p:nvSpPr>
        <p:spPr>
          <a:xfrm>
            <a:off x="9596755" y="2618740"/>
            <a:ext cx="2604135" cy="4257040"/>
          </a:xfrm>
          <a:custGeom>
            <a:gdLst>
              <a:gd name="connsiteX0" fmla="*/ 0 w 6578"/>
              <a:gd name="connsiteY0" fmla="*/ 6094 h 10752"/>
              <a:gd name="connsiteX1" fmla="*/ 6578 w 6578"/>
              <a:gd name="connsiteY1" fmla="*/ 0 h 10752"/>
              <a:gd name="connsiteX2" fmla="*/ 6578 w 6578"/>
              <a:gd name="connsiteY2" fmla="*/ 10752 h 10752"/>
              <a:gd name="connsiteX3" fmla="*/ 25 w 6578"/>
              <a:gd name="connsiteY3" fmla="*/ 10752 h 10752"/>
              <a:gd name="connsiteX4" fmla="*/ 0 w 6578"/>
              <a:gd name="connsiteY4" fmla="*/ 6094 h 1075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78" h="10752">
                <a:moveTo>
                  <a:pt x="0" y="6094"/>
                </a:moveTo>
                <a:lnTo>
                  <a:pt x="6578" y="0"/>
                </a:lnTo>
                <a:lnTo>
                  <a:pt x="6578" y="10752"/>
                </a:lnTo>
                <a:lnTo>
                  <a:pt x="25" y="10752"/>
                </a:lnTo>
                <a:lnTo>
                  <a:pt x="0" y="6094"/>
                </a:lnTo>
                <a:close/>
              </a:path>
            </a:pathLst>
          </a:custGeom>
          <a:noFill/>
          <a:ln w="19050">
            <a:gradFill flip="none" rotWithShape="1">
              <a:gsLst>
                <a:gs pos="30000">
                  <a:schemeClr val="accent5">
                    <a:alpha val="0"/>
                  </a:schemeClr>
                </a:gs>
                <a:gs pos="0">
                  <a:schemeClr val="accent2">
                    <a:alpha val="70000"/>
                  </a:schemeClr>
                </a:gs>
                <a:gs pos="8000">
                  <a:schemeClr val="accent2">
                    <a:alpha val="52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chemeClr val="accent1">
                    <a:shade val="50000"/>
                  </a:schemeClr>
                </a:solidFill>
              </a:ln>
              <a:noFill/>
              <a:cs typeface="微软雅黑" panose="020b0503020204020204" charset="-122"/>
            </a:endParaRPr>
          </a:p>
        </p:txBody>
      </p:sp>
      <p:sp>
        <p:nvSpPr>
          <p:cNvPr id="10" name="流程图: 过程 7"/>
          <p:cNvSpPr/>
          <p:nvPr>
            <p:custDataLst>
              <p:tags r:id="rId6"/>
            </p:custDataLst>
          </p:nvPr>
        </p:nvSpPr>
        <p:spPr>
          <a:xfrm>
            <a:off x="10020935" y="4029710"/>
            <a:ext cx="1696720" cy="2828290"/>
          </a:xfrm>
          <a:custGeom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0 h 10000"/>
              <a:gd name="connsiteX0-1" fmla="*/ 0 w 10039"/>
              <a:gd name="connsiteY0-2" fmla="*/ 5589 h 10000"/>
              <a:gd name="connsiteX1-3" fmla="*/ 10039 w 10039"/>
              <a:gd name="connsiteY1-4" fmla="*/ 0 h 10000"/>
              <a:gd name="connsiteX2-5" fmla="*/ 10039 w 10039"/>
              <a:gd name="connsiteY2-6" fmla="*/ 10000 h 10000"/>
              <a:gd name="connsiteX3-7" fmla="*/ 39 w 10039"/>
              <a:gd name="connsiteY3-8" fmla="*/ 10000 h 10000"/>
              <a:gd name="connsiteX4-9" fmla="*/ 0 w 10039"/>
              <a:gd name="connsiteY4-10" fmla="*/ 5589 h 10000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039" h="10000">
                <a:moveTo>
                  <a:pt x="0" y="5589"/>
                </a:moveTo>
                <a:lnTo>
                  <a:pt x="10039" y="0"/>
                </a:lnTo>
                <a:lnTo>
                  <a:pt x="10039" y="10000"/>
                </a:lnTo>
                <a:lnTo>
                  <a:pt x="39" y="10000"/>
                </a:lnTo>
                <a:cubicBezTo>
                  <a:pt x="26" y="8530"/>
                  <a:pt x="13" y="7059"/>
                  <a:pt x="0" y="5589"/>
                </a:cubicBezTo>
                <a:close/>
              </a:path>
            </a:pathLst>
          </a:custGeom>
          <a:gradFill flip="none" rotWithShape="1">
            <a:gsLst>
              <a:gs pos="22000">
                <a:schemeClr val="accent5">
                  <a:alpha val="30000"/>
                </a:schemeClr>
              </a:gs>
              <a:gs pos="49000">
                <a:schemeClr val="accent5">
                  <a:alpha val="0"/>
                </a:schemeClr>
              </a:gs>
              <a:gs pos="100000">
                <a:schemeClr val="accent2">
                  <a:alpha val="0"/>
                </a:schemeClr>
              </a:gs>
              <a:gs pos="0">
                <a:schemeClr val="accent5">
                  <a:alpha val="80000"/>
                </a:schemeClr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1" name="流程图: 过程 7"/>
          <p:cNvSpPr/>
          <p:nvPr>
            <p:custDataLst>
              <p:tags r:id="rId7"/>
            </p:custDataLst>
          </p:nvPr>
        </p:nvSpPr>
        <p:spPr>
          <a:xfrm>
            <a:off x="10048240" y="4073525"/>
            <a:ext cx="1654810" cy="2783840"/>
          </a:xfrm>
          <a:custGeom>
            <a:gdLst>
              <a:gd name="connsiteX0" fmla="*/ 0 w 5430"/>
              <a:gd name="connsiteY0" fmla="*/ 5046 h 9088"/>
              <a:gd name="connsiteX1" fmla="*/ 5430 w 5430"/>
              <a:gd name="connsiteY1" fmla="*/ 0 h 9088"/>
              <a:gd name="connsiteX2" fmla="*/ 5430 w 5430"/>
              <a:gd name="connsiteY2" fmla="*/ 9088 h 9088"/>
              <a:gd name="connsiteX3" fmla="*/ 21 w 5430"/>
              <a:gd name="connsiteY3" fmla="*/ 9088 h 9088"/>
              <a:gd name="connsiteX4" fmla="*/ 0 w 5430"/>
              <a:gd name="connsiteY4" fmla="*/ 5046 h 908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30" h="9088">
                <a:moveTo>
                  <a:pt x="0" y="5046"/>
                </a:moveTo>
                <a:lnTo>
                  <a:pt x="5430" y="0"/>
                </a:lnTo>
                <a:lnTo>
                  <a:pt x="5430" y="9088"/>
                </a:lnTo>
                <a:lnTo>
                  <a:pt x="21" y="9088"/>
                </a:lnTo>
                <a:lnTo>
                  <a:pt x="0" y="5046"/>
                </a:lnTo>
                <a:close/>
              </a:path>
            </a:pathLst>
          </a:custGeom>
          <a:noFill/>
          <a:ln w="19050">
            <a:gradFill flip="none" rotWithShape="1">
              <a:gsLst>
                <a:gs pos="41000">
                  <a:schemeClr val="accent5">
                    <a:alpha val="0"/>
                  </a:schemeClr>
                </a:gs>
                <a:gs pos="0">
                  <a:schemeClr val="accent2">
                    <a:alpha val="70000"/>
                  </a:schemeClr>
                </a:gs>
                <a:gs pos="8000">
                  <a:schemeClr val="accent2">
                    <a:alpha val="52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chemeClr val="accent1">
                    <a:shade val="50000"/>
                  </a:schemeClr>
                </a:solidFill>
              </a:ln>
              <a:noFill/>
              <a:cs typeface="微软雅黑" panose="020b0503020204020204" charset="-122"/>
            </a:endParaRPr>
          </a:p>
        </p:txBody>
      </p:sp>
      <p:sp>
        <p:nvSpPr>
          <p:cNvPr id="13" name="流程图: 过程 7"/>
          <p:cNvSpPr/>
          <p:nvPr>
            <p:custDataLst>
              <p:tags r:id="rId8"/>
            </p:custDataLst>
          </p:nvPr>
        </p:nvSpPr>
        <p:spPr>
          <a:xfrm>
            <a:off x="11230610" y="5965825"/>
            <a:ext cx="958850" cy="900430"/>
          </a:xfrm>
          <a:custGeom>
            <a:gdLst>
              <a:gd name="connsiteX0" fmla="*/ 0 w 1510"/>
              <a:gd name="connsiteY0" fmla="*/ 1407 h 1418"/>
              <a:gd name="connsiteX1" fmla="*/ 1510 w 1510"/>
              <a:gd name="connsiteY1" fmla="*/ 0 h 1418"/>
              <a:gd name="connsiteX2" fmla="*/ 1500 w 1510"/>
              <a:gd name="connsiteY2" fmla="*/ 1418 h 1418"/>
              <a:gd name="connsiteX3" fmla="*/ 0 w 1510"/>
              <a:gd name="connsiteY3" fmla="*/ 1407 h 141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0" h="1418">
                <a:moveTo>
                  <a:pt x="0" y="1407"/>
                </a:moveTo>
                <a:lnTo>
                  <a:pt x="1510" y="0"/>
                </a:lnTo>
                <a:lnTo>
                  <a:pt x="1500" y="1418"/>
                </a:lnTo>
                <a:lnTo>
                  <a:pt x="0" y="1407"/>
                </a:lnTo>
                <a:close/>
              </a:path>
            </a:pathLst>
          </a:custGeom>
          <a:gradFill flip="none" rotWithShape="1">
            <a:gsLst>
              <a:gs pos="59000">
                <a:schemeClr val="accent2">
                  <a:alpha val="34000"/>
                </a:schemeClr>
              </a:gs>
              <a:gs pos="100000">
                <a:schemeClr val="accent3">
                  <a:alpha val="0"/>
                </a:schemeClr>
              </a:gs>
              <a:gs pos="0">
                <a:schemeClr val="accent2"/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" name="流程图: 过程 7"/>
          <p:cNvSpPr/>
          <p:nvPr>
            <p:custDataLst>
              <p:tags r:id="rId9"/>
            </p:custDataLst>
          </p:nvPr>
        </p:nvSpPr>
        <p:spPr>
          <a:xfrm>
            <a:off x="11239500" y="6002020"/>
            <a:ext cx="943610" cy="877570"/>
          </a:xfrm>
          <a:custGeom>
            <a:gdLst>
              <a:gd name="connsiteX0" fmla="*/ 0 w 1486"/>
              <a:gd name="connsiteY0" fmla="*/ 1368 h 1382"/>
              <a:gd name="connsiteX1" fmla="*/ 1475 w 1486"/>
              <a:gd name="connsiteY1" fmla="*/ 0 h 1382"/>
              <a:gd name="connsiteX2" fmla="*/ 1486 w 1486"/>
              <a:gd name="connsiteY2" fmla="*/ 1382 h 1382"/>
              <a:gd name="connsiteX3" fmla="*/ 0 w 1486"/>
              <a:gd name="connsiteY3" fmla="*/ 1368 h 138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86" h="1382">
                <a:moveTo>
                  <a:pt x="0" y="1368"/>
                </a:moveTo>
                <a:lnTo>
                  <a:pt x="1475" y="0"/>
                </a:lnTo>
                <a:lnTo>
                  <a:pt x="1486" y="1382"/>
                </a:lnTo>
                <a:lnTo>
                  <a:pt x="0" y="1368"/>
                </a:lnTo>
                <a:close/>
              </a:path>
            </a:pathLst>
          </a:custGeom>
          <a:noFill/>
          <a:ln w="19050">
            <a:gradFill flip="none" rotWithShape="1">
              <a:gsLst>
                <a:gs pos="69000">
                  <a:schemeClr val="accent3">
                    <a:alpha val="0"/>
                  </a:schemeClr>
                </a:gs>
                <a:gs pos="0">
                  <a:schemeClr val="accent2">
                    <a:lumMod val="20000"/>
                    <a:lumOff val="80000"/>
                    <a:alpha val="55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chemeClr val="accent1">
                    <a:shade val="50000"/>
                  </a:schemeClr>
                </a:solidFill>
              </a:ln>
              <a:noFill/>
              <a:cs typeface="微软雅黑" panose="020b0503020204020204" charset="-122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twoTxTwoObj" preserve="1">
  <p:cSld name="比较">
    <p:bg>
      <p:bgPr>
        <a:gradFill>
          <a:gsLst>
            <a:gs pos="0">
              <a:schemeClr val="tx2"/>
            </a:gs>
            <a:gs pos="90000">
              <a:schemeClr val="bg2"/>
            </a:gs>
          </a:gsLst>
          <a:lin ang="216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0" name="标题"/>
          <p:cNvSpPr/>
          <p:nvPr>
            <p:ph type="title" idx="14"/>
            <p:custDataLst>
              <p:tags r:id="rId1"/>
            </p:custDataLst>
          </p:nvPr>
        </p:nvSpPr>
        <p:spPr>
          <a:xfrm>
            <a:off x="608330" y="360680"/>
            <a:ext cx="10968990" cy="541655"/>
          </a:xfrm>
          <a:prstGeom prst="rect">
            <a:avLst/>
          </a:prstGeom>
        </p:spPr>
        <p:txBody>
          <a:bodyPr wrap="square" bIns="0" rtlCol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800" b="1" i="0" u="none" strike="noStrike" kern="1200" cap="none" spc="0" normalizeH="0" baseline="0" noProof="1">
                <a:solidFill>
                  <a:schemeClr val="bg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9" name="正文"/>
          <p:cNvSpPr txBox="1"/>
          <p:nvPr>
            <p:ph idx="13"/>
            <p:custDataLst>
              <p:tags r:id="rId2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8" name="标题"/>
          <p:cNvSpPr txBox="1"/>
          <p:nvPr>
            <p:ph type="title" idx="9"/>
            <p:custDataLst>
              <p:tags r:id="rId3"/>
            </p:custDataLst>
          </p:nvPr>
        </p:nvSpPr>
        <p:spPr>
          <a:xfrm>
            <a:off x="6235200" y="1429200"/>
            <a:ext cx="53424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bg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7" name="正文"/>
          <p:cNvSpPr txBox="1"/>
          <p:nvPr>
            <p:ph idx="8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4" name="标题"/>
          <p:cNvSpPr txBox="1"/>
          <p:nvPr>
            <p:ph type="title" idx="7"/>
            <p:custDataLst>
              <p:tags r:id="rId5"/>
            </p:custDataLst>
          </p:nvPr>
        </p:nvSpPr>
        <p:spPr>
          <a:xfrm>
            <a:off x="608400" y="1429200"/>
            <a:ext cx="53424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bg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1" name="流程图: 过程 7"/>
          <p:cNvSpPr/>
          <p:nvPr>
            <p:custDataLst>
              <p:tags r:id="rId6"/>
            </p:custDataLst>
          </p:nvPr>
        </p:nvSpPr>
        <p:spPr>
          <a:xfrm>
            <a:off x="9607550" y="2600325"/>
            <a:ext cx="2584450" cy="4267835"/>
          </a:xfrm>
          <a:custGeom>
            <a:gdLst>
              <a:gd name="connsiteX0" fmla="*/ 0 w 4070"/>
              <a:gd name="connsiteY0" fmla="*/ 3787 h 6721"/>
              <a:gd name="connsiteX1" fmla="*/ 4066 w 4070"/>
              <a:gd name="connsiteY1" fmla="*/ 0 h 6721"/>
              <a:gd name="connsiteX2" fmla="*/ 4070 w 4070"/>
              <a:gd name="connsiteY2" fmla="*/ 6707 h 6721"/>
              <a:gd name="connsiteX3" fmla="*/ 20 w 4070"/>
              <a:gd name="connsiteY3" fmla="*/ 6721 h 6721"/>
              <a:gd name="connsiteX4" fmla="*/ 0 w 4070"/>
              <a:gd name="connsiteY4" fmla="*/ 3787 h 672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69" h="6721">
                <a:moveTo>
                  <a:pt x="0" y="3787"/>
                </a:moveTo>
                <a:lnTo>
                  <a:pt x="4066" y="0"/>
                </a:lnTo>
                <a:lnTo>
                  <a:pt x="4070" y="6707"/>
                </a:lnTo>
                <a:lnTo>
                  <a:pt x="20" y="6721"/>
                </a:lnTo>
                <a:cubicBezTo>
                  <a:pt x="15" y="5725"/>
                  <a:pt x="5" y="4783"/>
                  <a:pt x="0" y="3787"/>
                </a:cubicBezTo>
                <a:close/>
              </a:path>
            </a:pathLst>
          </a:custGeom>
          <a:gradFill flip="none" rotWithShape="1">
            <a:gsLst>
              <a:gs pos="32000">
                <a:schemeClr val="accent5">
                  <a:alpha val="0"/>
                </a:schemeClr>
              </a:gs>
              <a:gs pos="66000">
                <a:schemeClr val="accent2">
                  <a:alpha val="0"/>
                </a:schemeClr>
              </a:gs>
              <a:gs pos="0">
                <a:schemeClr val="accent5">
                  <a:alpha val="80000"/>
                </a:schemeClr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" name="流程图: 过程 7"/>
          <p:cNvSpPr/>
          <p:nvPr>
            <p:custDataLst>
              <p:tags r:id="rId7"/>
            </p:custDataLst>
          </p:nvPr>
        </p:nvSpPr>
        <p:spPr>
          <a:xfrm>
            <a:off x="9596755" y="2618740"/>
            <a:ext cx="2604135" cy="4257040"/>
          </a:xfrm>
          <a:custGeom>
            <a:gdLst>
              <a:gd name="connsiteX0" fmla="*/ 0 w 6578"/>
              <a:gd name="connsiteY0" fmla="*/ 6094 h 10752"/>
              <a:gd name="connsiteX1" fmla="*/ 6578 w 6578"/>
              <a:gd name="connsiteY1" fmla="*/ 0 h 10752"/>
              <a:gd name="connsiteX2" fmla="*/ 6578 w 6578"/>
              <a:gd name="connsiteY2" fmla="*/ 10752 h 10752"/>
              <a:gd name="connsiteX3" fmla="*/ 25 w 6578"/>
              <a:gd name="connsiteY3" fmla="*/ 10752 h 10752"/>
              <a:gd name="connsiteX4" fmla="*/ 0 w 6578"/>
              <a:gd name="connsiteY4" fmla="*/ 6094 h 1075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78" h="10752">
                <a:moveTo>
                  <a:pt x="0" y="6094"/>
                </a:moveTo>
                <a:lnTo>
                  <a:pt x="6578" y="0"/>
                </a:lnTo>
                <a:lnTo>
                  <a:pt x="6578" y="10752"/>
                </a:lnTo>
                <a:lnTo>
                  <a:pt x="25" y="10752"/>
                </a:lnTo>
                <a:lnTo>
                  <a:pt x="0" y="6094"/>
                </a:lnTo>
                <a:close/>
              </a:path>
            </a:pathLst>
          </a:custGeom>
          <a:noFill/>
          <a:ln w="19050">
            <a:gradFill flip="none" rotWithShape="1">
              <a:gsLst>
                <a:gs pos="30000">
                  <a:schemeClr val="accent5">
                    <a:alpha val="0"/>
                  </a:schemeClr>
                </a:gs>
                <a:gs pos="0">
                  <a:schemeClr val="accent2">
                    <a:alpha val="70000"/>
                  </a:schemeClr>
                </a:gs>
                <a:gs pos="8000">
                  <a:schemeClr val="accent2">
                    <a:alpha val="52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chemeClr val="accent1">
                    <a:shade val="50000"/>
                  </a:schemeClr>
                </a:solidFill>
              </a:ln>
              <a:noFill/>
              <a:cs typeface="微软雅黑" panose="020b0503020204020204" charset="-122"/>
            </a:endParaRPr>
          </a:p>
        </p:txBody>
      </p:sp>
      <p:sp>
        <p:nvSpPr>
          <p:cNvPr id="12" name="流程图: 过程 7"/>
          <p:cNvSpPr/>
          <p:nvPr>
            <p:custDataLst>
              <p:tags r:id="rId8"/>
            </p:custDataLst>
          </p:nvPr>
        </p:nvSpPr>
        <p:spPr>
          <a:xfrm>
            <a:off x="10020935" y="4029710"/>
            <a:ext cx="1696720" cy="2828290"/>
          </a:xfrm>
          <a:custGeom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0 h 10000"/>
              <a:gd name="connsiteX0-1" fmla="*/ 0 w 10039"/>
              <a:gd name="connsiteY0-2" fmla="*/ 5589 h 10000"/>
              <a:gd name="connsiteX1-3" fmla="*/ 10039 w 10039"/>
              <a:gd name="connsiteY1-4" fmla="*/ 0 h 10000"/>
              <a:gd name="connsiteX2-5" fmla="*/ 10039 w 10039"/>
              <a:gd name="connsiteY2-6" fmla="*/ 10000 h 10000"/>
              <a:gd name="connsiteX3-7" fmla="*/ 39 w 10039"/>
              <a:gd name="connsiteY3-8" fmla="*/ 10000 h 10000"/>
              <a:gd name="connsiteX4-9" fmla="*/ 0 w 10039"/>
              <a:gd name="connsiteY4-10" fmla="*/ 5589 h 10000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039" h="10000">
                <a:moveTo>
                  <a:pt x="0" y="5589"/>
                </a:moveTo>
                <a:lnTo>
                  <a:pt x="10039" y="0"/>
                </a:lnTo>
                <a:lnTo>
                  <a:pt x="10039" y="10000"/>
                </a:lnTo>
                <a:lnTo>
                  <a:pt x="39" y="10000"/>
                </a:lnTo>
                <a:cubicBezTo>
                  <a:pt x="26" y="8530"/>
                  <a:pt x="13" y="7059"/>
                  <a:pt x="0" y="5589"/>
                </a:cubicBezTo>
                <a:close/>
              </a:path>
            </a:pathLst>
          </a:custGeom>
          <a:gradFill flip="none" rotWithShape="1">
            <a:gsLst>
              <a:gs pos="22000">
                <a:schemeClr val="accent5">
                  <a:alpha val="30000"/>
                </a:schemeClr>
              </a:gs>
              <a:gs pos="49000">
                <a:schemeClr val="accent5">
                  <a:alpha val="0"/>
                </a:schemeClr>
              </a:gs>
              <a:gs pos="100000">
                <a:schemeClr val="accent2">
                  <a:alpha val="0"/>
                </a:schemeClr>
              </a:gs>
              <a:gs pos="0">
                <a:schemeClr val="accent5">
                  <a:alpha val="80000"/>
                </a:schemeClr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" name="流程图: 过程 7"/>
          <p:cNvSpPr/>
          <p:nvPr>
            <p:custDataLst>
              <p:tags r:id="rId9"/>
            </p:custDataLst>
          </p:nvPr>
        </p:nvSpPr>
        <p:spPr>
          <a:xfrm>
            <a:off x="10048240" y="4073525"/>
            <a:ext cx="1654810" cy="2783840"/>
          </a:xfrm>
          <a:custGeom>
            <a:gdLst>
              <a:gd name="connsiteX0" fmla="*/ 0 w 5430"/>
              <a:gd name="connsiteY0" fmla="*/ 5046 h 9088"/>
              <a:gd name="connsiteX1" fmla="*/ 5430 w 5430"/>
              <a:gd name="connsiteY1" fmla="*/ 0 h 9088"/>
              <a:gd name="connsiteX2" fmla="*/ 5430 w 5430"/>
              <a:gd name="connsiteY2" fmla="*/ 9088 h 9088"/>
              <a:gd name="connsiteX3" fmla="*/ 21 w 5430"/>
              <a:gd name="connsiteY3" fmla="*/ 9088 h 9088"/>
              <a:gd name="connsiteX4" fmla="*/ 0 w 5430"/>
              <a:gd name="connsiteY4" fmla="*/ 5046 h 908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30" h="9088">
                <a:moveTo>
                  <a:pt x="0" y="5046"/>
                </a:moveTo>
                <a:lnTo>
                  <a:pt x="5430" y="0"/>
                </a:lnTo>
                <a:lnTo>
                  <a:pt x="5430" y="9088"/>
                </a:lnTo>
                <a:lnTo>
                  <a:pt x="21" y="9088"/>
                </a:lnTo>
                <a:lnTo>
                  <a:pt x="0" y="5046"/>
                </a:lnTo>
                <a:close/>
              </a:path>
            </a:pathLst>
          </a:custGeom>
          <a:noFill/>
          <a:ln w="19050">
            <a:gradFill flip="none" rotWithShape="1">
              <a:gsLst>
                <a:gs pos="41000">
                  <a:schemeClr val="accent5">
                    <a:alpha val="0"/>
                  </a:schemeClr>
                </a:gs>
                <a:gs pos="0">
                  <a:schemeClr val="accent2">
                    <a:alpha val="70000"/>
                  </a:schemeClr>
                </a:gs>
                <a:gs pos="8000">
                  <a:schemeClr val="accent2">
                    <a:alpha val="52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chemeClr val="accent1">
                    <a:shade val="50000"/>
                  </a:schemeClr>
                </a:solidFill>
              </a:ln>
              <a:noFill/>
              <a:cs typeface="微软雅黑" panose="020b0503020204020204" charset="-122"/>
            </a:endParaRPr>
          </a:p>
        </p:txBody>
      </p:sp>
      <p:sp>
        <p:nvSpPr>
          <p:cNvPr id="15" name="流程图: 过程 7"/>
          <p:cNvSpPr/>
          <p:nvPr>
            <p:custDataLst>
              <p:tags r:id="rId10"/>
            </p:custDataLst>
          </p:nvPr>
        </p:nvSpPr>
        <p:spPr>
          <a:xfrm>
            <a:off x="11230610" y="5965825"/>
            <a:ext cx="958850" cy="900430"/>
          </a:xfrm>
          <a:custGeom>
            <a:gdLst>
              <a:gd name="connsiteX0" fmla="*/ 0 w 1510"/>
              <a:gd name="connsiteY0" fmla="*/ 1407 h 1418"/>
              <a:gd name="connsiteX1" fmla="*/ 1510 w 1510"/>
              <a:gd name="connsiteY1" fmla="*/ 0 h 1418"/>
              <a:gd name="connsiteX2" fmla="*/ 1500 w 1510"/>
              <a:gd name="connsiteY2" fmla="*/ 1418 h 1418"/>
              <a:gd name="connsiteX3" fmla="*/ 0 w 1510"/>
              <a:gd name="connsiteY3" fmla="*/ 1407 h 141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0" h="1418">
                <a:moveTo>
                  <a:pt x="0" y="1407"/>
                </a:moveTo>
                <a:lnTo>
                  <a:pt x="1510" y="0"/>
                </a:lnTo>
                <a:lnTo>
                  <a:pt x="1500" y="1418"/>
                </a:lnTo>
                <a:lnTo>
                  <a:pt x="0" y="1407"/>
                </a:lnTo>
                <a:close/>
              </a:path>
            </a:pathLst>
          </a:custGeom>
          <a:gradFill flip="none" rotWithShape="1">
            <a:gsLst>
              <a:gs pos="59000">
                <a:schemeClr val="accent2">
                  <a:alpha val="34000"/>
                </a:schemeClr>
              </a:gs>
              <a:gs pos="100000">
                <a:schemeClr val="accent3">
                  <a:alpha val="0"/>
                </a:schemeClr>
              </a:gs>
              <a:gs pos="0">
                <a:schemeClr val="accent2"/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6" name="流程图: 过程 7"/>
          <p:cNvSpPr/>
          <p:nvPr>
            <p:custDataLst>
              <p:tags r:id="rId11"/>
            </p:custDataLst>
          </p:nvPr>
        </p:nvSpPr>
        <p:spPr>
          <a:xfrm>
            <a:off x="11239500" y="6002020"/>
            <a:ext cx="943610" cy="877570"/>
          </a:xfrm>
          <a:custGeom>
            <a:gdLst>
              <a:gd name="connsiteX0" fmla="*/ 0 w 1486"/>
              <a:gd name="connsiteY0" fmla="*/ 1368 h 1382"/>
              <a:gd name="connsiteX1" fmla="*/ 1475 w 1486"/>
              <a:gd name="connsiteY1" fmla="*/ 0 h 1382"/>
              <a:gd name="connsiteX2" fmla="*/ 1486 w 1486"/>
              <a:gd name="connsiteY2" fmla="*/ 1382 h 1382"/>
              <a:gd name="connsiteX3" fmla="*/ 0 w 1486"/>
              <a:gd name="connsiteY3" fmla="*/ 1368 h 138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86" h="1382">
                <a:moveTo>
                  <a:pt x="0" y="1368"/>
                </a:moveTo>
                <a:lnTo>
                  <a:pt x="1475" y="0"/>
                </a:lnTo>
                <a:lnTo>
                  <a:pt x="1486" y="1382"/>
                </a:lnTo>
                <a:lnTo>
                  <a:pt x="0" y="1368"/>
                </a:lnTo>
                <a:close/>
              </a:path>
            </a:pathLst>
          </a:custGeom>
          <a:noFill/>
          <a:ln w="19050">
            <a:gradFill flip="none" rotWithShape="1">
              <a:gsLst>
                <a:gs pos="69000">
                  <a:schemeClr val="accent3">
                    <a:alpha val="0"/>
                  </a:schemeClr>
                </a:gs>
                <a:gs pos="0">
                  <a:schemeClr val="accent2">
                    <a:lumMod val="20000"/>
                    <a:lumOff val="80000"/>
                    <a:alpha val="55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chemeClr val="accent1">
                    <a:shade val="50000"/>
                  </a:schemeClr>
                </a:solidFill>
              </a:ln>
              <a:noFill/>
              <a:cs typeface="微软雅黑" panose="020b0503020204020204" charset="-122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仅标题">
    <p:bg>
      <p:bgPr>
        <a:gradFill>
          <a:gsLst>
            <a:gs pos="0">
              <a:schemeClr val="tx2"/>
            </a:gs>
            <a:gs pos="90000">
              <a:schemeClr val="bg2"/>
            </a:gs>
          </a:gsLst>
          <a:lin ang="10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流程图: 过程 7"/>
          <p:cNvSpPr/>
          <p:nvPr>
            <p:custDataLst>
              <p:tags r:id="rId1"/>
            </p:custDataLst>
          </p:nvPr>
        </p:nvSpPr>
        <p:spPr>
          <a:xfrm flipH="1">
            <a:off x="11430" y="2540"/>
            <a:ext cx="4141470" cy="6900545"/>
          </a:xfrm>
          <a:custGeom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0 h 10000"/>
              <a:gd name="connsiteX0-1" fmla="*/ 0 w 10039"/>
              <a:gd name="connsiteY0-2" fmla="*/ 5589 h 10000"/>
              <a:gd name="connsiteX1-3" fmla="*/ 10039 w 10039"/>
              <a:gd name="connsiteY1-4" fmla="*/ 0 h 10000"/>
              <a:gd name="connsiteX2-5" fmla="*/ 10039 w 10039"/>
              <a:gd name="connsiteY2-6" fmla="*/ 10000 h 10000"/>
              <a:gd name="connsiteX3-7" fmla="*/ 39 w 10039"/>
              <a:gd name="connsiteY3-8" fmla="*/ 10000 h 10000"/>
              <a:gd name="connsiteX4-9" fmla="*/ 0 w 10039"/>
              <a:gd name="connsiteY4-10" fmla="*/ 5589 h 10000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039" h="10000">
                <a:moveTo>
                  <a:pt x="0" y="5589"/>
                </a:moveTo>
                <a:lnTo>
                  <a:pt x="10039" y="0"/>
                </a:lnTo>
                <a:lnTo>
                  <a:pt x="10039" y="10000"/>
                </a:lnTo>
                <a:lnTo>
                  <a:pt x="39" y="10000"/>
                </a:lnTo>
                <a:cubicBezTo>
                  <a:pt x="26" y="8530"/>
                  <a:pt x="13" y="7059"/>
                  <a:pt x="0" y="5589"/>
                </a:cubicBezTo>
                <a:close/>
              </a:path>
            </a:pathLst>
          </a:custGeom>
          <a:gradFill flip="none" rotWithShape="1">
            <a:gsLst>
              <a:gs pos="40000">
                <a:schemeClr val="accent5">
                  <a:alpha val="0"/>
                </a:schemeClr>
              </a:gs>
              <a:gs pos="66000">
                <a:schemeClr val="accent2">
                  <a:alpha val="0"/>
                </a:schemeClr>
              </a:gs>
              <a:gs pos="0">
                <a:schemeClr val="accent5">
                  <a:alpha val="80000"/>
                </a:schemeClr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" name="流程图: 过程 7"/>
          <p:cNvSpPr/>
          <p:nvPr>
            <p:custDataLst>
              <p:tags r:id="rId2"/>
            </p:custDataLst>
          </p:nvPr>
        </p:nvSpPr>
        <p:spPr>
          <a:xfrm flipH="1">
            <a:off x="-6985" y="31750"/>
            <a:ext cx="4177030" cy="6827520"/>
          </a:xfrm>
          <a:custGeom>
            <a:gdLst>
              <a:gd name="connsiteX0" fmla="*/ 0 w 6578"/>
              <a:gd name="connsiteY0" fmla="*/ 6094 h 10752"/>
              <a:gd name="connsiteX1" fmla="*/ 6578 w 6578"/>
              <a:gd name="connsiteY1" fmla="*/ 0 h 10752"/>
              <a:gd name="connsiteX2" fmla="*/ 6578 w 6578"/>
              <a:gd name="connsiteY2" fmla="*/ 10752 h 10752"/>
              <a:gd name="connsiteX3" fmla="*/ 25 w 6578"/>
              <a:gd name="connsiteY3" fmla="*/ 10752 h 10752"/>
              <a:gd name="connsiteX4" fmla="*/ 0 w 6578"/>
              <a:gd name="connsiteY4" fmla="*/ 6094 h 1075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78" h="10752">
                <a:moveTo>
                  <a:pt x="0" y="6094"/>
                </a:moveTo>
                <a:lnTo>
                  <a:pt x="6578" y="0"/>
                </a:lnTo>
                <a:lnTo>
                  <a:pt x="6578" y="10752"/>
                </a:lnTo>
                <a:lnTo>
                  <a:pt x="25" y="10752"/>
                </a:lnTo>
                <a:lnTo>
                  <a:pt x="0" y="6094"/>
                </a:lnTo>
                <a:close/>
              </a:path>
            </a:pathLst>
          </a:custGeom>
          <a:noFill/>
          <a:ln w="19050">
            <a:gradFill flip="none" rotWithShape="1">
              <a:gsLst>
                <a:gs pos="42000">
                  <a:schemeClr val="accent5">
                    <a:alpha val="0"/>
                  </a:schemeClr>
                </a:gs>
                <a:gs pos="0">
                  <a:schemeClr val="accent2">
                    <a:alpha val="70000"/>
                  </a:schemeClr>
                </a:gs>
                <a:gs pos="8000">
                  <a:schemeClr val="accent2">
                    <a:alpha val="52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chemeClr val="accent1">
                    <a:shade val="50000"/>
                  </a:schemeClr>
                </a:solidFill>
              </a:ln>
              <a:noFill/>
              <a:cs typeface="微软雅黑" panose="020b0503020204020204" charset="-122"/>
            </a:endParaRPr>
          </a:p>
        </p:txBody>
      </p:sp>
      <p:sp>
        <p:nvSpPr>
          <p:cNvPr id="9" name="流程图: 过程 7"/>
          <p:cNvSpPr/>
          <p:nvPr>
            <p:custDataLst>
              <p:tags r:id="rId3"/>
            </p:custDataLst>
          </p:nvPr>
        </p:nvSpPr>
        <p:spPr>
          <a:xfrm flipH="1">
            <a:off x="887095" y="1976120"/>
            <a:ext cx="2929890" cy="4881880"/>
          </a:xfrm>
          <a:custGeom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0 h 10000"/>
              <a:gd name="connsiteX0-1" fmla="*/ 0 w 10039"/>
              <a:gd name="connsiteY0-2" fmla="*/ 5589 h 10000"/>
              <a:gd name="connsiteX1-3" fmla="*/ 10039 w 10039"/>
              <a:gd name="connsiteY1-4" fmla="*/ 0 h 10000"/>
              <a:gd name="connsiteX2-5" fmla="*/ 10039 w 10039"/>
              <a:gd name="connsiteY2-6" fmla="*/ 10000 h 10000"/>
              <a:gd name="connsiteX3-7" fmla="*/ 39 w 10039"/>
              <a:gd name="connsiteY3-8" fmla="*/ 10000 h 10000"/>
              <a:gd name="connsiteX4-9" fmla="*/ 0 w 10039"/>
              <a:gd name="connsiteY4-10" fmla="*/ 5589 h 10000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039" h="10000">
                <a:moveTo>
                  <a:pt x="0" y="5589"/>
                </a:moveTo>
                <a:lnTo>
                  <a:pt x="10039" y="0"/>
                </a:lnTo>
                <a:lnTo>
                  <a:pt x="10039" y="10000"/>
                </a:lnTo>
                <a:lnTo>
                  <a:pt x="39" y="10000"/>
                </a:lnTo>
                <a:cubicBezTo>
                  <a:pt x="26" y="8530"/>
                  <a:pt x="13" y="7059"/>
                  <a:pt x="0" y="5589"/>
                </a:cubicBezTo>
                <a:close/>
              </a:path>
            </a:pathLst>
          </a:custGeom>
          <a:gradFill flip="none" rotWithShape="1">
            <a:gsLst>
              <a:gs pos="44000">
                <a:schemeClr val="accent5">
                  <a:alpha val="0"/>
                </a:schemeClr>
              </a:gs>
              <a:gs pos="66000">
                <a:schemeClr val="accent2">
                  <a:alpha val="0"/>
                </a:schemeClr>
              </a:gs>
              <a:gs pos="0">
                <a:schemeClr val="accent5">
                  <a:alpha val="80000"/>
                </a:schemeClr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8" name="流程图: 过程 7"/>
          <p:cNvSpPr/>
          <p:nvPr>
            <p:custDataLst>
              <p:tags r:id="rId4"/>
            </p:custDataLst>
          </p:nvPr>
        </p:nvSpPr>
        <p:spPr>
          <a:xfrm flipH="1">
            <a:off x="912495" y="2051685"/>
            <a:ext cx="2857500" cy="4805045"/>
          </a:xfrm>
          <a:custGeom>
            <a:gdLst>
              <a:gd name="connsiteX0" fmla="*/ 0 w 5430"/>
              <a:gd name="connsiteY0" fmla="*/ 5046 h 9088"/>
              <a:gd name="connsiteX1" fmla="*/ 5430 w 5430"/>
              <a:gd name="connsiteY1" fmla="*/ 0 h 9088"/>
              <a:gd name="connsiteX2" fmla="*/ 5430 w 5430"/>
              <a:gd name="connsiteY2" fmla="*/ 9088 h 9088"/>
              <a:gd name="connsiteX3" fmla="*/ 21 w 5430"/>
              <a:gd name="connsiteY3" fmla="*/ 9088 h 9088"/>
              <a:gd name="connsiteX4" fmla="*/ 0 w 5430"/>
              <a:gd name="connsiteY4" fmla="*/ 5046 h 908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30" h="9088">
                <a:moveTo>
                  <a:pt x="0" y="5046"/>
                </a:moveTo>
                <a:lnTo>
                  <a:pt x="5430" y="0"/>
                </a:lnTo>
                <a:lnTo>
                  <a:pt x="5430" y="9088"/>
                </a:lnTo>
                <a:lnTo>
                  <a:pt x="21" y="9088"/>
                </a:lnTo>
                <a:lnTo>
                  <a:pt x="0" y="5046"/>
                </a:lnTo>
                <a:close/>
              </a:path>
            </a:pathLst>
          </a:custGeom>
          <a:noFill/>
          <a:ln w="19050">
            <a:gradFill flip="none" rotWithShape="1">
              <a:gsLst>
                <a:gs pos="49000">
                  <a:schemeClr val="accent5">
                    <a:alpha val="0"/>
                  </a:schemeClr>
                </a:gs>
                <a:gs pos="0">
                  <a:schemeClr val="accent2">
                    <a:alpha val="70000"/>
                  </a:schemeClr>
                </a:gs>
                <a:gs pos="8000">
                  <a:schemeClr val="accent2">
                    <a:alpha val="52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chemeClr val="accent1">
                    <a:shade val="50000"/>
                  </a:schemeClr>
                </a:solidFill>
              </a:ln>
              <a:noFill/>
              <a:cs typeface="微软雅黑" panose="020b0503020204020204" charset="-122"/>
            </a:endParaRPr>
          </a:p>
        </p:txBody>
      </p:sp>
      <p:sp>
        <p:nvSpPr>
          <p:cNvPr id="13" name="流程图: 过程 7"/>
          <p:cNvSpPr/>
          <p:nvPr>
            <p:custDataLst>
              <p:tags r:id="rId5"/>
            </p:custDataLst>
          </p:nvPr>
        </p:nvSpPr>
        <p:spPr>
          <a:xfrm flipH="1">
            <a:off x="2021205" y="4446905"/>
            <a:ext cx="1400175" cy="2334895"/>
          </a:xfrm>
          <a:custGeom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0 h 10000"/>
              <a:gd name="connsiteX0-1" fmla="*/ 0 w 10039"/>
              <a:gd name="connsiteY0-2" fmla="*/ 5589 h 10000"/>
              <a:gd name="connsiteX1-3" fmla="*/ 10039 w 10039"/>
              <a:gd name="connsiteY1-4" fmla="*/ 0 h 10000"/>
              <a:gd name="connsiteX2-5" fmla="*/ 10039 w 10039"/>
              <a:gd name="connsiteY2-6" fmla="*/ 10000 h 10000"/>
              <a:gd name="connsiteX3-7" fmla="*/ 39 w 10039"/>
              <a:gd name="connsiteY3-8" fmla="*/ 10000 h 10000"/>
              <a:gd name="connsiteX4-9" fmla="*/ 0 w 10039"/>
              <a:gd name="connsiteY4-10" fmla="*/ 5589 h 10000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039" h="10000">
                <a:moveTo>
                  <a:pt x="0" y="5589"/>
                </a:moveTo>
                <a:lnTo>
                  <a:pt x="10039" y="0"/>
                </a:lnTo>
                <a:lnTo>
                  <a:pt x="10039" y="10000"/>
                </a:lnTo>
                <a:lnTo>
                  <a:pt x="39" y="10000"/>
                </a:lnTo>
                <a:cubicBezTo>
                  <a:pt x="26" y="8530"/>
                  <a:pt x="13" y="7059"/>
                  <a:pt x="0" y="5589"/>
                </a:cubicBezTo>
                <a:close/>
              </a:path>
            </a:pathLst>
          </a:custGeom>
          <a:gradFill flip="none" rotWithShape="1">
            <a:gsLst>
              <a:gs pos="55000">
                <a:schemeClr val="accent5">
                  <a:alpha val="0"/>
                </a:schemeClr>
              </a:gs>
              <a:gs pos="82000">
                <a:schemeClr val="accent2">
                  <a:alpha val="0"/>
                </a:schemeClr>
              </a:gs>
              <a:gs pos="10000">
                <a:schemeClr val="accent5">
                  <a:alpha val="60000"/>
                </a:schemeClr>
              </a:gs>
              <a:gs pos="0">
                <a:schemeClr val="accent5">
                  <a:alpha val="80000"/>
                </a:schemeClr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7" name="流程图: 过程 7"/>
          <p:cNvSpPr/>
          <p:nvPr>
            <p:custDataLst>
              <p:tags r:id="rId6"/>
            </p:custDataLst>
          </p:nvPr>
        </p:nvSpPr>
        <p:spPr>
          <a:xfrm flipH="1">
            <a:off x="2038350" y="4493260"/>
            <a:ext cx="1365250" cy="2287905"/>
          </a:xfrm>
          <a:custGeom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0 h 10000"/>
              <a:gd name="connsiteX0-1" fmla="*/ 0 w 10039"/>
              <a:gd name="connsiteY0-2" fmla="*/ 5589 h 10000"/>
              <a:gd name="connsiteX1-3" fmla="*/ 10039 w 10039"/>
              <a:gd name="connsiteY1-4" fmla="*/ 0 h 10000"/>
              <a:gd name="connsiteX2-5" fmla="*/ 10039 w 10039"/>
              <a:gd name="connsiteY2-6" fmla="*/ 10000 h 10000"/>
              <a:gd name="connsiteX3-7" fmla="*/ 39 w 10039"/>
              <a:gd name="connsiteY3-8" fmla="*/ 10000 h 10000"/>
              <a:gd name="connsiteX4-9" fmla="*/ 0 w 10039"/>
              <a:gd name="connsiteY4-10" fmla="*/ 5589 h 10000"/>
              <a:gd name="connsiteX0-11" fmla="*/ 0 w 10039"/>
              <a:gd name="connsiteY0-12" fmla="*/ 5518 h 9929"/>
              <a:gd name="connsiteX1-13" fmla="*/ 10039 w 10039"/>
              <a:gd name="connsiteY1-14" fmla="*/ 0 h 9929"/>
              <a:gd name="connsiteX2-15" fmla="*/ 10039 w 10039"/>
              <a:gd name="connsiteY2-16" fmla="*/ 9929 h 9929"/>
              <a:gd name="connsiteX3-17" fmla="*/ 39 w 10039"/>
              <a:gd name="connsiteY3-18" fmla="*/ 9929 h 9929"/>
              <a:gd name="connsiteX4-19" fmla="*/ 0 w 10039"/>
              <a:gd name="connsiteY4-20" fmla="*/ 5518 h 9929"/>
              <a:gd name="connsiteX0-21" fmla="*/ 0 w 10000"/>
              <a:gd name="connsiteY0-22" fmla="*/ 5486 h 9929"/>
              <a:gd name="connsiteX1-23" fmla="*/ 10000 w 10000"/>
              <a:gd name="connsiteY1-24" fmla="*/ 0 h 9929"/>
              <a:gd name="connsiteX2-25" fmla="*/ 10000 w 10000"/>
              <a:gd name="connsiteY2-26" fmla="*/ 9929 h 9929"/>
              <a:gd name="connsiteX3-27" fmla="*/ 39 w 10000"/>
              <a:gd name="connsiteY3-28" fmla="*/ 9929 h 9929"/>
              <a:gd name="connsiteX4-29" fmla="*/ 0 w 10000"/>
              <a:gd name="connsiteY4-30" fmla="*/ 5486 h 9929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000" h="9929">
                <a:moveTo>
                  <a:pt x="0" y="5486"/>
                </a:moveTo>
                <a:lnTo>
                  <a:pt x="10000" y="0"/>
                </a:lnTo>
                <a:lnTo>
                  <a:pt x="10000" y="9929"/>
                </a:lnTo>
                <a:lnTo>
                  <a:pt x="39" y="9929"/>
                </a:lnTo>
                <a:lnTo>
                  <a:pt x="0" y="5486"/>
                </a:lnTo>
                <a:close/>
              </a:path>
            </a:pathLst>
          </a:custGeom>
          <a:noFill/>
          <a:ln w="19050">
            <a:gradFill flip="none" rotWithShape="1">
              <a:gsLst>
                <a:gs pos="67000">
                  <a:schemeClr val="accent5">
                    <a:alpha val="0"/>
                  </a:schemeClr>
                </a:gs>
                <a:gs pos="0">
                  <a:schemeClr val="accent2">
                    <a:alpha val="70000"/>
                  </a:schemeClr>
                </a:gs>
                <a:gs pos="8000">
                  <a:schemeClr val="accent2">
                    <a:alpha val="52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chemeClr val="accent1">
                    <a:shade val="50000"/>
                  </a:schemeClr>
                </a:solidFill>
              </a:ln>
              <a:noFill/>
              <a:cs typeface="微软雅黑" panose="020b0503020204020204" charset="-122"/>
            </a:endParaRPr>
          </a:p>
        </p:txBody>
      </p:sp>
      <p:sp>
        <p:nvSpPr>
          <p:cNvPr id="19" name="任意多边形 29"/>
          <p:cNvSpPr/>
          <p:nvPr>
            <p:custDataLst>
              <p:tags r:id="rId7"/>
            </p:custDataLst>
          </p:nvPr>
        </p:nvSpPr>
        <p:spPr>
          <a:xfrm flipH="1">
            <a:off x="-635" y="5408295"/>
            <a:ext cx="1450340" cy="144018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674" h="2654">
                <a:moveTo>
                  <a:pt x="2674" y="0"/>
                </a:moveTo>
                <a:lnTo>
                  <a:pt x="2674" y="2654"/>
                </a:lnTo>
                <a:lnTo>
                  <a:pt x="1" y="2654"/>
                </a:lnTo>
                <a:lnTo>
                  <a:pt x="0" y="2489"/>
                </a:lnTo>
                <a:lnTo>
                  <a:pt x="2674" y="0"/>
                </a:lnTo>
                <a:close/>
              </a:path>
            </a:pathLst>
          </a:custGeom>
          <a:gradFill>
            <a:gsLst>
              <a:gs pos="59000">
                <a:schemeClr val="accent2">
                  <a:alpha val="34000"/>
                </a:schemeClr>
              </a:gs>
              <a:gs pos="100000">
                <a:schemeClr val="accent3">
                  <a:alpha val="0"/>
                </a:schemeClr>
              </a:gs>
              <a:gs pos="0">
                <a:schemeClr val="accent2"/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0" name="任意多边形 32"/>
          <p:cNvSpPr/>
          <p:nvPr>
            <p:custDataLst>
              <p:tags r:id="rId8"/>
            </p:custDataLst>
          </p:nvPr>
        </p:nvSpPr>
        <p:spPr>
          <a:xfrm flipH="1">
            <a:off x="-14605" y="5448300"/>
            <a:ext cx="1463675" cy="145415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608" h="2565">
                <a:moveTo>
                  <a:pt x="2608" y="0"/>
                </a:moveTo>
                <a:lnTo>
                  <a:pt x="2608" y="2565"/>
                </a:lnTo>
                <a:lnTo>
                  <a:pt x="1" y="2565"/>
                </a:lnTo>
                <a:lnTo>
                  <a:pt x="0" y="2412"/>
                </a:lnTo>
                <a:lnTo>
                  <a:pt x="2608" y="0"/>
                </a:lnTo>
                <a:close/>
              </a:path>
            </a:pathLst>
          </a:custGeom>
          <a:noFill/>
          <a:ln w="19050">
            <a:gradFill>
              <a:gsLst>
                <a:gs pos="69000">
                  <a:schemeClr val="accent3">
                    <a:alpha val="0"/>
                  </a:schemeClr>
                </a:gs>
                <a:gs pos="0">
                  <a:schemeClr val="accent2">
                    <a:lumMod val="20000"/>
                    <a:lumOff val="80000"/>
                    <a:alpha val="55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7" name="副标题"/>
          <p:cNvSpPr/>
          <p:nvPr>
            <p:ph type="body" idx="2" hasCustomPrompt="1"/>
            <p:custDataLst>
              <p:tags r:id="rId9"/>
            </p:custDataLst>
          </p:nvPr>
        </p:nvSpPr>
        <p:spPr>
          <a:xfrm>
            <a:off x="5815330" y="448945"/>
            <a:ext cx="3788410" cy="1015365"/>
          </a:xfrm>
          <a:prstGeom prst="rect">
            <a:avLst/>
          </a:prstGeom>
        </p:spPr>
        <p:txBody>
          <a:bodyPr wrap="square" lIns="91440" tIns="0" rIns="91440" bIns="10795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1800" b="0" i="0" u="none" strike="noStrike" kern="1200" cap="none" spc="0" normalizeH="0" baseline="0" noProof="1">
                <a:solidFill>
                  <a:schemeClr val="bg1">
                    <a:lumMod val="85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</a:p>
        </p:txBody>
      </p:sp>
      <p:sp>
        <p:nvSpPr>
          <p:cNvPr id="6" name="标题"/>
          <p:cNvSpPr/>
          <p:nvPr>
            <p:ph type="title" idx="1" hasCustomPrompt="1"/>
            <p:custDataLst>
              <p:tags r:id="rId10"/>
            </p:custDataLst>
          </p:nvPr>
        </p:nvSpPr>
        <p:spPr>
          <a:xfrm>
            <a:off x="3816985" y="448310"/>
            <a:ext cx="2216150" cy="1016000"/>
          </a:xfrm>
          <a:prstGeom prst="rect">
            <a:avLst/>
          </a:prstGeom>
        </p:spPr>
        <p:txBody>
          <a:bodyPr wrap="square" lIns="0" tIns="0" rIns="0" bIns="0" rtlCol="0" anchor="b" anchorCtr="0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5400" b="1" i="0" u="none" strike="noStrike" kern="1200" cap="none" spc="0" normalizeH="0" baseline="0" noProof="1">
                <a:solidFill>
                  <a:schemeClr val="bg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标题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空白">
    <p:bg>
      <p:bgPr>
        <a:gradFill>
          <a:gsLst>
            <a:gs pos="0">
              <a:schemeClr val="tx2"/>
            </a:gs>
            <a:gs pos="90000">
              <a:schemeClr val="bg2"/>
            </a:gs>
          </a:gsLst>
          <a:lin ang="216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" name="流程图: 过程 7"/>
          <p:cNvSpPr/>
          <p:nvPr>
            <p:custDataLst>
              <p:tags r:id="rId1"/>
            </p:custDataLst>
          </p:nvPr>
        </p:nvSpPr>
        <p:spPr>
          <a:xfrm>
            <a:off x="11239500" y="6002020"/>
            <a:ext cx="943610" cy="877570"/>
          </a:xfrm>
          <a:custGeom>
            <a:gdLst>
              <a:gd name="connsiteX0" fmla="*/ 0 w 1486"/>
              <a:gd name="connsiteY0" fmla="*/ 1368 h 1382"/>
              <a:gd name="connsiteX1" fmla="*/ 1475 w 1486"/>
              <a:gd name="connsiteY1" fmla="*/ 0 h 1382"/>
              <a:gd name="connsiteX2" fmla="*/ 1486 w 1486"/>
              <a:gd name="connsiteY2" fmla="*/ 1382 h 1382"/>
              <a:gd name="connsiteX3" fmla="*/ 0 w 1486"/>
              <a:gd name="connsiteY3" fmla="*/ 1368 h 138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86" h="1382">
                <a:moveTo>
                  <a:pt x="0" y="1368"/>
                </a:moveTo>
                <a:lnTo>
                  <a:pt x="1475" y="0"/>
                </a:lnTo>
                <a:lnTo>
                  <a:pt x="1486" y="1382"/>
                </a:lnTo>
                <a:lnTo>
                  <a:pt x="0" y="1368"/>
                </a:lnTo>
                <a:close/>
              </a:path>
            </a:pathLst>
          </a:custGeom>
          <a:noFill/>
          <a:ln w="19050">
            <a:gradFill flip="none" rotWithShape="1">
              <a:gsLst>
                <a:gs pos="69000">
                  <a:schemeClr val="accent3">
                    <a:alpha val="0"/>
                  </a:schemeClr>
                </a:gs>
                <a:gs pos="0">
                  <a:schemeClr val="accent2">
                    <a:lumMod val="20000"/>
                    <a:lumOff val="80000"/>
                    <a:alpha val="55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chemeClr val="accent1">
                    <a:shade val="50000"/>
                  </a:schemeClr>
                </a:solidFill>
              </a:ln>
              <a:noFill/>
              <a:cs typeface="微软雅黑" panose="020b0503020204020204" charset="-122"/>
            </a:endParaRPr>
          </a:p>
        </p:txBody>
      </p:sp>
      <p:sp>
        <p:nvSpPr>
          <p:cNvPr id="11" name="流程图: 过程 7"/>
          <p:cNvSpPr/>
          <p:nvPr>
            <p:custDataLst>
              <p:tags r:id="rId2"/>
            </p:custDataLst>
          </p:nvPr>
        </p:nvSpPr>
        <p:spPr>
          <a:xfrm>
            <a:off x="11230610" y="5965825"/>
            <a:ext cx="958850" cy="900430"/>
          </a:xfrm>
          <a:custGeom>
            <a:gdLst>
              <a:gd name="connsiteX0" fmla="*/ 0 w 1510"/>
              <a:gd name="connsiteY0" fmla="*/ 1407 h 1418"/>
              <a:gd name="connsiteX1" fmla="*/ 1510 w 1510"/>
              <a:gd name="connsiteY1" fmla="*/ 0 h 1418"/>
              <a:gd name="connsiteX2" fmla="*/ 1500 w 1510"/>
              <a:gd name="connsiteY2" fmla="*/ 1418 h 1418"/>
              <a:gd name="connsiteX3" fmla="*/ 0 w 1510"/>
              <a:gd name="connsiteY3" fmla="*/ 1407 h 141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0" h="1418">
                <a:moveTo>
                  <a:pt x="0" y="1407"/>
                </a:moveTo>
                <a:lnTo>
                  <a:pt x="1510" y="0"/>
                </a:lnTo>
                <a:lnTo>
                  <a:pt x="1500" y="1418"/>
                </a:lnTo>
                <a:lnTo>
                  <a:pt x="0" y="1407"/>
                </a:lnTo>
                <a:close/>
              </a:path>
            </a:pathLst>
          </a:custGeom>
          <a:gradFill flip="none" rotWithShape="1">
            <a:gsLst>
              <a:gs pos="59000">
                <a:schemeClr val="accent2">
                  <a:alpha val="34000"/>
                </a:schemeClr>
              </a:gs>
              <a:gs pos="100000">
                <a:schemeClr val="accent3">
                  <a:alpha val="0"/>
                </a:schemeClr>
              </a:gs>
              <a:gs pos="0">
                <a:schemeClr val="accent2"/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9" name="流程图: 过程 7"/>
          <p:cNvSpPr/>
          <p:nvPr>
            <p:custDataLst>
              <p:tags r:id="rId3"/>
            </p:custDataLst>
          </p:nvPr>
        </p:nvSpPr>
        <p:spPr>
          <a:xfrm>
            <a:off x="10048240" y="4073525"/>
            <a:ext cx="1654810" cy="2783840"/>
          </a:xfrm>
          <a:custGeom>
            <a:gdLst>
              <a:gd name="connsiteX0" fmla="*/ 0 w 5430"/>
              <a:gd name="connsiteY0" fmla="*/ 5046 h 9088"/>
              <a:gd name="connsiteX1" fmla="*/ 5430 w 5430"/>
              <a:gd name="connsiteY1" fmla="*/ 0 h 9088"/>
              <a:gd name="connsiteX2" fmla="*/ 5430 w 5430"/>
              <a:gd name="connsiteY2" fmla="*/ 9088 h 9088"/>
              <a:gd name="connsiteX3" fmla="*/ 21 w 5430"/>
              <a:gd name="connsiteY3" fmla="*/ 9088 h 9088"/>
              <a:gd name="connsiteX4" fmla="*/ 0 w 5430"/>
              <a:gd name="connsiteY4" fmla="*/ 5046 h 908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30" h="9088">
                <a:moveTo>
                  <a:pt x="0" y="5046"/>
                </a:moveTo>
                <a:lnTo>
                  <a:pt x="5430" y="0"/>
                </a:lnTo>
                <a:lnTo>
                  <a:pt x="5430" y="9088"/>
                </a:lnTo>
                <a:lnTo>
                  <a:pt x="21" y="9088"/>
                </a:lnTo>
                <a:lnTo>
                  <a:pt x="0" y="5046"/>
                </a:lnTo>
                <a:close/>
              </a:path>
            </a:pathLst>
          </a:custGeom>
          <a:noFill/>
          <a:ln w="19050">
            <a:gradFill flip="none" rotWithShape="1">
              <a:gsLst>
                <a:gs pos="41000">
                  <a:schemeClr val="accent5">
                    <a:alpha val="0"/>
                  </a:schemeClr>
                </a:gs>
                <a:gs pos="0">
                  <a:schemeClr val="accent2">
                    <a:alpha val="70000"/>
                  </a:schemeClr>
                </a:gs>
                <a:gs pos="8000">
                  <a:schemeClr val="accent2">
                    <a:alpha val="52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chemeClr val="accent1">
                    <a:shade val="50000"/>
                  </a:schemeClr>
                </a:solidFill>
              </a:ln>
              <a:noFill/>
              <a:cs typeface="微软雅黑" panose="020b0503020204020204" charset="-122"/>
            </a:endParaRPr>
          </a:p>
        </p:txBody>
      </p:sp>
      <p:sp>
        <p:nvSpPr>
          <p:cNvPr id="8" name="流程图: 过程 7"/>
          <p:cNvSpPr/>
          <p:nvPr>
            <p:custDataLst>
              <p:tags r:id="rId4"/>
            </p:custDataLst>
          </p:nvPr>
        </p:nvSpPr>
        <p:spPr>
          <a:xfrm>
            <a:off x="10020935" y="4029710"/>
            <a:ext cx="1696720" cy="2828290"/>
          </a:xfrm>
          <a:custGeom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0 h 10000"/>
              <a:gd name="connsiteX0-1" fmla="*/ 0 w 10039"/>
              <a:gd name="connsiteY0-2" fmla="*/ 5589 h 10000"/>
              <a:gd name="connsiteX1-3" fmla="*/ 10039 w 10039"/>
              <a:gd name="connsiteY1-4" fmla="*/ 0 h 10000"/>
              <a:gd name="connsiteX2-5" fmla="*/ 10039 w 10039"/>
              <a:gd name="connsiteY2-6" fmla="*/ 10000 h 10000"/>
              <a:gd name="connsiteX3-7" fmla="*/ 39 w 10039"/>
              <a:gd name="connsiteY3-8" fmla="*/ 10000 h 10000"/>
              <a:gd name="connsiteX4-9" fmla="*/ 0 w 10039"/>
              <a:gd name="connsiteY4-10" fmla="*/ 5589 h 10000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039" h="10000">
                <a:moveTo>
                  <a:pt x="0" y="5589"/>
                </a:moveTo>
                <a:lnTo>
                  <a:pt x="10039" y="0"/>
                </a:lnTo>
                <a:lnTo>
                  <a:pt x="10039" y="10000"/>
                </a:lnTo>
                <a:lnTo>
                  <a:pt x="39" y="10000"/>
                </a:lnTo>
                <a:cubicBezTo>
                  <a:pt x="26" y="8530"/>
                  <a:pt x="13" y="7059"/>
                  <a:pt x="0" y="5589"/>
                </a:cubicBezTo>
                <a:close/>
              </a:path>
            </a:pathLst>
          </a:custGeom>
          <a:gradFill flip="none" rotWithShape="1">
            <a:gsLst>
              <a:gs pos="22000">
                <a:schemeClr val="accent5">
                  <a:alpha val="30000"/>
                </a:schemeClr>
              </a:gs>
              <a:gs pos="49000">
                <a:schemeClr val="accent5">
                  <a:alpha val="0"/>
                </a:schemeClr>
              </a:gs>
              <a:gs pos="100000">
                <a:schemeClr val="accent2">
                  <a:alpha val="0"/>
                </a:schemeClr>
              </a:gs>
              <a:gs pos="0">
                <a:schemeClr val="accent5">
                  <a:alpha val="80000"/>
                </a:schemeClr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7" name="流程图: 过程 7"/>
          <p:cNvSpPr/>
          <p:nvPr>
            <p:custDataLst>
              <p:tags r:id="rId5"/>
            </p:custDataLst>
          </p:nvPr>
        </p:nvSpPr>
        <p:spPr>
          <a:xfrm>
            <a:off x="9596755" y="2618740"/>
            <a:ext cx="2604135" cy="4257040"/>
          </a:xfrm>
          <a:custGeom>
            <a:gdLst>
              <a:gd name="connsiteX0" fmla="*/ 0 w 6578"/>
              <a:gd name="connsiteY0" fmla="*/ 6094 h 10752"/>
              <a:gd name="connsiteX1" fmla="*/ 6578 w 6578"/>
              <a:gd name="connsiteY1" fmla="*/ 0 h 10752"/>
              <a:gd name="connsiteX2" fmla="*/ 6578 w 6578"/>
              <a:gd name="connsiteY2" fmla="*/ 10752 h 10752"/>
              <a:gd name="connsiteX3" fmla="*/ 25 w 6578"/>
              <a:gd name="connsiteY3" fmla="*/ 10752 h 10752"/>
              <a:gd name="connsiteX4" fmla="*/ 0 w 6578"/>
              <a:gd name="connsiteY4" fmla="*/ 6094 h 1075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78" h="10752">
                <a:moveTo>
                  <a:pt x="0" y="6094"/>
                </a:moveTo>
                <a:lnTo>
                  <a:pt x="6578" y="0"/>
                </a:lnTo>
                <a:lnTo>
                  <a:pt x="6578" y="10752"/>
                </a:lnTo>
                <a:lnTo>
                  <a:pt x="25" y="10752"/>
                </a:lnTo>
                <a:lnTo>
                  <a:pt x="0" y="6094"/>
                </a:lnTo>
                <a:close/>
              </a:path>
            </a:pathLst>
          </a:custGeom>
          <a:noFill/>
          <a:ln w="19050">
            <a:gradFill flip="none" rotWithShape="1">
              <a:gsLst>
                <a:gs pos="30000">
                  <a:schemeClr val="accent5">
                    <a:alpha val="0"/>
                  </a:schemeClr>
                </a:gs>
                <a:gs pos="0">
                  <a:schemeClr val="accent2">
                    <a:alpha val="70000"/>
                  </a:schemeClr>
                </a:gs>
                <a:gs pos="8000">
                  <a:schemeClr val="accent2">
                    <a:alpha val="52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chemeClr val="accent1">
                    <a:shade val="50000"/>
                  </a:schemeClr>
                </a:solidFill>
              </a:ln>
              <a:noFill/>
              <a:cs typeface="微软雅黑" panose="020b0503020204020204" charset="-122"/>
            </a:endParaRPr>
          </a:p>
        </p:txBody>
      </p:sp>
      <p:sp>
        <p:nvSpPr>
          <p:cNvPr id="10" name="流程图: 过程 7"/>
          <p:cNvSpPr/>
          <p:nvPr>
            <p:custDataLst>
              <p:tags r:id="rId6"/>
            </p:custDataLst>
          </p:nvPr>
        </p:nvSpPr>
        <p:spPr>
          <a:xfrm>
            <a:off x="9607550" y="2600325"/>
            <a:ext cx="2584450" cy="4267835"/>
          </a:xfrm>
          <a:custGeom>
            <a:gdLst>
              <a:gd name="connsiteX0" fmla="*/ 0 w 4070"/>
              <a:gd name="connsiteY0" fmla="*/ 3787 h 6721"/>
              <a:gd name="connsiteX1" fmla="*/ 4066 w 4070"/>
              <a:gd name="connsiteY1" fmla="*/ 0 h 6721"/>
              <a:gd name="connsiteX2" fmla="*/ 4070 w 4070"/>
              <a:gd name="connsiteY2" fmla="*/ 6707 h 6721"/>
              <a:gd name="connsiteX3" fmla="*/ 20 w 4070"/>
              <a:gd name="connsiteY3" fmla="*/ 6721 h 6721"/>
              <a:gd name="connsiteX4" fmla="*/ 0 w 4070"/>
              <a:gd name="connsiteY4" fmla="*/ 3787 h 672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69" h="6721">
                <a:moveTo>
                  <a:pt x="0" y="3787"/>
                </a:moveTo>
                <a:lnTo>
                  <a:pt x="4066" y="0"/>
                </a:lnTo>
                <a:lnTo>
                  <a:pt x="4070" y="6707"/>
                </a:lnTo>
                <a:lnTo>
                  <a:pt x="20" y="6721"/>
                </a:lnTo>
                <a:cubicBezTo>
                  <a:pt x="15" y="5725"/>
                  <a:pt x="5" y="4783"/>
                  <a:pt x="0" y="3787"/>
                </a:cubicBezTo>
                <a:close/>
              </a:path>
            </a:pathLst>
          </a:custGeom>
          <a:gradFill flip="none" rotWithShape="1">
            <a:gsLst>
              <a:gs pos="32000">
                <a:schemeClr val="accent5">
                  <a:alpha val="0"/>
                </a:schemeClr>
              </a:gs>
              <a:gs pos="66000">
                <a:schemeClr val="accent2">
                  <a:alpha val="0"/>
                </a:schemeClr>
              </a:gs>
              <a:gs pos="0">
                <a:schemeClr val="accent5">
                  <a:alpha val="80000"/>
                </a:schemeClr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1" name="标题 10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ct val="0"/>
              </a:spcAft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>
            <a:normAutofit/>
          </a:bodyPr>
          <a:lstStyle>
            <a:lvl1pPr indent="0" eaLnBrk="1" fontAlgn="auto" latinLnBrk="0" hangingPunct="1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 indent="0" eaLnBrk="1" fontAlgn="auto" latinLnBrk="0" hangingPunct="1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 indent="0" eaLnBrk="1" fontAlgn="auto" latinLnBrk="0" hangingPunct="1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 indent="0" eaLnBrk="1" fontAlgn="auto" latinLnBrk="0" hangingPunct="1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 indent="0" eaLnBrk="1" fontAlgn="auto" latinLnBrk="0" hangingPunct="1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obj" preserve="1">
  <p:cSld name="内容">
    <p:bg>
      <p:bgPr>
        <a:gradFill>
          <a:gsLst>
            <a:gs pos="0">
              <a:schemeClr val="tx2"/>
            </a:gs>
            <a:gs pos="90000">
              <a:schemeClr val="bg2"/>
            </a:gs>
          </a:gsLst>
          <a:lin ang="216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" name="正文"/>
          <p:cNvSpPr txBox="1"/>
          <p:nvPr>
            <p:ph idx="7"/>
            <p:custDataLst>
              <p:tags r:id="rId1"/>
            </p:custDataLst>
          </p:nvPr>
        </p:nvSpPr>
        <p:spPr>
          <a:xfrm>
            <a:off x="608330" y="361315"/>
            <a:ext cx="10968990" cy="589534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0" name="流程图: 过程 7"/>
          <p:cNvSpPr/>
          <p:nvPr>
            <p:custDataLst>
              <p:tags r:id="rId2"/>
            </p:custDataLst>
          </p:nvPr>
        </p:nvSpPr>
        <p:spPr>
          <a:xfrm>
            <a:off x="9607550" y="2600325"/>
            <a:ext cx="2584450" cy="4267835"/>
          </a:xfrm>
          <a:custGeom>
            <a:gdLst>
              <a:gd name="connsiteX0" fmla="*/ 0 w 4070"/>
              <a:gd name="connsiteY0" fmla="*/ 3787 h 6721"/>
              <a:gd name="connsiteX1" fmla="*/ 4066 w 4070"/>
              <a:gd name="connsiteY1" fmla="*/ 0 h 6721"/>
              <a:gd name="connsiteX2" fmla="*/ 4070 w 4070"/>
              <a:gd name="connsiteY2" fmla="*/ 6707 h 6721"/>
              <a:gd name="connsiteX3" fmla="*/ 20 w 4070"/>
              <a:gd name="connsiteY3" fmla="*/ 6721 h 6721"/>
              <a:gd name="connsiteX4" fmla="*/ 0 w 4070"/>
              <a:gd name="connsiteY4" fmla="*/ 3787 h 672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69" h="6721">
                <a:moveTo>
                  <a:pt x="0" y="3787"/>
                </a:moveTo>
                <a:lnTo>
                  <a:pt x="4066" y="0"/>
                </a:lnTo>
                <a:lnTo>
                  <a:pt x="4070" y="6707"/>
                </a:lnTo>
                <a:lnTo>
                  <a:pt x="20" y="6721"/>
                </a:lnTo>
                <a:cubicBezTo>
                  <a:pt x="15" y="5725"/>
                  <a:pt x="5" y="4783"/>
                  <a:pt x="0" y="3787"/>
                </a:cubicBezTo>
                <a:close/>
              </a:path>
            </a:pathLst>
          </a:custGeom>
          <a:gradFill flip="none" rotWithShape="1">
            <a:gsLst>
              <a:gs pos="32000">
                <a:schemeClr val="accent5">
                  <a:alpha val="0"/>
                </a:schemeClr>
              </a:gs>
              <a:gs pos="66000">
                <a:schemeClr val="accent2">
                  <a:alpha val="0"/>
                </a:schemeClr>
              </a:gs>
              <a:gs pos="0">
                <a:schemeClr val="accent5">
                  <a:alpha val="80000"/>
                </a:schemeClr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7" name="流程图: 过程 7"/>
          <p:cNvSpPr/>
          <p:nvPr>
            <p:custDataLst>
              <p:tags r:id="rId3"/>
            </p:custDataLst>
          </p:nvPr>
        </p:nvSpPr>
        <p:spPr>
          <a:xfrm>
            <a:off x="9596755" y="2618740"/>
            <a:ext cx="2604135" cy="4257040"/>
          </a:xfrm>
          <a:custGeom>
            <a:gdLst>
              <a:gd name="connsiteX0" fmla="*/ 0 w 6578"/>
              <a:gd name="connsiteY0" fmla="*/ 6094 h 10752"/>
              <a:gd name="connsiteX1" fmla="*/ 6578 w 6578"/>
              <a:gd name="connsiteY1" fmla="*/ 0 h 10752"/>
              <a:gd name="connsiteX2" fmla="*/ 6578 w 6578"/>
              <a:gd name="connsiteY2" fmla="*/ 10752 h 10752"/>
              <a:gd name="connsiteX3" fmla="*/ 25 w 6578"/>
              <a:gd name="connsiteY3" fmla="*/ 10752 h 10752"/>
              <a:gd name="connsiteX4" fmla="*/ 0 w 6578"/>
              <a:gd name="connsiteY4" fmla="*/ 6094 h 1075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78" h="10752">
                <a:moveTo>
                  <a:pt x="0" y="6094"/>
                </a:moveTo>
                <a:lnTo>
                  <a:pt x="6578" y="0"/>
                </a:lnTo>
                <a:lnTo>
                  <a:pt x="6578" y="10752"/>
                </a:lnTo>
                <a:lnTo>
                  <a:pt x="25" y="10752"/>
                </a:lnTo>
                <a:lnTo>
                  <a:pt x="0" y="6094"/>
                </a:lnTo>
                <a:close/>
              </a:path>
            </a:pathLst>
          </a:custGeom>
          <a:noFill/>
          <a:ln w="19050">
            <a:gradFill flip="none" rotWithShape="1">
              <a:gsLst>
                <a:gs pos="30000">
                  <a:schemeClr val="accent5">
                    <a:alpha val="0"/>
                  </a:schemeClr>
                </a:gs>
                <a:gs pos="0">
                  <a:schemeClr val="accent2">
                    <a:alpha val="70000"/>
                  </a:schemeClr>
                </a:gs>
                <a:gs pos="8000">
                  <a:schemeClr val="accent2">
                    <a:alpha val="52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chemeClr val="accent1">
                    <a:shade val="50000"/>
                  </a:schemeClr>
                </a:solidFill>
              </a:ln>
              <a:noFill/>
              <a:cs typeface="微软雅黑" panose="020b0503020204020204" charset="-122"/>
            </a:endParaRPr>
          </a:p>
        </p:txBody>
      </p:sp>
      <p:sp>
        <p:nvSpPr>
          <p:cNvPr id="8" name="流程图: 过程 7"/>
          <p:cNvSpPr/>
          <p:nvPr>
            <p:custDataLst>
              <p:tags r:id="rId4"/>
            </p:custDataLst>
          </p:nvPr>
        </p:nvSpPr>
        <p:spPr>
          <a:xfrm>
            <a:off x="10020935" y="4029710"/>
            <a:ext cx="1696720" cy="2828290"/>
          </a:xfrm>
          <a:custGeom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0 h 10000"/>
              <a:gd name="connsiteX0-1" fmla="*/ 0 w 10039"/>
              <a:gd name="connsiteY0-2" fmla="*/ 5589 h 10000"/>
              <a:gd name="connsiteX1-3" fmla="*/ 10039 w 10039"/>
              <a:gd name="connsiteY1-4" fmla="*/ 0 h 10000"/>
              <a:gd name="connsiteX2-5" fmla="*/ 10039 w 10039"/>
              <a:gd name="connsiteY2-6" fmla="*/ 10000 h 10000"/>
              <a:gd name="connsiteX3-7" fmla="*/ 39 w 10039"/>
              <a:gd name="connsiteY3-8" fmla="*/ 10000 h 10000"/>
              <a:gd name="connsiteX4-9" fmla="*/ 0 w 10039"/>
              <a:gd name="connsiteY4-10" fmla="*/ 5589 h 10000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039" h="10000">
                <a:moveTo>
                  <a:pt x="0" y="5589"/>
                </a:moveTo>
                <a:lnTo>
                  <a:pt x="10039" y="0"/>
                </a:lnTo>
                <a:lnTo>
                  <a:pt x="10039" y="10000"/>
                </a:lnTo>
                <a:lnTo>
                  <a:pt x="39" y="10000"/>
                </a:lnTo>
                <a:cubicBezTo>
                  <a:pt x="26" y="8530"/>
                  <a:pt x="13" y="7059"/>
                  <a:pt x="0" y="5589"/>
                </a:cubicBezTo>
                <a:close/>
              </a:path>
            </a:pathLst>
          </a:custGeom>
          <a:gradFill flip="none" rotWithShape="1">
            <a:gsLst>
              <a:gs pos="22000">
                <a:schemeClr val="accent5">
                  <a:alpha val="30000"/>
                </a:schemeClr>
              </a:gs>
              <a:gs pos="49000">
                <a:schemeClr val="accent5">
                  <a:alpha val="0"/>
                </a:schemeClr>
              </a:gs>
              <a:gs pos="100000">
                <a:schemeClr val="accent2">
                  <a:alpha val="0"/>
                </a:schemeClr>
              </a:gs>
              <a:gs pos="0">
                <a:schemeClr val="accent5">
                  <a:alpha val="80000"/>
                </a:schemeClr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9" name="流程图: 过程 7"/>
          <p:cNvSpPr/>
          <p:nvPr>
            <p:custDataLst>
              <p:tags r:id="rId5"/>
            </p:custDataLst>
          </p:nvPr>
        </p:nvSpPr>
        <p:spPr>
          <a:xfrm>
            <a:off x="10048240" y="4073525"/>
            <a:ext cx="1654810" cy="2783840"/>
          </a:xfrm>
          <a:custGeom>
            <a:gdLst>
              <a:gd name="connsiteX0" fmla="*/ 0 w 5430"/>
              <a:gd name="connsiteY0" fmla="*/ 5046 h 9088"/>
              <a:gd name="connsiteX1" fmla="*/ 5430 w 5430"/>
              <a:gd name="connsiteY1" fmla="*/ 0 h 9088"/>
              <a:gd name="connsiteX2" fmla="*/ 5430 w 5430"/>
              <a:gd name="connsiteY2" fmla="*/ 9088 h 9088"/>
              <a:gd name="connsiteX3" fmla="*/ 21 w 5430"/>
              <a:gd name="connsiteY3" fmla="*/ 9088 h 9088"/>
              <a:gd name="connsiteX4" fmla="*/ 0 w 5430"/>
              <a:gd name="connsiteY4" fmla="*/ 5046 h 908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30" h="9088">
                <a:moveTo>
                  <a:pt x="0" y="5046"/>
                </a:moveTo>
                <a:lnTo>
                  <a:pt x="5430" y="0"/>
                </a:lnTo>
                <a:lnTo>
                  <a:pt x="5430" y="9088"/>
                </a:lnTo>
                <a:lnTo>
                  <a:pt x="21" y="9088"/>
                </a:lnTo>
                <a:lnTo>
                  <a:pt x="0" y="5046"/>
                </a:lnTo>
                <a:close/>
              </a:path>
            </a:pathLst>
          </a:custGeom>
          <a:noFill/>
          <a:ln w="19050">
            <a:gradFill flip="none" rotWithShape="1">
              <a:gsLst>
                <a:gs pos="41000">
                  <a:schemeClr val="accent5">
                    <a:alpha val="0"/>
                  </a:schemeClr>
                </a:gs>
                <a:gs pos="0">
                  <a:schemeClr val="accent2">
                    <a:alpha val="70000"/>
                  </a:schemeClr>
                </a:gs>
                <a:gs pos="8000">
                  <a:schemeClr val="accent2">
                    <a:alpha val="52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chemeClr val="accent1">
                    <a:shade val="50000"/>
                  </a:schemeClr>
                </a:solidFill>
              </a:ln>
              <a:noFill/>
              <a:cs typeface="微软雅黑" panose="020b0503020204020204" charset="-122"/>
            </a:endParaRPr>
          </a:p>
        </p:txBody>
      </p:sp>
      <p:sp>
        <p:nvSpPr>
          <p:cNvPr id="11" name="流程图: 过程 7"/>
          <p:cNvSpPr/>
          <p:nvPr>
            <p:custDataLst>
              <p:tags r:id="rId6"/>
            </p:custDataLst>
          </p:nvPr>
        </p:nvSpPr>
        <p:spPr>
          <a:xfrm>
            <a:off x="11230610" y="5965825"/>
            <a:ext cx="958850" cy="900430"/>
          </a:xfrm>
          <a:custGeom>
            <a:gdLst>
              <a:gd name="connsiteX0" fmla="*/ 0 w 1510"/>
              <a:gd name="connsiteY0" fmla="*/ 1407 h 1418"/>
              <a:gd name="connsiteX1" fmla="*/ 1510 w 1510"/>
              <a:gd name="connsiteY1" fmla="*/ 0 h 1418"/>
              <a:gd name="connsiteX2" fmla="*/ 1500 w 1510"/>
              <a:gd name="connsiteY2" fmla="*/ 1418 h 1418"/>
              <a:gd name="connsiteX3" fmla="*/ 0 w 1510"/>
              <a:gd name="connsiteY3" fmla="*/ 1407 h 141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0" h="1418">
                <a:moveTo>
                  <a:pt x="0" y="1407"/>
                </a:moveTo>
                <a:lnTo>
                  <a:pt x="1510" y="0"/>
                </a:lnTo>
                <a:lnTo>
                  <a:pt x="1500" y="1418"/>
                </a:lnTo>
                <a:lnTo>
                  <a:pt x="0" y="1407"/>
                </a:lnTo>
                <a:close/>
              </a:path>
            </a:pathLst>
          </a:custGeom>
          <a:gradFill flip="none" rotWithShape="1">
            <a:gsLst>
              <a:gs pos="59000">
                <a:schemeClr val="accent2">
                  <a:alpha val="34000"/>
                </a:schemeClr>
              </a:gs>
              <a:gs pos="100000">
                <a:schemeClr val="accent3">
                  <a:alpha val="0"/>
                </a:schemeClr>
              </a:gs>
              <a:gs pos="0">
                <a:schemeClr val="accent2"/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2" name="流程图: 过程 7"/>
          <p:cNvSpPr/>
          <p:nvPr>
            <p:custDataLst>
              <p:tags r:id="rId7"/>
            </p:custDataLst>
          </p:nvPr>
        </p:nvSpPr>
        <p:spPr>
          <a:xfrm>
            <a:off x="11239500" y="6002020"/>
            <a:ext cx="943610" cy="877570"/>
          </a:xfrm>
          <a:custGeom>
            <a:gdLst>
              <a:gd name="connsiteX0" fmla="*/ 0 w 1486"/>
              <a:gd name="connsiteY0" fmla="*/ 1368 h 1382"/>
              <a:gd name="connsiteX1" fmla="*/ 1475 w 1486"/>
              <a:gd name="connsiteY1" fmla="*/ 0 h 1382"/>
              <a:gd name="connsiteX2" fmla="*/ 1486 w 1486"/>
              <a:gd name="connsiteY2" fmla="*/ 1382 h 1382"/>
              <a:gd name="connsiteX3" fmla="*/ 0 w 1486"/>
              <a:gd name="connsiteY3" fmla="*/ 1368 h 138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86" h="1382">
                <a:moveTo>
                  <a:pt x="0" y="1368"/>
                </a:moveTo>
                <a:lnTo>
                  <a:pt x="1475" y="0"/>
                </a:lnTo>
                <a:lnTo>
                  <a:pt x="1486" y="1382"/>
                </a:lnTo>
                <a:lnTo>
                  <a:pt x="0" y="1368"/>
                </a:lnTo>
                <a:close/>
              </a:path>
            </a:pathLst>
          </a:custGeom>
          <a:noFill/>
          <a:ln w="19050">
            <a:gradFill flip="none" rotWithShape="1">
              <a:gsLst>
                <a:gs pos="69000">
                  <a:schemeClr val="accent3">
                    <a:alpha val="0"/>
                  </a:schemeClr>
                </a:gs>
                <a:gs pos="0">
                  <a:schemeClr val="accent2">
                    <a:lumMod val="20000"/>
                    <a:lumOff val="80000"/>
                    <a:alpha val="55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chemeClr val="accent1">
                    <a:shade val="50000"/>
                  </a:schemeClr>
                </a:solidFill>
              </a:ln>
              <a:noFill/>
              <a:cs typeface="微软雅黑" panose="020b0503020204020204" charset="-122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obj" preserve="1">
  <p:cSld name="末尾幻灯片">
    <p:bg>
      <p:bgPr>
        <a:gradFill>
          <a:gsLst>
            <a:gs pos="0">
              <a:schemeClr val="tx2"/>
            </a:gs>
            <a:gs pos="90000">
              <a:schemeClr val="bg2"/>
            </a:gs>
          </a:gsLst>
          <a:lin ang="216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8" name="署名"/>
          <p:cNvSpPr txBox="1"/>
          <p:nvPr>
            <p:ph type="body" idx="17" hasCustomPrompt="1"/>
            <p:custDataLst>
              <p:tags r:id="rId1"/>
            </p:custDataLst>
          </p:nvPr>
        </p:nvSpPr>
        <p:spPr>
          <a:xfrm>
            <a:off x="1231265" y="4471670"/>
            <a:ext cx="2285365" cy="342900"/>
          </a:xfrm>
          <a:prstGeom prst="parallelogram">
            <a:avLst>
              <a:gd name="adj" fmla="val 105925"/>
            </a:avLst>
          </a:prstGeom>
          <a:gradFill>
            <a:gsLst>
              <a:gs pos="34000">
                <a:schemeClr val="accent1"/>
              </a:gs>
              <a:gs pos="100000">
                <a:schemeClr val="accent2"/>
              </a:gs>
            </a:gsLst>
            <a:lin ang="0" scaled="0"/>
          </a:gradFill>
        </p:spPr>
        <p:txBody>
          <a:bodyPr wrap="square" lIns="0" tIns="0" rIns="0" bIns="0" rtlCol="0" anchor="ctr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400" b="1" i="0" u="none" strike="noStrike" kern="1200" cap="none" spc="0" normalizeH="0" baseline="0" noProof="1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lvl="0" algn="ctr">
              <a:lnSpc>
                <a:spcPct val="100000"/>
              </a:lnSpc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15" name="副标题"/>
          <p:cNvSpPr/>
          <p:nvPr>
            <p:ph type="title" idx="16" hasCustomPrompt="1"/>
            <p:custDataLst>
              <p:tags r:id="rId2"/>
            </p:custDataLst>
          </p:nvPr>
        </p:nvSpPr>
        <p:spPr>
          <a:xfrm>
            <a:off x="1053464" y="1884557"/>
            <a:ext cx="6116955" cy="2007220"/>
          </a:xfrm>
          <a:prstGeom prst="rect">
            <a:avLst/>
          </a:prstGeom>
          <a:noFill/>
        </p:spPr>
        <p:txBody>
          <a:bodyPr wrap="square" lIns="91440" tIns="0" rIns="91440" bIns="0" rtlCol="0" anchor="ctr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5400" b="1" i="0" u="none" strike="noStrike" kern="1200" cap="none" spc="0" normalizeH="0" baseline="0" noProof="1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</a:p>
        </p:txBody>
      </p:sp>
      <p:sp>
        <p:nvSpPr>
          <p:cNvPr id="12" name="矩形 11"/>
          <p:cNvSpPr/>
          <p:nvPr userDrawn="1">
            <p:custDataLst>
              <p:tags r:id="rId3"/>
            </p:custDataLst>
          </p:nvPr>
        </p:nvSpPr>
        <p:spPr>
          <a:xfrm>
            <a:off x="9629140" y="-635"/>
            <a:ext cx="1785620" cy="6864350"/>
          </a:xfrm>
          <a:prstGeom prst="rect">
            <a:avLst/>
          </a:prstGeom>
          <a:gradFill>
            <a:gsLst>
              <a:gs pos="42000">
                <a:schemeClr val="accent5">
                  <a:alpha val="0"/>
                </a:schemeClr>
              </a:gs>
              <a:gs pos="100000">
                <a:schemeClr val="accent5">
                  <a:alpha val="82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9" name="矩形 8"/>
          <p:cNvSpPr/>
          <p:nvPr userDrawn="1">
            <p:custDataLst>
              <p:tags r:id="rId4"/>
            </p:custDataLst>
          </p:nvPr>
        </p:nvSpPr>
        <p:spPr>
          <a:xfrm>
            <a:off x="9607550" y="-635"/>
            <a:ext cx="1785620" cy="6864350"/>
          </a:xfrm>
          <a:prstGeom prst="rect">
            <a:avLst/>
          </a:prstGeom>
          <a:noFill/>
          <a:ln w="19050">
            <a:gradFill>
              <a:gsLst>
                <a:gs pos="100000">
                  <a:schemeClr val="accent5">
                    <a:alpha val="0"/>
                  </a:schemeClr>
                </a:gs>
                <a:gs pos="0">
                  <a:schemeClr val="accent2">
                    <a:alpha val="70000"/>
                  </a:schemeClr>
                </a:gs>
              </a:gsLst>
              <a:lin ang="108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7" name="流程图: 过程 7"/>
          <p:cNvSpPr/>
          <p:nvPr userDrawn="1">
            <p:custDataLst>
              <p:tags r:id="rId5"/>
            </p:custDataLst>
          </p:nvPr>
        </p:nvSpPr>
        <p:spPr>
          <a:xfrm>
            <a:off x="6664960" y="981710"/>
            <a:ext cx="3535045" cy="5888355"/>
          </a:xfrm>
          <a:custGeom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0 h 10000"/>
              <a:gd name="connsiteX0-1" fmla="*/ 0 w 10039"/>
              <a:gd name="connsiteY0-2" fmla="*/ 5589 h 10000"/>
              <a:gd name="connsiteX1-3" fmla="*/ 10039 w 10039"/>
              <a:gd name="connsiteY1-4" fmla="*/ 0 h 10000"/>
              <a:gd name="connsiteX2-5" fmla="*/ 10039 w 10039"/>
              <a:gd name="connsiteY2-6" fmla="*/ 10000 h 10000"/>
              <a:gd name="connsiteX3-7" fmla="*/ 39 w 10039"/>
              <a:gd name="connsiteY3-8" fmla="*/ 10000 h 10000"/>
              <a:gd name="connsiteX4-9" fmla="*/ 0 w 10039"/>
              <a:gd name="connsiteY4-10" fmla="*/ 5589 h 10000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039" h="10000">
                <a:moveTo>
                  <a:pt x="0" y="5589"/>
                </a:moveTo>
                <a:lnTo>
                  <a:pt x="10039" y="0"/>
                </a:lnTo>
                <a:lnTo>
                  <a:pt x="10039" y="10000"/>
                </a:lnTo>
                <a:lnTo>
                  <a:pt x="39" y="10000"/>
                </a:lnTo>
                <a:cubicBezTo>
                  <a:pt x="26" y="8530"/>
                  <a:pt x="13" y="7059"/>
                  <a:pt x="0" y="5589"/>
                </a:cubicBezTo>
                <a:close/>
              </a:path>
            </a:pathLst>
          </a:custGeom>
          <a:gradFill flip="none" rotWithShape="1">
            <a:gsLst>
              <a:gs pos="59000">
                <a:schemeClr val="accent5">
                  <a:alpha val="0"/>
                </a:schemeClr>
              </a:gs>
              <a:gs pos="66000">
                <a:schemeClr val="accent2">
                  <a:alpha val="0"/>
                </a:schemeClr>
              </a:gs>
              <a:gs pos="10000">
                <a:schemeClr val="accent5">
                  <a:alpha val="60000"/>
                </a:schemeClr>
              </a:gs>
              <a:gs pos="0">
                <a:schemeClr val="accent5">
                  <a:alpha val="80000"/>
                </a:schemeClr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8" name="流程图: 过程 7"/>
          <p:cNvSpPr/>
          <p:nvPr userDrawn="1">
            <p:custDataLst>
              <p:tags r:id="rId6"/>
            </p:custDataLst>
          </p:nvPr>
        </p:nvSpPr>
        <p:spPr>
          <a:xfrm>
            <a:off x="6722110" y="1073150"/>
            <a:ext cx="3448050" cy="5795645"/>
          </a:xfrm>
          <a:custGeom>
            <a:gdLst>
              <a:gd name="connsiteX0" fmla="*/ 0 w 5430"/>
              <a:gd name="connsiteY0" fmla="*/ 5046 h 9088"/>
              <a:gd name="connsiteX1" fmla="*/ 5430 w 5430"/>
              <a:gd name="connsiteY1" fmla="*/ 0 h 9088"/>
              <a:gd name="connsiteX2" fmla="*/ 5430 w 5430"/>
              <a:gd name="connsiteY2" fmla="*/ 9088 h 9088"/>
              <a:gd name="connsiteX3" fmla="*/ 21 w 5430"/>
              <a:gd name="connsiteY3" fmla="*/ 9088 h 9088"/>
              <a:gd name="connsiteX4" fmla="*/ 0 w 5430"/>
              <a:gd name="connsiteY4" fmla="*/ 5046 h 908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30" h="9088">
                <a:moveTo>
                  <a:pt x="0" y="5046"/>
                </a:moveTo>
                <a:lnTo>
                  <a:pt x="5430" y="0"/>
                </a:lnTo>
                <a:lnTo>
                  <a:pt x="5430" y="9088"/>
                </a:lnTo>
                <a:lnTo>
                  <a:pt x="21" y="9088"/>
                </a:lnTo>
                <a:lnTo>
                  <a:pt x="0" y="5046"/>
                </a:lnTo>
                <a:close/>
              </a:path>
            </a:pathLst>
          </a:custGeom>
          <a:noFill/>
          <a:ln w="19050">
            <a:gradFill flip="none" rotWithShape="1">
              <a:gsLst>
                <a:gs pos="67000">
                  <a:schemeClr val="accent5">
                    <a:alpha val="0"/>
                  </a:schemeClr>
                </a:gs>
                <a:gs pos="0">
                  <a:schemeClr val="accent2">
                    <a:alpha val="70000"/>
                  </a:schemeClr>
                </a:gs>
                <a:gs pos="8000">
                  <a:schemeClr val="accent2">
                    <a:alpha val="52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chemeClr val="accent1">
                    <a:shade val="50000"/>
                  </a:schemeClr>
                </a:solidFill>
              </a:ln>
              <a:noFill/>
              <a:cs typeface="微软雅黑" panose="020b0503020204020204" charset="-122"/>
            </a:endParaRPr>
          </a:p>
        </p:txBody>
      </p:sp>
      <p:sp>
        <p:nvSpPr>
          <p:cNvPr id="10" name="流程图: 过程 7"/>
          <p:cNvSpPr/>
          <p:nvPr userDrawn="1">
            <p:custDataLst>
              <p:tags r:id="rId7"/>
            </p:custDataLst>
          </p:nvPr>
        </p:nvSpPr>
        <p:spPr>
          <a:xfrm>
            <a:off x="7140575" y="4029710"/>
            <a:ext cx="1697990" cy="2828290"/>
          </a:xfrm>
          <a:custGeom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0 h 10000"/>
              <a:gd name="connsiteX0-1" fmla="*/ 0 w 10039"/>
              <a:gd name="connsiteY0-2" fmla="*/ 5589 h 10000"/>
              <a:gd name="connsiteX1-3" fmla="*/ 10039 w 10039"/>
              <a:gd name="connsiteY1-4" fmla="*/ 0 h 10000"/>
              <a:gd name="connsiteX2-5" fmla="*/ 10039 w 10039"/>
              <a:gd name="connsiteY2-6" fmla="*/ 10000 h 10000"/>
              <a:gd name="connsiteX3-7" fmla="*/ 39 w 10039"/>
              <a:gd name="connsiteY3-8" fmla="*/ 10000 h 10000"/>
              <a:gd name="connsiteX4-9" fmla="*/ 0 w 10039"/>
              <a:gd name="connsiteY4-10" fmla="*/ 5589 h 10000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039" h="10000">
                <a:moveTo>
                  <a:pt x="0" y="5589"/>
                </a:moveTo>
                <a:lnTo>
                  <a:pt x="10039" y="0"/>
                </a:lnTo>
                <a:lnTo>
                  <a:pt x="10039" y="10000"/>
                </a:lnTo>
                <a:lnTo>
                  <a:pt x="39" y="10000"/>
                </a:lnTo>
                <a:cubicBezTo>
                  <a:pt x="26" y="8530"/>
                  <a:pt x="13" y="7059"/>
                  <a:pt x="0" y="5589"/>
                </a:cubicBezTo>
                <a:close/>
              </a:path>
            </a:pathLst>
          </a:custGeom>
          <a:gradFill flip="none" rotWithShape="1">
            <a:gsLst>
              <a:gs pos="55000">
                <a:schemeClr val="accent5">
                  <a:alpha val="0"/>
                </a:schemeClr>
              </a:gs>
              <a:gs pos="82000">
                <a:schemeClr val="accent2">
                  <a:alpha val="0"/>
                </a:schemeClr>
              </a:gs>
              <a:gs pos="10000">
                <a:schemeClr val="accent5">
                  <a:alpha val="60000"/>
                </a:schemeClr>
              </a:gs>
              <a:gs pos="0">
                <a:schemeClr val="accent5">
                  <a:alpha val="80000"/>
                </a:schemeClr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1" name="流程图: 过程 7"/>
          <p:cNvSpPr/>
          <p:nvPr userDrawn="1">
            <p:custDataLst>
              <p:tags r:id="rId8"/>
            </p:custDataLst>
          </p:nvPr>
        </p:nvSpPr>
        <p:spPr>
          <a:xfrm>
            <a:off x="7161530" y="4086225"/>
            <a:ext cx="1656080" cy="2771775"/>
          </a:xfrm>
          <a:custGeom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0 h 10000"/>
              <a:gd name="connsiteX0-1" fmla="*/ 0 w 10039"/>
              <a:gd name="connsiteY0-2" fmla="*/ 5589 h 10000"/>
              <a:gd name="connsiteX1-3" fmla="*/ 10039 w 10039"/>
              <a:gd name="connsiteY1-4" fmla="*/ 0 h 10000"/>
              <a:gd name="connsiteX2-5" fmla="*/ 10039 w 10039"/>
              <a:gd name="connsiteY2-6" fmla="*/ 10000 h 10000"/>
              <a:gd name="connsiteX3-7" fmla="*/ 39 w 10039"/>
              <a:gd name="connsiteY3-8" fmla="*/ 10000 h 10000"/>
              <a:gd name="connsiteX4-9" fmla="*/ 0 w 10039"/>
              <a:gd name="connsiteY4-10" fmla="*/ 5589 h 10000"/>
              <a:gd name="connsiteX0-11" fmla="*/ 0 w 10039"/>
              <a:gd name="connsiteY0-12" fmla="*/ 5518 h 9929"/>
              <a:gd name="connsiteX1-13" fmla="*/ 10039 w 10039"/>
              <a:gd name="connsiteY1-14" fmla="*/ 0 h 9929"/>
              <a:gd name="connsiteX2-15" fmla="*/ 10039 w 10039"/>
              <a:gd name="connsiteY2-16" fmla="*/ 9929 h 9929"/>
              <a:gd name="connsiteX3-17" fmla="*/ 39 w 10039"/>
              <a:gd name="connsiteY3-18" fmla="*/ 9929 h 9929"/>
              <a:gd name="connsiteX4-19" fmla="*/ 0 w 10039"/>
              <a:gd name="connsiteY4-20" fmla="*/ 5518 h 9929"/>
              <a:gd name="connsiteX0-21" fmla="*/ 0 w 10000"/>
              <a:gd name="connsiteY0-22" fmla="*/ 5486 h 9929"/>
              <a:gd name="connsiteX1-23" fmla="*/ 10000 w 10000"/>
              <a:gd name="connsiteY1-24" fmla="*/ 0 h 9929"/>
              <a:gd name="connsiteX2-25" fmla="*/ 10000 w 10000"/>
              <a:gd name="connsiteY2-26" fmla="*/ 9929 h 9929"/>
              <a:gd name="connsiteX3-27" fmla="*/ 39 w 10000"/>
              <a:gd name="connsiteY3-28" fmla="*/ 9929 h 9929"/>
              <a:gd name="connsiteX4-29" fmla="*/ 0 w 10000"/>
              <a:gd name="connsiteY4-30" fmla="*/ 5486 h 9929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000" h="9929">
                <a:moveTo>
                  <a:pt x="0" y="5486"/>
                </a:moveTo>
                <a:lnTo>
                  <a:pt x="10000" y="0"/>
                </a:lnTo>
                <a:lnTo>
                  <a:pt x="10000" y="9929"/>
                </a:lnTo>
                <a:lnTo>
                  <a:pt x="39" y="9929"/>
                </a:lnTo>
                <a:lnTo>
                  <a:pt x="0" y="5486"/>
                </a:lnTo>
                <a:close/>
              </a:path>
            </a:pathLst>
          </a:custGeom>
          <a:noFill/>
          <a:ln w="19050">
            <a:gradFill flip="none" rotWithShape="1">
              <a:gsLst>
                <a:gs pos="67000">
                  <a:schemeClr val="accent5">
                    <a:alpha val="0"/>
                  </a:schemeClr>
                </a:gs>
                <a:gs pos="0">
                  <a:schemeClr val="accent2">
                    <a:alpha val="70000"/>
                  </a:schemeClr>
                </a:gs>
                <a:gs pos="8000">
                  <a:schemeClr val="accent2">
                    <a:alpha val="52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chemeClr val="accent1">
                    <a:shade val="50000"/>
                  </a:schemeClr>
                </a:solidFill>
              </a:ln>
              <a:noFill/>
              <a:cs typeface="微软雅黑" panose="020b0503020204020204" charset="-122"/>
            </a:endParaRPr>
          </a:p>
        </p:txBody>
      </p:sp>
      <p:sp>
        <p:nvSpPr>
          <p:cNvPr id="13" name="流程图: 过程 7"/>
          <p:cNvSpPr/>
          <p:nvPr userDrawn="1">
            <p:custDataLst>
              <p:tags r:id="rId9"/>
            </p:custDataLst>
          </p:nvPr>
        </p:nvSpPr>
        <p:spPr>
          <a:xfrm>
            <a:off x="10494010" y="2611755"/>
            <a:ext cx="1697990" cy="4257040"/>
          </a:xfrm>
          <a:custGeom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0 h 10000"/>
              <a:gd name="connsiteX0-1" fmla="*/ 0 w 10039"/>
              <a:gd name="connsiteY0-2" fmla="*/ 5589 h 10000"/>
              <a:gd name="connsiteX1-3" fmla="*/ 10039 w 10039"/>
              <a:gd name="connsiteY1-4" fmla="*/ 0 h 10000"/>
              <a:gd name="connsiteX2-5" fmla="*/ 10039 w 10039"/>
              <a:gd name="connsiteY2-6" fmla="*/ 10000 h 10000"/>
              <a:gd name="connsiteX3-7" fmla="*/ 39 w 10039"/>
              <a:gd name="connsiteY3-8" fmla="*/ 10000 h 10000"/>
              <a:gd name="connsiteX4-9" fmla="*/ 0 w 10039"/>
              <a:gd name="connsiteY4-10" fmla="*/ 5589 h 10000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674" h="6704">
                <a:moveTo>
                  <a:pt x="2674" y="0"/>
                </a:moveTo>
                <a:lnTo>
                  <a:pt x="2674" y="2250"/>
                </a:lnTo>
                <a:lnTo>
                  <a:pt x="2674" y="4454"/>
                </a:lnTo>
                <a:lnTo>
                  <a:pt x="2674" y="6704"/>
                </a:lnTo>
                <a:lnTo>
                  <a:pt x="10" y="6704"/>
                </a:lnTo>
                <a:cubicBezTo>
                  <a:pt x="7" y="6049"/>
                  <a:pt x="3" y="5394"/>
                  <a:pt x="0" y="4739"/>
                </a:cubicBezTo>
                <a:lnTo>
                  <a:pt x="307" y="4454"/>
                </a:lnTo>
                <a:lnTo>
                  <a:pt x="10" y="4454"/>
                </a:lnTo>
                <a:cubicBezTo>
                  <a:pt x="7" y="3799"/>
                  <a:pt x="3" y="3144"/>
                  <a:pt x="0" y="2489"/>
                </a:cubicBezTo>
                <a:lnTo>
                  <a:pt x="2674" y="0"/>
                </a:lnTo>
                <a:close/>
              </a:path>
            </a:pathLst>
          </a:custGeom>
          <a:gradFill flip="none" rotWithShape="1">
            <a:gsLst>
              <a:gs pos="43000">
                <a:schemeClr val="accent2">
                  <a:alpha val="0"/>
                </a:schemeClr>
              </a:gs>
              <a:gs pos="10000">
                <a:schemeClr val="accent5">
                  <a:alpha val="60000"/>
                </a:schemeClr>
              </a:gs>
              <a:gs pos="0">
                <a:schemeClr val="accent5">
                  <a:alpha val="80000"/>
                </a:schemeClr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" name="流程图: 过程 7"/>
          <p:cNvSpPr/>
          <p:nvPr userDrawn="1">
            <p:custDataLst>
              <p:tags r:id="rId10"/>
            </p:custDataLst>
          </p:nvPr>
        </p:nvSpPr>
        <p:spPr>
          <a:xfrm>
            <a:off x="10535920" y="2661285"/>
            <a:ext cx="1656080" cy="4189730"/>
          </a:xfrm>
          <a:custGeom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0 h 10000"/>
              <a:gd name="connsiteX0-1" fmla="*/ 0 w 10039"/>
              <a:gd name="connsiteY0-2" fmla="*/ 5589 h 10000"/>
              <a:gd name="connsiteX1-3" fmla="*/ 10039 w 10039"/>
              <a:gd name="connsiteY1-4" fmla="*/ 0 h 10000"/>
              <a:gd name="connsiteX2-5" fmla="*/ 10039 w 10039"/>
              <a:gd name="connsiteY2-6" fmla="*/ 10000 h 10000"/>
              <a:gd name="connsiteX3-7" fmla="*/ 39 w 10039"/>
              <a:gd name="connsiteY3-8" fmla="*/ 10000 h 10000"/>
              <a:gd name="connsiteX4-9" fmla="*/ 0 w 10039"/>
              <a:gd name="connsiteY4-10" fmla="*/ 5589 h 10000"/>
              <a:gd name="connsiteX0-11" fmla="*/ 0 w 10039"/>
              <a:gd name="connsiteY0-12" fmla="*/ 5518 h 9929"/>
              <a:gd name="connsiteX1-13" fmla="*/ 10039 w 10039"/>
              <a:gd name="connsiteY1-14" fmla="*/ 0 h 9929"/>
              <a:gd name="connsiteX2-15" fmla="*/ 10039 w 10039"/>
              <a:gd name="connsiteY2-16" fmla="*/ 9929 h 9929"/>
              <a:gd name="connsiteX3-17" fmla="*/ 39 w 10039"/>
              <a:gd name="connsiteY3-18" fmla="*/ 9929 h 9929"/>
              <a:gd name="connsiteX4-19" fmla="*/ 0 w 10039"/>
              <a:gd name="connsiteY4-20" fmla="*/ 5518 h 9929"/>
              <a:gd name="connsiteX0-21" fmla="*/ 0 w 10000"/>
              <a:gd name="connsiteY0-22" fmla="*/ 5486 h 9929"/>
              <a:gd name="connsiteX1-23" fmla="*/ 10000 w 10000"/>
              <a:gd name="connsiteY1-24" fmla="*/ 0 h 9929"/>
              <a:gd name="connsiteX2-25" fmla="*/ 10000 w 10000"/>
              <a:gd name="connsiteY2-26" fmla="*/ 9929 h 9929"/>
              <a:gd name="connsiteX3-27" fmla="*/ 39 w 10000"/>
              <a:gd name="connsiteY3-28" fmla="*/ 9929 h 9929"/>
              <a:gd name="connsiteX4-29" fmla="*/ 0 w 10000"/>
              <a:gd name="connsiteY4-30" fmla="*/ 5486 h 9929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608" h="6598">
                <a:moveTo>
                  <a:pt x="2608" y="0"/>
                </a:moveTo>
                <a:lnTo>
                  <a:pt x="2608" y="2233"/>
                </a:lnTo>
                <a:lnTo>
                  <a:pt x="2608" y="4365"/>
                </a:lnTo>
                <a:lnTo>
                  <a:pt x="2608" y="6598"/>
                </a:lnTo>
                <a:lnTo>
                  <a:pt x="10" y="6598"/>
                </a:lnTo>
                <a:lnTo>
                  <a:pt x="0" y="4645"/>
                </a:lnTo>
                <a:lnTo>
                  <a:pt x="303" y="4365"/>
                </a:lnTo>
                <a:lnTo>
                  <a:pt x="10" y="4365"/>
                </a:lnTo>
                <a:lnTo>
                  <a:pt x="0" y="2412"/>
                </a:lnTo>
                <a:lnTo>
                  <a:pt x="2608" y="0"/>
                </a:lnTo>
                <a:close/>
              </a:path>
            </a:pathLst>
          </a:custGeom>
          <a:noFill/>
          <a:ln w="19050">
            <a:gradFill flip="none" rotWithShape="1">
              <a:gsLst>
                <a:gs pos="36000">
                  <a:schemeClr val="accent5">
                    <a:alpha val="0"/>
                  </a:schemeClr>
                </a:gs>
                <a:gs pos="0">
                  <a:schemeClr val="accent2">
                    <a:alpha val="70000"/>
                  </a:schemeClr>
                </a:gs>
                <a:gs pos="8000">
                  <a:schemeClr val="accent2">
                    <a:alpha val="52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ln>
                <a:solidFill>
                  <a:schemeClr val="accent1">
                    <a:shade val="50000"/>
                  </a:schemeClr>
                </a:solidFill>
              </a:ln>
              <a:noFill/>
              <a:cs typeface="微软雅黑" panose="020b0503020204020204" charset="-122"/>
            </a:endParaRPr>
          </a:p>
        </p:txBody>
      </p:sp>
      <p:sp>
        <p:nvSpPr>
          <p:cNvPr id="16" name="流程图: 过程 7"/>
          <p:cNvSpPr/>
          <p:nvPr userDrawn="1">
            <p:custDataLst>
              <p:tags r:id="rId11"/>
            </p:custDataLst>
          </p:nvPr>
        </p:nvSpPr>
        <p:spPr>
          <a:xfrm>
            <a:off x="10494010" y="3860165"/>
            <a:ext cx="1697990" cy="2997835"/>
          </a:xfrm>
          <a:custGeom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0 h 10000"/>
              <a:gd name="connsiteX0-1" fmla="*/ 0 w 10039"/>
              <a:gd name="connsiteY0-2" fmla="*/ 5589 h 10000"/>
              <a:gd name="connsiteX1-3" fmla="*/ 10039 w 10039"/>
              <a:gd name="connsiteY1-4" fmla="*/ 0 h 10000"/>
              <a:gd name="connsiteX2-5" fmla="*/ 10039 w 10039"/>
              <a:gd name="connsiteY2-6" fmla="*/ 10000 h 10000"/>
              <a:gd name="connsiteX3-7" fmla="*/ 39 w 10039"/>
              <a:gd name="connsiteY3-8" fmla="*/ 10000 h 10000"/>
              <a:gd name="connsiteX4-9" fmla="*/ 0 w 10039"/>
              <a:gd name="connsiteY4-10" fmla="*/ 5589 h 10000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674" h="4721">
                <a:moveTo>
                  <a:pt x="2674" y="0"/>
                </a:moveTo>
                <a:lnTo>
                  <a:pt x="2674" y="267"/>
                </a:lnTo>
                <a:lnTo>
                  <a:pt x="2674" y="4454"/>
                </a:lnTo>
                <a:lnTo>
                  <a:pt x="2674" y="4721"/>
                </a:lnTo>
                <a:lnTo>
                  <a:pt x="10" y="4721"/>
                </a:lnTo>
                <a:cubicBezTo>
                  <a:pt x="7" y="4066"/>
                  <a:pt x="3" y="3411"/>
                  <a:pt x="0" y="2756"/>
                </a:cubicBezTo>
                <a:lnTo>
                  <a:pt x="1" y="2755"/>
                </a:lnTo>
                <a:lnTo>
                  <a:pt x="0" y="2489"/>
                </a:lnTo>
                <a:lnTo>
                  <a:pt x="2674" y="0"/>
                </a:lnTo>
                <a:close/>
              </a:path>
            </a:pathLst>
          </a:custGeom>
          <a:gradFill flip="none" rotWithShape="1">
            <a:gsLst>
              <a:gs pos="54000">
                <a:schemeClr val="accent5">
                  <a:alpha val="0"/>
                </a:schemeClr>
              </a:gs>
              <a:gs pos="0">
                <a:schemeClr val="accent2">
                  <a:alpha val="73000"/>
                </a:schemeClr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7" name="流程图: 过程 7"/>
          <p:cNvSpPr/>
          <p:nvPr userDrawn="1">
            <p:custDataLst>
              <p:tags r:id="rId12"/>
            </p:custDataLst>
          </p:nvPr>
        </p:nvSpPr>
        <p:spPr>
          <a:xfrm>
            <a:off x="10528935" y="3916680"/>
            <a:ext cx="1656080" cy="2941320"/>
          </a:xfrm>
          <a:custGeom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0 h 10000"/>
              <a:gd name="connsiteX0-1" fmla="*/ 0 w 10039"/>
              <a:gd name="connsiteY0-2" fmla="*/ 5589 h 10000"/>
              <a:gd name="connsiteX1-3" fmla="*/ 10039 w 10039"/>
              <a:gd name="connsiteY1-4" fmla="*/ 0 h 10000"/>
              <a:gd name="connsiteX2-5" fmla="*/ 10039 w 10039"/>
              <a:gd name="connsiteY2-6" fmla="*/ 10000 h 10000"/>
              <a:gd name="connsiteX3-7" fmla="*/ 39 w 10039"/>
              <a:gd name="connsiteY3-8" fmla="*/ 10000 h 10000"/>
              <a:gd name="connsiteX4-9" fmla="*/ 0 w 10039"/>
              <a:gd name="connsiteY4-10" fmla="*/ 5589 h 10000"/>
              <a:gd name="connsiteX0-11" fmla="*/ 0 w 10039"/>
              <a:gd name="connsiteY0-12" fmla="*/ 5518 h 9929"/>
              <a:gd name="connsiteX1-13" fmla="*/ 10039 w 10039"/>
              <a:gd name="connsiteY1-14" fmla="*/ 0 h 9929"/>
              <a:gd name="connsiteX2-15" fmla="*/ 10039 w 10039"/>
              <a:gd name="connsiteY2-16" fmla="*/ 9929 h 9929"/>
              <a:gd name="connsiteX3-17" fmla="*/ 39 w 10039"/>
              <a:gd name="connsiteY3-18" fmla="*/ 9929 h 9929"/>
              <a:gd name="connsiteX4-19" fmla="*/ 0 w 10039"/>
              <a:gd name="connsiteY4-20" fmla="*/ 5518 h 9929"/>
              <a:gd name="connsiteX0-21" fmla="*/ 0 w 10000"/>
              <a:gd name="connsiteY0-22" fmla="*/ 5486 h 9929"/>
              <a:gd name="connsiteX1-23" fmla="*/ 10000 w 10000"/>
              <a:gd name="connsiteY1-24" fmla="*/ 0 h 9929"/>
              <a:gd name="connsiteX2-25" fmla="*/ 10000 w 10000"/>
              <a:gd name="connsiteY2-26" fmla="*/ 9929 h 9929"/>
              <a:gd name="connsiteX3-27" fmla="*/ 39 w 10000"/>
              <a:gd name="connsiteY3-28" fmla="*/ 9929 h 9929"/>
              <a:gd name="connsiteX4-29" fmla="*/ 0 w 10000"/>
              <a:gd name="connsiteY4-30" fmla="*/ 5486 h 9929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608" h="4632">
                <a:moveTo>
                  <a:pt x="2608" y="0"/>
                </a:moveTo>
                <a:lnTo>
                  <a:pt x="2608" y="267"/>
                </a:lnTo>
                <a:lnTo>
                  <a:pt x="2608" y="4365"/>
                </a:lnTo>
                <a:lnTo>
                  <a:pt x="2608" y="4632"/>
                </a:lnTo>
                <a:lnTo>
                  <a:pt x="10" y="4632"/>
                </a:lnTo>
                <a:lnTo>
                  <a:pt x="0" y="2679"/>
                </a:lnTo>
                <a:lnTo>
                  <a:pt x="1" y="2677"/>
                </a:lnTo>
                <a:lnTo>
                  <a:pt x="0" y="2412"/>
                </a:lnTo>
                <a:lnTo>
                  <a:pt x="2608" y="0"/>
                </a:lnTo>
                <a:close/>
              </a:path>
            </a:pathLst>
          </a:custGeom>
          <a:noFill/>
          <a:ln w="19050">
            <a:gradFill flip="none" rotWithShape="1">
              <a:gsLst>
                <a:gs pos="39000">
                  <a:schemeClr val="accent5">
                    <a:alpha val="0"/>
                  </a:schemeClr>
                </a:gs>
                <a:gs pos="0">
                  <a:schemeClr val="accent3"/>
                </a:gs>
              </a:gsLst>
              <a:lin ang="81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ln>
                <a:solidFill>
                  <a:schemeClr val="accent1">
                    <a:shade val="50000"/>
                  </a:schemeClr>
                </a:solidFill>
              </a:ln>
              <a:noFill/>
              <a:cs typeface="微软雅黑" panose="020b0503020204020204" charset="-122"/>
            </a:endParaRPr>
          </a:p>
        </p:txBody>
      </p:sp>
      <p:sp>
        <p:nvSpPr>
          <p:cNvPr id="19" name="任意多边形 29"/>
          <p:cNvSpPr/>
          <p:nvPr userDrawn="1">
            <p:custDataLst>
              <p:tags r:id="rId13"/>
            </p:custDataLst>
          </p:nvPr>
        </p:nvSpPr>
        <p:spPr>
          <a:xfrm>
            <a:off x="9716135" y="5172710"/>
            <a:ext cx="1697990" cy="168529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674" h="2654">
                <a:moveTo>
                  <a:pt x="2674" y="0"/>
                </a:moveTo>
                <a:lnTo>
                  <a:pt x="2674" y="2654"/>
                </a:lnTo>
                <a:lnTo>
                  <a:pt x="1" y="2654"/>
                </a:lnTo>
                <a:lnTo>
                  <a:pt x="0" y="2489"/>
                </a:lnTo>
                <a:lnTo>
                  <a:pt x="2674" y="0"/>
                </a:lnTo>
                <a:close/>
              </a:path>
            </a:pathLst>
          </a:custGeom>
          <a:gradFill>
            <a:gsLst>
              <a:gs pos="59000">
                <a:schemeClr val="accent2">
                  <a:alpha val="34000"/>
                </a:schemeClr>
              </a:gs>
              <a:gs pos="100000">
                <a:schemeClr val="accent2">
                  <a:alpha val="0"/>
                </a:schemeClr>
              </a:gs>
              <a:gs pos="0">
                <a:schemeClr val="accent2"/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0" name="任意多边形 32"/>
          <p:cNvSpPr/>
          <p:nvPr userDrawn="1">
            <p:custDataLst>
              <p:tags r:id="rId14"/>
            </p:custDataLst>
          </p:nvPr>
        </p:nvSpPr>
        <p:spPr>
          <a:xfrm>
            <a:off x="9737090" y="5229225"/>
            <a:ext cx="1656080" cy="162877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608" h="2565">
                <a:moveTo>
                  <a:pt x="2608" y="0"/>
                </a:moveTo>
                <a:lnTo>
                  <a:pt x="2608" y="2565"/>
                </a:lnTo>
                <a:lnTo>
                  <a:pt x="1" y="2565"/>
                </a:lnTo>
                <a:lnTo>
                  <a:pt x="0" y="2412"/>
                </a:lnTo>
                <a:lnTo>
                  <a:pt x="2608" y="0"/>
                </a:lnTo>
                <a:close/>
              </a:path>
            </a:pathLst>
          </a:custGeom>
          <a:noFill/>
          <a:ln w="19050">
            <a:gradFill>
              <a:gsLst>
                <a:gs pos="69000">
                  <a:schemeClr val="accent3">
                    <a:alpha val="0"/>
                  </a:schemeClr>
                </a:gs>
                <a:gs pos="0">
                  <a:schemeClr val="accent2">
                    <a:lumMod val="20000"/>
                    <a:lumOff val="80000"/>
                    <a:alpha val="55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titleOnly" preserve="1">
  <p:cSld name="通用">
    <p:bg>
      <p:bgPr>
        <a:gradFill>
          <a:gsLst>
            <a:gs pos="0">
              <a:schemeClr val="tx2"/>
            </a:gs>
            <a:gs pos="90000">
              <a:schemeClr val="bg2"/>
            </a:gs>
          </a:gsLst>
          <a:lin ang="216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7" name="直接连接符 26"/>
          <p:cNvCxnSpPr/>
          <p:nvPr>
            <p:custDataLst>
              <p:tags r:id="rId1"/>
            </p:custDataLst>
          </p:nvPr>
        </p:nvCxnSpPr>
        <p:spPr>
          <a:xfrm>
            <a:off x="735330" y="961390"/>
            <a:ext cx="800735" cy="0"/>
          </a:xfrm>
          <a:prstGeom prst="line">
            <a:avLst/>
          </a:prstGeom>
          <a:ln w="22225">
            <a:gradFill flip="none" rotWithShape="1">
              <a:gsLst>
                <a:gs pos="0">
                  <a:schemeClr val="accent3"/>
                </a:gs>
                <a:gs pos="77000">
                  <a:schemeClr val="accent3">
                    <a:alpha val="40000"/>
                  </a:schemeClr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标题"/>
          <p:cNvSpPr/>
          <p:nvPr>
            <p:ph type="title" idx="7"/>
            <p:custDataLst>
              <p:tags r:id="rId2"/>
            </p:custDataLst>
          </p:nvPr>
        </p:nvSpPr>
        <p:spPr>
          <a:xfrm>
            <a:off x="608330" y="360680"/>
            <a:ext cx="10968990" cy="541655"/>
          </a:xfrm>
          <a:prstGeom prst="rect">
            <a:avLst/>
          </a:prstGeom>
        </p:spPr>
        <p:txBody>
          <a:bodyPr wrap="square" bIns="0" rtlCol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800" b="1" i="0" u="none" strike="noStrike" kern="1200" cap="none" spc="0" normalizeH="0" baseline="0" noProof="1">
                <a:solidFill>
                  <a:schemeClr val="bg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7" name="流程图: 过程 7"/>
          <p:cNvSpPr/>
          <p:nvPr>
            <p:custDataLst>
              <p:tags r:id="rId3"/>
            </p:custDataLst>
          </p:nvPr>
        </p:nvSpPr>
        <p:spPr>
          <a:xfrm>
            <a:off x="9607550" y="2600325"/>
            <a:ext cx="2584450" cy="4267835"/>
          </a:xfrm>
          <a:custGeom>
            <a:gdLst>
              <a:gd name="connsiteX0" fmla="*/ 0 w 4070"/>
              <a:gd name="connsiteY0" fmla="*/ 3787 h 6721"/>
              <a:gd name="connsiteX1" fmla="*/ 4066 w 4070"/>
              <a:gd name="connsiteY1" fmla="*/ 0 h 6721"/>
              <a:gd name="connsiteX2" fmla="*/ 4070 w 4070"/>
              <a:gd name="connsiteY2" fmla="*/ 6707 h 6721"/>
              <a:gd name="connsiteX3" fmla="*/ 20 w 4070"/>
              <a:gd name="connsiteY3" fmla="*/ 6721 h 6721"/>
              <a:gd name="connsiteX4" fmla="*/ 0 w 4070"/>
              <a:gd name="connsiteY4" fmla="*/ 3787 h 672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69" h="6721">
                <a:moveTo>
                  <a:pt x="0" y="3787"/>
                </a:moveTo>
                <a:lnTo>
                  <a:pt x="4066" y="0"/>
                </a:lnTo>
                <a:lnTo>
                  <a:pt x="4070" y="6707"/>
                </a:lnTo>
                <a:lnTo>
                  <a:pt x="20" y="6721"/>
                </a:lnTo>
                <a:cubicBezTo>
                  <a:pt x="15" y="5725"/>
                  <a:pt x="5" y="4783"/>
                  <a:pt x="0" y="3787"/>
                </a:cubicBezTo>
                <a:close/>
              </a:path>
            </a:pathLst>
          </a:custGeom>
          <a:gradFill flip="none" rotWithShape="1">
            <a:gsLst>
              <a:gs pos="32000">
                <a:schemeClr val="accent5">
                  <a:alpha val="0"/>
                </a:schemeClr>
              </a:gs>
              <a:gs pos="66000">
                <a:schemeClr val="accent2">
                  <a:alpha val="0"/>
                </a:schemeClr>
              </a:gs>
              <a:gs pos="0">
                <a:schemeClr val="accent5">
                  <a:alpha val="80000"/>
                </a:schemeClr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6" name="流程图: 过程 7"/>
          <p:cNvSpPr/>
          <p:nvPr>
            <p:custDataLst>
              <p:tags r:id="rId4"/>
            </p:custDataLst>
          </p:nvPr>
        </p:nvSpPr>
        <p:spPr>
          <a:xfrm>
            <a:off x="9596755" y="2618740"/>
            <a:ext cx="2604135" cy="4257040"/>
          </a:xfrm>
          <a:custGeom>
            <a:gdLst>
              <a:gd name="connsiteX0" fmla="*/ 0 w 6578"/>
              <a:gd name="connsiteY0" fmla="*/ 6094 h 10752"/>
              <a:gd name="connsiteX1" fmla="*/ 6578 w 6578"/>
              <a:gd name="connsiteY1" fmla="*/ 0 h 10752"/>
              <a:gd name="connsiteX2" fmla="*/ 6578 w 6578"/>
              <a:gd name="connsiteY2" fmla="*/ 10752 h 10752"/>
              <a:gd name="connsiteX3" fmla="*/ 25 w 6578"/>
              <a:gd name="connsiteY3" fmla="*/ 10752 h 10752"/>
              <a:gd name="connsiteX4" fmla="*/ 0 w 6578"/>
              <a:gd name="connsiteY4" fmla="*/ 6094 h 1075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78" h="10752">
                <a:moveTo>
                  <a:pt x="0" y="6094"/>
                </a:moveTo>
                <a:lnTo>
                  <a:pt x="6578" y="0"/>
                </a:lnTo>
                <a:lnTo>
                  <a:pt x="6578" y="10752"/>
                </a:lnTo>
                <a:lnTo>
                  <a:pt x="25" y="10752"/>
                </a:lnTo>
                <a:lnTo>
                  <a:pt x="0" y="6094"/>
                </a:lnTo>
                <a:close/>
              </a:path>
            </a:pathLst>
          </a:custGeom>
          <a:noFill/>
          <a:ln w="19050">
            <a:gradFill flip="none" rotWithShape="1">
              <a:gsLst>
                <a:gs pos="30000">
                  <a:schemeClr val="accent5">
                    <a:alpha val="0"/>
                  </a:schemeClr>
                </a:gs>
                <a:gs pos="0">
                  <a:schemeClr val="accent2">
                    <a:alpha val="70000"/>
                  </a:schemeClr>
                </a:gs>
                <a:gs pos="8000">
                  <a:schemeClr val="accent2">
                    <a:alpha val="52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chemeClr val="accent1">
                    <a:shade val="50000"/>
                  </a:schemeClr>
                </a:solidFill>
              </a:ln>
              <a:noFill/>
              <a:cs typeface="微软雅黑" panose="020b0503020204020204" charset="-122"/>
            </a:endParaRPr>
          </a:p>
        </p:txBody>
      </p:sp>
      <p:sp>
        <p:nvSpPr>
          <p:cNvPr id="8" name="流程图: 过程 7"/>
          <p:cNvSpPr/>
          <p:nvPr>
            <p:custDataLst>
              <p:tags r:id="rId5"/>
            </p:custDataLst>
          </p:nvPr>
        </p:nvSpPr>
        <p:spPr>
          <a:xfrm>
            <a:off x="10020935" y="4029710"/>
            <a:ext cx="1696720" cy="2828290"/>
          </a:xfrm>
          <a:custGeom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0 h 10000"/>
              <a:gd name="connsiteX0-1" fmla="*/ 0 w 10039"/>
              <a:gd name="connsiteY0-2" fmla="*/ 5589 h 10000"/>
              <a:gd name="connsiteX1-3" fmla="*/ 10039 w 10039"/>
              <a:gd name="connsiteY1-4" fmla="*/ 0 h 10000"/>
              <a:gd name="connsiteX2-5" fmla="*/ 10039 w 10039"/>
              <a:gd name="connsiteY2-6" fmla="*/ 10000 h 10000"/>
              <a:gd name="connsiteX3-7" fmla="*/ 39 w 10039"/>
              <a:gd name="connsiteY3-8" fmla="*/ 10000 h 10000"/>
              <a:gd name="connsiteX4-9" fmla="*/ 0 w 10039"/>
              <a:gd name="connsiteY4-10" fmla="*/ 5589 h 10000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039" h="10000">
                <a:moveTo>
                  <a:pt x="0" y="5589"/>
                </a:moveTo>
                <a:lnTo>
                  <a:pt x="10039" y="0"/>
                </a:lnTo>
                <a:lnTo>
                  <a:pt x="10039" y="10000"/>
                </a:lnTo>
                <a:lnTo>
                  <a:pt x="39" y="10000"/>
                </a:lnTo>
                <a:cubicBezTo>
                  <a:pt x="26" y="8530"/>
                  <a:pt x="13" y="7059"/>
                  <a:pt x="0" y="5589"/>
                </a:cubicBezTo>
                <a:close/>
              </a:path>
            </a:pathLst>
          </a:custGeom>
          <a:gradFill flip="none" rotWithShape="1">
            <a:gsLst>
              <a:gs pos="22000">
                <a:schemeClr val="accent5">
                  <a:alpha val="30000"/>
                </a:schemeClr>
              </a:gs>
              <a:gs pos="49000">
                <a:schemeClr val="accent5">
                  <a:alpha val="0"/>
                </a:schemeClr>
              </a:gs>
              <a:gs pos="100000">
                <a:schemeClr val="accent2">
                  <a:alpha val="0"/>
                </a:schemeClr>
              </a:gs>
              <a:gs pos="0">
                <a:schemeClr val="accent5">
                  <a:alpha val="80000"/>
                </a:schemeClr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9" name="流程图: 过程 7"/>
          <p:cNvSpPr/>
          <p:nvPr>
            <p:custDataLst>
              <p:tags r:id="rId6"/>
            </p:custDataLst>
          </p:nvPr>
        </p:nvSpPr>
        <p:spPr>
          <a:xfrm>
            <a:off x="10048240" y="4073525"/>
            <a:ext cx="1654810" cy="2783840"/>
          </a:xfrm>
          <a:custGeom>
            <a:gdLst>
              <a:gd name="connsiteX0" fmla="*/ 0 w 5430"/>
              <a:gd name="connsiteY0" fmla="*/ 5046 h 9088"/>
              <a:gd name="connsiteX1" fmla="*/ 5430 w 5430"/>
              <a:gd name="connsiteY1" fmla="*/ 0 h 9088"/>
              <a:gd name="connsiteX2" fmla="*/ 5430 w 5430"/>
              <a:gd name="connsiteY2" fmla="*/ 9088 h 9088"/>
              <a:gd name="connsiteX3" fmla="*/ 21 w 5430"/>
              <a:gd name="connsiteY3" fmla="*/ 9088 h 9088"/>
              <a:gd name="connsiteX4" fmla="*/ 0 w 5430"/>
              <a:gd name="connsiteY4" fmla="*/ 5046 h 908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30" h="9088">
                <a:moveTo>
                  <a:pt x="0" y="5046"/>
                </a:moveTo>
                <a:lnTo>
                  <a:pt x="5430" y="0"/>
                </a:lnTo>
                <a:lnTo>
                  <a:pt x="5430" y="9088"/>
                </a:lnTo>
                <a:lnTo>
                  <a:pt x="21" y="9088"/>
                </a:lnTo>
                <a:lnTo>
                  <a:pt x="0" y="5046"/>
                </a:lnTo>
                <a:close/>
              </a:path>
            </a:pathLst>
          </a:custGeom>
          <a:noFill/>
          <a:ln w="19050">
            <a:gradFill flip="none" rotWithShape="1">
              <a:gsLst>
                <a:gs pos="41000">
                  <a:schemeClr val="accent5">
                    <a:alpha val="0"/>
                  </a:schemeClr>
                </a:gs>
                <a:gs pos="0">
                  <a:schemeClr val="accent2">
                    <a:alpha val="70000"/>
                  </a:schemeClr>
                </a:gs>
                <a:gs pos="8000">
                  <a:schemeClr val="accent2">
                    <a:alpha val="52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chemeClr val="accent1">
                    <a:shade val="50000"/>
                  </a:schemeClr>
                </a:solidFill>
              </a:ln>
              <a:noFill/>
              <a:cs typeface="微软雅黑" panose="020b0503020204020204" charset="-122"/>
            </a:endParaRPr>
          </a:p>
        </p:txBody>
      </p:sp>
      <p:sp>
        <p:nvSpPr>
          <p:cNvPr id="11" name="流程图: 过程 7"/>
          <p:cNvSpPr/>
          <p:nvPr>
            <p:custDataLst>
              <p:tags r:id="rId7"/>
            </p:custDataLst>
          </p:nvPr>
        </p:nvSpPr>
        <p:spPr>
          <a:xfrm>
            <a:off x="11230610" y="5965825"/>
            <a:ext cx="958850" cy="900430"/>
          </a:xfrm>
          <a:custGeom>
            <a:gdLst>
              <a:gd name="connsiteX0" fmla="*/ 0 w 1510"/>
              <a:gd name="connsiteY0" fmla="*/ 1407 h 1418"/>
              <a:gd name="connsiteX1" fmla="*/ 1510 w 1510"/>
              <a:gd name="connsiteY1" fmla="*/ 0 h 1418"/>
              <a:gd name="connsiteX2" fmla="*/ 1500 w 1510"/>
              <a:gd name="connsiteY2" fmla="*/ 1418 h 1418"/>
              <a:gd name="connsiteX3" fmla="*/ 0 w 1510"/>
              <a:gd name="connsiteY3" fmla="*/ 1407 h 141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0" h="1418">
                <a:moveTo>
                  <a:pt x="0" y="1407"/>
                </a:moveTo>
                <a:lnTo>
                  <a:pt x="1510" y="0"/>
                </a:lnTo>
                <a:lnTo>
                  <a:pt x="1500" y="1418"/>
                </a:lnTo>
                <a:lnTo>
                  <a:pt x="0" y="1407"/>
                </a:lnTo>
                <a:close/>
              </a:path>
            </a:pathLst>
          </a:custGeom>
          <a:gradFill flip="none" rotWithShape="1">
            <a:gsLst>
              <a:gs pos="59000">
                <a:schemeClr val="accent2">
                  <a:alpha val="34000"/>
                </a:schemeClr>
              </a:gs>
              <a:gs pos="100000">
                <a:schemeClr val="accent3">
                  <a:alpha val="0"/>
                </a:schemeClr>
              </a:gs>
              <a:gs pos="0">
                <a:schemeClr val="accent2"/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2" name="流程图: 过程 7"/>
          <p:cNvSpPr/>
          <p:nvPr>
            <p:custDataLst>
              <p:tags r:id="rId8"/>
            </p:custDataLst>
          </p:nvPr>
        </p:nvSpPr>
        <p:spPr>
          <a:xfrm>
            <a:off x="11239500" y="6002020"/>
            <a:ext cx="943610" cy="877570"/>
          </a:xfrm>
          <a:custGeom>
            <a:gdLst>
              <a:gd name="connsiteX0" fmla="*/ 0 w 1486"/>
              <a:gd name="connsiteY0" fmla="*/ 1368 h 1382"/>
              <a:gd name="connsiteX1" fmla="*/ 1475 w 1486"/>
              <a:gd name="connsiteY1" fmla="*/ 0 h 1382"/>
              <a:gd name="connsiteX2" fmla="*/ 1486 w 1486"/>
              <a:gd name="connsiteY2" fmla="*/ 1382 h 1382"/>
              <a:gd name="connsiteX3" fmla="*/ 0 w 1486"/>
              <a:gd name="connsiteY3" fmla="*/ 1368 h 138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86" h="1382">
                <a:moveTo>
                  <a:pt x="0" y="1368"/>
                </a:moveTo>
                <a:lnTo>
                  <a:pt x="1475" y="0"/>
                </a:lnTo>
                <a:lnTo>
                  <a:pt x="1486" y="1382"/>
                </a:lnTo>
                <a:lnTo>
                  <a:pt x="0" y="1368"/>
                </a:lnTo>
                <a:close/>
              </a:path>
            </a:pathLst>
          </a:custGeom>
          <a:noFill/>
          <a:ln w="19050">
            <a:gradFill flip="none" rotWithShape="1">
              <a:gsLst>
                <a:gs pos="69000">
                  <a:schemeClr val="accent3">
                    <a:alpha val="0"/>
                  </a:schemeClr>
                </a:gs>
                <a:gs pos="0">
                  <a:schemeClr val="accent2">
                    <a:lumMod val="20000"/>
                    <a:lumOff val="80000"/>
                    <a:alpha val="55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chemeClr val="accent1">
                    <a:shade val="50000"/>
                  </a:schemeClr>
                </a:solidFill>
              </a:ln>
              <a:noFill/>
              <a:cs typeface="微软雅黑" panose="020b0503020204020204" charset="-122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相框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281600" y="1249200"/>
            <a:ext cx="9626400" cy="723600"/>
          </a:xfrm>
        </p:spPr>
        <p:txBody>
          <a:bodyPr anchor="ctr"/>
          <a:lstStyle>
            <a:lvl1pPr>
              <a:defRPr sz="3200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1281113" y="2163600"/>
            <a:ext cx="9626600" cy="3445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4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5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6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左右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4823460" cy="6866255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583200" y="770400"/>
            <a:ext cx="3960000" cy="882000"/>
          </a:xfrm>
        </p:spPr>
        <p:txBody>
          <a:bodyPr anchor="ctr"/>
          <a:lstStyle>
            <a:lvl1pPr>
              <a:defRPr sz="3600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586800" y="1764000"/>
            <a:ext cx="3956400" cy="4093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5101200" y="769938"/>
            <a:ext cx="6480000" cy="5087937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上下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26640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12000" y="781200"/>
            <a:ext cx="10976400" cy="626400"/>
          </a:xfrm>
        </p:spPr>
        <p:txBody>
          <a:bodyPr anchor="ctr"/>
          <a:lstStyle>
            <a:lvl1pPr algn="ctr">
              <a:defRPr sz="3600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612000" y="1659600"/>
            <a:ext cx="10975975" cy="828000"/>
          </a:xfrm>
        </p:spPr>
        <p:txBody>
          <a:bodyPr/>
          <a:lstStyle>
            <a:lvl1pPr algn="ctr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612775" y="2808000"/>
            <a:ext cx="10965600" cy="34308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下上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5029201"/>
            <a:ext cx="12192000" cy="1828799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4800" y="669600"/>
            <a:ext cx="10976400" cy="565200"/>
          </a:xfrm>
        </p:spPr>
        <p:txBody>
          <a:bodyPr anchor="ctr"/>
          <a:lstStyle>
            <a:lvl1pPr algn="ctr">
              <a:defRPr sz="3200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604837" y="1681200"/>
            <a:ext cx="10990800" cy="3211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594000" y="5180400"/>
            <a:ext cx="11001600" cy="10116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导航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579600" y="237600"/>
            <a:ext cx="11037600" cy="441964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579600" y="1663200"/>
            <a:ext cx="5342400" cy="28944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6242400" y="1663200"/>
            <a:ext cx="5367600" cy="28944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5"/>
            </p:custDataLst>
          </p:nvPr>
        </p:nvSpPr>
        <p:spPr>
          <a:xfrm>
            <a:off x="572400" y="4816800"/>
            <a:ext cx="5342400" cy="781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6"/>
            </p:custDataLst>
          </p:nvPr>
        </p:nvSpPr>
        <p:spPr>
          <a:xfrm>
            <a:off x="6253200" y="4813200"/>
            <a:ext cx="5367600" cy="781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7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8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9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腰带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522800" y="1339200"/>
            <a:ext cx="9144000" cy="2386800"/>
          </a:xfrm>
        </p:spPr>
        <p:txBody>
          <a:bodyPr anchor="b"/>
          <a:lstStyle>
            <a:lvl1pPr algn="ctr">
              <a:defRPr sz="6000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522413" y="3862800"/>
            <a:ext cx="9144000" cy="1656000"/>
          </a:xfrm>
        </p:spPr>
        <p:txBody>
          <a:bodyPr/>
          <a:lstStyle>
            <a:lvl1pPr algn="ctr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4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5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6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ags" Target="../tags/tag57.xml" /><Relationship Id="rId13" Type="http://schemas.openxmlformats.org/officeDocument/2006/relationships/tags" Target="../tags/tag58.xml" /><Relationship Id="rId14" Type="http://schemas.openxmlformats.org/officeDocument/2006/relationships/tags" Target="../tags/tag59.xml" /><Relationship Id="rId15" Type="http://schemas.openxmlformats.org/officeDocument/2006/relationships/tags" Target="../tags/tag60.xml" /><Relationship Id="rId16" Type="http://schemas.openxmlformats.org/officeDocument/2006/relationships/tags" Target="../tags/tag61.xml" /><Relationship Id="rId17" Type="http://schemas.openxmlformats.org/officeDocument/2006/relationships/tags" Target="../tags/tag62.xml" /><Relationship Id="rId18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slideLayout" Target="../slideLayouts/slideLayout24.xml" /><Relationship Id="rId14" Type="http://schemas.openxmlformats.org/officeDocument/2006/relationships/slideLayout" Target="../slideLayouts/slideLayout25.xml" /><Relationship Id="rId15" Type="http://schemas.openxmlformats.org/officeDocument/2006/relationships/slideLayout" Target="../slideLayouts/slideLayout26.xml" /><Relationship Id="rId16" Type="http://schemas.openxmlformats.org/officeDocument/2006/relationships/slideLayout" Target="../slideLayouts/slideLayout27.xml" /><Relationship Id="rId17" Type="http://schemas.openxmlformats.org/officeDocument/2006/relationships/slideLayout" Target="../slideLayouts/slideLayout28.xml" /><Relationship Id="rId18" Type="http://schemas.openxmlformats.org/officeDocument/2006/relationships/slideLayout" Target="../slideLayouts/slideLayout29.xml" /><Relationship Id="rId19" Type="http://schemas.openxmlformats.org/officeDocument/2006/relationships/tags" Target="../tags/tag242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243.xml" /><Relationship Id="rId21" Type="http://schemas.openxmlformats.org/officeDocument/2006/relationships/tags" Target="../tags/tag244.xml" /><Relationship Id="rId22" Type="http://schemas.openxmlformats.org/officeDocument/2006/relationships/tags" Target="../tags/tag245.xml" /><Relationship Id="rId23" Type="http://schemas.openxmlformats.org/officeDocument/2006/relationships/tags" Target="../tags/tag246.xml" /><Relationship Id="rId24" Type="http://schemas.openxmlformats.org/officeDocument/2006/relationships/tags" Target="../tags/tag247.xml" /><Relationship Id="rId25" Type="http://schemas.openxmlformats.org/officeDocument/2006/relationships/tags" Target="../tags/tag248.xml" /><Relationship Id="rId26" Type="http://schemas.openxmlformats.org/officeDocument/2006/relationships/tags" Target="../tags/tag249.xml" /><Relationship Id="rId27" Type="http://schemas.openxmlformats.org/officeDocument/2006/relationships/tags" Target="../tags/tag250.xml" /><Relationship Id="rId28" Type="http://schemas.openxmlformats.org/officeDocument/2006/relationships/tags" Target="../tags/tag251.xml" /><Relationship Id="rId29" Type="http://schemas.openxmlformats.org/officeDocument/2006/relationships/tags" Target="../tags/tag252.xml" /><Relationship Id="rId3" Type="http://schemas.openxmlformats.org/officeDocument/2006/relationships/slideLayout" Target="../slideLayouts/slideLayout14.xml" /><Relationship Id="rId30" Type="http://schemas.openxmlformats.org/officeDocument/2006/relationships/tags" Target="../tags/tag253.xml" /><Relationship Id="rId31" Type="http://schemas.openxmlformats.org/officeDocument/2006/relationships/theme" Target="../theme/theme2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tabLst>
          <a:tab pos="1609725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gradFill>
          <a:gsLst>
            <a:gs pos="0">
              <a:schemeClr val="tx2"/>
            </a:gs>
            <a:gs pos="90000">
              <a:schemeClr val="bg2"/>
            </a:gs>
          </a:gsLst>
          <a:lin ang="216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标题"/>
          <p:cNvSpPr/>
          <p:nvPr>
            <p:ph type="title" idx="7"/>
            <p:custDataLst>
              <p:tags r:id="rId19"/>
            </p:custDataLst>
          </p:nvPr>
        </p:nvSpPr>
        <p:spPr>
          <a:xfrm>
            <a:off x="608330" y="360680"/>
            <a:ext cx="10968990" cy="541655"/>
          </a:xfrm>
          <a:prstGeom prst="rect">
            <a:avLst/>
          </a:prstGeom>
        </p:spPr>
        <p:txBody>
          <a:bodyPr wrap="square" bIns="0" rtlCol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800" b="1" i="0" u="none" strike="noStrike" kern="1200" cap="none" spc="0" normalizeH="0" baseline="0" noProof="1">
                <a:solidFill>
                  <a:schemeClr val="bg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7" name="流程图: 过程 7"/>
          <p:cNvSpPr/>
          <p:nvPr>
            <p:custDataLst>
              <p:tags r:id="rId20"/>
            </p:custDataLst>
          </p:nvPr>
        </p:nvSpPr>
        <p:spPr>
          <a:xfrm>
            <a:off x="9607550" y="2600325"/>
            <a:ext cx="2584450" cy="4267835"/>
          </a:xfrm>
          <a:custGeom>
            <a:gdLst>
              <a:gd name="connsiteX0" fmla="*/ 0 w 4070"/>
              <a:gd name="connsiteY0" fmla="*/ 3787 h 6721"/>
              <a:gd name="connsiteX1" fmla="*/ 4066 w 4070"/>
              <a:gd name="connsiteY1" fmla="*/ 0 h 6721"/>
              <a:gd name="connsiteX2" fmla="*/ 4070 w 4070"/>
              <a:gd name="connsiteY2" fmla="*/ 6707 h 6721"/>
              <a:gd name="connsiteX3" fmla="*/ 20 w 4070"/>
              <a:gd name="connsiteY3" fmla="*/ 6721 h 6721"/>
              <a:gd name="connsiteX4" fmla="*/ 0 w 4070"/>
              <a:gd name="connsiteY4" fmla="*/ 3787 h 672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69" h="6721">
                <a:moveTo>
                  <a:pt x="0" y="3787"/>
                </a:moveTo>
                <a:lnTo>
                  <a:pt x="4066" y="0"/>
                </a:lnTo>
                <a:lnTo>
                  <a:pt x="4070" y="6707"/>
                </a:lnTo>
                <a:lnTo>
                  <a:pt x="20" y="6721"/>
                </a:lnTo>
                <a:cubicBezTo>
                  <a:pt x="15" y="5725"/>
                  <a:pt x="5" y="4783"/>
                  <a:pt x="0" y="3787"/>
                </a:cubicBezTo>
                <a:close/>
              </a:path>
            </a:pathLst>
          </a:custGeom>
          <a:gradFill flip="none" rotWithShape="1">
            <a:gsLst>
              <a:gs pos="32000">
                <a:schemeClr val="accent5">
                  <a:alpha val="0"/>
                </a:schemeClr>
              </a:gs>
              <a:gs pos="66000">
                <a:schemeClr val="accent2">
                  <a:alpha val="0"/>
                </a:schemeClr>
              </a:gs>
              <a:gs pos="0">
                <a:schemeClr val="accent5">
                  <a:alpha val="80000"/>
                </a:schemeClr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8" name="流程图: 过程 7"/>
          <p:cNvSpPr/>
          <p:nvPr>
            <p:custDataLst>
              <p:tags r:id="rId21"/>
            </p:custDataLst>
          </p:nvPr>
        </p:nvSpPr>
        <p:spPr>
          <a:xfrm>
            <a:off x="9596755" y="2618740"/>
            <a:ext cx="2604135" cy="4257040"/>
          </a:xfrm>
          <a:custGeom>
            <a:gdLst>
              <a:gd name="connsiteX0" fmla="*/ 0 w 6578"/>
              <a:gd name="connsiteY0" fmla="*/ 6094 h 10752"/>
              <a:gd name="connsiteX1" fmla="*/ 6578 w 6578"/>
              <a:gd name="connsiteY1" fmla="*/ 0 h 10752"/>
              <a:gd name="connsiteX2" fmla="*/ 6578 w 6578"/>
              <a:gd name="connsiteY2" fmla="*/ 10752 h 10752"/>
              <a:gd name="connsiteX3" fmla="*/ 25 w 6578"/>
              <a:gd name="connsiteY3" fmla="*/ 10752 h 10752"/>
              <a:gd name="connsiteX4" fmla="*/ 0 w 6578"/>
              <a:gd name="connsiteY4" fmla="*/ 6094 h 1075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78" h="10752">
                <a:moveTo>
                  <a:pt x="0" y="6094"/>
                </a:moveTo>
                <a:lnTo>
                  <a:pt x="6578" y="0"/>
                </a:lnTo>
                <a:lnTo>
                  <a:pt x="6578" y="10752"/>
                </a:lnTo>
                <a:lnTo>
                  <a:pt x="25" y="10752"/>
                </a:lnTo>
                <a:lnTo>
                  <a:pt x="0" y="6094"/>
                </a:lnTo>
                <a:close/>
              </a:path>
            </a:pathLst>
          </a:custGeom>
          <a:noFill/>
          <a:ln w="19050">
            <a:gradFill flip="none" rotWithShape="1">
              <a:gsLst>
                <a:gs pos="30000">
                  <a:schemeClr val="accent5">
                    <a:alpha val="0"/>
                  </a:schemeClr>
                </a:gs>
                <a:gs pos="0">
                  <a:schemeClr val="accent2">
                    <a:alpha val="70000"/>
                  </a:schemeClr>
                </a:gs>
                <a:gs pos="8000">
                  <a:schemeClr val="accent2">
                    <a:alpha val="52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chemeClr val="accent1">
                    <a:shade val="50000"/>
                  </a:schemeClr>
                </a:solidFill>
              </a:ln>
              <a:noFill/>
              <a:cs typeface="微软雅黑" panose="020b0503020204020204" charset="-122"/>
            </a:endParaRPr>
          </a:p>
        </p:txBody>
      </p:sp>
      <p:sp>
        <p:nvSpPr>
          <p:cNvPr id="9" name="流程图: 过程 7"/>
          <p:cNvSpPr/>
          <p:nvPr>
            <p:custDataLst>
              <p:tags r:id="rId22"/>
            </p:custDataLst>
          </p:nvPr>
        </p:nvSpPr>
        <p:spPr>
          <a:xfrm>
            <a:off x="10020935" y="4029710"/>
            <a:ext cx="1696720" cy="2828290"/>
          </a:xfrm>
          <a:custGeom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0 h 10000"/>
              <a:gd name="connsiteX0-1" fmla="*/ 0 w 10039"/>
              <a:gd name="connsiteY0-2" fmla="*/ 5589 h 10000"/>
              <a:gd name="connsiteX1-3" fmla="*/ 10039 w 10039"/>
              <a:gd name="connsiteY1-4" fmla="*/ 0 h 10000"/>
              <a:gd name="connsiteX2-5" fmla="*/ 10039 w 10039"/>
              <a:gd name="connsiteY2-6" fmla="*/ 10000 h 10000"/>
              <a:gd name="connsiteX3-7" fmla="*/ 39 w 10039"/>
              <a:gd name="connsiteY3-8" fmla="*/ 10000 h 10000"/>
              <a:gd name="connsiteX4-9" fmla="*/ 0 w 10039"/>
              <a:gd name="connsiteY4-10" fmla="*/ 5589 h 10000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039" h="10000">
                <a:moveTo>
                  <a:pt x="0" y="5589"/>
                </a:moveTo>
                <a:lnTo>
                  <a:pt x="10039" y="0"/>
                </a:lnTo>
                <a:lnTo>
                  <a:pt x="10039" y="10000"/>
                </a:lnTo>
                <a:lnTo>
                  <a:pt x="39" y="10000"/>
                </a:lnTo>
                <a:cubicBezTo>
                  <a:pt x="26" y="8530"/>
                  <a:pt x="13" y="7059"/>
                  <a:pt x="0" y="5589"/>
                </a:cubicBezTo>
                <a:close/>
              </a:path>
            </a:pathLst>
          </a:custGeom>
          <a:gradFill flip="none" rotWithShape="1">
            <a:gsLst>
              <a:gs pos="22000">
                <a:schemeClr val="accent5">
                  <a:alpha val="30000"/>
                </a:schemeClr>
              </a:gs>
              <a:gs pos="49000">
                <a:schemeClr val="accent5">
                  <a:alpha val="0"/>
                </a:schemeClr>
              </a:gs>
              <a:gs pos="100000">
                <a:schemeClr val="accent2">
                  <a:alpha val="0"/>
                </a:schemeClr>
              </a:gs>
              <a:gs pos="0">
                <a:schemeClr val="accent5">
                  <a:alpha val="80000"/>
                </a:schemeClr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1" name="流程图: 过程 7"/>
          <p:cNvSpPr/>
          <p:nvPr>
            <p:custDataLst>
              <p:tags r:id="rId23"/>
            </p:custDataLst>
          </p:nvPr>
        </p:nvSpPr>
        <p:spPr>
          <a:xfrm>
            <a:off x="10048240" y="4073525"/>
            <a:ext cx="1654810" cy="2783840"/>
          </a:xfrm>
          <a:custGeom>
            <a:gdLst>
              <a:gd name="connsiteX0" fmla="*/ 0 w 5430"/>
              <a:gd name="connsiteY0" fmla="*/ 5046 h 9088"/>
              <a:gd name="connsiteX1" fmla="*/ 5430 w 5430"/>
              <a:gd name="connsiteY1" fmla="*/ 0 h 9088"/>
              <a:gd name="connsiteX2" fmla="*/ 5430 w 5430"/>
              <a:gd name="connsiteY2" fmla="*/ 9088 h 9088"/>
              <a:gd name="connsiteX3" fmla="*/ 21 w 5430"/>
              <a:gd name="connsiteY3" fmla="*/ 9088 h 9088"/>
              <a:gd name="connsiteX4" fmla="*/ 0 w 5430"/>
              <a:gd name="connsiteY4" fmla="*/ 5046 h 908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30" h="9088">
                <a:moveTo>
                  <a:pt x="0" y="5046"/>
                </a:moveTo>
                <a:lnTo>
                  <a:pt x="5430" y="0"/>
                </a:lnTo>
                <a:lnTo>
                  <a:pt x="5430" y="9088"/>
                </a:lnTo>
                <a:lnTo>
                  <a:pt x="21" y="9088"/>
                </a:lnTo>
                <a:lnTo>
                  <a:pt x="0" y="5046"/>
                </a:lnTo>
                <a:close/>
              </a:path>
            </a:pathLst>
          </a:custGeom>
          <a:noFill/>
          <a:ln w="19050">
            <a:gradFill flip="none" rotWithShape="1">
              <a:gsLst>
                <a:gs pos="41000">
                  <a:schemeClr val="accent5">
                    <a:alpha val="0"/>
                  </a:schemeClr>
                </a:gs>
                <a:gs pos="0">
                  <a:schemeClr val="accent2">
                    <a:alpha val="70000"/>
                  </a:schemeClr>
                </a:gs>
                <a:gs pos="8000">
                  <a:schemeClr val="accent2">
                    <a:alpha val="52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chemeClr val="accent1">
                    <a:shade val="50000"/>
                  </a:schemeClr>
                </a:solidFill>
              </a:ln>
              <a:noFill/>
              <a:cs typeface="微软雅黑" panose="020b0503020204020204" charset="-122"/>
            </a:endParaRPr>
          </a:p>
        </p:txBody>
      </p:sp>
      <p:sp>
        <p:nvSpPr>
          <p:cNvPr id="12" name="流程图: 过程 7"/>
          <p:cNvSpPr/>
          <p:nvPr>
            <p:custDataLst>
              <p:tags r:id="rId24"/>
            </p:custDataLst>
          </p:nvPr>
        </p:nvSpPr>
        <p:spPr>
          <a:xfrm>
            <a:off x="11230610" y="5965825"/>
            <a:ext cx="958850" cy="900430"/>
          </a:xfrm>
          <a:custGeom>
            <a:gdLst>
              <a:gd name="connsiteX0" fmla="*/ 0 w 1510"/>
              <a:gd name="connsiteY0" fmla="*/ 1407 h 1418"/>
              <a:gd name="connsiteX1" fmla="*/ 1510 w 1510"/>
              <a:gd name="connsiteY1" fmla="*/ 0 h 1418"/>
              <a:gd name="connsiteX2" fmla="*/ 1500 w 1510"/>
              <a:gd name="connsiteY2" fmla="*/ 1418 h 1418"/>
              <a:gd name="connsiteX3" fmla="*/ 0 w 1510"/>
              <a:gd name="connsiteY3" fmla="*/ 1407 h 141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0" h="1418">
                <a:moveTo>
                  <a:pt x="0" y="1407"/>
                </a:moveTo>
                <a:lnTo>
                  <a:pt x="1510" y="0"/>
                </a:lnTo>
                <a:lnTo>
                  <a:pt x="1500" y="1418"/>
                </a:lnTo>
                <a:lnTo>
                  <a:pt x="0" y="1407"/>
                </a:lnTo>
                <a:close/>
              </a:path>
            </a:pathLst>
          </a:custGeom>
          <a:gradFill flip="none" rotWithShape="1">
            <a:gsLst>
              <a:gs pos="59000">
                <a:schemeClr val="accent2">
                  <a:alpha val="34000"/>
                </a:schemeClr>
              </a:gs>
              <a:gs pos="100000">
                <a:schemeClr val="accent3">
                  <a:alpha val="0"/>
                </a:schemeClr>
              </a:gs>
              <a:gs pos="0">
                <a:schemeClr val="accent2"/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" name="流程图: 过程 7"/>
          <p:cNvSpPr/>
          <p:nvPr>
            <p:custDataLst>
              <p:tags r:id="rId25"/>
            </p:custDataLst>
          </p:nvPr>
        </p:nvSpPr>
        <p:spPr>
          <a:xfrm>
            <a:off x="11239500" y="6002020"/>
            <a:ext cx="943610" cy="877570"/>
          </a:xfrm>
          <a:custGeom>
            <a:gdLst>
              <a:gd name="connsiteX0" fmla="*/ 0 w 1486"/>
              <a:gd name="connsiteY0" fmla="*/ 1368 h 1382"/>
              <a:gd name="connsiteX1" fmla="*/ 1475 w 1486"/>
              <a:gd name="connsiteY1" fmla="*/ 0 h 1382"/>
              <a:gd name="connsiteX2" fmla="*/ 1486 w 1486"/>
              <a:gd name="connsiteY2" fmla="*/ 1382 h 1382"/>
              <a:gd name="connsiteX3" fmla="*/ 0 w 1486"/>
              <a:gd name="connsiteY3" fmla="*/ 1368 h 138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86" h="1382">
                <a:moveTo>
                  <a:pt x="0" y="1368"/>
                </a:moveTo>
                <a:lnTo>
                  <a:pt x="1475" y="0"/>
                </a:lnTo>
                <a:lnTo>
                  <a:pt x="1486" y="1382"/>
                </a:lnTo>
                <a:lnTo>
                  <a:pt x="0" y="1368"/>
                </a:lnTo>
                <a:close/>
              </a:path>
            </a:pathLst>
          </a:custGeom>
          <a:noFill/>
          <a:ln w="19050">
            <a:gradFill flip="none" rotWithShape="1">
              <a:gsLst>
                <a:gs pos="69000">
                  <a:schemeClr val="accent3">
                    <a:alpha val="0"/>
                  </a:schemeClr>
                </a:gs>
                <a:gs pos="0">
                  <a:schemeClr val="accent2">
                    <a:lumMod val="20000"/>
                    <a:lumOff val="80000"/>
                    <a:alpha val="55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chemeClr val="accent1">
                    <a:shade val="50000"/>
                  </a:schemeClr>
                </a:solidFill>
              </a:ln>
              <a:noFill/>
              <a:cs typeface="微软雅黑" panose="020b0503020204020204" charset="-122"/>
            </a:endParaRPr>
          </a:p>
        </p:txBody>
      </p:sp>
      <p:sp>
        <p:nvSpPr>
          <p:cNvPr id="14" name="日期占位符 13"/>
          <p:cNvSpPr>
            <a:spLocks noGrp="1"/>
          </p:cNvSpPr>
          <p:nvPr>
            <p:ph type="dt" sz="half" idx="10"/>
            <p:custDataLst>
              <p:tags r:id="rId2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5" name="页脚占位符 14"/>
          <p:cNvSpPr>
            <a:spLocks noGrp="1"/>
          </p:cNvSpPr>
          <p:nvPr>
            <p:ph type="ftr" sz="quarter" idx="11"/>
            <p:custDataLst>
              <p:tags r:id="rId2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6" name="灯片编号占位符 15"/>
          <p:cNvSpPr>
            <a:spLocks noGrp="1"/>
          </p:cNvSpPr>
          <p:nvPr>
            <p:ph type="sldNum" sz="quarter" idx="12"/>
            <p:custDataLst>
              <p:tags r:id="rId2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7" name="KSO_TEMPLATE" hidden="1"/>
          <p:cNvSpPr/>
          <p:nvPr userDrawn="1">
            <p:custDataLst>
              <p:tags r:id="rId29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30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微软雅黑" panose="020b0503020204020204" charset="-122"/>
          <a:ea typeface="微软雅黑"/>
          <a:cs typeface="微软雅黑" panose="020b0503020204020204" charset="-122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微软雅黑" panose="020b0503020204020204" charset="-122"/>
          <a:ea typeface="微软雅黑"/>
          <a:cs typeface="微软雅黑" panose="020b0503020204020204" charset="-122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tabLst>
          <a:tab pos="1609725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微软雅黑" panose="020b0503020204020204" charset="-122"/>
          <a:ea typeface="微软雅黑"/>
          <a:cs typeface="微软雅黑" panose="020b0503020204020204" charset="-122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微软雅黑" panose="020b0503020204020204" charset="-122"/>
          <a:ea typeface="微软雅黑"/>
          <a:cs typeface="微软雅黑" panose="020b0503020204020204" charset="-122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微软雅黑" panose="020b0503020204020204" charset="-122"/>
          <a:ea typeface="微软雅黑"/>
          <a:cs typeface="微软雅黑" panose="020b0503020204020204" charset="-122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微软雅黑" panose="020b0503020204020204" charset="-122"/>
          <a:ea typeface="微软雅黑"/>
          <a:cs typeface="微软雅黑" panose="020b0503020204020204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254.xml" /><Relationship Id="rId4" Type="http://schemas.openxmlformats.org/officeDocument/2006/relationships/tags" Target="../tags/tag255.xml" /><Relationship Id="rId5" Type="http://schemas.openxmlformats.org/officeDocument/2006/relationships/tags" Target="../tags/tag256.xml" /><Relationship Id="rId6" Type="http://schemas.openxmlformats.org/officeDocument/2006/relationships/tags" Target="../tags/tag25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65.xml" /><Relationship Id="rId11" Type="http://schemas.openxmlformats.org/officeDocument/2006/relationships/tags" Target="../tags/tag266.xml" /><Relationship Id="rId12" Type="http://schemas.openxmlformats.org/officeDocument/2006/relationships/tags" Target="../tags/tag267.xml" /><Relationship Id="rId13" Type="http://schemas.openxmlformats.org/officeDocument/2006/relationships/tags" Target="../tags/tag268.xml" /><Relationship Id="rId14" Type="http://schemas.openxmlformats.org/officeDocument/2006/relationships/tags" Target="../tags/tag269.xml" /><Relationship Id="rId15" Type="http://schemas.openxmlformats.org/officeDocument/2006/relationships/tags" Target="../tags/tag270.xml" /><Relationship Id="rId16" Type="http://schemas.openxmlformats.org/officeDocument/2006/relationships/tags" Target="../tags/tag271.xml" /><Relationship Id="rId17" Type="http://schemas.openxmlformats.org/officeDocument/2006/relationships/tags" Target="../tags/tag272.xml" /><Relationship Id="rId18" Type="http://schemas.openxmlformats.org/officeDocument/2006/relationships/tags" Target="../tags/tag273.xml" /><Relationship Id="rId19" Type="http://schemas.openxmlformats.org/officeDocument/2006/relationships/tags" Target="../tags/tag274.xml" /><Relationship Id="rId2" Type="http://schemas.openxmlformats.org/officeDocument/2006/relationships/notesSlide" Target="../notesSlides/notesSlide2.xml" /><Relationship Id="rId3" Type="http://schemas.openxmlformats.org/officeDocument/2006/relationships/tags" Target="../tags/tag258.xml" /><Relationship Id="rId4" Type="http://schemas.openxmlformats.org/officeDocument/2006/relationships/tags" Target="../tags/tag259.xml" /><Relationship Id="rId5" Type="http://schemas.openxmlformats.org/officeDocument/2006/relationships/tags" Target="../tags/tag260.xml" /><Relationship Id="rId6" Type="http://schemas.openxmlformats.org/officeDocument/2006/relationships/tags" Target="../tags/tag261.xml" /><Relationship Id="rId7" Type="http://schemas.openxmlformats.org/officeDocument/2006/relationships/tags" Target="../tags/tag262.xml" /><Relationship Id="rId8" Type="http://schemas.openxmlformats.org/officeDocument/2006/relationships/tags" Target="../tags/tag263.xml" /><Relationship Id="rId9" Type="http://schemas.openxmlformats.org/officeDocument/2006/relationships/tags" Target="../tags/tag26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275.xml" /><Relationship Id="rId3" Type="http://schemas.openxmlformats.org/officeDocument/2006/relationships/tags" Target="../tags/tag276.xml" /><Relationship Id="rId4" Type="http://schemas.openxmlformats.org/officeDocument/2006/relationships/tags" Target="../tags/tag27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86.xml" /><Relationship Id="rId11" Type="http://schemas.openxmlformats.org/officeDocument/2006/relationships/tags" Target="../tags/tag287.xml" /><Relationship Id="rId12" Type="http://schemas.openxmlformats.org/officeDocument/2006/relationships/tags" Target="../tags/tag288.xml" /><Relationship Id="rId13" Type="http://schemas.openxmlformats.org/officeDocument/2006/relationships/tags" Target="../tags/tag289.xml" /><Relationship Id="rId14" Type="http://schemas.openxmlformats.org/officeDocument/2006/relationships/tags" Target="../tags/tag290.xml" /><Relationship Id="rId15" Type="http://schemas.openxmlformats.org/officeDocument/2006/relationships/tags" Target="../tags/tag291.xml" /><Relationship Id="rId16" Type="http://schemas.openxmlformats.org/officeDocument/2006/relationships/tags" Target="../tags/tag292.xml" /><Relationship Id="rId17" Type="http://schemas.openxmlformats.org/officeDocument/2006/relationships/tags" Target="../tags/tag293.xml" /><Relationship Id="rId18" Type="http://schemas.openxmlformats.org/officeDocument/2006/relationships/tags" Target="../tags/tag294.xml" /><Relationship Id="rId19" Type="http://schemas.openxmlformats.org/officeDocument/2006/relationships/tags" Target="../tags/tag295.xml" /><Relationship Id="rId2" Type="http://schemas.openxmlformats.org/officeDocument/2006/relationships/tags" Target="../tags/tag278.xml" /><Relationship Id="rId20" Type="http://schemas.openxmlformats.org/officeDocument/2006/relationships/tags" Target="../tags/tag296.xml" /><Relationship Id="rId21" Type="http://schemas.openxmlformats.org/officeDocument/2006/relationships/tags" Target="../tags/tag297.xml" /><Relationship Id="rId22" Type="http://schemas.openxmlformats.org/officeDocument/2006/relationships/tags" Target="../tags/tag298.xml" /><Relationship Id="rId23" Type="http://schemas.openxmlformats.org/officeDocument/2006/relationships/tags" Target="../tags/tag299.xml" /><Relationship Id="rId24" Type="http://schemas.openxmlformats.org/officeDocument/2006/relationships/tags" Target="../tags/tag300.xml" /><Relationship Id="rId25" Type="http://schemas.openxmlformats.org/officeDocument/2006/relationships/tags" Target="../tags/tag301.xml" /><Relationship Id="rId26" Type="http://schemas.openxmlformats.org/officeDocument/2006/relationships/tags" Target="../tags/tag302.xml" /><Relationship Id="rId27" Type="http://schemas.openxmlformats.org/officeDocument/2006/relationships/tags" Target="../tags/tag303.xml" /><Relationship Id="rId28" Type="http://schemas.openxmlformats.org/officeDocument/2006/relationships/tags" Target="../tags/tag304.xml" /><Relationship Id="rId29" Type="http://schemas.openxmlformats.org/officeDocument/2006/relationships/tags" Target="../tags/tag305.xml" /><Relationship Id="rId3" Type="http://schemas.openxmlformats.org/officeDocument/2006/relationships/tags" Target="../tags/tag279.xml" /><Relationship Id="rId4" Type="http://schemas.openxmlformats.org/officeDocument/2006/relationships/tags" Target="../tags/tag280.xml" /><Relationship Id="rId5" Type="http://schemas.openxmlformats.org/officeDocument/2006/relationships/tags" Target="../tags/tag281.xml" /><Relationship Id="rId6" Type="http://schemas.openxmlformats.org/officeDocument/2006/relationships/tags" Target="../tags/tag282.xml" /><Relationship Id="rId7" Type="http://schemas.openxmlformats.org/officeDocument/2006/relationships/tags" Target="../tags/tag283.xml" /><Relationship Id="rId8" Type="http://schemas.openxmlformats.org/officeDocument/2006/relationships/tags" Target="../tags/tag284.xml" /><Relationship Id="rId9" Type="http://schemas.openxmlformats.org/officeDocument/2006/relationships/tags" Target="../tags/tag285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14.xml" /><Relationship Id="rId11" Type="http://schemas.openxmlformats.org/officeDocument/2006/relationships/tags" Target="../tags/tag315.xml" /><Relationship Id="rId12" Type="http://schemas.openxmlformats.org/officeDocument/2006/relationships/tags" Target="../tags/tag316.xml" /><Relationship Id="rId13" Type="http://schemas.openxmlformats.org/officeDocument/2006/relationships/tags" Target="../tags/tag317.xml" /><Relationship Id="rId14" Type="http://schemas.openxmlformats.org/officeDocument/2006/relationships/tags" Target="../tags/tag318.xml" /><Relationship Id="rId15" Type="http://schemas.openxmlformats.org/officeDocument/2006/relationships/tags" Target="../tags/tag319.xml" /><Relationship Id="rId16" Type="http://schemas.openxmlformats.org/officeDocument/2006/relationships/tags" Target="../tags/tag320.xml" /><Relationship Id="rId17" Type="http://schemas.openxmlformats.org/officeDocument/2006/relationships/tags" Target="../tags/tag321.xml" /><Relationship Id="rId18" Type="http://schemas.openxmlformats.org/officeDocument/2006/relationships/tags" Target="../tags/tag322.xml" /><Relationship Id="rId19" Type="http://schemas.openxmlformats.org/officeDocument/2006/relationships/tags" Target="../tags/tag323.xml" /><Relationship Id="rId2" Type="http://schemas.openxmlformats.org/officeDocument/2006/relationships/tags" Target="../tags/tag306.xml" /><Relationship Id="rId20" Type="http://schemas.openxmlformats.org/officeDocument/2006/relationships/tags" Target="../tags/tag324.xml" /><Relationship Id="rId21" Type="http://schemas.openxmlformats.org/officeDocument/2006/relationships/tags" Target="../tags/tag325.xml" /><Relationship Id="rId22" Type="http://schemas.openxmlformats.org/officeDocument/2006/relationships/tags" Target="../tags/tag326.xml" /><Relationship Id="rId23" Type="http://schemas.openxmlformats.org/officeDocument/2006/relationships/tags" Target="../tags/tag327.xml" /><Relationship Id="rId24" Type="http://schemas.openxmlformats.org/officeDocument/2006/relationships/tags" Target="../tags/tag328.xml" /><Relationship Id="rId25" Type="http://schemas.openxmlformats.org/officeDocument/2006/relationships/tags" Target="../tags/tag329.xml" /><Relationship Id="rId26" Type="http://schemas.openxmlformats.org/officeDocument/2006/relationships/tags" Target="../tags/tag330.xml" /><Relationship Id="rId27" Type="http://schemas.openxmlformats.org/officeDocument/2006/relationships/tags" Target="../tags/tag331.xml" /><Relationship Id="rId28" Type="http://schemas.openxmlformats.org/officeDocument/2006/relationships/tags" Target="../tags/tag332.xml" /><Relationship Id="rId29" Type="http://schemas.openxmlformats.org/officeDocument/2006/relationships/tags" Target="../tags/tag333.xml" /><Relationship Id="rId3" Type="http://schemas.openxmlformats.org/officeDocument/2006/relationships/tags" Target="../tags/tag307.xml" /><Relationship Id="rId30" Type="http://schemas.openxmlformats.org/officeDocument/2006/relationships/tags" Target="../tags/tag334.xml" /><Relationship Id="rId4" Type="http://schemas.openxmlformats.org/officeDocument/2006/relationships/tags" Target="../tags/tag308.xml" /><Relationship Id="rId5" Type="http://schemas.openxmlformats.org/officeDocument/2006/relationships/tags" Target="../tags/tag309.xml" /><Relationship Id="rId6" Type="http://schemas.openxmlformats.org/officeDocument/2006/relationships/tags" Target="../tags/tag310.xml" /><Relationship Id="rId7" Type="http://schemas.openxmlformats.org/officeDocument/2006/relationships/tags" Target="../tags/tag311.xml" /><Relationship Id="rId8" Type="http://schemas.openxmlformats.org/officeDocument/2006/relationships/tags" Target="../tags/tag312.xml" /><Relationship Id="rId9" Type="http://schemas.openxmlformats.org/officeDocument/2006/relationships/tags" Target="../tags/tag313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43.xml" /><Relationship Id="rId11" Type="http://schemas.openxmlformats.org/officeDocument/2006/relationships/tags" Target="../tags/tag344.xml" /><Relationship Id="rId12" Type="http://schemas.openxmlformats.org/officeDocument/2006/relationships/tags" Target="../tags/tag345.xml" /><Relationship Id="rId13" Type="http://schemas.openxmlformats.org/officeDocument/2006/relationships/tags" Target="../tags/tag346.xml" /><Relationship Id="rId14" Type="http://schemas.openxmlformats.org/officeDocument/2006/relationships/tags" Target="../tags/tag347.xml" /><Relationship Id="rId15" Type="http://schemas.openxmlformats.org/officeDocument/2006/relationships/tags" Target="../tags/tag348.xml" /><Relationship Id="rId16" Type="http://schemas.openxmlformats.org/officeDocument/2006/relationships/tags" Target="../tags/tag349.xml" /><Relationship Id="rId17" Type="http://schemas.openxmlformats.org/officeDocument/2006/relationships/tags" Target="../tags/tag350.xml" /><Relationship Id="rId18" Type="http://schemas.openxmlformats.org/officeDocument/2006/relationships/tags" Target="../tags/tag351.xml" /><Relationship Id="rId19" Type="http://schemas.openxmlformats.org/officeDocument/2006/relationships/tags" Target="../tags/tag352.xml" /><Relationship Id="rId2" Type="http://schemas.openxmlformats.org/officeDocument/2006/relationships/tags" Target="../tags/tag335.xml" /><Relationship Id="rId20" Type="http://schemas.openxmlformats.org/officeDocument/2006/relationships/tags" Target="../tags/tag353.xml" /><Relationship Id="rId21" Type="http://schemas.openxmlformats.org/officeDocument/2006/relationships/tags" Target="../tags/tag354.xml" /><Relationship Id="rId22" Type="http://schemas.openxmlformats.org/officeDocument/2006/relationships/tags" Target="../tags/tag355.xml" /><Relationship Id="rId23" Type="http://schemas.openxmlformats.org/officeDocument/2006/relationships/tags" Target="../tags/tag356.xml" /><Relationship Id="rId24" Type="http://schemas.openxmlformats.org/officeDocument/2006/relationships/tags" Target="../tags/tag357.xml" /><Relationship Id="rId25" Type="http://schemas.openxmlformats.org/officeDocument/2006/relationships/tags" Target="../tags/tag358.xml" /><Relationship Id="rId26" Type="http://schemas.openxmlformats.org/officeDocument/2006/relationships/tags" Target="../tags/tag359.xml" /><Relationship Id="rId27" Type="http://schemas.openxmlformats.org/officeDocument/2006/relationships/tags" Target="../tags/tag360.xml" /><Relationship Id="rId3" Type="http://schemas.openxmlformats.org/officeDocument/2006/relationships/tags" Target="../tags/tag336.xml" /><Relationship Id="rId4" Type="http://schemas.openxmlformats.org/officeDocument/2006/relationships/tags" Target="../tags/tag337.xml" /><Relationship Id="rId5" Type="http://schemas.openxmlformats.org/officeDocument/2006/relationships/tags" Target="../tags/tag338.xml" /><Relationship Id="rId6" Type="http://schemas.openxmlformats.org/officeDocument/2006/relationships/tags" Target="../tags/tag339.xml" /><Relationship Id="rId7" Type="http://schemas.openxmlformats.org/officeDocument/2006/relationships/tags" Target="../tags/tag340.xml" /><Relationship Id="rId8" Type="http://schemas.openxmlformats.org/officeDocument/2006/relationships/tags" Target="../tags/tag341.xml" /><Relationship Id="rId9" Type="http://schemas.openxmlformats.org/officeDocument/2006/relationships/tags" Target="../tags/tag342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361.xml" /><Relationship Id="rId3" Type="http://schemas.openxmlformats.org/officeDocument/2006/relationships/tags" Target="../tags/tag362.xml" /><Relationship Id="rId4" Type="http://schemas.openxmlformats.org/officeDocument/2006/relationships/tags" Target="../tags/tag363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72.xml" /><Relationship Id="rId11" Type="http://schemas.openxmlformats.org/officeDocument/2006/relationships/tags" Target="../tags/tag373.xml" /><Relationship Id="rId12" Type="http://schemas.openxmlformats.org/officeDocument/2006/relationships/tags" Target="../tags/tag374.xml" /><Relationship Id="rId13" Type="http://schemas.openxmlformats.org/officeDocument/2006/relationships/tags" Target="../tags/tag375.xml" /><Relationship Id="rId14" Type="http://schemas.openxmlformats.org/officeDocument/2006/relationships/tags" Target="../tags/tag376.xml" /><Relationship Id="rId15" Type="http://schemas.openxmlformats.org/officeDocument/2006/relationships/tags" Target="../tags/tag377.xml" /><Relationship Id="rId16" Type="http://schemas.openxmlformats.org/officeDocument/2006/relationships/tags" Target="../tags/tag378.xml" /><Relationship Id="rId17" Type="http://schemas.openxmlformats.org/officeDocument/2006/relationships/tags" Target="../tags/tag379.xml" /><Relationship Id="rId18" Type="http://schemas.openxmlformats.org/officeDocument/2006/relationships/tags" Target="../tags/tag380.xml" /><Relationship Id="rId19" Type="http://schemas.openxmlformats.org/officeDocument/2006/relationships/tags" Target="../tags/tag381.xml" /><Relationship Id="rId2" Type="http://schemas.openxmlformats.org/officeDocument/2006/relationships/tags" Target="../tags/tag364.xml" /><Relationship Id="rId20" Type="http://schemas.openxmlformats.org/officeDocument/2006/relationships/tags" Target="../tags/tag382.xml" /><Relationship Id="rId21" Type="http://schemas.openxmlformats.org/officeDocument/2006/relationships/tags" Target="../tags/tag383.xml" /><Relationship Id="rId22" Type="http://schemas.openxmlformats.org/officeDocument/2006/relationships/tags" Target="../tags/tag384.xml" /><Relationship Id="rId23" Type="http://schemas.openxmlformats.org/officeDocument/2006/relationships/tags" Target="../tags/tag385.xml" /><Relationship Id="rId24" Type="http://schemas.openxmlformats.org/officeDocument/2006/relationships/tags" Target="../tags/tag386.xml" /><Relationship Id="rId25" Type="http://schemas.openxmlformats.org/officeDocument/2006/relationships/tags" Target="../tags/tag387.xml" /><Relationship Id="rId26" Type="http://schemas.openxmlformats.org/officeDocument/2006/relationships/tags" Target="../tags/tag388.xml" /><Relationship Id="rId27" Type="http://schemas.openxmlformats.org/officeDocument/2006/relationships/tags" Target="../tags/tag389.xml" /><Relationship Id="rId28" Type="http://schemas.openxmlformats.org/officeDocument/2006/relationships/tags" Target="../tags/tag390.xml" /><Relationship Id="rId29" Type="http://schemas.openxmlformats.org/officeDocument/2006/relationships/tags" Target="../tags/tag391.xml" /><Relationship Id="rId3" Type="http://schemas.openxmlformats.org/officeDocument/2006/relationships/tags" Target="../tags/tag365.xml" /><Relationship Id="rId30" Type="http://schemas.openxmlformats.org/officeDocument/2006/relationships/tags" Target="../tags/tag392.xml" /><Relationship Id="rId31" Type="http://schemas.openxmlformats.org/officeDocument/2006/relationships/tags" Target="../tags/tag393.xml" /><Relationship Id="rId4" Type="http://schemas.openxmlformats.org/officeDocument/2006/relationships/tags" Target="../tags/tag366.xml" /><Relationship Id="rId5" Type="http://schemas.openxmlformats.org/officeDocument/2006/relationships/tags" Target="../tags/tag367.xml" /><Relationship Id="rId6" Type="http://schemas.openxmlformats.org/officeDocument/2006/relationships/tags" Target="../tags/tag368.xml" /><Relationship Id="rId7" Type="http://schemas.openxmlformats.org/officeDocument/2006/relationships/tags" Target="../tags/tag369.xml" /><Relationship Id="rId8" Type="http://schemas.openxmlformats.org/officeDocument/2006/relationships/tags" Target="../tags/tag370.xml" /><Relationship Id="rId9" Type="http://schemas.openxmlformats.org/officeDocument/2006/relationships/tags" Target="../tags/tag371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402.xml" /><Relationship Id="rId11" Type="http://schemas.openxmlformats.org/officeDocument/2006/relationships/tags" Target="../tags/tag403.xml" /><Relationship Id="rId12" Type="http://schemas.openxmlformats.org/officeDocument/2006/relationships/tags" Target="../tags/tag404.xml" /><Relationship Id="rId13" Type="http://schemas.openxmlformats.org/officeDocument/2006/relationships/tags" Target="../tags/tag405.xml" /><Relationship Id="rId14" Type="http://schemas.openxmlformats.org/officeDocument/2006/relationships/tags" Target="../tags/tag406.xml" /><Relationship Id="rId15" Type="http://schemas.openxmlformats.org/officeDocument/2006/relationships/tags" Target="../tags/tag407.xml" /><Relationship Id="rId16" Type="http://schemas.openxmlformats.org/officeDocument/2006/relationships/tags" Target="../tags/tag408.xml" /><Relationship Id="rId17" Type="http://schemas.openxmlformats.org/officeDocument/2006/relationships/tags" Target="../tags/tag409.xml" /><Relationship Id="rId18" Type="http://schemas.openxmlformats.org/officeDocument/2006/relationships/tags" Target="../tags/tag410.xml" /><Relationship Id="rId19" Type="http://schemas.openxmlformats.org/officeDocument/2006/relationships/tags" Target="../tags/tag411.xml" /><Relationship Id="rId2" Type="http://schemas.openxmlformats.org/officeDocument/2006/relationships/tags" Target="../tags/tag394.xml" /><Relationship Id="rId20" Type="http://schemas.openxmlformats.org/officeDocument/2006/relationships/tags" Target="../tags/tag412.xml" /><Relationship Id="rId21" Type="http://schemas.openxmlformats.org/officeDocument/2006/relationships/tags" Target="../tags/tag413.xml" /><Relationship Id="rId22" Type="http://schemas.openxmlformats.org/officeDocument/2006/relationships/tags" Target="../tags/tag414.xml" /><Relationship Id="rId23" Type="http://schemas.openxmlformats.org/officeDocument/2006/relationships/tags" Target="../tags/tag415.xml" /><Relationship Id="rId24" Type="http://schemas.openxmlformats.org/officeDocument/2006/relationships/tags" Target="../tags/tag416.xml" /><Relationship Id="rId25" Type="http://schemas.openxmlformats.org/officeDocument/2006/relationships/tags" Target="../tags/tag417.xml" /><Relationship Id="rId26" Type="http://schemas.openxmlformats.org/officeDocument/2006/relationships/tags" Target="../tags/tag418.xml" /><Relationship Id="rId3" Type="http://schemas.openxmlformats.org/officeDocument/2006/relationships/tags" Target="../tags/tag395.xml" /><Relationship Id="rId4" Type="http://schemas.openxmlformats.org/officeDocument/2006/relationships/tags" Target="../tags/tag396.xml" /><Relationship Id="rId5" Type="http://schemas.openxmlformats.org/officeDocument/2006/relationships/tags" Target="../tags/tag397.xml" /><Relationship Id="rId6" Type="http://schemas.openxmlformats.org/officeDocument/2006/relationships/tags" Target="../tags/tag398.xml" /><Relationship Id="rId7" Type="http://schemas.openxmlformats.org/officeDocument/2006/relationships/tags" Target="../tags/tag399.xml" /><Relationship Id="rId8" Type="http://schemas.openxmlformats.org/officeDocument/2006/relationships/tags" Target="../tags/tag400.xml" /><Relationship Id="rId9" Type="http://schemas.openxmlformats.org/officeDocument/2006/relationships/tags" Target="../tags/tag401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427.xml" /><Relationship Id="rId11" Type="http://schemas.openxmlformats.org/officeDocument/2006/relationships/tags" Target="../tags/tag428.xml" /><Relationship Id="rId12" Type="http://schemas.openxmlformats.org/officeDocument/2006/relationships/tags" Target="../tags/tag429.xml" /><Relationship Id="rId13" Type="http://schemas.openxmlformats.org/officeDocument/2006/relationships/tags" Target="../tags/tag430.xml" /><Relationship Id="rId14" Type="http://schemas.openxmlformats.org/officeDocument/2006/relationships/tags" Target="../tags/tag431.xml" /><Relationship Id="rId15" Type="http://schemas.openxmlformats.org/officeDocument/2006/relationships/tags" Target="../tags/tag432.xml" /><Relationship Id="rId16" Type="http://schemas.openxmlformats.org/officeDocument/2006/relationships/tags" Target="../tags/tag433.xml" /><Relationship Id="rId17" Type="http://schemas.openxmlformats.org/officeDocument/2006/relationships/tags" Target="../tags/tag434.xml" /><Relationship Id="rId18" Type="http://schemas.openxmlformats.org/officeDocument/2006/relationships/tags" Target="../tags/tag435.xml" /><Relationship Id="rId19" Type="http://schemas.openxmlformats.org/officeDocument/2006/relationships/tags" Target="../tags/tag436.xml" /><Relationship Id="rId2" Type="http://schemas.openxmlformats.org/officeDocument/2006/relationships/tags" Target="../tags/tag419.xml" /><Relationship Id="rId20" Type="http://schemas.openxmlformats.org/officeDocument/2006/relationships/tags" Target="../tags/tag437.xml" /><Relationship Id="rId21" Type="http://schemas.openxmlformats.org/officeDocument/2006/relationships/tags" Target="../tags/tag438.xml" /><Relationship Id="rId22" Type="http://schemas.openxmlformats.org/officeDocument/2006/relationships/tags" Target="../tags/tag439.xml" /><Relationship Id="rId23" Type="http://schemas.openxmlformats.org/officeDocument/2006/relationships/tags" Target="../tags/tag440.xml" /><Relationship Id="rId24" Type="http://schemas.openxmlformats.org/officeDocument/2006/relationships/tags" Target="../tags/tag441.xml" /><Relationship Id="rId25" Type="http://schemas.openxmlformats.org/officeDocument/2006/relationships/tags" Target="../tags/tag442.xml" /><Relationship Id="rId26" Type="http://schemas.openxmlformats.org/officeDocument/2006/relationships/tags" Target="../tags/tag443.xml" /><Relationship Id="rId27" Type="http://schemas.openxmlformats.org/officeDocument/2006/relationships/tags" Target="../tags/tag444.xml" /><Relationship Id="rId28" Type="http://schemas.openxmlformats.org/officeDocument/2006/relationships/tags" Target="../tags/tag445.xml" /><Relationship Id="rId29" Type="http://schemas.openxmlformats.org/officeDocument/2006/relationships/tags" Target="../tags/tag446.xml" /><Relationship Id="rId3" Type="http://schemas.openxmlformats.org/officeDocument/2006/relationships/tags" Target="../tags/tag420.xml" /><Relationship Id="rId30" Type="http://schemas.openxmlformats.org/officeDocument/2006/relationships/tags" Target="../tags/tag447.xml" /><Relationship Id="rId31" Type="http://schemas.openxmlformats.org/officeDocument/2006/relationships/tags" Target="../tags/tag448.xml" /><Relationship Id="rId32" Type="http://schemas.openxmlformats.org/officeDocument/2006/relationships/tags" Target="../tags/tag449.xml" /><Relationship Id="rId33" Type="http://schemas.openxmlformats.org/officeDocument/2006/relationships/tags" Target="../tags/tag450.xml" /><Relationship Id="rId34" Type="http://schemas.openxmlformats.org/officeDocument/2006/relationships/tags" Target="../tags/tag451.xml" /><Relationship Id="rId35" Type="http://schemas.openxmlformats.org/officeDocument/2006/relationships/tags" Target="../tags/tag452.xml" /><Relationship Id="rId36" Type="http://schemas.openxmlformats.org/officeDocument/2006/relationships/tags" Target="../tags/tag453.xml" /><Relationship Id="rId4" Type="http://schemas.openxmlformats.org/officeDocument/2006/relationships/tags" Target="../tags/tag421.xml" /><Relationship Id="rId5" Type="http://schemas.openxmlformats.org/officeDocument/2006/relationships/tags" Target="../tags/tag422.xml" /><Relationship Id="rId6" Type="http://schemas.openxmlformats.org/officeDocument/2006/relationships/tags" Target="../tags/tag423.xml" /><Relationship Id="rId7" Type="http://schemas.openxmlformats.org/officeDocument/2006/relationships/tags" Target="../tags/tag424.xml" /><Relationship Id="rId8" Type="http://schemas.openxmlformats.org/officeDocument/2006/relationships/tags" Target="../tags/tag425.xml" /><Relationship Id="rId9" Type="http://schemas.openxmlformats.org/officeDocument/2006/relationships/tags" Target="../tags/tag426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454.xml" /><Relationship Id="rId3" Type="http://schemas.openxmlformats.org/officeDocument/2006/relationships/tags" Target="../tags/tag455.xml" /><Relationship Id="rId4" Type="http://schemas.openxmlformats.org/officeDocument/2006/relationships/tags" Target="../tags/tag456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465.xml" /><Relationship Id="rId11" Type="http://schemas.openxmlformats.org/officeDocument/2006/relationships/tags" Target="../tags/tag466.xml" /><Relationship Id="rId12" Type="http://schemas.openxmlformats.org/officeDocument/2006/relationships/tags" Target="../tags/tag467.xml" /><Relationship Id="rId13" Type="http://schemas.openxmlformats.org/officeDocument/2006/relationships/tags" Target="../tags/tag468.xml" /><Relationship Id="rId14" Type="http://schemas.openxmlformats.org/officeDocument/2006/relationships/tags" Target="../tags/tag469.xml" /><Relationship Id="rId15" Type="http://schemas.openxmlformats.org/officeDocument/2006/relationships/tags" Target="../tags/tag470.xml" /><Relationship Id="rId16" Type="http://schemas.openxmlformats.org/officeDocument/2006/relationships/tags" Target="../tags/tag471.xml" /><Relationship Id="rId17" Type="http://schemas.openxmlformats.org/officeDocument/2006/relationships/tags" Target="../tags/tag472.xml" /><Relationship Id="rId18" Type="http://schemas.openxmlformats.org/officeDocument/2006/relationships/tags" Target="../tags/tag473.xml" /><Relationship Id="rId19" Type="http://schemas.openxmlformats.org/officeDocument/2006/relationships/tags" Target="../tags/tag474.xml" /><Relationship Id="rId2" Type="http://schemas.openxmlformats.org/officeDocument/2006/relationships/tags" Target="../tags/tag457.xml" /><Relationship Id="rId20" Type="http://schemas.openxmlformats.org/officeDocument/2006/relationships/tags" Target="../tags/tag475.xml" /><Relationship Id="rId21" Type="http://schemas.openxmlformats.org/officeDocument/2006/relationships/tags" Target="../tags/tag476.xml" /><Relationship Id="rId22" Type="http://schemas.openxmlformats.org/officeDocument/2006/relationships/tags" Target="../tags/tag477.xml" /><Relationship Id="rId23" Type="http://schemas.openxmlformats.org/officeDocument/2006/relationships/tags" Target="../tags/tag478.xml" /><Relationship Id="rId3" Type="http://schemas.openxmlformats.org/officeDocument/2006/relationships/tags" Target="../tags/tag458.xml" /><Relationship Id="rId4" Type="http://schemas.openxmlformats.org/officeDocument/2006/relationships/tags" Target="../tags/tag459.xml" /><Relationship Id="rId5" Type="http://schemas.openxmlformats.org/officeDocument/2006/relationships/tags" Target="../tags/tag460.xml" /><Relationship Id="rId6" Type="http://schemas.openxmlformats.org/officeDocument/2006/relationships/tags" Target="../tags/tag461.xml" /><Relationship Id="rId7" Type="http://schemas.openxmlformats.org/officeDocument/2006/relationships/tags" Target="../tags/tag462.xml" /><Relationship Id="rId8" Type="http://schemas.openxmlformats.org/officeDocument/2006/relationships/tags" Target="../tags/tag463.xml" /><Relationship Id="rId9" Type="http://schemas.openxmlformats.org/officeDocument/2006/relationships/tags" Target="../tags/tag464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487.xml" /><Relationship Id="rId11" Type="http://schemas.openxmlformats.org/officeDocument/2006/relationships/tags" Target="../tags/tag488.xml" /><Relationship Id="rId12" Type="http://schemas.openxmlformats.org/officeDocument/2006/relationships/tags" Target="../tags/tag489.xml" /><Relationship Id="rId13" Type="http://schemas.openxmlformats.org/officeDocument/2006/relationships/tags" Target="../tags/tag490.xml" /><Relationship Id="rId14" Type="http://schemas.openxmlformats.org/officeDocument/2006/relationships/tags" Target="../tags/tag491.xml" /><Relationship Id="rId15" Type="http://schemas.openxmlformats.org/officeDocument/2006/relationships/tags" Target="../tags/tag492.xml" /><Relationship Id="rId2" Type="http://schemas.openxmlformats.org/officeDocument/2006/relationships/tags" Target="../tags/tag479.xml" /><Relationship Id="rId3" Type="http://schemas.openxmlformats.org/officeDocument/2006/relationships/tags" Target="../tags/tag480.xml" /><Relationship Id="rId4" Type="http://schemas.openxmlformats.org/officeDocument/2006/relationships/tags" Target="../tags/tag481.xml" /><Relationship Id="rId5" Type="http://schemas.openxmlformats.org/officeDocument/2006/relationships/tags" Target="../tags/tag482.xml" /><Relationship Id="rId6" Type="http://schemas.openxmlformats.org/officeDocument/2006/relationships/tags" Target="../tags/tag483.xml" /><Relationship Id="rId7" Type="http://schemas.openxmlformats.org/officeDocument/2006/relationships/tags" Target="../tags/tag484.xml" /><Relationship Id="rId8" Type="http://schemas.openxmlformats.org/officeDocument/2006/relationships/tags" Target="../tags/tag485.xml" /><Relationship Id="rId9" Type="http://schemas.openxmlformats.org/officeDocument/2006/relationships/tags" Target="../tags/tag486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501.xml" /><Relationship Id="rId11" Type="http://schemas.openxmlformats.org/officeDocument/2006/relationships/tags" Target="../tags/tag502.xml" /><Relationship Id="rId12" Type="http://schemas.openxmlformats.org/officeDocument/2006/relationships/tags" Target="../tags/tag503.xml" /><Relationship Id="rId13" Type="http://schemas.openxmlformats.org/officeDocument/2006/relationships/tags" Target="../tags/tag504.xml" /><Relationship Id="rId14" Type="http://schemas.openxmlformats.org/officeDocument/2006/relationships/tags" Target="../tags/tag505.xml" /><Relationship Id="rId15" Type="http://schemas.openxmlformats.org/officeDocument/2006/relationships/tags" Target="../tags/tag506.xml" /><Relationship Id="rId16" Type="http://schemas.openxmlformats.org/officeDocument/2006/relationships/tags" Target="../tags/tag507.xml" /><Relationship Id="rId17" Type="http://schemas.openxmlformats.org/officeDocument/2006/relationships/tags" Target="../tags/tag508.xml" /><Relationship Id="rId18" Type="http://schemas.openxmlformats.org/officeDocument/2006/relationships/tags" Target="../tags/tag509.xml" /><Relationship Id="rId19" Type="http://schemas.openxmlformats.org/officeDocument/2006/relationships/tags" Target="../tags/tag510.xml" /><Relationship Id="rId2" Type="http://schemas.openxmlformats.org/officeDocument/2006/relationships/tags" Target="../tags/tag493.xml" /><Relationship Id="rId20" Type="http://schemas.openxmlformats.org/officeDocument/2006/relationships/tags" Target="../tags/tag511.xml" /><Relationship Id="rId21" Type="http://schemas.openxmlformats.org/officeDocument/2006/relationships/tags" Target="../tags/tag512.xml" /><Relationship Id="rId22" Type="http://schemas.openxmlformats.org/officeDocument/2006/relationships/tags" Target="../tags/tag513.xml" /><Relationship Id="rId23" Type="http://schemas.openxmlformats.org/officeDocument/2006/relationships/tags" Target="../tags/tag514.xml" /><Relationship Id="rId24" Type="http://schemas.openxmlformats.org/officeDocument/2006/relationships/tags" Target="../tags/tag515.xml" /><Relationship Id="rId25" Type="http://schemas.openxmlformats.org/officeDocument/2006/relationships/tags" Target="../tags/tag516.xml" /><Relationship Id="rId26" Type="http://schemas.openxmlformats.org/officeDocument/2006/relationships/tags" Target="../tags/tag517.xml" /><Relationship Id="rId27" Type="http://schemas.openxmlformats.org/officeDocument/2006/relationships/tags" Target="../tags/tag518.xml" /><Relationship Id="rId3" Type="http://schemas.openxmlformats.org/officeDocument/2006/relationships/tags" Target="../tags/tag494.xml" /><Relationship Id="rId4" Type="http://schemas.openxmlformats.org/officeDocument/2006/relationships/tags" Target="../tags/tag495.xml" /><Relationship Id="rId5" Type="http://schemas.openxmlformats.org/officeDocument/2006/relationships/tags" Target="../tags/tag496.xml" /><Relationship Id="rId6" Type="http://schemas.openxmlformats.org/officeDocument/2006/relationships/tags" Target="../tags/tag497.xml" /><Relationship Id="rId7" Type="http://schemas.openxmlformats.org/officeDocument/2006/relationships/tags" Target="../tags/tag498.xml" /><Relationship Id="rId8" Type="http://schemas.openxmlformats.org/officeDocument/2006/relationships/tags" Target="../tags/tag499.xml" /><Relationship Id="rId9" Type="http://schemas.openxmlformats.org/officeDocument/2006/relationships/tags" Target="../tags/tag500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2.xml" /><Relationship Id="rId2" Type="http://schemas.openxmlformats.org/officeDocument/2006/relationships/tags" Target="../tags/tag519.xml" /><Relationship Id="rId3" Type="http://schemas.openxmlformats.org/officeDocument/2006/relationships/tags" Target="../tags/tag520.xm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gradFill>
          <a:gsLst>
            <a:gs pos="0">
              <a:schemeClr val="tx2"/>
            </a:gs>
            <a:gs pos="90000">
              <a:schemeClr val="bg2"/>
            </a:gs>
          </a:gsLst>
          <a:lin ang="216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/>
          <p:nvPr>
            <p:ph type="body" idx="18"/>
            <p:custDataLst>
              <p:tags r:id="rId3"/>
            </p:custDataLst>
          </p:nvPr>
        </p:nvSpPr>
        <p:spPr>
          <a:prstGeom prst="parallelogram">
            <a:avLst>
              <a:gd name="adj" fmla="val 107592"/>
            </a:avLst>
          </a:prstGeom>
          <a:gradFill>
            <a:lin ang="0" scaled="0"/>
          </a:gradFill>
        </p:spPr>
        <p:txBody>
          <a:bodyPr/>
          <a:lstStyle/>
          <a:p>
            <a:r>
              <a:rPr lang="zh-CN" altLang="en-US" sz="1500">
                <a:solidFill>
                  <a:schemeClr val="lt1"/>
                </a:solidFill>
              </a:rPr>
              <a:t>演讲人</a:t>
            </a:r>
          </a:p>
        </p:txBody>
      </p:sp>
      <p:sp>
        <p:nvSpPr>
          <p:cNvPr id="4" name="文本占位符 3"/>
          <p:cNvSpPr/>
          <p:nvPr>
            <p:ph type="body" idx="17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 sz="1500">
                <a:solidFill>
                  <a:schemeClr val="lt1">
                    <a:lumMod val="75000"/>
                  </a:schemeClr>
                </a:solidFill>
              </a:rPr>
              <a:t>单击此处输入你的正文，文字是您思想的提炼，为了最终演示发布的良好效果，请尽量言简意赅的阐述观点</a:t>
            </a:r>
          </a:p>
        </p:txBody>
      </p:sp>
      <p:sp>
        <p:nvSpPr>
          <p:cNvPr id="8" name="标题 7"/>
          <p:cNvSpPr/>
          <p:nvPr>
            <p:ph type="title" idx="16"/>
            <p:custDataLst>
              <p:tags r:id="rId5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>
                <a:solidFill>
                  <a:schemeClr val="lt1"/>
                </a:solidFill>
              </a:rPr>
              <a:t>松果体区病变影像与病理对照</a:t>
            </a:r>
          </a:p>
        </p:txBody>
      </p:sp>
    </p:spTree>
    <p:custDataLst>
      <p:tags r:id="rId6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7" name="直接连接符 26"/>
          <p:cNvCxnSpPr/>
          <p:nvPr>
            <p:custDataLst>
              <p:tags r:id="rId3"/>
            </p:custDataLst>
          </p:nvPr>
        </p:nvCxnSpPr>
        <p:spPr>
          <a:xfrm>
            <a:off x="735330" y="961390"/>
            <a:ext cx="800735" cy="0"/>
          </a:xfrm>
          <a:prstGeom prst="line">
            <a:avLst/>
          </a:prstGeom>
          <a:ln w="22225">
            <a:gradFill flip="none" rotWithShape="1">
              <a:gsLst>
                <a:gs pos="0">
                  <a:srgbClr val="C871E4"/>
                </a:gs>
                <a:gs pos="77000">
                  <a:srgbClr val="C871E4">
                    <a:alpha val="4000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流程图: 过程 7"/>
          <p:cNvSpPr/>
          <p:nvPr>
            <p:custDataLst>
              <p:tags r:id="rId4"/>
            </p:custDataLst>
          </p:nvPr>
        </p:nvSpPr>
        <p:spPr>
          <a:xfrm>
            <a:off x="9607550" y="2600325"/>
            <a:ext cx="2584450" cy="4267835"/>
          </a:xfrm>
          <a:custGeom>
            <a:gdLst>
              <a:gd name="connsiteX0" fmla="*/ 0 w 4070"/>
              <a:gd name="connsiteY0" fmla="*/ 3787 h 6721"/>
              <a:gd name="connsiteX1" fmla="*/ 4066 w 4070"/>
              <a:gd name="connsiteY1" fmla="*/ 0 h 6721"/>
              <a:gd name="connsiteX2" fmla="*/ 4070 w 4070"/>
              <a:gd name="connsiteY2" fmla="*/ 6707 h 6721"/>
              <a:gd name="connsiteX3" fmla="*/ 20 w 4070"/>
              <a:gd name="connsiteY3" fmla="*/ 6721 h 6721"/>
              <a:gd name="connsiteX4" fmla="*/ 0 w 4070"/>
              <a:gd name="connsiteY4" fmla="*/ 3787 h 672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69" h="6721">
                <a:moveTo>
                  <a:pt x="0" y="3787"/>
                </a:moveTo>
                <a:lnTo>
                  <a:pt x="4066" y="0"/>
                </a:lnTo>
                <a:lnTo>
                  <a:pt x="4070" y="6707"/>
                </a:lnTo>
                <a:lnTo>
                  <a:pt x="20" y="6721"/>
                </a:lnTo>
                <a:cubicBezTo>
                  <a:pt x="15" y="5725"/>
                  <a:pt x="5" y="4783"/>
                  <a:pt x="0" y="3787"/>
                </a:cubicBezTo>
                <a:close/>
              </a:path>
            </a:pathLst>
          </a:custGeom>
          <a:gradFill flip="none" rotWithShape="1">
            <a:gsLst>
              <a:gs pos="32000">
                <a:schemeClr val="accent5">
                  <a:alpha val="0"/>
                </a:schemeClr>
              </a:gs>
              <a:gs pos="66000">
                <a:schemeClr val="accent2">
                  <a:alpha val="0"/>
                </a:schemeClr>
              </a:gs>
              <a:gs pos="0">
                <a:schemeClr val="accent5">
                  <a:alpha val="80000"/>
                </a:schemeClr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6" name="流程图: 过程 7"/>
          <p:cNvSpPr/>
          <p:nvPr>
            <p:custDataLst>
              <p:tags r:id="rId5"/>
            </p:custDataLst>
          </p:nvPr>
        </p:nvSpPr>
        <p:spPr>
          <a:xfrm>
            <a:off x="9596755" y="2618740"/>
            <a:ext cx="2604135" cy="4257040"/>
          </a:xfrm>
          <a:custGeom>
            <a:gdLst>
              <a:gd name="connsiteX0" fmla="*/ 0 w 6578"/>
              <a:gd name="connsiteY0" fmla="*/ 6094 h 10752"/>
              <a:gd name="connsiteX1" fmla="*/ 6578 w 6578"/>
              <a:gd name="connsiteY1" fmla="*/ 0 h 10752"/>
              <a:gd name="connsiteX2" fmla="*/ 6578 w 6578"/>
              <a:gd name="connsiteY2" fmla="*/ 10752 h 10752"/>
              <a:gd name="connsiteX3" fmla="*/ 25 w 6578"/>
              <a:gd name="connsiteY3" fmla="*/ 10752 h 10752"/>
              <a:gd name="connsiteX4" fmla="*/ 0 w 6578"/>
              <a:gd name="connsiteY4" fmla="*/ 6094 h 1075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78" h="10752">
                <a:moveTo>
                  <a:pt x="0" y="6094"/>
                </a:moveTo>
                <a:lnTo>
                  <a:pt x="6578" y="0"/>
                </a:lnTo>
                <a:lnTo>
                  <a:pt x="6578" y="10752"/>
                </a:lnTo>
                <a:lnTo>
                  <a:pt x="25" y="10752"/>
                </a:lnTo>
                <a:lnTo>
                  <a:pt x="0" y="6094"/>
                </a:lnTo>
                <a:close/>
              </a:path>
            </a:pathLst>
          </a:custGeom>
          <a:noFill/>
          <a:ln w="19050">
            <a:gradFill flip="none" rotWithShape="1">
              <a:gsLst>
                <a:gs pos="0">
                  <a:srgbClr val="A049DB">
                    <a:alpha val="70000"/>
                  </a:srgbClr>
                </a:gs>
                <a:gs pos="8000">
                  <a:srgbClr val="A049DB">
                    <a:alpha val="52000"/>
                  </a:srgbClr>
                </a:gs>
                <a:gs pos="30000">
                  <a:srgbClr val="4F3BE1">
                    <a:alpha val="0"/>
                  </a:srgbClr>
                </a:gs>
              </a:gsLst>
              <a:lin ang="81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chemeClr val="accent1">
                    <a:shade val="50000"/>
                  </a:schemeClr>
                </a:solidFill>
              </a:ln>
              <a:noFill/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2" name="流程图: 过程 7"/>
          <p:cNvSpPr/>
          <p:nvPr>
            <p:custDataLst>
              <p:tags r:id="rId6"/>
            </p:custDataLst>
          </p:nvPr>
        </p:nvSpPr>
        <p:spPr>
          <a:xfrm>
            <a:off x="10020935" y="4029710"/>
            <a:ext cx="1696720" cy="2828290"/>
          </a:xfrm>
          <a:custGeom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0 h 10000"/>
              <a:gd name="connsiteX0-1" fmla="*/ 0 w 10039"/>
              <a:gd name="connsiteY0-2" fmla="*/ 5589 h 10000"/>
              <a:gd name="connsiteX1-3" fmla="*/ 10039 w 10039"/>
              <a:gd name="connsiteY1-4" fmla="*/ 0 h 10000"/>
              <a:gd name="connsiteX2-5" fmla="*/ 10039 w 10039"/>
              <a:gd name="connsiteY2-6" fmla="*/ 10000 h 10000"/>
              <a:gd name="connsiteX3-7" fmla="*/ 39 w 10039"/>
              <a:gd name="connsiteY3-8" fmla="*/ 10000 h 10000"/>
              <a:gd name="connsiteX4-9" fmla="*/ 0 w 10039"/>
              <a:gd name="connsiteY4-10" fmla="*/ 5589 h 10000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039" h="10000">
                <a:moveTo>
                  <a:pt x="0" y="5589"/>
                </a:moveTo>
                <a:lnTo>
                  <a:pt x="10039" y="0"/>
                </a:lnTo>
                <a:lnTo>
                  <a:pt x="10039" y="10000"/>
                </a:lnTo>
                <a:lnTo>
                  <a:pt x="39" y="10000"/>
                </a:lnTo>
                <a:cubicBezTo>
                  <a:pt x="26" y="8530"/>
                  <a:pt x="13" y="7059"/>
                  <a:pt x="0" y="5589"/>
                </a:cubicBezTo>
                <a:close/>
              </a:path>
            </a:pathLst>
          </a:custGeom>
          <a:gradFill flip="none" rotWithShape="1">
            <a:gsLst>
              <a:gs pos="22000">
                <a:schemeClr val="accent5">
                  <a:alpha val="30000"/>
                </a:schemeClr>
              </a:gs>
              <a:gs pos="49000">
                <a:schemeClr val="accent5">
                  <a:alpha val="0"/>
                </a:schemeClr>
              </a:gs>
              <a:gs pos="100000">
                <a:schemeClr val="accent2">
                  <a:alpha val="0"/>
                </a:schemeClr>
              </a:gs>
              <a:gs pos="0">
                <a:schemeClr val="accent5">
                  <a:alpha val="80000"/>
                </a:schemeClr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9" name="流程图: 过程 7"/>
          <p:cNvSpPr/>
          <p:nvPr>
            <p:custDataLst>
              <p:tags r:id="rId7"/>
            </p:custDataLst>
          </p:nvPr>
        </p:nvSpPr>
        <p:spPr>
          <a:xfrm>
            <a:off x="10048240" y="4073525"/>
            <a:ext cx="1654810" cy="2783840"/>
          </a:xfrm>
          <a:custGeom>
            <a:gdLst>
              <a:gd name="connsiteX0" fmla="*/ 0 w 5430"/>
              <a:gd name="connsiteY0" fmla="*/ 5046 h 9088"/>
              <a:gd name="connsiteX1" fmla="*/ 5430 w 5430"/>
              <a:gd name="connsiteY1" fmla="*/ 0 h 9088"/>
              <a:gd name="connsiteX2" fmla="*/ 5430 w 5430"/>
              <a:gd name="connsiteY2" fmla="*/ 9088 h 9088"/>
              <a:gd name="connsiteX3" fmla="*/ 21 w 5430"/>
              <a:gd name="connsiteY3" fmla="*/ 9088 h 9088"/>
              <a:gd name="connsiteX4" fmla="*/ 0 w 5430"/>
              <a:gd name="connsiteY4" fmla="*/ 5046 h 908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30" h="9088">
                <a:moveTo>
                  <a:pt x="0" y="5046"/>
                </a:moveTo>
                <a:lnTo>
                  <a:pt x="5430" y="0"/>
                </a:lnTo>
                <a:lnTo>
                  <a:pt x="5430" y="9088"/>
                </a:lnTo>
                <a:lnTo>
                  <a:pt x="21" y="9088"/>
                </a:lnTo>
                <a:lnTo>
                  <a:pt x="0" y="5046"/>
                </a:lnTo>
                <a:close/>
              </a:path>
            </a:pathLst>
          </a:custGeom>
          <a:noFill/>
          <a:ln w="19050">
            <a:gradFill flip="none" rotWithShape="1">
              <a:gsLst>
                <a:gs pos="0">
                  <a:srgbClr val="A049DB">
                    <a:alpha val="70000"/>
                  </a:srgbClr>
                </a:gs>
                <a:gs pos="8000">
                  <a:srgbClr val="A049DB">
                    <a:alpha val="52000"/>
                  </a:srgbClr>
                </a:gs>
                <a:gs pos="41000">
                  <a:srgbClr val="4F3BE1">
                    <a:alpha val="0"/>
                  </a:srgbClr>
                </a:gs>
              </a:gsLst>
              <a:lin ang="81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chemeClr val="accent1">
                    <a:shade val="50000"/>
                  </a:schemeClr>
                </a:solidFill>
              </a:ln>
              <a:noFill/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11" name="流程图: 过程 7"/>
          <p:cNvSpPr/>
          <p:nvPr>
            <p:custDataLst>
              <p:tags r:id="rId8"/>
            </p:custDataLst>
          </p:nvPr>
        </p:nvSpPr>
        <p:spPr>
          <a:xfrm>
            <a:off x="11230610" y="5965825"/>
            <a:ext cx="958850" cy="900430"/>
          </a:xfrm>
          <a:custGeom>
            <a:gdLst>
              <a:gd name="connsiteX0" fmla="*/ 0 w 1510"/>
              <a:gd name="connsiteY0" fmla="*/ 1407 h 1418"/>
              <a:gd name="connsiteX1" fmla="*/ 1510 w 1510"/>
              <a:gd name="connsiteY1" fmla="*/ 0 h 1418"/>
              <a:gd name="connsiteX2" fmla="*/ 1500 w 1510"/>
              <a:gd name="connsiteY2" fmla="*/ 1418 h 1418"/>
              <a:gd name="connsiteX3" fmla="*/ 0 w 1510"/>
              <a:gd name="connsiteY3" fmla="*/ 1407 h 141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0" h="1418">
                <a:moveTo>
                  <a:pt x="0" y="1407"/>
                </a:moveTo>
                <a:lnTo>
                  <a:pt x="1510" y="0"/>
                </a:lnTo>
                <a:lnTo>
                  <a:pt x="1500" y="1418"/>
                </a:lnTo>
                <a:lnTo>
                  <a:pt x="0" y="1407"/>
                </a:lnTo>
                <a:close/>
              </a:path>
            </a:pathLst>
          </a:custGeom>
          <a:gradFill flip="none" rotWithShape="1">
            <a:gsLst>
              <a:gs pos="59000">
                <a:schemeClr val="accent2">
                  <a:alpha val="34000"/>
                </a:schemeClr>
              </a:gs>
              <a:gs pos="100000">
                <a:schemeClr val="accent3">
                  <a:alpha val="0"/>
                </a:schemeClr>
              </a:gs>
              <a:gs pos="0">
                <a:schemeClr val="accent2"/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12" name="流程图: 过程 7"/>
          <p:cNvSpPr/>
          <p:nvPr>
            <p:custDataLst>
              <p:tags r:id="rId9"/>
            </p:custDataLst>
          </p:nvPr>
        </p:nvSpPr>
        <p:spPr>
          <a:xfrm>
            <a:off x="11239500" y="6002020"/>
            <a:ext cx="943610" cy="877570"/>
          </a:xfrm>
          <a:custGeom>
            <a:gdLst>
              <a:gd name="connsiteX0" fmla="*/ 0 w 1486"/>
              <a:gd name="connsiteY0" fmla="*/ 1368 h 1382"/>
              <a:gd name="connsiteX1" fmla="*/ 1475 w 1486"/>
              <a:gd name="connsiteY1" fmla="*/ 0 h 1382"/>
              <a:gd name="connsiteX2" fmla="*/ 1486 w 1486"/>
              <a:gd name="connsiteY2" fmla="*/ 1382 h 1382"/>
              <a:gd name="connsiteX3" fmla="*/ 0 w 1486"/>
              <a:gd name="connsiteY3" fmla="*/ 1368 h 138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86" h="1382">
                <a:moveTo>
                  <a:pt x="0" y="1368"/>
                </a:moveTo>
                <a:lnTo>
                  <a:pt x="1475" y="0"/>
                </a:lnTo>
                <a:lnTo>
                  <a:pt x="1486" y="1382"/>
                </a:lnTo>
                <a:lnTo>
                  <a:pt x="0" y="1368"/>
                </a:lnTo>
                <a:close/>
              </a:path>
            </a:pathLst>
          </a:custGeom>
          <a:noFill/>
          <a:ln w="19050">
            <a:gradFill flip="none" rotWithShape="1">
              <a:gsLst>
                <a:gs pos="0">
                  <a:srgbClr val="ECDBF8">
                    <a:lumMod val="20000"/>
                    <a:lumOff val="80000"/>
                    <a:alpha val="55000"/>
                  </a:srgbClr>
                </a:gs>
                <a:gs pos="69000">
                  <a:srgbClr val="C871E4">
                    <a:alpha val="0"/>
                  </a:srgbClr>
                </a:gs>
              </a:gsLst>
              <a:lin ang="81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chemeClr val="accent1">
                    <a:shade val="50000"/>
                  </a:schemeClr>
                </a:solidFill>
              </a:ln>
              <a:noFill/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8" name="矩形 7"/>
          <p:cNvSpPr/>
          <p:nvPr>
            <p:custDataLst>
              <p:tags r:id="rId10"/>
            </p:custDataLst>
          </p:nvPr>
        </p:nvSpPr>
        <p:spPr>
          <a:xfrm>
            <a:off x="2897505" y="1515110"/>
            <a:ext cx="76200" cy="922655"/>
          </a:xfrm>
          <a:prstGeom prst="rect">
            <a:avLst/>
          </a:prstGeom>
          <a:solidFill>
            <a:schemeClr val="dk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" name="文本框 16"/>
          <p:cNvSpPr txBox="1"/>
          <p:nvPr>
            <p:custDataLst>
              <p:tags r:id="rId11"/>
            </p:custDataLst>
          </p:nvPr>
        </p:nvSpPr>
        <p:spPr>
          <a:xfrm>
            <a:off x="5768975" y="2133600"/>
            <a:ext cx="1030605" cy="829945"/>
          </a:xfrm>
          <a:prstGeom prst="rect">
            <a:avLst/>
          </a:prstGeom>
          <a:noFill/>
        </p:spPr>
        <p:txBody>
          <a:bodyPr wrap="square" rtlCol="0">
            <a:normAutofit fontScale="90000" lnSpcReduction="10000"/>
          </a:bodyPr>
          <a:lstStyle/>
          <a:p>
            <a:r>
              <a:rPr lang="en-US" altLang="zh-CN" sz="4800" b="1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01.</a:t>
            </a:r>
          </a:p>
        </p:txBody>
      </p:sp>
      <p:sp>
        <p:nvSpPr>
          <p:cNvPr id="18" name="文本框 17"/>
          <p:cNvSpPr txBox="1"/>
          <p:nvPr>
            <p:custDataLst>
              <p:tags r:id="rId12"/>
            </p:custDataLst>
          </p:nvPr>
        </p:nvSpPr>
        <p:spPr>
          <a:xfrm>
            <a:off x="6878955" y="2310640"/>
            <a:ext cx="3300095" cy="475865"/>
          </a:xfrm>
          <a:prstGeom prst="rect">
            <a:avLst/>
          </a:prstGeom>
          <a:noFill/>
        </p:spPr>
        <p:txBody>
          <a:bodyPr wrap="square" tIns="0" bIns="0" rtlCol="0" anchor="ctr">
            <a:normAutofit/>
          </a:bodyPr>
          <a:lstStyle/>
          <a:p>
            <a:r>
              <a:rPr lang="zh-CN" altLang="en-US" sz="20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松果体区病变影像</a:t>
            </a:r>
          </a:p>
        </p:txBody>
      </p:sp>
      <p:sp>
        <p:nvSpPr>
          <p:cNvPr id="26" name="文本框 25"/>
          <p:cNvSpPr txBox="1"/>
          <p:nvPr>
            <p:custDataLst>
              <p:tags r:id="rId13"/>
            </p:custDataLst>
          </p:nvPr>
        </p:nvSpPr>
        <p:spPr>
          <a:xfrm>
            <a:off x="5768975" y="3418840"/>
            <a:ext cx="1030605" cy="829945"/>
          </a:xfrm>
          <a:prstGeom prst="rect">
            <a:avLst/>
          </a:prstGeom>
          <a:noFill/>
        </p:spPr>
        <p:txBody>
          <a:bodyPr wrap="square" rtlCol="0">
            <a:normAutofit fontScale="90000" lnSpcReduction="10000"/>
          </a:bodyPr>
          <a:lstStyle/>
          <a:p>
            <a:r>
              <a:rPr lang="en-US" altLang="zh-CN" sz="4800" b="1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02.</a:t>
            </a:r>
          </a:p>
        </p:txBody>
      </p:sp>
      <p:sp>
        <p:nvSpPr>
          <p:cNvPr id="29" name="文本框 28"/>
          <p:cNvSpPr txBox="1"/>
          <p:nvPr>
            <p:custDataLst>
              <p:tags r:id="rId14"/>
            </p:custDataLst>
          </p:nvPr>
        </p:nvSpPr>
        <p:spPr>
          <a:xfrm>
            <a:off x="5768975" y="4704080"/>
            <a:ext cx="1030605" cy="829945"/>
          </a:xfrm>
          <a:prstGeom prst="rect">
            <a:avLst/>
          </a:prstGeom>
          <a:noFill/>
        </p:spPr>
        <p:txBody>
          <a:bodyPr wrap="square" rtlCol="0">
            <a:normAutofit fontScale="90000" lnSpcReduction="10000"/>
          </a:bodyPr>
          <a:lstStyle/>
          <a:p>
            <a:r>
              <a:rPr lang="en-US" altLang="zh-CN" sz="4800" b="1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03.</a:t>
            </a:r>
          </a:p>
        </p:txBody>
      </p:sp>
      <p:cxnSp>
        <p:nvCxnSpPr>
          <p:cNvPr id="38" name="直接连接符 37"/>
          <p:cNvCxnSpPr/>
          <p:nvPr>
            <p:custDataLst>
              <p:tags r:id="rId15"/>
            </p:custDataLst>
          </p:nvPr>
        </p:nvCxnSpPr>
        <p:spPr>
          <a:xfrm>
            <a:off x="5876925" y="1515110"/>
            <a:ext cx="5248275" cy="0"/>
          </a:xfrm>
          <a:prstGeom prst="line">
            <a:avLst/>
          </a:prstGeom>
          <a:ln>
            <a:solidFill>
              <a:schemeClr val="lt1">
                <a:lumMod val="7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/>
          <p:cNvSpPr txBox="1"/>
          <p:nvPr>
            <p:custDataLst>
              <p:tags r:id="rId16"/>
            </p:custDataLst>
          </p:nvPr>
        </p:nvSpPr>
        <p:spPr>
          <a:xfrm>
            <a:off x="1212215" y="1592262"/>
            <a:ext cx="1526540" cy="768350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/>
          <a:p>
            <a:pPr algn="r"/>
            <a:r>
              <a:rPr lang="zh-CN" altLang="en-US" sz="4400" b="1" spc="30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目录</a:t>
            </a:r>
          </a:p>
        </p:txBody>
      </p:sp>
      <p:sp>
        <p:nvSpPr>
          <p:cNvPr id="13" name="文本框 12"/>
          <p:cNvSpPr txBox="1"/>
          <p:nvPr>
            <p:custDataLst>
              <p:tags r:id="rId17"/>
            </p:custDataLst>
          </p:nvPr>
        </p:nvSpPr>
        <p:spPr>
          <a:xfrm>
            <a:off x="6878955" y="3595880"/>
            <a:ext cx="3300095" cy="475865"/>
          </a:xfrm>
          <a:prstGeom prst="rect">
            <a:avLst/>
          </a:prstGeom>
          <a:noFill/>
        </p:spPr>
        <p:txBody>
          <a:bodyPr wrap="square" tIns="0" bIns="0" rtlCol="0" anchor="ctr">
            <a:normAutofit/>
          </a:bodyPr>
          <a:lstStyle/>
          <a:p>
            <a:r>
              <a:rPr lang="zh-CN" altLang="en-US" sz="20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松果体区病变病理</a:t>
            </a:r>
          </a:p>
        </p:txBody>
      </p:sp>
      <p:sp>
        <p:nvSpPr>
          <p:cNvPr id="15" name="文本框 14"/>
          <p:cNvSpPr txBox="1"/>
          <p:nvPr>
            <p:custDataLst>
              <p:tags r:id="rId18"/>
            </p:custDataLst>
          </p:nvPr>
        </p:nvSpPr>
        <p:spPr>
          <a:xfrm>
            <a:off x="6878955" y="4881120"/>
            <a:ext cx="3300095" cy="475865"/>
          </a:xfrm>
          <a:prstGeom prst="rect">
            <a:avLst/>
          </a:prstGeom>
          <a:noFill/>
        </p:spPr>
        <p:txBody>
          <a:bodyPr wrap="square" tIns="0" bIns="0" rtlCol="0" anchor="ctr">
            <a:normAutofit/>
          </a:bodyPr>
          <a:lstStyle/>
          <a:p>
            <a:r>
              <a:rPr lang="zh-CN" altLang="en-US" sz="20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影像与病理对照</a:t>
            </a:r>
          </a:p>
        </p:txBody>
      </p:sp>
    </p:spTree>
    <p:custDataLst>
      <p:tags r:id="rId19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文本占位符 3"/>
          <p:cNvSpPr/>
          <p:nvPr>
            <p:ph type="body" idx="8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pPr lvl="0"/>
            <a:r>
              <a:rPr>
                <a:gradFill>
                  <a:gsLst>
                    <a:gs pos="0">
                      <a:schemeClr val="accent4"/>
                    </a:gs>
                    <a:gs pos="100000">
                      <a:schemeClr val="accent4">
                        <a:alpha val="0"/>
                      </a:schemeClr>
                    </a:gs>
                  </a:gsLst>
                  <a:lin ang="5400000" scaled="0"/>
                </a:gradFill>
              </a:rPr>
              <a:t>1</a:t>
            </a:r>
          </a:p>
        </p:txBody>
      </p:sp>
      <p:sp>
        <p:nvSpPr>
          <p:cNvPr id="5" name="标题 4"/>
          <p:cNvSpPr/>
          <p:nvPr>
            <p:ph type="title" idx="7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/>
                </a:solidFill>
              </a:rPr>
              <a:t>松果体区病变影像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7" name="直接连接符 26"/>
          <p:cNvCxnSpPr/>
          <p:nvPr>
            <p:custDataLst>
              <p:tags r:id="rId2"/>
            </p:custDataLst>
          </p:nvPr>
        </p:nvCxnSpPr>
        <p:spPr>
          <a:xfrm>
            <a:off x="735330" y="961390"/>
            <a:ext cx="800735" cy="0"/>
          </a:xfrm>
          <a:prstGeom prst="line">
            <a:avLst/>
          </a:prstGeom>
          <a:ln w="22225">
            <a:gradFill flip="none" rotWithShape="1">
              <a:gsLst>
                <a:gs pos="0">
                  <a:srgbClr val="C871E4"/>
                </a:gs>
                <a:gs pos="77000">
                  <a:srgbClr val="C871E4">
                    <a:alpha val="4000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流程图: 过程 7"/>
          <p:cNvSpPr/>
          <p:nvPr>
            <p:custDataLst>
              <p:tags r:id="rId3"/>
            </p:custDataLst>
          </p:nvPr>
        </p:nvSpPr>
        <p:spPr>
          <a:xfrm>
            <a:off x="9607550" y="2600325"/>
            <a:ext cx="2584450" cy="4267835"/>
          </a:xfrm>
          <a:custGeom>
            <a:gdLst>
              <a:gd name="connsiteX0" fmla="*/ 0 w 4070"/>
              <a:gd name="connsiteY0" fmla="*/ 3787 h 6721"/>
              <a:gd name="connsiteX1" fmla="*/ 4066 w 4070"/>
              <a:gd name="connsiteY1" fmla="*/ 0 h 6721"/>
              <a:gd name="connsiteX2" fmla="*/ 4070 w 4070"/>
              <a:gd name="connsiteY2" fmla="*/ 6707 h 6721"/>
              <a:gd name="connsiteX3" fmla="*/ 20 w 4070"/>
              <a:gd name="connsiteY3" fmla="*/ 6721 h 6721"/>
              <a:gd name="connsiteX4" fmla="*/ 0 w 4070"/>
              <a:gd name="connsiteY4" fmla="*/ 3787 h 672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69" h="6721">
                <a:moveTo>
                  <a:pt x="0" y="3787"/>
                </a:moveTo>
                <a:lnTo>
                  <a:pt x="4066" y="0"/>
                </a:lnTo>
                <a:lnTo>
                  <a:pt x="4070" y="6707"/>
                </a:lnTo>
                <a:lnTo>
                  <a:pt x="20" y="6721"/>
                </a:lnTo>
                <a:cubicBezTo>
                  <a:pt x="15" y="5725"/>
                  <a:pt x="5" y="4783"/>
                  <a:pt x="0" y="3787"/>
                </a:cubicBezTo>
                <a:close/>
              </a:path>
            </a:pathLst>
          </a:custGeom>
          <a:gradFill flip="none" rotWithShape="1">
            <a:gsLst>
              <a:gs pos="32000">
                <a:schemeClr val="accent5">
                  <a:alpha val="0"/>
                </a:schemeClr>
              </a:gs>
              <a:gs pos="66000">
                <a:schemeClr val="accent2">
                  <a:alpha val="0"/>
                </a:schemeClr>
              </a:gs>
              <a:gs pos="0">
                <a:schemeClr val="accent5">
                  <a:alpha val="80000"/>
                </a:schemeClr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24" name="流程图: 过程 7"/>
          <p:cNvSpPr/>
          <p:nvPr>
            <p:custDataLst>
              <p:tags r:id="rId4"/>
            </p:custDataLst>
          </p:nvPr>
        </p:nvSpPr>
        <p:spPr>
          <a:xfrm>
            <a:off x="9596755" y="2618740"/>
            <a:ext cx="2604135" cy="4257040"/>
          </a:xfrm>
          <a:custGeom>
            <a:gdLst>
              <a:gd name="connsiteX0" fmla="*/ 0 w 6578"/>
              <a:gd name="connsiteY0" fmla="*/ 6094 h 10752"/>
              <a:gd name="connsiteX1" fmla="*/ 6578 w 6578"/>
              <a:gd name="connsiteY1" fmla="*/ 0 h 10752"/>
              <a:gd name="connsiteX2" fmla="*/ 6578 w 6578"/>
              <a:gd name="connsiteY2" fmla="*/ 10752 h 10752"/>
              <a:gd name="connsiteX3" fmla="*/ 25 w 6578"/>
              <a:gd name="connsiteY3" fmla="*/ 10752 h 10752"/>
              <a:gd name="connsiteX4" fmla="*/ 0 w 6578"/>
              <a:gd name="connsiteY4" fmla="*/ 6094 h 1075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78" h="10752">
                <a:moveTo>
                  <a:pt x="0" y="6094"/>
                </a:moveTo>
                <a:lnTo>
                  <a:pt x="6578" y="0"/>
                </a:lnTo>
                <a:lnTo>
                  <a:pt x="6578" y="10752"/>
                </a:lnTo>
                <a:lnTo>
                  <a:pt x="25" y="10752"/>
                </a:lnTo>
                <a:lnTo>
                  <a:pt x="0" y="6094"/>
                </a:lnTo>
                <a:close/>
              </a:path>
            </a:pathLst>
          </a:custGeom>
          <a:noFill/>
          <a:ln w="19050">
            <a:gradFill flip="none" rotWithShape="1">
              <a:gsLst>
                <a:gs pos="0">
                  <a:srgbClr val="A049DB">
                    <a:alpha val="70000"/>
                  </a:srgbClr>
                </a:gs>
                <a:gs pos="8000">
                  <a:srgbClr val="A049DB">
                    <a:alpha val="52000"/>
                  </a:srgbClr>
                </a:gs>
                <a:gs pos="30000">
                  <a:srgbClr val="4F3BE1">
                    <a:alpha val="0"/>
                  </a:srgbClr>
                </a:gs>
              </a:gsLst>
              <a:lin ang="81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chemeClr val="accent1">
                    <a:shade val="50000"/>
                  </a:schemeClr>
                </a:solidFill>
              </a:ln>
              <a:noFill/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23" name="流程图: 过程 7"/>
          <p:cNvSpPr/>
          <p:nvPr>
            <p:custDataLst>
              <p:tags r:id="rId5"/>
            </p:custDataLst>
          </p:nvPr>
        </p:nvSpPr>
        <p:spPr>
          <a:xfrm>
            <a:off x="10020935" y="4029710"/>
            <a:ext cx="1696720" cy="2828290"/>
          </a:xfrm>
          <a:custGeom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0 h 10000"/>
              <a:gd name="connsiteX0-1" fmla="*/ 0 w 10039"/>
              <a:gd name="connsiteY0-2" fmla="*/ 5589 h 10000"/>
              <a:gd name="connsiteX1-3" fmla="*/ 10039 w 10039"/>
              <a:gd name="connsiteY1-4" fmla="*/ 0 h 10000"/>
              <a:gd name="connsiteX2-5" fmla="*/ 10039 w 10039"/>
              <a:gd name="connsiteY2-6" fmla="*/ 10000 h 10000"/>
              <a:gd name="connsiteX3-7" fmla="*/ 39 w 10039"/>
              <a:gd name="connsiteY3-8" fmla="*/ 10000 h 10000"/>
              <a:gd name="connsiteX4-9" fmla="*/ 0 w 10039"/>
              <a:gd name="connsiteY4-10" fmla="*/ 5589 h 10000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039" h="10000">
                <a:moveTo>
                  <a:pt x="0" y="5589"/>
                </a:moveTo>
                <a:lnTo>
                  <a:pt x="10039" y="0"/>
                </a:lnTo>
                <a:lnTo>
                  <a:pt x="10039" y="10000"/>
                </a:lnTo>
                <a:lnTo>
                  <a:pt x="39" y="10000"/>
                </a:lnTo>
                <a:cubicBezTo>
                  <a:pt x="26" y="8530"/>
                  <a:pt x="13" y="7059"/>
                  <a:pt x="0" y="5589"/>
                </a:cubicBezTo>
                <a:close/>
              </a:path>
            </a:pathLst>
          </a:custGeom>
          <a:gradFill flip="none" rotWithShape="1">
            <a:gsLst>
              <a:gs pos="22000">
                <a:schemeClr val="accent5">
                  <a:alpha val="30000"/>
                </a:schemeClr>
              </a:gs>
              <a:gs pos="49000">
                <a:schemeClr val="accent5">
                  <a:alpha val="0"/>
                </a:schemeClr>
              </a:gs>
              <a:gs pos="100000">
                <a:schemeClr val="accent2">
                  <a:alpha val="0"/>
                </a:schemeClr>
              </a:gs>
              <a:gs pos="0">
                <a:schemeClr val="accent5">
                  <a:alpha val="80000"/>
                </a:schemeClr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22" name="流程图: 过程 7"/>
          <p:cNvSpPr/>
          <p:nvPr>
            <p:custDataLst>
              <p:tags r:id="rId6"/>
            </p:custDataLst>
          </p:nvPr>
        </p:nvSpPr>
        <p:spPr>
          <a:xfrm>
            <a:off x="10048240" y="4073525"/>
            <a:ext cx="1654810" cy="2783840"/>
          </a:xfrm>
          <a:custGeom>
            <a:gdLst>
              <a:gd name="connsiteX0" fmla="*/ 0 w 5430"/>
              <a:gd name="connsiteY0" fmla="*/ 5046 h 9088"/>
              <a:gd name="connsiteX1" fmla="*/ 5430 w 5430"/>
              <a:gd name="connsiteY1" fmla="*/ 0 h 9088"/>
              <a:gd name="connsiteX2" fmla="*/ 5430 w 5430"/>
              <a:gd name="connsiteY2" fmla="*/ 9088 h 9088"/>
              <a:gd name="connsiteX3" fmla="*/ 21 w 5430"/>
              <a:gd name="connsiteY3" fmla="*/ 9088 h 9088"/>
              <a:gd name="connsiteX4" fmla="*/ 0 w 5430"/>
              <a:gd name="connsiteY4" fmla="*/ 5046 h 908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30" h="9088">
                <a:moveTo>
                  <a:pt x="0" y="5046"/>
                </a:moveTo>
                <a:lnTo>
                  <a:pt x="5430" y="0"/>
                </a:lnTo>
                <a:lnTo>
                  <a:pt x="5430" y="9088"/>
                </a:lnTo>
                <a:lnTo>
                  <a:pt x="21" y="9088"/>
                </a:lnTo>
                <a:lnTo>
                  <a:pt x="0" y="5046"/>
                </a:lnTo>
                <a:close/>
              </a:path>
            </a:pathLst>
          </a:custGeom>
          <a:noFill/>
          <a:ln w="19050">
            <a:gradFill flip="none" rotWithShape="1">
              <a:gsLst>
                <a:gs pos="0">
                  <a:srgbClr val="A049DB">
                    <a:alpha val="70000"/>
                  </a:srgbClr>
                </a:gs>
                <a:gs pos="8000">
                  <a:srgbClr val="A049DB">
                    <a:alpha val="52000"/>
                  </a:srgbClr>
                </a:gs>
                <a:gs pos="41000">
                  <a:srgbClr val="4F3BE1">
                    <a:alpha val="0"/>
                  </a:srgbClr>
                </a:gs>
              </a:gsLst>
              <a:lin ang="81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chemeClr val="accent1">
                    <a:shade val="50000"/>
                  </a:schemeClr>
                </a:solidFill>
              </a:ln>
              <a:noFill/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21" name="流程图: 过程 7"/>
          <p:cNvSpPr/>
          <p:nvPr>
            <p:custDataLst>
              <p:tags r:id="rId7"/>
            </p:custDataLst>
          </p:nvPr>
        </p:nvSpPr>
        <p:spPr>
          <a:xfrm>
            <a:off x="11230610" y="5965825"/>
            <a:ext cx="958850" cy="900430"/>
          </a:xfrm>
          <a:custGeom>
            <a:gdLst>
              <a:gd name="connsiteX0" fmla="*/ 0 w 1510"/>
              <a:gd name="connsiteY0" fmla="*/ 1407 h 1418"/>
              <a:gd name="connsiteX1" fmla="*/ 1510 w 1510"/>
              <a:gd name="connsiteY1" fmla="*/ 0 h 1418"/>
              <a:gd name="connsiteX2" fmla="*/ 1500 w 1510"/>
              <a:gd name="connsiteY2" fmla="*/ 1418 h 1418"/>
              <a:gd name="connsiteX3" fmla="*/ 0 w 1510"/>
              <a:gd name="connsiteY3" fmla="*/ 1407 h 141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0" h="1418">
                <a:moveTo>
                  <a:pt x="0" y="1407"/>
                </a:moveTo>
                <a:lnTo>
                  <a:pt x="1510" y="0"/>
                </a:lnTo>
                <a:lnTo>
                  <a:pt x="1500" y="1418"/>
                </a:lnTo>
                <a:lnTo>
                  <a:pt x="0" y="1407"/>
                </a:lnTo>
                <a:close/>
              </a:path>
            </a:pathLst>
          </a:custGeom>
          <a:gradFill flip="none" rotWithShape="1">
            <a:gsLst>
              <a:gs pos="59000">
                <a:schemeClr val="accent2">
                  <a:alpha val="34000"/>
                </a:schemeClr>
              </a:gs>
              <a:gs pos="100000">
                <a:schemeClr val="accent3">
                  <a:alpha val="0"/>
                </a:schemeClr>
              </a:gs>
              <a:gs pos="0">
                <a:schemeClr val="accent2"/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20" name="流程图: 过程 7"/>
          <p:cNvSpPr/>
          <p:nvPr>
            <p:custDataLst>
              <p:tags r:id="rId8"/>
            </p:custDataLst>
          </p:nvPr>
        </p:nvSpPr>
        <p:spPr>
          <a:xfrm>
            <a:off x="11239500" y="6002020"/>
            <a:ext cx="943610" cy="877570"/>
          </a:xfrm>
          <a:custGeom>
            <a:gdLst>
              <a:gd name="connsiteX0" fmla="*/ 0 w 1486"/>
              <a:gd name="connsiteY0" fmla="*/ 1368 h 1382"/>
              <a:gd name="connsiteX1" fmla="*/ 1475 w 1486"/>
              <a:gd name="connsiteY1" fmla="*/ 0 h 1382"/>
              <a:gd name="connsiteX2" fmla="*/ 1486 w 1486"/>
              <a:gd name="connsiteY2" fmla="*/ 1382 h 1382"/>
              <a:gd name="connsiteX3" fmla="*/ 0 w 1486"/>
              <a:gd name="connsiteY3" fmla="*/ 1368 h 138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86" h="1382">
                <a:moveTo>
                  <a:pt x="0" y="1368"/>
                </a:moveTo>
                <a:lnTo>
                  <a:pt x="1475" y="0"/>
                </a:lnTo>
                <a:lnTo>
                  <a:pt x="1486" y="1382"/>
                </a:lnTo>
                <a:lnTo>
                  <a:pt x="0" y="1368"/>
                </a:lnTo>
                <a:close/>
              </a:path>
            </a:pathLst>
          </a:custGeom>
          <a:noFill/>
          <a:ln w="19050">
            <a:gradFill flip="none" rotWithShape="1">
              <a:gsLst>
                <a:gs pos="0">
                  <a:srgbClr val="ECDBF8">
                    <a:lumMod val="20000"/>
                    <a:lumOff val="80000"/>
                    <a:alpha val="55000"/>
                  </a:srgbClr>
                </a:gs>
                <a:gs pos="69000">
                  <a:srgbClr val="C871E4">
                    <a:alpha val="0"/>
                  </a:srgbClr>
                </a:gs>
              </a:gsLst>
              <a:lin ang="81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chemeClr val="accent1">
                    <a:shade val="50000"/>
                  </a:schemeClr>
                </a:solidFill>
              </a:ln>
              <a:noFill/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256" name="文本框 6"/>
          <p:cNvSpPr txBox="1"/>
          <p:nvPr>
            <p:custDataLst>
              <p:tags r:id="rId9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影像学检查方法</a:t>
            </a:r>
          </a:p>
        </p:txBody>
      </p:sp>
      <p:cxnSp>
        <p:nvCxnSpPr>
          <p:cNvPr id="3" name="直接连接符 2"/>
          <p:cNvCxnSpPr/>
          <p:nvPr>
            <p:custDataLst>
              <p:tags r:id="rId10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三角形 15"/>
          <p:cNvSpPr/>
          <p:nvPr>
            <p:custDataLst>
              <p:tags r:id="rId11"/>
            </p:custDataLst>
          </p:nvPr>
        </p:nvSpPr>
        <p:spPr>
          <a:xfrm>
            <a:off x="1306546" y="2447600"/>
            <a:ext cx="395635" cy="459236"/>
          </a:xfrm>
          <a:custGeom>
            <a:gdLst>
              <a:gd name="connsiteX0" fmla="*/ 0 w 268794"/>
              <a:gd name="connsiteY0" fmla="*/ 0 h 311799"/>
              <a:gd name="connsiteX1" fmla="*/ 268794 w 268794"/>
              <a:gd name="connsiteY1" fmla="*/ 155899 h 311799"/>
              <a:gd name="connsiteX2" fmla="*/ 0 w 268794"/>
              <a:gd name="connsiteY2" fmla="*/ 311799 h 31179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8794" h="311799">
                <a:moveTo>
                  <a:pt x="0" y="0"/>
                </a:moveTo>
                <a:lnTo>
                  <a:pt x="268794" y="155899"/>
                </a:lnTo>
                <a:lnTo>
                  <a:pt x="0" y="311799"/>
                </a:lnTo>
                <a:close/>
              </a:path>
            </a:pathLst>
          </a:custGeom>
          <a:solidFill>
            <a:schemeClr val="accent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3" name="文本框 10"/>
          <p:cNvSpPr txBox="1"/>
          <p:nvPr>
            <p:custDataLst>
              <p:tags r:id="rId12"/>
            </p:custDataLst>
          </p:nvPr>
        </p:nvSpPr>
        <p:spPr>
          <a:xfrm>
            <a:off x="1645127" y="1909799"/>
            <a:ext cx="2315820" cy="1520809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磁共振成像（MRI）：高分辨率，可显示病变细节</a:t>
            </a:r>
          </a:p>
        </p:txBody>
      </p:sp>
      <p:sp>
        <p:nvSpPr>
          <p:cNvPr id="14" name="矩形: 圆角 13"/>
          <p:cNvSpPr/>
          <p:nvPr>
            <p:custDataLst>
              <p:tags r:id="rId13"/>
            </p:custDataLst>
          </p:nvPr>
        </p:nvSpPr>
        <p:spPr>
          <a:xfrm>
            <a:off x="1492673" y="1769503"/>
            <a:ext cx="2604830" cy="1817301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" name="三角形 15"/>
          <p:cNvSpPr/>
          <p:nvPr>
            <p:custDataLst>
              <p:tags r:id="rId14"/>
            </p:custDataLst>
          </p:nvPr>
        </p:nvSpPr>
        <p:spPr>
          <a:xfrm>
            <a:off x="4704165" y="2447600"/>
            <a:ext cx="395635" cy="459236"/>
          </a:xfrm>
          <a:custGeom>
            <a:gdLst>
              <a:gd name="connsiteX0" fmla="*/ 0 w 268794"/>
              <a:gd name="connsiteY0" fmla="*/ 0 h 311799"/>
              <a:gd name="connsiteX1" fmla="*/ 268794 w 268794"/>
              <a:gd name="connsiteY1" fmla="*/ 155899 h 311799"/>
              <a:gd name="connsiteX2" fmla="*/ 0 w 268794"/>
              <a:gd name="connsiteY2" fmla="*/ 311799 h 31179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8794" h="311799">
                <a:moveTo>
                  <a:pt x="0" y="0"/>
                </a:moveTo>
                <a:lnTo>
                  <a:pt x="268794" y="155899"/>
                </a:lnTo>
                <a:lnTo>
                  <a:pt x="0" y="311799"/>
                </a:lnTo>
                <a:close/>
              </a:path>
            </a:pathLst>
          </a:custGeom>
          <a:solidFill>
            <a:schemeClr val="accent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" name="文本框 10"/>
          <p:cNvSpPr txBox="1"/>
          <p:nvPr>
            <p:custDataLst>
              <p:tags r:id="rId15"/>
            </p:custDataLst>
          </p:nvPr>
        </p:nvSpPr>
        <p:spPr>
          <a:xfrm>
            <a:off x="5042746" y="1909799"/>
            <a:ext cx="2315820" cy="1520809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计算机断层扫描（CT）：快速、准确，可显示病变范围</a:t>
            </a:r>
          </a:p>
        </p:txBody>
      </p:sp>
      <p:sp>
        <p:nvSpPr>
          <p:cNvPr id="5" name="矩形: 圆角 13"/>
          <p:cNvSpPr/>
          <p:nvPr>
            <p:custDataLst>
              <p:tags r:id="rId16"/>
            </p:custDataLst>
          </p:nvPr>
        </p:nvSpPr>
        <p:spPr>
          <a:xfrm>
            <a:off x="4890291" y="1769503"/>
            <a:ext cx="2604830" cy="1817301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" name="三角形 15"/>
          <p:cNvSpPr/>
          <p:nvPr>
            <p:custDataLst>
              <p:tags r:id="rId17"/>
            </p:custDataLst>
          </p:nvPr>
        </p:nvSpPr>
        <p:spPr>
          <a:xfrm>
            <a:off x="8101784" y="2447600"/>
            <a:ext cx="395635" cy="459236"/>
          </a:xfrm>
          <a:custGeom>
            <a:gdLst>
              <a:gd name="connsiteX0" fmla="*/ 0 w 268794"/>
              <a:gd name="connsiteY0" fmla="*/ 0 h 311799"/>
              <a:gd name="connsiteX1" fmla="*/ 268794 w 268794"/>
              <a:gd name="connsiteY1" fmla="*/ 155899 h 311799"/>
              <a:gd name="connsiteX2" fmla="*/ 0 w 268794"/>
              <a:gd name="connsiteY2" fmla="*/ 311799 h 31179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8794" h="311799">
                <a:moveTo>
                  <a:pt x="0" y="0"/>
                </a:moveTo>
                <a:lnTo>
                  <a:pt x="268794" y="155899"/>
                </a:lnTo>
                <a:lnTo>
                  <a:pt x="0" y="311799"/>
                </a:lnTo>
                <a:close/>
              </a:path>
            </a:pathLst>
          </a:custGeom>
          <a:solidFill>
            <a:schemeClr val="accent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" name="文本框 10"/>
          <p:cNvSpPr txBox="1"/>
          <p:nvPr>
            <p:custDataLst>
              <p:tags r:id="rId18"/>
            </p:custDataLst>
          </p:nvPr>
        </p:nvSpPr>
        <p:spPr>
          <a:xfrm>
            <a:off x="8440365" y="1909799"/>
            <a:ext cx="2315820" cy="1520809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正电子发射断层扫描（PET）：可显示病变代谢情况</a:t>
            </a:r>
          </a:p>
        </p:txBody>
      </p:sp>
      <p:sp>
        <p:nvSpPr>
          <p:cNvPr id="8" name="矩形: 圆角 13"/>
          <p:cNvSpPr/>
          <p:nvPr>
            <p:custDataLst>
              <p:tags r:id="rId19"/>
            </p:custDataLst>
          </p:nvPr>
        </p:nvSpPr>
        <p:spPr>
          <a:xfrm>
            <a:off x="8287910" y="1769503"/>
            <a:ext cx="2604830" cy="1817301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" name="三角形 15"/>
          <p:cNvSpPr/>
          <p:nvPr>
            <p:custDataLst>
              <p:tags r:id="rId20"/>
            </p:custDataLst>
          </p:nvPr>
        </p:nvSpPr>
        <p:spPr>
          <a:xfrm>
            <a:off x="1306546" y="4712229"/>
            <a:ext cx="395635" cy="459236"/>
          </a:xfrm>
          <a:custGeom>
            <a:gdLst>
              <a:gd name="connsiteX0" fmla="*/ 0 w 268794"/>
              <a:gd name="connsiteY0" fmla="*/ 0 h 311799"/>
              <a:gd name="connsiteX1" fmla="*/ 268794 w 268794"/>
              <a:gd name="connsiteY1" fmla="*/ 155899 h 311799"/>
              <a:gd name="connsiteX2" fmla="*/ 0 w 268794"/>
              <a:gd name="connsiteY2" fmla="*/ 311799 h 31179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8794" h="311799">
                <a:moveTo>
                  <a:pt x="0" y="0"/>
                </a:moveTo>
                <a:lnTo>
                  <a:pt x="268794" y="155899"/>
                </a:lnTo>
                <a:lnTo>
                  <a:pt x="0" y="311799"/>
                </a:lnTo>
                <a:close/>
              </a:path>
            </a:pathLst>
          </a:custGeom>
          <a:solidFill>
            <a:schemeClr val="accent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0" name="文本框 10"/>
          <p:cNvSpPr txBox="1"/>
          <p:nvPr>
            <p:custDataLst>
              <p:tags r:id="rId21"/>
            </p:custDataLst>
          </p:nvPr>
        </p:nvSpPr>
        <p:spPr>
          <a:xfrm>
            <a:off x="1645127" y="4174427"/>
            <a:ext cx="2315820" cy="1520809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单光子发射计算机断层扫描（SPECT）：可显示病变血流情况</a:t>
            </a:r>
          </a:p>
        </p:txBody>
      </p:sp>
      <p:sp>
        <p:nvSpPr>
          <p:cNvPr id="11" name="矩形: 圆角 13"/>
          <p:cNvSpPr/>
          <p:nvPr>
            <p:custDataLst>
              <p:tags r:id="rId22"/>
            </p:custDataLst>
          </p:nvPr>
        </p:nvSpPr>
        <p:spPr>
          <a:xfrm>
            <a:off x="1492673" y="4034131"/>
            <a:ext cx="2604830" cy="1817301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2" name="三角形 15"/>
          <p:cNvSpPr/>
          <p:nvPr>
            <p:custDataLst>
              <p:tags r:id="rId23"/>
            </p:custDataLst>
          </p:nvPr>
        </p:nvSpPr>
        <p:spPr>
          <a:xfrm>
            <a:off x="4704165" y="4712229"/>
            <a:ext cx="395635" cy="459236"/>
          </a:xfrm>
          <a:custGeom>
            <a:gdLst>
              <a:gd name="connsiteX0" fmla="*/ 0 w 268794"/>
              <a:gd name="connsiteY0" fmla="*/ 0 h 311799"/>
              <a:gd name="connsiteX1" fmla="*/ 268794 w 268794"/>
              <a:gd name="connsiteY1" fmla="*/ 155899 h 311799"/>
              <a:gd name="connsiteX2" fmla="*/ 0 w 268794"/>
              <a:gd name="connsiteY2" fmla="*/ 311799 h 31179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8794" h="311799">
                <a:moveTo>
                  <a:pt x="0" y="0"/>
                </a:moveTo>
                <a:lnTo>
                  <a:pt x="268794" y="155899"/>
                </a:lnTo>
                <a:lnTo>
                  <a:pt x="0" y="311799"/>
                </a:lnTo>
                <a:close/>
              </a:path>
            </a:pathLst>
          </a:custGeom>
          <a:solidFill>
            <a:schemeClr val="accent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" name="文本框 10"/>
          <p:cNvSpPr txBox="1"/>
          <p:nvPr>
            <p:custDataLst>
              <p:tags r:id="rId24"/>
            </p:custDataLst>
          </p:nvPr>
        </p:nvSpPr>
        <p:spPr>
          <a:xfrm>
            <a:off x="5042746" y="4174427"/>
            <a:ext cx="2315820" cy="1520809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数字减影血管造影（DSA）：可显示病变血管情况</a:t>
            </a:r>
          </a:p>
        </p:txBody>
      </p:sp>
      <p:sp>
        <p:nvSpPr>
          <p:cNvPr id="16" name="矩形: 圆角 13"/>
          <p:cNvSpPr/>
          <p:nvPr>
            <p:custDataLst>
              <p:tags r:id="rId25"/>
            </p:custDataLst>
          </p:nvPr>
        </p:nvSpPr>
        <p:spPr>
          <a:xfrm>
            <a:off x="4890291" y="4034131"/>
            <a:ext cx="2604830" cy="1817301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" name="三角形 15"/>
          <p:cNvSpPr/>
          <p:nvPr>
            <p:custDataLst>
              <p:tags r:id="rId26"/>
            </p:custDataLst>
          </p:nvPr>
        </p:nvSpPr>
        <p:spPr>
          <a:xfrm>
            <a:off x="8101784" y="4712229"/>
            <a:ext cx="395635" cy="459236"/>
          </a:xfrm>
          <a:custGeom>
            <a:gdLst>
              <a:gd name="connsiteX0" fmla="*/ 0 w 268794"/>
              <a:gd name="connsiteY0" fmla="*/ 0 h 311799"/>
              <a:gd name="connsiteX1" fmla="*/ 268794 w 268794"/>
              <a:gd name="connsiteY1" fmla="*/ 155899 h 311799"/>
              <a:gd name="connsiteX2" fmla="*/ 0 w 268794"/>
              <a:gd name="connsiteY2" fmla="*/ 311799 h 31179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8794" h="311799">
                <a:moveTo>
                  <a:pt x="0" y="0"/>
                </a:moveTo>
                <a:lnTo>
                  <a:pt x="268794" y="155899"/>
                </a:lnTo>
                <a:lnTo>
                  <a:pt x="0" y="311799"/>
                </a:lnTo>
                <a:close/>
              </a:path>
            </a:pathLst>
          </a:custGeom>
          <a:solidFill>
            <a:schemeClr val="accent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8" name="文本框 10"/>
          <p:cNvSpPr txBox="1"/>
          <p:nvPr>
            <p:custDataLst>
              <p:tags r:id="rId27"/>
            </p:custDataLst>
          </p:nvPr>
        </p:nvSpPr>
        <p:spPr>
          <a:xfrm>
            <a:off x="8440365" y="4174427"/>
            <a:ext cx="2315820" cy="1520809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4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超声检查（US）：可显示病变内部结构</a:t>
            </a:r>
          </a:p>
        </p:txBody>
      </p:sp>
      <p:sp>
        <p:nvSpPr>
          <p:cNvPr id="19" name="矩形: 圆角 13"/>
          <p:cNvSpPr/>
          <p:nvPr>
            <p:custDataLst>
              <p:tags r:id="rId28"/>
            </p:custDataLst>
          </p:nvPr>
        </p:nvSpPr>
        <p:spPr>
          <a:xfrm>
            <a:off x="8287910" y="4034131"/>
            <a:ext cx="2604830" cy="1817301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</p:spTree>
    <p:custDataLst>
      <p:tags r:id="rId29"/>
    </p:custDataLst>
  </p:cSld>
  <p:clrMapOvr>
    <a:masterClrMapping/>
  </p:clrMapOvr>
  <p:transition spd="med"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7" name="直接连接符 26"/>
          <p:cNvCxnSpPr/>
          <p:nvPr>
            <p:custDataLst>
              <p:tags r:id="rId2"/>
            </p:custDataLst>
          </p:nvPr>
        </p:nvCxnSpPr>
        <p:spPr>
          <a:xfrm>
            <a:off x="735330" y="961390"/>
            <a:ext cx="800735" cy="0"/>
          </a:xfrm>
          <a:prstGeom prst="line">
            <a:avLst/>
          </a:prstGeom>
          <a:ln w="22225">
            <a:gradFill flip="none" rotWithShape="1">
              <a:gsLst>
                <a:gs pos="0">
                  <a:srgbClr val="C871E4"/>
                </a:gs>
                <a:gs pos="77000">
                  <a:srgbClr val="C871E4">
                    <a:alpha val="4000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流程图: 过程 7"/>
          <p:cNvSpPr/>
          <p:nvPr>
            <p:custDataLst>
              <p:tags r:id="rId3"/>
            </p:custDataLst>
          </p:nvPr>
        </p:nvSpPr>
        <p:spPr>
          <a:xfrm>
            <a:off x="9607550" y="2600325"/>
            <a:ext cx="2584450" cy="4267835"/>
          </a:xfrm>
          <a:custGeom>
            <a:gdLst>
              <a:gd name="connsiteX0" fmla="*/ 0 w 4070"/>
              <a:gd name="connsiteY0" fmla="*/ 3787 h 6721"/>
              <a:gd name="connsiteX1" fmla="*/ 4066 w 4070"/>
              <a:gd name="connsiteY1" fmla="*/ 0 h 6721"/>
              <a:gd name="connsiteX2" fmla="*/ 4070 w 4070"/>
              <a:gd name="connsiteY2" fmla="*/ 6707 h 6721"/>
              <a:gd name="connsiteX3" fmla="*/ 20 w 4070"/>
              <a:gd name="connsiteY3" fmla="*/ 6721 h 6721"/>
              <a:gd name="connsiteX4" fmla="*/ 0 w 4070"/>
              <a:gd name="connsiteY4" fmla="*/ 3787 h 672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69" h="6721">
                <a:moveTo>
                  <a:pt x="0" y="3787"/>
                </a:moveTo>
                <a:lnTo>
                  <a:pt x="4066" y="0"/>
                </a:lnTo>
                <a:lnTo>
                  <a:pt x="4070" y="6707"/>
                </a:lnTo>
                <a:lnTo>
                  <a:pt x="20" y="6721"/>
                </a:lnTo>
                <a:cubicBezTo>
                  <a:pt x="15" y="5725"/>
                  <a:pt x="5" y="4783"/>
                  <a:pt x="0" y="3787"/>
                </a:cubicBezTo>
                <a:close/>
              </a:path>
            </a:pathLst>
          </a:custGeom>
          <a:gradFill flip="none" rotWithShape="1">
            <a:gsLst>
              <a:gs pos="32000">
                <a:schemeClr val="accent5">
                  <a:alpha val="0"/>
                </a:schemeClr>
              </a:gs>
              <a:gs pos="66000">
                <a:schemeClr val="accent2">
                  <a:alpha val="0"/>
                </a:schemeClr>
              </a:gs>
              <a:gs pos="0">
                <a:schemeClr val="accent5">
                  <a:alpha val="80000"/>
                </a:schemeClr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6" name="流程图: 过程 7"/>
          <p:cNvSpPr/>
          <p:nvPr>
            <p:custDataLst>
              <p:tags r:id="rId4"/>
            </p:custDataLst>
          </p:nvPr>
        </p:nvSpPr>
        <p:spPr>
          <a:xfrm>
            <a:off x="9596755" y="2618740"/>
            <a:ext cx="2604135" cy="4257040"/>
          </a:xfrm>
          <a:custGeom>
            <a:gdLst>
              <a:gd name="connsiteX0" fmla="*/ 0 w 6578"/>
              <a:gd name="connsiteY0" fmla="*/ 6094 h 10752"/>
              <a:gd name="connsiteX1" fmla="*/ 6578 w 6578"/>
              <a:gd name="connsiteY1" fmla="*/ 0 h 10752"/>
              <a:gd name="connsiteX2" fmla="*/ 6578 w 6578"/>
              <a:gd name="connsiteY2" fmla="*/ 10752 h 10752"/>
              <a:gd name="connsiteX3" fmla="*/ 25 w 6578"/>
              <a:gd name="connsiteY3" fmla="*/ 10752 h 10752"/>
              <a:gd name="connsiteX4" fmla="*/ 0 w 6578"/>
              <a:gd name="connsiteY4" fmla="*/ 6094 h 1075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78" h="10752">
                <a:moveTo>
                  <a:pt x="0" y="6094"/>
                </a:moveTo>
                <a:lnTo>
                  <a:pt x="6578" y="0"/>
                </a:lnTo>
                <a:lnTo>
                  <a:pt x="6578" y="10752"/>
                </a:lnTo>
                <a:lnTo>
                  <a:pt x="25" y="10752"/>
                </a:lnTo>
                <a:lnTo>
                  <a:pt x="0" y="6094"/>
                </a:lnTo>
                <a:close/>
              </a:path>
            </a:pathLst>
          </a:custGeom>
          <a:noFill/>
          <a:ln w="19050">
            <a:gradFill flip="none" rotWithShape="1">
              <a:gsLst>
                <a:gs pos="0">
                  <a:srgbClr val="A049DB">
                    <a:alpha val="70000"/>
                  </a:srgbClr>
                </a:gs>
                <a:gs pos="8000">
                  <a:srgbClr val="A049DB">
                    <a:alpha val="52000"/>
                  </a:srgbClr>
                </a:gs>
                <a:gs pos="30000">
                  <a:srgbClr val="4F3BE1">
                    <a:alpha val="0"/>
                  </a:srgbClr>
                </a:gs>
              </a:gsLst>
              <a:lin ang="81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chemeClr val="accent1">
                    <a:shade val="50000"/>
                  </a:schemeClr>
                </a:solidFill>
              </a:ln>
              <a:noFill/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8" name="流程图: 过程 7"/>
          <p:cNvSpPr/>
          <p:nvPr>
            <p:custDataLst>
              <p:tags r:id="rId5"/>
            </p:custDataLst>
          </p:nvPr>
        </p:nvSpPr>
        <p:spPr>
          <a:xfrm>
            <a:off x="10020935" y="4029710"/>
            <a:ext cx="1696720" cy="2828290"/>
          </a:xfrm>
          <a:custGeom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0 h 10000"/>
              <a:gd name="connsiteX0-1" fmla="*/ 0 w 10039"/>
              <a:gd name="connsiteY0-2" fmla="*/ 5589 h 10000"/>
              <a:gd name="connsiteX1-3" fmla="*/ 10039 w 10039"/>
              <a:gd name="connsiteY1-4" fmla="*/ 0 h 10000"/>
              <a:gd name="connsiteX2-5" fmla="*/ 10039 w 10039"/>
              <a:gd name="connsiteY2-6" fmla="*/ 10000 h 10000"/>
              <a:gd name="connsiteX3-7" fmla="*/ 39 w 10039"/>
              <a:gd name="connsiteY3-8" fmla="*/ 10000 h 10000"/>
              <a:gd name="connsiteX4-9" fmla="*/ 0 w 10039"/>
              <a:gd name="connsiteY4-10" fmla="*/ 5589 h 10000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039" h="10000">
                <a:moveTo>
                  <a:pt x="0" y="5589"/>
                </a:moveTo>
                <a:lnTo>
                  <a:pt x="10039" y="0"/>
                </a:lnTo>
                <a:lnTo>
                  <a:pt x="10039" y="10000"/>
                </a:lnTo>
                <a:lnTo>
                  <a:pt x="39" y="10000"/>
                </a:lnTo>
                <a:cubicBezTo>
                  <a:pt x="26" y="8530"/>
                  <a:pt x="13" y="7059"/>
                  <a:pt x="0" y="5589"/>
                </a:cubicBezTo>
                <a:close/>
              </a:path>
            </a:pathLst>
          </a:custGeom>
          <a:gradFill flip="none" rotWithShape="1">
            <a:gsLst>
              <a:gs pos="22000">
                <a:schemeClr val="accent5">
                  <a:alpha val="30000"/>
                </a:schemeClr>
              </a:gs>
              <a:gs pos="49000">
                <a:schemeClr val="accent5">
                  <a:alpha val="0"/>
                </a:schemeClr>
              </a:gs>
              <a:gs pos="100000">
                <a:schemeClr val="accent2">
                  <a:alpha val="0"/>
                </a:schemeClr>
              </a:gs>
              <a:gs pos="0">
                <a:schemeClr val="accent5">
                  <a:alpha val="80000"/>
                </a:schemeClr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9" name="流程图: 过程 7"/>
          <p:cNvSpPr/>
          <p:nvPr>
            <p:custDataLst>
              <p:tags r:id="rId6"/>
            </p:custDataLst>
          </p:nvPr>
        </p:nvSpPr>
        <p:spPr>
          <a:xfrm>
            <a:off x="10048240" y="4073525"/>
            <a:ext cx="1654810" cy="2783840"/>
          </a:xfrm>
          <a:custGeom>
            <a:gdLst>
              <a:gd name="connsiteX0" fmla="*/ 0 w 5430"/>
              <a:gd name="connsiteY0" fmla="*/ 5046 h 9088"/>
              <a:gd name="connsiteX1" fmla="*/ 5430 w 5430"/>
              <a:gd name="connsiteY1" fmla="*/ 0 h 9088"/>
              <a:gd name="connsiteX2" fmla="*/ 5430 w 5430"/>
              <a:gd name="connsiteY2" fmla="*/ 9088 h 9088"/>
              <a:gd name="connsiteX3" fmla="*/ 21 w 5430"/>
              <a:gd name="connsiteY3" fmla="*/ 9088 h 9088"/>
              <a:gd name="connsiteX4" fmla="*/ 0 w 5430"/>
              <a:gd name="connsiteY4" fmla="*/ 5046 h 908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30" h="9088">
                <a:moveTo>
                  <a:pt x="0" y="5046"/>
                </a:moveTo>
                <a:lnTo>
                  <a:pt x="5430" y="0"/>
                </a:lnTo>
                <a:lnTo>
                  <a:pt x="5430" y="9088"/>
                </a:lnTo>
                <a:lnTo>
                  <a:pt x="21" y="9088"/>
                </a:lnTo>
                <a:lnTo>
                  <a:pt x="0" y="5046"/>
                </a:lnTo>
                <a:close/>
              </a:path>
            </a:pathLst>
          </a:custGeom>
          <a:noFill/>
          <a:ln w="19050">
            <a:gradFill flip="none" rotWithShape="1">
              <a:gsLst>
                <a:gs pos="0">
                  <a:srgbClr val="A049DB">
                    <a:alpha val="70000"/>
                  </a:srgbClr>
                </a:gs>
                <a:gs pos="8000">
                  <a:srgbClr val="A049DB">
                    <a:alpha val="52000"/>
                  </a:srgbClr>
                </a:gs>
                <a:gs pos="41000">
                  <a:srgbClr val="4F3BE1">
                    <a:alpha val="0"/>
                  </a:srgbClr>
                </a:gs>
              </a:gsLst>
              <a:lin ang="81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chemeClr val="accent1">
                    <a:shade val="50000"/>
                  </a:schemeClr>
                </a:solidFill>
              </a:ln>
              <a:noFill/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11" name="流程图: 过程 7"/>
          <p:cNvSpPr/>
          <p:nvPr>
            <p:custDataLst>
              <p:tags r:id="rId7"/>
            </p:custDataLst>
          </p:nvPr>
        </p:nvSpPr>
        <p:spPr>
          <a:xfrm>
            <a:off x="11230610" y="5965825"/>
            <a:ext cx="958850" cy="900430"/>
          </a:xfrm>
          <a:custGeom>
            <a:gdLst>
              <a:gd name="connsiteX0" fmla="*/ 0 w 1510"/>
              <a:gd name="connsiteY0" fmla="*/ 1407 h 1418"/>
              <a:gd name="connsiteX1" fmla="*/ 1510 w 1510"/>
              <a:gd name="connsiteY1" fmla="*/ 0 h 1418"/>
              <a:gd name="connsiteX2" fmla="*/ 1500 w 1510"/>
              <a:gd name="connsiteY2" fmla="*/ 1418 h 1418"/>
              <a:gd name="connsiteX3" fmla="*/ 0 w 1510"/>
              <a:gd name="connsiteY3" fmla="*/ 1407 h 141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0" h="1418">
                <a:moveTo>
                  <a:pt x="0" y="1407"/>
                </a:moveTo>
                <a:lnTo>
                  <a:pt x="1510" y="0"/>
                </a:lnTo>
                <a:lnTo>
                  <a:pt x="1500" y="1418"/>
                </a:lnTo>
                <a:lnTo>
                  <a:pt x="0" y="1407"/>
                </a:lnTo>
                <a:close/>
              </a:path>
            </a:pathLst>
          </a:custGeom>
          <a:gradFill flip="none" rotWithShape="1">
            <a:gsLst>
              <a:gs pos="59000">
                <a:schemeClr val="accent2">
                  <a:alpha val="34000"/>
                </a:schemeClr>
              </a:gs>
              <a:gs pos="100000">
                <a:schemeClr val="accent3">
                  <a:alpha val="0"/>
                </a:schemeClr>
              </a:gs>
              <a:gs pos="0">
                <a:schemeClr val="accent2"/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12" name="流程图: 过程 7"/>
          <p:cNvSpPr/>
          <p:nvPr>
            <p:custDataLst>
              <p:tags r:id="rId8"/>
            </p:custDataLst>
          </p:nvPr>
        </p:nvSpPr>
        <p:spPr>
          <a:xfrm>
            <a:off x="11239500" y="6002020"/>
            <a:ext cx="943610" cy="877570"/>
          </a:xfrm>
          <a:custGeom>
            <a:gdLst>
              <a:gd name="connsiteX0" fmla="*/ 0 w 1486"/>
              <a:gd name="connsiteY0" fmla="*/ 1368 h 1382"/>
              <a:gd name="connsiteX1" fmla="*/ 1475 w 1486"/>
              <a:gd name="connsiteY1" fmla="*/ 0 h 1382"/>
              <a:gd name="connsiteX2" fmla="*/ 1486 w 1486"/>
              <a:gd name="connsiteY2" fmla="*/ 1382 h 1382"/>
              <a:gd name="connsiteX3" fmla="*/ 0 w 1486"/>
              <a:gd name="connsiteY3" fmla="*/ 1368 h 138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86" h="1382">
                <a:moveTo>
                  <a:pt x="0" y="1368"/>
                </a:moveTo>
                <a:lnTo>
                  <a:pt x="1475" y="0"/>
                </a:lnTo>
                <a:lnTo>
                  <a:pt x="1486" y="1382"/>
                </a:lnTo>
                <a:lnTo>
                  <a:pt x="0" y="1368"/>
                </a:lnTo>
                <a:close/>
              </a:path>
            </a:pathLst>
          </a:custGeom>
          <a:noFill/>
          <a:ln w="19050">
            <a:gradFill flip="none" rotWithShape="1">
              <a:gsLst>
                <a:gs pos="0">
                  <a:srgbClr val="ECDBF8">
                    <a:lumMod val="20000"/>
                    <a:lumOff val="80000"/>
                    <a:alpha val="55000"/>
                  </a:srgbClr>
                </a:gs>
                <a:gs pos="69000">
                  <a:srgbClr val="C871E4">
                    <a:alpha val="0"/>
                  </a:srgbClr>
                </a:gs>
              </a:gsLst>
              <a:lin ang="81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chemeClr val="accent1">
                    <a:shade val="50000"/>
                  </a:schemeClr>
                </a:solidFill>
              </a:ln>
              <a:noFill/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256" name="文本框 6"/>
          <p:cNvSpPr txBox="1"/>
          <p:nvPr>
            <p:custDataLst>
              <p:tags r:id="rId9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病变影像特征</a:t>
            </a:r>
          </a:p>
        </p:txBody>
      </p:sp>
      <p:cxnSp>
        <p:nvCxnSpPr>
          <p:cNvPr id="3" name="直接连接符 2"/>
          <p:cNvCxnSpPr/>
          <p:nvPr>
            <p:custDataLst>
              <p:tags r:id="rId10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任意多边形 33"/>
          <p:cNvSpPr/>
          <p:nvPr>
            <p:custDataLst>
              <p:tags r:id="rId11"/>
            </p:custDataLst>
          </p:nvPr>
        </p:nvSpPr>
        <p:spPr>
          <a:xfrm>
            <a:off x="4464968" y="3421066"/>
            <a:ext cx="1185973" cy="623820"/>
          </a:xfrm>
          <a:custGeom>
            <a:gdLst>
              <a:gd name="connsiteX0" fmla="*/ 0 w 1887981"/>
              <a:gd name="connsiteY0" fmla="*/ 0 h 993074"/>
              <a:gd name="connsiteX1" fmla="*/ 1802581 w 1887981"/>
              <a:gd name="connsiteY1" fmla="*/ 0 h 993074"/>
              <a:gd name="connsiteX2" fmla="*/ 1855559 w 1887981"/>
              <a:gd name="connsiteY2" fmla="*/ 96773 h 993074"/>
              <a:gd name="connsiteX3" fmla="*/ 1750949 w 1887981"/>
              <a:gd name="connsiteY3" fmla="*/ 454478 h 993074"/>
              <a:gd name="connsiteX4" fmla="*/ 826344 w 1887981"/>
              <a:gd name="connsiteY4" fmla="*/ 960652 h 993074"/>
              <a:gd name="connsiteX5" fmla="*/ 468639 w 1887981"/>
              <a:gd name="connsiteY5" fmla="*/ 856042 h 993074"/>
              <a:gd name="connsiteX6" fmla="*/ 0 w 1887981"/>
              <a:gd name="connsiteY6" fmla="*/ 0 h 99307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87981" h="993074">
                <a:moveTo>
                  <a:pt x="0" y="0"/>
                </a:moveTo>
                <a:lnTo>
                  <a:pt x="1802581" y="0"/>
                </a:lnTo>
                <a:lnTo>
                  <a:pt x="1855559" y="96773"/>
                </a:lnTo>
                <a:cubicBezTo>
                  <a:pt x="1925450" y="224439"/>
                  <a:pt x="1878614" y="384588"/>
                  <a:pt x="1750949" y="454478"/>
                </a:cubicBezTo>
                <a:lnTo>
                  <a:pt x="826344" y="960652"/>
                </a:lnTo>
                <a:cubicBezTo>
                  <a:pt x="698679" y="1030543"/>
                  <a:pt x="538530" y="983707"/>
                  <a:pt x="468639" y="856042"/>
                </a:cubicBezTo>
                <a:lnTo>
                  <a:pt x="0" y="0"/>
                </a:lnTo>
                <a:close/>
              </a:path>
            </a:pathLst>
          </a:custGeom>
          <a:solidFill>
            <a:schemeClr val="lt1">
              <a:lumMod val="65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 anchorCtr="0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400" b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2</a:t>
            </a:r>
          </a:p>
        </p:txBody>
      </p:sp>
      <p:sp>
        <p:nvSpPr>
          <p:cNvPr id="41" name="任意多边形 40"/>
          <p:cNvSpPr/>
          <p:nvPr>
            <p:custDataLst>
              <p:tags r:id="rId12"/>
            </p:custDataLst>
          </p:nvPr>
        </p:nvSpPr>
        <p:spPr>
          <a:xfrm>
            <a:off x="4139450" y="2300631"/>
            <a:ext cx="1457844" cy="1120435"/>
          </a:xfrm>
          <a:custGeom>
            <a:gdLst>
              <a:gd name="connsiteX0" fmla="*/ 1212492 w 2320780"/>
              <a:gd name="connsiteY0" fmla="*/ 1146 h 1783648"/>
              <a:gd name="connsiteX1" fmla="*/ 1419342 w 2320780"/>
              <a:gd name="connsiteY1" fmla="*/ 137033 h 1783648"/>
              <a:gd name="connsiteX2" fmla="*/ 2320780 w 2320780"/>
              <a:gd name="connsiteY2" fmla="*/ 1783648 h 1783648"/>
              <a:gd name="connsiteX3" fmla="*/ 518199 w 2320780"/>
              <a:gd name="connsiteY3" fmla="*/ 1783648 h 1783648"/>
              <a:gd name="connsiteX4" fmla="*/ 32422 w 2320780"/>
              <a:gd name="connsiteY4" fmla="*/ 896301 h 1783648"/>
              <a:gd name="connsiteX5" fmla="*/ 137032 w 2320780"/>
              <a:gd name="connsiteY5" fmla="*/ 538596 h 1783648"/>
              <a:gd name="connsiteX6" fmla="*/ 1061637 w 2320780"/>
              <a:gd name="connsiteY6" fmla="*/ 32422 h 1783648"/>
              <a:gd name="connsiteX7" fmla="*/ 1212492 w 2320780"/>
              <a:gd name="connsiteY7" fmla="*/ 1146 h 17836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20780" h="1783648">
                <a:moveTo>
                  <a:pt x="1212492" y="1146"/>
                </a:moveTo>
                <a:cubicBezTo>
                  <a:pt x="1296722" y="9025"/>
                  <a:pt x="1375661" y="57242"/>
                  <a:pt x="1419342" y="137033"/>
                </a:cubicBezTo>
                <a:lnTo>
                  <a:pt x="2320780" y="1783648"/>
                </a:lnTo>
                <a:lnTo>
                  <a:pt x="518199" y="1783648"/>
                </a:lnTo>
                <a:lnTo>
                  <a:pt x="32422" y="896301"/>
                </a:lnTo>
                <a:cubicBezTo>
                  <a:pt x="-37469" y="768636"/>
                  <a:pt x="9367" y="608486"/>
                  <a:pt x="137032" y="538596"/>
                </a:cubicBezTo>
                <a:lnTo>
                  <a:pt x="1061637" y="32422"/>
                </a:lnTo>
                <a:cubicBezTo>
                  <a:pt x="1109512" y="6213"/>
                  <a:pt x="1161954" y="-3581"/>
                  <a:pt x="1212492" y="1146"/>
                </a:cubicBezTo>
                <a:close/>
              </a:path>
            </a:pathLst>
          </a:custGeom>
          <a:solidFill>
            <a:schemeClr val="lt1">
              <a:lumMod val="85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 algn="ctr">
              <a:lnSpc>
                <a:spcPct val="120000"/>
              </a:lnSpc>
            </a:pPr>
            <a:endParaRPr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42" name="任意多边形 41"/>
          <p:cNvSpPr/>
          <p:nvPr>
            <p:custDataLst>
              <p:tags r:id="rId13"/>
            </p:custDataLst>
          </p:nvPr>
        </p:nvSpPr>
        <p:spPr bwMode="auto">
          <a:xfrm>
            <a:off x="4582446" y="2754963"/>
            <a:ext cx="449231" cy="379633"/>
          </a:xfrm>
          <a:custGeom>
            <a:gdLst>
              <a:gd name="connsiteX0" fmla="*/ 46038 w 338138"/>
              <a:gd name="connsiteY0" fmla="*/ 261938 h 285751"/>
              <a:gd name="connsiteX1" fmla="*/ 38100 w 338138"/>
              <a:gd name="connsiteY1" fmla="*/ 270670 h 285751"/>
              <a:gd name="connsiteX2" fmla="*/ 46038 w 338138"/>
              <a:gd name="connsiteY2" fmla="*/ 279402 h 285751"/>
              <a:gd name="connsiteX3" fmla="*/ 53976 w 338138"/>
              <a:gd name="connsiteY3" fmla="*/ 270670 h 285751"/>
              <a:gd name="connsiteX4" fmla="*/ 46038 w 338138"/>
              <a:gd name="connsiteY4" fmla="*/ 261938 h 285751"/>
              <a:gd name="connsiteX5" fmla="*/ 288131 w 338138"/>
              <a:gd name="connsiteY5" fmla="*/ 184150 h 285751"/>
              <a:gd name="connsiteX6" fmla="*/ 277812 w 338138"/>
              <a:gd name="connsiteY6" fmla="*/ 194469 h 285751"/>
              <a:gd name="connsiteX7" fmla="*/ 288131 w 338138"/>
              <a:gd name="connsiteY7" fmla="*/ 204788 h 285751"/>
              <a:gd name="connsiteX8" fmla="*/ 298450 w 338138"/>
              <a:gd name="connsiteY8" fmla="*/ 194469 h 285751"/>
              <a:gd name="connsiteX9" fmla="*/ 288131 w 338138"/>
              <a:gd name="connsiteY9" fmla="*/ 184150 h 285751"/>
              <a:gd name="connsiteX10" fmla="*/ 19050 w 338138"/>
              <a:gd name="connsiteY10" fmla="*/ 165100 h 285751"/>
              <a:gd name="connsiteX11" fmla="*/ 19050 w 338138"/>
              <a:gd name="connsiteY11" fmla="*/ 242888 h 285751"/>
              <a:gd name="connsiteX12" fmla="*/ 73025 w 338138"/>
              <a:gd name="connsiteY12" fmla="*/ 242888 h 285751"/>
              <a:gd name="connsiteX13" fmla="*/ 73025 w 338138"/>
              <a:gd name="connsiteY13" fmla="*/ 165100 h 285751"/>
              <a:gd name="connsiteX14" fmla="*/ 12010 w 338138"/>
              <a:gd name="connsiteY14" fmla="*/ 141288 h 285751"/>
              <a:gd name="connsiteX15" fmla="*/ 81400 w 338138"/>
              <a:gd name="connsiteY15" fmla="*/ 141288 h 285751"/>
              <a:gd name="connsiteX16" fmla="*/ 92075 w 338138"/>
              <a:gd name="connsiteY16" fmla="*/ 153107 h 285751"/>
              <a:gd name="connsiteX17" fmla="*/ 92075 w 338138"/>
              <a:gd name="connsiteY17" fmla="*/ 273932 h 285751"/>
              <a:gd name="connsiteX18" fmla="*/ 81400 w 338138"/>
              <a:gd name="connsiteY18" fmla="*/ 285751 h 285751"/>
              <a:gd name="connsiteX19" fmla="*/ 12010 w 338138"/>
              <a:gd name="connsiteY19" fmla="*/ 285751 h 285751"/>
              <a:gd name="connsiteX20" fmla="*/ 0 w 338138"/>
              <a:gd name="connsiteY20" fmla="*/ 273932 h 285751"/>
              <a:gd name="connsiteX21" fmla="*/ 0 w 338138"/>
              <a:gd name="connsiteY21" fmla="*/ 153107 h 285751"/>
              <a:gd name="connsiteX22" fmla="*/ 12010 w 338138"/>
              <a:gd name="connsiteY22" fmla="*/ 141288 h 285751"/>
              <a:gd name="connsiteX23" fmla="*/ 55002 w 338138"/>
              <a:gd name="connsiteY23" fmla="*/ 82550 h 285751"/>
              <a:gd name="connsiteX24" fmla="*/ 175185 w 338138"/>
              <a:gd name="connsiteY24" fmla="*/ 82550 h 285751"/>
              <a:gd name="connsiteX25" fmla="*/ 193675 w 338138"/>
              <a:gd name="connsiteY25" fmla="*/ 99703 h 285751"/>
              <a:gd name="connsiteX26" fmla="*/ 193675 w 338138"/>
              <a:gd name="connsiteY26" fmla="*/ 268597 h 285751"/>
              <a:gd name="connsiteX27" fmla="*/ 175185 w 338138"/>
              <a:gd name="connsiteY27" fmla="*/ 285750 h 285751"/>
              <a:gd name="connsiteX28" fmla="*/ 107830 w 338138"/>
              <a:gd name="connsiteY28" fmla="*/ 285750 h 285751"/>
              <a:gd name="connsiteX29" fmla="*/ 109151 w 338138"/>
              <a:gd name="connsiteY29" fmla="*/ 276514 h 285751"/>
              <a:gd name="connsiteX30" fmla="*/ 109151 w 338138"/>
              <a:gd name="connsiteY30" fmla="*/ 273875 h 285751"/>
              <a:gd name="connsiteX31" fmla="*/ 115754 w 338138"/>
              <a:gd name="connsiteY31" fmla="*/ 275194 h 285751"/>
              <a:gd name="connsiteX32" fmla="*/ 124999 w 338138"/>
              <a:gd name="connsiteY32" fmla="*/ 264639 h 285751"/>
              <a:gd name="connsiteX33" fmla="*/ 115754 w 338138"/>
              <a:gd name="connsiteY33" fmla="*/ 254083 h 285751"/>
              <a:gd name="connsiteX34" fmla="*/ 109151 w 338138"/>
              <a:gd name="connsiteY34" fmla="*/ 256722 h 285751"/>
              <a:gd name="connsiteX35" fmla="*/ 109151 w 338138"/>
              <a:gd name="connsiteY35" fmla="*/ 235610 h 285751"/>
              <a:gd name="connsiteX36" fmla="*/ 168582 w 338138"/>
              <a:gd name="connsiteY36" fmla="*/ 235610 h 285751"/>
              <a:gd name="connsiteX37" fmla="*/ 168582 w 338138"/>
              <a:gd name="connsiteY37" fmla="*/ 110259 h 285751"/>
              <a:gd name="connsiteX38" fmla="*/ 61606 w 338138"/>
              <a:gd name="connsiteY38" fmla="*/ 110259 h 285751"/>
              <a:gd name="connsiteX39" fmla="*/ 61606 w 338138"/>
              <a:gd name="connsiteY39" fmla="*/ 126093 h 285751"/>
              <a:gd name="connsiteX40" fmla="*/ 36512 w 338138"/>
              <a:gd name="connsiteY40" fmla="*/ 126093 h 285751"/>
              <a:gd name="connsiteX41" fmla="*/ 36512 w 338138"/>
              <a:gd name="connsiteY41" fmla="*/ 99703 h 285751"/>
              <a:gd name="connsiteX42" fmla="*/ 55002 w 338138"/>
              <a:gd name="connsiteY42" fmla="*/ 82550 h 285751"/>
              <a:gd name="connsiteX43" fmla="*/ 102729 w 338138"/>
              <a:gd name="connsiteY43" fmla="*/ 0 h 285751"/>
              <a:gd name="connsiteX44" fmla="*/ 305260 w 338138"/>
              <a:gd name="connsiteY44" fmla="*/ 0 h 285751"/>
              <a:gd name="connsiteX45" fmla="*/ 338138 w 338138"/>
              <a:gd name="connsiteY45" fmla="*/ 34237 h 285751"/>
              <a:gd name="connsiteX46" fmla="*/ 338138 w 338138"/>
              <a:gd name="connsiteY46" fmla="*/ 188306 h 285751"/>
              <a:gd name="connsiteX47" fmla="*/ 305260 w 338138"/>
              <a:gd name="connsiteY47" fmla="*/ 221226 h 285751"/>
              <a:gd name="connsiteX48" fmla="*/ 234242 w 338138"/>
              <a:gd name="connsiteY48" fmla="*/ 221226 h 285751"/>
              <a:gd name="connsiteX49" fmla="*/ 234242 w 338138"/>
              <a:gd name="connsiteY49" fmla="*/ 243612 h 285751"/>
              <a:gd name="connsiteX50" fmla="*/ 265806 w 338138"/>
              <a:gd name="connsiteY50" fmla="*/ 243612 h 285751"/>
              <a:gd name="connsiteX51" fmla="*/ 277642 w 338138"/>
              <a:gd name="connsiteY51" fmla="*/ 256780 h 285751"/>
              <a:gd name="connsiteX52" fmla="*/ 277642 w 338138"/>
              <a:gd name="connsiteY52" fmla="*/ 272582 h 285751"/>
              <a:gd name="connsiteX53" fmla="*/ 265806 w 338138"/>
              <a:gd name="connsiteY53" fmla="*/ 285750 h 285751"/>
              <a:gd name="connsiteX54" fmla="*/ 205309 w 338138"/>
              <a:gd name="connsiteY54" fmla="*/ 285750 h 285751"/>
              <a:gd name="connsiteX55" fmla="*/ 210570 w 338138"/>
              <a:gd name="connsiteY55" fmla="*/ 269948 h 285751"/>
              <a:gd name="connsiteX56" fmla="*/ 210570 w 338138"/>
              <a:gd name="connsiteY56" fmla="*/ 213325 h 285751"/>
              <a:gd name="connsiteX57" fmla="*/ 210570 w 338138"/>
              <a:gd name="connsiteY57" fmla="*/ 172504 h 285751"/>
              <a:gd name="connsiteX58" fmla="*/ 296054 w 338138"/>
              <a:gd name="connsiteY58" fmla="*/ 172504 h 285751"/>
              <a:gd name="connsiteX59" fmla="*/ 309205 w 338138"/>
              <a:gd name="connsiteY59" fmla="*/ 159335 h 285751"/>
              <a:gd name="connsiteX60" fmla="*/ 309205 w 338138"/>
              <a:gd name="connsiteY60" fmla="*/ 39504 h 285751"/>
              <a:gd name="connsiteX61" fmla="*/ 296054 w 338138"/>
              <a:gd name="connsiteY61" fmla="*/ 27653 h 285751"/>
              <a:gd name="connsiteX62" fmla="*/ 110620 w 338138"/>
              <a:gd name="connsiteY62" fmla="*/ 27653 h 285751"/>
              <a:gd name="connsiteX63" fmla="*/ 98783 w 338138"/>
              <a:gd name="connsiteY63" fmla="*/ 39504 h 285751"/>
              <a:gd name="connsiteX64" fmla="*/ 98783 w 338138"/>
              <a:gd name="connsiteY64" fmla="*/ 65841 h 285751"/>
              <a:gd name="connsiteX65" fmla="*/ 69850 w 338138"/>
              <a:gd name="connsiteY65" fmla="*/ 65841 h 285751"/>
              <a:gd name="connsiteX66" fmla="*/ 69850 w 338138"/>
              <a:gd name="connsiteY66" fmla="*/ 34237 h 285751"/>
              <a:gd name="connsiteX67" fmla="*/ 102729 w 338138"/>
              <a:gd name="connsiteY67" fmla="*/ 0 h 2857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338138" h="285751">
                <a:moveTo>
                  <a:pt x="46038" y="261938"/>
                </a:moveTo>
                <a:cubicBezTo>
                  <a:pt x="41654" y="261938"/>
                  <a:pt x="38100" y="265847"/>
                  <a:pt x="38100" y="270670"/>
                </a:cubicBezTo>
                <a:cubicBezTo>
                  <a:pt x="38100" y="275493"/>
                  <a:pt x="41654" y="279402"/>
                  <a:pt x="46038" y="279402"/>
                </a:cubicBezTo>
                <a:cubicBezTo>
                  <a:pt x="50422" y="279402"/>
                  <a:pt x="53976" y="275493"/>
                  <a:pt x="53976" y="270670"/>
                </a:cubicBezTo>
                <a:cubicBezTo>
                  <a:pt x="53976" y="265847"/>
                  <a:pt x="50422" y="261938"/>
                  <a:pt x="46038" y="261938"/>
                </a:cubicBezTo>
                <a:close/>
                <a:moveTo>
                  <a:pt x="288131" y="184150"/>
                </a:moveTo>
                <a:cubicBezTo>
                  <a:pt x="282432" y="184150"/>
                  <a:pt x="277812" y="188770"/>
                  <a:pt x="277812" y="194469"/>
                </a:cubicBezTo>
                <a:cubicBezTo>
                  <a:pt x="277812" y="200168"/>
                  <a:pt x="282432" y="204788"/>
                  <a:pt x="288131" y="204788"/>
                </a:cubicBezTo>
                <a:cubicBezTo>
                  <a:pt x="293830" y="204788"/>
                  <a:pt x="298450" y="200168"/>
                  <a:pt x="298450" y="194469"/>
                </a:cubicBezTo>
                <a:cubicBezTo>
                  <a:pt x="298450" y="188770"/>
                  <a:pt x="293830" y="184150"/>
                  <a:pt x="288131" y="184150"/>
                </a:cubicBezTo>
                <a:close/>
                <a:moveTo>
                  <a:pt x="19050" y="165100"/>
                </a:moveTo>
                <a:lnTo>
                  <a:pt x="19050" y="242888"/>
                </a:lnTo>
                <a:lnTo>
                  <a:pt x="73025" y="242888"/>
                </a:lnTo>
                <a:lnTo>
                  <a:pt x="73025" y="165100"/>
                </a:lnTo>
                <a:close/>
                <a:moveTo>
                  <a:pt x="12010" y="141288"/>
                </a:moveTo>
                <a:cubicBezTo>
                  <a:pt x="12010" y="141288"/>
                  <a:pt x="12010" y="141288"/>
                  <a:pt x="81400" y="141288"/>
                </a:cubicBezTo>
                <a:cubicBezTo>
                  <a:pt x="86738" y="141288"/>
                  <a:pt x="92075" y="146541"/>
                  <a:pt x="92075" y="153107"/>
                </a:cubicBezTo>
                <a:cubicBezTo>
                  <a:pt x="92075" y="153107"/>
                  <a:pt x="92075" y="153107"/>
                  <a:pt x="92075" y="273932"/>
                </a:cubicBezTo>
                <a:cubicBezTo>
                  <a:pt x="92075" y="280498"/>
                  <a:pt x="86738" y="285751"/>
                  <a:pt x="81400" y="285751"/>
                </a:cubicBezTo>
                <a:cubicBezTo>
                  <a:pt x="81400" y="285751"/>
                  <a:pt x="81400" y="285751"/>
                  <a:pt x="12010" y="285751"/>
                </a:cubicBezTo>
                <a:cubicBezTo>
                  <a:pt x="5337" y="285751"/>
                  <a:pt x="0" y="280498"/>
                  <a:pt x="0" y="273932"/>
                </a:cubicBezTo>
                <a:cubicBezTo>
                  <a:pt x="0" y="273932"/>
                  <a:pt x="0" y="273932"/>
                  <a:pt x="0" y="153107"/>
                </a:cubicBezTo>
                <a:cubicBezTo>
                  <a:pt x="0" y="146541"/>
                  <a:pt x="5337" y="141288"/>
                  <a:pt x="12010" y="141288"/>
                </a:cubicBezTo>
                <a:close/>
                <a:moveTo>
                  <a:pt x="55002" y="82550"/>
                </a:moveTo>
                <a:cubicBezTo>
                  <a:pt x="55002" y="82550"/>
                  <a:pt x="55002" y="82550"/>
                  <a:pt x="175185" y="82550"/>
                </a:cubicBezTo>
                <a:cubicBezTo>
                  <a:pt x="185751" y="82550"/>
                  <a:pt x="193675" y="90467"/>
                  <a:pt x="193675" y="99703"/>
                </a:cubicBezTo>
                <a:cubicBezTo>
                  <a:pt x="193675" y="99703"/>
                  <a:pt x="193675" y="99703"/>
                  <a:pt x="193675" y="268597"/>
                </a:cubicBezTo>
                <a:cubicBezTo>
                  <a:pt x="193675" y="277833"/>
                  <a:pt x="185751" y="285750"/>
                  <a:pt x="175185" y="285750"/>
                </a:cubicBezTo>
                <a:cubicBezTo>
                  <a:pt x="175185" y="285750"/>
                  <a:pt x="175185" y="285750"/>
                  <a:pt x="107830" y="285750"/>
                </a:cubicBezTo>
                <a:cubicBezTo>
                  <a:pt x="109151" y="283111"/>
                  <a:pt x="109151" y="280472"/>
                  <a:pt x="109151" y="276514"/>
                </a:cubicBezTo>
                <a:cubicBezTo>
                  <a:pt x="109151" y="276514"/>
                  <a:pt x="109151" y="276514"/>
                  <a:pt x="109151" y="273875"/>
                </a:cubicBezTo>
                <a:cubicBezTo>
                  <a:pt x="110471" y="273875"/>
                  <a:pt x="113113" y="275194"/>
                  <a:pt x="115754" y="275194"/>
                </a:cubicBezTo>
                <a:cubicBezTo>
                  <a:pt x="121037" y="275194"/>
                  <a:pt x="124999" y="271236"/>
                  <a:pt x="124999" y="264639"/>
                </a:cubicBezTo>
                <a:cubicBezTo>
                  <a:pt x="124999" y="259361"/>
                  <a:pt x="121037" y="254083"/>
                  <a:pt x="115754" y="254083"/>
                </a:cubicBezTo>
                <a:cubicBezTo>
                  <a:pt x="113113" y="254083"/>
                  <a:pt x="110471" y="255402"/>
                  <a:pt x="109151" y="256722"/>
                </a:cubicBezTo>
                <a:cubicBezTo>
                  <a:pt x="109151" y="256722"/>
                  <a:pt x="109151" y="256722"/>
                  <a:pt x="109151" y="235610"/>
                </a:cubicBezTo>
                <a:cubicBezTo>
                  <a:pt x="109151" y="235610"/>
                  <a:pt x="109151" y="235610"/>
                  <a:pt x="168582" y="235610"/>
                </a:cubicBezTo>
                <a:cubicBezTo>
                  <a:pt x="168582" y="235610"/>
                  <a:pt x="168582" y="235610"/>
                  <a:pt x="168582" y="110259"/>
                </a:cubicBezTo>
                <a:cubicBezTo>
                  <a:pt x="168582" y="110259"/>
                  <a:pt x="168582" y="110259"/>
                  <a:pt x="61606" y="110259"/>
                </a:cubicBezTo>
                <a:cubicBezTo>
                  <a:pt x="61606" y="110259"/>
                  <a:pt x="61606" y="110259"/>
                  <a:pt x="61606" y="126093"/>
                </a:cubicBezTo>
                <a:cubicBezTo>
                  <a:pt x="61606" y="126093"/>
                  <a:pt x="61606" y="126093"/>
                  <a:pt x="36512" y="126093"/>
                </a:cubicBezTo>
                <a:cubicBezTo>
                  <a:pt x="36512" y="126093"/>
                  <a:pt x="36512" y="126093"/>
                  <a:pt x="36512" y="99703"/>
                </a:cubicBezTo>
                <a:cubicBezTo>
                  <a:pt x="36512" y="90467"/>
                  <a:pt x="45757" y="82550"/>
                  <a:pt x="55002" y="82550"/>
                </a:cubicBezTo>
                <a:close/>
                <a:moveTo>
                  <a:pt x="102729" y="0"/>
                </a:moveTo>
                <a:cubicBezTo>
                  <a:pt x="102729" y="0"/>
                  <a:pt x="102729" y="0"/>
                  <a:pt x="305260" y="0"/>
                </a:cubicBezTo>
                <a:cubicBezTo>
                  <a:pt x="323672" y="0"/>
                  <a:pt x="338138" y="15802"/>
                  <a:pt x="338138" y="34237"/>
                </a:cubicBezTo>
                <a:cubicBezTo>
                  <a:pt x="338138" y="34237"/>
                  <a:pt x="338138" y="34237"/>
                  <a:pt x="338138" y="188306"/>
                </a:cubicBezTo>
                <a:cubicBezTo>
                  <a:pt x="338138" y="206741"/>
                  <a:pt x="323672" y="221226"/>
                  <a:pt x="305260" y="221226"/>
                </a:cubicBezTo>
                <a:cubicBezTo>
                  <a:pt x="305260" y="221226"/>
                  <a:pt x="305260" y="221226"/>
                  <a:pt x="234242" y="221226"/>
                </a:cubicBezTo>
                <a:cubicBezTo>
                  <a:pt x="234242" y="221226"/>
                  <a:pt x="234242" y="221226"/>
                  <a:pt x="234242" y="243612"/>
                </a:cubicBezTo>
                <a:cubicBezTo>
                  <a:pt x="234242" y="243612"/>
                  <a:pt x="234242" y="243612"/>
                  <a:pt x="265806" y="243612"/>
                </a:cubicBezTo>
                <a:cubicBezTo>
                  <a:pt x="272381" y="243612"/>
                  <a:pt x="277642" y="250196"/>
                  <a:pt x="277642" y="256780"/>
                </a:cubicBezTo>
                <a:cubicBezTo>
                  <a:pt x="277642" y="256780"/>
                  <a:pt x="277642" y="256780"/>
                  <a:pt x="277642" y="272582"/>
                </a:cubicBezTo>
                <a:cubicBezTo>
                  <a:pt x="277642" y="280483"/>
                  <a:pt x="272381" y="285750"/>
                  <a:pt x="265806" y="285750"/>
                </a:cubicBezTo>
                <a:cubicBezTo>
                  <a:pt x="265806" y="285750"/>
                  <a:pt x="265806" y="285750"/>
                  <a:pt x="205309" y="285750"/>
                </a:cubicBezTo>
                <a:cubicBezTo>
                  <a:pt x="207940" y="280483"/>
                  <a:pt x="209255" y="275216"/>
                  <a:pt x="210570" y="269948"/>
                </a:cubicBezTo>
                <a:cubicBezTo>
                  <a:pt x="210570" y="268632"/>
                  <a:pt x="210570" y="213325"/>
                  <a:pt x="210570" y="213325"/>
                </a:cubicBezTo>
                <a:cubicBezTo>
                  <a:pt x="210570" y="213325"/>
                  <a:pt x="210570" y="213325"/>
                  <a:pt x="210570" y="172504"/>
                </a:cubicBezTo>
                <a:cubicBezTo>
                  <a:pt x="210570" y="172504"/>
                  <a:pt x="210570" y="172504"/>
                  <a:pt x="296054" y="172504"/>
                </a:cubicBezTo>
                <a:cubicBezTo>
                  <a:pt x="303945" y="172504"/>
                  <a:pt x="309205" y="165920"/>
                  <a:pt x="309205" y="159335"/>
                </a:cubicBezTo>
                <a:cubicBezTo>
                  <a:pt x="309205" y="159335"/>
                  <a:pt x="309205" y="159335"/>
                  <a:pt x="309205" y="39504"/>
                </a:cubicBezTo>
                <a:cubicBezTo>
                  <a:pt x="309205" y="32920"/>
                  <a:pt x="303945" y="27653"/>
                  <a:pt x="296054" y="27653"/>
                </a:cubicBezTo>
                <a:cubicBezTo>
                  <a:pt x="296054" y="27653"/>
                  <a:pt x="296054" y="27653"/>
                  <a:pt x="110620" y="27653"/>
                </a:cubicBezTo>
                <a:cubicBezTo>
                  <a:pt x="104044" y="27653"/>
                  <a:pt x="98783" y="32920"/>
                  <a:pt x="98783" y="39504"/>
                </a:cubicBezTo>
                <a:cubicBezTo>
                  <a:pt x="98783" y="39504"/>
                  <a:pt x="98783" y="39504"/>
                  <a:pt x="98783" y="65841"/>
                </a:cubicBezTo>
                <a:cubicBezTo>
                  <a:pt x="98783" y="65841"/>
                  <a:pt x="98783" y="65841"/>
                  <a:pt x="69850" y="65841"/>
                </a:cubicBezTo>
                <a:cubicBezTo>
                  <a:pt x="69850" y="65841"/>
                  <a:pt x="69850" y="65841"/>
                  <a:pt x="69850" y="34237"/>
                </a:cubicBezTo>
                <a:cubicBezTo>
                  <a:pt x="69850" y="15802"/>
                  <a:pt x="84317" y="0"/>
                  <a:pt x="102729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wrap="square" lIns="91440" tIns="45720" rIns="91440" bIns="45720" anchor="ctr">
            <a:normAutofit lnSpcReduction="20000"/>
          </a:bodyPr>
          <a:lstStyle/>
          <a:p>
            <a:pPr algn="ctr">
              <a:lnSpc>
                <a:spcPct val="120000"/>
              </a:lnSpc>
            </a:pPr>
            <a:endParaRPr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47" name="任意多边形 46"/>
          <p:cNvSpPr/>
          <p:nvPr>
            <p:custDataLst>
              <p:tags r:id="rId14"/>
            </p:custDataLst>
          </p:nvPr>
        </p:nvSpPr>
        <p:spPr>
          <a:xfrm>
            <a:off x="2057008" y="3421066"/>
            <a:ext cx="1185973" cy="623820"/>
          </a:xfrm>
          <a:custGeom>
            <a:gdLst>
              <a:gd name="connsiteX0" fmla="*/ 0 w 1887981"/>
              <a:gd name="connsiteY0" fmla="*/ 0 h 993074"/>
              <a:gd name="connsiteX1" fmla="*/ 1802581 w 1887981"/>
              <a:gd name="connsiteY1" fmla="*/ 0 h 993074"/>
              <a:gd name="connsiteX2" fmla="*/ 1855559 w 1887981"/>
              <a:gd name="connsiteY2" fmla="*/ 96773 h 993074"/>
              <a:gd name="connsiteX3" fmla="*/ 1750949 w 1887981"/>
              <a:gd name="connsiteY3" fmla="*/ 454478 h 993074"/>
              <a:gd name="connsiteX4" fmla="*/ 826344 w 1887981"/>
              <a:gd name="connsiteY4" fmla="*/ 960652 h 993074"/>
              <a:gd name="connsiteX5" fmla="*/ 468639 w 1887981"/>
              <a:gd name="connsiteY5" fmla="*/ 856042 h 993074"/>
              <a:gd name="connsiteX6" fmla="*/ 0 w 1887981"/>
              <a:gd name="connsiteY6" fmla="*/ 0 h 99307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87981" h="993074">
                <a:moveTo>
                  <a:pt x="0" y="0"/>
                </a:moveTo>
                <a:lnTo>
                  <a:pt x="1802581" y="0"/>
                </a:lnTo>
                <a:lnTo>
                  <a:pt x="1855559" y="96773"/>
                </a:lnTo>
                <a:cubicBezTo>
                  <a:pt x="1925450" y="224439"/>
                  <a:pt x="1878614" y="384588"/>
                  <a:pt x="1750949" y="454478"/>
                </a:cubicBezTo>
                <a:lnTo>
                  <a:pt x="826344" y="960652"/>
                </a:lnTo>
                <a:cubicBezTo>
                  <a:pt x="698679" y="1030543"/>
                  <a:pt x="538530" y="983707"/>
                  <a:pt x="468639" y="856042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 anchorCtr="0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400" b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1</a:t>
            </a:r>
          </a:p>
        </p:txBody>
      </p:sp>
      <p:sp>
        <p:nvSpPr>
          <p:cNvPr id="48" name="任意多边形 47"/>
          <p:cNvSpPr/>
          <p:nvPr>
            <p:custDataLst>
              <p:tags r:id="rId15"/>
            </p:custDataLst>
          </p:nvPr>
        </p:nvSpPr>
        <p:spPr>
          <a:xfrm>
            <a:off x="1731491" y="2300631"/>
            <a:ext cx="1457844" cy="1120435"/>
          </a:xfrm>
          <a:custGeom>
            <a:gdLst>
              <a:gd name="connsiteX0" fmla="*/ 1212492 w 2320780"/>
              <a:gd name="connsiteY0" fmla="*/ 1146 h 1783648"/>
              <a:gd name="connsiteX1" fmla="*/ 1419342 w 2320780"/>
              <a:gd name="connsiteY1" fmla="*/ 137033 h 1783648"/>
              <a:gd name="connsiteX2" fmla="*/ 2320780 w 2320780"/>
              <a:gd name="connsiteY2" fmla="*/ 1783648 h 1783648"/>
              <a:gd name="connsiteX3" fmla="*/ 518199 w 2320780"/>
              <a:gd name="connsiteY3" fmla="*/ 1783648 h 1783648"/>
              <a:gd name="connsiteX4" fmla="*/ 32422 w 2320780"/>
              <a:gd name="connsiteY4" fmla="*/ 896301 h 1783648"/>
              <a:gd name="connsiteX5" fmla="*/ 137032 w 2320780"/>
              <a:gd name="connsiteY5" fmla="*/ 538596 h 1783648"/>
              <a:gd name="connsiteX6" fmla="*/ 1061637 w 2320780"/>
              <a:gd name="connsiteY6" fmla="*/ 32422 h 1783648"/>
              <a:gd name="connsiteX7" fmla="*/ 1212492 w 2320780"/>
              <a:gd name="connsiteY7" fmla="*/ 1146 h 17836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20780" h="1783648">
                <a:moveTo>
                  <a:pt x="1212492" y="1146"/>
                </a:moveTo>
                <a:cubicBezTo>
                  <a:pt x="1296722" y="9025"/>
                  <a:pt x="1375661" y="57242"/>
                  <a:pt x="1419342" y="137033"/>
                </a:cubicBezTo>
                <a:lnTo>
                  <a:pt x="2320780" y="1783648"/>
                </a:lnTo>
                <a:lnTo>
                  <a:pt x="518199" y="1783648"/>
                </a:lnTo>
                <a:lnTo>
                  <a:pt x="32422" y="896301"/>
                </a:lnTo>
                <a:cubicBezTo>
                  <a:pt x="-37469" y="768636"/>
                  <a:pt x="9367" y="608486"/>
                  <a:pt x="137032" y="538596"/>
                </a:cubicBezTo>
                <a:lnTo>
                  <a:pt x="1061637" y="32422"/>
                </a:lnTo>
                <a:cubicBezTo>
                  <a:pt x="1109512" y="6213"/>
                  <a:pt x="1161954" y="-3581"/>
                  <a:pt x="1212492" y="1146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 algn="ctr">
              <a:lnSpc>
                <a:spcPct val="120000"/>
              </a:lnSpc>
            </a:pPr>
            <a:endParaRPr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49" name="任意多边形 48"/>
          <p:cNvSpPr/>
          <p:nvPr>
            <p:custDataLst>
              <p:tags r:id="rId16"/>
            </p:custDataLst>
          </p:nvPr>
        </p:nvSpPr>
        <p:spPr bwMode="auto">
          <a:xfrm>
            <a:off x="2171417" y="2726859"/>
            <a:ext cx="450865" cy="381014"/>
          </a:xfrm>
          <a:custGeom>
            <a:gdLst>
              <a:gd name="connsiteX0" fmla="*/ 46038 w 338138"/>
              <a:gd name="connsiteY0" fmla="*/ 261938 h 285751"/>
              <a:gd name="connsiteX1" fmla="*/ 38100 w 338138"/>
              <a:gd name="connsiteY1" fmla="*/ 270670 h 285751"/>
              <a:gd name="connsiteX2" fmla="*/ 46038 w 338138"/>
              <a:gd name="connsiteY2" fmla="*/ 279402 h 285751"/>
              <a:gd name="connsiteX3" fmla="*/ 53976 w 338138"/>
              <a:gd name="connsiteY3" fmla="*/ 270670 h 285751"/>
              <a:gd name="connsiteX4" fmla="*/ 46038 w 338138"/>
              <a:gd name="connsiteY4" fmla="*/ 261938 h 285751"/>
              <a:gd name="connsiteX5" fmla="*/ 288131 w 338138"/>
              <a:gd name="connsiteY5" fmla="*/ 184150 h 285751"/>
              <a:gd name="connsiteX6" fmla="*/ 277812 w 338138"/>
              <a:gd name="connsiteY6" fmla="*/ 194469 h 285751"/>
              <a:gd name="connsiteX7" fmla="*/ 288131 w 338138"/>
              <a:gd name="connsiteY7" fmla="*/ 204788 h 285751"/>
              <a:gd name="connsiteX8" fmla="*/ 298450 w 338138"/>
              <a:gd name="connsiteY8" fmla="*/ 194469 h 285751"/>
              <a:gd name="connsiteX9" fmla="*/ 288131 w 338138"/>
              <a:gd name="connsiteY9" fmla="*/ 184150 h 285751"/>
              <a:gd name="connsiteX10" fmla="*/ 19050 w 338138"/>
              <a:gd name="connsiteY10" fmla="*/ 165100 h 285751"/>
              <a:gd name="connsiteX11" fmla="*/ 19050 w 338138"/>
              <a:gd name="connsiteY11" fmla="*/ 242888 h 285751"/>
              <a:gd name="connsiteX12" fmla="*/ 73025 w 338138"/>
              <a:gd name="connsiteY12" fmla="*/ 242888 h 285751"/>
              <a:gd name="connsiteX13" fmla="*/ 73025 w 338138"/>
              <a:gd name="connsiteY13" fmla="*/ 165100 h 285751"/>
              <a:gd name="connsiteX14" fmla="*/ 12010 w 338138"/>
              <a:gd name="connsiteY14" fmla="*/ 141288 h 285751"/>
              <a:gd name="connsiteX15" fmla="*/ 81400 w 338138"/>
              <a:gd name="connsiteY15" fmla="*/ 141288 h 285751"/>
              <a:gd name="connsiteX16" fmla="*/ 92075 w 338138"/>
              <a:gd name="connsiteY16" fmla="*/ 153107 h 285751"/>
              <a:gd name="connsiteX17" fmla="*/ 92075 w 338138"/>
              <a:gd name="connsiteY17" fmla="*/ 273932 h 285751"/>
              <a:gd name="connsiteX18" fmla="*/ 81400 w 338138"/>
              <a:gd name="connsiteY18" fmla="*/ 285751 h 285751"/>
              <a:gd name="connsiteX19" fmla="*/ 12010 w 338138"/>
              <a:gd name="connsiteY19" fmla="*/ 285751 h 285751"/>
              <a:gd name="connsiteX20" fmla="*/ 0 w 338138"/>
              <a:gd name="connsiteY20" fmla="*/ 273932 h 285751"/>
              <a:gd name="connsiteX21" fmla="*/ 0 w 338138"/>
              <a:gd name="connsiteY21" fmla="*/ 153107 h 285751"/>
              <a:gd name="connsiteX22" fmla="*/ 12010 w 338138"/>
              <a:gd name="connsiteY22" fmla="*/ 141288 h 285751"/>
              <a:gd name="connsiteX23" fmla="*/ 55002 w 338138"/>
              <a:gd name="connsiteY23" fmla="*/ 82550 h 285751"/>
              <a:gd name="connsiteX24" fmla="*/ 175185 w 338138"/>
              <a:gd name="connsiteY24" fmla="*/ 82550 h 285751"/>
              <a:gd name="connsiteX25" fmla="*/ 193675 w 338138"/>
              <a:gd name="connsiteY25" fmla="*/ 99703 h 285751"/>
              <a:gd name="connsiteX26" fmla="*/ 193675 w 338138"/>
              <a:gd name="connsiteY26" fmla="*/ 268597 h 285751"/>
              <a:gd name="connsiteX27" fmla="*/ 175185 w 338138"/>
              <a:gd name="connsiteY27" fmla="*/ 285750 h 285751"/>
              <a:gd name="connsiteX28" fmla="*/ 107830 w 338138"/>
              <a:gd name="connsiteY28" fmla="*/ 285750 h 285751"/>
              <a:gd name="connsiteX29" fmla="*/ 109151 w 338138"/>
              <a:gd name="connsiteY29" fmla="*/ 276514 h 285751"/>
              <a:gd name="connsiteX30" fmla="*/ 109151 w 338138"/>
              <a:gd name="connsiteY30" fmla="*/ 273875 h 285751"/>
              <a:gd name="connsiteX31" fmla="*/ 115754 w 338138"/>
              <a:gd name="connsiteY31" fmla="*/ 275194 h 285751"/>
              <a:gd name="connsiteX32" fmla="*/ 124999 w 338138"/>
              <a:gd name="connsiteY32" fmla="*/ 264639 h 285751"/>
              <a:gd name="connsiteX33" fmla="*/ 115754 w 338138"/>
              <a:gd name="connsiteY33" fmla="*/ 254083 h 285751"/>
              <a:gd name="connsiteX34" fmla="*/ 109151 w 338138"/>
              <a:gd name="connsiteY34" fmla="*/ 256722 h 285751"/>
              <a:gd name="connsiteX35" fmla="*/ 109151 w 338138"/>
              <a:gd name="connsiteY35" fmla="*/ 235610 h 285751"/>
              <a:gd name="connsiteX36" fmla="*/ 168582 w 338138"/>
              <a:gd name="connsiteY36" fmla="*/ 235610 h 285751"/>
              <a:gd name="connsiteX37" fmla="*/ 168582 w 338138"/>
              <a:gd name="connsiteY37" fmla="*/ 110259 h 285751"/>
              <a:gd name="connsiteX38" fmla="*/ 61606 w 338138"/>
              <a:gd name="connsiteY38" fmla="*/ 110259 h 285751"/>
              <a:gd name="connsiteX39" fmla="*/ 61606 w 338138"/>
              <a:gd name="connsiteY39" fmla="*/ 126093 h 285751"/>
              <a:gd name="connsiteX40" fmla="*/ 36512 w 338138"/>
              <a:gd name="connsiteY40" fmla="*/ 126093 h 285751"/>
              <a:gd name="connsiteX41" fmla="*/ 36512 w 338138"/>
              <a:gd name="connsiteY41" fmla="*/ 99703 h 285751"/>
              <a:gd name="connsiteX42" fmla="*/ 55002 w 338138"/>
              <a:gd name="connsiteY42" fmla="*/ 82550 h 285751"/>
              <a:gd name="connsiteX43" fmla="*/ 102729 w 338138"/>
              <a:gd name="connsiteY43" fmla="*/ 0 h 285751"/>
              <a:gd name="connsiteX44" fmla="*/ 305260 w 338138"/>
              <a:gd name="connsiteY44" fmla="*/ 0 h 285751"/>
              <a:gd name="connsiteX45" fmla="*/ 338138 w 338138"/>
              <a:gd name="connsiteY45" fmla="*/ 34237 h 285751"/>
              <a:gd name="connsiteX46" fmla="*/ 338138 w 338138"/>
              <a:gd name="connsiteY46" fmla="*/ 188306 h 285751"/>
              <a:gd name="connsiteX47" fmla="*/ 305260 w 338138"/>
              <a:gd name="connsiteY47" fmla="*/ 221226 h 285751"/>
              <a:gd name="connsiteX48" fmla="*/ 234242 w 338138"/>
              <a:gd name="connsiteY48" fmla="*/ 221226 h 285751"/>
              <a:gd name="connsiteX49" fmla="*/ 234242 w 338138"/>
              <a:gd name="connsiteY49" fmla="*/ 243612 h 285751"/>
              <a:gd name="connsiteX50" fmla="*/ 265806 w 338138"/>
              <a:gd name="connsiteY50" fmla="*/ 243612 h 285751"/>
              <a:gd name="connsiteX51" fmla="*/ 277642 w 338138"/>
              <a:gd name="connsiteY51" fmla="*/ 256780 h 285751"/>
              <a:gd name="connsiteX52" fmla="*/ 277642 w 338138"/>
              <a:gd name="connsiteY52" fmla="*/ 272582 h 285751"/>
              <a:gd name="connsiteX53" fmla="*/ 265806 w 338138"/>
              <a:gd name="connsiteY53" fmla="*/ 285750 h 285751"/>
              <a:gd name="connsiteX54" fmla="*/ 205309 w 338138"/>
              <a:gd name="connsiteY54" fmla="*/ 285750 h 285751"/>
              <a:gd name="connsiteX55" fmla="*/ 210570 w 338138"/>
              <a:gd name="connsiteY55" fmla="*/ 269948 h 285751"/>
              <a:gd name="connsiteX56" fmla="*/ 210570 w 338138"/>
              <a:gd name="connsiteY56" fmla="*/ 213325 h 285751"/>
              <a:gd name="connsiteX57" fmla="*/ 210570 w 338138"/>
              <a:gd name="connsiteY57" fmla="*/ 172504 h 285751"/>
              <a:gd name="connsiteX58" fmla="*/ 296054 w 338138"/>
              <a:gd name="connsiteY58" fmla="*/ 172504 h 285751"/>
              <a:gd name="connsiteX59" fmla="*/ 309205 w 338138"/>
              <a:gd name="connsiteY59" fmla="*/ 159335 h 285751"/>
              <a:gd name="connsiteX60" fmla="*/ 309205 w 338138"/>
              <a:gd name="connsiteY60" fmla="*/ 39504 h 285751"/>
              <a:gd name="connsiteX61" fmla="*/ 296054 w 338138"/>
              <a:gd name="connsiteY61" fmla="*/ 27653 h 285751"/>
              <a:gd name="connsiteX62" fmla="*/ 110620 w 338138"/>
              <a:gd name="connsiteY62" fmla="*/ 27653 h 285751"/>
              <a:gd name="connsiteX63" fmla="*/ 98783 w 338138"/>
              <a:gd name="connsiteY63" fmla="*/ 39504 h 285751"/>
              <a:gd name="connsiteX64" fmla="*/ 98783 w 338138"/>
              <a:gd name="connsiteY64" fmla="*/ 65841 h 285751"/>
              <a:gd name="connsiteX65" fmla="*/ 69850 w 338138"/>
              <a:gd name="connsiteY65" fmla="*/ 65841 h 285751"/>
              <a:gd name="connsiteX66" fmla="*/ 69850 w 338138"/>
              <a:gd name="connsiteY66" fmla="*/ 34237 h 285751"/>
              <a:gd name="connsiteX67" fmla="*/ 102729 w 338138"/>
              <a:gd name="connsiteY67" fmla="*/ 0 h 2857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338138" h="285751">
                <a:moveTo>
                  <a:pt x="46038" y="261938"/>
                </a:moveTo>
                <a:cubicBezTo>
                  <a:pt x="41654" y="261938"/>
                  <a:pt x="38100" y="265847"/>
                  <a:pt x="38100" y="270670"/>
                </a:cubicBezTo>
                <a:cubicBezTo>
                  <a:pt x="38100" y="275493"/>
                  <a:pt x="41654" y="279402"/>
                  <a:pt x="46038" y="279402"/>
                </a:cubicBezTo>
                <a:cubicBezTo>
                  <a:pt x="50422" y="279402"/>
                  <a:pt x="53976" y="275493"/>
                  <a:pt x="53976" y="270670"/>
                </a:cubicBezTo>
                <a:cubicBezTo>
                  <a:pt x="53976" y="265847"/>
                  <a:pt x="50422" y="261938"/>
                  <a:pt x="46038" y="261938"/>
                </a:cubicBezTo>
                <a:close/>
                <a:moveTo>
                  <a:pt x="288131" y="184150"/>
                </a:moveTo>
                <a:cubicBezTo>
                  <a:pt x="282432" y="184150"/>
                  <a:pt x="277812" y="188770"/>
                  <a:pt x="277812" y="194469"/>
                </a:cubicBezTo>
                <a:cubicBezTo>
                  <a:pt x="277812" y="200168"/>
                  <a:pt x="282432" y="204788"/>
                  <a:pt x="288131" y="204788"/>
                </a:cubicBezTo>
                <a:cubicBezTo>
                  <a:pt x="293830" y="204788"/>
                  <a:pt x="298450" y="200168"/>
                  <a:pt x="298450" y="194469"/>
                </a:cubicBezTo>
                <a:cubicBezTo>
                  <a:pt x="298450" y="188770"/>
                  <a:pt x="293830" y="184150"/>
                  <a:pt x="288131" y="184150"/>
                </a:cubicBezTo>
                <a:close/>
                <a:moveTo>
                  <a:pt x="19050" y="165100"/>
                </a:moveTo>
                <a:lnTo>
                  <a:pt x="19050" y="242888"/>
                </a:lnTo>
                <a:lnTo>
                  <a:pt x="73025" y="242888"/>
                </a:lnTo>
                <a:lnTo>
                  <a:pt x="73025" y="165100"/>
                </a:lnTo>
                <a:close/>
                <a:moveTo>
                  <a:pt x="12010" y="141288"/>
                </a:moveTo>
                <a:cubicBezTo>
                  <a:pt x="12010" y="141288"/>
                  <a:pt x="12010" y="141288"/>
                  <a:pt x="81400" y="141288"/>
                </a:cubicBezTo>
                <a:cubicBezTo>
                  <a:pt x="86738" y="141288"/>
                  <a:pt x="92075" y="146541"/>
                  <a:pt x="92075" y="153107"/>
                </a:cubicBezTo>
                <a:cubicBezTo>
                  <a:pt x="92075" y="153107"/>
                  <a:pt x="92075" y="153107"/>
                  <a:pt x="92075" y="273932"/>
                </a:cubicBezTo>
                <a:cubicBezTo>
                  <a:pt x="92075" y="280498"/>
                  <a:pt x="86738" y="285751"/>
                  <a:pt x="81400" y="285751"/>
                </a:cubicBezTo>
                <a:cubicBezTo>
                  <a:pt x="81400" y="285751"/>
                  <a:pt x="81400" y="285751"/>
                  <a:pt x="12010" y="285751"/>
                </a:cubicBezTo>
                <a:cubicBezTo>
                  <a:pt x="5337" y="285751"/>
                  <a:pt x="0" y="280498"/>
                  <a:pt x="0" y="273932"/>
                </a:cubicBezTo>
                <a:cubicBezTo>
                  <a:pt x="0" y="273932"/>
                  <a:pt x="0" y="273932"/>
                  <a:pt x="0" y="153107"/>
                </a:cubicBezTo>
                <a:cubicBezTo>
                  <a:pt x="0" y="146541"/>
                  <a:pt x="5337" y="141288"/>
                  <a:pt x="12010" y="141288"/>
                </a:cubicBezTo>
                <a:close/>
                <a:moveTo>
                  <a:pt x="55002" y="82550"/>
                </a:moveTo>
                <a:cubicBezTo>
                  <a:pt x="55002" y="82550"/>
                  <a:pt x="55002" y="82550"/>
                  <a:pt x="175185" y="82550"/>
                </a:cubicBezTo>
                <a:cubicBezTo>
                  <a:pt x="185751" y="82550"/>
                  <a:pt x="193675" y="90467"/>
                  <a:pt x="193675" y="99703"/>
                </a:cubicBezTo>
                <a:cubicBezTo>
                  <a:pt x="193675" y="99703"/>
                  <a:pt x="193675" y="99703"/>
                  <a:pt x="193675" y="268597"/>
                </a:cubicBezTo>
                <a:cubicBezTo>
                  <a:pt x="193675" y="277833"/>
                  <a:pt x="185751" y="285750"/>
                  <a:pt x="175185" y="285750"/>
                </a:cubicBezTo>
                <a:cubicBezTo>
                  <a:pt x="175185" y="285750"/>
                  <a:pt x="175185" y="285750"/>
                  <a:pt x="107830" y="285750"/>
                </a:cubicBezTo>
                <a:cubicBezTo>
                  <a:pt x="109151" y="283111"/>
                  <a:pt x="109151" y="280472"/>
                  <a:pt x="109151" y="276514"/>
                </a:cubicBezTo>
                <a:cubicBezTo>
                  <a:pt x="109151" y="276514"/>
                  <a:pt x="109151" y="276514"/>
                  <a:pt x="109151" y="273875"/>
                </a:cubicBezTo>
                <a:cubicBezTo>
                  <a:pt x="110471" y="273875"/>
                  <a:pt x="113113" y="275194"/>
                  <a:pt x="115754" y="275194"/>
                </a:cubicBezTo>
                <a:cubicBezTo>
                  <a:pt x="121037" y="275194"/>
                  <a:pt x="124999" y="271236"/>
                  <a:pt x="124999" y="264639"/>
                </a:cubicBezTo>
                <a:cubicBezTo>
                  <a:pt x="124999" y="259361"/>
                  <a:pt x="121037" y="254083"/>
                  <a:pt x="115754" y="254083"/>
                </a:cubicBezTo>
                <a:cubicBezTo>
                  <a:pt x="113113" y="254083"/>
                  <a:pt x="110471" y="255402"/>
                  <a:pt x="109151" y="256722"/>
                </a:cubicBezTo>
                <a:cubicBezTo>
                  <a:pt x="109151" y="256722"/>
                  <a:pt x="109151" y="256722"/>
                  <a:pt x="109151" y="235610"/>
                </a:cubicBezTo>
                <a:cubicBezTo>
                  <a:pt x="109151" y="235610"/>
                  <a:pt x="109151" y="235610"/>
                  <a:pt x="168582" y="235610"/>
                </a:cubicBezTo>
                <a:cubicBezTo>
                  <a:pt x="168582" y="235610"/>
                  <a:pt x="168582" y="235610"/>
                  <a:pt x="168582" y="110259"/>
                </a:cubicBezTo>
                <a:cubicBezTo>
                  <a:pt x="168582" y="110259"/>
                  <a:pt x="168582" y="110259"/>
                  <a:pt x="61606" y="110259"/>
                </a:cubicBezTo>
                <a:cubicBezTo>
                  <a:pt x="61606" y="110259"/>
                  <a:pt x="61606" y="110259"/>
                  <a:pt x="61606" y="126093"/>
                </a:cubicBezTo>
                <a:cubicBezTo>
                  <a:pt x="61606" y="126093"/>
                  <a:pt x="61606" y="126093"/>
                  <a:pt x="36512" y="126093"/>
                </a:cubicBezTo>
                <a:cubicBezTo>
                  <a:pt x="36512" y="126093"/>
                  <a:pt x="36512" y="126093"/>
                  <a:pt x="36512" y="99703"/>
                </a:cubicBezTo>
                <a:cubicBezTo>
                  <a:pt x="36512" y="90467"/>
                  <a:pt x="45757" y="82550"/>
                  <a:pt x="55002" y="82550"/>
                </a:cubicBezTo>
                <a:close/>
                <a:moveTo>
                  <a:pt x="102729" y="0"/>
                </a:moveTo>
                <a:cubicBezTo>
                  <a:pt x="102729" y="0"/>
                  <a:pt x="102729" y="0"/>
                  <a:pt x="305260" y="0"/>
                </a:cubicBezTo>
                <a:cubicBezTo>
                  <a:pt x="323672" y="0"/>
                  <a:pt x="338138" y="15802"/>
                  <a:pt x="338138" y="34237"/>
                </a:cubicBezTo>
                <a:cubicBezTo>
                  <a:pt x="338138" y="34237"/>
                  <a:pt x="338138" y="34237"/>
                  <a:pt x="338138" y="188306"/>
                </a:cubicBezTo>
                <a:cubicBezTo>
                  <a:pt x="338138" y="206741"/>
                  <a:pt x="323672" y="221226"/>
                  <a:pt x="305260" y="221226"/>
                </a:cubicBezTo>
                <a:cubicBezTo>
                  <a:pt x="305260" y="221226"/>
                  <a:pt x="305260" y="221226"/>
                  <a:pt x="234242" y="221226"/>
                </a:cubicBezTo>
                <a:cubicBezTo>
                  <a:pt x="234242" y="221226"/>
                  <a:pt x="234242" y="221226"/>
                  <a:pt x="234242" y="243612"/>
                </a:cubicBezTo>
                <a:cubicBezTo>
                  <a:pt x="234242" y="243612"/>
                  <a:pt x="234242" y="243612"/>
                  <a:pt x="265806" y="243612"/>
                </a:cubicBezTo>
                <a:cubicBezTo>
                  <a:pt x="272381" y="243612"/>
                  <a:pt x="277642" y="250196"/>
                  <a:pt x="277642" y="256780"/>
                </a:cubicBezTo>
                <a:cubicBezTo>
                  <a:pt x="277642" y="256780"/>
                  <a:pt x="277642" y="256780"/>
                  <a:pt x="277642" y="272582"/>
                </a:cubicBezTo>
                <a:cubicBezTo>
                  <a:pt x="277642" y="280483"/>
                  <a:pt x="272381" y="285750"/>
                  <a:pt x="265806" y="285750"/>
                </a:cubicBezTo>
                <a:cubicBezTo>
                  <a:pt x="265806" y="285750"/>
                  <a:pt x="265806" y="285750"/>
                  <a:pt x="205309" y="285750"/>
                </a:cubicBezTo>
                <a:cubicBezTo>
                  <a:pt x="207940" y="280483"/>
                  <a:pt x="209255" y="275216"/>
                  <a:pt x="210570" y="269948"/>
                </a:cubicBezTo>
                <a:cubicBezTo>
                  <a:pt x="210570" y="268632"/>
                  <a:pt x="210570" y="213325"/>
                  <a:pt x="210570" y="213325"/>
                </a:cubicBezTo>
                <a:cubicBezTo>
                  <a:pt x="210570" y="213325"/>
                  <a:pt x="210570" y="213325"/>
                  <a:pt x="210570" y="172504"/>
                </a:cubicBezTo>
                <a:cubicBezTo>
                  <a:pt x="210570" y="172504"/>
                  <a:pt x="210570" y="172504"/>
                  <a:pt x="296054" y="172504"/>
                </a:cubicBezTo>
                <a:cubicBezTo>
                  <a:pt x="303945" y="172504"/>
                  <a:pt x="309205" y="165920"/>
                  <a:pt x="309205" y="159335"/>
                </a:cubicBezTo>
                <a:cubicBezTo>
                  <a:pt x="309205" y="159335"/>
                  <a:pt x="309205" y="159335"/>
                  <a:pt x="309205" y="39504"/>
                </a:cubicBezTo>
                <a:cubicBezTo>
                  <a:pt x="309205" y="32920"/>
                  <a:pt x="303945" y="27653"/>
                  <a:pt x="296054" y="27653"/>
                </a:cubicBezTo>
                <a:cubicBezTo>
                  <a:pt x="296054" y="27653"/>
                  <a:pt x="296054" y="27653"/>
                  <a:pt x="110620" y="27653"/>
                </a:cubicBezTo>
                <a:cubicBezTo>
                  <a:pt x="104044" y="27653"/>
                  <a:pt x="98783" y="32920"/>
                  <a:pt x="98783" y="39504"/>
                </a:cubicBezTo>
                <a:cubicBezTo>
                  <a:pt x="98783" y="39504"/>
                  <a:pt x="98783" y="39504"/>
                  <a:pt x="98783" y="65841"/>
                </a:cubicBezTo>
                <a:cubicBezTo>
                  <a:pt x="98783" y="65841"/>
                  <a:pt x="98783" y="65841"/>
                  <a:pt x="69850" y="65841"/>
                </a:cubicBezTo>
                <a:cubicBezTo>
                  <a:pt x="69850" y="65841"/>
                  <a:pt x="69850" y="65841"/>
                  <a:pt x="69850" y="34237"/>
                </a:cubicBezTo>
                <a:cubicBezTo>
                  <a:pt x="69850" y="15802"/>
                  <a:pt x="84317" y="0"/>
                  <a:pt x="102729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wrap="square" lIns="91440" tIns="45720" rIns="91440" bIns="45720" anchor="ctr">
            <a:normAutofit lnSpcReduction="20000"/>
          </a:bodyPr>
          <a:lstStyle/>
          <a:p>
            <a:pPr algn="ctr">
              <a:lnSpc>
                <a:spcPct val="120000"/>
              </a:lnSpc>
            </a:pPr>
            <a:endParaRPr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51" name="矩形 50"/>
          <p:cNvSpPr/>
          <p:nvPr>
            <p:custDataLst>
              <p:tags r:id="rId17"/>
            </p:custDataLst>
          </p:nvPr>
        </p:nvSpPr>
        <p:spPr bwMode="auto">
          <a:xfrm>
            <a:off x="1306194" y="4195962"/>
            <a:ext cx="2362083" cy="11238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0" rIns="91440" bIns="45720" anchor="ctr" anchorCtr="0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松果体区病变影像主要表现为钙化、囊肿、肿瘤等</a:t>
            </a:r>
          </a:p>
        </p:txBody>
      </p:sp>
      <p:sp>
        <p:nvSpPr>
          <p:cNvPr id="54" name="矩形 53"/>
          <p:cNvSpPr/>
          <p:nvPr>
            <p:custDataLst>
              <p:tags r:id="rId18"/>
            </p:custDataLst>
          </p:nvPr>
        </p:nvSpPr>
        <p:spPr bwMode="auto">
          <a:xfrm>
            <a:off x="6122112" y="4195962"/>
            <a:ext cx="2362083" cy="11238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0" rIns="91440" bIns="45720" anchor="ctr" anchorCtr="0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肿瘤：表现为不规则形高密度影，常见于松果体区病变</a:t>
            </a:r>
          </a:p>
        </p:txBody>
      </p:sp>
      <p:sp>
        <p:nvSpPr>
          <p:cNvPr id="57" name="矩形 56"/>
          <p:cNvSpPr/>
          <p:nvPr>
            <p:custDataLst>
              <p:tags r:id="rId19"/>
            </p:custDataLst>
          </p:nvPr>
        </p:nvSpPr>
        <p:spPr bwMode="auto">
          <a:xfrm>
            <a:off x="3714154" y="4195962"/>
            <a:ext cx="2362083" cy="11238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0" rIns="91440" bIns="45720" anchor="ctr" anchorCtr="0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钙化：表现为高密度影，常见于松果体区病变</a:t>
            </a:r>
          </a:p>
        </p:txBody>
      </p:sp>
      <p:sp>
        <p:nvSpPr>
          <p:cNvPr id="60" name="矩形 59"/>
          <p:cNvSpPr/>
          <p:nvPr>
            <p:custDataLst>
              <p:tags r:id="rId20"/>
            </p:custDataLst>
          </p:nvPr>
        </p:nvSpPr>
        <p:spPr bwMode="auto">
          <a:xfrm>
            <a:off x="8530072" y="4195962"/>
            <a:ext cx="2362083" cy="11238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0" rIns="91440" bIns="45720" anchor="ctr" anchorCtr="0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囊肿：表现为低密度影，常见于松果体区病变</a:t>
            </a:r>
          </a:p>
        </p:txBody>
      </p:sp>
      <p:cxnSp>
        <p:nvCxnSpPr>
          <p:cNvPr id="65" name="直接连接符 64"/>
          <p:cNvCxnSpPr/>
          <p:nvPr>
            <p:custDataLst>
              <p:tags r:id="rId21"/>
            </p:custDataLst>
          </p:nvPr>
        </p:nvCxnSpPr>
        <p:spPr>
          <a:xfrm flipH="1">
            <a:off x="3691216" y="4335659"/>
            <a:ext cx="0" cy="826307"/>
          </a:xfrm>
          <a:prstGeom prst="line">
            <a:avLst/>
          </a:prstGeom>
          <a:ln w="3175" cap="rnd">
            <a:solidFill>
              <a:schemeClr val="lt1">
                <a:lumMod val="7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直接连接符 65"/>
          <p:cNvCxnSpPr/>
          <p:nvPr>
            <p:custDataLst>
              <p:tags r:id="rId22"/>
            </p:custDataLst>
          </p:nvPr>
        </p:nvCxnSpPr>
        <p:spPr>
          <a:xfrm flipH="1">
            <a:off x="6099174" y="4335659"/>
            <a:ext cx="0" cy="826307"/>
          </a:xfrm>
          <a:prstGeom prst="line">
            <a:avLst/>
          </a:prstGeom>
          <a:ln w="3175" cap="rnd">
            <a:solidFill>
              <a:schemeClr val="lt1">
                <a:lumMod val="7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直接连接符 66"/>
          <p:cNvCxnSpPr/>
          <p:nvPr>
            <p:custDataLst>
              <p:tags r:id="rId23"/>
            </p:custDataLst>
          </p:nvPr>
        </p:nvCxnSpPr>
        <p:spPr>
          <a:xfrm flipH="1">
            <a:off x="8507134" y="4335659"/>
            <a:ext cx="0" cy="826307"/>
          </a:xfrm>
          <a:prstGeom prst="line">
            <a:avLst/>
          </a:prstGeom>
          <a:ln w="3175" cap="rnd">
            <a:solidFill>
              <a:schemeClr val="lt1">
                <a:lumMod val="7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任意多边形 69"/>
          <p:cNvSpPr/>
          <p:nvPr>
            <p:custDataLst>
              <p:tags r:id="rId24"/>
            </p:custDataLst>
          </p:nvPr>
        </p:nvSpPr>
        <p:spPr>
          <a:xfrm>
            <a:off x="9280886" y="3421066"/>
            <a:ext cx="1185973" cy="623820"/>
          </a:xfrm>
          <a:custGeom>
            <a:gdLst>
              <a:gd name="connsiteX0" fmla="*/ 0 w 1887981"/>
              <a:gd name="connsiteY0" fmla="*/ 0 h 993074"/>
              <a:gd name="connsiteX1" fmla="*/ 1802581 w 1887981"/>
              <a:gd name="connsiteY1" fmla="*/ 0 h 993074"/>
              <a:gd name="connsiteX2" fmla="*/ 1855559 w 1887981"/>
              <a:gd name="connsiteY2" fmla="*/ 96773 h 993074"/>
              <a:gd name="connsiteX3" fmla="*/ 1750949 w 1887981"/>
              <a:gd name="connsiteY3" fmla="*/ 454478 h 993074"/>
              <a:gd name="connsiteX4" fmla="*/ 826344 w 1887981"/>
              <a:gd name="connsiteY4" fmla="*/ 960652 h 993074"/>
              <a:gd name="connsiteX5" fmla="*/ 468639 w 1887981"/>
              <a:gd name="connsiteY5" fmla="*/ 856042 h 993074"/>
              <a:gd name="connsiteX6" fmla="*/ 0 w 1887981"/>
              <a:gd name="connsiteY6" fmla="*/ 0 h 99307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87981" h="993074">
                <a:moveTo>
                  <a:pt x="0" y="0"/>
                </a:moveTo>
                <a:lnTo>
                  <a:pt x="1802581" y="0"/>
                </a:lnTo>
                <a:lnTo>
                  <a:pt x="1855559" y="96773"/>
                </a:lnTo>
                <a:cubicBezTo>
                  <a:pt x="1925450" y="224439"/>
                  <a:pt x="1878614" y="384588"/>
                  <a:pt x="1750949" y="454478"/>
                </a:cubicBezTo>
                <a:lnTo>
                  <a:pt x="826344" y="960652"/>
                </a:lnTo>
                <a:cubicBezTo>
                  <a:pt x="698679" y="1030543"/>
                  <a:pt x="538530" y="983707"/>
                  <a:pt x="468639" y="856042"/>
                </a:cubicBezTo>
                <a:lnTo>
                  <a:pt x="0" y="0"/>
                </a:lnTo>
                <a:close/>
              </a:path>
            </a:pathLst>
          </a:custGeom>
          <a:solidFill>
            <a:schemeClr val="lt1">
              <a:lumMod val="65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 anchorCtr="0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400" b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4</a:t>
            </a:r>
          </a:p>
        </p:txBody>
      </p:sp>
      <p:sp>
        <p:nvSpPr>
          <p:cNvPr id="71" name="任意多边形 70"/>
          <p:cNvSpPr/>
          <p:nvPr>
            <p:custDataLst>
              <p:tags r:id="rId25"/>
            </p:custDataLst>
          </p:nvPr>
        </p:nvSpPr>
        <p:spPr>
          <a:xfrm>
            <a:off x="8955368" y="2300631"/>
            <a:ext cx="1457844" cy="1120435"/>
          </a:xfrm>
          <a:custGeom>
            <a:gdLst>
              <a:gd name="connsiteX0" fmla="*/ 1212492 w 2320780"/>
              <a:gd name="connsiteY0" fmla="*/ 1146 h 1783648"/>
              <a:gd name="connsiteX1" fmla="*/ 1419342 w 2320780"/>
              <a:gd name="connsiteY1" fmla="*/ 137033 h 1783648"/>
              <a:gd name="connsiteX2" fmla="*/ 2320780 w 2320780"/>
              <a:gd name="connsiteY2" fmla="*/ 1783648 h 1783648"/>
              <a:gd name="connsiteX3" fmla="*/ 518199 w 2320780"/>
              <a:gd name="connsiteY3" fmla="*/ 1783648 h 1783648"/>
              <a:gd name="connsiteX4" fmla="*/ 32422 w 2320780"/>
              <a:gd name="connsiteY4" fmla="*/ 896301 h 1783648"/>
              <a:gd name="connsiteX5" fmla="*/ 137032 w 2320780"/>
              <a:gd name="connsiteY5" fmla="*/ 538596 h 1783648"/>
              <a:gd name="connsiteX6" fmla="*/ 1061637 w 2320780"/>
              <a:gd name="connsiteY6" fmla="*/ 32422 h 1783648"/>
              <a:gd name="connsiteX7" fmla="*/ 1212492 w 2320780"/>
              <a:gd name="connsiteY7" fmla="*/ 1146 h 17836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20780" h="1783648">
                <a:moveTo>
                  <a:pt x="1212492" y="1146"/>
                </a:moveTo>
                <a:cubicBezTo>
                  <a:pt x="1296722" y="9025"/>
                  <a:pt x="1375661" y="57242"/>
                  <a:pt x="1419342" y="137033"/>
                </a:cubicBezTo>
                <a:lnTo>
                  <a:pt x="2320780" y="1783648"/>
                </a:lnTo>
                <a:lnTo>
                  <a:pt x="518199" y="1783648"/>
                </a:lnTo>
                <a:lnTo>
                  <a:pt x="32422" y="896301"/>
                </a:lnTo>
                <a:cubicBezTo>
                  <a:pt x="-37469" y="768636"/>
                  <a:pt x="9367" y="608486"/>
                  <a:pt x="137032" y="538596"/>
                </a:cubicBezTo>
                <a:lnTo>
                  <a:pt x="1061637" y="32422"/>
                </a:lnTo>
                <a:cubicBezTo>
                  <a:pt x="1109512" y="6213"/>
                  <a:pt x="1161954" y="-3581"/>
                  <a:pt x="1212492" y="1146"/>
                </a:cubicBezTo>
                <a:close/>
              </a:path>
            </a:pathLst>
          </a:custGeom>
          <a:solidFill>
            <a:schemeClr val="lt1">
              <a:lumMod val="85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 algn="ctr">
              <a:lnSpc>
                <a:spcPct val="120000"/>
              </a:lnSpc>
            </a:pPr>
            <a:endParaRPr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2" name="任意多边形 71"/>
          <p:cNvSpPr/>
          <p:nvPr>
            <p:custDataLst>
              <p:tags r:id="rId26"/>
            </p:custDataLst>
          </p:nvPr>
        </p:nvSpPr>
        <p:spPr bwMode="auto">
          <a:xfrm>
            <a:off x="9398364" y="2754963"/>
            <a:ext cx="449231" cy="379633"/>
          </a:xfrm>
          <a:custGeom>
            <a:gdLst>
              <a:gd name="connsiteX0" fmla="*/ 46038 w 338138"/>
              <a:gd name="connsiteY0" fmla="*/ 261938 h 285751"/>
              <a:gd name="connsiteX1" fmla="*/ 38100 w 338138"/>
              <a:gd name="connsiteY1" fmla="*/ 270670 h 285751"/>
              <a:gd name="connsiteX2" fmla="*/ 46038 w 338138"/>
              <a:gd name="connsiteY2" fmla="*/ 279402 h 285751"/>
              <a:gd name="connsiteX3" fmla="*/ 53976 w 338138"/>
              <a:gd name="connsiteY3" fmla="*/ 270670 h 285751"/>
              <a:gd name="connsiteX4" fmla="*/ 46038 w 338138"/>
              <a:gd name="connsiteY4" fmla="*/ 261938 h 285751"/>
              <a:gd name="connsiteX5" fmla="*/ 288131 w 338138"/>
              <a:gd name="connsiteY5" fmla="*/ 184150 h 285751"/>
              <a:gd name="connsiteX6" fmla="*/ 277812 w 338138"/>
              <a:gd name="connsiteY6" fmla="*/ 194469 h 285751"/>
              <a:gd name="connsiteX7" fmla="*/ 288131 w 338138"/>
              <a:gd name="connsiteY7" fmla="*/ 204788 h 285751"/>
              <a:gd name="connsiteX8" fmla="*/ 298450 w 338138"/>
              <a:gd name="connsiteY8" fmla="*/ 194469 h 285751"/>
              <a:gd name="connsiteX9" fmla="*/ 288131 w 338138"/>
              <a:gd name="connsiteY9" fmla="*/ 184150 h 285751"/>
              <a:gd name="connsiteX10" fmla="*/ 19050 w 338138"/>
              <a:gd name="connsiteY10" fmla="*/ 165100 h 285751"/>
              <a:gd name="connsiteX11" fmla="*/ 19050 w 338138"/>
              <a:gd name="connsiteY11" fmla="*/ 242888 h 285751"/>
              <a:gd name="connsiteX12" fmla="*/ 73025 w 338138"/>
              <a:gd name="connsiteY12" fmla="*/ 242888 h 285751"/>
              <a:gd name="connsiteX13" fmla="*/ 73025 w 338138"/>
              <a:gd name="connsiteY13" fmla="*/ 165100 h 285751"/>
              <a:gd name="connsiteX14" fmla="*/ 12010 w 338138"/>
              <a:gd name="connsiteY14" fmla="*/ 141288 h 285751"/>
              <a:gd name="connsiteX15" fmla="*/ 81400 w 338138"/>
              <a:gd name="connsiteY15" fmla="*/ 141288 h 285751"/>
              <a:gd name="connsiteX16" fmla="*/ 92075 w 338138"/>
              <a:gd name="connsiteY16" fmla="*/ 153107 h 285751"/>
              <a:gd name="connsiteX17" fmla="*/ 92075 w 338138"/>
              <a:gd name="connsiteY17" fmla="*/ 273932 h 285751"/>
              <a:gd name="connsiteX18" fmla="*/ 81400 w 338138"/>
              <a:gd name="connsiteY18" fmla="*/ 285751 h 285751"/>
              <a:gd name="connsiteX19" fmla="*/ 12010 w 338138"/>
              <a:gd name="connsiteY19" fmla="*/ 285751 h 285751"/>
              <a:gd name="connsiteX20" fmla="*/ 0 w 338138"/>
              <a:gd name="connsiteY20" fmla="*/ 273932 h 285751"/>
              <a:gd name="connsiteX21" fmla="*/ 0 w 338138"/>
              <a:gd name="connsiteY21" fmla="*/ 153107 h 285751"/>
              <a:gd name="connsiteX22" fmla="*/ 12010 w 338138"/>
              <a:gd name="connsiteY22" fmla="*/ 141288 h 285751"/>
              <a:gd name="connsiteX23" fmla="*/ 55002 w 338138"/>
              <a:gd name="connsiteY23" fmla="*/ 82550 h 285751"/>
              <a:gd name="connsiteX24" fmla="*/ 175185 w 338138"/>
              <a:gd name="connsiteY24" fmla="*/ 82550 h 285751"/>
              <a:gd name="connsiteX25" fmla="*/ 193675 w 338138"/>
              <a:gd name="connsiteY25" fmla="*/ 99703 h 285751"/>
              <a:gd name="connsiteX26" fmla="*/ 193675 w 338138"/>
              <a:gd name="connsiteY26" fmla="*/ 268597 h 285751"/>
              <a:gd name="connsiteX27" fmla="*/ 175185 w 338138"/>
              <a:gd name="connsiteY27" fmla="*/ 285750 h 285751"/>
              <a:gd name="connsiteX28" fmla="*/ 107830 w 338138"/>
              <a:gd name="connsiteY28" fmla="*/ 285750 h 285751"/>
              <a:gd name="connsiteX29" fmla="*/ 109151 w 338138"/>
              <a:gd name="connsiteY29" fmla="*/ 276514 h 285751"/>
              <a:gd name="connsiteX30" fmla="*/ 109151 w 338138"/>
              <a:gd name="connsiteY30" fmla="*/ 273875 h 285751"/>
              <a:gd name="connsiteX31" fmla="*/ 115754 w 338138"/>
              <a:gd name="connsiteY31" fmla="*/ 275194 h 285751"/>
              <a:gd name="connsiteX32" fmla="*/ 124999 w 338138"/>
              <a:gd name="connsiteY32" fmla="*/ 264639 h 285751"/>
              <a:gd name="connsiteX33" fmla="*/ 115754 w 338138"/>
              <a:gd name="connsiteY33" fmla="*/ 254083 h 285751"/>
              <a:gd name="connsiteX34" fmla="*/ 109151 w 338138"/>
              <a:gd name="connsiteY34" fmla="*/ 256722 h 285751"/>
              <a:gd name="connsiteX35" fmla="*/ 109151 w 338138"/>
              <a:gd name="connsiteY35" fmla="*/ 235610 h 285751"/>
              <a:gd name="connsiteX36" fmla="*/ 168582 w 338138"/>
              <a:gd name="connsiteY36" fmla="*/ 235610 h 285751"/>
              <a:gd name="connsiteX37" fmla="*/ 168582 w 338138"/>
              <a:gd name="connsiteY37" fmla="*/ 110259 h 285751"/>
              <a:gd name="connsiteX38" fmla="*/ 61606 w 338138"/>
              <a:gd name="connsiteY38" fmla="*/ 110259 h 285751"/>
              <a:gd name="connsiteX39" fmla="*/ 61606 w 338138"/>
              <a:gd name="connsiteY39" fmla="*/ 126093 h 285751"/>
              <a:gd name="connsiteX40" fmla="*/ 36512 w 338138"/>
              <a:gd name="connsiteY40" fmla="*/ 126093 h 285751"/>
              <a:gd name="connsiteX41" fmla="*/ 36512 w 338138"/>
              <a:gd name="connsiteY41" fmla="*/ 99703 h 285751"/>
              <a:gd name="connsiteX42" fmla="*/ 55002 w 338138"/>
              <a:gd name="connsiteY42" fmla="*/ 82550 h 285751"/>
              <a:gd name="connsiteX43" fmla="*/ 102729 w 338138"/>
              <a:gd name="connsiteY43" fmla="*/ 0 h 285751"/>
              <a:gd name="connsiteX44" fmla="*/ 305260 w 338138"/>
              <a:gd name="connsiteY44" fmla="*/ 0 h 285751"/>
              <a:gd name="connsiteX45" fmla="*/ 338138 w 338138"/>
              <a:gd name="connsiteY45" fmla="*/ 34237 h 285751"/>
              <a:gd name="connsiteX46" fmla="*/ 338138 w 338138"/>
              <a:gd name="connsiteY46" fmla="*/ 188306 h 285751"/>
              <a:gd name="connsiteX47" fmla="*/ 305260 w 338138"/>
              <a:gd name="connsiteY47" fmla="*/ 221226 h 285751"/>
              <a:gd name="connsiteX48" fmla="*/ 234242 w 338138"/>
              <a:gd name="connsiteY48" fmla="*/ 221226 h 285751"/>
              <a:gd name="connsiteX49" fmla="*/ 234242 w 338138"/>
              <a:gd name="connsiteY49" fmla="*/ 243612 h 285751"/>
              <a:gd name="connsiteX50" fmla="*/ 265806 w 338138"/>
              <a:gd name="connsiteY50" fmla="*/ 243612 h 285751"/>
              <a:gd name="connsiteX51" fmla="*/ 277642 w 338138"/>
              <a:gd name="connsiteY51" fmla="*/ 256780 h 285751"/>
              <a:gd name="connsiteX52" fmla="*/ 277642 w 338138"/>
              <a:gd name="connsiteY52" fmla="*/ 272582 h 285751"/>
              <a:gd name="connsiteX53" fmla="*/ 265806 w 338138"/>
              <a:gd name="connsiteY53" fmla="*/ 285750 h 285751"/>
              <a:gd name="connsiteX54" fmla="*/ 205309 w 338138"/>
              <a:gd name="connsiteY54" fmla="*/ 285750 h 285751"/>
              <a:gd name="connsiteX55" fmla="*/ 210570 w 338138"/>
              <a:gd name="connsiteY55" fmla="*/ 269948 h 285751"/>
              <a:gd name="connsiteX56" fmla="*/ 210570 w 338138"/>
              <a:gd name="connsiteY56" fmla="*/ 213325 h 285751"/>
              <a:gd name="connsiteX57" fmla="*/ 210570 w 338138"/>
              <a:gd name="connsiteY57" fmla="*/ 172504 h 285751"/>
              <a:gd name="connsiteX58" fmla="*/ 296054 w 338138"/>
              <a:gd name="connsiteY58" fmla="*/ 172504 h 285751"/>
              <a:gd name="connsiteX59" fmla="*/ 309205 w 338138"/>
              <a:gd name="connsiteY59" fmla="*/ 159335 h 285751"/>
              <a:gd name="connsiteX60" fmla="*/ 309205 w 338138"/>
              <a:gd name="connsiteY60" fmla="*/ 39504 h 285751"/>
              <a:gd name="connsiteX61" fmla="*/ 296054 w 338138"/>
              <a:gd name="connsiteY61" fmla="*/ 27653 h 285751"/>
              <a:gd name="connsiteX62" fmla="*/ 110620 w 338138"/>
              <a:gd name="connsiteY62" fmla="*/ 27653 h 285751"/>
              <a:gd name="connsiteX63" fmla="*/ 98783 w 338138"/>
              <a:gd name="connsiteY63" fmla="*/ 39504 h 285751"/>
              <a:gd name="connsiteX64" fmla="*/ 98783 w 338138"/>
              <a:gd name="connsiteY64" fmla="*/ 65841 h 285751"/>
              <a:gd name="connsiteX65" fmla="*/ 69850 w 338138"/>
              <a:gd name="connsiteY65" fmla="*/ 65841 h 285751"/>
              <a:gd name="connsiteX66" fmla="*/ 69850 w 338138"/>
              <a:gd name="connsiteY66" fmla="*/ 34237 h 285751"/>
              <a:gd name="connsiteX67" fmla="*/ 102729 w 338138"/>
              <a:gd name="connsiteY67" fmla="*/ 0 h 2857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338138" h="285751">
                <a:moveTo>
                  <a:pt x="46038" y="261938"/>
                </a:moveTo>
                <a:cubicBezTo>
                  <a:pt x="41654" y="261938"/>
                  <a:pt x="38100" y="265847"/>
                  <a:pt x="38100" y="270670"/>
                </a:cubicBezTo>
                <a:cubicBezTo>
                  <a:pt x="38100" y="275493"/>
                  <a:pt x="41654" y="279402"/>
                  <a:pt x="46038" y="279402"/>
                </a:cubicBezTo>
                <a:cubicBezTo>
                  <a:pt x="50422" y="279402"/>
                  <a:pt x="53976" y="275493"/>
                  <a:pt x="53976" y="270670"/>
                </a:cubicBezTo>
                <a:cubicBezTo>
                  <a:pt x="53976" y="265847"/>
                  <a:pt x="50422" y="261938"/>
                  <a:pt x="46038" y="261938"/>
                </a:cubicBezTo>
                <a:close/>
                <a:moveTo>
                  <a:pt x="288131" y="184150"/>
                </a:moveTo>
                <a:cubicBezTo>
                  <a:pt x="282432" y="184150"/>
                  <a:pt x="277812" y="188770"/>
                  <a:pt x="277812" y="194469"/>
                </a:cubicBezTo>
                <a:cubicBezTo>
                  <a:pt x="277812" y="200168"/>
                  <a:pt x="282432" y="204788"/>
                  <a:pt x="288131" y="204788"/>
                </a:cubicBezTo>
                <a:cubicBezTo>
                  <a:pt x="293830" y="204788"/>
                  <a:pt x="298450" y="200168"/>
                  <a:pt x="298450" y="194469"/>
                </a:cubicBezTo>
                <a:cubicBezTo>
                  <a:pt x="298450" y="188770"/>
                  <a:pt x="293830" y="184150"/>
                  <a:pt x="288131" y="184150"/>
                </a:cubicBezTo>
                <a:close/>
                <a:moveTo>
                  <a:pt x="19050" y="165100"/>
                </a:moveTo>
                <a:lnTo>
                  <a:pt x="19050" y="242888"/>
                </a:lnTo>
                <a:lnTo>
                  <a:pt x="73025" y="242888"/>
                </a:lnTo>
                <a:lnTo>
                  <a:pt x="73025" y="165100"/>
                </a:lnTo>
                <a:close/>
                <a:moveTo>
                  <a:pt x="12010" y="141288"/>
                </a:moveTo>
                <a:cubicBezTo>
                  <a:pt x="12010" y="141288"/>
                  <a:pt x="12010" y="141288"/>
                  <a:pt x="81400" y="141288"/>
                </a:cubicBezTo>
                <a:cubicBezTo>
                  <a:pt x="86738" y="141288"/>
                  <a:pt x="92075" y="146541"/>
                  <a:pt x="92075" y="153107"/>
                </a:cubicBezTo>
                <a:cubicBezTo>
                  <a:pt x="92075" y="153107"/>
                  <a:pt x="92075" y="153107"/>
                  <a:pt x="92075" y="273932"/>
                </a:cubicBezTo>
                <a:cubicBezTo>
                  <a:pt x="92075" y="280498"/>
                  <a:pt x="86738" y="285751"/>
                  <a:pt x="81400" y="285751"/>
                </a:cubicBezTo>
                <a:cubicBezTo>
                  <a:pt x="81400" y="285751"/>
                  <a:pt x="81400" y="285751"/>
                  <a:pt x="12010" y="285751"/>
                </a:cubicBezTo>
                <a:cubicBezTo>
                  <a:pt x="5337" y="285751"/>
                  <a:pt x="0" y="280498"/>
                  <a:pt x="0" y="273932"/>
                </a:cubicBezTo>
                <a:cubicBezTo>
                  <a:pt x="0" y="273932"/>
                  <a:pt x="0" y="273932"/>
                  <a:pt x="0" y="153107"/>
                </a:cubicBezTo>
                <a:cubicBezTo>
                  <a:pt x="0" y="146541"/>
                  <a:pt x="5337" y="141288"/>
                  <a:pt x="12010" y="141288"/>
                </a:cubicBezTo>
                <a:close/>
                <a:moveTo>
                  <a:pt x="55002" y="82550"/>
                </a:moveTo>
                <a:cubicBezTo>
                  <a:pt x="55002" y="82550"/>
                  <a:pt x="55002" y="82550"/>
                  <a:pt x="175185" y="82550"/>
                </a:cubicBezTo>
                <a:cubicBezTo>
                  <a:pt x="185751" y="82550"/>
                  <a:pt x="193675" y="90467"/>
                  <a:pt x="193675" y="99703"/>
                </a:cubicBezTo>
                <a:cubicBezTo>
                  <a:pt x="193675" y="99703"/>
                  <a:pt x="193675" y="99703"/>
                  <a:pt x="193675" y="268597"/>
                </a:cubicBezTo>
                <a:cubicBezTo>
                  <a:pt x="193675" y="277833"/>
                  <a:pt x="185751" y="285750"/>
                  <a:pt x="175185" y="285750"/>
                </a:cubicBezTo>
                <a:cubicBezTo>
                  <a:pt x="175185" y="285750"/>
                  <a:pt x="175185" y="285750"/>
                  <a:pt x="107830" y="285750"/>
                </a:cubicBezTo>
                <a:cubicBezTo>
                  <a:pt x="109151" y="283111"/>
                  <a:pt x="109151" y="280472"/>
                  <a:pt x="109151" y="276514"/>
                </a:cubicBezTo>
                <a:cubicBezTo>
                  <a:pt x="109151" y="276514"/>
                  <a:pt x="109151" y="276514"/>
                  <a:pt x="109151" y="273875"/>
                </a:cubicBezTo>
                <a:cubicBezTo>
                  <a:pt x="110471" y="273875"/>
                  <a:pt x="113113" y="275194"/>
                  <a:pt x="115754" y="275194"/>
                </a:cubicBezTo>
                <a:cubicBezTo>
                  <a:pt x="121037" y="275194"/>
                  <a:pt x="124999" y="271236"/>
                  <a:pt x="124999" y="264639"/>
                </a:cubicBezTo>
                <a:cubicBezTo>
                  <a:pt x="124999" y="259361"/>
                  <a:pt x="121037" y="254083"/>
                  <a:pt x="115754" y="254083"/>
                </a:cubicBezTo>
                <a:cubicBezTo>
                  <a:pt x="113113" y="254083"/>
                  <a:pt x="110471" y="255402"/>
                  <a:pt x="109151" y="256722"/>
                </a:cubicBezTo>
                <a:cubicBezTo>
                  <a:pt x="109151" y="256722"/>
                  <a:pt x="109151" y="256722"/>
                  <a:pt x="109151" y="235610"/>
                </a:cubicBezTo>
                <a:cubicBezTo>
                  <a:pt x="109151" y="235610"/>
                  <a:pt x="109151" y="235610"/>
                  <a:pt x="168582" y="235610"/>
                </a:cubicBezTo>
                <a:cubicBezTo>
                  <a:pt x="168582" y="235610"/>
                  <a:pt x="168582" y="235610"/>
                  <a:pt x="168582" y="110259"/>
                </a:cubicBezTo>
                <a:cubicBezTo>
                  <a:pt x="168582" y="110259"/>
                  <a:pt x="168582" y="110259"/>
                  <a:pt x="61606" y="110259"/>
                </a:cubicBezTo>
                <a:cubicBezTo>
                  <a:pt x="61606" y="110259"/>
                  <a:pt x="61606" y="110259"/>
                  <a:pt x="61606" y="126093"/>
                </a:cubicBezTo>
                <a:cubicBezTo>
                  <a:pt x="61606" y="126093"/>
                  <a:pt x="61606" y="126093"/>
                  <a:pt x="36512" y="126093"/>
                </a:cubicBezTo>
                <a:cubicBezTo>
                  <a:pt x="36512" y="126093"/>
                  <a:pt x="36512" y="126093"/>
                  <a:pt x="36512" y="99703"/>
                </a:cubicBezTo>
                <a:cubicBezTo>
                  <a:pt x="36512" y="90467"/>
                  <a:pt x="45757" y="82550"/>
                  <a:pt x="55002" y="82550"/>
                </a:cubicBezTo>
                <a:close/>
                <a:moveTo>
                  <a:pt x="102729" y="0"/>
                </a:moveTo>
                <a:cubicBezTo>
                  <a:pt x="102729" y="0"/>
                  <a:pt x="102729" y="0"/>
                  <a:pt x="305260" y="0"/>
                </a:cubicBezTo>
                <a:cubicBezTo>
                  <a:pt x="323672" y="0"/>
                  <a:pt x="338138" y="15802"/>
                  <a:pt x="338138" y="34237"/>
                </a:cubicBezTo>
                <a:cubicBezTo>
                  <a:pt x="338138" y="34237"/>
                  <a:pt x="338138" y="34237"/>
                  <a:pt x="338138" y="188306"/>
                </a:cubicBezTo>
                <a:cubicBezTo>
                  <a:pt x="338138" y="206741"/>
                  <a:pt x="323672" y="221226"/>
                  <a:pt x="305260" y="221226"/>
                </a:cubicBezTo>
                <a:cubicBezTo>
                  <a:pt x="305260" y="221226"/>
                  <a:pt x="305260" y="221226"/>
                  <a:pt x="234242" y="221226"/>
                </a:cubicBezTo>
                <a:cubicBezTo>
                  <a:pt x="234242" y="221226"/>
                  <a:pt x="234242" y="221226"/>
                  <a:pt x="234242" y="243612"/>
                </a:cubicBezTo>
                <a:cubicBezTo>
                  <a:pt x="234242" y="243612"/>
                  <a:pt x="234242" y="243612"/>
                  <a:pt x="265806" y="243612"/>
                </a:cubicBezTo>
                <a:cubicBezTo>
                  <a:pt x="272381" y="243612"/>
                  <a:pt x="277642" y="250196"/>
                  <a:pt x="277642" y="256780"/>
                </a:cubicBezTo>
                <a:cubicBezTo>
                  <a:pt x="277642" y="256780"/>
                  <a:pt x="277642" y="256780"/>
                  <a:pt x="277642" y="272582"/>
                </a:cubicBezTo>
                <a:cubicBezTo>
                  <a:pt x="277642" y="280483"/>
                  <a:pt x="272381" y="285750"/>
                  <a:pt x="265806" y="285750"/>
                </a:cubicBezTo>
                <a:cubicBezTo>
                  <a:pt x="265806" y="285750"/>
                  <a:pt x="265806" y="285750"/>
                  <a:pt x="205309" y="285750"/>
                </a:cubicBezTo>
                <a:cubicBezTo>
                  <a:pt x="207940" y="280483"/>
                  <a:pt x="209255" y="275216"/>
                  <a:pt x="210570" y="269948"/>
                </a:cubicBezTo>
                <a:cubicBezTo>
                  <a:pt x="210570" y="268632"/>
                  <a:pt x="210570" y="213325"/>
                  <a:pt x="210570" y="213325"/>
                </a:cubicBezTo>
                <a:cubicBezTo>
                  <a:pt x="210570" y="213325"/>
                  <a:pt x="210570" y="213325"/>
                  <a:pt x="210570" y="172504"/>
                </a:cubicBezTo>
                <a:cubicBezTo>
                  <a:pt x="210570" y="172504"/>
                  <a:pt x="210570" y="172504"/>
                  <a:pt x="296054" y="172504"/>
                </a:cubicBezTo>
                <a:cubicBezTo>
                  <a:pt x="303945" y="172504"/>
                  <a:pt x="309205" y="165920"/>
                  <a:pt x="309205" y="159335"/>
                </a:cubicBezTo>
                <a:cubicBezTo>
                  <a:pt x="309205" y="159335"/>
                  <a:pt x="309205" y="159335"/>
                  <a:pt x="309205" y="39504"/>
                </a:cubicBezTo>
                <a:cubicBezTo>
                  <a:pt x="309205" y="32920"/>
                  <a:pt x="303945" y="27653"/>
                  <a:pt x="296054" y="27653"/>
                </a:cubicBezTo>
                <a:cubicBezTo>
                  <a:pt x="296054" y="27653"/>
                  <a:pt x="296054" y="27653"/>
                  <a:pt x="110620" y="27653"/>
                </a:cubicBezTo>
                <a:cubicBezTo>
                  <a:pt x="104044" y="27653"/>
                  <a:pt x="98783" y="32920"/>
                  <a:pt x="98783" y="39504"/>
                </a:cubicBezTo>
                <a:cubicBezTo>
                  <a:pt x="98783" y="39504"/>
                  <a:pt x="98783" y="39504"/>
                  <a:pt x="98783" y="65841"/>
                </a:cubicBezTo>
                <a:cubicBezTo>
                  <a:pt x="98783" y="65841"/>
                  <a:pt x="98783" y="65841"/>
                  <a:pt x="69850" y="65841"/>
                </a:cubicBezTo>
                <a:cubicBezTo>
                  <a:pt x="69850" y="65841"/>
                  <a:pt x="69850" y="65841"/>
                  <a:pt x="69850" y="34237"/>
                </a:cubicBezTo>
                <a:cubicBezTo>
                  <a:pt x="69850" y="15802"/>
                  <a:pt x="84317" y="0"/>
                  <a:pt x="102729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wrap="square" lIns="91440" tIns="45720" rIns="91440" bIns="45720" anchor="ctr">
            <a:normAutofit lnSpcReduction="20000"/>
          </a:bodyPr>
          <a:lstStyle/>
          <a:p>
            <a:pPr algn="ctr">
              <a:lnSpc>
                <a:spcPct val="120000"/>
              </a:lnSpc>
            </a:pPr>
            <a:endParaRPr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4" name="任意多边形 73"/>
          <p:cNvSpPr/>
          <p:nvPr>
            <p:custDataLst>
              <p:tags r:id="rId27"/>
            </p:custDataLst>
          </p:nvPr>
        </p:nvSpPr>
        <p:spPr>
          <a:xfrm>
            <a:off x="6872927" y="3421066"/>
            <a:ext cx="1185973" cy="623820"/>
          </a:xfrm>
          <a:custGeom>
            <a:gdLst>
              <a:gd name="connsiteX0" fmla="*/ 0 w 1887981"/>
              <a:gd name="connsiteY0" fmla="*/ 0 h 993074"/>
              <a:gd name="connsiteX1" fmla="*/ 1802581 w 1887981"/>
              <a:gd name="connsiteY1" fmla="*/ 0 h 993074"/>
              <a:gd name="connsiteX2" fmla="*/ 1855559 w 1887981"/>
              <a:gd name="connsiteY2" fmla="*/ 96773 h 993074"/>
              <a:gd name="connsiteX3" fmla="*/ 1750949 w 1887981"/>
              <a:gd name="connsiteY3" fmla="*/ 454478 h 993074"/>
              <a:gd name="connsiteX4" fmla="*/ 826344 w 1887981"/>
              <a:gd name="connsiteY4" fmla="*/ 960652 h 993074"/>
              <a:gd name="connsiteX5" fmla="*/ 468639 w 1887981"/>
              <a:gd name="connsiteY5" fmla="*/ 856042 h 993074"/>
              <a:gd name="connsiteX6" fmla="*/ 0 w 1887981"/>
              <a:gd name="connsiteY6" fmla="*/ 0 h 99307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87981" h="993074">
                <a:moveTo>
                  <a:pt x="0" y="0"/>
                </a:moveTo>
                <a:lnTo>
                  <a:pt x="1802581" y="0"/>
                </a:lnTo>
                <a:lnTo>
                  <a:pt x="1855559" y="96773"/>
                </a:lnTo>
                <a:cubicBezTo>
                  <a:pt x="1925450" y="224439"/>
                  <a:pt x="1878614" y="384588"/>
                  <a:pt x="1750949" y="454478"/>
                </a:cubicBezTo>
                <a:lnTo>
                  <a:pt x="826344" y="960652"/>
                </a:lnTo>
                <a:cubicBezTo>
                  <a:pt x="698679" y="1030543"/>
                  <a:pt x="538530" y="983707"/>
                  <a:pt x="468639" y="856042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 anchorCtr="0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400" b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3</a:t>
            </a:r>
          </a:p>
        </p:txBody>
      </p:sp>
      <p:sp>
        <p:nvSpPr>
          <p:cNvPr id="75" name="任意多边形 74"/>
          <p:cNvSpPr/>
          <p:nvPr>
            <p:custDataLst>
              <p:tags r:id="rId28"/>
            </p:custDataLst>
          </p:nvPr>
        </p:nvSpPr>
        <p:spPr>
          <a:xfrm>
            <a:off x="6547410" y="2300631"/>
            <a:ext cx="1457844" cy="1120435"/>
          </a:xfrm>
          <a:custGeom>
            <a:gdLst>
              <a:gd name="connsiteX0" fmla="*/ 1212492 w 2320780"/>
              <a:gd name="connsiteY0" fmla="*/ 1146 h 1783648"/>
              <a:gd name="connsiteX1" fmla="*/ 1419342 w 2320780"/>
              <a:gd name="connsiteY1" fmla="*/ 137033 h 1783648"/>
              <a:gd name="connsiteX2" fmla="*/ 2320780 w 2320780"/>
              <a:gd name="connsiteY2" fmla="*/ 1783648 h 1783648"/>
              <a:gd name="connsiteX3" fmla="*/ 518199 w 2320780"/>
              <a:gd name="connsiteY3" fmla="*/ 1783648 h 1783648"/>
              <a:gd name="connsiteX4" fmla="*/ 32422 w 2320780"/>
              <a:gd name="connsiteY4" fmla="*/ 896301 h 1783648"/>
              <a:gd name="connsiteX5" fmla="*/ 137032 w 2320780"/>
              <a:gd name="connsiteY5" fmla="*/ 538596 h 1783648"/>
              <a:gd name="connsiteX6" fmla="*/ 1061637 w 2320780"/>
              <a:gd name="connsiteY6" fmla="*/ 32422 h 1783648"/>
              <a:gd name="connsiteX7" fmla="*/ 1212492 w 2320780"/>
              <a:gd name="connsiteY7" fmla="*/ 1146 h 17836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20780" h="1783648">
                <a:moveTo>
                  <a:pt x="1212492" y="1146"/>
                </a:moveTo>
                <a:cubicBezTo>
                  <a:pt x="1296722" y="9025"/>
                  <a:pt x="1375661" y="57242"/>
                  <a:pt x="1419342" y="137033"/>
                </a:cubicBezTo>
                <a:lnTo>
                  <a:pt x="2320780" y="1783648"/>
                </a:lnTo>
                <a:lnTo>
                  <a:pt x="518199" y="1783648"/>
                </a:lnTo>
                <a:lnTo>
                  <a:pt x="32422" y="896301"/>
                </a:lnTo>
                <a:cubicBezTo>
                  <a:pt x="-37469" y="768636"/>
                  <a:pt x="9367" y="608486"/>
                  <a:pt x="137032" y="538596"/>
                </a:cubicBezTo>
                <a:lnTo>
                  <a:pt x="1061637" y="32422"/>
                </a:lnTo>
                <a:cubicBezTo>
                  <a:pt x="1109512" y="6213"/>
                  <a:pt x="1161954" y="-3581"/>
                  <a:pt x="1212492" y="1146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 algn="ctr">
              <a:lnSpc>
                <a:spcPct val="120000"/>
              </a:lnSpc>
            </a:pPr>
            <a:endParaRPr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6" name="任意多边形 75"/>
          <p:cNvSpPr/>
          <p:nvPr>
            <p:custDataLst>
              <p:tags r:id="rId29"/>
            </p:custDataLst>
          </p:nvPr>
        </p:nvSpPr>
        <p:spPr bwMode="auto">
          <a:xfrm>
            <a:off x="6987335" y="2726859"/>
            <a:ext cx="450865" cy="381014"/>
          </a:xfrm>
          <a:custGeom>
            <a:gdLst>
              <a:gd name="connsiteX0" fmla="*/ 46038 w 338138"/>
              <a:gd name="connsiteY0" fmla="*/ 261938 h 285751"/>
              <a:gd name="connsiteX1" fmla="*/ 38100 w 338138"/>
              <a:gd name="connsiteY1" fmla="*/ 270670 h 285751"/>
              <a:gd name="connsiteX2" fmla="*/ 46038 w 338138"/>
              <a:gd name="connsiteY2" fmla="*/ 279402 h 285751"/>
              <a:gd name="connsiteX3" fmla="*/ 53976 w 338138"/>
              <a:gd name="connsiteY3" fmla="*/ 270670 h 285751"/>
              <a:gd name="connsiteX4" fmla="*/ 46038 w 338138"/>
              <a:gd name="connsiteY4" fmla="*/ 261938 h 285751"/>
              <a:gd name="connsiteX5" fmla="*/ 288131 w 338138"/>
              <a:gd name="connsiteY5" fmla="*/ 184150 h 285751"/>
              <a:gd name="connsiteX6" fmla="*/ 277812 w 338138"/>
              <a:gd name="connsiteY6" fmla="*/ 194469 h 285751"/>
              <a:gd name="connsiteX7" fmla="*/ 288131 w 338138"/>
              <a:gd name="connsiteY7" fmla="*/ 204788 h 285751"/>
              <a:gd name="connsiteX8" fmla="*/ 298450 w 338138"/>
              <a:gd name="connsiteY8" fmla="*/ 194469 h 285751"/>
              <a:gd name="connsiteX9" fmla="*/ 288131 w 338138"/>
              <a:gd name="connsiteY9" fmla="*/ 184150 h 285751"/>
              <a:gd name="connsiteX10" fmla="*/ 19050 w 338138"/>
              <a:gd name="connsiteY10" fmla="*/ 165100 h 285751"/>
              <a:gd name="connsiteX11" fmla="*/ 19050 w 338138"/>
              <a:gd name="connsiteY11" fmla="*/ 242888 h 285751"/>
              <a:gd name="connsiteX12" fmla="*/ 73025 w 338138"/>
              <a:gd name="connsiteY12" fmla="*/ 242888 h 285751"/>
              <a:gd name="connsiteX13" fmla="*/ 73025 w 338138"/>
              <a:gd name="connsiteY13" fmla="*/ 165100 h 285751"/>
              <a:gd name="connsiteX14" fmla="*/ 12010 w 338138"/>
              <a:gd name="connsiteY14" fmla="*/ 141288 h 285751"/>
              <a:gd name="connsiteX15" fmla="*/ 81400 w 338138"/>
              <a:gd name="connsiteY15" fmla="*/ 141288 h 285751"/>
              <a:gd name="connsiteX16" fmla="*/ 92075 w 338138"/>
              <a:gd name="connsiteY16" fmla="*/ 153107 h 285751"/>
              <a:gd name="connsiteX17" fmla="*/ 92075 w 338138"/>
              <a:gd name="connsiteY17" fmla="*/ 273932 h 285751"/>
              <a:gd name="connsiteX18" fmla="*/ 81400 w 338138"/>
              <a:gd name="connsiteY18" fmla="*/ 285751 h 285751"/>
              <a:gd name="connsiteX19" fmla="*/ 12010 w 338138"/>
              <a:gd name="connsiteY19" fmla="*/ 285751 h 285751"/>
              <a:gd name="connsiteX20" fmla="*/ 0 w 338138"/>
              <a:gd name="connsiteY20" fmla="*/ 273932 h 285751"/>
              <a:gd name="connsiteX21" fmla="*/ 0 w 338138"/>
              <a:gd name="connsiteY21" fmla="*/ 153107 h 285751"/>
              <a:gd name="connsiteX22" fmla="*/ 12010 w 338138"/>
              <a:gd name="connsiteY22" fmla="*/ 141288 h 285751"/>
              <a:gd name="connsiteX23" fmla="*/ 55002 w 338138"/>
              <a:gd name="connsiteY23" fmla="*/ 82550 h 285751"/>
              <a:gd name="connsiteX24" fmla="*/ 175185 w 338138"/>
              <a:gd name="connsiteY24" fmla="*/ 82550 h 285751"/>
              <a:gd name="connsiteX25" fmla="*/ 193675 w 338138"/>
              <a:gd name="connsiteY25" fmla="*/ 99703 h 285751"/>
              <a:gd name="connsiteX26" fmla="*/ 193675 w 338138"/>
              <a:gd name="connsiteY26" fmla="*/ 268597 h 285751"/>
              <a:gd name="connsiteX27" fmla="*/ 175185 w 338138"/>
              <a:gd name="connsiteY27" fmla="*/ 285750 h 285751"/>
              <a:gd name="connsiteX28" fmla="*/ 107830 w 338138"/>
              <a:gd name="connsiteY28" fmla="*/ 285750 h 285751"/>
              <a:gd name="connsiteX29" fmla="*/ 109151 w 338138"/>
              <a:gd name="connsiteY29" fmla="*/ 276514 h 285751"/>
              <a:gd name="connsiteX30" fmla="*/ 109151 w 338138"/>
              <a:gd name="connsiteY30" fmla="*/ 273875 h 285751"/>
              <a:gd name="connsiteX31" fmla="*/ 115754 w 338138"/>
              <a:gd name="connsiteY31" fmla="*/ 275194 h 285751"/>
              <a:gd name="connsiteX32" fmla="*/ 124999 w 338138"/>
              <a:gd name="connsiteY32" fmla="*/ 264639 h 285751"/>
              <a:gd name="connsiteX33" fmla="*/ 115754 w 338138"/>
              <a:gd name="connsiteY33" fmla="*/ 254083 h 285751"/>
              <a:gd name="connsiteX34" fmla="*/ 109151 w 338138"/>
              <a:gd name="connsiteY34" fmla="*/ 256722 h 285751"/>
              <a:gd name="connsiteX35" fmla="*/ 109151 w 338138"/>
              <a:gd name="connsiteY35" fmla="*/ 235610 h 285751"/>
              <a:gd name="connsiteX36" fmla="*/ 168582 w 338138"/>
              <a:gd name="connsiteY36" fmla="*/ 235610 h 285751"/>
              <a:gd name="connsiteX37" fmla="*/ 168582 w 338138"/>
              <a:gd name="connsiteY37" fmla="*/ 110259 h 285751"/>
              <a:gd name="connsiteX38" fmla="*/ 61606 w 338138"/>
              <a:gd name="connsiteY38" fmla="*/ 110259 h 285751"/>
              <a:gd name="connsiteX39" fmla="*/ 61606 w 338138"/>
              <a:gd name="connsiteY39" fmla="*/ 126093 h 285751"/>
              <a:gd name="connsiteX40" fmla="*/ 36512 w 338138"/>
              <a:gd name="connsiteY40" fmla="*/ 126093 h 285751"/>
              <a:gd name="connsiteX41" fmla="*/ 36512 w 338138"/>
              <a:gd name="connsiteY41" fmla="*/ 99703 h 285751"/>
              <a:gd name="connsiteX42" fmla="*/ 55002 w 338138"/>
              <a:gd name="connsiteY42" fmla="*/ 82550 h 285751"/>
              <a:gd name="connsiteX43" fmla="*/ 102729 w 338138"/>
              <a:gd name="connsiteY43" fmla="*/ 0 h 285751"/>
              <a:gd name="connsiteX44" fmla="*/ 305260 w 338138"/>
              <a:gd name="connsiteY44" fmla="*/ 0 h 285751"/>
              <a:gd name="connsiteX45" fmla="*/ 338138 w 338138"/>
              <a:gd name="connsiteY45" fmla="*/ 34237 h 285751"/>
              <a:gd name="connsiteX46" fmla="*/ 338138 w 338138"/>
              <a:gd name="connsiteY46" fmla="*/ 188306 h 285751"/>
              <a:gd name="connsiteX47" fmla="*/ 305260 w 338138"/>
              <a:gd name="connsiteY47" fmla="*/ 221226 h 285751"/>
              <a:gd name="connsiteX48" fmla="*/ 234242 w 338138"/>
              <a:gd name="connsiteY48" fmla="*/ 221226 h 285751"/>
              <a:gd name="connsiteX49" fmla="*/ 234242 w 338138"/>
              <a:gd name="connsiteY49" fmla="*/ 243612 h 285751"/>
              <a:gd name="connsiteX50" fmla="*/ 265806 w 338138"/>
              <a:gd name="connsiteY50" fmla="*/ 243612 h 285751"/>
              <a:gd name="connsiteX51" fmla="*/ 277642 w 338138"/>
              <a:gd name="connsiteY51" fmla="*/ 256780 h 285751"/>
              <a:gd name="connsiteX52" fmla="*/ 277642 w 338138"/>
              <a:gd name="connsiteY52" fmla="*/ 272582 h 285751"/>
              <a:gd name="connsiteX53" fmla="*/ 265806 w 338138"/>
              <a:gd name="connsiteY53" fmla="*/ 285750 h 285751"/>
              <a:gd name="connsiteX54" fmla="*/ 205309 w 338138"/>
              <a:gd name="connsiteY54" fmla="*/ 285750 h 285751"/>
              <a:gd name="connsiteX55" fmla="*/ 210570 w 338138"/>
              <a:gd name="connsiteY55" fmla="*/ 269948 h 285751"/>
              <a:gd name="connsiteX56" fmla="*/ 210570 w 338138"/>
              <a:gd name="connsiteY56" fmla="*/ 213325 h 285751"/>
              <a:gd name="connsiteX57" fmla="*/ 210570 w 338138"/>
              <a:gd name="connsiteY57" fmla="*/ 172504 h 285751"/>
              <a:gd name="connsiteX58" fmla="*/ 296054 w 338138"/>
              <a:gd name="connsiteY58" fmla="*/ 172504 h 285751"/>
              <a:gd name="connsiteX59" fmla="*/ 309205 w 338138"/>
              <a:gd name="connsiteY59" fmla="*/ 159335 h 285751"/>
              <a:gd name="connsiteX60" fmla="*/ 309205 w 338138"/>
              <a:gd name="connsiteY60" fmla="*/ 39504 h 285751"/>
              <a:gd name="connsiteX61" fmla="*/ 296054 w 338138"/>
              <a:gd name="connsiteY61" fmla="*/ 27653 h 285751"/>
              <a:gd name="connsiteX62" fmla="*/ 110620 w 338138"/>
              <a:gd name="connsiteY62" fmla="*/ 27653 h 285751"/>
              <a:gd name="connsiteX63" fmla="*/ 98783 w 338138"/>
              <a:gd name="connsiteY63" fmla="*/ 39504 h 285751"/>
              <a:gd name="connsiteX64" fmla="*/ 98783 w 338138"/>
              <a:gd name="connsiteY64" fmla="*/ 65841 h 285751"/>
              <a:gd name="connsiteX65" fmla="*/ 69850 w 338138"/>
              <a:gd name="connsiteY65" fmla="*/ 65841 h 285751"/>
              <a:gd name="connsiteX66" fmla="*/ 69850 w 338138"/>
              <a:gd name="connsiteY66" fmla="*/ 34237 h 285751"/>
              <a:gd name="connsiteX67" fmla="*/ 102729 w 338138"/>
              <a:gd name="connsiteY67" fmla="*/ 0 h 2857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338138" h="285751">
                <a:moveTo>
                  <a:pt x="46038" y="261938"/>
                </a:moveTo>
                <a:cubicBezTo>
                  <a:pt x="41654" y="261938"/>
                  <a:pt x="38100" y="265847"/>
                  <a:pt x="38100" y="270670"/>
                </a:cubicBezTo>
                <a:cubicBezTo>
                  <a:pt x="38100" y="275493"/>
                  <a:pt x="41654" y="279402"/>
                  <a:pt x="46038" y="279402"/>
                </a:cubicBezTo>
                <a:cubicBezTo>
                  <a:pt x="50422" y="279402"/>
                  <a:pt x="53976" y="275493"/>
                  <a:pt x="53976" y="270670"/>
                </a:cubicBezTo>
                <a:cubicBezTo>
                  <a:pt x="53976" y="265847"/>
                  <a:pt x="50422" y="261938"/>
                  <a:pt x="46038" y="261938"/>
                </a:cubicBezTo>
                <a:close/>
                <a:moveTo>
                  <a:pt x="288131" y="184150"/>
                </a:moveTo>
                <a:cubicBezTo>
                  <a:pt x="282432" y="184150"/>
                  <a:pt x="277812" y="188770"/>
                  <a:pt x="277812" y="194469"/>
                </a:cubicBezTo>
                <a:cubicBezTo>
                  <a:pt x="277812" y="200168"/>
                  <a:pt x="282432" y="204788"/>
                  <a:pt x="288131" y="204788"/>
                </a:cubicBezTo>
                <a:cubicBezTo>
                  <a:pt x="293830" y="204788"/>
                  <a:pt x="298450" y="200168"/>
                  <a:pt x="298450" y="194469"/>
                </a:cubicBezTo>
                <a:cubicBezTo>
                  <a:pt x="298450" y="188770"/>
                  <a:pt x="293830" y="184150"/>
                  <a:pt x="288131" y="184150"/>
                </a:cubicBezTo>
                <a:close/>
                <a:moveTo>
                  <a:pt x="19050" y="165100"/>
                </a:moveTo>
                <a:lnTo>
                  <a:pt x="19050" y="242888"/>
                </a:lnTo>
                <a:lnTo>
                  <a:pt x="73025" y="242888"/>
                </a:lnTo>
                <a:lnTo>
                  <a:pt x="73025" y="165100"/>
                </a:lnTo>
                <a:close/>
                <a:moveTo>
                  <a:pt x="12010" y="141288"/>
                </a:moveTo>
                <a:cubicBezTo>
                  <a:pt x="12010" y="141288"/>
                  <a:pt x="12010" y="141288"/>
                  <a:pt x="81400" y="141288"/>
                </a:cubicBezTo>
                <a:cubicBezTo>
                  <a:pt x="86738" y="141288"/>
                  <a:pt x="92075" y="146541"/>
                  <a:pt x="92075" y="153107"/>
                </a:cubicBezTo>
                <a:cubicBezTo>
                  <a:pt x="92075" y="153107"/>
                  <a:pt x="92075" y="153107"/>
                  <a:pt x="92075" y="273932"/>
                </a:cubicBezTo>
                <a:cubicBezTo>
                  <a:pt x="92075" y="280498"/>
                  <a:pt x="86738" y="285751"/>
                  <a:pt x="81400" y="285751"/>
                </a:cubicBezTo>
                <a:cubicBezTo>
                  <a:pt x="81400" y="285751"/>
                  <a:pt x="81400" y="285751"/>
                  <a:pt x="12010" y="285751"/>
                </a:cubicBezTo>
                <a:cubicBezTo>
                  <a:pt x="5337" y="285751"/>
                  <a:pt x="0" y="280498"/>
                  <a:pt x="0" y="273932"/>
                </a:cubicBezTo>
                <a:cubicBezTo>
                  <a:pt x="0" y="273932"/>
                  <a:pt x="0" y="273932"/>
                  <a:pt x="0" y="153107"/>
                </a:cubicBezTo>
                <a:cubicBezTo>
                  <a:pt x="0" y="146541"/>
                  <a:pt x="5337" y="141288"/>
                  <a:pt x="12010" y="141288"/>
                </a:cubicBezTo>
                <a:close/>
                <a:moveTo>
                  <a:pt x="55002" y="82550"/>
                </a:moveTo>
                <a:cubicBezTo>
                  <a:pt x="55002" y="82550"/>
                  <a:pt x="55002" y="82550"/>
                  <a:pt x="175185" y="82550"/>
                </a:cubicBezTo>
                <a:cubicBezTo>
                  <a:pt x="185751" y="82550"/>
                  <a:pt x="193675" y="90467"/>
                  <a:pt x="193675" y="99703"/>
                </a:cubicBezTo>
                <a:cubicBezTo>
                  <a:pt x="193675" y="99703"/>
                  <a:pt x="193675" y="99703"/>
                  <a:pt x="193675" y="268597"/>
                </a:cubicBezTo>
                <a:cubicBezTo>
                  <a:pt x="193675" y="277833"/>
                  <a:pt x="185751" y="285750"/>
                  <a:pt x="175185" y="285750"/>
                </a:cubicBezTo>
                <a:cubicBezTo>
                  <a:pt x="175185" y="285750"/>
                  <a:pt x="175185" y="285750"/>
                  <a:pt x="107830" y="285750"/>
                </a:cubicBezTo>
                <a:cubicBezTo>
                  <a:pt x="109151" y="283111"/>
                  <a:pt x="109151" y="280472"/>
                  <a:pt x="109151" y="276514"/>
                </a:cubicBezTo>
                <a:cubicBezTo>
                  <a:pt x="109151" y="276514"/>
                  <a:pt x="109151" y="276514"/>
                  <a:pt x="109151" y="273875"/>
                </a:cubicBezTo>
                <a:cubicBezTo>
                  <a:pt x="110471" y="273875"/>
                  <a:pt x="113113" y="275194"/>
                  <a:pt x="115754" y="275194"/>
                </a:cubicBezTo>
                <a:cubicBezTo>
                  <a:pt x="121037" y="275194"/>
                  <a:pt x="124999" y="271236"/>
                  <a:pt x="124999" y="264639"/>
                </a:cubicBezTo>
                <a:cubicBezTo>
                  <a:pt x="124999" y="259361"/>
                  <a:pt x="121037" y="254083"/>
                  <a:pt x="115754" y="254083"/>
                </a:cubicBezTo>
                <a:cubicBezTo>
                  <a:pt x="113113" y="254083"/>
                  <a:pt x="110471" y="255402"/>
                  <a:pt x="109151" y="256722"/>
                </a:cubicBezTo>
                <a:cubicBezTo>
                  <a:pt x="109151" y="256722"/>
                  <a:pt x="109151" y="256722"/>
                  <a:pt x="109151" y="235610"/>
                </a:cubicBezTo>
                <a:cubicBezTo>
                  <a:pt x="109151" y="235610"/>
                  <a:pt x="109151" y="235610"/>
                  <a:pt x="168582" y="235610"/>
                </a:cubicBezTo>
                <a:cubicBezTo>
                  <a:pt x="168582" y="235610"/>
                  <a:pt x="168582" y="235610"/>
                  <a:pt x="168582" y="110259"/>
                </a:cubicBezTo>
                <a:cubicBezTo>
                  <a:pt x="168582" y="110259"/>
                  <a:pt x="168582" y="110259"/>
                  <a:pt x="61606" y="110259"/>
                </a:cubicBezTo>
                <a:cubicBezTo>
                  <a:pt x="61606" y="110259"/>
                  <a:pt x="61606" y="110259"/>
                  <a:pt x="61606" y="126093"/>
                </a:cubicBezTo>
                <a:cubicBezTo>
                  <a:pt x="61606" y="126093"/>
                  <a:pt x="61606" y="126093"/>
                  <a:pt x="36512" y="126093"/>
                </a:cubicBezTo>
                <a:cubicBezTo>
                  <a:pt x="36512" y="126093"/>
                  <a:pt x="36512" y="126093"/>
                  <a:pt x="36512" y="99703"/>
                </a:cubicBezTo>
                <a:cubicBezTo>
                  <a:pt x="36512" y="90467"/>
                  <a:pt x="45757" y="82550"/>
                  <a:pt x="55002" y="82550"/>
                </a:cubicBezTo>
                <a:close/>
                <a:moveTo>
                  <a:pt x="102729" y="0"/>
                </a:moveTo>
                <a:cubicBezTo>
                  <a:pt x="102729" y="0"/>
                  <a:pt x="102729" y="0"/>
                  <a:pt x="305260" y="0"/>
                </a:cubicBezTo>
                <a:cubicBezTo>
                  <a:pt x="323672" y="0"/>
                  <a:pt x="338138" y="15802"/>
                  <a:pt x="338138" y="34237"/>
                </a:cubicBezTo>
                <a:cubicBezTo>
                  <a:pt x="338138" y="34237"/>
                  <a:pt x="338138" y="34237"/>
                  <a:pt x="338138" y="188306"/>
                </a:cubicBezTo>
                <a:cubicBezTo>
                  <a:pt x="338138" y="206741"/>
                  <a:pt x="323672" y="221226"/>
                  <a:pt x="305260" y="221226"/>
                </a:cubicBezTo>
                <a:cubicBezTo>
                  <a:pt x="305260" y="221226"/>
                  <a:pt x="305260" y="221226"/>
                  <a:pt x="234242" y="221226"/>
                </a:cubicBezTo>
                <a:cubicBezTo>
                  <a:pt x="234242" y="221226"/>
                  <a:pt x="234242" y="221226"/>
                  <a:pt x="234242" y="243612"/>
                </a:cubicBezTo>
                <a:cubicBezTo>
                  <a:pt x="234242" y="243612"/>
                  <a:pt x="234242" y="243612"/>
                  <a:pt x="265806" y="243612"/>
                </a:cubicBezTo>
                <a:cubicBezTo>
                  <a:pt x="272381" y="243612"/>
                  <a:pt x="277642" y="250196"/>
                  <a:pt x="277642" y="256780"/>
                </a:cubicBezTo>
                <a:cubicBezTo>
                  <a:pt x="277642" y="256780"/>
                  <a:pt x="277642" y="256780"/>
                  <a:pt x="277642" y="272582"/>
                </a:cubicBezTo>
                <a:cubicBezTo>
                  <a:pt x="277642" y="280483"/>
                  <a:pt x="272381" y="285750"/>
                  <a:pt x="265806" y="285750"/>
                </a:cubicBezTo>
                <a:cubicBezTo>
                  <a:pt x="265806" y="285750"/>
                  <a:pt x="265806" y="285750"/>
                  <a:pt x="205309" y="285750"/>
                </a:cubicBezTo>
                <a:cubicBezTo>
                  <a:pt x="207940" y="280483"/>
                  <a:pt x="209255" y="275216"/>
                  <a:pt x="210570" y="269948"/>
                </a:cubicBezTo>
                <a:cubicBezTo>
                  <a:pt x="210570" y="268632"/>
                  <a:pt x="210570" y="213325"/>
                  <a:pt x="210570" y="213325"/>
                </a:cubicBezTo>
                <a:cubicBezTo>
                  <a:pt x="210570" y="213325"/>
                  <a:pt x="210570" y="213325"/>
                  <a:pt x="210570" y="172504"/>
                </a:cubicBezTo>
                <a:cubicBezTo>
                  <a:pt x="210570" y="172504"/>
                  <a:pt x="210570" y="172504"/>
                  <a:pt x="296054" y="172504"/>
                </a:cubicBezTo>
                <a:cubicBezTo>
                  <a:pt x="303945" y="172504"/>
                  <a:pt x="309205" y="165920"/>
                  <a:pt x="309205" y="159335"/>
                </a:cubicBezTo>
                <a:cubicBezTo>
                  <a:pt x="309205" y="159335"/>
                  <a:pt x="309205" y="159335"/>
                  <a:pt x="309205" y="39504"/>
                </a:cubicBezTo>
                <a:cubicBezTo>
                  <a:pt x="309205" y="32920"/>
                  <a:pt x="303945" y="27653"/>
                  <a:pt x="296054" y="27653"/>
                </a:cubicBezTo>
                <a:cubicBezTo>
                  <a:pt x="296054" y="27653"/>
                  <a:pt x="296054" y="27653"/>
                  <a:pt x="110620" y="27653"/>
                </a:cubicBezTo>
                <a:cubicBezTo>
                  <a:pt x="104044" y="27653"/>
                  <a:pt x="98783" y="32920"/>
                  <a:pt x="98783" y="39504"/>
                </a:cubicBezTo>
                <a:cubicBezTo>
                  <a:pt x="98783" y="39504"/>
                  <a:pt x="98783" y="39504"/>
                  <a:pt x="98783" y="65841"/>
                </a:cubicBezTo>
                <a:cubicBezTo>
                  <a:pt x="98783" y="65841"/>
                  <a:pt x="98783" y="65841"/>
                  <a:pt x="69850" y="65841"/>
                </a:cubicBezTo>
                <a:cubicBezTo>
                  <a:pt x="69850" y="65841"/>
                  <a:pt x="69850" y="65841"/>
                  <a:pt x="69850" y="34237"/>
                </a:cubicBezTo>
                <a:cubicBezTo>
                  <a:pt x="69850" y="15802"/>
                  <a:pt x="84317" y="0"/>
                  <a:pt x="102729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wrap="square" lIns="91440" tIns="45720" rIns="91440" bIns="45720" anchor="ctr">
            <a:normAutofit lnSpcReduction="20000"/>
          </a:bodyPr>
          <a:lstStyle/>
          <a:p>
            <a:pPr algn="ctr">
              <a:lnSpc>
                <a:spcPct val="120000"/>
              </a:lnSpc>
            </a:pPr>
            <a:endParaRPr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</p:spTree>
    <p:custDataLst>
      <p:tags r:id="rId30"/>
    </p:custDataLst>
  </p:cSld>
  <p:clrMapOvr>
    <a:masterClrMapping/>
  </p:clrMapOvr>
  <p:transition spd="med"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7" name="直接连接符 26"/>
          <p:cNvCxnSpPr/>
          <p:nvPr>
            <p:custDataLst>
              <p:tags r:id="rId2"/>
            </p:custDataLst>
          </p:nvPr>
        </p:nvCxnSpPr>
        <p:spPr>
          <a:xfrm>
            <a:off x="735330" y="961390"/>
            <a:ext cx="800735" cy="0"/>
          </a:xfrm>
          <a:prstGeom prst="line">
            <a:avLst/>
          </a:prstGeom>
          <a:ln w="22225">
            <a:gradFill flip="none" rotWithShape="1">
              <a:gsLst>
                <a:gs pos="0">
                  <a:srgbClr val="C871E4"/>
                </a:gs>
                <a:gs pos="77000">
                  <a:srgbClr val="C871E4">
                    <a:alpha val="4000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流程图: 过程 7"/>
          <p:cNvSpPr/>
          <p:nvPr>
            <p:custDataLst>
              <p:tags r:id="rId3"/>
            </p:custDataLst>
          </p:nvPr>
        </p:nvSpPr>
        <p:spPr>
          <a:xfrm>
            <a:off x="9607550" y="2600325"/>
            <a:ext cx="2584450" cy="4267835"/>
          </a:xfrm>
          <a:custGeom>
            <a:gdLst>
              <a:gd name="connsiteX0" fmla="*/ 0 w 4070"/>
              <a:gd name="connsiteY0" fmla="*/ 3787 h 6721"/>
              <a:gd name="connsiteX1" fmla="*/ 4066 w 4070"/>
              <a:gd name="connsiteY1" fmla="*/ 0 h 6721"/>
              <a:gd name="connsiteX2" fmla="*/ 4070 w 4070"/>
              <a:gd name="connsiteY2" fmla="*/ 6707 h 6721"/>
              <a:gd name="connsiteX3" fmla="*/ 20 w 4070"/>
              <a:gd name="connsiteY3" fmla="*/ 6721 h 6721"/>
              <a:gd name="connsiteX4" fmla="*/ 0 w 4070"/>
              <a:gd name="connsiteY4" fmla="*/ 3787 h 672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69" h="6721">
                <a:moveTo>
                  <a:pt x="0" y="3787"/>
                </a:moveTo>
                <a:lnTo>
                  <a:pt x="4066" y="0"/>
                </a:lnTo>
                <a:lnTo>
                  <a:pt x="4070" y="6707"/>
                </a:lnTo>
                <a:lnTo>
                  <a:pt x="20" y="6721"/>
                </a:lnTo>
                <a:cubicBezTo>
                  <a:pt x="15" y="5725"/>
                  <a:pt x="5" y="4783"/>
                  <a:pt x="0" y="3787"/>
                </a:cubicBezTo>
                <a:close/>
              </a:path>
            </a:pathLst>
          </a:custGeom>
          <a:gradFill flip="none" rotWithShape="1">
            <a:gsLst>
              <a:gs pos="32000">
                <a:schemeClr val="accent5">
                  <a:alpha val="0"/>
                </a:schemeClr>
              </a:gs>
              <a:gs pos="66000">
                <a:schemeClr val="accent2">
                  <a:alpha val="0"/>
                </a:schemeClr>
              </a:gs>
              <a:gs pos="0">
                <a:schemeClr val="accent5">
                  <a:alpha val="80000"/>
                </a:schemeClr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23" name="流程图: 过程 7"/>
          <p:cNvSpPr/>
          <p:nvPr>
            <p:custDataLst>
              <p:tags r:id="rId4"/>
            </p:custDataLst>
          </p:nvPr>
        </p:nvSpPr>
        <p:spPr>
          <a:xfrm>
            <a:off x="9596755" y="2618740"/>
            <a:ext cx="2604135" cy="4257040"/>
          </a:xfrm>
          <a:custGeom>
            <a:gdLst>
              <a:gd name="connsiteX0" fmla="*/ 0 w 6578"/>
              <a:gd name="connsiteY0" fmla="*/ 6094 h 10752"/>
              <a:gd name="connsiteX1" fmla="*/ 6578 w 6578"/>
              <a:gd name="connsiteY1" fmla="*/ 0 h 10752"/>
              <a:gd name="connsiteX2" fmla="*/ 6578 w 6578"/>
              <a:gd name="connsiteY2" fmla="*/ 10752 h 10752"/>
              <a:gd name="connsiteX3" fmla="*/ 25 w 6578"/>
              <a:gd name="connsiteY3" fmla="*/ 10752 h 10752"/>
              <a:gd name="connsiteX4" fmla="*/ 0 w 6578"/>
              <a:gd name="connsiteY4" fmla="*/ 6094 h 1075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78" h="10752">
                <a:moveTo>
                  <a:pt x="0" y="6094"/>
                </a:moveTo>
                <a:lnTo>
                  <a:pt x="6578" y="0"/>
                </a:lnTo>
                <a:lnTo>
                  <a:pt x="6578" y="10752"/>
                </a:lnTo>
                <a:lnTo>
                  <a:pt x="25" y="10752"/>
                </a:lnTo>
                <a:lnTo>
                  <a:pt x="0" y="6094"/>
                </a:lnTo>
                <a:close/>
              </a:path>
            </a:pathLst>
          </a:custGeom>
          <a:noFill/>
          <a:ln w="19050">
            <a:gradFill flip="none" rotWithShape="1">
              <a:gsLst>
                <a:gs pos="0">
                  <a:srgbClr val="A049DB">
                    <a:alpha val="70000"/>
                  </a:srgbClr>
                </a:gs>
                <a:gs pos="8000">
                  <a:srgbClr val="A049DB">
                    <a:alpha val="52000"/>
                  </a:srgbClr>
                </a:gs>
                <a:gs pos="30000">
                  <a:srgbClr val="4F3BE1">
                    <a:alpha val="0"/>
                  </a:srgbClr>
                </a:gs>
              </a:gsLst>
              <a:lin ang="81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chemeClr val="accent1">
                    <a:shade val="50000"/>
                  </a:schemeClr>
                </a:solidFill>
              </a:ln>
              <a:noFill/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22" name="流程图: 过程 7"/>
          <p:cNvSpPr/>
          <p:nvPr>
            <p:custDataLst>
              <p:tags r:id="rId5"/>
            </p:custDataLst>
          </p:nvPr>
        </p:nvSpPr>
        <p:spPr>
          <a:xfrm>
            <a:off x="10020935" y="4029710"/>
            <a:ext cx="1696720" cy="2828290"/>
          </a:xfrm>
          <a:custGeom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0 h 10000"/>
              <a:gd name="connsiteX0-1" fmla="*/ 0 w 10039"/>
              <a:gd name="connsiteY0-2" fmla="*/ 5589 h 10000"/>
              <a:gd name="connsiteX1-3" fmla="*/ 10039 w 10039"/>
              <a:gd name="connsiteY1-4" fmla="*/ 0 h 10000"/>
              <a:gd name="connsiteX2-5" fmla="*/ 10039 w 10039"/>
              <a:gd name="connsiteY2-6" fmla="*/ 10000 h 10000"/>
              <a:gd name="connsiteX3-7" fmla="*/ 39 w 10039"/>
              <a:gd name="connsiteY3-8" fmla="*/ 10000 h 10000"/>
              <a:gd name="connsiteX4-9" fmla="*/ 0 w 10039"/>
              <a:gd name="connsiteY4-10" fmla="*/ 5589 h 10000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039" h="10000">
                <a:moveTo>
                  <a:pt x="0" y="5589"/>
                </a:moveTo>
                <a:lnTo>
                  <a:pt x="10039" y="0"/>
                </a:lnTo>
                <a:lnTo>
                  <a:pt x="10039" y="10000"/>
                </a:lnTo>
                <a:lnTo>
                  <a:pt x="39" y="10000"/>
                </a:lnTo>
                <a:cubicBezTo>
                  <a:pt x="26" y="8530"/>
                  <a:pt x="13" y="7059"/>
                  <a:pt x="0" y="5589"/>
                </a:cubicBezTo>
                <a:close/>
              </a:path>
            </a:pathLst>
          </a:custGeom>
          <a:gradFill flip="none" rotWithShape="1">
            <a:gsLst>
              <a:gs pos="22000">
                <a:schemeClr val="accent5">
                  <a:alpha val="30000"/>
                </a:schemeClr>
              </a:gs>
              <a:gs pos="49000">
                <a:schemeClr val="accent5">
                  <a:alpha val="0"/>
                </a:schemeClr>
              </a:gs>
              <a:gs pos="100000">
                <a:schemeClr val="accent2">
                  <a:alpha val="0"/>
                </a:schemeClr>
              </a:gs>
              <a:gs pos="0">
                <a:schemeClr val="accent5">
                  <a:alpha val="80000"/>
                </a:schemeClr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21" name="流程图: 过程 7"/>
          <p:cNvSpPr/>
          <p:nvPr>
            <p:custDataLst>
              <p:tags r:id="rId6"/>
            </p:custDataLst>
          </p:nvPr>
        </p:nvSpPr>
        <p:spPr>
          <a:xfrm>
            <a:off x="10048240" y="4073525"/>
            <a:ext cx="1654810" cy="2783840"/>
          </a:xfrm>
          <a:custGeom>
            <a:gdLst>
              <a:gd name="connsiteX0" fmla="*/ 0 w 5430"/>
              <a:gd name="connsiteY0" fmla="*/ 5046 h 9088"/>
              <a:gd name="connsiteX1" fmla="*/ 5430 w 5430"/>
              <a:gd name="connsiteY1" fmla="*/ 0 h 9088"/>
              <a:gd name="connsiteX2" fmla="*/ 5430 w 5430"/>
              <a:gd name="connsiteY2" fmla="*/ 9088 h 9088"/>
              <a:gd name="connsiteX3" fmla="*/ 21 w 5430"/>
              <a:gd name="connsiteY3" fmla="*/ 9088 h 9088"/>
              <a:gd name="connsiteX4" fmla="*/ 0 w 5430"/>
              <a:gd name="connsiteY4" fmla="*/ 5046 h 908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30" h="9088">
                <a:moveTo>
                  <a:pt x="0" y="5046"/>
                </a:moveTo>
                <a:lnTo>
                  <a:pt x="5430" y="0"/>
                </a:lnTo>
                <a:lnTo>
                  <a:pt x="5430" y="9088"/>
                </a:lnTo>
                <a:lnTo>
                  <a:pt x="21" y="9088"/>
                </a:lnTo>
                <a:lnTo>
                  <a:pt x="0" y="5046"/>
                </a:lnTo>
                <a:close/>
              </a:path>
            </a:pathLst>
          </a:custGeom>
          <a:noFill/>
          <a:ln w="19050">
            <a:gradFill flip="none" rotWithShape="1">
              <a:gsLst>
                <a:gs pos="0">
                  <a:srgbClr val="A049DB">
                    <a:alpha val="70000"/>
                  </a:srgbClr>
                </a:gs>
                <a:gs pos="8000">
                  <a:srgbClr val="A049DB">
                    <a:alpha val="52000"/>
                  </a:srgbClr>
                </a:gs>
                <a:gs pos="41000">
                  <a:srgbClr val="4F3BE1">
                    <a:alpha val="0"/>
                  </a:srgbClr>
                </a:gs>
              </a:gsLst>
              <a:lin ang="81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chemeClr val="accent1">
                    <a:shade val="50000"/>
                  </a:schemeClr>
                </a:solidFill>
              </a:ln>
              <a:noFill/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20" name="流程图: 过程 7"/>
          <p:cNvSpPr/>
          <p:nvPr>
            <p:custDataLst>
              <p:tags r:id="rId7"/>
            </p:custDataLst>
          </p:nvPr>
        </p:nvSpPr>
        <p:spPr>
          <a:xfrm>
            <a:off x="11230610" y="5965825"/>
            <a:ext cx="958850" cy="900430"/>
          </a:xfrm>
          <a:custGeom>
            <a:gdLst>
              <a:gd name="connsiteX0" fmla="*/ 0 w 1510"/>
              <a:gd name="connsiteY0" fmla="*/ 1407 h 1418"/>
              <a:gd name="connsiteX1" fmla="*/ 1510 w 1510"/>
              <a:gd name="connsiteY1" fmla="*/ 0 h 1418"/>
              <a:gd name="connsiteX2" fmla="*/ 1500 w 1510"/>
              <a:gd name="connsiteY2" fmla="*/ 1418 h 1418"/>
              <a:gd name="connsiteX3" fmla="*/ 0 w 1510"/>
              <a:gd name="connsiteY3" fmla="*/ 1407 h 141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0" h="1418">
                <a:moveTo>
                  <a:pt x="0" y="1407"/>
                </a:moveTo>
                <a:lnTo>
                  <a:pt x="1510" y="0"/>
                </a:lnTo>
                <a:lnTo>
                  <a:pt x="1500" y="1418"/>
                </a:lnTo>
                <a:lnTo>
                  <a:pt x="0" y="1407"/>
                </a:lnTo>
                <a:close/>
              </a:path>
            </a:pathLst>
          </a:custGeom>
          <a:gradFill flip="none" rotWithShape="1">
            <a:gsLst>
              <a:gs pos="59000">
                <a:schemeClr val="accent2">
                  <a:alpha val="34000"/>
                </a:schemeClr>
              </a:gs>
              <a:gs pos="100000">
                <a:schemeClr val="accent3">
                  <a:alpha val="0"/>
                </a:schemeClr>
              </a:gs>
              <a:gs pos="0">
                <a:schemeClr val="accent2"/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19" name="流程图: 过程 7"/>
          <p:cNvSpPr/>
          <p:nvPr>
            <p:custDataLst>
              <p:tags r:id="rId8"/>
            </p:custDataLst>
          </p:nvPr>
        </p:nvSpPr>
        <p:spPr>
          <a:xfrm>
            <a:off x="11239500" y="6002020"/>
            <a:ext cx="943610" cy="877570"/>
          </a:xfrm>
          <a:custGeom>
            <a:gdLst>
              <a:gd name="connsiteX0" fmla="*/ 0 w 1486"/>
              <a:gd name="connsiteY0" fmla="*/ 1368 h 1382"/>
              <a:gd name="connsiteX1" fmla="*/ 1475 w 1486"/>
              <a:gd name="connsiteY1" fmla="*/ 0 h 1382"/>
              <a:gd name="connsiteX2" fmla="*/ 1486 w 1486"/>
              <a:gd name="connsiteY2" fmla="*/ 1382 h 1382"/>
              <a:gd name="connsiteX3" fmla="*/ 0 w 1486"/>
              <a:gd name="connsiteY3" fmla="*/ 1368 h 138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86" h="1382">
                <a:moveTo>
                  <a:pt x="0" y="1368"/>
                </a:moveTo>
                <a:lnTo>
                  <a:pt x="1475" y="0"/>
                </a:lnTo>
                <a:lnTo>
                  <a:pt x="1486" y="1382"/>
                </a:lnTo>
                <a:lnTo>
                  <a:pt x="0" y="1368"/>
                </a:lnTo>
                <a:close/>
              </a:path>
            </a:pathLst>
          </a:custGeom>
          <a:noFill/>
          <a:ln w="19050">
            <a:gradFill flip="none" rotWithShape="1">
              <a:gsLst>
                <a:gs pos="0">
                  <a:srgbClr val="ECDBF8">
                    <a:lumMod val="20000"/>
                    <a:lumOff val="80000"/>
                    <a:alpha val="55000"/>
                  </a:srgbClr>
                </a:gs>
                <a:gs pos="69000">
                  <a:srgbClr val="C871E4">
                    <a:alpha val="0"/>
                  </a:srgbClr>
                </a:gs>
              </a:gsLst>
              <a:lin ang="81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chemeClr val="accent1">
                    <a:shade val="50000"/>
                  </a:schemeClr>
                </a:solidFill>
              </a:ln>
              <a:noFill/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256" name="文本框 6"/>
          <p:cNvSpPr txBox="1"/>
          <p:nvPr>
            <p:custDataLst>
              <p:tags r:id="rId9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影像诊断要点</a:t>
            </a:r>
          </a:p>
        </p:txBody>
      </p:sp>
      <p:cxnSp>
        <p:nvCxnSpPr>
          <p:cNvPr id="3" name="直接连接符 2"/>
          <p:cNvCxnSpPr/>
          <p:nvPr>
            <p:custDataLst>
              <p:tags r:id="rId10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圆角矩形标注 7"/>
          <p:cNvSpPr/>
          <p:nvPr>
            <p:custDataLst>
              <p:tags r:id="rId11"/>
            </p:custDataLst>
          </p:nvPr>
        </p:nvSpPr>
        <p:spPr>
          <a:xfrm>
            <a:off x="2236186" y="1537703"/>
            <a:ext cx="3639371" cy="1981315"/>
          </a:xfrm>
          <a:prstGeom prst="wedgeRoundRectCallou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" name="八角星 10"/>
          <p:cNvSpPr/>
          <p:nvPr>
            <p:custDataLst>
              <p:tags r:id="rId12"/>
            </p:custDataLst>
          </p:nvPr>
        </p:nvSpPr>
        <p:spPr>
          <a:xfrm>
            <a:off x="1832739" y="1478397"/>
            <a:ext cx="798540" cy="798540"/>
          </a:xfrm>
          <a:prstGeom prst="star8">
            <a:avLst/>
          </a:prstGeom>
          <a:solidFill>
            <a:schemeClr val="accent1"/>
          </a:solidFill>
          <a:ln w="3492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" name="文本框 7"/>
          <p:cNvSpPr txBox="1"/>
          <p:nvPr>
            <p:custDataLst>
              <p:tags r:id="rId13"/>
            </p:custDataLst>
          </p:nvPr>
        </p:nvSpPr>
        <p:spPr>
          <a:xfrm>
            <a:off x="1979751" y="1708103"/>
            <a:ext cx="545446" cy="375882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/>
          <a:p>
            <a:pPr algn="ctr"/>
            <a:r>
              <a:rPr kumimoji="1" lang="en-US" altLang="zh-CN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01</a:t>
            </a:r>
          </a:p>
        </p:txBody>
      </p:sp>
      <p:sp>
        <p:nvSpPr>
          <p:cNvPr id="15" name="文本框 14"/>
          <p:cNvSpPr txBox="1"/>
          <p:nvPr>
            <p:custDataLst>
              <p:tags r:id="rId14"/>
            </p:custDataLst>
          </p:nvPr>
        </p:nvSpPr>
        <p:spPr>
          <a:xfrm flipH="1">
            <a:off x="2545244" y="1936138"/>
            <a:ext cx="3020419" cy="1279669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just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3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松果体区病变的影像表现：包括钙化、囊肿、肿瘤等</a:t>
            </a:r>
          </a:p>
        </p:txBody>
      </p:sp>
      <p:sp>
        <p:nvSpPr>
          <p:cNvPr id="4" name="圆角矩形标注 7"/>
          <p:cNvSpPr/>
          <p:nvPr>
            <p:custDataLst>
              <p:tags r:id="rId15"/>
            </p:custDataLst>
          </p:nvPr>
        </p:nvSpPr>
        <p:spPr>
          <a:xfrm>
            <a:off x="6727259" y="1537703"/>
            <a:ext cx="3639371" cy="1981315"/>
          </a:xfrm>
          <a:prstGeom prst="wedgeRoundRectCallou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" name="八角星 10"/>
          <p:cNvSpPr/>
          <p:nvPr>
            <p:custDataLst>
              <p:tags r:id="rId16"/>
            </p:custDataLst>
          </p:nvPr>
        </p:nvSpPr>
        <p:spPr>
          <a:xfrm>
            <a:off x="6323813" y="1478397"/>
            <a:ext cx="798540" cy="798540"/>
          </a:xfrm>
          <a:prstGeom prst="star8">
            <a:avLst/>
          </a:prstGeom>
          <a:solidFill>
            <a:schemeClr val="accent1"/>
          </a:solidFill>
          <a:ln w="3492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" name="文本框 6"/>
          <p:cNvSpPr txBox="1"/>
          <p:nvPr>
            <p:custDataLst>
              <p:tags r:id="rId17"/>
            </p:custDataLst>
          </p:nvPr>
        </p:nvSpPr>
        <p:spPr>
          <a:xfrm>
            <a:off x="6470824" y="1708103"/>
            <a:ext cx="545446" cy="375882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/>
          <a:p>
            <a:pPr algn="ctr"/>
            <a:r>
              <a:rPr kumimoji="1" lang="en-US" altLang="zh-CN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02</a:t>
            </a:r>
          </a:p>
        </p:txBody>
      </p:sp>
      <p:sp>
        <p:nvSpPr>
          <p:cNvPr id="9" name="文本框 8"/>
          <p:cNvSpPr txBox="1"/>
          <p:nvPr>
            <p:custDataLst>
              <p:tags r:id="rId18"/>
            </p:custDataLst>
          </p:nvPr>
        </p:nvSpPr>
        <p:spPr>
          <a:xfrm flipH="1">
            <a:off x="7036318" y="1936138"/>
            <a:ext cx="3020419" cy="1279669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just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5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影像诊断方法：包括CT、MRI、PET等</a:t>
            </a:r>
          </a:p>
        </p:txBody>
      </p:sp>
      <p:sp>
        <p:nvSpPr>
          <p:cNvPr id="10" name="圆角矩形标注 7"/>
          <p:cNvSpPr/>
          <p:nvPr>
            <p:custDataLst>
              <p:tags r:id="rId19"/>
            </p:custDataLst>
          </p:nvPr>
        </p:nvSpPr>
        <p:spPr>
          <a:xfrm>
            <a:off x="2236186" y="4160405"/>
            <a:ext cx="3639371" cy="1981315"/>
          </a:xfrm>
          <a:prstGeom prst="wedgeRoundRectCallou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1" name="八角星 10"/>
          <p:cNvSpPr/>
          <p:nvPr>
            <p:custDataLst>
              <p:tags r:id="rId20"/>
            </p:custDataLst>
          </p:nvPr>
        </p:nvSpPr>
        <p:spPr>
          <a:xfrm>
            <a:off x="1832739" y="4101100"/>
            <a:ext cx="798540" cy="798540"/>
          </a:xfrm>
          <a:prstGeom prst="star8">
            <a:avLst/>
          </a:prstGeom>
          <a:solidFill>
            <a:schemeClr val="accent1"/>
          </a:solidFill>
          <a:ln w="3492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2" name="文本框 11"/>
          <p:cNvSpPr txBox="1"/>
          <p:nvPr>
            <p:custDataLst>
              <p:tags r:id="rId21"/>
            </p:custDataLst>
          </p:nvPr>
        </p:nvSpPr>
        <p:spPr>
          <a:xfrm>
            <a:off x="1979751" y="4330805"/>
            <a:ext cx="545446" cy="375882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/>
          <a:p>
            <a:pPr algn="ctr"/>
            <a:r>
              <a:rPr kumimoji="1" lang="en-US" altLang="zh-CN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03</a:t>
            </a:r>
          </a:p>
        </p:txBody>
      </p:sp>
      <p:sp>
        <p:nvSpPr>
          <p:cNvPr id="13" name="文本框 12"/>
          <p:cNvSpPr txBox="1"/>
          <p:nvPr>
            <p:custDataLst>
              <p:tags r:id="rId22"/>
            </p:custDataLst>
          </p:nvPr>
        </p:nvSpPr>
        <p:spPr>
          <a:xfrm flipH="1">
            <a:off x="2545244" y="4558840"/>
            <a:ext cx="3020419" cy="1279669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just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3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影像诊断的注意事项：包括病变的位置、大小、形态、密度等</a:t>
            </a:r>
          </a:p>
        </p:txBody>
      </p:sp>
      <p:sp>
        <p:nvSpPr>
          <p:cNvPr id="14" name="圆角矩形标注 7"/>
          <p:cNvSpPr/>
          <p:nvPr>
            <p:custDataLst>
              <p:tags r:id="rId23"/>
            </p:custDataLst>
          </p:nvPr>
        </p:nvSpPr>
        <p:spPr>
          <a:xfrm>
            <a:off x="6727259" y="4160405"/>
            <a:ext cx="3639371" cy="1981315"/>
          </a:xfrm>
          <a:prstGeom prst="wedgeRoundRectCallou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" name="八角星 10"/>
          <p:cNvSpPr/>
          <p:nvPr>
            <p:custDataLst>
              <p:tags r:id="rId24"/>
            </p:custDataLst>
          </p:nvPr>
        </p:nvSpPr>
        <p:spPr>
          <a:xfrm>
            <a:off x="6323813" y="4101100"/>
            <a:ext cx="798540" cy="798540"/>
          </a:xfrm>
          <a:prstGeom prst="star8">
            <a:avLst/>
          </a:prstGeom>
          <a:solidFill>
            <a:schemeClr val="accent1"/>
          </a:solidFill>
          <a:ln w="3492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" name="文本框 16"/>
          <p:cNvSpPr txBox="1"/>
          <p:nvPr>
            <p:custDataLst>
              <p:tags r:id="rId25"/>
            </p:custDataLst>
          </p:nvPr>
        </p:nvSpPr>
        <p:spPr>
          <a:xfrm>
            <a:off x="6470824" y="4330805"/>
            <a:ext cx="545446" cy="375882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/>
          <a:p>
            <a:pPr algn="ctr"/>
            <a:r>
              <a:rPr kumimoji="1" lang="en-US" altLang="zh-CN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04</a:t>
            </a:r>
          </a:p>
        </p:txBody>
      </p:sp>
      <p:sp>
        <p:nvSpPr>
          <p:cNvPr id="18" name="文本框 17"/>
          <p:cNvSpPr txBox="1"/>
          <p:nvPr>
            <p:custDataLst>
              <p:tags r:id="rId26"/>
            </p:custDataLst>
          </p:nvPr>
        </p:nvSpPr>
        <p:spPr>
          <a:xfrm flipH="1">
            <a:off x="7036318" y="4558840"/>
            <a:ext cx="3020419" cy="1279669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just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3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影像诊断的临床意义：包括病变的鉴别诊断、治疗方案的选择等</a:t>
            </a:r>
          </a:p>
        </p:txBody>
      </p:sp>
    </p:spTree>
    <p:custDataLst>
      <p:tags r:id="rId27"/>
    </p:custDataLst>
  </p:cSld>
  <p:clrMapOvr>
    <a:masterClrMapping/>
  </p:clrMapOvr>
  <p:transition spd="med"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文本占位符 3"/>
          <p:cNvSpPr/>
          <p:nvPr>
            <p:ph type="body" idx="8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pPr lvl="0"/>
            <a:r>
              <a:rPr>
                <a:gradFill>
                  <a:gsLst>
                    <a:gs pos="0">
                      <a:schemeClr val="accent4"/>
                    </a:gs>
                    <a:gs pos="100000">
                      <a:schemeClr val="accent4">
                        <a:alpha val="0"/>
                      </a:schemeClr>
                    </a:gs>
                  </a:gsLst>
                  <a:lin ang="5400000" scaled="0"/>
                </a:gradFill>
              </a:rPr>
              <a:t>2</a:t>
            </a:r>
          </a:p>
        </p:txBody>
      </p:sp>
      <p:sp>
        <p:nvSpPr>
          <p:cNvPr id="5" name="标题 4"/>
          <p:cNvSpPr/>
          <p:nvPr>
            <p:ph type="title" idx="7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/>
                </a:solidFill>
              </a:rPr>
              <a:t>松果体区病变病理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7" name="直接连接符 26"/>
          <p:cNvCxnSpPr/>
          <p:nvPr>
            <p:custDataLst>
              <p:tags r:id="rId2"/>
            </p:custDataLst>
          </p:nvPr>
        </p:nvCxnSpPr>
        <p:spPr>
          <a:xfrm>
            <a:off x="735330" y="961390"/>
            <a:ext cx="800735" cy="0"/>
          </a:xfrm>
          <a:prstGeom prst="line">
            <a:avLst/>
          </a:prstGeom>
          <a:ln w="22225">
            <a:gradFill flip="none" rotWithShape="1">
              <a:gsLst>
                <a:gs pos="0">
                  <a:srgbClr val="C871E4"/>
                </a:gs>
                <a:gs pos="77000">
                  <a:srgbClr val="C871E4">
                    <a:alpha val="4000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流程图: 过程 7"/>
          <p:cNvSpPr/>
          <p:nvPr>
            <p:custDataLst>
              <p:tags r:id="rId3"/>
            </p:custDataLst>
          </p:nvPr>
        </p:nvSpPr>
        <p:spPr>
          <a:xfrm>
            <a:off x="9607550" y="2600325"/>
            <a:ext cx="2584450" cy="4267835"/>
          </a:xfrm>
          <a:custGeom>
            <a:gdLst>
              <a:gd name="connsiteX0" fmla="*/ 0 w 4070"/>
              <a:gd name="connsiteY0" fmla="*/ 3787 h 6721"/>
              <a:gd name="connsiteX1" fmla="*/ 4066 w 4070"/>
              <a:gd name="connsiteY1" fmla="*/ 0 h 6721"/>
              <a:gd name="connsiteX2" fmla="*/ 4070 w 4070"/>
              <a:gd name="connsiteY2" fmla="*/ 6707 h 6721"/>
              <a:gd name="connsiteX3" fmla="*/ 20 w 4070"/>
              <a:gd name="connsiteY3" fmla="*/ 6721 h 6721"/>
              <a:gd name="connsiteX4" fmla="*/ 0 w 4070"/>
              <a:gd name="connsiteY4" fmla="*/ 3787 h 672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69" h="6721">
                <a:moveTo>
                  <a:pt x="0" y="3787"/>
                </a:moveTo>
                <a:lnTo>
                  <a:pt x="4066" y="0"/>
                </a:lnTo>
                <a:lnTo>
                  <a:pt x="4070" y="6707"/>
                </a:lnTo>
                <a:lnTo>
                  <a:pt x="20" y="6721"/>
                </a:lnTo>
                <a:cubicBezTo>
                  <a:pt x="15" y="5725"/>
                  <a:pt x="5" y="4783"/>
                  <a:pt x="0" y="3787"/>
                </a:cubicBezTo>
                <a:close/>
              </a:path>
            </a:pathLst>
          </a:custGeom>
          <a:gradFill flip="none" rotWithShape="1">
            <a:gsLst>
              <a:gs pos="32000">
                <a:schemeClr val="accent5">
                  <a:alpha val="0"/>
                </a:schemeClr>
              </a:gs>
              <a:gs pos="66000">
                <a:schemeClr val="accent2">
                  <a:alpha val="0"/>
                </a:schemeClr>
              </a:gs>
              <a:gs pos="0">
                <a:schemeClr val="accent5">
                  <a:alpha val="80000"/>
                </a:schemeClr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6" name="流程图: 过程 7"/>
          <p:cNvSpPr/>
          <p:nvPr>
            <p:custDataLst>
              <p:tags r:id="rId4"/>
            </p:custDataLst>
          </p:nvPr>
        </p:nvSpPr>
        <p:spPr>
          <a:xfrm>
            <a:off x="9596755" y="2618740"/>
            <a:ext cx="2604135" cy="4257040"/>
          </a:xfrm>
          <a:custGeom>
            <a:gdLst>
              <a:gd name="connsiteX0" fmla="*/ 0 w 6578"/>
              <a:gd name="connsiteY0" fmla="*/ 6094 h 10752"/>
              <a:gd name="connsiteX1" fmla="*/ 6578 w 6578"/>
              <a:gd name="connsiteY1" fmla="*/ 0 h 10752"/>
              <a:gd name="connsiteX2" fmla="*/ 6578 w 6578"/>
              <a:gd name="connsiteY2" fmla="*/ 10752 h 10752"/>
              <a:gd name="connsiteX3" fmla="*/ 25 w 6578"/>
              <a:gd name="connsiteY3" fmla="*/ 10752 h 10752"/>
              <a:gd name="connsiteX4" fmla="*/ 0 w 6578"/>
              <a:gd name="connsiteY4" fmla="*/ 6094 h 1075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78" h="10752">
                <a:moveTo>
                  <a:pt x="0" y="6094"/>
                </a:moveTo>
                <a:lnTo>
                  <a:pt x="6578" y="0"/>
                </a:lnTo>
                <a:lnTo>
                  <a:pt x="6578" y="10752"/>
                </a:lnTo>
                <a:lnTo>
                  <a:pt x="25" y="10752"/>
                </a:lnTo>
                <a:lnTo>
                  <a:pt x="0" y="6094"/>
                </a:lnTo>
                <a:close/>
              </a:path>
            </a:pathLst>
          </a:custGeom>
          <a:noFill/>
          <a:ln w="19050">
            <a:gradFill flip="none" rotWithShape="1">
              <a:gsLst>
                <a:gs pos="0">
                  <a:srgbClr val="A049DB">
                    <a:alpha val="70000"/>
                  </a:srgbClr>
                </a:gs>
                <a:gs pos="8000">
                  <a:srgbClr val="A049DB">
                    <a:alpha val="52000"/>
                  </a:srgbClr>
                </a:gs>
                <a:gs pos="30000">
                  <a:srgbClr val="4F3BE1">
                    <a:alpha val="0"/>
                  </a:srgbClr>
                </a:gs>
              </a:gsLst>
              <a:lin ang="81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chemeClr val="accent1">
                    <a:shade val="50000"/>
                  </a:schemeClr>
                </a:solidFill>
              </a:ln>
              <a:noFill/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8" name="流程图: 过程 7"/>
          <p:cNvSpPr/>
          <p:nvPr>
            <p:custDataLst>
              <p:tags r:id="rId5"/>
            </p:custDataLst>
          </p:nvPr>
        </p:nvSpPr>
        <p:spPr>
          <a:xfrm>
            <a:off x="10020935" y="4029710"/>
            <a:ext cx="1696720" cy="2828290"/>
          </a:xfrm>
          <a:custGeom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0 h 10000"/>
              <a:gd name="connsiteX0-1" fmla="*/ 0 w 10039"/>
              <a:gd name="connsiteY0-2" fmla="*/ 5589 h 10000"/>
              <a:gd name="connsiteX1-3" fmla="*/ 10039 w 10039"/>
              <a:gd name="connsiteY1-4" fmla="*/ 0 h 10000"/>
              <a:gd name="connsiteX2-5" fmla="*/ 10039 w 10039"/>
              <a:gd name="connsiteY2-6" fmla="*/ 10000 h 10000"/>
              <a:gd name="connsiteX3-7" fmla="*/ 39 w 10039"/>
              <a:gd name="connsiteY3-8" fmla="*/ 10000 h 10000"/>
              <a:gd name="connsiteX4-9" fmla="*/ 0 w 10039"/>
              <a:gd name="connsiteY4-10" fmla="*/ 5589 h 10000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039" h="10000">
                <a:moveTo>
                  <a:pt x="0" y="5589"/>
                </a:moveTo>
                <a:lnTo>
                  <a:pt x="10039" y="0"/>
                </a:lnTo>
                <a:lnTo>
                  <a:pt x="10039" y="10000"/>
                </a:lnTo>
                <a:lnTo>
                  <a:pt x="39" y="10000"/>
                </a:lnTo>
                <a:cubicBezTo>
                  <a:pt x="26" y="8530"/>
                  <a:pt x="13" y="7059"/>
                  <a:pt x="0" y="5589"/>
                </a:cubicBezTo>
                <a:close/>
              </a:path>
            </a:pathLst>
          </a:custGeom>
          <a:gradFill flip="none" rotWithShape="1">
            <a:gsLst>
              <a:gs pos="22000">
                <a:schemeClr val="accent5">
                  <a:alpha val="30000"/>
                </a:schemeClr>
              </a:gs>
              <a:gs pos="49000">
                <a:schemeClr val="accent5">
                  <a:alpha val="0"/>
                </a:schemeClr>
              </a:gs>
              <a:gs pos="100000">
                <a:schemeClr val="accent2">
                  <a:alpha val="0"/>
                </a:schemeClr>
              </a:gs>
              <a:gs pos="0">
                <a:schemeClr val="accent5">
                  <a:alpha val="80000"/>
                </a:schemeClr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9" name="流程图: 过程 7"/>
          <p:cNvSpPr/>
          <p:nvPr>
            <p:custDataLst>
              <p:tags r:id="rId6"/>
            </p:custDataLst>
          </p:nvPr>
        </p:nvSpPr>
        <p:spPr>
          <a:xfrm>
            <a:off x="10048240" y="4073525"/>
            <a:ext cx="1654810" cy="2783840"/>
          </a:xfrm>
          <a:custGeom>
            <a:gdLst>
              <a:gd name="connsiteX0" fmla="*/ 0 w 5430"/>
              <a:gd name="connsiteY0" fmla="*/ 5046 h 9088"/>
              <a:gd name="connsiteX1" fmla="*/ 5430 w 5430"/>
              <a:gd name="connsiteY1" fmla="*/ 0 h 9088"/>
              <a:gd name="connsiteX2" fmla="*/ 5430 w 5430"/>
              <a:gd name="connsiteY2" fmla="*/ 9088 h 9088"/>
              <a:gd name="connsiteX3" fmla="*/ 21 w 5430"/>
              <a:gd name="connsiteY3" fmla="*/ 9088 h 9088"/>
              <a:gd name="connsiteX4" fmla="*/ 0 w 5430"/>
              <a:gd name="connsiteY4" fmla="*/ 5046 h 908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30" h="9088">
                <a:moveTo>
                  <a:pt x="0" y="5046"/>
                </a:moveTo>
                <a:lnTo>
                  <a:pt x="5430" y="0"/>
                </a:lnTo>
                <a:lnTo>
                  <a:pt x="5430" y="9088"/>
                </a:lnTo>
                <a:lnTo>
                  <a:pt x="21" y="9088"/>
                </a:lnTo>
                <a:lnTo>
                  <a:pt x="0" y="5046"/>
                </a:lnTo>
                <a:close/>
              </a:path>
            </a:pathLst>
          </a:custGeom>
          <a:noFill/>
          <a:ln w="19050">
            <a:gradFill flip="none" rotWithShape="1">
              <a:gsLst>
                <a:gs pos="0">
                  <a:srgbClr val="A049DB">
                    <a:alpha val="70000"/>
                  </a:srgbClr>
                </a:gs>
                <a:gs pos="8000">
                  <a:srgbClr val="A049DB">
                    <a:alpha val="52000"/>
                  </a:srgbClr>
                </a:gs>
                <a:gs pos="41000">
                  <a:srgbClr val="4F3BE1">
                    <a:alpha val="0"/>
                  </a:srgbClr>
                </a:gs>
              </a:gsLst>
              <a:lin ang="81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chemeClr val="accent1">
                    <a:shade val="50000"/>
                  </a:schemeClr>
                </a:solidFill>
              </a:ln>
              <a:noFill/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11" name="流程图: 过程 7"/>
          <p:cNvSpPr/>
          <p:nvPr>
            <p:custDataLst>
              <p:tags r:id="rId7"/>
            </p:custDataLst>
          </p:nvPr>
        </p:nvSpPr>
        <p:spPr>
          <a:xfrm>
            <a:off x="11230610" y="5965825"/>
            <a:ext cx="958850" cy="900430"/>
          </a:xfrm>
          <a:custGeom>
            <a:gdLst>
              <a:gd name="connsiteX0" fmla="*/ 0 w 1510"/>
              <a:gd name="connsiteY0" fmla="*/ 1407 h 1418"/>
              <a:gd name="connsiteX1" fmla="*/ 1510 w 1510"/>
              <a:gd name="connsiteY1" fmla="*/ 0 h 1418"/>
              <a:gd name="connsiteX2" fmla="*/ 1500 w 1510"/>
              <a:gd name="connsiteY2" fmla="*/ 1418 h 1418"/>
              <a:gd name="connsiteX3" fmla="*/ 0 w 1510"/>
              <a:gd name="connsiteY3" fmla="*/ 1407 h 141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0" h="1418">
                <a:moveTo>
                  <a:pt x="0" y="1407"/>
                </a:moveTo>
                <a:lnTo>
                  <a:pt x="1510" y="0"/>
                </a:lnTo>
                <a:lnTo>
                  <a:pt x="1500" y="1418"/>
                </a:lnTo>
                <a:lnTo>
                  <a:pt x="0" y="1407"/>
                </a:lnTo>
                <a:close/>
              </a:path>
            </a:pathLst>
          </a:custGeom>
          <a:gradFill flip="none" rotWithShape="1">
            <a:gsLst>
              <a:gs pos="59000">
                <a:schemeClr val="accent2">
                  <a:alpha val="34000"/>
                </a:schemeClr>
              </a:gs>
              <a:gs pos="100000">
                <a:schemeClr val="accent3">
                  <a:alpha val="0"/>
                </a:schemeClr>
              </a:gs>
              <a:gs pos="0">
                <a:schemeClr val="accent2"/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12" name="流程图: 过程 7"/>
          <p:cNvSpPr/>
          <p:nvPr>
            <p:custDataLst>
              <p:tags r:id="rId8"/>
            </p:custDataLst>
          </p:nvPr>
        </p:nvSpPr>
        <p:spPr>
          <a:xfrm>
            <a:off x="11239500" y="6002020"/>
            <a:ext cx="943610" cy="877570"/>
          </a:xfrm>
          <a:custGeom>
            <a:gdLst>
              <a:gd name="connsiteX0" fmla="*/ 0 w 1486"/>
              <a:gd name="connsiteY0" fmla="*/ 1368 h 1382"/>
              <a:gd name="connsiteX1" fmla="*/ 1475 w 1486"/>
              <a:gd name="connsiteY1" fmla="*/ 0 h 1382"/>
              <a:gd name="connsiteX2" fmla="*/ 1486 w 1486"/>
              <a:gd name="connsiteY2" fmla="*/ 1382 h 1382"/>
              <a:gd name="connsiteX3" fmla="*/ 0 w 1486"/>
              <a:gd name="connsiteY3" fmla="*/ 1368 h 138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86" h="1382">
                <a:moveTo>
                  <a:pt x="0" y="1368"/>
                </a:moveTo>
                <a:lnTo>
                  <a:pt x="1475" y="0"/>
                </a:lnTo>
                <a:lnTo>
                  <a:pt x="1486" y="1382"/>
                </a:lnTo>
                <a:lnTo>
                  <a:pt x="0" y="1368"/>
                </a:lnTo>
                <a:close/>
              </a:path>
            </a:pathLst>
          </a:custGeom>
          <a:noFill/>
          <a:ln w="19050">
            <a:gradFill flip="none" rotWithShape="1">
              <a:gsLst>
                <a:gs pos="0">
                  <a:srgbClr val="ECDBF8">
                    <a:lumMod val="20000"/>
                    <a:lumOff val="80000"/>
                    <a:alpha val="55000"/>
                  </a:srgbClr>
                </a:gs>
                <a:gs pos="69000">
                  <a:srgbClr val="C871E4">
                    <a:alpha val="0"/>
                  </a:srgbClr>
                </a:gs>
              </a:gsLst>
              <a:lin ang="81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chemeClr val="accent1">
                    <a:shade val="50000"/>
                  </a:schemeClr>
                </a:solidFill>
              </a:ln>
              <a:noFill/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256" name="文本框 6"/>
          <p:cNvSpPr txBox="1"/>
          <p:nvPr>
            <p:custDataLst>
              <p:tags r:id="rId9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病变类型</a:t>
            </a:r>
          </a:p>
        </p:txBody>
      </p:sp>
      <p:cxnSp>
        <p:nvCxnSpPr>
          <p:cNvPr id="3" name="直接连接符 2"/>
          <p:cNvCxnSpPr/>
          <p:nvPr>
            <p:custDataLst>
              <p:tags r:id="rId10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文本框 63"/>
          <p:cNvSpPr txBox="1"/>
          <p:nvPr>
            <p:custDataLst>
              <p:tags r:id="rId11"/>
            </p:custDataLst>
          </p:nvPr>
        </p:nvSpPr>
        <p:spPr>
          <a:xfrm>
            <a:off x="3956560" y="2092191"/>
            <a:ext cx="2034023" cy="1535727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松果体细胞瘤：起源于松果体细胞，可分为良性和恶性</a:t>
            </a:r>
          </a:p>
        </p:txBody>
      </p:sp>
      <p:sp>
        <p:nvSpPr>
          <p:cNvPr id="290" name="文本框 289"/>
          <p:cNvSpPr txBox="1"/>
          <p:nvPr>
            <p:custDataLst>
              <p:tags r:id="rId12"/>
            </p:custDataLst>
          </p:nvPr>
        </p:nvSpPr>
        <p:spPr>
          <a:xfrm>
            <a:off x="3956560" y="4586313"/>
            <a:ext cx="2034023" cy="1535727"/>
          </a:xfrm>
          <a:prstGeom prst="rect">
            <a:avLst/>
          </a:prstGeom>
          <a:noFill/>
        </p:spPr>
        <p:txBody>
          <a:bodyPr wrap="square" rtlCol="0" anchor="t" anchorCtr="0">
            <a:normAutofit lnSpcReduction="10000"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松果体区脑膜瘤：起源于松果体区脑膜，是一种良性肿瘤</a:t>
            </a:r>
          </a:p>
        </p:txBody>
      </p:sp>
      <p:grpSp>
        <p:nvGrpSpPr>
          <p:cNvPr id="2" name="组合 1"/>
          <p:cNvGrpSpPr/>
          <p:nvPr>
            <p:custDataLst>
              <p:tags r:id="rId13"/>
            </p:custDataLst>
          </p:nvPr>
        </p:nvGrpSpPr>
        <p:grpSpPr>
          <a:xfrm>
            <a:off x="4733801" y="1498536"/>
            <a:ext cx="480696" cy="382136"/>
            <a:chOff x="4591428" y="882106"/>
            <a:chExt cx="529590" cy="421005"/>
          </a:xfrm>
        </p:grpSpPr>
        <p:sp>
          <p:nvSpPr>
            <p:cNvPr id="37" name="PA-任意多边形 748"/>
            <p:cNvSpPr/>
            <p:nvPr>
              <p:custDataLst>
                <p:tags r:id="rId14"/>
              </p:custDataLst>
            </p:nvPr>
          </p:nvSpPr>
          <p:spPr bwMode="auto">
            <a:xfrm>
              <a:off x="4772050" y="1012272"/>
              <a:ext cx="152564" cy="207452"/>
            </a:xfrm>
            <a:custGeom>
              <a:gdLst>
                <a:gd name="T0" fmla="*/ 126 w 229"/>
                <a:gd name="T1" fmla="*/ 6 h 267"/>
                <a:gd name="T2" fmla="*/ 121 w 229"/>
                <a:gd name="T3" fmla="*/ 2 h 267"/>
                <a:gd name="T4" fmla="*/ 108 w 229"/>
                <a:gd name="T5" fmla="*/ 2 h 267"/>
                <a:gd name="T6" fmla="*/ 103 w 229"/>
                <a:gd name="T7" fmla="*/ 6 h 267"/>
                <a:gd name="T8" fmla="*/ 6 w 229"/>
                <a:gd name="T9" fmla="*/ 102 h 267"/>
                <a:gd name="T10" fmla="*/ 6 w 229"/>
                <a:gd name="T11" fmla="*/ 125 h 267"/>
                <a:gd name="T12" fmla="*/ 29 w 229"/>
                <a:gd name="T13" fmla="*/ 125 h 267"/>
                <a:gd name="T14" fmla="*/ 98 w 229"/>
                <a:gd name="T15" fmla="*/ 56 h 267"/>
                <a:gd name="T16" fmla="*/ 98 w 229"/>
                <a:gd name="T17" fmla="*/ 251 h 267"/>
                <a:gd name="T18" fmla="*/ 115 w 229"/>
                <a:gd name="T19" fmla="*/ 267 h 267"/>
                <a:gd name="T20" fmla="*/ 131 w 229"/>
                <a:gd name="T21" fmla="*/ 251 h 267"/>
                <a:gd name="T22" fmla="*/ 131 w 229"/>
                <a:gd name="T23" fmla="*/ 56 h 267"/>
                <a:gd name="T24" fmla="*/ 200 w 229"/>
                <a:gd name="T25" fmla="*/ 125 h 267"/>
                <a:gd name="T26" fmla="*/ 211 w 229"/>
                <a:gd name="T27" fmla="*/ 130 h 267"/>
                <a:gd name="T28" fmla="*/ 223 w 229"/>
                <a:gd name="T29" fmla="*/ 125 h 267"/>
                <a:gd name="T30" fmla="*/ 223 w 229"/>
                <a:gd name="T31" fmla="*/ 102 h 267"/>
                <a:gd name="T32" fmla="*/ 126 w 229"/>
                <a:gd name="T33" fmla="*/ 6 h 26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29" h="267">
                  <a:moveTo>
                    <a:pt x="126" y="6"/>
                  </a:moveTo>
                  <a:cubicBezTo>
                    <a:pt x="124" y="4"/>
                    <a:pt x="123" y="3"/>
                    <a:pt x="121" y="2"/>
                  </a:cubicBezTo>
                  <a:cubicBezTo>
                    <a:pt x="117" y="0"/>
                    <a:pt x="112" y="0"/>
                    <a:pt x="108" y="2"/>
                  </a:cubicBezTo>
                  <a:cubicBezTo>
                    <a:pt x="106" y="3"/>
                    <a:pt x="105" y="4"/>
                    <a:pt x="103" y="6"/>
                  </a:cubicBezTo>
                  <a:lnTo>
                    <a:pt x="6" y="102"/>
                  </a:lnTo>
                  <a:cubicBezTo>
                    <a:pt x="0" y="109"/>
                    <a:pt x="0" y="119"/>
                    <a:pt x="6" y="125"/>
                  </a:cubicBezTo>
                  <a:cubicBezTo>
                    <a:pt x="13" y="131"/>
                    <a:pt x="23" y="131"/>
                    <a:pt x="29" y="125"/>
                  </a:cubicBezTo>
                  <a:lnTo>
                    <a:pt x="98" y="56"/>
                  </a:lnTo>
                  <a:lnTo>
                    <a:pt x="98" y="251"/>
                  </a:lnTo>
                  <a:cubicBezTo>
                    <a:pt x="98" y="260"/>
                    <a:pt x="106" y="267"/>
                    <a:pt x="115" y="267"/>
                  </a:cubicBezTo>
                  <a:cubicBezTo>
                    <a:pt x="123" y="267"/>
                    <a:pt x="131" y="260"/>
                    <a:pt x="131" y="251"/>
                  </a:cubicBezTo>
                  <a:lnTo>
                    <a:pt x="131" y="56"/>
                  </a:lnTo>
                  <a:lnTo>
                    <a:pt x="200" y="125"/>
                  </a:lnTo>
                  <a:cubicBezTo>
                    <a:pt x="203" y="128"/>
                    <a:pt x="207" y="130"/>
                    <a:pt x="211" y="130"/>
                  </a:cubicBezTo>
                  <a:cubicBezTo>
                    <a:pt x="216" y="130"/>
                    <a:pt x="220" y="128"/>
                    <a:pt x="223" y="125"/>
                  </a:cubicBezTo>
                  <a:cubicBezTo>
                    <a:pt x="229" y="119"/>
                    <a:pt x="229" y="109"/>
                    <a:pt x="223" y="102"/>
                  </a:cubicBezTo>
                  <a:lnTo>
                    <a:pt x="126" y="6"/>
                  </a:lnTo>
                  <a:close/>
                </a:path>
              </a:pathLst>
            </a:custGeom>
            <a:solidFill>
              <a:schemeClr val="accent1"/>
            </a:solidFill>
            <a:ln w="3175">
              <a:solidFill>
                <a:schemeClr val="accent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39" name="PA-任意多边形 749"/>
            <p:cNvSpPr>
              <a:spLocks noEditPoints="1"/>
            </p:cNvSpPr>
            <p:nvPr>
              <p:custDataLst>
                <p:tags r:id="rId15"/>
              </p:custDataLst>
            </p:nvPr>
          </p:nvSpPr>
          <p:spPr bwMode="auto">
            <a:xfrm>
              <a:off x="4591428" y="882106"/>
              <a:ext cx="529590" cy="421005"/>
            </a:xfrm>
            <a:custGeom>
              <a:gdLst>
                <a:gd name="T0" fmla="*/ 645 w 792"/>
                <a:gd name="T1" fmla="*/ 180 h 541"/>
                <a:gd name="T2" fmla="*/ 630 w 792"/>
                <a:gd name="T3" fmla="*/ 178 h 541"/>
                <a:gd name="T4" fmla="*/ 628 w 792"/>
                <a:gd name="T5" fmla="*/ 178 h 541"/>
                <a:gd name="T6" fmla="*/ 611 w 792"/>
                <a:gd name="T7" fmla="*/ 177 h 541"/>
                <a:gd name="T8" fmla="*/ 611 w 792"/>
                <a:gd name="T9" fmla="*/ 177 h 541"/>
                <a:gd name="T10" fmla="*/ 605 w 792"/>
                <a:gd name="T11" fmla="*/ 177 h 541"/>
                <a:gd name="T12" fmla="*/ 449 w 792"/>
                <a:gd name="T13" fmla="*/ 71 h 541"/>
                <a:gd name="T14" fmla="*/ 430 w 792"/>
                <a:gd name="T15" fmla="*/ 72 h 541"/>
                <a:gd name="T16" fmla="*/ 278 w 792"/>
                <a:gd name="T17" fmla="*/ 0 h 541"/>
                <a:gd name="T18" fmla="*/ 81 w 792"/>
                <a:gd name="T19" fmla="*/ 197 h 541"/>
                <a:gd name="T20" fmla="*/ 81 w 792"/>
                <a:gd name="T21" fmla="*/ 201 h 541"/>
                <a:gd name="T22" fmla="*/ 0 w 792"/>
                <a:gd name="T23" fmla="*/ 354 h 541"/>
                <a:gd name="T24" fmla="*/ 186 w 792"/>
                <a:gd name="T25" fmla="*/ 541 h 541"/>
                <a:gd name="T26" fmla="*/ 610 w 792"/>
                <a:gd name="T27" fmla="*/ 541 h 541"/>
                <a:gd name="T28" fmla="*/ 792 w 792"/>
                <a:gd name="T29" fmla="*/ 359 h 541"/>
                <a:gd name="T30" fmla="*/ 645 w 792"/>
                <a:gd name="T31" fmla="*/ 180 h 541"/>
                <a:gd name="T32" fmla="*/ 610 w 792"/>
                <a:gd name="T33" fmla="*/ 508 h 541"/>
                <a:gd name="T34" fmla="*/ 186 w 792"/>
                <a:gd name="T35" fmla="*/ 508 h 541"/>
                <a:gd name="T36" fmla="*/ 32 w 792"/>
                <a:gd name="T37" fmla="*/ 354 h 541"/>
                <a:gd name="T38" fmla="*/ 106 w 792"/>
                <a:gd name="T39" fmla="*/ 223 h 541"/>
                <a:gd name="T40" fmla="*/ 113 w 792"/>
                <a:gd name="T41" fmla="*/ 208 h 541"/>
                <a:gd name="T42" fmla="*/ 113 w 792"/>
                <a:gd name="T43" fmla="*/ 205 h 541"/>
                <a:gd name="T44" fmla="*/ 113 w 792"/>
                <a:gd name="T45" fmla="*/ 197 h 541"/>
                <a:gd name="T46" fmla="*/ 278 w 792"/>
                <a:gd name="T47" fmla="*/ 32 h 541"/>
                <a:gd name="T48" fmla="*/ 410 w 792"/>
                <a:gd name="T49" fmla="*/ 99 h 541"/>
                <a:gd name="T50" fmla="*/ 425 w 792"/>
                <a:gd name="T51" fmla="*/ 105 h 541"/>
                <a:gd name="T52" fmla="*/ 449 w 792"/>
                <a:gd name="T53" fmla="*/ 104 h 541"/>
                <a:gd name="T54" fmla="*/ 578 w 792"/>
                <a:gd name="T55" fmla="*/ 199 h 541"/>
                <a:gd name="T56" fmla="*/ 595 w 792"/>
                <a:gd name="T57" fmla="*/ 210 h 541"/>
                <a:gd name="T58" fmla="*/ 609 w 792"/>
                <a:gd name="T59" fmla="*/ 209 h 541"/>
                <a:gd name="T60" fmla="*/ 611 w 792"/>
                <a:gd name="T61" fmla="*/ 209 h 541"/>
                <a:gd name="T62" fmla="*/ 625 w 792"/>
                <a:gd name="T63" fmla="*/ 210 h 541"/>
                <a:gd name="T64" fmla="*/ 627 w 792"/>
                <a:gd name="T65" fmla="*/ 210 h 541"/>
                <a:gd name="T66" fmla="*/ 638 w 792"/>
                <a:gd name="T67" fmla="*/ 212 h 541"/>
                <a:gd name="T68" fmla="*/ 759 w 792"/>
                <a:gd name="T69" fmla="*/ 359 h 541"/>
                <a:gd name="T70" fmla="*/ 610 w 792"/>
                <a:gd name="T71" fmla="*/ 508 h 54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792" h="541">
                  <a:moveTo>
                    <a:pt x="645" y="180"/>
                  </a:moveTo>
                  <a:cubicBezTo>
                    <a:pt x="640" y="180"/>
                    <a:pt x="636" y="179"/>
                    <a:pt x="630" y="178"/>
                  </a:cubicBezTo>
                  <a:cubicBezTo>
                    <a:pt x="630" y="178"/>
                    <a:pt x="629" y="178"/>
                    <a:pt x="628" y="178"/>
                  </a:cubicBezTo>
                  <a:cubicBezTo>
                    <a:pt x="622" y="177"/>
                    <a:pt x="617" y="177"/>
                    <a:pt x="611" y="177"/>
                  </a:cubicBezTo>
                  <a:cubicBezTo>
                    <a:pt x="611" y="177"/>
                    <a:pt x="611" y="177"/>
                    <a:pt x="611" y="177"/>
                  </a:cubicBezTo>
                  <a:cubicBezTo>
                    <a:pt x="608" y="177"/>
                    <a:pt x="607" y="177"/>
                    <a:pt x="605" y="177"/>
                  </a:cubicBezTo>
                  <a:cubicBezTo>
                    <a:pt x="580" y="113"/>
                    <a:pt x="519" y="71"/>
                    <a:pt x="449" y="71"/>
                  </a:cubicBezTo>
                  <a:cubicBezTo>
                    <a:pt x="444" y="71"/>
                    <a:pt x="437" y="72"/>
                    <a:pt x="430" y="72"/>
                  </a:cubicBezTo>
                  <a:cubicBezTo>
                    <a:pt x="392" y="26"/>
                    <a:pt x="337" y="0"/>
                    <a:pt x="278" y="0"/>
                  </a:cubicBezTo>
                  <a:cubicBezTo>
                    <a:pt x="169" y="0"/>
                    <a:pt x="81" y="88"/>
                    <a:pt x="81" y="197"/>
                  </a:cubicBezTo>
                  <a:cubicBezTo>
                    <a:pt x="81" y="198"/>
                    <a:pt x="81" y="199"/>
                    <a:pt x="81" y="201"/>
                  </a:cubicBezTo>
                  <a:cubicBezTo>
                    <a:pt x="30" y="236"/>
                    <a:pt x="0" y="292"/>
                    <a:pt x="0" y="354"/>
                  </a:cubicBezTo>
                  <a:cubicBezTo>
                    <a:pt x="0" y="457"/>
                    <a:pt x="84" y="540"/>
                    <a:pt x="186" y="541"/>
                  </a:cubicBezTo>
                  <a:cubicBezTo>
                    <a:pt x="186" y="541"/>
                    <a:pt x="607" y="541"/>
                    <a:pt x="610" y="541"/>
                  </a:cubicBezTo>
                  <a:cubicBezTo>
                    <a:pt x="710" y="541"/>
                    <a:pt x="792" y="459"/>
                    <a:pt x="792" y="359"/>
                  </a:cubicBezTo>
                  <a:cubicBezTo>
                    <a:pt x="792" y="272"/>
                    <a:pt x="730" y="197"/>
                    <a:pt x="645" y="180"/>
                  </a:cubicBezTo>
                  <a:close/>
                  <a:moveTo>
                    <a:pt x="610" y="508"/>
                  </a:moveTo>
                  <a:cubicBezTo>
                    <a:pt x="606" y="508"/>
                    <a:pt x="186" y="508"/>
                    <a:pt x="186" y="508"/>
                  </a:cubicBezTo>
                  <a:cubicBezTo>
                    <a:pt x="101" y="508"/>
                    <a:pt x="32" y="439"/>
                    <a:pt x="32" y="354"/>
                  </a:cubicBezTo>
                  <a:cubicBezTo>
                    <a:pt x="32" y="300"/>
                    <a:pt x="60" y="251"/>
                    <a:pt x="106" y="223"/>
                  </a:cubicBezTo>
                  <a:cubicBezTo>
                    <a:pt x="111" y="219"/>
                    <a:pt x="114" y="214"/>
                    <a:pt x="113" y="208"/>
                  </a:cubicBezTo>
                  <a:lnTo>
                    <a:pt x="113" y="205"/>
                  </a:lnTo>
                  <a:cubicBezTo>
                    <a:pt x="113" y="203"/>
                    <a:pt x="113" y="200"/>
                    <a:pt x="113" y="197"/>
                  </a:cubicBezTo>
                  <a:cubicBezTo>
                    <a:pt x="113" y="106"/>
                    <a:pt x="187" y="32"/>
                    <a:pt x="278" y="32"/>
                  </a:cubicBezTo>
                  <a:cubicBezTo>
                    <a:pt x="330" y="32"/>
                    <a:pt x="378" y="56"/>
                    <a:pt x="410" y="99"/>
                  </a:cubicBezTo>
                  <a:cubicBezTo>
                    <a:pt x="413" y="103"/>
                    <a:pt x="419" y="106"/>
                    <a:pt x="425" y="105"/>
                  </a:cubicBezTo>
                  <a:cubicBezTo>
                    <a:pt x="433" y="104"/>
                    <a:pt x="442" y="104"/>
                    <a:pt x="449" y="104"/>
                  </a:cubicBezTo>
                  <a:cubicBezTo>
                    <a:pt x="508" y="104"/>
                    <a:pt x="561" y="143"/>
                    <a:pt x="578" y="199"/>
                  </a:cubicBezTo>
                  <a:cubicBezTo>
                    <a:pt x="580" y="206"/>
                    <a:pt x="588" y="211"/>
                    <a:pt x="595" y="210"/>
                  </a:cubicBezTo>
                  <a:cubicBezTo>
                    <a:pt x="600" y="209"/>
                    <a:pt x="605" y="209"/>
                    <a:pt x="609" y="209"/>
                  </a:cubicBezTo>
                  <a:cubicBezTo>
                    <a:pt x="609" y="209"/>
                    <a:pt x="611" y="209"/>
                    <a:pt x="611" y="209"/>
                  </a:cubicBezTo>
                  <a:cubicBezTo>
                    <a:pt x="616" y="209"/>
                    <a:pt x="621" y="210"/>
                    <a:pt x="625" y="210"/>
                  </a:cubicBezTo>
                  <a:cubicBezTo>
                    <a:pt x="625" y="210"/>
                    <a:pt x="627" y="210"/>
                    <a:pt x="627" y="210"/>
                  </a:cubicBezTo>
                  <a:cubicBezTo>
                    <a:pt x="631" y="211"/>
                    <a:pt x="635" y="211"/>
                    <a:pt x="638" y="212"/>
                  </a:cubicBezTo>
                  <a:cubicBezTo>
                    <a:pt x="709" y="226"/>
                    <a:pt x="759" y="287"/>
                    <a:pt x="759" y="359"/>
                  </a:cubicBezTo>
                  <a:cubicBezTo>
                    <a:pt x="759" y="441"/>
                    <a:pt x="692" y="508"/>
                    <a:pt x="610" y="508"/>
                  </a:cubicBezTo>
                  <a:close/>
                </a:path>
              </a:pathLst>
            </a:custGeom>
            <a:solidFill>
              <a:schemeClr val="accent1"/>
            </a:solidFill>
            <a:ln w="3175">
              <a:solidFill>
                <a:schemeClr val="accent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</a:endParaRPr>
            </a:p>
          </p:txBody>
        </p:sp>
      </p:grpSp>
      <p:grpSp>
        <p:nvGrpSpPr>
          <p:cNvPr id="4" name="组合 3"/>
          <p:cNvGrpSpPr/>
          <p:nvPr>
            <p:custDataLst>
              <p:tags r:id="rId16"/>
            </p:custDataLst>
          </p:nvPr>
        </p:nvGrpSpPr>
        <p:grpSpPr>
          <a:xfrm>
            <a:off x="4713388" y="3988212"/>
            <a:ext cx="515278" cy="422482"/>
            <a:chOff x="4568939" y="3625021"/>
            <a:chExt cx="567690" cy="465455"/>
          </a:xfrm>
        </p:grpSpPr>
        <p:sp>
          <p:nvSpPr>
            <p:cNvPr id="45" name="PA-任意多边形: 形状 912"/>
            <p:cNvSpPr/>
            <p:nvPr>
              <p:custDataLst>
                <p:tags r:id="rId17"/>
              </p:custDataLst>
            </p:nvPr>
          </p:nvSpPr>
          <p:spPr>
            <a:xfrm>
              <a:off x="4568939" y="3625021"/>
              <a:ext cx="457379" cy="457257"/>
            </a:xfrm>
            <a:custGeom>
              <a:gdLst>
                <a:gd name="connsiteX0" fmla="*/ 310002 w 333375"/>
                <a:gd name="connsiteY0" fmla="*/ 310002 w 333375"/>
                <a:gd name="connsiteX1" fmla="*/ 310002 w 333375"/>
                <a:gd name="connsiteY1" fmla="*/ 310002 w 333375"/>
                <a:gd name="connsiteX2" fmla="*/ 310002 w 333375"/>
                <a:gd name="connsiteY2" fmla="*/ 310002 w 333375"/>
                <a:gd name="connsiteX3" fmla="*/ 310002 w 333375"/>
                <a:gd name="connsiteY3" fmla="*/ 310002 w 333375"/>
                <a:gd name="connsiteX4" fmla="*/ 310002 w 333375"/>
                <a:gd name="connsiteY4" fmla="*/ 310002 w 333375"/>
                <a:gd name="connsiteX5" fmla="*/ 310002 w 333375"/>
                <a:gd name="connsiteY5" fmla="*/ 310002 w 333375"/>
                <a:gd name="connsiteX6" fmla="*/ 310002 w 333375"/>
                <a:gd name="connsiteY6" fmla="*/ 310002 w 333375"/>
                <a:gd name="connsiteX7" fmla="*/ 310002 w 333375"/>
                <a:gd name="connsiteY7" fmla="*/ 310002 w 333375"/>
                <a:gd name="connsiteX8" fmla="*/ 310002 w 333375"/>
                <a:gd name="connsiteY8" fmla="*/ 310002 w 333375"/>
                <a:gd name="connsiteX9" fmla="*/ 310002 w 333375"/>
                <a:gd name="connsiteY9" fmla="*/ 310002 w 333375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30156" h="1230156">
                  <a:moveTo>
                    <a:pt x="616010" y="1230149"/>
                  </a:moveTo>
                  <a:cubicBezTo>
                    <a:pt x="277363" y="1230149"/>
                    <a:pt x="1868" y="954654"/>
                    <a:pt x="1868" y="616010"/>
                  </a:cubicBezTo>
                  <a:cubicBezTo>
                    <a:pt x="1868" y="277378"/>
                    <a:pt x="277363" y="1868"/>
                    <a:pt x="616010" y="1868"/>
                  </a:cubicBezTo>
                  <a:cubicBezTo>
                    <a:pt x="954657" y="1868"/>
                    <a:pt x="1230152" y="277378"/>
                    <a:pt x="1230152" y="616010"/>
                  </a:cubicBezTo>
                  <a:cubicBezTo>
                    <a:pt x="1230149" y="954654"/>
                    <a:pt x="954654" y="1230149"/>
                    <a:pt x="616010" y="1230149"/>
                  </a:cubicBezTo>
                  <a:close/>
                  <a:moveTo>
                    <a:pt x="616010" y="66929"/>
                  </a:moveTo>
                  <a:cubicBezTo>
                    <a:pt x="313252" y="66929"/>
                    <a:pt x="66929" y="313252"/>
                    <a:pt x="66929" y="616010"/>
                  </a:cubicBezTo>
                  <a:cubicBezTo>
                    <a:pt x="66929" y="918780"/>
                    <a:pt x="313252" y="1165076"/>
                    <a:pt x="616010" y="1165076"/>
                  </a:cubicBezTo>
                  <a:cubicBezTo>
                    <a:pt x="918778" y="1165076"/>
                    <a:pt x="1165091" y="918765"/>
                    <a:pt x="1165091" y="616010"/>
                  </a:cubicBezTo>
                  <a:cubicBezTo>
                    <a:pt x="1165088" y="313252"/>
                    <a:pt x="918778" y="66929"/>
                    <a:pt x="616010" y="66929"/>
                  </a:cubicBezTo>
                  <a:close/>
                </a:path>
              </a:pathLst>
            </a:custGeom>
            <a:solidFill>
              <a:schemeClr val="accent3"/>
            </a:solidFill>
            <a:ln w="3175" cap="flat">
              <a:solidFill>
                <a:schemeClr val="accent3"/>
              </a:solidFill>
              <a:prstDash val="solid"/>
              <a:miter/>
            </a:ln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46" name="PA-任意多边形: 形状 913"/>
            <p:cNvSpPr/>
            <p:nvPr>
              <p:custDataLst>
                <p:tags r:id="rId18"/>
              </p:custDataLst>
            </p:nvPr>
          </p:nvSpPr>
          <p:spPr>
            <a:xfrm>
              <a:off x="4647156" y="3703220"/>
              <a:ext cx="300907" cy="300827"/>
            </a:xfrm>
            <a:custGeom>
              <a:gdLst>
                <a:gd name="connsiteX0" fmla="*/ 310002 w 333375"/>
                <a:gd name="connsiteY0" fmla="*/ 310002 w 333375"/>
                <a:gd name="connsiteX1" fmla="*/ 310002 w 333375"/>
                <a:gd name="connsiteY1" fmla="*/ 310002 w 333375"/>
                <a:gd name="connsiteX2" fmla="*/ 310002 w 333375"/>
                <a:gd name="connsiteY2" fmla="*/ 310002 w 333375"/>
                <a:gd name="connsiteX3" fmla="*/ 310002 w 333375"/>
                <a:gd name="connsiteY3" fmla="*/ 310002 w 333375"/>
                <a:gd name="connsiteX4" fmla="*/ 310002 w 333375"/>
                <a:gd name="connsiteY4" fmla="*/ 310002 w 333375"/>
                <a:gd name="connsiteX5" fmla="*/ 310002 w 333375"/>
                <a:gd name="connsiteY5" fmla="*/ 310002 w 333375"/>
                <a:gd name="connsiteX6" fmla="*/ 310002 w 333375"/>
                <a:gd name="connsiteY6" fmla="*/ 310002 w 333375"/>
                <a:gd name="connsiteX7" fmla="*/ 310002 w 333375"/>
                <a:gd name="connsiteY7" fmla="*/ 310002 w 333375"/>
                <a:gd name="connsiteX8" fmla="*/ 310002 w 333375"/>
                <a:gd name="connsiteY8" fmla="*/ 310002 w 333375"/>
                <a:gd name="connsiteX9" fmla="*/ 310002 w 333375"/>
                <a:gd name="connsiteY9" fmla="*/ 310002 w 333375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09313" h="809313">
                  <a:moveTo>
                    <a:pt x="405640" y="809401"/>
                  </a:moveTo>
                  <a:cubicBezTo>
                    <a:pt x="183000" y="809401"/>
                    <a:pt x="1868" y="628272"/>
                    <a:pt x="1868" y="405641"/>
                  </a:cubicBezTo>
                  <a:cubicBezTo>
                    <a:pt x="1868" y="183000"/>
                    <a:pt x="183000" y="1868"/>
                    <a:pt x="405640" y="1868"/>
                  </a:cubicBezTo>
                  <a:cubicBezTo>
                    <a:pt x="628282" y="1868"/>
                    <a:pt x="809413" y="183000"/>
                    <a:pt x="809413" y="405641"/>
                  </a:cubicBezTo>
                  <a:cubicBezTo>
                    <a:pt x="809413" y="628269"/>
                    <a:pt x="628291" y="809401"/>
                    <a:pt x="405640" y="809401"/>
                  </a:cubicBezTo>
                  <a:close/>
                  <a:moveTo>
                    <a:pt x="405640" y="66919"/>
                  </a:moveTo>
                  <a:cubicBezTo>
                    <a:pt x="218876" y="66919"/>
                    <a:pt x="66932" y="218863"/>
                    <a:pt x="66932" y="405631"/>
                  </a:cubicBezTo>
                  <a:cubicBezTo>
                    <a:pt x="66932" y="592395"/>
                    <a:pt x="218876" y="744327"/>
                    <a:pt x="405640" y="744327"/>
                  </a:cubicBezTo>
                  <a:cubicBezTo>
                    <a:pt x="592405" y="744327"/>
                    <a:pt x="744350" y="592383"/>
                    <a:pt x="744350" y="405631"/>
                  </a:cubicBezTo>
                  <a:cubicBezTo>
                    <a:pt x="744350" y="218866"/>
                    <a:pt x="592405" y="66919"/>
                    <a:pt x="405640" y="66919"/>
                  </a:cubicBezTo>
                  <a:close/>
                </a:path>
              </a:pathLst>
            </a:custGeom>
            <a:solidFill>
              <a:schemeClr val="accent3"/>
            </a:solidFill>
            <a:ln w="3175" cap="flat">
              <a:solidFill>
                <a:schemeClr val="accent3"/>
              </a:solidFill>
              <a:prstDash val="solid"/>
              <a:miter/>
            </a:ln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47" name="PA-任意多边形: 形状 914"/>
            <p:cNvSpPr/>
            <p:nvPr>
              <p:custDataLst>
                <p:tags r:id="rId19"/>
              </p:custDataLst>
            </p:nvPr>
          </p:nvSpPr>
          <p:spPr>
            <a:xfrm>
              <a:off x="4725373" y="3781417"/>
              <a:ext cx="144436" cy="144397"/>
            </a:xfrm>
            <a:custGeom>
              <a:gdLst>
                <a:gd name="connsiteX0" fmla="*/ 310002 w 333375"/>
                <a:gd name="connsiteY0" fmla="*/ 310002 w 333375"/>
                <a:gd name="connsiteX1" fmla="*/ 310002 w 333375"/>
                <a:gd name="connsiteY1" fmla="*/ 310002 w 333375"/>
                <a:gd name="connsiteX2" fmla="*/ 310002 w 333375"/>
                <a:gd name="connsiteY2" fmla="*/ 310002 w 333375"/>
                <a:gd name="connsiteX3" fmla="*/ 310002 w 333375"/>
                <a:gd name="connsiteY3" fmla="*/ 310002 w 333375"/>
                <a:gd name="connsiteX4" fmla="*/ 310002 w 333375"/>
                <a:gd name="connsiteY4" fmla="*/ 310002 w 333375"/>
                <a:gd name="connsiteX5" fmla="*/ 310002 w 333375"/>
                <a:gd name="connsiteY5" fmla="*/ 310002 w 333375"/>
                <a:gd name="connsiteX6" fmla="*/ 310002 w 333375"/>
                <a:gd name="connsiteY6" fmla="*/ 310002 w 333375"/>
                <a:gd name="connsiteX7" fmla="*/ 310002 w 333375"/>
                <a:gd name="connsiteY7" fmla="*/ 310002 w 333375"/>
                <a:gd name="connsiteX8" fmla="*/ 310002 w 333375"/>
                <a:gd name="connsiteY8" fmla="*/ 310002 w 333375"/>
                <a:gd name="connsiteX9" fmla="*/ 310002 w 333375"/>
                <a:gd name="connsiteY9" fmla="*/ 310002 w 333375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88470" h="388470">
                  <a:moveTo>
                    <a:pt x="195269" y="388670"/>
                  </a:moveTo>
                  <a:cubicBezTo>
                    <a:pt x="88621" y="388670"/>
                    <a:pt x="1868" y="301904"/>
                    <a:pt x="1868" y="195269"/>
                  </a:cubicBezTo>
                  <a:cubicBezTo>
                    <a:pt x="1868" y="88634"/>
                    <a:pt x="88621" y="1868"/>
                    <a:pt x="195269" y="1868"/>
                  </a:cubicBezTo>
                  <a:cubicBezTo>
                    <a:pt x="301919" y="1868"/>
                    <a:pt x="388672" y="88621"/>
                    <a:pt x="388672" y="195256"/>
                  </a:cubicBezTo>
                  <a:cubicBezTo>
                    <a:pt x="388672" y="301891"/>
                    <a:pt x="301916" y="388670"/>
                    <a:pt x="195269" y="388670"/>
                  </a:cubicBezTo>
                  <a:close/>
                  <a:moveTo>
                    <a:pt x="195269" y="66917"/>
                  </a:moveTo>
                  <a:cubicBezTo>
                    <a:pt x="124507" y="66917"/>
                    <a:pt x="66929" y="124495"/>
                    <a:pt x="66929" y="195256"/>
                  </a:cubicBezTo>
                  <a:cubicBezTo>
                    <a:pt x="66929" y="266018"/>
                    <a:pt x="124510" y="323596"/>
                    <a:pt x="195269" y="323596"/>
                  </a:cubicBezTo>
                  <a:cubicBezTo>
                    <a:pt x="266030" y="323596"/>
                    <a:pt x="323611" y="266018"/>
                    <a:pt x="323611" y="195256"/>
                  </a:cubicBezTo>
                  <a:cubicBezTo>
                    <a:pt x="323611" y="124495"/>
                    <a:pt x="266043" y="66917"/>
                    <a:pt x="195269" y="66917"/>
                  </a:cubicBezTo>
                  <a:close/>
                </a:path>
              </a:pathLst>
            </a:custGeom>
            <a:solidFill>
              <a:schemeClr val="accent3"/>
            </a:solidFill>
            <a:ln w="3175" cap="flat">
              <a:solidFill>
                <a:schemeClr val="accent3"/>
              </a:solidFill>
              <a:prstDash val="solid"/>
              <a:miter/>
            </a:ln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48" name="PA-任意多边形: 形状 915"/>
            <p:cNvSpPr/>
            <p:nvPr>
              <p:custDataLst>
                <p:tags r:id="rId20"/>
              </p:custDataLst>
            </p:nvPr>
          </p:nvSpPr>
          <p:spPr>
            <a:xfrm>
              <a:off x="4598890" y="4016426"/>
              <a:ext cx="78699" cy="74050"/>
            </a:xfrm>
            <a:custGeom>
              <a:gdLst>
                <a:gd name="connsiteX0" fmla="*/ 23022 w 199429"/>
                <a:gd name="connsiteY0" fmla="*/ 23022 w 199429"/>
                <a:gd name="connsiteX1" fmla="*/ 23022 w 199429"/>
                <a:gd name="connsiteY1" fmla="*/ 23022 w 199429"/>
                <a:gd name="connsiteX2" fmla="*/ 23022 w 199429"/>
                <a:gd name="connsiteY2" fmla="*/ 23022 w 199429"/>
                <a:gd name="connsiteX3" fmla="*/ 23022 w 199429"/>
                <a:gd name="connsiteY3" fmla="*/ 23022 w 199429"/>
                <a:gd name="connsiteX4" fmla="*/ 23022 w 199429"/>
                <a:gd name="connsiteY4" fmla="*/ 23022 w 199429"/>
                <a:gd name="connsiteX5" fmla="*/ 23022 w 199429"/>
                <a:gd name="connsiteY5" fmla="*/ 23022 w 199429"/>
                <a:gd name="connsiteX6" fmla="*/ 23022 w 199429"/>
                <a:gd name="connsiteY6" fmla="*/ 23022 w 199429"/>
                <a:gd name="connsiteX7" fmla="*/ 23022 w 199429"/>
                <a:gd name="connsiteY7" fmla="*/ 23022 w 199429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11666" h="199215">
                  <a:moveTo>
                    <a:pt x="34402" y="199715"/>
                  </a:moveTo>
                  <a:cubicBezTo>
                    <a:pt x="25591" y="199715"/>
                    <a:pt x="16808" y="196162"/>
                    <a:pt x="10394" y="189152"/>
                  </a:cubicBezTo>
                  <a:cubicBezTo>
                    <a:pt x="-1734" y="175892"/>
                    <a:pt x="-810" y="155305"/>
                    <a:pt x="12438" y="143193"/>
                  </a:cubicBezTo>
                  <a:lnTo>
                    <a:pt x="157602" y="10388"/>
                  </a:lnTo>
                  <a:cubicBezTo>
                    <a:pt x="170874" y="-1724"/>
                    <a:pt x="191446" y="-815"/>
                    <a:pt x="203561" y="12428"/>
                  </a:cubicBezTo>
                  <a:cubicBezTo>
                    <a:pt x="215688" y="25688"/>
                    <a:pt x="214764" y="46277"/>
                    <a:pt x="201519" y="58389"/>
                  </a:cubicBezTo>
                  <a:lnTo>
                    <a:pt x="56355" y="191191"/>
                  </a:lnTo>
                  <a:cubicBezTo>
                    <a:pt x="50107" y="196894"/>
                    <a:pt x="42248" y="199715"/>
                    <a:pt x="34402" y="199715"/>
                  </a:cubicBezTo>
                  <a:close/>
                </a:path>
              </a:pathLst>
            </a:custGeom>
            <a:solidFill>
              <a:schemeClr val="accent3"/>
            </a:solidFill>
            <a:ln w="3175" cap="flat">
              <a:solidFill>
                <a:schemeClr val="accent3"/>
              </a:solidFill>
              <a:prstDash val="solid"/>
              <a:miter/>
            </a:ln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49" name="PA-任意多边形: 形状 916"/>
            <p:cNvSpPr/>
            <p:nvPr>
              <p:custDataLst>
                <p:tags r:id="rId21"/>
              </p:custDataLst>
            </p:nvPr>
          </p:nvSpPr>
          <p:spPr>
            <a:xfrm>
              <a:off x="4917499" y="4016422"/>
              <a:ext cx="78699" cy="74050"/>
            </a:xfrm>
            <a:custGeom>
              <a:gdLst>
                <a:gd name="connsiteX0" fmla="*/ 23022 w 199429"/>
                <a:gd name="connsiteY0" fmla="*/ 23022 w 199429"/>
                <a:gd name="connsiteX1" fmla="*/ 23022 w 199429"/>
                <a:gd name="connsiteY1" fmla="*/ 23022 w 199429"/>
                <a:gd name="connsiteX2" fmla="*/ 23022 w 199429"/>
                <a:gd name="connsiteY2" fmla="*/ 23022 w 199429"/>
                <a:gd name="connsiteX3" fmla="*/ 23022 w 199429"/>
                <a:gd name="connsiteY3" fmla="*/ 23022 w 199429"/>
                <a:gd name="connsiteX4" fmla="*/ 23022 w 199429"/>
                <a:gd name="connsiteY4" fmla="*/ 23022 w 199429"/>
                <a:gd name="connsiteX5" fmla="*/ 23022 w 199429"/>
                <a:gd name="connsiteY5" fmla="*/ 23022 w 199429"/>
                <a:gd name="connsiteX6" fmla="*/ 23022 w 199429"/>
                <a:gd name="connsiteY6" fmla="*/ 23022 w 199429"/>
                <a:gd name="connsiteX7" fmla="*/ 23022 w 199429"/>
                <a:gd name="connsiteY7" fmla="*/ 23022 w 199429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11666" h="199215">
                  <a:moveTo>
                    <a:pt x="179581" y="199727"/>
                  </a:moveTo>
                  <a:cubicBezTo>
                    <a:pt x="171737" y="199727"/>
                    <a:pt x="163876" y="196903"/>
                    <a:pt x="157630" y="191203"/>
                  </a:cubicBezTo>
                  <a:lnTo>
                    <a:pt x="12439" y="58401"/>
                  </a:lnTo>
                  <a:cubicBezTo>
                    <a:pt x="-819" y="46274"/>
                    <a:pt x="-1728" y="25687"/>
                    <a:pt x="10397" y="12439"/>
                  </a:cubicBezTo>
                  <a:cubicBezTo>
                    <a:pt x="22525" y="-831"/>
                    <a:pt x="43113" y="-1717"/>
                    <a:pt x="56356" y="10400"/>
                  </a:cubicBezTo>
                  <a:lnTo>
                    <a:pt x="201537" y="143204"/>
                  </a:lnTo>
                  <a:cubicBezTo>
                    <a:pt x="214795" y="155332"/>
                    <a:pt x="215704" y="175918"/>
                    <a:pt x="203577" y="189164"/>
                  </a:cubicBezTo>
                  <a:cubicBezTo>
                    <a:pt x="197174" y="196164"/>
                    <a:pt x="188377" y="199727"/>
                    <a:pt x="179581" y="199727"/>
                  </a:cubicBezTo>
                  <a:close/>
                </a:path>
              </a:pathLst>
            </a:custGeom>
            <a:solidFill>
              <a:schemeClr val="accent3"/>
            </a:solidFill>
            <a:ln w="3175" cap="flat">
              <a:solidFill>
                <a:schemeClr val="accent3"/>
              </a:solidFill>
              <a:prstDash val="solid"/>
              <a:miter/>
            </a:ln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50" name="PA-任意多边形: 形状 917"/>
            <p:cNvSpPr/>
            <p:nvPr>
              <p:custDataLst>
                <p:tags r:id="rId22"/>
              </p:custDataLst>
            </p:nvPr>
          </p:nvSpPr>
          <p:spPr>
            <a:xfrm>
              <a:off x="4785186" y="3841211"/>
              <a:ext cx="307388" cy="24992"/>
            </a:xfrm>
            <a:custGeom>
              <a:gdLst>
                <a:gd name="connsiteX0" fmla="*/ 23022 w 199429"/>
                <a:gd name="connsiteY0" fmla="*/ 23022 w 199429"/>
                <a:gd name="connsiteX1" fmla="*/ 23022 w 199429"/>
                <a:gd name="connsiteY1" fmla="*/ 23022 w 199429"/>
                <a:gd name="connsiteX2" fmla="*/ 23022 w 199429"/>
                <a:gd name="connsiteY2" fmla="*/ 23022 w 199429"/>
                <a:gd name="connsiteX3" fmla="*/ 23022 w 199429"/>
                <a:gd name="connsiteY3" fmla="*/ 23022 w 199429"/>
                <a:gd name="connsiteX4" fmla="*/ 23022 w 199429"/>
                <a:gd name="connsiteY4" fmla="*/ 23022 w 199429"/>
                <a:gd name="connsiteX5" fmla="*/ 23022 w 199429"/>
                <a:gd name="connsiteY5" fmla="*/ 23022 w 199429"/>
                <a:gd name="connsiteX6" fmla="*/ 23022 w 199429"/>
                <a:gd name="connsiteY6" fmla="*/ 23022 w 199429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26744" h="67235">
                  <a:moveTo>
                    <a:pt x="794158" y="66924"/>
                  </a:moveTo>
                  <a:lnTo>
                    <a:pt x="34397" y="66924"/>
                  </a:lnTo>
                  <a:cubicBezTo>
                    <a:pt x="16428" y="66924"/>
                    <a:pt x="1868" y="52361"/>
                    <a:pt x="1868" y="34397"/>
                  </a:cubicBezTo>
                  <a:cubicBezTo>
                    <a:pt x="1868" y="16428"/>
                    <a:pt x="16428" y="1868"/>
                    <a:pt x="34397" y="1868"/>
                  </a:cubicBezTo>
                  <a:lnTo>
                    <a:pt x="794158" y="1868"/>
                  </a:lnTo>
                  <a:cubicBezTo>
                    <a:pt x="812133" y="1868"/>
                    <a:pt x="826688" y="16428"/>
                    <a:pt x="826688" y="34397"/>
                  </a:cubicBezTo>
                  <a:cubicBezTo>
                    <a:pt x="826688" y="52364"/>
                    <a:pt x="812128" y="66924"/>
                    <a:pt x="794158" y="66924"/>
                  </a:cubicBezTo>
                  <a:close/>
                </a:path>
              </a:pathLst>
            </a:custGeom>
            <a:solidFill>
              <a:schemeClr val="accent3"/>
            </a:solidFill>
            <a:ln w="3175" cap="flat">
              <a:solidFill>
                <a:schemeClr val="accent3"/>
              </a:solidFill>
              <a:prstDash val="solid"/>
              <a:miter/>
            </a:ln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51" name="PA-任意多边形: 形状 918"/>
            <p:cNvSpPr/>
            <p:nvPr>
              <p:custDataLst>
                <p:tags r:id="rId23"/>
              </p:custDataLst>
            </p:nvPr>
          </p:nvSpPr>
          <p:spPr>
            <a:xfrm>
              <a:off x="5069967" y="3811643"/>
              <a:ext cx="66662" cy="84232"/>
            </a:xfrm>
            <a:custGeom>
              <a:gdLst>
                <a:gd name="connsiteX0" fmla="*/ 23022 w 199429"/>
                <a:gd name="connsiteY0" fmla="*/ 23022 w 199429"/>
                <a:gd name="connsiteX1" fmla="*/ 23022 w 199429"/>
                <a:gd name="connsiteY1" fmla="*/ 23022 w 199429"/>
                <a:gd name="connsiteX2" fmla="*/ 23022 w 199429"/>
                <a:gd name="connsiteY2" fmla="*/ 23022 w 199429"/>
                <a:gd name="connsiteX3" fmla="*/ 23022 w 199429"/>
                <a:gd name="connsiteY3" fmla="*/ 23022 w 199429"/>
                <a:gd name="connsiteX4" fmla="*/ 23022 w 199429"/>
                <a:gd name="connsiteY4" fmla="*/ 23022 w 199429"/>
                <a:gd name="connsiteX5" fmla="*/ 23022 w 199429"/>
                <a:gd name="connsiteY5" fmla="*/ 23022 w 199429"/>
                <a:gd name="connsiteX6" fmla="*/ 23022 w 199429"/>
                <a:gd name="connsiteY6" fmla="*/ 23022 w 199429"/>
                <a:gd name="connsiteX7" fmla="*/ 23022 w 199429"/>
                <a:gd name="connsiteY7" fmla="*/ 23022 w 199429"/>
                <a:gd name="connsiteX8" fmla="*/ 23022 w 199429"/>
                <a:gd name="connsiteY8" fmla="*/ 23022 w 199429"/>
                <a:gd name="connsiteX9" fmla="*/ 23022 w 199429"/>
                <a:gd name="connsiteY9" fmla="*/ 23022 w 199429"/>
                <a:gd name="connsiteX10" fmla="*/ 23022 w 199429"/>
                <a:gd name="connsiteY10" fmla="*/ 23022 w 199429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79294" h="226607">
                  <a:moveTo>
                    <a:pt x="145787" y="226040"/>
                  </a:moveTo>
                  <a:cubicBezTo>
                    <a:pt x="91033" y="226040"/>
                    <a:pt x="27697" y="156349"/>
                    <a:pt x="9589" y="134984"/>
                  </a:cubicBezTo>
                  <a:cubicBezTo>
                    <a:pt x="-706" y="122844"/>
                    <a:pt x="-706" y="105054"/>
                    <a:pt x="9589" y="92929"/>
                  </a:cubicBezTo>
                  <a:cubicBezTo>
                    <a:pt x="27697" y="71561"/>
                    <a:pt x="91033" y="1868"/>
                    <a:pt x="145787" y="1868"/>
                  </a:cubicBezTo>
                  <a:cubicBezTo>
                    <a:pt x="163757" y="1868"/>
                    <a:pt x="178314" y="16430"/>
                    <a:pt x="178314" y="34400"/>
                  </a:cubicBezTo>
                  <a:lnTo>
                    <a:pt x="178314" y="193526"/>
                  </a:lnTo>
                  <a:cubicBezTo>
                    <a:pt x="178314" y="211467"/>
                    <a:pt x="163752" y="226040"/>
                    <a:pt x="145787" y="226040"/>
                  </a:cubicBezTo>
                  <a:close/>
                  <a:moveTo>
                    <a:pt x="78731" y="113912"/>
                  </a:moveTo>
                  <a:cubicBezTo>
                    <a:pt x="90052" y="125180"/>
                    <a:pt x="102179" y="135863"/>
                    <a:pt x="113253" y="144165"/>
                  </a:cubicBezTo>
                  <a:lnTo>
                    <a:pt x="113253" y="83661"/>
                  </a:lnTo>
                  <a:cubicBezTo>
                    <a:pt x="102167" y="91975"/>
                    <a:pt x="90039" y="102646"/>
                    <a:pt x="78731" y="113912"/>
                  </a:cubicBezTo>
                  <a:close/>
                </a:path>
              </a:pathLst>
            </a:custGeom>
            <a:solidFill>
              <a:schemeClr val="accent3"/>
            </a:solidFill>
            <a:ln w="3175" cap="flat">
              <a:solidFill>
                <a:schemeClr val="accent3"/>
              </a:solidFill>
              <a:prstDash val="solid"/>
              <a:miter/>
            </a:ln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/>
              </a:endParaRPr>
            </a:p>
          </p:txBody>
        </p:sp>
      </p:grpSp>
      <p:sp>
        <p:nvSpPr>
          <p:cNvPr id="307" name="文本框 306"/>
          <p:cNvSpPr txBox="1"/>
          <p:nvPr>
            <p:custDataLst>
              <p:tags r:id="rId24"/>
            </p:custDataLst>
          </p:nvPr>
        </p:nvSpPr>
        <p:spPr>
          <a:xfrm>
            <a:off x="6208343" y="2092767"/>
            <a:ext cx="2034023" cy="1535727"/>
          </a:xfrm>
          <a:prstGeom prst="rect">
            <a:avLst/>
          </a:prstGeom>
          <a:noFill/>
        </p:spPr>
        <p:txBody>
          <a:bodyPr wrap="square" rtlCol="0" anchor="t" anchorCtr="0">
            <a:normAutofit lnSpcReduction="10000"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松果体母细胞瘤：起源于松果体母细胞，是一种高度恶性的肿瘤</a:t>
            </a:r>
          </a:p>
        </p:txBody>
      </p:sp>
      <p:sp>
        <p:nvSpPr>
          <p:cNvPr id="323" name="文本框 322"/>
          <p:cNvSpPr txBox="1"/>
          <p:nvPr>
            <p:custDataLst>
              <p:tags r:id="rId25"/>
            </p:custDataLst>
          </p:nvPr>
        </p:nvSpPr>
        <p:spPr>
          <a:xfrm>
            <a:off x="6208343" y="4606487"/>
            <a:ext cx="2034023" cy="1535727"/>
          </a:xfrm>
          <a:prstGeom prst="rect">
            <a:avLst/>
          </a:prstGeom>
          <a:noFill/>
        </p:spPr>
        <p:txBody>
          <a:bodyPr wrap="square" rtlCol="0" anchor="t" anchorCtr="0">
            <a:normAutofit lnSpcReduction="10000"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松果体区胶质瘤：起源于松果体区胶质细胞，是一种恶性肿瘤</a:t>
            </a:r>
          </a:p>
        </p:txBody>
      </p:sp>
      <p:grpSp>
        <p:nvGrpSpPr>
          <p:cNvPr id="5" name="组合 4"/>
          <p:cNvGrpSpPr/>
          <p:nvPr>
            <p:custDataLst>
              <p:tags r:id="rId26"/>
            </p:custDataLst>
          </p:nvPr>
        </p:nvGrpSpPr>
        <p:grpSpPr>
          <a:xfrm>
            <a:off x="6935439" y="4018019"/>
            <a:ext cx="580985" cy="332568"/>
            <a:chOff x="7017008" y="3657860"/>
            <a:chExt cx="640080" cy="366395"/>
          </a:xfrm>
        </p:grpSpPr>
        <p:sp>
          <p:nvSpPr>
            <p:cNvPr id="41" name="PA-任意多边形 2604"/>
            <p:cNvSpPr/>
            <p:nvPr>
              <p:custDataLst>
                <p:tags r:id="rId27"/>
              </p:custDataLst>
            </p:nvPr>
          </p:nvSpPr>
          <p:spPr>
            <a:xfrm>
              <a:off x="7017008" y="3657860"/>
              <a:ext cx="640080" cy="366395"/>
            </a:xfrm>
            <a:custGeom>
              <a:gdLst>
                <a:gd name="connsiteX0" fmla="*/ 1506259 w 1527035"/>
                <a:gd name="connsiteY0" fmla="*/ 269182 h 874326"/>
                <a:gd name="connsiteX1" fmla="*/ 774617 w 1527035"/>
                <a:gd name="connsiteY1" fmla="*/ 4094 h 874326"/>
                <a:gd name="connsiteX2" fmla="*/ 753934 w 1527035"/>
                <a:gd name="connsiteY2" fmla="*/ 4094 h 874326"/>
                <a:gd name="connsiteX3" fmla="*/ 22292 w 1527035"/>
                <a:gd name="connsiteY3" fmla="*/ 269182 h 874326"/>
                <a:gd name="connsiteX4" fmla="*/ 2277 w 1527035"/>
                <a:gd name="connsiteY4" fmla="*/ 297725 h 874326"/>
                <a:gd name="connsiteX5" fmla="*/ 22292 w 1527035"/>
                <a:gd name="connsiteY5" fmla="*/ 326268 h 874326"/>
                <a:gd name="connsiteX6" fmla="*/ 369616 w 1527035"/>
                <a:gd name="connsiteY6" fmla="*/ 452107 h 874326"/>
                <a:gd name="connsiteX7" fmla="*/ 369616 w 1527035"/>
                <a:gd name="connsiteY7" fmla="*/ 844179 h 874326"/>
                <a:gd name="connsiteX8" fmla="*/ 399974 w 1527035"/>
                <a:gd name="connsiteY8" fmla="*/ 874538 h 874326"/>
                <a:gd name="connsiteX9" fmla="*/ 1128580 w 1527035"/>
                <a:gd name="connsiteY9" fmla="*/ 874538 h 874326"/>
                <a:gd name="connsiteX10" fmla="*/ 1158938 w 1527035"/>
                <a:gd name="connsiteY10" fmla="*/ 844179 h 874326"/>
                <a:gd name="connsiteX11" fmla="*/ 1158938 w 1527035"/>
                <a:gd name="connsiteY11" fmla="*/ 452107 h 874326"/>
                <a:gd name="connsiteX12" fmla="*/ 1356269 w 1527035"/>
                <a:gd name="connsiteY12" fmla="*/ 380610 h 874326"/>
                <a:gd name="connsiteX13" fmla="*/ 1356269 w 1527035"/>
                <a:gd name="connsiteY13" fmla="*/ 652917 h 874326"/>
                <a:gd name="connsiteX14" fmla="*/ 1386628 w 1527035"/>
                <a:gd name="connsiteY14" fmla="*/ 683276 h 874326"/>
                <a:gd name="connsiteX15" fmla="*/ 1416986 w 1527035"/>
                <a:gd name="connsiteY15" fmla="*/ 652917 h 874326"/>
                <a:gd name="connsiteX16" fmla="*/ 1416986 w 1527035"/>
                <a:gd name="connsiteY16" fmla="*/ 358609 h 874326"/>
                <a:gd name="connsiteX17" fmla="*/ 1506259 w 1527035"/>
                <a:gd name="connsiteY17" fmla="*/ 326265 h 874326"/>
                <a:gd name="connsiteX18" fmla="*/ 1526277 w 1527035"/>
                <a:gd name="connsiteY18" fmla="*/ 297722 h 874326"/>
                <a:gd name="connsiteX19" fmla="*/ 1506259 w 1527035"/>
                <a:gd name="connsiteY19" fmla="*/ 269182 h 874326"/>
                <a:gd name="connsiteX20" fmla="*/ 764277 w 1527035"/>
                <a:gd name="connsiteY20" fmla="*/ 530521 h 874326"/>
                <a:gd name="connsiteX21" fmla="*/ 121756 w 1527035"/>
                <a:gd name="connsiteY21" fmla="*/ 297725 h 874326"/>
                <a:gd name="connsiteX22" fmla="*/ 764277 w 1527035"/>
                <a:gd name="connsiteY22" fmla="*/ 64926 h 874326"/>
                <a:gd name="connsiteX23" fmla="*/ 1406801 w 1527035"/>
                <a:gd name="connsiteY23" fmla="*/ 297725 h 874326"/>
                <a:gd name="connsiteX24" fmla="*/ 764277 w 1527035"/>
                <a:gd name="connsiteY24" fmla="*/ 530521 h 874326"/>
                <a:gd name="connsiteX25" fmla="*/ 1098221 w 1527035"/>
                <a:gd name="connsiteY25" fmla="*/ 474108 h 874326"/>
                <a:gd name="connsiteX26" fmla="*/ 1098221 w 1527035"/>
                <a:gd name="connsiteY26" fmla="*/ 813821 h 874326"/>
                <a:gd name="connsiteX27" fmla="*/ 430333 w 1527035"/>
                <a:gd name="connsiteY27" fmla="*/ 813821 h 874326"/>
                <a:gd name="connsiteX28" fmla="*/ 430333 w 1527035"/>
                <a:gd name="connsiteY28" fmla="*/ 474108 h 874326"/>
                <a:gd name="connsiteX29" fmla="*/ 575905 w 1527035"/>
                <a:gd name="connsiteY29" fmla="*/ 526853 h 874326"/>
                <a:gd name="connsiteX30" fmla="*/ 753934 w 1527035"/>
                <a:gd name="connsiteY30" fmla="*/ 591356 h 874326"/>
                <a:gd name="connsiteX31" fmla="*/ 756056 w 1527035"/>
                <a:gd name="connsiteY31" fmla="*/ 592021 h 874326"/>
                <a:gd name="connsiteX32" fmla="*/ 774617 w 1527035"/>
                <a:gd name="connsiteY32" fmla="*/ 591356 h 874326"/>
                <a:gd name="connsiteX33" fmla="*/ 1098221 w 1527035"/>
                <a:gd name="connsiteY33" fmla="*/ 474108 h 874326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1527035" h="874326">
                  <a:moveTo>
                    <a:pt x="1506259" y="269182"/>
                  </a:moveTo>
                  <a:lnTo>
                    <a:pt x="774617" y="4094"/>
                  </a:lnTo>
                  <a:cubicBezTo>
                    <a:pt x="767938" y="1671"/>
                    <a:pt x="760619" y="1671"/>
                    <a:pt x="753934" y="4094"/>
                  </a:cubicBezTo>
                  <a:lnTo>
                    <a:pt x="22292" y="269182"/>
                  </a:lnTo>
                  <a:cubicBezTo>
                    <a:pt x="10279" y="273535"/>
                    <a:pt x="2277" y="284944"/>
                    <a:pt x="2277" y="297725"/>
                  </a:cubicBezTo>
                  <a:cubicBezTo>
                    <a:pt x="2277" y="310506"/>
                    <a:pt x="10279" y="321915"/>
                    <a:pt x="22292" y="326268"/>
                  </a:cubicBezTo>
                  <a:lnTo>
                    <a:pt x="369616" y="452107"/>
                  </a:lnTo>
                  <a:lnTo>
                    <a:pt x="369616" y="844179"/>
                  </a:lnTo>
                  <a:cubicBezTo>
                    <a:pt x="369616" y="860946"/>
                    <a:pt x="383207" y="874538"/>
                    <a:pt x="399974" y="874538"/>
                  </a:cubicBezTo>
                  <a:lnTo>
                    <a:pt x="1128580" y="874538"/>
                  </a:lnTo>
                  <a:cubicBezTo>
                    <a:pt x="1145344" y="874538"/>
                    <a:pt x="1158938" y="860946"/>
                    <a:pt x="1158938" y="844179"/>
                  </a:cubicBezTo>
                  <a:lnTo>
                    <a:pt x="1158938" y="452107"/>
                  </a:lnTo>
                  <a:lnTo>
                    <a:pt x="1356269" y="380610"/>
                  </a:lnTo>
                  <a:lnTo>
                    <a:pt x="1356269" y="652917"/>
                  </a:lnTo>
                  <a:cubicBezTo>
                    <a:pt x="1356269" y="669684"/>
                    <a:pt x="1369864" y="683276"/>
                    <a:pt x="1386628" y="683276"/>
                  </a:cubicBezTo>
                  <a:cubicBezTo>
                    <a:pt x="1403392" y="683276"/>
                    <a:pt x="1416986" y="669684"/>
                    <a:pt x="1416986" y="652917"/>
                  </a:cubicBezTo>
                  <a:lnTo>
                    <a:pt x="1416986" y="358609"/>
                  </a:lnTo>
                  <a:lnTo>
                    <a:pt x="1506259" y="326265"/>
                  </a:lnTo>
                  <a:cubicBezTo>
                    <a:pt x="1518274" y="321912"/>
                    <a:pt x="1526277" y="310503"/>
                    <a:pt x="1526277" y="297722"/>
                  </a:cubicBezTo>
                  <a:cubicBezTo>
                    <a:pt x="1526277" y="284941"/>
                    <a:pt x="1518274" y="273535"/>
                    <a:pt x="1506259" y="269182"/>
                  </a:cubicBezTo>
                  <a:close/>
                  <a:moveTo>
                    <a:pt x="764277" y="530521"/>
                  </a:moveTo>
                  <a:lnTo>
                    <a:pt x="121756" y="297725"/>
                  </a:lnTo>
                  <a:lnTo>
                    <a:pt x="764277" y="64926"/>
                  </a:lnTo>
                  <a:lnTo>
                    <a:pt x="1406801" y="297725"/>
                  </a:lnTo>
                  <a:lnTo>
                    <a:pt x="764277" y="530521"/>
                  </a:lnTo>
                  <a:close/>
                  <a:moveTo>
                    <a:pt x="1098221" y="474108"/>
                  </a:moveTo>
                  <a:lnTo>
                    <a:pt x="1098221" y="813821"/>
                  </a:lnTo>
                  <a:lnTo>
                    <a:pt x="430333" y="813821"/>
                  </a:lnTo>
                  <a:lnTo>
                    <a:pt x="430333" y="474108"/>
                  </a:lnTo>
                  <a:lnTo>
                    <a:pt x="575905" y="526853"/>
                  </a:lnTo>
                  <a:lnTo>
                    <a:pt x="753934" y="591356"/>
                  </a:lnTo>
                  <a:cubicBezTo>
                    <a:pt x="754632" y="591608"/>
                    <a:pt x="755342" y="591821"/>
                    <a:pt x="756056" y="592021"/>
                  </a:cubicBezTo>
                  <a:cubicBezTo>
                    <a:pt x="762146" y="593736"/>
                    <a:pt x="768636" y="593527"/>
                    <a:pt x="774617" y="591356"/>
                  </a:cubicBezTo>
                  <a:lnTo>
                    <a:pt x="1098221" y="474108"/>
                  </a:lnTo>
                  <a:close/>
                </a:path>
              </a:pathLst>
            </a:custGeom>
            <a:solidFill>
              <a:schemeClr val="accent4"/>
            </a:solidFill>
            <a:ln w="3175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42" name="PA-任意多边形 2605"/>
            <p:cNvSpPr/>
            <p:nvPr>
              <p:custDataLst>
                <p:tags r:id="rId28"/>
              </p:custDataLst>
            </p:nvPr>
          </p:nvSpPr>
          <p:spPr>
            <a:xfrm>
              <a:off x="7584554" y="3963596"/>
              <a:ext cx="26723" cy="48344"/>
            </a:xfrm>
            <a:custGeom>
              <a:gdLst>
                <a:gd name="connsiteX0" fmla="*/ 32635 w 63752"/>
                <a:gd name="connsiteY0" fmla="*/ 2277 h 115362"/>
                <a:gd name="connsiteX1" fmla="*/ 2277 w 63752"/>
                <a:gd name="connsiteY1" fmla="*/ 32635 h 115362"/>
                <a:gd name="connsiteX2" fmla="*/ 2277 w 63752"/>
                <a:gd name="connsiteY2" fmla="*/ 84245 h 115362"/>
                <a:gd name="connsiteX3" fmla="*/ 32635 w 63752"/>
                <a:gd name="connsiteY3" fmla="*/ 114604 h 115362"/>
                <a:gd name="connsiteX4" fmla="*/ 62994 w 63752"/>
                <a:gd name="connsiteY4" fmla="*/ 84245 h 115362"/>
                <a:gd name="connsiteX5" fmla="*/ 62994 w 63752"/>
                <a:gd name="connsiteY5" fmla="*/ 32635 h 115362"/>
                <a:gd name="connsiteX6" fmla="*/ 32635 w 63752"/>
                <a:gd name="connsiteY6" fmla="*/ 2277 h 115362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3752" h="115362">
                  <a:moveTo>
                    <a:pt x="32635" y="2277"/>
                  </a:moveTo>
                  <a:cubicBezTo>
                    <a:pt x="15871" y="2277"/>
                    <a:pt x="2277" y="15868"/>
                    <a:pt x="2277" y="32635"/>
                  </a:cubicBezTo>
                  <a:lnTo>
                    <a:pt x="2277" y="84245"/>
                  </a:lnTo>
                  <a:cubicBezTo>
                    <a:pt x="2277" y="101012"/>
                    <a:pt x="15871" y="114604"/>
                    <a:pt x="32635" y="114604"/>
                  </a:cubicBezTo>
                  <a:cubicBezTo>
                    <a:pt x="49399" y="114604"/>
                    <a:pt x="62994" y="101012"/>
                    <a:pt x="62994" y="84245"/>
                  </a:cubicBezTo>
                  <a:lnTo>
                    <a:pt x="62994" y="32635"/>
                  </a:lnTo>
                  <a:cubicBezTo>
                    <a:pt x="62994" y="15868"/>
                    <a:pt x="49399" y="2277"/>
                    <a:pt x="32635" y="2277"/>
                  </a:cubicBezTo>
                  <a:close/>
                </a:path>
              </a:pathLst>
            </a:custGeom>
            <a:solidFill>
              <a:schemeClr val="accent4"/>
            </a:solidFill>
            <a:ln w="3175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43" name="PA-任意多边形 2606"/>
            <p:cNvSpPr/>
            <p:nvPr>
              <p:custDataLst>
                <p:tags r:id="rId29"/>
              </p:custDataLst>
            </p:nvPr>
          </p:nvSpPr>
          <p:spPr>
            <a:xfrm>
              <a:off x="7212977" y="3958507"/>
              <a:ext cx="145068" cy="26716"/>
            </a:xfrm>
            <a:custGeom>
              <a:gdLst>
                <a:gd name="connsiteX0" fmla="*/ 2277 w 346087"/>
                <a:gd name="connsiteY0" fmla="*/ 32635 h 63752"/>
                <a:gd name="connsiteX1" fmla="*/ 32635 w 346087"/>
                <a:gd name="connsiteY1" fmla="*/ 62994 h 63752"/>
                <a:gd name="connsiteX2" fmla="*/ 314970 w 346087"/>
                <a:gd name="connsiteY2" fmla="*/ 62994 h 63752"/>
                <a:gd name="connsiteX3" fmla="*/ 345329 w 346087"/>
                <a:gd name="connsiteY3" fmla="*/ 32635 h 63752"/>
                <a:gd name="connsiteX4" fmla="*/ 314970 w 346087"/>
                <a:gd name="connsiteY4" fmla="*/ 2277 h 63752"/>
                <a:gd name="connsiteX5" fmla="*/ 32635 w 346087"/>
                <a:gd name="connsiteY5" fmla="*/ 2277 h 63752"/>
                <a:gd name="connsiteX6" fmla="*/ 2277 w 346087"/>
                <a:gd name="connsiteY6" fmla="*/ 32635 h 63752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46087" h="63752">
                  <a:moveTo>
                    <a:pt x="2277" y="32635"/>
                  </a:moveTo>
                  <a:cubicBezTo>
                    <a:pt x="2277" y="49403"/>
                    <a:pt x="15868" y="62994"/>
                    <a:pt x="32635" y="62994"/>
                  </a:cubicBezTo>
                  <a:lnTo>
                    <a:pt x="314970" y="62994"/>
                  </a:lnTo>
                  <a:cubicBezTo>
                    <a:pt x="331734" y="62994"/>
                    <a:pt x="345329" y="49403"/>
                    <a:pt x="345329" y="32635"/>
                  </a:cubicBezTo>
                  <a:cubicBezTo>
                    <a:pt x="345329" y="15868"/>
                    <a:pt x="331734" y="2277"/>
                    <a:pt x="314970" y="2277"/>
                  </a:cubicBezTo>
                  <a:lnTo>
                    <a:pt x="32635" y="2277"/>
                  </a:lnTo>
                  <a:cubicBezTo>
                    <a:pt x="15868" y="2277"/>
                    <a:pt x="2277" y="15868"/>
                    <a:pt x="2277" y="32635"/>
                  </a:cubicBezTo>
                  <a:close/>
                </a:path>
              </a:pathLst>
            </a:custGeom>
            <a:solidFill>
              <a:schemeClr val="accent4"/>
            </a:solidFill>
            <a:ln w="3175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/>
              </a:endParaRPr>
            </a:p>
          </p:txBody>
        </p:sp>
      </p:grpSp>
      <p:sp>
        <p:nvSpPr>
          <p:cNvPr id="60" name="PA-任意多边形: 形状 1107"/>
          <p:cNvSpPr/>
          <p:nvPr>
            <p:custDataLst>
              <p:tags r:id="rId30"/>
            </p:custDataLst>
          </p:nvPr>
        </p:nvSpPr>
        <p:spPr>
          <a:xfrm>
            <a:off x="6999128" y="1478362"/>
            <a:ext cx="454183" cy="423058"/>
          </a:xfrm>
          <a:custGeom>
            <a:gdLst>
              <a:gd name="connsiteX0" fmla="*/ 121945 h 1527175"/>
              <a:gd name="connsiteY0" fmla="*/ 121945 h 1527175"/>
              <a:gd name="connsiteX1" fmla="*/ 121945 h 1527175"/>
              <a:gd name="connsiteY1" fmla="*/ 121945 h 1527175"/>
              <a:gd name="connsiteX2" fmla="*/ 121945 h 1527175"/>
              <a:gd name="connsiteY2" fmla="*/ 121945 h 1527175"/>
              <a:gd name="connsiteX3" fmla="*/ 121945 h 1527175"/>
              <a:gd name="connsiteY3" fmla="*/ 121945 h 1527175"/>
              <a:gd name="connsiteX4" fmla="*/ 121945 h 1527175"/>
              <a:gd name="connsiteY4" fmla="*/ 121945 h 1527175"/>
              <a:gd name="connsiteX5" fmla="*/ 121945 h 1527175"/>
              <a:gd name="connsiteY5" fmla="*/ 121945 h 1527175"/>
              <a:gd name="connsiteX6" fmla="*/ 121945 h 1527175"/>
              <a:gd name="connsiteY6" fmla="*/ 121945 h 1527175"/>
              <a:gd name="connsiteX7" fmla="*/ 121945 h 1527175"/>
              <a:gd name="connsiteY7" fmla="*/ 121945 h 1527175"/>
              <a:gd name="connsiteX8" fmla="*/ 121945 h 1527175"/>
              <a:gd name="connsiteY8" fmla="*/ 121945 h 1527175"/>
              <a:gd name="connsiteX9" fmla="*/ 121945 h 1527175"/>
              <a:gd name="connsiteY9" fmla="*/ 121945 h 1527175"/>
              <a:gd name="connsiteX10" fmla="*/ 121945 h 1527175"/>
              <a:gd name="connsiteY10" fmla="*/ 121945 h 1527175"/>
              <a:gd name="connsiteX11" fmla="*/ 121945 h 1527175"/>
              <a:gd name="connsiteY11" fmla="*/ 121945 h 1527175"/>
              <a:gd name="connsiteX12" fmla="*/ 121945 h 1527175"/>
              <a:gd name="connsiteY12" fmla="*/ 121945 h 1527175"/>
              <a:gd name="connsiteX13" fmla="*/ 121945 h 1527175"/>
              <a:gd name="connsiteY13" fmla="*/ 121945 h 1527175"/>
              <a:gd name="connsiteX14" fmla="*/ 121945 h 1527175"/>
              <a:gd name="connsiteY14" fmla="*/ 121945 h 1527175"/>
              <a:gd name="connsiteX15" fmla="*/ 121945 h 1527175"/>
              <a:gd name="connsiteY15" fmla="*/ 121945 h 1527175"/>
              <a:gd name="connsiteX16" fmla="*/ 121945 h 1527175"/>
              <a:gd name="connsiteY16" fmla="*/ 121945 h 1527175"/>
              <a:gd name="connsiteX17" fmla="*/ 121945 h 1527175"/>
              <a:gd name="connsiteY17" fmla="*/ 121945 h 1527175"/>
              <a:gd name="connsiteX18" fmla="*/ 121945 h 1527175"/>
              <a:gd name="connsiteY18" fmla="*/ 121945 h 1527175"/>
              <a:gd name="connsiteX19" fmla="*/ 121945 h 1527175"/>
              <a:gd name="connsiteY19" fmla="*/ 121945 h 1527175"/>
              <a:gd name="connsiteX20" fmla="*/ 121945 h 1527175"/>
              <a:gd name="connsiteY20" fmla="*/ 121945 h 1527175"/>
              <a:gd name="connsiteX21" fmla="*/ 121945 h 1527175"/>
              <a:gd name="connsiteY21" fmla="*/ 121945 h 1527175"/>
              <a:gd name="connsiteX22" fmla="*/ 121945 h 1527175"/>
              <a:gd name="connsiteY22" fmla="*/ 121945 h 1527175"/>
              <a:gd name="connsiteX23" fmla="*/ 121945 h 1527175"/>
              <a:gd name="connsiteY23" fmla="*/ 121945 h 1527175"/>
              <a:gd name="connsiteX24" fmla="*/ 121945 h 1527175"/>
              <a:gd name="connsiteY24" fmla="*/ 121945 h 1527175"/>
              <a:gd name="connsiteX25" fmla="*/ 121945 h 1527175"/>
              <a:gd name="connsiteY25" fmla="*/ 121945 h 1527175"/>
              <a:gd name="connsiteX26" fmla="*/ 121945 h 1527175"/>
              <a:gd name="connsiteY26" fmla="*/ 121945 h 1527175"/>
              <a:gd name="connsiteX27" fmla="*/ 121945 h 1527175"/>
              <a:gd name="connsiteY27" fmla="*/ 121945 h 1527175"/>
              <a:gd name="connsiteX28" fmla="*/ 121945 h 1527175"/>
              <a:gd name="connsiteY28" fmla="*/ 121945 h 1527175"/>
              <a:gd name="connsiteX29" fmla="*/ 121945 h 1527175"/>
              <a:gd name="connsiteY29" fmla="*/ 121945 h 1527175"/>
              <a:gd name="connsiteX30" fmla="*/ 121945 h 1527175"/>
              <a:gd name="connsiteY30" fmla="*/ 121945 h 1527175"/>
              <a:gd name="connsiteX31" fmla="*/ 121945 h 1527175"/>
              <a:gd name="connsiteY31" fmla="*/ 121945 h 1527175"/>
              <a:gd name="connsiteX32" fmla="*/ 121945 h 1527175"/>
              <a:gd name="connsiteY32" fmla="*/ 121945 h 1527175"/>
              <a:gd name="connsiteX33" fmla="*/ 121945 h 1527175"/>
              <a:gd name="connsiteY33" fmla="*/ 121945 h 1527175"/>
              <a:gd name="connsiteX34" fmla="*/ 121945 h 1527175"/>
              <a:gd name="connsiteY34" fmla="*/ 121945 h 1527175"/>
              <a:gd name="connsiteX35" fmla="*/ 121945 h 1527175"/>
              <a:gd name="connsiteY35" fmla="*/ 121945 h 1527175"/>
              <a:gd name="connsiteX36" fmla="*/ 121945 h 1527175"/>
              <a:gd name="connsiteY36" fmla="*/ 121945 h 1527175"/>
              <a:gd name="connsiteX37" fmla="*/ 121945 h 1527175"/>
              <a:gd name="connsiteY37" fmla="*/ 121945 h 1527175"/>
              <a:gd name="connsiteX38" fmla="*/ 121945 h 1527175"/>
              <a:gd name="connsiteY38" fmla="*/ 121945 h 1527175"/>
              <a:gd name="connsiteX39" fmla="*/ 121945 h 1527175"/>
              <a:gd name="connsiteY39" fmla="*/ 121945 h 1527175"/>
              <a:gd name="connsiteX40" fmla="*/ 121945 h 1527175"/>
              <a:gd name="connsiteY40" fmla="*/ 121945 h 1527175"/>
              <a:gd name="connsiteX41" fmla="*/ 121945 h 1527175"/>
              <a:gd name="connsiteY41" fmla="*/ 121945 h 1527175"/>
              <a:gd name="connsiteX42" fmla="*/ 121945 h 1527175"/>
              <a:gd name="connsiteY42" fmla="*/ 121945 h 1527175"/>
              <a:gd name="connsiteX43" fmla="*/ 121945 h 1527175"/>
              <a:gd name="connsiteY43" fmla="*/ 121945 h 1527175"/>
              <a:gd name="connsiteX44" fmla="*/ 121945 h 1527175"/>
              <a:gd name="connsiteY44" fmla="*/ 121945 h 1527175"/>
              <a:gd name="connsiteX45" fmla="*/ 121945 h 1527175"/>
              <a:gd name="connsiteY45" fmla="*/ 121945 h 1527175"/>
              <a:gd name="connsiteX46" fmla="*/ 121945 h 1527175"/>
              <a:gd name="connsiteY46" fmla="*/ 121945 h 1527175"/>
              <a:gd name="connsiteX47" fmla="*/ 121945 h 1527175"/>
              <a:gd name="connsiteY47" fmla="*/ 121945 h 1527175"/>
              <a:gd name="connsiteX48" fmla="*/ 121945 h 1527175"/>
              <a:gd name="connsiteY48" fmla="*/ 121945 h 1527175"/>
              <a:gd name="connsiteX49" fmla="*/ 121945 h 1527175"/>
              <a:gd name="connsiteY49" fmla="*/ 121945 h 1527175"/>
              <a:gd name="connsiteX50" fmla="*/ 121945 h 1527175"/>
              <a:gd name="connsiteY50" fmla="*/ 121945 h 1527175"/>
              <a:gd name="connsiteX51" fmla="*/ 121945 h 1527175"/>
              <a:gd name="connsiteY51" fmla="*/ 121945 h 1527175"/>
              <a:gd name="connsiteX52" fmla="*/ 121945 h 1527175"/>
              <a:gd name="connsiteY52" fmla="*/ 121945 h 1527175"/>
              <a:gd name="connsiteX53" fmla="*/ 121945 h 1527175"/>
              <a:gd name="connsiteY53" fmla="*/ 121945 h 1527175"/>
              <a:gd name="connsiteX54" fmla="*/ 121945 h 1527175"/>
              <a:gd name="connsiteY54" fmla="*/ 121945 h 1527175"/>
              <a:gd name="connsiteX55" fmla="*/ 121945 h 1527175"/>
              <a:gd name="connsiteY55" fmla="*/ 121945 h 1527175"/>
              <a:gd name="connsiteX56" fmla="*/ 121945 h 1527175"/>
              <a:gd name="connsiteY56" fmla="*/ 121945 h 1527175"/>
              <a:gd name="connsiteX57" fmla="*/ 121945 h 1527175"/>
              <a:gd name="connsiteY57" fmla="*/ 121945 h 1527175"/>
              <a:gd name="connsiteX58" fmla="*/ 121945 h 1527175"/>
              <a:gd name="connsiteY58" fmla="*/ 121945 h 1527175"/>
              <a:gd name="connsiteX59" fmla="*/ 121945 h 1527175"/>
              <a:gd name="connsiteY59" fmla="*/ 121945 h 1527175"/>
              <a:gd name="connsiteX60" fmla="*/ 121945 h 1527175"/>
              <a:gd name="connsiteY60" fmla="*/ 121945 h 1527175"/>
              <a:gd name="connsiteX61" fmla="*/ 121945 h 1527175"/>
              <a:gd name="connsiteY61" fmla="*/ 121945 h 1527175"/>
              <a:gd name="connsiteX62" fmla="*/ 121945 h 1527175"/>
              <a:gd name="connsiteY62" fmla="*/ 121945 h 152717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</a:cxnLst>
            <a:rect l="l" t="t" r="r" b="b"/>
            <a:pathLst>
              <a:path w="1528064" h="1422400">
                <a:moveTo>
                  <a:pt x="1413423" y="233558"/>
                </a:moveTo>
                <a:lnTo>
                  <a:pt x="1019052" y="233558"/>
                </a:lnTo>
                <a:cubicBezTo>
                  <a:pt x="1019052" y="233558"/>
                  <a:pt x="1019052" y="230957"/>
                  <a:pt x="1019052" y="229657"/>
                </a:cubicBezTo>
                <a:lnTo>
                  <a:pt x="1019052" y="71973"/>
                </a:lnTo>
                <a:cubicBezTo>
                  <a:pt x="1018873" y="33979"/>
                  <a:pt x="988121" y="3227"/>
                  <a:pt x="950127" y="3048"/>
                </a:cubicBezTo>
                <a:lnTo>
                  <a:pt x="581116" y="3048"/>
                </a:lnTo>
                <a:cubicBezTo>
                  <a:pt x="543121" y="3227"/>
                  <a:pt x="512369" y="33979"/>
                  <a:pt x="512190" y="71973"/>
                </a:cubicBezTo>
                <a:lnTo>
                  <a:pt x="512190" y="229982"/>
                </a:lnTo>
                <a:cubicBezTo>
                  <a:pt x="512190" y="229982"/>
                  <a:pt x="512190" y="232583"/>
                  <a:pt x="512190" y="233883"/>
                </a:cubicBezTo>
                <a:lnTo>
                  <a:pt x="118145" y="233883"/>
                </a:lnTo>
                <a:cubicBezTo>
                  <a:pt x="54836" y="233879"/>
                  <a:pt x="3410" y="285012"/>
                  <a:pt x="3052" y="348321"/>
                </a:cubicBezTo>
                <a:lnTo>
                  <a:pt x="3052" y="1305150"/>
                </a:lnTo>
                <a:cubicBezTo>
                  <a:pt x="2512" y="1368711"/>
                  <a:pt x="53604" y="1420673"/>
                  <a:pt x="117165" y="1421213"/>
                </a:cubicBezTo>
                <a:cubicBezTo>
                  <a:pt x="117490" y="1421217"/>
                  <a:pt x="117820" y="1421217"/>
                  <a:pt x="118145" y="1421217"/>
                </a:cubicBezTo>
                <a:lnTo>
                  <a:pt x="1413423" y="1421217"/>
                </a:lnTo>
                <a:cubicBezTo>
                  <a:pt x="1476862" y="1421217"/>
                  <a:pt x="1528336" y="1369885"/>
                  <a:pt x="1528515" y="1306450"/>
                </a:cubicBezTo>
                <a:lnTo>
                  <a:pt x="1528515" y="348321"/>
                </a:lnTo>
                <a:cubicBezTo>
                  <a:pt x="1528336" y="284886"/>
                  <a:pt x="1476862" y="233554"/>
                  <a:pt x="1413423" y="233558"/>
                </a:cubicBezTo>
                <a:close/>
                <a:moveTo>
                  <a:pt x="576889" y="71969"/>
                </a:moveTo>
                <a:cubicBezTo>
                  <a:pt x="576889" y="69815"/>
                  <a:pt x="578637" y="68068"/>
                  <a:pt x="580791" y="68068"/>
                </a:cubicBezTo>
                <a:lnTo>
                  <a:pt x="950452" y="68068"/>
                </a:lnTo>
                <a:cubicBezTo>
                  <a:pt x="952606" y="68068"/>
                  <a:pt x="954353" y="69815"/>
                  <a:pt x="954353" y="71969"/>
                </a:cubicBezTo>
                <a:lnTo>
                  <a:pt x="954353" y="229978"/>
                </a:lnTo>
                <a:cubicBezTo>
                  <a:pt x="954353" y="232132"/>
                  <a:pt x="952606" y="233879"/>
                  <a:pt x="950452" y="233879"/>
                </a:cubicBezTo>
                <a:lnTo>
                  <a:pt x="581116" y="233879"/>
                </a:lnTo>
                <a:cubicBezTo>
                  <a:pt x="578970" y="234058"/>
                  <a:pt x="577084" y="232465"/>
                  <a:pt x="576901" y="230315"/>
                </a:cubicBezTo>
                <a:cubicBezTo>
                  <a:pt x="576893" y="230201"/>
                  <a:pt x="576889" y="230091"/>
                  <a:pt x="576889" y="229978"/>
                </a:cubicBezTo>
                <a:lnTo>
                  <a:pt x="576889" y="71969"/>
                </a:lnTo>
                <a:close/>
                <a:moveTo>
                  <a:pt x="196499" y="298903"/>
                </a:moveTo>
                <a:lnTo>
                  <a:pt x="453994" y="298903"/>
                </a:lnTo>
                <a:lnTo>
                  <a:pt x="453994" y="758948"/>
                </a:lnTo>
                <a:lnTo>
                  <a:pt x="348655" y="649057"/>
                </a:lnTo>
                <a:cubicBezTo>
                  <a:pt x="336195" y="636130"/>
                  <a:pt x="315610" y="635752"/>
                  <a:pt x="302683" y="648212"/>
                </a:cubicBezTo>
                <a:cubicBezTo>
                  <a:pt x="302394" y="648488"/>
                  <a:pt x="302114" y="648773"/>
                  <a:pt x="301838" y="649057"/>
                </a:cubicBezTo>
                <a:lnTo>
                  <a:pt x="196499" y="758948"/>
                </a:lnTo>
                <a:lnTo>
                  <a:pt x="196499" y="298903"/>
                </a:lnTo>
                <a:close/>
                <a:moveTo>
                  <a:pt x="1463491" y="1305150"/>
                </a:moveTo>
                <a:cubicBezTo>
                  <a:pt x="1464032" y="1332797"/>
                  <a:pt x="1442054" y="1355645"/>
                  <a:pt x="1414406" y="1356185"/>
                </a:cubicBezTo>
                <a:cubicBezTo>
                  <a:pt x="1414077" y="1356193"/>
                  <a:pt x="1413748" y="1356193"/>
                  <a:pt x="1413423" y="1356193"/>
                </a:cubicBezTo>
                <a:lnTo>
                  <a:pt x="118145" y="1356193"/>
                </a:lnTo>
                <a:cubicBezTo>
                  <a:pt x="90493" y="1356198"/>
                  <a:pt x="68072" y="1333785"/>
                  <a:pt x="68068" y="1306133"/>
                </a:cubicBezTo>
                <a:cubicBezTo>
                  <a:pt x="68068" y="1305804"/>
                  <a:pt x="68072" y="1305475"/>
                  <a:pt x="68076" y="1305150"/>
                </a:cubicBezTo>
                <a:lnTo>
                  <a:pt x="68076" y="1305150"/>
                </a:lnTo>
                <a:lnTo>
                  <a:pt x="68076" y="1144865"/>
                </a:lnTo>
                <a:lnTo>
                  <a:pt x="1463491" y="1144865"/>
                </a:lnTo>
                <a:lnTo>
                  <a:pt x="1463491" y="1305150"/>
                </a:lnTo>
                <a:close/>
                <a:moveTo>
                  <a:pt x="1463491" y="348321"/>
                </a:moveTo>
                <a:lnTo>
                  <a:pt x="1463491" y="1079841"/>
                </a:lnTo>
                <a:lnTo>
                  <a:pt x="68076" y="1079841"/>
                </a:lnTo>
                <a:lnTo>
                  <a:pt x="68076" y="348321"/>
                </a:lnTo>
                <a:cubicBezTo>
                  <a:pt x="68434" y="320926"/>
                  <a:pt x="90745" y="298903"/>
                  <a:pt x="118145" y="298903"/>
                </a:cubicBezTo>
                <a:lnTo>
                  <a:pt x="131150" y="298903"/>
                </a:lnTo>
                <a:lnTo>
                  <a:pt x="131150" y="839903"/>
                </a:lnTo>
                <a:cubicBezTo>
                  <a:pt x="131223" y="857858"/>
                  <a:pt x="145833" y="872358"/>
                  <a:pt x="163792" y="872285"/>
                </a:cubicBezTo>
                <a:cubicBezTo>
                  <a:pt x="172578" y="872248"/>
                  <a:pt x="180974" y="868660"/>
                  <a:pt x="187070" y="862336"/>
                </a:cubicBezTo>
                <a:lnTo>
                  <a:pt x="324921" y="718633"/>
                </a:lnTo>
                <a:lnTo>
                  <a:pt x="462772" y="862336"/>
                </a:lnTo>
                <a:cubicBezTo>
                  <a:pt x="475232" y="875264"/>
                  <a:pt x="495816" y="875642"/>
                  <a:pt x="508744" y="863181"/>
                </a:cubicBezTo>
                <a:cubicBezTo>
                  <a:pt x="515072" y="857085"/>
                  <a:pt x="518660" y="848685"/>
                  <a:pt x="518693" y="839903"/>
                </a:cubicBezTo>
                <a:lnTo>
                  <a:pt x="518693" y="298903"/>
                </a:lnTo>
                <a:lnTo>
                  <a:pt x="1412773" y="298903"/>
                </a:lnTo>
                <a:cubicBezTo>
                  <a:pt x="1440424" y="298541"/>
                  <a:pt x="1463130" y="320662"/>
                  <a:pt x="1463491" y="348313"/>
                </a:cubicBezTo>
                <a:cubicBezTo>
                  <a:pt x="1463491" y="348317"/>
                  <a:pt x="1463491" y="348321"/>
                  <a:pt x="1463491" y="348321"/>
                </a:cubicBezTo>
                <a:close/>
              </a:path>
            </a:pathLst>
          </a:custGeom>
          <a:solidFill>
            <a:schemeClr val="accent2"/>
          </a:solidFill>
          <a:ln w="3175" cap="flat">
            <a:solidFill>
              <a:schemeClr val="accent2"/>
            </a:solidFill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</p:spTree>
    <p:custDataLst>
      <p:tags r:id="rId31"/>
    </p:custDataLst>
  </p:cSld>
  <p:clrMapOvr>
    <a:masterClrMapping/>
  </p:clrMapOvr>
  <p:transition spd="med"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7" name="直接连接符 26"/>
          <p:cNvCxnSpPr/>
          <p:nvPr>
            <p:custDataLst>
              <p:tags r:id="rId2"/>
            </p:custDataLst>
          </p:nvPr>
        </p:nvCxnSpPr>
        <p:spPr>
          <a:xfrm>
            <a:off x="735330" y="961390"/>
            <a:ext cx="800735" cy="0"/>
          </a:xfrm>
          <a:prstGeom prst="line">
            <a:avLst/>
          </a:prstGeom>
          <a:ln w="22225">
            <a:gradFill flip="none" rotWithShape="1">
              <a:gsLst>
                <a:gs pos="0">
                  <a:srgbClr val="C871E4"/>
                </a:gs>
                <a:gs pos="77000">
                  <a:srgbClr val="C871E4">
                    <a:alpha val="4000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流程图: 过程 7"/>
          <p:cNvSpPr/>
          <p:nvPr>
            <p:custDataLst>
              <p:tags r:id="rId3"/>
            </p:custDataLst>
          </p:nvPr>
        </p:nvSpPr>
        <p:spPr>
          <a:xfrm>
            <a:off x="9607550" y="2600325"/>
            <a:ext cx="2584450" cy="4267835"/>
          </a:xfrm>
          <a:custGeom>
            <a:gdLst>
              <a:gd name="connsiteX0" fmla="*/ 0 w 4070"/>
              <a:gd name="connsiteY0" fmla="*/ 3787 h 6721"/>
              <a:gd name="connsiteX1" fmla="*/ 4066 w 4070"/>
              <a:gd name="connsiteY1" fmla="*/ 0 h 6721"/>
              <a:gd name="connsiteX2" fmla="*/ 4070 w 4070"/>
              <a:gd name="connsiteY2" fmla="*/ 6707 h 6721"/>
              <a:gd name="connsiteX3" fmla="*/ 20 w 4070"/>
              <a:gd name="connsiteY3" fmla="*/ 6721 h 6721"/>
              <a:gd name="connsiteX4" fmla="*/ 0 w 4070"/>
              <a:gd name="connsiteY4" fmla="*/ 3787 h 672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69" h="6721">
                <a:moveTo>
                  <a:pt x="0" y="3787"/>
                </a:moveTo>
                <a:lnTo>
                  <a:pt x="4066" y="0"/>
                </a:lnTo>
                <a:lnTo>
                  <a:pt x="4070" y="6707"/>
                </a:lnTo>
                <a:lnTo>
                  <a:pt x="20" y="6721"/>
                </a:lnTo>
                <a:cubicBezTo>
                  <a:pt x="15" y="5725"/>
                  <a:pt x="5" y="4783"/>
                  <a:pt x="0" y="3787"/>
                </a:cubicBezTo>
                <a:close/>
              </a:path>
            </a:pathLst>
          </a:custGeom>
          <a:gradFill flip="none" rotWithShape="1">
            <a:gsLst>
              <a:gs pos="32000">
                <a:schemeClr val="accent5">
                  <a:alpha val="0"/>
                </a:schemeClr>
              </a:gs>
              <a:gs pos="66000">
                <a:schemeClr val="accent2">
                  <a:alpha val="0"/>
                </a:schemeClr>
              </a:gs>
              <a:gs pos="0">
                <a:schemeClr val="accent5">
                  <a:alpha val="80000"/>
                </a:schemeClr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6" name="流程图: 过程 7"/>
          <p:cNvSpPr/>
          <p:nvPr>
            <p:custDataLst>
              <p:tags r:id="rId4"/>
            </p:custDataLst>
          </p:nvPr>
        </p:nvSpPr>
        <p:spPr>
          <a:xfrm>
            <a:off x="9596755" y="2618740"/>
            <a:ext cx="2604135" cy="4257040"/>
          </a:xfrm>
          <a:custGeom>
            <a:gdLst>
              <a:gd name="connsiteX0" fmla="*/ 0 w 6578"/>
              <a:gd name="connsiteY0" fmla="*/ 6094 h 10752"/>
              <a:gd name="connsiteX1" fmla="*/ 6578 w 6578"/>
              <a:gd name="connsiteY1" fmla="*/ 0 h 10752"/>
              <a:gd name="connsiteX2" fmla="*/ 6578 w 6578"/>
              <a:gd name="connsiteY2" fmla="*/ 10752 h 10752"/>
              <a:gd name="connsiteX3" fmla="*/ 25 w 6578"/>
              <a:gd name="connsiteY3" fmla="*/ 10752 h 10752"/>
              <a:gd name="connsiteX4" fmla="*/ 0 w 6578"/>
              <a:gd name="connsiteY4" fmla="*/ 6094 h 1075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78" h="10752">
                <a:moveTo>
                  <a:pt x="0" y="6094"/>
                </a:moveTo>
                <a:lnTo>
                  <a:pt x="6578" y="0"/>
                </a:lnTo>
                <a:lnTo>
                  <a:pt x="6578" y="10752"/>
                </a:lnTo>
                <a:lnTo>
                  <a:pt x="25" y="10752"/>
                </a:lnTo>
                <a:lnTo>
                  <a:pt x="0" y="6094"/>
                </a:lnTo>
                <a:close/>
              </a:path>
            </a:pathLst>
          </a:custGeom>
          <a:noFill/>
          <a:ln w="19050">
            <a:gradFill flip="none" rotWithShape="1">
              <a:gsLst>
                <a:gs pos="0">
                  <a:srgbClr val="A049DB">
                    <a:alpha val="70000"/>
                  </a:srgbClr>
                </a:gs>
                <a:gs pos="8000">
                  <a:srgbClr val="A049DB">
                    <a:alpha val="52000"/>
                  </a:srgbClr>
                </a:gs>
                <a:gs pos="30000">
                  <a:srgbClr val="4F3BE1">
                    <a:alpha val="0"/>
                  </a:srgbClr>
                </a:gs>
              </a:gsLst>
              <a:lin ang="81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chemeClr val="accent1">
                    <a:shade val="50000"/>
                  </a:schemeClr>
                </a:solidFill>
              </a:ln>
              <a:noFill/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8" name="流程图: 过程 7"/>
          <p:cNvSpPr/>
          <p:nvPr>
            <p:custDataLst>
              <p:tags r:id="rId5"/>
            </p:custDataLst>
          </p:nvPr>
        </p:nvSpPr>
        <p:spPr>
          <a:xfrm>
            <a:off x="10020935" y="4029710"/>
            <a:ext cx="1696720" cy="2828290"/>
          </a:xfrm>
          <a:custGeom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0 h 10000"/>
              <a:gd name="connsiteX0-1" fmla="*/ 0 w 10039"/>
              <a:gd name="connsiteY0-2" fmla="*/ 5589 h 10000"/>
              <a:gd name="connsiteX1-3" fmla="*/ 10039 w 10039"/>
              <a:gd name="connsiteY1-4" fmla="*/ 0 h 10000"/>
              <a:gd name="connsiteX2-5" fmla="*/ 10039 w 10039"/>
              <a:gd name="connsiteY2-6" fmla="*/ 10000 h 10000"/>
              <a:gd name="connsiteX3-7" fmla="*/ 39 w 10039"/>
              <a:gd name="connsiteY3-8" fmla="*/ 10000 h 10000"/>
              <a:gd name="connsiteX4-9" fmla="*/ 0 w 10039"/>
              <a:gd name="connsiteY4-10" fmla="*/ 5589 h 10000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039" h="10000">
                <a:moveTo>
                  <a:pt x="0" y="5589"/>
                </a:moveTo>
                <a:lnTo>
                  <a:pt x="10039" y="0"/>
                </a:lnTo>
                <a:lnTo>
                  <a:pt x="10039" y="10000"/>
                </a:lnTo>
                <a:lnTo>
                  <a:pt x="39" y="10000"/>
                </a:lnTo>
                <a:cubicBezTo>
                  <a:pt x="26" y="8530"/>
                  <a:pt x="13" y="7059"/>
                  <a:pt x="0" y="5589"/>
                </a:cubicBezTo>
                <a:close/>
              </a:path>
            </a:pathLst>
          </a:custGeom>
          <a:gradFill flip="none" rotWithShape="1">
            <a:gsLst>
              <a:gs pos="22000">
                <a:schemeClr val="accent5">
                  <a:alpha val="30000"/>
                </a:schemeClr>
              </a:gs>
              <a:gs pos="49000">
                <a:schemeClr val="accent5">
                  <a:alpha val="0"/>
                </a:schemeClr>
              </a:gs>
              <a:gs pos="100000">
                <a:schemeClr val="accent2">
                  <a:alpha val="0"/>
                </a:schemeClr>
              </a:gs>
              <a:gs pos="0">
                <a:schemeClr val="accent5">
                  <a:alpha val="80000"/>
                </a:schemeClr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9" name="流程图: 过程 7"/>
          <p:cNvSpPr/>
          <p:nvPr>
            <p:custDataLst>
              <p:tags r:id="rId6"/>
            </p:custDataLst>
          </p:nvPr>
        </p:nvSpPr>
        <p:spPr>
          <a:xfrm>
            <a:off x="10048240" y="4073525"/>
            <a:ext cx="1654810" cy="2783840"/>
          </a:xfrm>
          <a:custGeom>
            <a:gdLst>
              <a:gd name="connsiteX0" fmla="*/ 0 w 5430"/>
              <a:gd name="connsiteY0" fmla="*/ 5046 h 9088"/>
              <a:gd name="connsiteX1" fmla="*/ 5430 w 5430"/>
              <a:gd name="connsiteY1" fmla="*/ 0 h 9088"/>
              <a:gd name="connsiteX2" fmla="*/ 5430 w 5430"/>
              <a:gd name="connsiteY2" fmla="*/ 9088 h 9088"/>
              <a:gd name="connsiteX3" fmla="*/ 21 w 5430"/>
              <a:gd name="connsiteY3" fmla="*/ 9088 h 9088"/>
              <a:gd name="connsiteX4" fmla="*/ 0 w 5430"/>
              <a:gd name="connsiteY4" fmla="*/ 5046 h 908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30" h="9088">
                <a:moveTo>
                  <a:pt x="0" y="5046"/>
                </a:moveTo>
                <a:lnTo>
                  <a:pt x="5430" y="0"/>
                </a:lnTo>
                <a:lnTo>
                  <a:pt x="5430" y="9088"/>
                </a:lnTo>
                <a:lnTo>
                  <a:pt x="21" y="9088"/>
                </a:lnTo>
                <a:lnTo>
                  <a:pt x="0" y="5046"/>
                </a:lnTo>
                <a:close/>
              </a:path>
            </a:pathLst>
          </a:custGeom>
          <a:noFill/>
          <a:ln w="19050">
            <a:gradFill flip="none" rotWithShape="1">
              <a:gsLst>
                <a:gs pos="0">
                  <a:srgbClr val="A049DB">
                    <a:alpha val="70000"/>
                  </a:srgbClr>
                </a:gs>
                <a:gs pos="8000">
                  <a:srgbClr val="A049DB">
                    <a:alpha val="52000"/>
                  </a:srgbClr>
                </a:gs>
                <a:gs pos="41000">
                  <a:srgbClr val="4F3BE1">
                    <a:alpha val="0"/>
                  </a:srgbClr>
                </a:gs>
              </a:gsLst>
              <a:lin ang="81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chemeClr val="accent1">
                    <a:shade val="50000"/>
                  </a:schemeClr>
                </a:solidFill>
              </a:ln>
              <a:noFill/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11" name="流程图: 过程 7"/>
          <p:cNvSpPr/>
          <p:nvPr>
            <p:custDataLst>
              <p:tags r:id="rId7"/>
            </p:custDataLst>
          </p:nvPr>
        </p:nvSpPr>
        <p:spPr>
          <a:xfrm>
            <a:off x="11230610" y="5965825"/>
            <a:ext cx="958850" cy="900430"/>
          </a:xfrm>
          <a:custGeom>
            <a:gdLst>
              <a:gd name="connsiteX0" fmla="*/ 0 w 1510"/>
              <a:gd name="connsiteY0" fmla="*/ 1407 h 1418"/>
              <a:gd name="connsiteX1" fmla="*/ 1510 w 1510"/>
              <a:gd name="connsiteY1" fmla="*/ 0 h 1418"/>
              <a:gd name="connsiteX2" fmla="*/ 1500 w 1510"/>
              <a:gd name="connsiteY2" fmla="*/ 1418 h 1418"/>
              <a:gd name="connsiteX3" fmla="*/ 0 w 1510"/>
              <a:gd name="connsiteY3" fmla="*/ 1407 h 141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0" h="1418">
                <a:moveTo>
                  <a:pt x="0" y="1407"/>
                </a:moveTo>
                <a:lnTo>
                  <a:pt x="1510" y="0"/>
                </a:lnTo>
                <a:lnTo>
                  <a:pt x="1500" y="1418"/>
                </a:lnTo>
                <a:lnTo>
                  <a:pt x="0" y="1407"/>
                </a:lnTo>
                <a:close/>
              </a:path>
            </a:pathLst>
          </a:custGeom>
          <a:gradFill flip="none" rotWithShape="1">
            <a:gsLst>
              <a:gs pos="59000">
                <a:schemeClr val="accent2">
                  <a:alpha val="34000"/>
                </a:schemeClr>
              </a:gs>
              <a:gs pos="100000">
                <a:schemeClr val="accent3">
                  <a:alpha val="0"/>
                </a:schemeClr>
              </a:gs>
              <a:gs pos="0">
                <a:schemeClr val="accent2"/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12" name="流程图: 过程 7"/>
          <p:cNvSpPr/>
          <p:nvPr>
            <p:custDataLst>
              <p:tags r:id="rId8"/>
            </p:custDataLst>
          </p:nvPr>
        </p:nvSpPr>
        <p:spPr>
          <a:xfrm>
            <a:off x="11239500" y="6002020"/>
            <a:ext cx="943610" cy="877570"/>
          </a:xfrm>
          <a:custGeom>
            <a:gdLst>
              <a:gd name="connsiteX0" fmla="*/ 0 w 1486"/>
              <a:gd name="connsiteY0" fmla="*/ 1368 h 1382"/>
              <a:gd name="connsiteX1" fmla="*/ 1475 w 1486"/>
              <a:gd name="connsiteY1" fmla="*/ 0 h 1382"/>
              <a:gd name="connsiteX2" fmla="*/ 1486 w 1486"/>
              <a:gd name="connsiteY2" fmla="*/ 1382 h 1382"/>
              <a:gd name="connsiteX3" fmla="*/ 0 w 1486"/>
              <a:gd name="connsiteY3" fmla="*/ 1368 h 138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86" h="1382">
                <a:moveTo>
                  <a:pt x="0" y="1368"/>
                </a:moveTo>
                <a:lnTo>
                  <a:pt x="1475" y="0"/>
                </a:lnTo>
                <a:lnTo>
                  <a:pt x="1486" y="1382"/>
                </a:lnTo>
                <a:lnTo>
                  <a:pt x="0" y="1368"/>
                </a:lnTo>
                <a:close/>
              </a:path>
            </a:pathLst>
          </a:custGeom>
          <a:noFill/>
          <a:ln w="19050">
            <a:gradFill flip="none" rotWithShape="1">
              <a:gsLst>
                <a:gs pos="0">
                  <a:srgbClr val="ECDBF8">
                    <a:lumMod val="20000"/>
                    <a:lumOff val="80000"/>
                    <a:alpha val="55000"/>
                  </a:srgbClr>
                </a:gs>
                <a:gs pos="69000">
                  <a:srgbClr val="C871E4">
                    <a:alpha val="0"/>
                  </a:srgbClr>
                </a:gs>
              </a:gsLst>
              <a:lin ang="81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chemeClr val="accent1">
                    <a:shade val="50000"/>
                  </a:schemeClr>
                </a:solidFill>
              </a:ln>
              <a:noFill/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256" name="文本框 6"/>
          <p:cNvSpPr txBox="1"/>
          <p:nvPr>
            <p:custDataLst>
              <p:tags r:id="rId9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病理变化</a:t>
            </a:r>
          </a:p>
        </p:txBody>
      </p:sp>
      <p:cxnSp>
        <p:nvCxnSpPr>
          <p:cNvPr id="3" name="直接连接符 2"/>
          <p:cNvCxnSpPr/>
          <p:nvPr>
            <p:custDataLst>
              <p:tags r:id="rId10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圆角矩形 4"/>
          <p:cNvSpPr/>
          <p:nvPr>
            <p:custDataLst>
              <p:tags r:id="rId11"/>
            </p:custDataLst>
          </p:nvPr>
        </p:nvSpPr>
        <p:spPr>
          <a:xfrm>
            <a:off x="2578470" y="1701752"/>
            <a:ext cx="2042353" cy="1985052"/>
          </a:xfrm>
          <a:prstGeom prst="roundRect">
            <a:avLst/>
          </a:prstGeom>
          <a:solidFill>
            <a:schemeClr val="lt1">
              <a:lumMod val="9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>
            <a:normAutofit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9" name="椭圆 58"/>
          <p:cNvSpPr/>
          <p:nvPr>
            <p:custDataLst>
              <p:tags r:id="rId12"/>
            </p:custDataLst>
          </p:nvPr>
        </p:nvSpPr>
        <p:spPr>
          <a:xfrm>
            <a:off x="3296363" y="1478280"/>
            <a:ext cx="605748" cy="58855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254000" dist="127000" dir="4020000" sx="79000" sy="79000" algn="t" rotWithShape="0">
              <a:schemeClr val="accent1">
                <a:lumMod val="75000"/>
                <a:alpha val="4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rmAutofit/>
          </a:bodyPr>
          <a:lstStyle/>
          <a:p>
            <a:pPr algn="ctr"/>
            <a:r>
              <a:rPr lang="en-US" altLang="zh-CN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01</a:t>
            </a:r>
          </a:p>
        </p:txBody>
      </p:sp>
      <p:sp>
        <p:nvSpPr>
          <p:cNvPr id="60" name="文本框 59"/>
          <p:cNvSpPr txBox="1"/>
          <p:nvPr>
            <p:custDataLst>
              <p:tags r:id="rId13"/>
            </p:custDataLst>
          </p:nvPr>
        </p:nvSpPr>
        <p:spPr>
          <a:xfrm>
            <a:off x="2642319" y="2160974"/>
            <a:ext cx="1913836" cy="1408773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0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</a:rPr>
              <a:t>松果体区病变的病理变化主要包括肿瘤、囊肿、炎症等。</a:t>
            </a:r>
          </a:p>
        </p:txBody>
      </p:sp>
      <p:sp>
        <p:nvSpPr>
          <p:cNvPr id="61" name="圆角矩形 15"/>
          <p:cNvSpPr/>
          <p:nvPr>
            <p:custDataLst>
              <p:tags r:id="rId14"/>
            </p:custDataLst>
          </p:nvPr>
        </p:nvSpPr>
        <p:spPr>
          <a:xfrm>
            <a:off x="5083319" y="1701752"/>
            <a:ext cx="2042353" cy="1985052"/>
          </a:xfrm>
          <a:prstGeom prst="roundRect">
            <a:avLst/>
          </a:prstGeom>
          <a:solidFill>
            <a:schemeClr val="lt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>
            <a:normAutofit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62" name="椭圆 61"/>
          <p:cNvSpPr/>
          <p:nvPr>
            <p:custDataLst>
              <p:tags r:id="rId15"/>
            </p:custDataLst>
          </p:nvPr>
        </p:nvSpPr>
        <p:spPr>
          <a:xfrm>
            <a:off x="5801213" y="1478280"/>
            <a:ext cx="605748" cy="588558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>
            <a:outerShdw blurRad="279400" dist="127000" dir="4020000" sx="79000" sy="79000" algn="t" rotWithShape="0">
              <a:schemeClr val="accent5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rmAutofit/>
          </a:bodyPr>
          <a:lstStyle/>
          <a:p>
            <a:pPr algn="ctr"/>
            <a:r>
              <a:rPr lang="en-US" altLang="zh-CN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02</a:t>
            </a:r>
          </a:p>
        </p:txBody>
      </p:sp>
      <p:sp>
        <p:nvSpPr>
          <p:cNvPr id="63" name="文本框 62"/>
          <p:cNvSpPr txBox="1"/>
          <p:nvPr>
            <p:custDataLst>
              <p:tags r:id="rId16"/>
            </p:custDataLst>
          </p:nvPr>
        </p:nvSpPr>
        <p:spPr>
          <a:xfrm>
            <a:off x="5147169" y="2160974"/>
            <a:ext cx="1913836" cy="1408773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0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</a:rPr>
              <a:t>肿瘤：包括松果体细胞瘤、松果体母细胞瘤、松果体转移瘤等。</a:t>
            </a:r>
          </a:p>
        </p:txBody>
      </p:sp>
      <p:sp>
        <p:nvSpPr>
          <p:cNvPr id="64" name="圆角矩形 17"/>
          <p:cNvSpPr/>
          <p:nvPr>
            <p:custDataLst>
              <p:tags r:id="rId17"/>
            </p:custDataLst>
          </p:nvPr>
        </p:nvSpPr>
        <p:spPr>
          <a:xfrm>
            <a:off x="7578346" y="1701752"/>
            <a:ext cx="2042353" cy="1985052"/>
          </a:xfrm>
          <a:prstGeom prst="roundRect">
            <a:avLst/>
          </a:prstGeom>
          <a:solidFill>
            <a:schemeClr val="lt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>
            <a:normAutofit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65" name="椭圆 64"/>
          <p:cNvSpPr/>
          <p:nvPr>
            <p:custDataLst>
              <p:tags r:id="rId18"/>
            </p:custDataLst>
          </p:nvPr>
        </p:nvSpPr>
        <p:spPr>
          <a:xfrm>
            <a:off x="8296239" y="1478280"/>
            <a:ext cx="605748" cy="58855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101600" dist="76200" dir="4800000" sx="92000" sy="92000" algn="t" rotWithShape="0">
              <a:prstClr val="black">
                <a:alpha val="1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rmAutofit/>
          </a:bodyPr>
          <a:lstStyle/>
          <a:p>
            <a:pPr algn="ctr"/>
            <a:r>
              <a:rPr lang="en-US" altLang="zh-CN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03</a:t>
            </a:r>
          </a:p>
        </p:txBody>
      </p:sp>
      <p:sp>
        <p:nvSpPr>
          <p:cNvPr id="66" name="文本框 65"/>
          <p:cNvSpPr txBox="1"/>
          <p:nvPr>
            <p:custDataLst>
              <p:tags r:id="rId19"/>
            </p:custDataLst>
          </p:nvPr>
        </p:nvSpPr>
        <p:spPr>
          <a:xfrm>
            <a:off x="7642195" y="2160974"/>
            <a:ext cx="1913836" cy="1408773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0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</a:rPr>
              <a:t>囊肿：包括松果体囊肿、松果体囊性肿瘤等。</a:t>
            </a:r>
          </a:p>
        </p:txBody>
      </p:sp>
      <p:sp>
        <p:nvSpPr>
          <p:cNvPr id="67" name="圆角矩形 19"/>
          <p:cNvSpPr/>
          <p:nvPr>
            <p:custDataLst>
              <p:tags r:id="rId20"/>
            </p:custDataLst>
          </p:nvPr>
        </p:nvSpPr>
        <p:spPr>
          <a:xfrm>
            <a:off x="3902111" y="4157486"/>
            <a:ext cx="2042353" cy="1985052"/>
          </a:xfrm>
          <a:prstGeom prst="roundRect">
            <a:avLst/>
          </a:prstGeom>
          <a:solidFill>
            <a:schemeClr val="lt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>
            <a:normAutofit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68" name="椭圆 67"/>
          <p:cNvSpPr/>
          <p:nvPr>
            <p:custDataLst>
              <p:tags r:id="rId21"/>
            </p:custDataLst>
          </p:nvPr>
        </p:nvSpPr>
        <p:spPr>
          <a:xfrm>
            <a:off x="4620004" y="3934015"/>
            <a:ext cx="605748" cy="588558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>
            <a:outerShdw blurRad="254000" dist="127000" dir="4020000" sx="79000" sy="79000" algn="t" rotWithShape="0">
              <a:schemeClr val="accent5">
                <a:lumMod val="75000"/>
                <a:alpha val="4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rmAutofit/>
          </a:bodyPr>
          <a:lstStyle/>
          <a:p>
            <a:pPr algn="ctr"/>
            <a:r>
              <a:rPr lang="en-US" altLang="zh-CN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04</a:t>
            </a:r>
          </a:p>
        </p:txBody>
      </p:sp>
      <p:sp>
        <p:nvSpPr>
          <p:cNvPr id="69" name="文本框 68"/>
          <p:cNvSpPr txBox="1"/>
          <p:nvPr>
            <p:custDataLst>
              <p:tags r:id="rId22"/>
            </p:custDataLst>
          </p:nvPr>
        </p:nvSpPr>
        <p:spPr>
          <a:xfrm>
            <a:off x="3983969" y="4640448"/>
            <a:ext cx="1877818" cy="1424326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2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</a:rPr>
              <a:t>炎症：包括松果体炎、松果体脓肿等。</a:t>
            </a:r>
          </a:p>
        </p:txBody>
      </p:sp>
      <p:sp>
        <p:nvSpPr>
          <p:cNvPr id="70" name="圆角矩形 21"/>
          <p:cNvSpPr/>
          <p:nvPr>
            <p:custDataLst>
              <p:tags r:id="rId23"/>
            </p:custDataLst>
          </p:nvPr>
        </p:nvSpPr>
        <p:spPr>
          <a:xfrm>
            <a:off x="6406960" y="4157486"/>
            <a:ext cx="2042353" cy="1985052"/>
          </a:xfrm>
          <a:prstGeom prst="roundRect">
            <a:avLst/>
          </a:prstGeom>
          <a:solidFill>
            <a:schemeClr val="lt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>
            <a:normAutofit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71" name="椭圆 70"/>
          <p:cNvSpPr/>
          <p:nvPr>
            <p:custDataLst>
              <p:tags r:id="rId24"/>
            </p:custDataLst>
          </p:nvPr>
        </p:nvSpPr>
        <p:spPr>
          <a:xfrm>
            <a:off x="7124853" y="3934015"/>
            <a:ext cx="605748" cy="58855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254000" dist="127000" dir="4020000" sx="79000" sy="79000" algn="t" rotWithShape="0">
              <a:schemeClr val="accent1">
                <a:lumMod val="75000"/>
                <a:alpha val="4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rmAutofit/>
          </a:bodyPr>
          <a:lstStyle/>
          <a:p>
            <a:pPr algn="ctr"/>
            <a:r>
              <a:rPr lang="en-US" altLang="zh-CN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05</a:t>
            </a:r>
          </a:p>
        </p:txBody>
      </p:sp>
      <p:sp>
        <p:nvSpPr>
          <p:cNvPr id="72" name="文本框 71"/>
          <p:cNvSpPr txBox="1"/>
          <p:nvPr>
            <p:custDataLst>
              <p:tags r:id="rId25"/>
            </p:custDataLst>
          </p:nvPr>
        </p:nvSpPr>
        <p:spPr>
          <a:xfrm>
            <a:off x="6488818" y="4640448"/>
            <a:ext cx="1877818" cy="1424326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0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</a:rPr>
              <a:t>其他病理变化：包括松果体钙化、松果体萎缩等。</a:t>
            </a:r>
          </a:p>
        </p:txBody>
      </p:sp>
    </p:spTree>
    <p:custDataLst>
      <p:tags r:id="rId26"/>
    </p:custDataLst>
  </p:cSld>
  <p:clrMapOvr>
    <a:masterClrMapping/>
  </p:clrMapOvr>
  <p:transition spd="med"/>
  <p:timing/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7" name="直接连接符 26"/>
          <p:cNvCxnSpPr/>
          <p:nvPr>
            <p:custDataLst>
              <p:tags r:id="rId2"/>
            </p:custDataLst>
          </p:nvPr>
        </p:nvCxnSpPr>
        <p:spPr>
          <a:xfrm>
            <a:off x="735330" y="961390"/>
            <a:ext cx="800735" cy="0"/>
          </a:xfrm>
          <a:prstGeom prst="line">
            <a:avLst/>
          </a:prstGeom>
          <a:ln w="22225">
            <a:gradFill flip="none" rotWithShape="1">
              <a:gsLst>
                <a:gs pos="0">
                  <a:srgbClr val="C871E4"/>
                </a:gs>
                <a:gs pos="77000">
                  <a:srgbClr val="C871E4">
                    <a:alpha val="4000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流程图: 过程 7"/>
          <p:cNvSpPr/>
          <p:nvPr>
            <p:custDataLst>
              <p:tags r:id="rId3"/>
            </p:custDataLst>
          </p:nvPr>
        </p:nvSpPr>
        <p:spPr>
          <a:xfrm>
            <a:off x="9607550" y="2600325"/>
            <a:ext cx="2584450" cy="4267835"/>
          </a:xfrm>
          <a:custGeom>
            <a:gdLst>
              <a:gd name="connsiteX0" fmla="*/ 0 w 4070"/>
              <a:gd name="connsiteY0" fmla="*/ 3787 h 6721"/>
              <a:gd name="connsiteX1" fmla="*/ 4066 w 4070"/>
              <a:gd name="connsiteY1" fmla="*/ 0 h 6721"/>
              <a:gd name="connsiteX2" fmla="*/ 4070 w 4070"/>
              <a:gd name="connsiteY2" fmla="*/ 6707 h 6721"/>
              <a:gd name="connsiteX3" fmla="*/ 20 w 4070"/>
              <a:gd name="connsiteY3" fmla="*/ 6721 h 6721"/>
              <a:gd name="connsiteX4" fmla="*/ 0 w 4070"/>
              <a:gd name="connsiteY4" fmla="*/ 3787 h 672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69" h="6721">
                <a:moveTo>
                  <a:pt x="0" y="3787"/>
                </a:moveTo>
                <a:lnTo>
                  <a:pt x="4066" y="0"/>
                </a:lnTo>
                <a:lnTo>
                  <a:pt x="4070" y="6707"/>
                </a:lnTo>
                <a:lnTo>
                  <a:pt x="20" y="6721"/>
                </a:lnTo>
                <a:cubicBezTo>
                  <a:pt x="15" y="5725"/>
                  <a:pt x="5" y="4783"/>
                  <a:pt x="0" y="3787"/>
                </a:cubicBezTo>
                <a:close/>
              </a:path>
            </a:pathLst>
          </a:custGeom>
          <a:gradFill flip="none" rotWithShape="1">
            <a:gsLst>
              <a:gs pos="32000">
                <a:schemeClr val="accent5">
                  <a:alpha val="0"/>
                </a:schemeClr>
              </a:gs>
              <a:gs pos="66000">
                <a:schemeClr val="accent2">
                  <a:alpha val="0"/>
                </a:schemeClr>
              </a:gs>
              <a:gs pos="0">
                <a:schemeClr val="accent5">
                  <a:alpha val="80000"/>
                </a:schemeClr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6" name="流程图: 过程 7"/>
          <p:cNvSpPr/>
          <p:nvPr>
            <p:custDataLst>
              <p:tags r:id="rId4"/>
            </p:custDataLst>
          </p:nvPr>
        </p:nvSpPr>
        <p:spPr>
          <a:xfrm>
            <a:off x="9596755" y="2618740"/>
            <a:ext cx="2604135" cy="4257040"/>
          </a:xfrm>
          <a:custGeom>
            <a:gdLst>
              <a:gd name="connsiteX0" fmla="*/ 0 w 6578"/>
              <a:gd name="connsiteY0" fmla="*/ 6094 h 10752"/>
              <a:gd name="connsiteX1" fmla="*/ 6578 w 6578"/>
              <a:gd name="connsiteY1" fmla="*/ 0 h 10752"/>
              <a:gd name="connsiteX2" fmla="*/ 6578 w 6578"/>
              <a:gd name="connsiteY2" fmla="*/ 10752 h 10752"/>
              <a:gd name="connsiteX3" fmla="*/ 25 w 6578"/>
              <a:gd name="connsiteY3" fmla="*/ 10752 h 10752"/>
              <a:gd name="connsiteX4" fmla="*/ 0 w 6578"/>
              <a:gd name="connsiteY4" fmla="*/ 6094 h 1075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78" h="10752">
                <a:moveTo>
                  <a:pt x="0" y="6094"/>
                </a:moveTo>
                <a:lnTo>
                  <a:pt x="6578" y="0"/>
                </a:lnTo>
                <a:lnTo>
                  <a:pt x="6578" y="10752"/>
                </a:lnTo>
                <a:lnTo>
                  <a:pt x="25" y="10752"/>
                </a:lnTo>
                <a:lnTo>
                  <a:pt x="0" y="6094"/>
                </a:lnTo>
                <a:close/>
              </a:path>
            </a:pathLst>
          </a:custGeom>
          <a:noFill/>
          <a:ln w="19050">
            <a:gradFill flip="none" rotWithShape="1">
              <a:gsLst>
                <a:gs pos="0">
                  <a:srgbClr val="A049DB">
                    <a:alpha val="70000"/>
                  </a:srgbClr>
                </a:gs>
                <a:gs pos="8000">
                  <a:srgbClr val="A049DB">
                    <a:alpha val="52000"/>
                  </a:srgbClr>
                </a:gs>
                <a:gs pos="30000">
                  <a:srgbClr val="4F3BE1">
                    <a:alpha val="0"/>
                  </a:srgbClr>
                </a:gs>
              </a:gsLst>
              <a:lin ang="81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chemeClr val="accent1">
                    <a:shade val="50000"/>
                  </a:schemeClr>
                </a:solidFill>
              </a:ln>
              <a:noFill/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8" name="流程图: 过程 7"/>
          <p:cNvSpPr/>
          <p:nvPr>
            <p:custDataLst>
              <p:tags r:id="rId5"/>
            </p:custDataLst>
          </p:nvPr>
        </p:nvSpPr>
        <p:spPr>
          <a:xfrm>
            <a:off x="10020935" y="4029710"/>
            <a:ext cx="1696720" cy="2828290"/>
          </a:xfrm>
          <a:custGeom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0 h 10000"/>
              <a:gd name="connsiteX0-1" fmla="*/ 0 w 10039"/>
              <a:gd name="connsiteY0-2" fmla="*/ 5589 h 10000"/>
              <a:gd name="connsiteX1-3" fmla="*/ 10039 w 10039"/>
              <a:gd name="connsiteY1-4" fmla="*/ 0 h 10000"/>
              <a:gd name="connsiteX2-5" fmla="*/ 10039 w 10039"/>
              <a:gd name="connsiteY2-6" fmla="*/ 10000 h 10000"/>
              <a:gd name="connsiteX3-7" fmla="*/ 39 w 10039"/>
              <a:gd name="connsiteY3-8" fmla="*/ 10000 h 10000"/>
              <a:gd name="connsiteX4-9" fmla="*/ 0 w 10039"/>
              <a:gd name="connsiteY4-10" fmla="*/ 5589 h 10000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039" h="10000">
                <a:moveTo>
                  <a:pt x="0" y="5589"/>
                </a:moveTo>
                <a:lnTo>
                  <a:pt x="10039" y="0"/>
                </a:lnTo>
                <a:lnTo>
                  <a:pt x="10039" y="10000"/>
                </a:lnTo>
                <a:lnTo>
                  <a:pt x="39" y="10000"/>
                </a:lnTo>
                <a:cubicBezTo>
                  <a:pt x="26" y="8530"/>
                  <a:pt x="13" y="7059"/>
                  <a:pt x="0" y="5589"/>
                </a:cubicBezTo>
                <a:close/>
              </a:path>
            </a:pathLst>
          </a:custGeom>
          <a:gradFill flip="none" rotWithShape="1">
            <a:gsLst>
              <a:gs pos="22000">
                <a:schemeClr val="accent5">
                  <a:alpha val="30000"/>
                </a:schemeClr>
              </a:gs>
              <a:gs pos="49000">
                <a:schemeClr val="accent5">
                  <a:alpha val="0"/>
                </a:schemeClr>
              </a:gs>
              <a:gs pos="100000">
                <a:schemeClr val="accent2">
                  <a:alpha val="0"/>
                </a:schemeClr>
              </a:gs>
              <a:gs pos="0">
                <a:schemeClr val="accent5">
                  <a:alpha val="80000"/>
                </a:schemeClr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9" name="流程图: 过程 7"/>
          <p:cNvSpPr/>
          <p:nvPr>
            <p:custDataLst>
              <p:tags r:id="rId6"/>
            </p:custDataLst>
          </p:nvPr>
        </p:nvSpPr>
        <p:spPr>
          <a:xfrm>
            <a:off x="10048240" y="4073525"/>
            <a:ext cx="1654810" cy="2783840"/>
          </a:xfrm>
          <a:custGeom>
            <a:gdLst>
              <a:gd name="connsiteX0" fmla="*/ 0 w 5430"/>
              <a:gd name="connsiteY0" fmla="*/ 5046 h 9088"/>
              <a:gd name="connsiteX1" fmla="*/ 5430 w 5430"/>
              <a:gd name="connsiteY1" fmla="*/ 0 h 9088"/>
              <a:gd name="connsiteX2" fmla="*/ 5430 w 5430"/>
              <a:gd name="connsiteY2" fmla="*/ 9088 h 9088"/>
              <a:gd name="connsiteX3" fmla="*/ 21 w 5430"/>
              <a:gd name="connsiteY3" fmla="*/ 9088 h 9088"/>
              <a:gd name="connsiteX4" fmla="*/ 0 w 5430"/>
              <a:gd name="connsiteY4" fmla="*/ 5046 h 908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30" h="9088">
                <a:moveTo>
                  <a:pt x="0" y="5046"/>
                </a:moveTo>
                <a:lnTo>
                  <a:pt x="5430" y="0"/>
                </a:lnTo>
                <a:lnTo>
                  <a:pt x="5430" y="9088"/>
                </a:lnTo>
                <a:lnTo>
                  <a:pt x="21" y="9088"/>
                </a:lnTo>
                <a:lnTo>
                  <a:pt x="0" y="5046"/>
                </a:lnTo>
                <a:close/>
              </a:path>
            </a:pathLst>
          </a:custGeom>
          <a:noFill/>
          <a:ln w="19050">
            <a:gradFill flip="none" rotWithShape="1">
              <a:gsLst>
                <a:gs pos="0">
                  <a:srgbClr val="A049DB">
                    <a:alpha val="70000"/>
                  </a:srgbClr>
                </a:gs>
                <a:gs pos="8000">
                  <a:srgbClr val="A049DB">
                    <a:alpha val="52000"/>
                  </a:srgbClr>
                </a:gs>
                <a:gs pos="41000">
                  <a:srgbClr val="4F3BE1">
                    <a:alpha val="0"/>
                  </a:srgbClr>
                </a:gs>
              </a:gsLst>
              <a:lin ang="81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chemeClr val="accent1">
                    <a:shade val="50000"/>
                  </a:schemeClr>
                </a:solidFill>
              </a:ln>
              <a:noFill/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11" name="流程图: 过程 7"/>
          <p:cNvSpPr/>
          <p:nvPr>
            <p:custDataLst>
              <p:tags r:id="rId7"/>
            </p:custDataLst>
          </p:nvPr>
        </p:nvSpPr>
        <p:spPr>
          <a:xfrm>
            <a:off x="11230610" y="5965825"/>
            <a:ext cx="958850" cy="900430"/>
          </a:xfrm>
          <a:custGeom>
            <a:gdLst>
              <a:gd name="connsiteX0" fmla="*/ 0 w 1510"/>
              <a:gd name="connsiteY0" fmla="*/ 1407 h 1418"/>
              <a:gd name="connsiteX1" fmla="*/ 1510 w 1510"/>
              <a:gd name="connsiteY1" fmla="*/ 0 h 1418"/>
              <a:gd name="connsiteX2" fmla="*/ 1500 w 1510"/>
              <a:gd name="connsiteY2" fmla="*/ 1418 h 1418"/>
              <a:gd name="connsiteX3" fmla="*/ 0 w 1510"/>
              <a:gd name="connsiteY3" fmla="*/ 1407 h 141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0" h="1418">
                <a:moveTo>
                  <a:pt x="0" y="1407"/>
                </a:moveTo>
                <a:lnTo>
                  <a:pt x="1510" y="0"/>
                </a:lnTo>
                <a:lnTo>
                  <a:pt x="1500" y="1418"/>
                </a:lnTo>
                <a:lnTo>
                  <a:pt x="0" y="1407"/>
                </a:lnTo>
                <a:close/>
              </a:path>
            </a:pathLst>
          </a:custGeom>
          <a:gradFill flip="none" rotWithShape="1">
            <a:gsLst>
              <a:gs pos="59000">
                <a:schemeClr val="accent2">
                  <a:alpha val="34000"/>
                </a:schemeClr>
              </a:gs>
              <a:gs pos="100000">
                <a:schemeClr val="accent3">
                  <a:alpha val="0"/>
                </a:schemeClr>
              </a:gs>
              <a:gs pos="0">
                <a:schemeClr val="accent2"/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12" name="流程图: 过程 7"/>
          <p:cNvSpPr/>
          <p:nvPr>
            <p:custDataLst>
              <p:tags r:id="rId8"/>
            </p:custDataLst>
          </p:nvPr>
        </p:nvSpPr>
        <p:spPr>
          <a:xfrm>
            <a:off x="11239500" y="6002020"/>
            <a:ext cx="943610" cy="877570"/>
          </a:xfrm>
          <a:custGeom>
            <a:gdLst>
              <a:gd name="connsiteX0" fmla="*/ 0 w 1486"/>
              <a:gd name="connsiteY0" fmla="*/ 1368 h 1382"/>
              <a:gd name="connsiteX1" fmla="*/ 1475 w 1486"/>
              <a:gd name="connsiteY1" fmla="*/ 0 h 1382"/>
              <a:gd name="connsiteX2" fmla="*/ 1486 w 1486"/>
              <a:gd name="connsiteY2" fmla="*/ 1382 h 1382"/>
              <a:gd name="connsiteX3" fmla="*/ 0 w 1486"/>
              <a:gd name="connsiteY3" fmla="*/ 1368 h 138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86" h="1382">
                <a:moveTo>
                  <a:pt x="0" y="1368"/>
                </a:moveTo>
                <a:lnTo>
                  <a:pt x="1475" y="0"/>
                </a:lnTo>
                <a:lnTo>
                  <a:pt x="1486" y="1382"/>
                </a:lnTo>
                <a:lnTo>
                  <a:pt x="0" y="1368"/>
                </a:lnTo>
                <a:close/>
              </a:path>
            </a:pathLst>
          </a:custGeom>
          <a:noFill/>
          <a:ln w="19050">
            <a:gradFill flip="none" rotWithShape="1">
              <a:gsLst>
                <a:gs pos="0">
                  <a:srgbClr val="ECDBF8">
                    <a:lumMod val="20000"/>
                    <a:lumOff val="80000"/>
                    <a:alpha val="55000"/>
                  </a:srgbClr>
                </a:gs>
                <a:gs pos="69000">
                  <a:srgbClr val="C871E4">
                    <a:alpha val="0"/>
                  </a:srgbClr>
                </a:gs>
              </a:gsLst>
              <a:lin ang="81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chemeClr val="accent1">
                    <a:shade val="50000"/>
                  </a:schemeClr>
                </a:solidFill>
              </a:ln>
              <a:noFill/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256" name="文本框 6"/>
          <p:cNvSpPr txBox="1"/>
          <p:nvPr>
            <p:custDataLst>
              <p:tags r:id="rId9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病理诊断方法</a:t>
            </a:r>
          </a:p>
        </p:txBody>
      </p:sp>
      <p:cxnSp>
        <p:nvCxnSpPr>
          <p:cNvPr id="3" name="直接连接符 2"/>
          <p:cNvCxnSpPr/>
          <p:nvPr>
            <p:custDataLst>
              <p:tags r:id="rId10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圆角矩形 3"/>
          <p:cNvSpPr/>
          <p:nvPr>
            <p:custDataLst>
              <p:tags r:id="rId11"/>
            </p:custDataLst>
          </p:nvPr>
        </p:nvSpPr>
        <p:spPr>
          <a:xfrm>
            <a:off x="1548753" y="1477953"/>
            <a:ext cx="1608378" cy="3164558"/>
          </a:xfrm>
          <a:prstGeom prst="roundRect">
            <a:avLst>
              <a:gd name="adj" fmla="val 50000"/>
            </a:avLst>
          </a:prstGeom>
          <a:gradFill>
            <a:gsLst>
              <a:gs pos="65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37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7" name="文本框 56"/>
          <p:cNvSpPr txBox="1"/>
          <p:nvPr>
            <p:custDataLst>
              <p:tags r:id="rId12"/>
            </p:custDataLst>
          </p:nvPr>
        </p:nvSpPr>
        <p:spPr>
          <a:xfrm>
            <a:off x="1643594" y="1853988"/>
            <a:ext cx="1418042" cy="2425486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0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影像学检查：CT、MRI等影像学检查可以提供病变的形态、位置等信息</a:t>
            </a:r>
          </a:p>
        </p:txBody>
      </p:sp>
      <p:sp>
        <p:nvSpPr>
          <p:cNvPr id="58" name="椭圆 57"/>
          <p:cNvSpPr/>
          <p:nvPr>
            <p:custDataLst>
              <p:tags r:id="rId13"/>
            </p:custDataLst>
          </p:nvPr>
        </p:nvSpPr>
        <p:spPr>
          <a:xfrm>
            <a:off x="2260389" y="4816504"/>
            <a:ext cx="185104" cy="185766"/>
          </a:xfrm>
          <a:prstGeom prst="ellipse">
            <a:avLst/>
          </a:prstGeom>
          <a:gradFill>
            <a:gsLst>
              <a:gs pos="65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37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9" name="椭圆 58"/>
          <p:cNvSpPr/>
          <p:nvPr>
            <p:custDataLst>
              <p:tags r:id="rId14"/>
            </p:custDataLst>
          </p:nvPr>
        </p:nvSpPr>
        <p:spPr>
          <a:xfrm>
            <a:off x="2223761" y="5176261"/>
            <a:ext cx="259015" cy="260334"/>
          </a:xfrm>
          <a:prstGeom prst="ellipse">
            <a:avLst/>
          </a:prstGeom>
          <a:gradFill>
            <a:gsLst>
              <a:gs pos="65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37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0" name="椭圆 59"/>
          <p:cNvSpPr/>
          <p:nvPr>
            <p:custDataLst>
              <p:tags r:id="rId15"/>
            </p:custDataLst>
          </p:nvPr>
        </p:nvSpPr>
        <p:spPr>
          <a:xfrm>
            <a:off x="2089022" y="5610587"/>
            <a:ext cx="528495" cy="531133"/>
          </a:xfrm>
          <a:prstGeom prst="ellipse">
            <a:avLst/>
          </a:prstGeom>
          <a:gradFill>
            <a:gsLst>
              <a:gs pos="65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37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/>
          <a:p>
            <a:pPr algn="ctr"/>
            <a:r>
              <a:rPr lang="en-US" altLang="zh-CN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01</a:t>
            </a:r>
          </a:p>
        </p:txBody>
      </p:sp>
      <p:sp>
        <p:nvSpPr>
          <p:cNvPr id="61" name="圆角矩形 10"/>
          <p:cNvSpPr/>
          <p:nvPr>
            <p:custDataLst>
              <p:tags r:id="rId16"/>
            </p:custDataLst>
          </p:nvPr>
        </p:nvSpPr>
        <p:spPr>
          <a:xfrm>
            <a:off x="3390637" y="1477953"/>
            <a:ext cx="1608378" cy="3164558"/>
          </a:xfrm>
          <a:prstGeom prst="roundRect">
            <a:avLst>
              <a:gd name="adj" fmla="val 50000"/>
            </a:avLst>
          </a:prstGeom>
          <a:gradFill>
            <a:gsLst>
              <a:gs pos="65000">
                <a:schemeClr val="accent2">
                  <a:lumMod val="75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  <a:gs pos="3700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2" name="文本框 61"/>
          <p:cNvSpPr txBox="1"/>
          <p:nvPr>
            <p:custDataLst>
              <p:tags r:id="rId17"/>
            </p:custDataLst>
          </p:nvPr>
        </p:nvSpPr>
        <p:spPr>
          <a:xfrm>
            <a:off x="3485479" y="1853988"/>
            <a:ext cx="1418042" cy="2425486"/>
          </a:xfrm>
          <a:prstGeom prst="rect">
            <a:avLst/>
          </a:prstGeom>
          <a:noFill/>
        </p:spPr>
        <p:txBody>
          <a:bodyPr wrap="square" rtlCol="0" anchor="ctr" anchorCtr="0">
            <a:normAutofit lnSpcReduction="10000"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组织病理学检查：通过手术切除病变组织进行病理学检查，可以明确病变的性质和类型</a:t>
            </a:r>
          </a:p>
        </p:txBody>
      </p:sp>
      <p:sp>
        <p:nvSpPr>
          <p:cNvPr id="63" name="椭圆 62"/>
          <p:cNvSpPr/>
          <p:nvPr>
            <p:custDataLst>
              <p:tags r:id="rId18"/>
            </p:custDataLst>
          </p:nvPr>
        </p:nvSpPr>
        <p:spPr>
          <a:xfrm>
            <a:off x="4102274" y="4816504"/>
            <a:ext cx="185104" cy="185766"/>
          </a:xfrm>
          <a:prstGeom prst="ellipse">
            <a:avLst/>
          </a:prstGeom>
          <a:gradFill>
            <a:gsLst>
              <a:gs pos="65000">
                <a:schemeClr val="accent2">
                  <a:lumMod val="75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  <a:gs pos="3700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4" name="椭圆 63"/>
          <p:cNvSpPr/>
          <p:nvPr>
            <p:custDataLst>
              <p:tags r:id="rId19"/>
            </p:custDataLst>
          </p:nvPr>
        </p:nvSpPr>
        <p:spPr>
          <a:xfrm>
            <a:off x="4065646" y="5176261"/>
            <a:ext cx="259015" cy="260334"/>
          </a:xfrm>
          <a:prstGeom prst="ellipse">
            <a:avLst/>
          </a:prstGeom>
          <a:gradFill>
            <a:gsLst>
              <a:gs pos="65000">
                <a:schemeClr val="accent2">
                  <a:lumMod val="75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  <a:gs pos="3700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5" name="椭圆 64"/>
          <p:cNvSpPr/>
          <p:nvPr>
            <p:custDataLst>
              <p:tags r:id="rId20"/>
            </p:custDataLst>
          </p:nvPr>
        </p:nvSpPr>
        <p:spPr>
          <a:xfrm>
            <a:off x="3930905" y="5610587"/>
            <a:ext cx="528495" cy="531133"/>
          </a:xfrm>
          <a:prstGeom prst="ellipse">
            <a:avLst/>
          </a:prstGeom>
          <a:gradFill>
            <a:gsLst>
              <a:gs pos="65000">
                <a:schemeClr val="accent2">
                  <a:lumMod val="75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  <a:gs pos="3700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/>
          <a:p>
            <a:pPr algn="ctr"/>
            <a:r>
              <a:rPr lang="en-US" altLang="zh-CN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02</a:t>
            </a:r>
          </a:p>
        </p:txBody>
      </p:sp>
      <p:sp>
        <p:nvSpPr>
          <p:cNvPr id="66" name="圆角矩形 20"/>
          <p:cNvSpPr/>
          <p:nvPr>
            <p:custDataLst>
              <p:tags r:id="rId21"/>
            </p:custDataLst>
          </p:nvPr>
        </p:nvSpPr>
        <p:spPr>
          <a:xfrm>
            <a:off x="5274383" y="1477953"/>
            <a:ext cx="1608378" cy="3164558"/>
          </a:xfrm>
          <a:prstGeom prst="roundRect">
            <a:avLst>
              <a:gd name="adj" fmla="val 50000"/>
            </a:avLst>
          </a:prstGeom>
          <a:gradFill>
            <a:gsLst>
              <a:gs pos="65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37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7" name="文本框 66"/>
          <p:cNvSpPr txBox="1"/>
          <p:nvPr>
            <p:custDataLst>
              <p:tags r:id="rId22"/>
            </p:custDataLst>
          </p:nvPr>
        </p:nvSpPr>
        <p:spPr>
          <a:xfrm>
            <a:off x="5369224" y="1853988"/>
            <a:ext cx="1418042" cy="2425486"/>
          </a:xfrm>
          <a:prstGeom prst="rect">
            <a:avLst/>
          </a:prstGeom>
          <a:noFill/>
        </p:spPr>
        <p:txBody>
          <a:bodyPr wrap="square" rtlCol="0" anchor="ctr" anchorCtr="0">
            <a:normAutofit lnSpcReduction="10000"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免疫组化检查：通过免疫组化染色技术，可以检测病变组织中的特定蛋白质表达，辅助诊断</a:t>
            </a:r>
          </a:p>
        </p:txBody>
      </p:sp>
      <p:sp>
        <p:nvSpPr>
          <p:cNvPr id="68" name="椭圆 67"/>
          <p:cNvSpPr/>
          <p:nvPr>
            <p:custDataLst>
              <p:tags r:id="rId23"/>
            </p:custDataLst>
          </p:nvPr>
        </p:nvSpPr>
        <p:spPr>
          <a:xfrm>
            <a:off x="5986019" y="4816504"/>
            <a:ext cx="185104" cy="185766"/>
          </a:xfrm>
          <a:prstGeom prst="ellipse">
            <a:avLst/>
          </a:prstGeom>
          <a:gradFill>
            <a:gsLst>
              <a:gs pos="65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37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9" name="椭圆 68"/>
          <p:cNvSpPr/>
          <p:nvPr>
            <p:custDataLst>
              <p:tags r:id="rId24"/>
            </p:custDataLst>
          </p:nvPr>
        </p:nvSpPr>
        <p:spPr>
          <a:xfrm>
            <a:off x="5949391" y="5176261"/>
            <a:ext cx="259015" cy="260334"/>
          </a:xfrm>
          <a:prstGeom prst="ellipse">
            <a:avLst/>
          </a:prstGeom>
          <a:gradFill>
            <a:gsLst>
              <a:gs pos="65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37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0" name="椭圆 69"/>
          <p:cNvSpPr/>
          <p:nvPr>
            <p:custDataLst>
              <p:tags r:id="rId25"/>
            </p:custDataLst>
          </p:nvPr>
        </p:nvSpPr>
        <p:spPr>
          <a:xfrm>
            <a:off x="5814651" y="5610587"/>
            <a:ext cx="528495" cy="531133"/>
          </a:xfrm>
          <a:prstGeom prst="ellipse">
            <a:avLst/>
          </a:prstGeom>
          <a:gradFill>
            <a:gsLst>
              <a:gs pos="65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37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/>
          <a:p>
            <a:pPr algn="ctr"/>
            <a:r>
              <a:rPr lang="en-US" altLang="zh-CN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03</a:t>
            </a:r>
          </a:p>
        </p:txBody>
      </p:sp>
      <p:sp>
        <p:nvSpPr>
          <p:cNvPr id="71" name="圆角矩形 25"/>
          <p:cNvSpPr/>
          <p:nvPr>
            <p:custDataLst>
              <p:tags r:id="rId26"/>
            </p:custDataLst>
          </p:nvPr>
        </p:nvSpPr>
        <p:spPr>
          <a:xfrm>
            <a:off x="7158128" y="1477953"/>
            <a:ext cx="1608378" cy="3164558"/>
          </a:xfrm>
          <a:prstGeom prst="roundRect">
            <a:avLst>
              <a:gd name="adj" fmla="val 50000"/>
            </a:avLst>
          </a:prstGeom>
          <a:gradFill>
            <a:gsLst>
              <a:gs pos="65000">
                <a:schemeClr val="accent2">
                  <a:lumMod val="75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  <a:gs pos="3700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2" name="文本框 71"/>
          <p:cNvSpPr txBox="1"/>
          <p:nvPr>
            <p:custDataLst>
              <p:tags r:id="rId27"/>
            </p:custDataLst>
          </p:nvPr>
        </p:nvSpPr>
        <p:spPr>
          <a:xfrm>
            <a:off x="7252969" y="1853988"/>
            <a:ext cx="1418042" cy="2425486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0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基因检测：通过基因检测技术，可以检测病变组织中的基因突变，辅助诊断</a:t>
            </a:r>
          </a:p>
        </p:txBody>
      </p:sp>
      <p:sp>
        <p:nvSpPr>
          <p:cNvPr id="73" name="椭圆 72"/>
          <p:cNvSpPr/>
          <p:nvPr>
            <p:custDataLst>
              <p:tags r:id="rId28"/>
            </p:custDataLst>
          </p:nvPr>
        </p:nvSpPr>
        <p:spPr>
          <a:xfrm>
            <a:off x="7869764" y="4816504"/>
            <a:ext cx="185104" cy="185766"/>
          </a:xfrm>
          <a:prstGeom prst="ellipse">
            <a:avLst/>
          </a:prstGeom>
          <a:gradFill>
            <a:gsLst>
              <a:gs pos="65000">
                <a:schemeClr val="accent2">
                  <a:lumMod val="75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  <a:gs pos="3700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4" name="椭圆 73"/>
          <p:cNvSpPr/>
          <p:nvPr>
            <p:custDataLst>
              <p:tags r:id="rId29"/>
            </p:custDataLst>
          </p:nvPr>
        </p:nvSpPr>
        <p:spPr>
          <a:xfrm>
            <a:off x="7833136" y="5176261"/>
            <a:ext cx="259015" cy="260334"/>
          </a:xfrm>
          <a:prstGeom prst="ellipse">
            <a:avLst/>
          </a:prstGeom>
          <a:gradFill>
            <a:gsLst>
              <a:gs pos="65000">
                <a:schemeClr val="accent2">
                  <a:lumMod val="75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  <a:gs pos="3700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5" name="椭圆 74"/>
          <p:cNvSpPr/>
          <p:nvPr>
            <p:custDataLst>
              <p:tags r:id="rId30"/>
            </p:custDataLst>
          </p:nvPr>
        </p:nvSpPr>
        <p:spPr>
          <a:xfrm>
            <a:off x="7698396" y="5610587"/>
            <a:ext cx="528495" cy="531133"/>
          </a:xfrm>
          <a:prstGeom prst="ellipse">
            <a:avLst/>
          </a:prstGeom>
          <a:gradFill>
            <a:gsLst>
              <a:gs pos="65000">
                <a:schemeClr val="accent2">
                  <a:lumMod val="75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  <a:gs pos="3700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/>
          <a:p>
            <a:pPr algn="ctr"/>
            <a:r>
              <a:rPr lang="en-US" altLang="zh-CN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04</a:t>
            </a:r>
          </a:p>
        </p:txBody>
      </p:sp>
      <p:sp>
        <p:nvSpPr>
          <p:cNvPr id="76" name="圆角矩形 30"/>
          <p:cNvSpPr/>
          <p:nvPr>
            <p:custDataLst>
              <p:tags r:id="rId31"/>
            </p:custDataLst>
          </p:nvPr>
        </p:nvSpPr>
        <p:spPr>
          <a:xfrm>
            <a:off x="9041873" y="1477953"/>
            <a:ext cx="1608378" cy="3164558"/>
          </a:xfrm>
          <a:prstGeom prst="roundRect">
            <a:avLst>
              <a:gd name="adj" fmla="val 50000"/>
            </a:avLst>
          </a:prstGeom>
          <a:gradFill>
            <a:gsLst>
              <a:gs pos="65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37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7" name="文本框 76"/>
          <p:cNvSpPr txBox="1"/>
          <p:nvPr>
            <p:custDataLst>
              <p:tags r:id="rId32"/>
            </p:custDataLst>
          </p:nvPr>
        </p:nvSpPr>
        <p:spPr>
          <a:xfrm>
            <a:off x="9136715" y="1853988"/>
            <a:ext cx="1418042" cy="2425486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0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细胞学检查：通过细胞学检查，可以检测病变组织中的细胞形态和结构，辅助诊断</a:t>
            </a:r>
          </a:p>
        </p:txBody>
      </p:sp>
      <p:sp>
        <p:nvSpPr>
          <p:cNvPr id="78" name="椭圆 77"/>
          <p:cNvSpPr/>
          <p:nvPr>
            <p:custDataLst>
              <p:tags r:id="rId33"/>
            </p:custDataLst>
          </p:nvPr>
        </p:nvSpPr>
        <p:spPr>
          <a:xfrm>
            <a:off x="9753510" y="4816504"/>
            <a:ext cx="185104" cy="185766"/>
          </a:xfrm>
          <a:prstGeom prst="ellipse">
            <a:avLst/>
          </a:prstGeom>
          <a:gradFill>
            <a:gsLst>
              <a:gs pos="65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37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9" name="椭圆 78"/>
          <p:cNvSpPr/>
          <p:nvPr>
            <p:custDataLst>
              <p:tags r:id="rId34"/>
            </p:custDataLst>
          </p:nvPr>
        </p:nvSpPr>
        <p:spPr>
          <a:xfrm>
            <a:off x="9716881" y="5176261"/>
            <a:ext cx="259015" cy="260334"/>
          </a:xfrm>
          <a:prstGeom prst="ellipse">
            <a:avLst/>
          </a:prstGeom>
          <a:gradFill>
            <a:gsLst>
              <a:gs pos="65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37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0" name="椭圆 79"/>
          <p:cNvSpPr/>
          <p:nvPr>
            <p:custDataLst>
              <p:tags r:id="rId35"/>
            </p:custDataLst>
          </p:nvPr>
        </p:nvSpPr>
        <p:spPr>
          <a:xfrm>
            <a:off x="9582141" y="5610587"/>
            <a:ext cx="528495" cy="531133"/>
          </a:xfrm>
          <a:prstGeom prst="ellipse">
            <a:avLst/>
          </a:prstGeom>
          <a:gradFill>
            <a:gsLst>
              <a:gs pos="65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37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/>
          <a:p>
            <a:pPr algn="ctr"/>
            <a:r>
              <a:rPr lang="en-US" altLang="zh-CN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05</a:t>
            </a:r>
          </a:p>
        </p:txBody>
      </p:sp>
    </p:spTree>
    <p:custDataLst>
      <p:tags r:id="rId36"/>
    </p:custDataLst>
  </p:cSld>
  <p:clrMapOvr>
    <a:masterClrMapping/>
  </p:clrMapOvr>
  <p:transition spd="med"/>
  <p:timing/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文本占位符 3"/>
          <p:cNvSpPr/>
          <p:nvPr>
            <p:ph type="body" idx="8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pPr lvl="0"/>
            <a:r>
              <a:rPr>
                <a:gradFill>
                  <a:gsLst>
                    <a:gs pos="0">
                      <a:schemeClr val="accent4"/>
                    </a:gs>
                    <a:gs pos="100000">
                      <a:schemeClr val="accent4">
                        <a:alpha val="0"/>
                      </a:schemeClr>
                    </a:gs>
                  </a:gsLst>
                  <a:lin ang="5400000" scaled="0"/>
                </a:gradFill>
              </a:rPr>
              <a:t>3</a:t>
            </a:r>
          </a:p>
        </p:txBody>
      </p:sp>
      <p:sp>
        <p:nvSpPr>
          <p:cNvPr id="5" name="标题 4"/>
          <p:cNvSpPr/>
          <p:nvPr>
            <p:ph type="title" idx="7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/>
                </a:solidFill>
              </a:rPr>
              <a:t>影像与病理对照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7" name="直接连接符 26"/>
          <p:cNvCxnSpPr/>
          <p:nvPr>
            <p:custDataLst>
              <p:tags r:id="rId2"/>
            </p:custDataLst>
          </p:nvPr>
        </p:nvCxnSpPr>
        <p:spPr>
          <a:xfrm>
            <a:off x="735330" y="961390"/>
            <a:ext cx="800735" cy="0"/>
          </a:xfrm>
          <a:prstGeom prst="line">
            <a:avLst/>
          </a:prstGeom>
          <a:ln w="22225">
            <a:gradFill flip="none" rotWithShape="1">
              <a:gsLst>
                <a:gs pos="0">
                  <a:srgbClr val="C871E4"/>
                </a:gs>
                <a:gs pos="77000">
                  <a:srgbClr val="C871E4">
                    <a:alpha val="4000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流程图: 过程 7"/>
          <p:cNvSpPr/>
          <p:nvPr>
            <p:custDataLst>
              <p:tags r:id="rId3"/>
            </p:custDataLst>
          </p:nvPr>
        </p:nvSpPr>
        <p:spPr>
          <a:xfrm>
            <a:off x="9607550" y="2600325"/>
            <a:ext cx="2584450" cy="4267835"/>
          </a:xfrm>
          <a:custGeom>
            <a:gdLst>
              <a:gd name="connsiteX0" fmla="*/ 0 w 4070"/>
              <a:gd name="connsiteY0" fmla="*/ 3787 h 6721"/>
              <a:gd name="connsiteX1" fmla="*/ 4066 w 4070"/>
              <a:gd name="connsiteY1" fmla="*/ 0 h 6721"/>
              <a:gd name="connsiteX2" fmla="*/ 4070 w 4070"/>
              <a:gd name="connsiteY2" fmla="*/ 6707 h 6721"/>
              <a:gd name="connsiteX3" fmla="*/ 20 w 4070"/>
              <a:gd name="connsiteY3" fmla="*/ 6721 h 6721"/>
              <a:gd name="connsiteX4" fmla="*/ 0 w 4070"/>
              <a:gd name="connsiteY4" fmla="*/ 3787 h 672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69" h="6721">
                <a:moveTo>
                  <a:pt x="0" y="3787"/>
                </a:moveTo>
                <a:lnTo>
                  <a:pt x="4066" y="0"/>
                </a:lnTo>
                <a:lnTo>
                  <a:pt x="4070" y="6707"/>
                </a:lnTo>
                <a:lnTo>
                  <a:pt x="20" y="6721"/>
                </a:lnTo>
                <a:cubicBezTo>
                  <a:pt x="15" y="5725"/>
                  <a:pt x="5" y="4783"/>
                  <a:pt x="0" y="3787"/>
                </a:cubicBezTo>
                <a:close/>
              </a:path>
            </a:pathLst>
          </a:custGeom>
          <a:gradFill flip="none" rotWithShape="1">
            <a:gsLst>
              <a:gs pos="32000">
                <a:schemeClr val="accent5">
                  <a:alpha val="0"/>
                </a:schemeClr>
              </a:gs>
              <a:gs pos="66000">
                <a:schemeClr val="accent2">
                  <a:alpha val="0"/>
                </a:schemeClr>
              </a:gs>
              <a:gs pos="0">
                <a:schemeClr val="accent5">
                  <a:alpha val="80000"/>
                </a:schemeClr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17" name="流程图: 过程 7"/>
          <p:cNvSpPr/>
          <p:nvPr>
            <p:custDataLst>
              <p:tags r:id="rId4"/>
            </p:custDataLst>
          </p:nvPr>
        </p:nvSpPr>
        <p:spPr>
          <a:xfrm>
            <a:off x="9596755" y="2618740"/>
            <a:ext cx="2604135" cy="4257040"/>
          </a:xfrm>
          <a:custGeom>
            <a:gdLst>
              <a:gd name="connsiteX0" fmla="*/ 0 w 6578"/>
              <a:gd name="connsiteY0" fmla="*/ 6094 h 10752"/>
              <a:gd name="connsiteX1" fmla="*/ 6578 w 6578"/>
              <a:gd name="connsiteY1" fmla="*/ 0 h 10752"/>
              <a:gd name="connsiteX2" fmla="*/ 6578 w 6578"/>
              <a:gd name="connsiteY2" fmla="*/ 10752 h 10752"/>
              <a:gd name="connsiteX3" fmla="*/ 25 w 6578"/>
              <a:gd name="connsiteY3" fmla="*/ 10752 h 10752"/>
              <a:gd name="connsiteX4" fmla="*/ 0 w 6578"/>
              <a:gd name="connsiteY4" fmla="*/ 6094 h 1075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78" h="10752">
                <a:moveTo>
                  <a:pt x="0" y="6094"/>
                </a:moveTo>
                <a:lnTo>
                  <a:pt x="6578" y="0"/>
                </a:lnTo>
                <a:lnTo>
                  <a:pt x="6578" y="10752"/>
                </a:lnTo>
                <a:lnTo>
                  <a:pt x="25" y="10752"/>
                </a:lnTo>
                <a:lnTo>
                  <a:pt x="0" y="6094"/>
                </a:lnTo>
                <a:close/>
              </a:path>
            </a:pathLst>
          </a:custGeom>
          <a:noFill/>
          <a:ln w="19050">
            <a:gradFill flip="none" rotWithShape="1">
              <a:gsLst>
                <a:gs pos="0">
                  <a:srgbClr val="A049DB">
                    <a:alpha val="70000"/>
                  </a:srgbClr>
                </a:gs>
                <a:gs pos="8000">
                  <a:srgbClr val="A049DB">
                    <a:alpha val="52000"/>
                  </a:srgbClr>
                </a:gs>
                <a:gs pos="30000">
                  <a:srgbClr val="4F3BE1">
                    <a:alpha val="0"/>
                  </a:srgbClr>
                </a:gs>
              </a:gsLst>
              <a:lin ang="81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chemeClr val="accent1">
                    <a:shade val="50000"/>
                  </a:schemeClr>
                </a:solidFill>
              </a:ln>
              <a:noFill/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16" name="流程图: 过程 7"/>
          <p:cNvSpPr/>
          <p:nvPr>
            <p:custDataLst>
              <p:tags r:id="rId5"/>
            </p:custDataLst>
          </p:nvPr>
        </p:nvSpPr>
        <p:spPr>
          <a:xfrm>
            <a:off x="10020935" y="4029710"/>
            <a:ext cx="1696720" cy="2828290"/>
          </a:xfrm>
          <a:custGeom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0 h 10000"/>
              <a:gd name="connsiteX0-1" fmla="*/ 0 w 10039"/>
              <a:gd name="connsiteY0-2" fmla="*/ 5589 h 10000"/>
              <a:gd name="connsiteX1-3" fmla="*/ 10039 w 10039"/>
              <a:gd name="connsiteY1-4" fmla="*/ 0 h 10000"/>
              <a:gd name="connsiteX2-5" fmla="*/ 10039 w 10039"/>
              <a:gd name="connsiteY2-6" fmla="*/ 10000 h 10000"/>
              <a:gd name="connsiteX3-7" fmla="*/ 39 w 10039"/>
              <a:gd name="connsiteY3-8" fmla="*/ 10000 h 10000"/>
              <a:gd name="connsiteX4-9" fmla="*/ 0 w 10039"/>
              <a:gd name="connsiteY4-10" fmla="*/ 5589 h 10000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039" h="10000">
                <a:moveTo>
                  <a:pt x="0" y="5589"/>
                </a:moveTo>
                <a:lnTo>
                  <a:pt x="10039" y="0"/>
                </a:lnTo>
                <a:lnTo>
                  <a:pt x="10039" y="10000"/>
                </a:lnTo>
                <a:lnTo>
                  <a:pt x="39" y="10000"/>
                </a:lnTo>
                <a:cubicBezTo>
                  <a:pt x="26" y="8530"/>
                  <a:pt x="13" y="7059"/>
                  <a:pt x="0" y="5589"/>
                </a:cubicBezTo>
                <a:close/>
              </a:path>
            </a:pathLst>
          </a:custGeom>
          <a:gradFill flip="none" rotWithShape="1">
            <a:gsLst>
              <a:gs pos="22000">
                <a:schemeClr val="accent5">
                  <a:alpha val="30000"/>
                </a:schemeClr>
              </a:gs>
              <a:gs pos="49000">
                <a:schemeClr val="accent5">
                  <a:alpha val="0"/>
                </a:schemeClr>
              </a:gs>
              <a:gs pos="100000">
                <a:schemeClr val="accent2">
                  <a:alpha val="0"/>
                </a:schemeClr>
              </a:gs>
              <a:gs pos="0">
                <a:schemeClr val="accent5">
                  <a:alpha val="80000"/>
                </a:schemeClr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15" name="流程图: 过程 7"/>
          <p:cNvSpPr/>
          <p:nvPr>
            <p:custDataLst>
              <p:tags r:id="rId6"/>
            </p:custDataLst>
          </p:nvPr>
        </p:nvSpPr>
        <p:spPr>
          <a:xfrm>
            <a:off x="10048240" y="4073525"/>
            <a:ext cx="1654810" cy="2783840"/>
          </a:xfrm>
          <a:custGeom>
            <a:gdLst>
              <a:gd name="connsiteX0" fmla="*/ 0 w 5430"/>
              <a:gd name="connsiteY0" fmla="*/ 5046 h 9088"/>
              <a:gd name="connsiteX1" fmla="*/ 5430 w 5430"/>
              <a:gd name="connsiteY1" fmla="*/ 0 h 9088"/>
              <a:gd name="connsiteX2" fmla="*/ 5430 w 5430"/>
              <a:gd name="connsiteY2" fmla="*/ 9088 h 9088"/>
              <a:gd name="connsiteX3" fmla="*/ 21 w 5430"/>
              <a:gd name="connsiteY3" fmla="*/ 9088 h 9088"/>
              <a:gd name="connsiteX4" fmla="*/ 0 w 5430"/>
              <a:gd name="connsiteY4" fmla="*/ 5046 h 908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30" h="9088">
                <a:moveTo>
                  <a:pt x="0" y="5046"/>
                </a:moveTo>
                <a:lnTo>
                  <a:pt x="5430" y="0"/>
                </a:lnTo>
                <a:lnTo>
                  <a:pt x="5430" y="9088"/>
                </a:lnTo>
                <a:lnTo>
                  <a:pt x="21" y="9088"/>
                </a:lnTo>
                <a:lnTo>
                  <a:pt x="0" y="5046"/>
                </a:lnTo>
                <a:close/>
              </a:path>
            </a:pathLst>
          </a:custGeom>
          <a:noFill/>
          <a:ln w="19050">
            <a:gradFill flip="none" rotWithShape="1">
              <a:gsLst>
                <a:gs pos="0">
                  <a:srgbClr val="A049DB">
                    <a:alpha val="70000"/>
                  </a:srgbClr>
                </a:gs>
                <a:gs pos="8000">
                  <a:srgbClr val="A049DB">
                    <a:alpha val="52000"/>
                  </a:srgbClr>
                </a:gs>
                <a:gs pos="41000">
                  <a:srgbClr val="4F3BE1">
                    <a:alpha val="0"/>
                  </a:srgbClr>
                </a:gs>
              </a:gsLst>
              <a:lin ang="81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chemeClr val="accent1">
                    <a:shade val="50000"/>
                  </a:schemeClr>
                </a:solidFill>
              </a:ln>
              <a:noFill/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14" name="流程图: 过程 7"/>
          <p:cNvSpPr/>
          <p:nvPr>
            <p:custDataLst>
              <p:tags r:id="rId7"/>
            </p:custDataLst>
          </p:nvPr>
        </p:nvSpPr>
        <p:spPr>
          <a:xfrm>
            <a:off x="11230610" y="5965825"/>
            <a:ext cx="958850" cy="900430"/>
          </a:xfrm>
          <a:custGeom>
            <a:gdLst>
              <a:gd name="connsiteX0" fmla="*/ 0 w 1510"/>
              <a:gd name="connsiteY0" fmla="*/ 1407 h 1418"/>
              <a:gd name="connsiteX1" fmla="*/ 1510 w 1510"/>
              <a:gd name="connsiteY1" fmla="*/ 0 h 1418"/>
              <a:gd name="connsiteX2" fmla="*/ 1500 w 1510"/>
              <a:gd name="connsiteY2" fmla="*/ 1418 h 1418"/>
              <a:gd name="connsiteX3" fmla="*/ 0 w 1510"/>
              <a:gd name="connsiteY3" fmla="*/ 1407 h 141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0" h="1418">
                <a:moveTo>
                  <a:pt x="0" y="1407"/>
                </a:moveTo>
                <a:lnTo>
                  <a:pt x="1510" y="0"/>
                </a:lnTo>
                <a:lnTo>
                  <a:pt x="1500" y="1418"/>
                </a:lnTo>
                <a:lnTo>
                  <a:pt x="0" y="1407"/>
                </a:lnTo>
                <a:close/>
              </a:path>
            </a:pathLst>
          </a:custGeom>
          <a:gradFill flip="none" rotWithShape="1">
            <a:gsLst>
              <a:gs pos="59000">
                <a:schemeClr val="accent2">
                  <a:alpha val="34000"/>
                </a:schemeClr>
              </a:gs>
              <a:gs pos="100000">
                <a:schemeClr val="accent3">
                  <a:alpha val="0"/>
                </a:schemeClr>
              </a:gs>
              <a:gs pos="0">
                <a:schemeClr val="accent2"/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13" name="流程图: 过程 7"/>
          <p:cNvSpPr/>
          <p:nvPr>
            <p:custDataLst>
              <p:tags r:id="rId8"/>
            </p:custDataLst>
          </p:nvPr>
        </p:nvSpPr>
        <p:spPr>
          <a:xfrm>
            <a:off x="11239500" y="6002020"/>
            <a:ext cx="943610" cy="877570"/>
          </a:xfrm>
          <a:custGeom>
            <a:gdLst>
              <a:gd name="connsiteX0" fmla="*/ 0 w 1486"/>
              <a:gd name="connsiteY0" fmla="*/ 1368 h 1382"/>
              <a:gd name="connsiteX1" fmla="*/ 1475 w 1486"/>
              <a:gd name="connsiteY1" fmla="*/ 0 h 1382"/>
              <a:gd name="connsiteX2" fmla="*/ 1486 w 1486"/>
              <a:gd name="connsiteY2" fmla="*/ 1382 h 1382"/>
              <a:gd name="connsiteX3" fmla="*/ 0 w 1486"/>
              <a:gd name="connsiteY3" fmla="*/ 1368 h 138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86" h="1382">
                <a:moveTo>
                  <a:pt x="0" y="1368"/>
                </a:moveTo>
                <a:lnTo>
                  <a:pt x="1475" y="0"/>
                </a:lnTo>
                <a:lnTo>
                  <a:pt x="1486" y="1382"/>
                </a:lnTo>
                <a:lnTo>
                  <a:pt x="0" y="1368"/>
                </a:lnTo>
                <a:close/>
              </a:path>
            </a:pathLst>
          </a:custGeom>
          <a:noFill/>
          <a:ln w="19050">
            <a:gradFill flip="none" rotWithShape="1">
              <a:gsLst>
                <a:gs pos="0">
                  <a:srgbClr val="ECDBF8">
                    <a:lumMod val="20000"/>
                    <a:lumOff val="80000"/>
                    <a:alpha val="55000"/>
                  </a:srgbClr>
                </a:gs>
                <a:gs pos="69000">
                  <a:srgbClr val="C871E4">
                    <a:alpha val="0"/>
                  </a:srgbClr>
                </a:gs>
              </a:gsLst>
              <a:lin ang="81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chemeClr val="accent1">
                    <a:shade val="50000"/>
                  </a:schemeClr>
                </a:solidFill>
              </a:ln>
              <a:noFill/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256" name="文本框 6"/>
          <p:cNvSpPr txBox="1"/>
          <p:nvPr>
            <p:custDataLst>
              <p:tags r:id="rId9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影像与病理的关系</a:t>
            </a:r>
          </a:p>
        </p:txBody>
      </p:sp>
      <p:cxnSp>
        <p:nvCxnSpPr>
          <p:cNvPr id="3" name="直接连接符 2"/>
          <p:cNvCxnSpPr/>
          <p:nvPr>
            <p:custDataLst>
              <p:tags r:id="rId10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任意多边形 18"/>
          <p:cNvSpPr/>
          <p:nvPr>
            <p:custDataLst>
              <p:tags r:id="rId11"/>
            </p:custDataLst>
          </p:nvPr>
        </p:nvSpPr>
        <p:spPr>
          <a:xfrm>
            <a:off x="1512983" y="2182275"/>
            <a:ext cx="4460767" cy="1254497"/>
          </a:xfrm>
          <a:custGeom>
            <a:gdLst>
              <a:gd name="connsiteX0" fmla="*/ 0 w 3883669"/>
              <a:gd name="connsiteY0" fmla="*/ 0 h 1092200"/>
              <a:gd name="connsiteX1" fmla="*/ 3883669 w 3883669"/>
              <a:gd name="connsiteY1" fmla="*/ 0 h 1092200"/>
              <a:gd name="connsiteX2" fmla="*/ 3883669 w 3883669"/>
              <a:gd name="connsiteY2" fmla="*/ 1092200 h 1092200"/>
              <a:gd name="connsiteX3" fmla="*/ 0 w 3883669"/>
              <a:gd name="connsiteY3" fmla="*/ 1092200 h 1092200"/>
              <a:gd name="connsiteX4" fmla="*/ 646185 w 3883669"/>
              <a:gd name="connsiteY4" fmla="*/ 546100 h 10922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83669" h="1092200">
                <a:moveTo>
                  <a:pt x="0" y="0"/>
                </a:moveTo>
                <a:lnTo>
                  <a:pt x="3883669" y="0"/>
                </a:lnTo>
                <a:lnTo>
                  <a:pt x="3883669" y="1092200"/>
                </a:lnTo>
                <a:lnTo>
                  <a:pt x="0" y="1092200"/>
                </a:lnTo>
                <a:lnTo>
                  <a:pt x="646185" y="546100"/>
                </a:lnTo>
                <a:close/>
              </a:path>
            </a:pathLst>
          </a:custGeom>
          <a:solidFill>
            <a:schemeClr val="accent1"/>
          </a:solidFill>
        </p:spPr>
        <p:txBody>
          <a:bodyPr rot="0" spcFirstLastPara="0" vertOverflow="overflow" horzOverflow="overflow" vert="horz" wrap="square" lIns="90000" tIns="45720" rIns="91440" bIns="45720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20000"/>
              </a:lnSpc>
            </a:pPr>
            <a:endParaRPr lang="da-DK" altLang="zh-CN" sz="1400" spc="150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0" name="任意多边形 19"/>
          <p:cNvSpPr/>
          <p:nvPr>
            <p:custDataLst>
              <p:tags r:id="rId12"/>
            </p:custDataLst>
          </p:nvPr>
        </p:nvSpPr>
        <p:spPr>
          <a:xfrm>
            <a:off x="1305853" y="2007229"/>
            <a:ext cx="949333" cy="1604589"/>
          </a:xfrm>
          <a:custGeom>
            <a:gdLst>
              <a:gd name="connsiteX0" fmla="*/ 0 w 826516"/>
              <a:gd name="connsiteY0" fmla="*/ 0 h 1397000"/>
              <a:gd name="connsiteX1" fmla="*/ 826516 w 826516"/>
              <a:gd name="connsiteY1" fmla="*/ 698500 h 1397000"/>
              <a:gd name="connsiteX2" fmla="*/ 0 w 826516"/>
              <a:gd name="connsiteY2" fmla="*/ 1397000 h 1397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6516" h="1397000">
                <a:moveTo>
                  <a:pt x="0" y="0"/>
                </a:moveTo>
                <a:lnTo>
                  <a:pt x="826516" y="698500"/>
                </a:lnTo>
                <a:lnTo>
                  <a:pt x="0" y="1397000"/>
                </a:lnTo>
                <a:close/>
              </a:path>
            </a:pathLst>
          </a:custGeom>
          <a:solidFill>
            <a:schemeClr val="lt1">
              <a:lumMod val="95000"/>
            </a:schemeClr>
          </a:solidFill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0000" tIns="46800" rIns="90000" bIns="46800" numCol="1" spcCol="0" rtlCol="0" fromWordArt="0" anchor="ctr" anchorCtr="0" forceAA="0" compatLnSpc="1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32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/>
              </a:rPr>
              <a:t>A</a:t>
            </a:r>
          </a:p>
        </p:txBody>
      </p:sp>
      <p:sp>
        <p:nvSpPr>
          <p:cNvPr id="7" name="文本框 6"/>
          <p:cNvSpPr txBox="1"/>
          <p:nvPr>
            <p:custDataLst>
              <p:tags r:id="rId13"/>
            </p:custDataLst>
          </p:nvPr>
        </p:nvSpPr>
        <p:spPr>
          <a:xfrm>
            <a:off x="2414534" y="2261728"/>
            <a:ext cx="3479446" cy="1095591"/>
          </a:xfrm>
          <a:prstGeom prst="rect">
            <a:avLst/>
          </a:prstGeom>
          <a:noFill/>
        </p:spPr>
        <p:txBody>
          <a:bodyPr wrap="square" lIns="90000" tIns="46800" rIns="90000" bIns="46800" rtlCol="0" anchor="ctr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300" spc="1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影像学检查：通过影像技术（如CT、MRI等）观察病变区域</a:t>
            </a:r>
          </a:p>
        </p:txBody>
      </p:sp>
      <p:sp>
        <p:nvSpPr>
          <p:cNvPr id="2" name="任意多边形 1"/>
          <p:cNvSpPr/>
          <p:nvPr>
            <p:custDataLst>
              <p:tags r:id="rId14"/>
            </p:custDataLst>
          </p:nvPr>
        </p:nvSpPr>
        <p:spPr>
          <a:xfrm>
            <a:off x="6431412" y="2182275"/>
            <a:ext cx="4460767" cy="1254497"/>
          </a:xfrm>
          <a:custGeom>
            <a:gdLst>
              <a:gd name="connsiteX0" fmla="*/ 0 w 3883669"/>
              <a:gd name="connsiteY0" fmla="*/ 0 h 1092200"/>
              <a:gd name="connsiteX1" fmla="*/ 3883669 w 3883669"/>
              <a:gd name="connsiteY1" fmla="*/ 0 h 1092200"/>
              <a:gd name="connsiteX2" fmla="*/ 3883669 w 3883669"/>
              <a:gd name="connsiteY2" fmla="*/ 1092200 h 1092200"/>
              <a:gd name="connsiteX3" fmla="*/ 0 w 3883669"/>
              <a:gd name="connsiteY3" fmla="*/ 1092200 h 1092200"/>
              <a:gd name="connsiteX4" fmla="*/ 646185 w 3883669"/>
              <a:gd name="connsiteY4" fmla="*/ 546100 h 10922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83669" h="1092200">
                <a:moveTo>
                  <a:pt x="0" y="0"/>
                </a:moveTo>
                <a:lnTo>
                  <a:pt x="3883669" y="0"/>
                </a:lnTo>
                <a:lnTo>
                  <a:pt x="3883669" y="1092200"/>
                </a:lnTo>
                <a:lnTo>
                  <a:pt x="0" y="1092200"/>
                </a:lnTo>
                <a:lnTo>
                  <a:pt x="646185" y="546100"/>
                </a:lnTo>
                <a:close/>
              </a:path>
            </a:pathLst>
          </a:custGeom>
          <a:solidFill>
            <a:schemeClr val="accent1"/>
          </a:solidFill>
        </p:spPr>
        <p:txBody>
          <a:bodyPr rot="0" spcFirstLastPara="0" vertOverflow="overflow" horzOverflow="overflow" vert="horz" wrap="square" lIns="90000" tIns="45720" rIns="91440" bIns="45720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20000"/>
              </a:lnSpc>
            </a:pPr>
            <a:endParaRPr lang="da-DK" altLang="zh-CN" sz="1400" spc="150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" name="任意多边形 3"/>
          <p:cNvSpPr/>
          <p:nvPr>
            <p:custDataLst>
              <p:tags r:id="rId15"/>
            </p:custDataLst>
          </p:nvPr>
        </p:nvSpPr>
        <p:spPr>
          <a:xfrm>
            <a:off x="6224282" y="2007229"/>
            <a:ext cx="949333" cy="1604589"/>
          </a:xfrm>
          <a:custGeom>
            <a:gdLst>
              <a:gd name="connsiteX0" fmla="*/ 0 w 826516"/>
              <a:gd name="connsiteY0" fmla="*/ 0 h 1397000"/>
              <a:gd name="connsiteX1" fmla="*/ 826516 w 826516"/>
              <a:gd name="connsiteY1" fmla="*/ 698500 h 1397000"/>
              <a:gd name="connsiteX2" fmla="*/ 0 w 826516"/>
              <a:gd name="connsiteY2" fmla="*/ 1397000 h 1397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6516" h="1397000">
                <a:moveTo>
                  <a:pt x="0" y="0"/>
                </a:moveTo>
                <a:lnTo>
                  <a:pt x="826516" y="698500"/>
                </a:lnTo>
                <a:lnTo>
                  <a:pt x="0" y="1397000"/>
                </a:lnTo>
                <a:close/>
              </a:path>
            </a:pathLst>
          </a:custGeom>
          <a:solidFill>
            <a:schemeClr val="lt1">
              <a:lumMod val="95000"/>
            </a:schemeClr>
          </a:solidFill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0000" tIns="46800" rIns="90000" bIns="46800" numCol="1" spcCol="0" rtlCol="0" fromWordArt="0" anchor="ctr" anchorCtr="0" forceAA="0" compatLnSpc="1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32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/>
              </a:rPr>
              <a:t>B</a:t>
            </a:r>
          </a:p>
        </p:txBody>
      </p:sp>
      <p:sp>
        <p:nvSpPr>
          <p:cNvPr id="5" name="文本框 4"/>
          <p:cNvSpPr txBox="1"/>
          <p:nvPr>
            <p:custDataLst>
              <p:tags r:id="rId16"/>
            </p:custDataLst>
          </p:nvPr>
        </p:nvSpPr>
        <p:spPr>
          <a:xfrm>
            <a:off x="7332964" y="2261728"/>
            <a:ext cx="3479446" cy="1095591"/>
          </a:xfrm>
          <a:prstGeom prst="rect">
            <a:avLst/>
          </a:prstGeom>
          <a:noFill/>
        </p:spPr>
        <p:txBody>
          <a:bodyPr wrap="square" lIns="90000" tIns="46800" rIns="90000" bIns="46800" rtlCol="0" anchor="ctr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300" spc="10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病理学检查：通过组织病理学方法（如切片、染色等）观察病变组织</a:t>
            </a:r>
          </a:p>
        </p:txBody>
      </p:sp>
      <p:sp>
        <p:nvSpPr>
          <p:cNvPr id="6" name="任意多边形 5"/>
          <p:cNvSpPr/>
          <p:nvPr>
            <p:custDataLst>
              <p:tags r:id="rId17"/>
            </p:custDataLst>
          </p:nvPr>
        </p:nvSpPr>
        <p:spPr>
          <a:xfrm>
            <a:off x="1512983" y="4183316"/>
            <a:ext cx="4460767" cy="1254497"/>
          </a:xfrm>
          <a:custGeom>
            <a:gdLst>
              <a:gd name="connsiteX0" fmla="*/ 0 w 3883669"/>
              <a:gd name="connsiteY0" fmla="*/ 0 h 1092200"/>
              <a:gd name="connsiteX1" fmla="*/ 3883669 w 3883669"/>
              <a:gd name="connsiteY1" fmla="*/ 0 h 1092200"/>
              <a:gd name="connsiteX2" fmla="*/ 3883669 w 3883669"/>
              <a:gd name="connsiteY2" fmla="*/ 1092200 h 1092200"/>
              <a:gd name="connsiteX3" fmla="*/ 0 w 3883669"/>
              <a:gd name="connsiteY3" fmla="*/ 1092200 h 1092200"/>
              <a:gd name="connsiteX4" fmla="*/ 646185 w 3883669"/>
              <a:gd name="connsiteY4" fmla="*/ 546100 h 10922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83669" h="1092200">
                <a:moveTo>
                  <a:pt x="0" y="0"/>
                </a:moveTo>
                <a:lnTo>
                  <a:pt x="3883669" y="0"/>
                </a:lnTo>
                <a:lnTo>
                  <a:pt x="3883669" y="1092200"/>
                </a:lnTo>
                <a:lnTo>
                  <a:pt x="0" y="1092200"/>
                </a:lnTo>
                <a:lnTo>
                  <a:pt x="646185" y="546100"/>
                </a:lnTo>
                <a:close/>
              </a:path>
            </a:pathLst>
          </a:custGeom>
          <a:solidFill>
            <a:schemeClr val="accent1"/>
          </a:solidFill>
        </p:spPr>
        <p:txBody>
          <a:bodyPr rot="0" spcFirstLastPara="0" vertOverflow="overflow" horzOverflow="overflow" vert="horz" wrap="square" lIns="90000" tIns="45720" rIns="91440" bIns="45720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20000"/>
              </a:lnSpc>
            </a:pPr>
            <a:endParaRPr lang="da-DK" altLang="zh-CN" sz="1400" spc="150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" name="任意多边形 7"/>
          <p:cNvSpPr/>
          <p:nvPr>
            <p:custDataLst>
              <p:tags r:id="rId18"/>
            </p:custDataLst>
          </p:nvPr>
        </p:nvSpPr>
        <p:spPr>
          <a:xfrm>
            <a:off x="1305853" y="4008270"/>
            <a:ext cx="949333" cy="1604589"/>
          </a:xfrm>
          <a:custGeom>
            <a:gdLst>
              <a:gd name="connsiteX0" fmla="*/ 0 w 826516"/>
              <a:gd name="connsiteY0" fmla="*/ 0 h 1397000"/>
              <a:gd name="connsiteX1" fmla="*/ 826516 w 826516"/>
              <a:gd name="connsiteY1" fmla="*/ 698500 h 1397000"/>
              <a:gd name="connsiteX2" fmla="*/ 0 w 826516"/>
              <a:gd name="connsiteY2" fmla="*/ 1397000 h 1397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6516" h="1397000">
                <a:moveTo>
                  <a:pt x="0" y="0"/>
                </a:moveTo>
                <a:lnTo>
                  <a:pt x="826516" y="698500"/>
                </a:lnTo>
                <a:lnTo>
                  <a:pt x="0" y="1397000"/>
                </a:lnTo>
                <a:close/>
              </a:path>
            </a:pathLst>
          </a:custGeom>
          <a:solidFill>
            <a:schemeClr val="lt1">
              <a:lumMod val="95000"/>
            </a:schemeClr>
          </a:solidFill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0000" tIns="46800" rIns="90000" bIns="46800" numCol="1" spcCol="0" rtlCol="0" fromWordArt="0" anchor="ctr" anchorCtr="0" forceAA="0" compatLnSpc="1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32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/>
              </a:rPr>
              <a:t>C</a:t>
            </a:r>
          </a:p>
        </p:txBody>
      </p:sp>
      <p:sp>
        <p:nvSpPr>
          <p:cNvPr id="9" name="文本框 8"/>
          <p:cNvSpPr txBox="1"/>
          <p:nvPr>
            <p:custDataLst>
              <p:tags r:id="rId19"/>
            </p:custDataLst>
          </p:nvPr>
        </p:nvSpPr>
        <p:spPr>
          <a:xfrm>
            <a:off x="2414534" y="4262769"/>
            <a:ext cx="3479446" cy="1095591"/>
          </a:xfrm>
          <a:prstGeom prst="rect">
            <a:avLst/>
          </a:prstGeom>
          <a:noFill/>
        </p:spPr>
        <p:txBody>
          <a:bodyPr wrap="square" lIns="90000" tIns="46800" rIns="90000" bIns="46800" rtlCol="0" anchor="ctr">
            <a:normAutofit fontScale="90000"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400" spc="6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影像与病理的关系：影像学检查可以提供病变区域的形态、大小、位置等信息，病理学检查可以提供病变组织的细胞、组织结构等信息，两者结合可以更全面地了解病变情况。</a:t>
            </a:r>
          </a:p>
        </p:txBody>
      </p:sp>
      <p:sp>
        <p:nvSpPr>
          <p:cNvPr id="10" name="任意多边形 9"/>
          <p:cNvSpPr/>
          <p:nvPr>
            <p:custDataLst>
              <p:tags r:id="rId20"/>
            </p:custDataLst>
          </p:nvPr>
        </p:nvSpPr>
        <p:spPr>
          <a:xfrm>
            <a:off x="6431412" y="4183316"/>
            <a:ext cx="4460767" cy="1254497"/>
          </a:xfrm>
          <a:custGeom>
            <a:gdLst>
              <a:gd name="connsiteX0" fmla="*/ 0 w 3883669"/>
              <a:gd name="connsiteY0" fmla="*/ 0 h 1092200"/>
              <a:gd name="connsiteX1" fmla="*/ 3883669 w 3883669"/>
              <a:gd name="connsiteY1" fmla="*/ 0 h 1092200"/>
              <a:gd name="connsiteX2" fmla="*/ 3883669 w 3883669"/>
              <a:gd name="connsiteY2" fmla="*/ 1092200 h 1092200"/>
              <a:gd name="connsiteX3" fmla="*/ 0 w 3883669"/>
              <a:gd name="connsiteY3" fmla="*/ 1092200 h 1092200"/>
              <a:gd name="connsiteX4" fmla="*/ 646185 w 3883669"/>
              <a:gd name="connsiteY4" fmla="*/ 546100 h 10922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83669" h="1092200">
                <a:moveTo>
                  <a:pt x="0" y="0"/>
                </a:moveTo>
                <a:lnTo>
                  <a:pt x="3883669" y="0"/>
                </a:lnTo>
                <a:lnTo>
                  <a:pt x="3883669" y="1092200"/>
                </a:lnTo>
                <a:lnTo>
                  <a:pt x="0" y="1092200"/>
                </a:lnTo>
                <a:lnTo>
                  <a:pt x="646185" y="546100"/>
                </a:lnTo>
                <a:close/>
              </a:path>
            </a:pathLst>
          </a:custGeom>
          <a:solidFill>
            <a:schemeClr val="accent1"/>
          </a:solidFill>
        </p:spPr>
        <p:txBody>
          <a:bodyPr rot="0" spcFirstLastPara="0" vertOverflow="overflow" horzOverflow="overflow" vert="horz" wrap="square" lIns="90000" tIns="45720" rIns="91440" bIns="45720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20000"/>
              </a:lnSpc>
            </a:pPr>
            <a:endParaRPr lang="da-DK" altLang="zh-CN" sz="1400" spc="150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1" name="任意多边形 10"/>
          <p:cNvSpPr/>
          <p:nvPr>
            <p:custDataLst>
              <p:tags r:id="rId21"/>
            </p:custDataLst>
          </p:nvPr>
        </p:nvSpPr>
        <p:spPr>
          <a:xfrm>
            <a:off x="6224282" y="4008270"/>
            <a:ext cx="949333" cy="1604589"/>
          </a:xfrm>
          <a:custGeom>
            <a:gdLst>
              <a:gd name="connsiteX0" fmla="*/ 0 w 826516"/>
              <a:gd name="connsiteY0" fmla="*/ 0 h 1397000"/>
              <a:gd name="connsiteX1" fmla="*/ 826516 w 826516"/>
              <a:gd name="connsiteY1" fmla="*/ 698500 h 1397000"/>
              <a:gd name="connsiteX2" fmla="*/ 0 w 826516"/>
              <a:gd name="connsiteY2" fmla="*/ 1397000 h 1397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6516" h="1397000">
                <a:moveTo>
                  <a:pt x="0" y="0"/>
                </a:moveTo>
                <a:lnTo>
                  <a:pt x="826516" y="698500"/>
                </a:lnTo>
                <a:lnTo>
                  <a:pt x="0" y="1397000"/>
                </a:lnTo>
                <a:close/>
              </a:path>
            </a:pathLst>
          </a:custGeom>
          <a:solidFill>
            <a:schemeClr val="lt1">
              <a:lumMod val="95000"/>
            </a:schemeClr>
          </a:solidFill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0000" tIns="46800" rIns="90000" bIns="46800" numCol="1" spcCol="0" rtlCol="0" fromWordArt="0" anchor="ctr" anchorCtr="0" forceAA="0" compatLnSpc="1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32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/>
              </a:rPr>
              <a:t>D</a:t>
            </a:r>
          </a:p>
        </p:txBody>
      </p:sp>
      <p:sp>
        <p:nvSpPr>
          <p:cNvPr id="12" name="文本框 11"/>
          <p:cNvSpPr txBox="1"/>
          <p:nvPr>
            <p:custDataLst>
              <p:tags r:id="rId22"/>
            </p:custDataLst>
          </p:nvPr>
        </p:nvSpPr>
        <p:spPr>
          <a:xfrm>
            <a:off x="7332964" y="4262769"/>
            <a:ext cx="3479446" cy="1095591"/>
          </a:xfrm>
          <a:prstGeom prst="rect">
            <a:avLst/>
          </a:prstGeom>
          <a:noFill/>
        </p:spPr>
        <p:txBody>
          <a:bodyPr wrap="square" lIns="90000" tIns="46800" rIns="90000" bIns="46800" rtlCol="0" anchor="ctr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300" spc="7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影像与病理的对照：通过影像与病理的对照，可以更准确地诊断病变类型、程度、范围等信息，为治疗提供依据。</a:t>
            </a:r>
          </a:p>
        </p:txBody>
      </p:sp>
    </p:spTree>
    <p:custDataLst>
      <p:tags r:id="rId23"/>
    </p:custDataLst>
  </p:cSld>
  <p:clrMapOvr>
    <a:masterClrMapping/>
  </p:clrMapOvr>
  <p:transition spd="med"/>
  <p:timing/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7" name="直接连接符 26"/>
          <p:cNvCxnSpPr/>
          <p:nvPr>
            <p:custDataLst>
              <p:tags r:id="rId2"/>
            </p:custDataLst>
          </p:nvPr>
        </p:nvCxnSpPr>
        <p:spPr>
          <a:xfrm>
            <a:off x="735330" y="961390"/>
            <a:ext cx="800735" cy="0"/>
          </a:xfrm>
          <a:prstGeom prst="line">
            <a:avLst/>
          </a:prstGeom>
          <a:ln w="22225">
            <a:gradFill flip="none" rotWithShape="1">
              <a:gsLst>
                <a:gs pos="0">
                  <a:srgbClr val="C871E4"/>
                </a:gs>
                <a:gs pos="77000">
                  <a:srgbClr val="C871E4">
                    <a:alpha val="4000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流程图: 过程 7"/>
          <p:cNvSpPr/>
          <p:nvPr>
            <p:custDataLst>
              <p:tags r:id="rId3"/>
            </p:custDataLst>
          </p:nvPr>
        </p:nvSpPr>
        <p:spPr>
          <a:xfrm>
            <a:off x="9607550" y="2600325"/>
            <a:ext cx="2584450" cy="4267835"/>
          </a:xfrm>
          <a:custGeom>
            <a:gdLst>
              <a:gd name="connsiteX0" fmla="*/ 0 w 4070"/>
              <a:gd name="connsiteY0" fmla="*/ 3787 h 6721"/>
              <a:gd name="connsiteX1" fmla="*/ 4066 w 4070"/>
              <a:gd name="connsiteY1" fmla="*/ 0 h 6721"/>
              <a:gd name="connsiteX2" fmla="*/ 4070 w 4070"/>
              <a:gd name="connsiteY2" fmla="*/ 6707 h 6721"/>
              <a:gd name="connsiteX3" fmla="*/ 20 w 4070"/>
              <a:gd name="connsiteY3" fmla="*/ 6721 h 6721"/>
              <a:gd name="connsiteX4" fmla="*/ 0 w 4070"/>
              <a:gd name="connsiteY4" fmla="*/ 3787 h 672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69" h="6721">
                <a:moveTo>
                  <a:pt x="0" y="3787"/>
                </a:moveTo>
                <a:lnTo>
                  <a:pt x="4066" y="0"/>
                </a:lnTo>
                <a:lnTo>
                  <a:pt x="4070" y="6707"/>
                </a:lnTo>
                <a:lnTo>
                  <a:pt x="20" y="6721"/>
                </a:lnTo>
                <a:cubicBezTo>
                  <a:pt x="15" y="5725"/>
                  <a:pt x="5" y="4783"/>
                  <a:pt x="0" y="3787"/>
                </a:cubicBezTo>
                <a:close/>
              </a:path>
            </a:pathLst>
          </a:custGeom>
          <a:gradFill flip="none" rotWithShape="1">
            <a:gsLst>
              <a:gs pos="32000">
                <a:schemeClr val="accent5">
                  <a:alpha val="0"/>
                </a:schemeClr>
              </a:gs>
              <a:gs pos="66000">
                <a:schemeClr val="accent2">
                  <a:alpha val="0"/>
                </a:schemeClr>
              </a:gs>
              <a:gs pos="0">
                <a:schemeClr val="accent5">
                  <a:alpha val="80000"/>
                </a:schemeClr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6" name="流程图: 过程 7"/>
          <p:cNvSpPr/>
          <p:nvPr>
            <p:custDataLst>
              <p:tags r:id="rId4"/>
            </p:custDataLst>
          </p:nvPr>
        </p:nvSpPr>
        <p:spPr>
          <a:xfrm>
            <a:off x="9596755" y="2618740"/>
            <a:ext cx="2604135" cy="4257040"/>
          </a:xfrm>
          <a:custGeom>
            <a:gdLst>
              <a:gd name="connsiteX0" fmla="*/ 0 w 6578"/>
              <a:gd name="connsiteY0" fmla="*/ 6094 h 10752"/>
              <a:gd name="connsiteX1" fmla="*/ 6578 w 6578"/>
              <a:gd name="connsiteY1" fmla="*/ 0 h 10752"/>
              <a:gd name="connsiteX2" fmla="*/ 6578 w 6578"/>
              <a:gd name="connsiteY2" fmla="*/ 10752 h 10752"/>
              <a:gd name="connsiteX3" fmla="*/ 25 w 6578"/>
              <a:gd name="connsiteY3" fmla="*/ 10752 h 10752"/>
              <a:gd name="connsiteX4" fmla="*/ 0 w 6578"/>
              <a:gd name="connsiteY4" fmla="*/ 6094 h 1075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78" h="10752">
                <a:moveTo>
                  <a:pt x="0" y="6094"/>
                </a:moveTo>
                <a:lnTo>
                  <a:pt x="6578" y="0"/>
                </a:lnTo>
                <a:lnTo>
                  <a:pt x="6578" y="10752"/>
                </a:lnTo>
                <a:lnTo>
                  <a:pt x="25" y="10752"/>
                </a:lnTo>
                <a:lnTo>
                  <a:pt x="0" y="6094"/>
                </a:lnTo>
                <a:close/>
              </a:path>
            </a:pathLst>
          </a:custGeom>
          <a:noFill/>
          <a:ln w="19050">
            <a:gradFill flip="none" rotWithShape="1">
              <a:gsLst>
                <a:gs pos="0">
                  <a:srgbClr val="A049DB">
                    <a:alpha val="70000"/>
                  </a:srgbClr>
                </a:gs>
                <a:gs pos="8000">
                  <a:srgbClr val="A049DB">
                    <a:alpha val="52000"/>
                  </a:srgbClr>
                </a:gs>
                <a:gs pos="30000">
                  <a:srgbClr val="4F3BE1">
                    <a:alpha val="0"/>
                  </a:srgbClr>
                </a:gs>
              </a:gsLst>
              <a:lin ang="81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chemeClr val="accent1">
                    <a:shade val="50000"/>
                  </a:schemeClr>
                </a:solidFill>
              </a:ln>
              <a:noFill/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4" name="流程图: 过程 7"/>
          <p:cNvSpPr/>
          <p:nvPr>
            <p:custDataLst>
              <p:tags r:id="rId5"/>
            </p:custDataLst>
          </p:nvPr>
        </p:nvSpPr>
        <p:spPr>
          <a:xfrm>
            <a:off x="10020935" y="4029710"/>
            <a:ext cx="1696720" cy="2828290"/>
          </a:xfrm>
          <a:custGeom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0 h 10000"/>
              <a:gd name="connsiteX0-1" fmla="*/ 0 w 10039"/>
              <a:gd name="connsiteY0-2" fmla="*/ 5589 h 10000"/>
              <a:gd name="connsiteX1-3" fmla="*/ 10039 w 10039"/>
              <a:gd name="connsiteY1-4" fmla="*/ 0 h 10000"/>
              <a:gd name="connsiteX2-5" fmla="*/ 10039 w 10039"/>
              <a:gd name="connsiteY2-6" fmla="*/ 10000 h 10000"/>
              <a:gd name="connsiteX3-7" fmla="*/ 39 w 10039"/>
              <a:gd name="connsiteY3-8" fmla="*/ 10000 h 10000"/>
              <a:gd name="connsiteX4-9" fmla="*/ 0 w 10039"/>
              <a:gd name="connsiteY4-10" fmla="*/ 5589 h 10000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039" h="10000">
                <a:moveTo>
                  <a:pt x="0" y="5589"/>
                </a:moveTo>
                <a:lnTo>
                  <a:pt x="10039" y="0"/>
                </a:lnTo>
                <a:lnTo>
                  <a:pt x="10039" y="10000"/>
                </a:lnTo>
                <a:lnTo>
                  <a:pt x="39" y="10000"/>
                </a:lnTo>
                <a:cubicBezTo>
                  <a:pt x="26" y="8530"/>
                  <a:pt x="13" y="7059"/>
                  <a:pt x="0" y="5589"/>
                </a:cubicBezTo>
                <a:close/>
              </a:path>
            </a:pathLst>
          </a:custGeom>
          <a:gradFill flip="none" rotWithShape="1">
            <a:gsLst>
              <a:gs pos="22000">
                <a:schemeClr val="accent5">
                  <a:alpha val="30000"/>
                </a:schemeClr>
              </a:gs>
              <a:gs pos="49000">
                <a:schemeClr val="accent5">
                  <a:alpha val="0"/>
                </a:schemeClr>
              </a:gs>
              <a:gs pos="100000">
                <a:schemeClr val="accent2">
                  <a:alpha val="0"/>
                </a:schemeClr>
              </a:gs>
              <a:gs pos="0">
                <a:schemeClr val="accent5">
                  <a:alpha val="80000"/>
                </a:schemeClr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9" name="流程图: 过程 7"/>
          <p:cNvSpPr/>
          <p:nvPr>
            <p:custDataLst>
              <p:tags r:id="rId6"/>
            </p:custDataLst>
          </p:nvPr>
        </p:nvSpPr>
        <p:spPr>
          <a:xfrm>
            <a:off x="10048240" y="4073525"/>
            <a:ext cx="1654810" cy="2783840"/>
          </a:xfrm>
          <a:custGeom>
            <a:gdLst>
              <a:gd name="connsiteX0" fmla="*/ 0 w 5430"/>
              <a:gd name="connsiteY0" fmla="*/ 5046 h 9088"/>
              <a:gd name="connsiteX1" fmla="*/ 5430 w 5430"/>
              <a:gd name="connsiteY1" fmla="*/ 0 h 9088"/>
              <a:gd name="connsiteX2" fmla="*/ 5430 w 5430"/>
              <a:gd name="connsiteY2" fmla="*/ 9088 h 9088"/>
              <a:gd name="connsiteX3" fmla="*/ 21 w 5430"/>
              <a:gd name="connsiteY3" fmla="*/ 9088 h 9088"/>
              <a:gd name="connsiteX4" fmla="*/ 0 w 5430"/>
              <a:gd name="connsiteY4" fmla="*/ 5046 h 908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30" h="9088">
                <a:moveTo>
                  <a:pt x="0" y="5046"/>
                </a:moveTo>
                <a:lnTo>
                  <a:pt x="5430" y="0"/>
                </a:lnTo>
                <a:lnTo>
                  <a:pt x="5430" y="9088"/>
                </a:lnTo>
                <a:lnTo>
                  <a:pt x="21" y="9088"/>
                </a:lnTo>
                <a:lnTo>
                  <a:pt x="0" y="5046"/>
                </a:lnTo>
                <a:close/>
              </a:path>
            </a:pathLst>
          </a:custGeom>
          <a:noFill/>
          <a:ln w="19050">
            <a:gradFill flip="none" rotWithShape="1">
              <a:gsLst>
                <a:gs pos="0">
                  <a:srgbClr val="A049DB">
                    <a:alpha val="70000"/>
                  </a:srgbClr>
                </a:gs>
                <a:gs pos="8000">
                  <a:srgbClr val="A049DB">
                    <a:alpha val="52000"/>
                  </a:srgbClr>
                </a:gs>
                <a:gs pos="41000">
                  <a:srgbClr val="4F3BE1">
                    <a:alpha val="0"/>
                  </a:srgbClr>
                </a:gs>
              </a:gsLst>
              <a:lin ang="81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chemeClr val="accent1">
                    <a:shade val="50000"/>
                  </a:schemeClr>
                </a:solidFill>
              </a:ln>
              <a:noFill/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11" name="流程图: 过程 7"/>
          <p:cNvSpPr/>
          <p:nvPr>
            <p:custDataLst>
              <p:tags r:id="rId7"/>
            </p:custDataLst>
          </p:nvPr>
        </p:nvSpPr>
        <p:spPr>
          <a:xfrm>
            <a:off x="11230610" y="5965825"/>
            <a:ext cx="958850" cy="900430"/>
          </a:xfrm>
          <a:custGeom>
            <a:gdLst>
              <a:gd name="connsiteX0" fmla="*/ 0 w 1510"/>
              <a:gd name="connsiteY0" fmla="*/ 1407 h 1418"/>
              <a:gd name="connsiteX1" fmla="*/ 1510 w 1510"/>
              <a:gd name="connsiteY1" fmla="*/ 0 h 1418"/>
              <a:gd name="connsiteX2" fmla="*/ 1500 w 1510"/>
              <a:gd name="connsiteY2" fmla="*/ 1418 h 1418"/>
              <a:gd name="connsiteX3" fmla="*/ 0 w 1510"/>
              <a:gd name="connsiteY3" fmla="*/ 1407 h 141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0" h="1418">
                <a:moveTo>
                  <a:pt x="0" y="1407"/>
                </a:moveTo>
                <a:lnTo>
                  <a:pt x="1510" y="0"/>
                </a:lnTo>
                <a:lnTo>
                  <a:pt x="1500" y="1418"/>
                </a:lnTo>
                <a:lnTo>
                  <a:pt x="0" y="1407"/>
                </a:lnTo>
                <a:close/>
              </a:path>
            </a:pathLst>
          </a:custGeom>
          <a:gradFill flip="none" rotWithShape="1">
            <a:gsLst>
              <a:gs pos="59000">
                <a:schemeClr val="accent2">
                  <a:alpha val="34000"/>
                </a:schemeClr>
              </a:gs>
              <a:gs pos="100000">
                <a:schemeClr val="accent3">
                  <a:alpha val="0"/>
                </a:schemeClr>
              </a:gs>
              <a:gs pos="0">
                <a:schemeClr val="accent2"/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12" name="流程图: 过程 7"/>
          <p:cNvSpPr/>
          <p:nvPr>
            <p:custDataLst>
              <p:tags r:id="rId8"/>
            </p:custDataLst>
          </p:nvPr>
        </p:nvSpPr>
        <p:spPr>
          <a:xfrm>
            <a:off x="11239500" y="6002020"/>
            <a:ext cx="943610" cy="877570"/>
          </a:xfrm>
          <a:custGeom>
            <a:gdLst>
              <a:gd name="connsiteX0" fmla="*/ 0 w 1486"/>
              <a:gd name="connsiteY0" fmla="*/ 1368 h 1382"/>
              <a:gd name="connsiteX1" fmla="*/ 1475 w 1486"/>
              <a:gd name="connsiteY1" fmla="*/ 0 h 1382"/>
              <a:gd name="connsiteX2" fmla="*/ 1486 w 1486"/>
              <a:gd name="connsiteY2" fmla="*/ 1382 h 1382"/>
              <a:gd name="connsiteX3" fmla="*/ 0 w 1486"/>
              <a:gd name="connsiteY3" fmla="*/ 1368 h 138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86" h="1382">
                <a:moveTo>
                  <a:pt x="0" y="1368"/>
                </a:moveTo>
                <a:lnTo>
                  <a:pt x="1475" y="0"/>
                </a:lnTo>
                <a:lnTo>
                  <a:pt x="1486" y="1382"/>
                </a:lnTo>
                <a:lnTo>
                  <a:pt x="0" y="1368"/>
                </a:lnTo>
                <a:close/>
              </a:path>
            </a:pathLst>
          </a:custGeom>
          <a:noFill/>
          <a:ln w="19050">
            <a:gradFill flip="none" rotWithShape="1">
              <a:gsLst>
                <a:gs pos="0">
                  <a:srgbClr val="ECDBF8">
                    <a:lumMod val="20000"/>
                    <a:lumOff val="80000"/>
                    <a:alpha val="55000"/>
                  </a:srgbClr>
                </a:gs>
                <a:gs pos="69000">
                  <a:srgbClr val="C871E4">
                    <a:alpha val="0"/>
                  </a:srgbClr>
                </a:gs>
              </a:gsLst>
              <a:lin ang="81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chemeClr val="accent1">
                    <a:shade val="50000"/>
                  </a:schemeClr>
                </a:solidFill>
              </a:ln>
              <a:noFill/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256" name="文本框 6"/>
          <p:cNvSpPr txBox="1"/>
          <p:nvPr>
            <p:custDataLst>
              <p:tags r:id="rId9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影像与病理的差异</a:t>
            </a:r>
          </a:p>
        </p:txBody>
      </p:sp>
      <p:cxnSp>
        <p:nvCxnSpPr>
          <p:cNvPr id="3" name="直接连接符 2"/>
          <p:cNvCxnSpPr/>
          <p:nvPr>
            <p:custDataLst>
              <p:tags r:id="rId10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圆角矩形 45"/>
          <p:cNvSpPr/>
          <p:nvPr>
            <p:custDataLst>
              <p:tags r:id="rId11"/>
            </p:custDataLst>
          </p:nvPr>
        </p:nvSpPr>
        <p:spPr>
          <a:xfrm>
            <a:off x="1306195" y="2009722"/>
            <a:ext cx="4266105" cy="1308061"/>
          </a:xfrm>
          <a:prstGeom prst="roundRect">
            <a:avLst>
              <a:gd name="adj" fmla="val 20279"/>
            </a:avLst>
          </a:prstGeom>
          <a:gradFill>
            <a:gsLst>
              <a:gs pos="100000">
                <a:schemeClr val="accent1"/>
              </a:gs>
              <a:gs pos="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b="1" spc="10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影像表现：松果体区病变在影像学上表现为高信号、低信号、混合信号等</a:t>
            </a:r>
          </a:p>
        </p:txBody>
      </p:sp>
      <p:sp>
        <p:nvSpPr>
          <p:cNvPr id="41" name="圆角矩形 40"/>
          <p:cNvSpPr/>
          <p:nvPr>
            <p:custDataLst>
              <p:tags r:id="rId12"/>
            </p:custDataLst>
          </p:nvPr>
        </p:nvSpPr>
        <p:spPr>
          <a:xfrm>
            <a:off x="6621183" y="2009722"/>
            <a:ext cx="4270972" cy="1323880"/>
          </a:xfrm>
          <a:prstGeom prst="roundRect">
            <a:avLst>
              <a:gd name="adj" fmla="val 16666"/>
            </a:avLst>
          </a:prstGeom>
          <a:gradFill>
            <a:gsLst>
              <a:gs pos="0">
                <a:schemeClr val="accent2">
                  <a:lumMod val="75000"/>
                </a:schemeClr>
              </a:gs>
              <a:gs pos="100000">
                <a:schemeClr val="accent2"/>
              </a:gs>
            </a:gsLst>
            <a:lin ang="7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b="1" spc="10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病理表现：松果体区病变在病理学上表现为肿瘤、炎症、出血、梗死等</a:t>
            </a:r>
          </a:p>
        </p:txBody>
      </p:sp>
      <p:sp>
        <p:nvSpPr>
          <p:cNvPr id="2" name="圆角矩形 1"/>
          <p:cNvSpPr/>
          <p:nvPr>
            <p:custDataLst>
              <p:tags r:id="rId13"/>
            </p:custDataLst>
          </p:nvPr>
        </p:nvSpPr>
        <p:spPr>
          <a:xfrm>
            <a:off x="1306195" y="4303434"/>
            <a:ext cx="4266105" cy="1308061"/>
          </a:xfrm>
          <a:prstGeom prst="roundRect">
            <a:avLst>
              <a:gd name="adj" fmla="val 20279"/>
            </a:avLst>
          </a:prstGeom>
          <a:gradFill>
            <a:gsLst>
              <a:gs pos="0">
                <a:schemeClr val="accent2">
                  <a:lumMod val="75000"/>
                </a:schemeClr>
              </a:gs>
              <a:gs pos="100000">
                <a:schemeClr val="accent2"/>
              </a:gs>
            </a:gsLst>
            <a:lin ang="7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b="1" spc="9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影像与病理的关系：影像学表现与病理学表现之间存在一定的相关性，但并非完全对应</a:t>
            </a:r>
          </a:p>
        </p:txBody>
      </p:sp>
      <p:sp>
        <p:nvSpPr>
          <p:cNvPr id="8" name="圆角矩形 7"/>
          <p:cNvSpPr/>
          <p:nvPr>
            <p:custDataLst>
              <p:tags r:id="rId14"/>
            </p:custDataLst>
          </p:nvPr>
        </p:nvSpPr>
        <p:spPr>
          <a:xfrm>
            <a:off x="6578595" y="4303434"/>
            <a:ext cx="4266105" cy="1308061"/>
          </a:xfrm>
          <a:prstGeom prst="roundRect">
            <a:avLst>
              <a:gd name="adj" fmla="val 20279"/>
            </a:avLst>
          </a:prstGeom>
          <a:gradFill>
            <a:gsLst>
              <a:gs pos="100000">
                <a:schemeClr val="accent1"/>
              </a:gs>
              <a:gs pos="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b="1" spc="9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影像与病理的局限性：影像学表现和病理学表现均存在一定的局限性，需要综合分析才能更准确地诊断病变</a:t>
            </a:r>
          </a:p>
        </p:txBody>
      </p:sp>
    </p:spTree>
    <p:custDataLst>
      <p:tags r:id="rId15"/>
    </p:custDataLst>
  </p:cSld>
  <p:clrMapOvr>
    <a:masterClrMapping/>
  </p:clrMapOvr>
  <p:transition spd="med"/>
  <p:timing/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7" name="直接连接符 26"/>
          <p:cNvCxnSpPr/>
          <p:nvPr>
            <p:custDataLst>
              <p:tags r:id="rId2"/>
            </p:custDataLst>
          </p:nvPr>
        </p:nvCxnSpPr>
        <p:spPr>
          <a:xfrm>
            <a:off x="735330" y="961390"/>
            <a:ext cx="800735" cy="0"/>
          </a:xfrm>
          <a:prstGeom prst="line">
            <a:avLst/>
          </a:prstGeom>
          <a:ln w="22225">
            <a:gradFill flip="none" rotWithShape="1">
              <a:gsLst>
                <a:gs pos="0">
                  <a:srgbClr val="C871E4"/>
                </a:gs>
                <a:gs pos="77000">
                  <a:srgbClr val="C871E4">
                    <a:alpha val="4000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流程图: 过程 7"/>
          <p:cNvSpPr/>
          <p:nvPr>
            <p:custDataLst>
              <p:tags r:id="rId3"/>
            </p:custDataLst>
          </p:nvPr>
        </p:nvSpPr>
        <p:spPr>
          <a:xfrm>
            <a:off x="9607550" y="2600325"/>
            <a:ext cx="2584450" cy="4267835"/>
          </a:xfrm>
          <a:custGeom>
            <a:gdLst>
              <a:gd name="connsiteX0" fmla="*/ 0 w 4070"/>
              <a:gd name="connsiteY0" fmla="*/ 3787 h 6721"/>
              <a:gd name="connsiteX1" fmla="*/ 4066 w 4070"/>
              <a:gd name="connsiteY1" fmla="*/ 0 h 6721"/>
              <a:gd name="connsiteX2" fmla="*/ 4070 w 4070"/>
              <a:gd name="connsiteY2" fmla="*/ 6707 h 6721"/>
              <a:gd name="connsiteX3" fmla="*/ 20 w 4070"/>
              <a:gd name="connsiteY3" fmla="*/ 6721 h 6721"/>
              <a:gd name="connsiteX4" fmla="*/ 0 w 4070"/>
              <a:gd name="connsiteY4" fmla="*/ 3787 h 672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69" h="6721">
                <a:moveTo>
                  <a:pt x="0" y="3787"/>
                </a:moveTo>
                <a:lnTo>
                  <a:pt x="4066" y="0"/>
                </a:lnTo>
                <a:lnTo>
                  <a:pt x="4070" y="6707"/>
                </a:lnTo>
                <a:lnTo>
                  <a:pt x="20" y="6721"/>
                </a:lnTo>
                <a:cubicBezTo>
                  <a:pt x="15" y="5725"/>
                  <a:pt x="5" y="4783"/>
                  <a:pt x="0" y="3787"/>
                </a:cubicBezTo>
                <a:close/>
              </a:path>
            </a:pathLst>
          </a:custGeom>
          <a:gradFill flip="none" rotWithShape="1">
            <a:gsLst>
              <a:gs pos="32000">
                <a:schemeClr val="accent5">
                  <a:alpha val="0"/>
                </a:schemeClr>
              </a:gs>
              <a:gs pos="66000">
                <a:schemeClr val="accent2">
                  <a:alpha val="0"/>
                </a:schemeClr>
              </a:gs>
              <a:gs pos="0">
                <a:schemeClr val="accent5">
                  <a:alpha val="80000"/>
                </a:schemeClr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6" name="流程图: 过程 7"/>
          <p:cNvSpPr/>
          <p:nvPr>
            <p:custDataLst>
              <p:tags r:id="rId4"/>
            </p:custDataLst>
          </p:nvPr>
        </p:nvSpPr>
        <p:spPr>
          <a:xfrm>
            <a:off x="9596755" y="2618740"/>
            <a:ext cx="2604135" cy="4257040"/>
          </a:xfrm>
          <a:custGeom>
            <a:gdLst>
              <a:gd name="connsiteX0" fmla="*/ 0 w 6578"/>
              <a:gd name="connsiteY0" fmla="*/ 6094 h 10752"/>
              <a:gd name="connsiteX1" fmla="*/ 6578 w 6578"/>
              <a:gd name="connsiteY1" fmla="*/ 0 h 10752"/>
              <a:gd name="connsiteX2" fmla="*/ 6578 w 6578"/>
              <a:gd name="connsiteY2" fmla="*/ 10752 h 10752"/>
              <a:gd name="connsiteX3" fmla="*/ 25 w 6578"/>
              <a:gd name="connsiteY3" fmla="*/ 10752 h 10752"/>
              <a:gd name="connsiteX4" fmla="*/ 0 w 6578"/>
              <a:gd name="connsiteY4" fmla="*/ 6094 h 1075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78" h="10752">
                <a:moveTo>
                  <a:pt x="0" y="6094"/>
                </a:moveTo>
                <a:lnTo>
                  <a:pt x="6578" y="0"/>
                </a:lnTo>
                <a:lnTo>
                  <a:pt x="6578" y="10752"/>
                </a:lnTo>
                <a:lnTo>
                  <a:pt x="25" y="10752"/>
                </a:lnTo>
                <a:lnTo>
                  <a:pt x="0" y="6094"/>
                </a:lnTo>
                <a:close/>
              </a:path>
            </a:pathLst>
          </a:custGeom>
          <a:noFill/>
          <a:ln w="19050">
            <a:gradFill flip="none" rotWithShape="1">
              <a:gsLst>
                <a:gs pos="0">
                  <a:srgbClr val="A049DB">
                    <a:alpha val="70000"/>
                  </a:srgbClr>
                </a:gs>
                <a:gs pos="8000">
                  <a:srgbClr val="A049DB">
                    <a:alpha val="52000"/>
                  </a:srgbClr>
                </a:gs>
                <a:gs pos="30000">
                  <a:srgbClr val="4F3BE1">
                    <a:alpha val="0"/>
                  </a:srgbClr>
                </a:gs>
              </a:gsLst>
              <a:lin ang="81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chemeClr val="accent1">
                    <a:shade val="50000"/>
                  </a:schemeClr>
                </a:solidFill>
              </a:ln>
              <a:noFill/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8" name="流程图: 过程 7"/>
          <p:cNvSpPr/>
          <p:nvPr>
            <p:custDataLst>
              <p:tags r:id="rId5"/>
            </p:custDataLst>
          </p:nvPr>
        </p:nvSpPr>
        <p:spPr>
          <a:xfrm>
            <a:off x="10020935" y="4029710"/>
            <a:ext cx="1696720" cy="2828290"/>
          </a:xfrm>
          <a:custGeom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0 h 10000"/>
              <a:gd name="connsiteX0-1" fmla="*/ 0 w 10039"/>
              <a:gd name="connsiteY0-2" fmla="*/ 5589 h 10000"/>
              <a:gd name="connsiteX1-3" fmla="*/ 10039 w 10039"/>
              <a:gd name="connsiteY1-4" fmla="*/ 0 h 10000"/>
              <a:gd name="connsiteX2-5" fmla="*/ 10039 w 10039"/>
              <a:gd name="connsiteY2-6" fmla="*/ 10000 h 10000"/>
              <a:gd name="connsiteX3-7" fmla="*/ 39 w 10039"/>
              <a:gd name="connsiteY3-8" fmla="*/ 10000 h 10000"/>
              <a:gd name="connsiteX4-9" fmla="*/ 0 w 10039"/>
              <a:gd name="connsiteY4-10" fmla="*/ 5589 h 10000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039" h="10000">
                <a:moveTo>
                  <a:pt x="0" y="5589"/>
                </a:moveTo>
                <a:lnTo>
                  <a:pt x="10039" y="0"/>
                </a:lnTo>
                <a:lnTo>
                  <a:pt x="10039" y="10000"/>
                </a:lnTo>
                <a:lnTo>
                  <a:pt x="39" y="10000"/>
                </a:lnTo>
                <a:cubicBezTo>
                  <a:pt x="26" y="8530"/>
                  <a:pt x="13" y="7059"/>
                  <a:pt x="0" y="5589"/>
                </a:cubicBezTo>
                <a:close/>
              </a:path>
            </a:pathLst>
          </a:custGeom>
          <a:gradFill flip="none" rotWithShape="1">
            <a:gsLst>
              <a:gs pos="22000">
                <a:schemeClr val="accent5">
                  <a:alpha val="30000"/>
                </a:schemeClr>
              </a:gs>
              <a:gs pos="49000">
                <a:schemeClr val="accent5">
                  <a:alpha val="0"/>
                </a:schemeClr>
              </a:gs>
              <a:gs pos="100000">
                <a:schemeClr val="accent2">
                  <a:alpha val="0"/>
                </a:schemeClr>
              </a:gs>
              <a:gs pos="0">
                <a:schemeClr val="accent5">
                  <a:alpha val="80000"/>
                </a:schemeClr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9" name="流程图: 过程 7"/>
          <p:cNvSpPr/>
          <p:nvPr>
            <p:custDataLst>
              <p:tags r:id="rId6"/>
            </p:custDataLst>
          </p:nvPr>
        </p:nvSpPr>
        <p:spPr>
          <a:xfrm>
            <a:off x="10048240" y="4073525"/>
            <a:ext cx="1654810" cy="2783840"/>
          </a:xfrm>
          <a:custGeom>
            <a:gdLst>
              <a:gd name="connsiteX0" fmla="*/ 0 w 5430"/>
              <a:gd name="connsiteY0" fmla="*/ 5046 h 9088"/>
              <a:gd name="connsiteX1" fmla="*/ 5430 w 5430"/>
              <a:gd name="connsiteY1" fmla="*/ 0 h 9088"/>
              <a:gd name="connsiteX2" fmla="*/ 5430 w 5430"/>
              <a:gd name="connsiteY2" fmla="*/ 9088 h 9088"/>
              <a:gd name="connsiteX3" fmla="*/ 21 w 5430"/>
              <a:gd name="connsiteY3" fmla="*/ 9088 h 9088"/>
              <a:gd name="connsiteX4" fmla="*/ 0 w 5430"/>
              <a:gd name="connsiteY4" fmla="*/ 5046 h 908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30" h="9088">
                <a:moveTo>
                  <a:pt x="0" y="5046"/>
                </a:moveTo>
                <a:lnTo>
                  <a:pt x="5430" y="0"/>
                </a:lnTo>
                <a:lnTo>
                  <a:pt x="5430" y="9088"/>
                </a:lnTo>
                <a:lnTo>
                  <a:pt x="21" y="9088"/>
                </a:lnTo>
                <a:lnTo>
                  <a:pt x="0" y="5046"/>
                </a:lnTo>
                <a:close/>
              </a:path>
            </a:pathLst>
          </a:custGeom>
          <a:noFill/>
          <a:ln w="19050">
            <a:gradFill flip="none" rotWithShape="1">
              <a:gsLst>
                <a:gs pos="0">
                  <a:srgbClr val="A049DB">
                    <a:alpha val="70000"/>
                  </a:srgbClr>
                </a:gs>
                <a:gs pos="8000">
                  <a:srgbClr val="A049DB">
                    <a:alpha val="52000"/>
                  </a:srgbClr>
                </a:gs>
                <a:gs pos="41000">
                  <a:srgbClr val="4F3BE1">
                    <a:alpha val="0"/>
                  </a:srgbClr>
                </a:gs>
              </a:gsLst>
              <a:lin ang="81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chemeClr val="accent1">
                    <a:shade val="50000"/>
                  </a:schemeClr>
                </a:solidFill>
              </a:ln>
              <a:noFill/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11" name="流程图: 过程 7"/>
          <p:cNvSpPr/>
          <p:nvPr>
            <p:custDataLst>
              <p:tags r:id="rId7"/>
            </p:custDataLst>
          </p:nvPr>
        </p:nvSpPr>
        <p:spPr>
          <a:xfrm>
            <a:off x="11230610" y="5965825"/>
            <a:ext cx="958850" cy="900430"/>
          </a:xfrm>
          <a:custGeom>
            <a:gdLst>
              <a:gd name="connsiteX0" fmla="*/ 0 w 1510"/>
              <a:gd name="connsiteY0" fmla="*/ 1407 h 1418"/>
              <a:gd name="connsiteX1" fmla="*/ 1510 w 1510"/>
              <a:gd name="connsiteY1" fmla="*/ 0 h 1418"/>
              <a:gd name="connsiteX2" fmla="*/ 1500 w 1510"/>
              <a:gd name="connsiteY2" fmla="*/ 1418 h 1418"/>
              <a:gd name="connsiteX3" fmla="*/ 0 w 1510"/>
              <a:gd name="connsiteY3" fmla="*/ 1407 h 141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0" h="1418">
                <a:moveTo>
                  <a:pt x="0" y="1407"/>
                </a:moveTo>
                <a:lnTo>
                  <a:pt x="1510" y="0"/>
                </a:lnTo>
                <a:lnTo>
                  <a:pt x="1500" y="1418"/>
                </a:lnTo>
                <a:lnTo>
                  <a:pt x="0" y="1407"/>
                </a:lnTo>
                <a:close/>
              </a:path>
            </a:pathLst>
          </a:custGeom>
          <a:gradFill flip="none" rotWithShape="1">
            <a:gsLst>
              <a:gs pos="59000">
                <a:schemeClr val="accent2">
                  <a:alpha val="34000"/>
                </a:schemeClr>
              </a:gs>
              <a:gs pos="100000">
                <a:schemeClr val="accent3">
                  <a:alpha val="0"/>
                </a:schemeClr>
              </a:gs>
              <a:gs pos="0">
                <a:schemeClr val="accent2"/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12" name="流程图: 过程 7"/>
          <p:cNvSpPr/>
          <p:nvPr>
            <p:custDataLst>
              <p:tags r:id="rId8"/>
            </p:custDataLst>
          </p:nvPr>
        </p:nvSpPr>
        <p:spPr>
          <a:xfrm>
            <a:off x="11239500" y="6002020"/>
            <a:ext cx="943610" cy="877570"/>
          </a:xfrm>
          <a:custGeom>
            <a:gdLst>
              <a:gd name="connsiteX0" fmla="*/ 0 w 1486"/>
              <a:gd name="connsiteY0" fmla="*/ 1368 h 1382"/>
              <a:gd name="connsiteX1" fmla="*/ 1475 w 1486"/>
              <a:gd name="connsiteY1" fmla="*/ 0 h 1382"/>
              <a:gd name="connsiteX2" fmla="*/ 1486 w 1486"/>
              <a:gd name="connsiteY2" fmla="*/ 1382 h 1382"/>
              <a:gd name="connsiteX3" fmla="*/ 0 w 1486"/>
              <a:gd name="connsiteY3" fmla="*/ 1368 h 138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86" h="1382">
                <a:moveTo>
                  <a:pt x="0" y="1368"/>
                </a:moveTo>
                <a:lnTo>
                  <a:pt x="1475" y="0"/>
                </a:lnTo>
                <a:lnTo>
                  <a:pt x="1486" y="1382"/>
                </a:lnTo>
                <a:lnTo>
                  <a:pt x="0" y="1368"/>
                </a:lnTo>
                <a:close/>
              </a:path>
            </a:pathLst>
          </a:custGeom>
          <a:noFill/>
          <a:ln w="19050">
            <a:gradFill flip="none" rotWithShape="1">
              <a:gsLst>
                <a:gs pos="0">
                  <a:srgbClr val="ECDBF8">
                    <a:lumMod val="20000"/>
                    <a:lumOff val="80000"/>
                    <a:alpha val="55000"/>
                  </a:srgbClr>
                </a:gs>
                <a:gs pos="69000">
                  <a:srgbClr val="C871E4">
                    <a:alpha val="0"/>
                  </a:srgbClr>
                </a:gs>
              </a:gsLst>
              <a:lin ang="81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chemeClr val="accent1">
                    <a:shade val="50000"/>
                  </a:schemeClr>
                </a:solidFill>
              </a:ln>
              <a:noFill/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256" name="文本框 6"/>
          <p:cNvSpPr txBox="1"/>
          <p:nvPr>
            <p:custDataLst>
              <p:tags r:id="rId9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影像与病理的互补性</a:t>
            </a:r>
          </a:p>
        </p:txBody>
      </p:sp>
      <p:cxnSp>
        <p:nvCxnSpPr>
          <p:cNvPr id="3" name="直接连接符 2"/>
          <p:cNvCxnSpPr/>
          <p:nvPr>
            <p:custDataLst>
              <p:tags r:id="rId10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 Placeholder 17"/>
          <p:cNvSpPr txBox="1"/>
          <p:nvPr>
            <p:custDataLst>
              <p:tags r:id="rId11"/>
            </p:custDataLst>
          </p:nvPr>
        </p:nvSpPr>
        <p:spPr>
          <a:xfrm>
            <a:off x="1306091" y="4108485"/>
            <a:ext cx="1522656" cy="431727"/>
          </a:xfrm>
          <a:prstGeom prst="rect">
            <a:avLst/>
          </a:prstGeom>
          <a:noFill/>
        </p:spPr>
        <p:txBody>
          <a:bodyPr wrap="square" rtlCol="0" anchor="b" anchorCtr="0">
            <a:normAutofit fontScale="70000"/>
          </a:bodyPr>
          <a:lstStyle>
            <a:defPPr>
              <a:defRPr lang="zh-CN"/>
            </a:defPPr>
            <a:lvl1pPr algn="ctr">
              <a:lnSpc>
                <a:spcPct val="100000"/>
              </a:lnSpc>
              <a:defRPr sz="4000" b="1" spc="150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charset="-122"/>
                <a:ea typeface="微软雅黑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400" b="1" i="0" u="none" strike="noStrike" kern="1200" cap="none" spc="300" normalizeH="0" noProof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</a:rPr>
              <a:t>03</a:t>
            </a:r>
            <a:endParaRPr kumimoji="0" lang="en-US" altLang="zh-CN" sz="2400" b="1" i="0" u="none" strike="noStrike" kern="1200" cap="none" spc="300" normalizeH="0" noProof="0">
              <a:ln>
                <a:noFill/>
              </a:ln>
              <a:solidFill>
                <a:schemeClr val="accent4"/>
              </a:solidFill>
              <a:effectLst/>
              <a:uLnTx/>
              <a:uFillTx/>
              <a:latin typeface="微软雅黑" panose="020b0503020204020204" charset="-122"/>
              <a:ea typeface="微软雅黑"/>
            </a:endParaRPr>
          </a:p>
        </p:txBody>
      </p:sp>
      <p:sp>
        <p:nvSpPr>
          <p:cNvPr id="51" name="矩形 50"/>
          <p:cNvSpPr/>
          <p:nvPr>
            <p:custDataLst>
              <p:tags r:id="rId12"/>
            </p:custDataLst>
          </p:nvPr>
        </p:nvSpPr>
        <p:spPr>
          <a:xfrm>
            <a:off x="2840825" y="4014994"/>
            <a:ext cx="8051435" cy="60203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rgbClr val="1F74AD">
              <a:shade val="50000"/>
            </a:srgbClr>
          </a:lnRef>
          <a:fillRef idx="1">
            <a:srgbClr val="1F74AD"/>
          </a:fillRef>
          <a:effectRef idx="0">
            <a:srgbClr val="1F74AD"/>
          </a:effectRef>
          <a:fontRef idx="minor">
            <a:sysClr val="window" lastClr="FFFFFF"/>
          </a:fontRef>
        </p:style>
        <p:txBody>
          <a:bodyPr rtlCol="0" anchor="ctr">
            <a:normAutofit/>
          </a:bodyPr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2" name="TextBox 48"/>
          <p:cNvSpPr txBox="1"/>
          <p:nvPr>
            <p:custDataLst>
              <p:tags r:id="rId13"/>
            </p:custDataLst>
          </p:nvPr>
        </p:nvSpPr>
        <p:spPr>
          <a:xfrm>
            <a:off x="3093312" y="4007253"/>
            <a:ext cx="7798947" cy="61751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 anchor="ctr" anchorCtr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pc="150">
                <a:solidFill>
                  <a:srgbClr val="000000">
                    <a:lumMod val="75000"/>
                    <a:lumOff val="25000"/>
                  </a:srgbClr>
                </a:solidFill>
                <a:latin typeface="微软雅黑" panose="020b0503020204020204" charset="-122"/>
                <a:ea typeface="微软雅黑"/>
              </a:defRPr>
            </a:lvl1pPr>
          </a:lstStyle>
          <a:p>
            <a:pPr marL="0" defTabSz="913765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60">
                <a:solidFill>
                  <a:schemeClr val="dk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/>
              </a:rPr>
              <a:t>影像与病理结合：提高诊断准确性，减少误诊、漏诊</a:t>
            </a:r>
          </a:p>
        </p:txBody>
      </p:sp>
      <p:cxnSp>
        <p:nvCxnSpPr>
          <p:cNvPr id="53" name="直接连接符 52"/>
          <p:cNvCxnSpPr/>
          <p:nvPr>
            <p:custDataLst>
              <p:tags r:id="rId14"/>
            </p:custDataLst>
          </p:nvPr>
        </p:nvCxnSpPr>
        <p:spPr>
          <a:xfrm flipH="1">
            <a:off x="2840826" y="4012612"/>
            <a:ext cx="0" cy="607395"/>
          </a:xfrm>
          <a:prstGeom prst="line">
            <a:avLst/>
          </a:prstGeom>
          <a:ln w="38100">
            <a:solidFill>
              <a:schemeClr val="accent4"/>
            </a:solidFill>
          </a:ln>
        </p:spPr>
        <p:style>
          <a:lnRef idx="1">
            <a:srgbClr val="1F74AD"/>
          </a:lnRef>
          <a:fillRef idx="0">
            <a:srgbClr val="1F74AD"/>
          </a:fillRef>
          <a:effectRef idx="0">
            <a:srgbClr val="1F74AD"/>
          </a:effectRef>
          <a:fontRef idx="minor">
            <a:srgbClr val="000000"/>
          </a:fontRef>
        </p:style>
      </p:cxnSp>
      <p:sp>
        <p:nvSpPr>
          <p:cNvPr id="54" name="矩形 53"/>
          <p:cNvSpPr/>
          <p:nvPr>
            <p:custDataLst>
              <p:tags r:id="rId15"/>
            </p:custDataLst>
          </p:nvPr>
        </p:nvSpPr>
        <p:spPr>
          <a:xfrm>
            <a:off x="2840825" y="2977111"/>
            <a:ext cx="8051435" cy="60203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rgbClr val="1F74AD">
              <a:shade val="50000"/>
            </a:srgbClr>
          </a:lnRef>
          <a:fillRef idx="1">
            <a:srgbClr val="1F74AD"/>
          </a:fillRef>
          <a:effectRef idx="0">
            <a:srgbClr val="1F74AD"/>
          </a:effectRef>
          <a:fontRef idx="minor">
            <a:sysClr val="window" lastClr="FFFFFF"/>
          </a:fontRef>
        </p:style>
        <p:txBody>
          <a:bodyPr rtlCol="0" anchor="ctr">
            <a:normAutofit/>
          </a:bodyPr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5" name="Text Placeholder 17"/>
          <p:cNvSpPr txBox="1"/>
          <p:nvPr>
            <p:custDataLst>
              <p:tags r:id="rId16"/>
            </p:custDataLst>
          </p:nvPr>
        </p:nvSpPr>
        <p:spPr>
          <a:xfrm>
            <a:off x="1318169" y="3076044"/>
            <a:ext cx="1522656" cy="431727"/>
          </a:xfrm>
          <a:prstGeom prst="rect">
            <a:avLst/>
          </a:prstGeom>
          <a:noFill/>
        </p:spPr>
        <p:txBody>
          <a:bodyPr wrap="square" rtlCol="0" anchor="b" anchorCtr="0">
            <a:normAutofit fontScale="70000"/>
          </a:bodyPr>
          <a:lstStyle>
            <a:defPPr>
              <a:defRPr lang="zh-CN"/>
            </a:defPPr>
            <a:lvl1pPr algn="ctr">
              <a:lnSpc>
                <a:spcPct val="100000"/>
              </a:lnSpc>
              <a:defRPr sz="4000" b="1" spc="150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charset="-122"/>
                <a:ea typeface="微软雅黑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400" b="1" i="0" u="none" strike="noStrike" kern="1200" cap="none" spc="300" normalizeH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</a:rPr>
              <a:t>02</a:t>
            </a:r>
            <a:endParaRPr kumimoji="0" lang="en-US" altLang="zh-CN" sz="2400" b="1" i="0" u="none" strike="noStrike" kern="1200" cap="none" spc="300" normalizeH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charset="-122"/>
              <a:ea typeface="微软雅黑"/>
            </a:endParaRPr>
          </a:p>
        </p:txBody>
      </p:sp>
      <p:sp>
        <p:nvSpPr>
          <p:cNvPr id="56" name="TextBox 48"/>
          <p:cNvSpPr txBox="1"/>
          <p:nvPr>
            <p:custDataLst>
              <p:tags r:id="rId17"/>
            </p:custDataLst>
          </p:nvPr>
        </p:nvSpPr>
        <p:spPr>
          <a:xfrm>
            <a:off x="3093312" y="2974812"/>
            <a:ext cx="7798947" cy="61751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 anchor="ctr" anchorCtr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pc="150">
                <a:solidFill>
                  <a:srgbClr val="000000">
                    <a:lumMod val="75000"/>
                    <a:lumOff val="25000"/>
                  </a:srgbClr>
                </a:solidFill>
                <a:latin typeface="微软雅黑" panose="020b0503020204020204" charset="-122"/>
                <a:ea typeface="微软雅黑"/>
              </a:defRPr>
            </a:lvl1pPr>
          </a:lstStyle>
          <a:p>
            <a:pPr marL="0" defTabSz="913765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60">
                <a:solidFill>
                  <a:schemeClr val="dk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/>
              </a:rPr>
              <a:t>病理学检查：提供病变的组织结构、细胞形态等信息</a:t>
            </a:r>
          </a:p>
        </p:txBody>
      </p:sp>
      <p:cxnSp>
        <p:nvCxnSpPr>
          <p:cNvPr id="57" name="直接连接符 56"/>
          <p:cNvCxnSpPr/>
          <p:nvPr>
            <p:custDataLst>
              <p:tags r:id="rId18"/>
            </p:custDataLst>
          </p:nvPr>
        </p:nvCxnSpPr>
        <p:spPr>
          <a:xfrm flipH="1">
            <a:off x="2840826" y="2979576"/>
            <a:ext cx="0" cy="607395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rgbClr val="1F74AD"/>
          </a:lnRef>
          <a:fillRef idx="0">
            <a:srgbClr val="1F74AD"/>
          </a:fillRef>
          <a:effectRef idx="0">
            <a:srgbClr val="1F74AD"/>
          </a:effectRef>
          <a:fontRef idx="minor">
            <a:srgbClr val="000000"/>
          </a:fontRef>
        </p:style>
      </p:cxnSp>
      <p:sp>
        <p:nvSpPr>
          <p:cNvPr id="58" name="矩形 57"/>
          <p:cNvSpPr/>
          <p:nvPr>
            <p:custDataLst>
              <p:tags r:id="rId19"/>
            </p:custDataLst>
          </p:nvPr>
        </p:nvSpPr>
        <p:spPr>
          <a:xfrm>
            <a:off x="2840825" y="1957952"/>
            <a:ext cx="8051435" cy="602036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rgbClr val="1F74AD">
              <a:shade val="50000"/>
            </a:srgbClr>
          </a:lnRef>
          <a:fillRef idx="1">
            <a:srgbClr val="1F74AD"/>
          </a:fillRef>
          <a:effectRef idx="0">
            <a:srgbClr val="1F74AD"/>
          </a:effectRef>
          <a:fontRef idx="minor">
            <a:sysClr val="window" lastClr="FFFFFF"/>
          </a:fontRef>
        </p:style>
        <p:txBody>
          <a:bodyPr rtlCol="0" anchor="ctr">
            <a:normAutofit/>
          </a:bodyPr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9" name="Text Placeholder 17"/>
          <p:cNvSpPr txBox="1"/>
          <p:nvPr>
            <p:custDataLst>
              <p:tags r:id="rId20"/>
            </p:custDataLst>
          </p:nvPr>
        </p:nvSpPr>
        <p:spPr>
          <a:xfrm>
            <a:off x="1318169" y="2056885"/>
            <a:ext cx="1522656" cy="431727"/>
          </a:xfrm>
          <a:prstGeom prst="rect">
            <a:avLst/>
          </a:prstGeom>
          <a:noFill/>
        </p:spPr>
        <p:txBody>
          <a:bodyPr wrap="square" rtlCol="0" anchor="b" anchorCtr="0">
            <a:normAutofit fontScale="70000"/>
          </a:bodyPr>
          <a:lstStyle>
            <a:defPPr>
              <a:defRPr lang="zh-CN"/>
            </a:defPPr>
            <a:lvl1pPr algn="ctr">
              <a:lnSpc>
                <a:spcPct val="100000"/>
              </a:lnSpc>
              <a:defRPr sz="4000" b="1" spc="150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charset="-122"/>
                <a:ea typeface="微软雅黑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zh-CN" sz="2400" spc="30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01</a:t>
            </a:r>
            <a:endParaRPr kumimoji="0" lang="en-US" altLang="zh-CN" sz="2400" b="1" i="0" u="none" strike="noStrike" kern="1200" cap="none" spc="300" normalizeH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charset="-122"/>
              <a:ea typeface="微软雅黑"/>
            </a:endParaRPr>
          </a:p>
        </p:txBody>
      </p:sp>
      <p:sp>
        <p:nvSpPr>
          <p:cNvPr id="60" name="TextBox 48"/>
          <p:cNvSpPr txBox="1"/>
          <p:nvPr>
            <p:custDataLst>
              <p:tags r:id="rId21"/>
            </p:custDataLst>
          </p:nvPr>
        </p:nvSpPr>
        <p:spPr>
          <a:xfrm>
            <a:off x="3093312" y="1947911"/>
            <a:ext cx="7798947" cy="61751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 anchor="ctr" anchorCtr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1400" spc="150">
                <a:solidFill>
                  <a:sysClr val="window" lastClr="FFFFFF">
                    <a:lumMod val="65000"/>
                  </a:sysClr>
                </a:solidFill>
                <a:latin typeface="微软雅黑" panose="020b0503020204020204" charset="-122"/>
                <a:ea typeface="微软雅黑"/>
              </a:defRPr>
            </a:lvl1pPr>
          </a:lstStyle>
          <a:p>
            <a:pPr marL="0" defTabSz="913765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70">
                <a:solidFill>
                  <a:schemeClr val="dk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/>
              </a:rPr>
              <a:t>影像学检查：提供病变的形态、位置、大小等信息</a:t>
            </a:r>
          </a:p>
        </p:txBody>
      </p:sp>
      <p:cxnSp>
        <p:nvCxnSpPr>
          <p:cNvPr id="61" name="直接连接符 60"/>
          <p:cNvCxnSpPr/>
          <p:nvPr>
            <p:custDataLst>
              <p:tags r:id="rId22"/>
            </p:custDataLst>
          </p:nvPr>
        </p:nvCxnSpPr>
        <p:spPr>
          <a:xfrm flipH="1">
            <a:off x="2840825" y="1952972"/>
            <a:ext cx="0" cy="607395"/>
          </a:xfrm>
          <a:prstGeom prst="line">
            <a:avLst/>
          </a:prstGeom>
          <a:ln w="38100">
            <a:solidFill>
              <a:schemeClr val="accent5"/>
            </a:solidFill>
          </a:ln>
        </p:spPr>
        <p:style>
          <a:lnRef idx="1">
            <a:srgbClr val="1F74AD"/>
          </a:lnRef>
          <a:fillRef idx="0">
            <a:srgbClr val="1F74AD"/>
          </a:fillRef>
          <a:effectRef idx="0">
            <a:srgbClr val="1F74AD"/>
          </a:effectRef>
          <a:fontRef idx="minor">
            <a:srgbClr val="000000"/>
          </a:fontRef>
        </p:style>
      </p:cxnSp>
      <p:sp>
        <p:nvSpPr>
          <p:cNvPr id="62" name="Text Placeholder 17"/>
          <p:cNvSpPr txBox="1"/>
          <p:nvPr>
            <p:custDataLst>
              <p:tags r:id="rId23"/>
            </p:custDataLst>
          </p:nvPr>
        </p:nvSpPr>
        <p:spPr>
          <a:xfrm>
            <a:off x="1306091" y="5156409"/>
            <a:ext cx="1522656" cy="431727"/>
          </a:xfrm>
          <a:prstGeom prst="rect">
            <a:avLst/>
          </a:prstGeom>
          <a:noFill/>
        </p:spPr>
        <p:txBody>
          <a:bodyPr wrap="square" rtlCol="0" anchor="b" anchorCtr="0">
            <a:normAutofit fontScale="70000"/>
          </a:bodyPr>
          <a:lstStyle>
            <a:defPPr>
              <a:defRPr lang="zh-CN"/>
            </a:defPPr>
            <a:lvl1pPr algn="ctr">
              <a:lnSpc>
                <a:spcPct val="100000"/>
              </a:lnSpc>
              <a:defRPr sz="4000" b="1" spc="150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charset="-122"/>
                <a:ea typeface="微软雅黑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400" b="1" i="0" u="none" strike="noStrike" kern="1200" cap="none" spc="300" normalizeH="0" noProof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</a:rPr>
              <a:t>04</a:t>
            </a:r>
            <a:endParaRPr kumimoji="0" lang="en-US" altLang="zh-CN" sz="2400" b="1" i="0" u="none" strike="noStrike" kern="1200" cap="none" spc="300" normalizeH="0" noProof="0">
              <a:ln>
                <a:noFill/>
              </a:ln>
              <a:solidFill>
                <a:schemeClr val="accent4"/>
              </a:solidFill>
              <a:effectLst/>
              <a:uLnTx/>
              <a:uFillTx/>
              <a:latin typeface="微软雅黑" panose="020b0503020204020204" charset="-122"/>
              <a:ea typeface="微软雅黑"/>
            </a:endParaRPr>
          </a:p>
        </p:txBody>
      </p:sp>
      <p:sp>
        <p:nvSpPr>
          <p:cNvPr id="63" name="矩形 62"/>
          <p:cNvSpPr/>
          <p:nvPr>
            <p:custDataLst>
              <p:tags r:id="rId24"/>
            </p:custDataLst>
          </p:nvPr>
        </p:nvSpPr>
        <p:spPr>
          <a:xfrm>
            <a:off x="2840825" y="5062918"/>
            <a:ext cx="8051435" cy="60203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rgbClr val="1F74AD">
              <a:shade val="50000"/>
            </a:srgbClr>
          </a:lnRef>
          <a:fillRef idx="1">
            <a:srgbClr val="1F74AD"/>
          </a:fillRef>
          <a:effectRef idx="0">
            <a:srgbClr val="1F74AD"/>
          </a:effectRef>
          <a:fontRef idx="minor">
            <a:sysClr val="window" lastClr="FFFFFF"/>
          </a:fontRef>
        </p:style>
        <p:txBody>
          <a:bodyPr rtlCol="0" anchor="ctr">
            <a:normAutofit/>
          </a:bodyPr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4" name="TextBox 48"/>
          <p:cNvSpPr txBox="1"/>
          <p:nvPr>
            <p:custDataLst>
              <p:tags r:id="rId25"/>
            </p:custDataLst>
          </p:nvPr>
        </p:nvSpPr>
        <p:spPr>
          <a:xfrm>
            <a:off x="3093312" y="5055177"/>
            <a:ext cx="7798947" cy="617518"/>
          </a:xfrm>
          <a:prstGeom prst="rect">
            <a:avLst/>
          </a:prstGeom>
          <a:solidFill>
            <a:schemeClr val="accent4"/>
          </a:solidFill>
        </p:spPr>
        <p:txBody>
          <a:bodyPr wrap="square" rtlCol="0" anchor="ctr" anchorCtr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pc="150">
                <a:solidFill>
                  <a:srgbClr val="000000">
                    <a:lumMod val="75000"/>
                    <a:lumOff val="25000"/>
                  </a:srgbClr>
                </a:solidFill>
                <a:latin typeface="微软雅黑" panose="020b0503020204020204" charset="-122"/>
                <a:ea typeface="微软雅黑"/>
              </a:defRPr>
            </a:lvl1pPr>
          </a:lstStyle>
          <a:p>
            <a:pPr marL="0" defTabSz="913765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3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rPr>
              <a:t>影像与病理互补：相互补充，为临床治疗提供更全面的信息</a:t>
            </a:r>
          </a:p>
        </p:txBody>
      </p:sp>
      <p:cxnSp>
        <p:nvCxnSpPr>
          <p:cNvPr id="65" name="直接连接符 64"/>
          <p:cNvCxnSpPr/>
          <p:nvPr>
            <p:custDataLst>
              <p:tags r:id="rId26"/>
            </p:custDataLst>
          </p:nvPr>
        </p:nvCxnSpPr>
        <p:spPr>
          <a:xfrm flipH="1">
            <a:off x="2840826" y="5060536"/>
            <a:ext cx="0" cy="607395"/>
          </a:xfrm>
          <a:prstGeom prst="line">
            <a:avLst/>
          </a:prstGeom>
          <a:ln w="38100">
            <a:solidFill>
              <a:schemeClr val="accent4"/>
            </a:solidFill>
          </a:ln>
        </p:spPr>
        <p:style>
          <a:lnRef idx="1">
            <a:srgbClr val="1F74AD"/>
          </a:lnRef>
          <a:fillRef idx="0">
            <a:srgbClr val="1F74AD"/>
          </a:fillRef>
          <a:effectRef idx="0">
            <a:srgbClr val="1F74AD"/>
          </a:effectRef>
          <a:fontRef idx="minor">
            <a:srgbClr val="000000"/>
          </a:fontRef>
        </p:style>
      </p:cxnSp>
    </p:spTree>
    <p:custDataLst>
      <p:tags r:id="rId27"/>
    </p:custDataLst>
  </p:cSld>
  <p:clrMapOvr>
    <a:masterClrMapping/>
  </p:clrMapOvr>
  <p:transition spd="med"/>
  <p:timing/>
</p:sld>
</file>

<file path=ppt/slides/slide1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标题 4"/>
          <p:cNvSpPr/>
          <p:nvPr>
            <p:ph type="title" idx="16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/>
                </a:solidFill>
              </a:rPr>
              <a:t>谢谢</a:t>
            </a:r>
          </a:p>
        </p:txBody>
      </p:sp>
    </p:spTree>
    <p:custDataLst>
      <p:tags r:id="rId3"/>
    </p:custDataLst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08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08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1"/>
  <p:tag name="KSO_WM_TEMPLATE_INDEX" val="20205081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2"/>
  <p:tag name="KSO_WM_UNIT_INDEX" val="2"/>
  <p:tag name="KSO_WM_UNIT_ISCONTENTSTITLE" val="0"/>
  <p:tag name="KSO_WM_UNIT_ISNUMDGMTITLE" val="0"/>
  <p:tag name="KSO_WM_UNIT_LAYERLEVEL" val="1"/>
  <p:tag name="KSO_WM_UNIT_NOCLEAR" val="0"/>
  <p:tag name="KSO_WM_UNIT_PRESET_TEXT" val="单击此处输入你的正文，文字是您思想的提炼，为了最终演示发布的良好效果，请尽量言简意赅的阐述观点"/>
  <p:tag name="KSO_WM_UNIT_SUBTYPE" val="a"/>
  <p:tag name="KSO_WM_UNIT_TYPE" val="f"/>
  <p:tag name="KSO_WM_UNIT_VALUE" val="70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文档标题"/>
  <p:tag name="KSO_WM_UNIT_TYPE" val="a"/>
  <p:tag name="KSO_WM_UNIT_VALUE" val="9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"/>
  <p:tag name="KSO_WM_UNIT_INDEX" val="6"/>
  <p:tag name="KSO_WM_UNIT_LAYERLEVEL" val="1"/>
  <p:tag name="KSO_WM_UNIT_TYPE" val="i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"/>
  <p:tag name="KSO_WM_UNIT_INDEX" val="7"/>
  <p:tag name="KSO_WM_UNIT_LAYERLEVEL" val="1"/>
  <p:tag name="KSO_WM_UNIT_TYPE" val="i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"/>
  <p:tag name="KSO_WM_UNIT_INDEX" val="8"/>
  <p:tag name="KSO_WM_UNIT_LAYERLEVEL" val="1"/>
  <p:tag name="KSO_WM_UNIT_TYPE" val="i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9"/>
  <p:tag name="KSO_WM_UNIT_INDEX" val="9"/>
  <p:tag name="KSO_WM_UNIT_LAYERLEVEL" val="1"/>
  <p:tag name="KSO_WM_UNIT_TYPE" val="i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0"/>
  <p:tag name="KSO_WM_UNIT_INDEX" val="10"/>
  <p:tag name="KSO_WM_UNIT_LAYERLEVEL" val="1"/>
  <p:tag name="KSO_WM_UNIT_TYPE" val="i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1"/>
  <p:tag name="KSO_WM_UNIT_INDEX" val="11"/>
  <p:tag name="KSO_WM_UNIT_LAYERLEVEL" val="1"/>
  <p:tag name="KSO_WM_UNIT_TYPE" val="i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2"/>
  <p:tag name="KSO_WM_UNIT_INDEX" val="12"/>
  <p:tag name="KSO_WM_UNIT_LAYERLEVEL" val="1"/>
  <p:tag name="KSO_WM_UNIT_TYPE" val="i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"/>
  <p:tag name="KSO_WM_UNIT_INDEX" val="2"/>
  <p:tag name="KSO_WM_UNIT_LAYERLEVEL" val="1"/>
  <p:tag name="KSO_WM_UNIT_TYPE" val="i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"/>
  <p:tag name="KSO_WM_UNIT_INDEX" val="3"/>
  <p:tag name="KSO_WM_UNIT_LAYERLEVEL" val="1"/>
  <p:tag name="KSO_WM_UNIT_TYPE" val="i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4"/>
  <p:tag name="KSO_WM_UNIT_INDEX" val="4"/>
  <p:tag name="KSO_WM_UNIT_LAYERLEVEL" val="1"/>
  <p:tag name="KSO_WM_UNIT_TYPE" val="i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5"/>
  <p:tag name="KSO_WM_UNIT_INDEX" val="5"/>
  <p:tag name="KSO_WM_UNIT_LAYERLEVEL" val="1"/>
  <p:tag name="KSO_WM_UNIT_TYPE" val="i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6"/>
  <p:tag name="KSO_WM_UNIT_INDEX" val="6"/>
  <p:tag name="KSO_WM_UNIT_LAYERLEVEL" val="1"/>
  <p:tag name="KSO_WM_UNIT_TYPE" val="i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7"/>
  <p:tag name="KSO_WM_UNIT_INDEX" val="7"/>
  <p:tag name="KSO_WM_UNIT_LAYERLEVEL" val="1"/>
  <p:tag name="KSO_WM_UNIT_TYPE" val="i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3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6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"/>
  <p:tag name="KSO_WM_UNIT_INDEX" val="4"/>
  <p:tag name="KSO_WM_UNIT_LAYERLEVEL" val="1"/>
  <p:tag name="KSO_WM_UNIT_TYPE" val="i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"/>
  <p:tag name="KSO_WM_UNIT_INDEX" val="5"/>
  <p:tag name="KSO_WM_UNIT_LAYERLEVEL" val="1"/>
  <p:tag name="KSO_WM_UNIT_TYPE" val="i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6"/>
  <p:tag name="KSO_WM_UNIT_INDEX" val="6"/>
  <p:tag name="KSO_WM_UNIT_LAYERLEVEL" val="1"/>
  <p:tag name="KSO_WM_UNIT_TYPE" val="i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1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1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f*2"/>
  <p:tag name="KSO_WM_UNIT_INDEX" val="2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1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1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1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"/>
  <p:tag name="KSO_WM_UNIT_INDEX" val="5"/>
  <p:tag name="KSO_WM_UNIT_LAYERLEVEL" val="1"/>
  <p:tag name="KSO_WM_UNIT_TYPE" val="i"/>
</p:tagLst>
</file>

<file path=ppt/tags/tag1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"/>
  <p:tag name="KSO_WM_UNIT_INDEX" val="6"/>
  <p:tag name="KSO_WM_UNIT_LAYERLEVEL" val="1"/>
  <p:tag name="KSO_WM_UNIT_TYPE" val="i"/>
</p:tagLst>
</file>

<file path=ppt/tags/tag1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"/>
  <p:tag name="KSO_WM_UNIT_INDEX" val="7"/>
  <p:tag name="KSO_WM_UNIT_LAYERLEVEL" val="1"/>
  <p:tag name="KSO_WM_UNIT_TYPE" val="i"/>
</p:tagLst>
</file>

<file path=ppt/tags/tag1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1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1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2"/>
  <p:tag name="KSO_WM_UNIT_INDEX" val="2"/>
  <p:tag name="KSO_WM_UNIT_ISCONTENTSTITLE" val="0"/>
  <p:tag name="KSO_WM_UNIT_ISNUMDGMTITLE" val="0"/>
  <p:tag name="KSO_WM_UNIT_LAYERLEVEL" val="1"/>
  <p:tag name="KSO_WM_UNIT_NOCLEAR" val="0"/>
  <p:tag name="KSO_WM_UNIT_PRESET_TEXT" val="添加小标题"/>
  <p:tag name="KSO_WM_UNIT_TYPE" val="a"/>
  <p:tag name="KSO_WM_UNIT_VALUE" val="10"/>
</p:tagLst>
</file>

<file path=ppt/tags/tag1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1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3"/>
  <p:tag name="KSO_WM_UNIT_INDEX" val="3"/>
  <p:tag name="KSO_WM_UNIT_ISCONTENTSTITLE" val="0"/>
  <p:tag name="KSO_WM_UNIT_ISNUMDGMTITLE" val="0"/>
  <p:tag name="KSO_WM_UNIT_LAYERLEVEL" val="1"/>
  <p:tag name="KSO_WM_UNIT_NOCLEAR" val="0"/>
  <p:tag name="KSO_WM_UNIT_PRESET_TEXT" val="添加小标题"/>
  <p:tag name="KSO_WM_UNIT_TYPE" val="a"/>
  <p:tag name="KSO_WM_UNIT_VALUE" val="10"/>
</p:tagLst>
</file>

<file path=ppt/tags/tag1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"/>
  <p:tag name="KSO_WM_UNIT_INDEX" val="2"/>
  <p:tag name="KSO_WM_UNIT_LAYERLEVEL" val="1"/>
  <p:tag name="KSO_WM_UNIT_TYPE" val="i"/>
</p:tagLst>
</file>

<file path=ppt/tags/tag1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"/>
  <p:tag name="KSO_WM_UNIT_INDEX" val="3"/>
  <p:tag name="KSO_WM_UNIT_LAYERLEVEL" val="1"/>
  <p:tag name="KSO_WM_UNIT_TYPE" val="i"/>
</p:tagLst>
</file>

<file path=ppt/tags/tag1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4"/>
  <p:tag name="KSO_WM_UNIT_INDEX" val="4"/>
  <p:tag name="KSO_WM_UNIT_LAYERLEVEL" val="1"/>
  <p:tag name="KSO_WM_UNIT_TYPE" val="i"/>
</p:tagLst>
</file>

<file path=ppt/tags/tag1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5"/>
  <p:tag name="KSO_WM_UNIT_INDEX" val="5"/>
  <p:tag name="KSO_WM_UNIT_LAYERLEVEL" val="1"/>
  <p:tag name="KSO_WM_UNIT_TYPE" val="i"/>
</p:tagLst>
</file>

<file path=ppt/tags/tag1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6"/>
  <p:tag name="KSO_WM_UNIT_INDEX" val="6"/>
  <p:tag name="KSO_WM_UNIT_LAYERLEVEL" val="1"/>
  <p:tag name="KSO_WM_UNIT_TYPE" val="i"/>
</p:tagLst>
</file>

<file path=ppt/tags/tag1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7"/>
  <p:tag name="KSO_WM_UNIT_INDEX" val="7"/>
  <p:tag name="KSO_WM_UNIT_LAYERLEVEL" val="1"/>
  <p:tag name="KSO_WM_UNIT_TYPE" val="i"/>
</p:tagLst>
</file>

<file path=ppt/tags/tag1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1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"/>
  <p:tag name="KSO_WM_UNIT_INDEX" val="2"/>
  <p:tag name="KSO_WM_UNIT_LAYERLEVEL" val="1"/>
  <p:tag name="KSO_WM_UNIT_TYPE" val="i"/>
</p:tagLst>
</file>

<file path=ppt/tags/tag1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"/>
  <p:tag name="KSO_WM_UNIT_INDEX" val="3"/>
  <p:tag name="KSO_WM_UNIT_LAYERLEVEL" val="1"/>
  <p:tag name="KSO_WM_UNIT_TYPE" val="i"/>
</p:tagLst>
</file>

<file path=ppt/tags/tag1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4"/>
  <p:tag name="KSO_WM_UNIT_INDEX" val="4"/>
  <p:tag name="KSO_WM_UNIT_LAYERLEVEL" val="1"/>
  <p:tag name="KSO_WM_UNIT_TYPE" val="i"/>
</p:tagLst>
</file>

<file path=ppt/tags/tag1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5"/>
  <p:tag name="KSO_WM_UNIT_INDEX" val="5"/>
  <p:tag name="KSO_WM_UNIT_LAYERLEVEL" val="1"/>
  <p:tag name="KSO_WM_UNIT_TYPE" val="i"/>
</p:tagLst>
</file>

<file path=ppt/tags/tag1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6"/>
  <p:tag name="KSO_WM_UNIT_INDEX" val="6"/>
  <p:tag name="KSO_WM_UNIT_LAYERLEVEL" val="1"/>
  <p:tag name="KSO_WM_UNIT_TYPE" val="i"/>
</p:tagLst>
</file>

<file path=ppt/tags/tag1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7"/>
  <p:tag name="KSO_WM_UNIT_INDEX" val="7"/>
  <p:tag name="KSO_WM_UNIT_LAYERLEVEL" val="1"/>
  <p:tag name="KSO_WM_UNIT_TYPE" val="i"/>
</p:tagLst>
</file>

<file path=ppt/tags/tag1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8"/>
  <p:tag name="KSO_WM_UNIT_INDEX" val="8"/>
  <p:tag name="KSO_WM_UNIT_LAYERLEVEL" val="1"/>
  <p:tag name="KSO_WM_UNIT_TYPE" val="i"/>
</p:tagLst>
</file>

<file path=ppt/tags/tag1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1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1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6"/>
  <p:tag name="KSO_WM_UNIT_INDEX" val="6"/>
  <p:tag name="KSO_WM_UNIT_LAYERLEVEL" val="1"/>
  <p:tag name="KSO_WM_UNIT_TYPE" val="i"/>
</p:tagLst>
</file>

<file path=ppt/tags/tag1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5"/>
  <p:tag name="KSO_WM_UNIT_INDEX" val="5"/>
  <p:tag name="KSO_WM_UNIT_LAYERLEVEL" val="1"/>
  <p:tag name="KSO_WM_UNIT_TYPE" val="i"/>
</p:tagLst>
</file>

<file path=ppt/tags/tag1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4"/>
  <p:tag name="KSO_WM_UNIT_INDEX" val="4"/>
  <p:tag name="KSO_WM_UNIT_LAYERLEVEL" val="1"/>
  <p:tag name="KSO_WM_UNIT_TYPE" val="i"/>
</p:tagLst>
</file>

<file path=ppt/tags/tag1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"/>
  <p:tag name="KSO_WM_UNIT_INDEX" val="3"/>
  <p:tag name="KSO_WM_UNIT_LAYERLEVEL" val="1"/>
  <p:tag name="KSO_WM_UNIT_TYPE" val="i"/>
</p:tagLst>
</file>

<file path=ppt/tags/tag1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"/>
  <p:tag name="KSO_WM_UNIT_INDEX" val="2"/>
  <p:tag name="KSO_WM_UNIT_LAYERLEVEL" val="1"/>
  <p:tag name="KSO_WM_UNIT_TYPE" val="i"/>
</p:tagLst>
</file>

<file path=ppt/tags/tag1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1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1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1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"/>
  <p:tag name="KSO_WM_UNIT_INDEX" val="2"/>
  <p:tag name="KSO_WM_UNIT_LAYERLEVEL" val="1"/>
  <p:tag name="KSO_WM_UNIT_TYPE" val="i"/>
</p:tagLst>
</file>

<file path=ppt/tags/tag1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"/>
  <p:tag name="KSO_WM_UNIT_INDEX" val="3"/>
  <p:tag name="KSO_WM_UNIT_LAYERLEVEL" val="1"/>
  <p:tag name="KSO_WM_UNIT_TYPE" val="i"/>
</p:tagLst>
</file>

<file path=ppt/tags/tag1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4"/>
  <p:tag name="KSO_WM_UNIT_INDEX" val="4"/>
  <p:tag name="KSO_WM_UNIT_LAYERLEVEL" val="1"/>
  <p:tag name="KSO_WM_UNIT_TYPE" val="i"/>
</p:tagLst>
</file>

<file path=ppt/tags/tag1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5"/>
  <p:tag name="KSO_WM_UNIT_INDEX" val="5"/>
  <p:tag name="KSO_WM_UNIT_LAYERLEVEL" val="1"/>
  <p:tag name="KSO_WM_UNIT_TYPE" val="i"/>
</p:tagLst>
</file>

<file path=ppt/tags/tag1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6"/>
  <p:tag name="KSO_WM_UNIT_INDEX" val="6"/>
  <p:tag name="KSO_WM_UNIT_LAYERLEVEL" val="1"/>
  <p:tag name="KSO_WM_UNIT_TYPE" val="i"/>
</p:tagLst>
</file>

<file path=ppt/tags/tag1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1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1"/>
  <p:tag name="KSO_WM_UNIT_PRESET_TEXT" val="感谢您观看与聆听"/>
  <p:tag name="KSO_WM_UNIT_TYPE" val="a"/>
</p:tagLst>
</file>

<file path=ppt/tags/tag1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1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1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1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1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1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"/>
  <p:tag name="KSO_WM_UNIT_INDEX" val="6"/>
  <p:tag name="KSO_WM_UNIT_LAYERLEVEL" val="1"/>
  <p:tag name="KSO_WM_UNIT_TYPE" val="i"/>
</p:tagLst>
</file>

<file path=ppt/tags/tag1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"/>
  <p:tag name="KSO_WM_UNIT_INDEX" val="7"/>
  <p:tag name="KSO_WM_UNIT_LAYERLEVEL" val="1"/>
  <p:tag name="KSO_WM_UNIT_TYPE" val="i"/>
</p:tagLst>
</file>

<file path=ppt/tags/tag1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"/>
  <p:tag name="KSO_WM_UNIT_INDEX" val="8"/>
  <p:tag name="KSO_WM_UNIT_LAYERLEVEL" val="1"/>
  <p:tag name="KSO_WM_UNIT_TYPE" val="i"/>
</p:tagLst>
</file>

<file path=ppt/tags/tag1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9"/>
  <p:tag name="KSO_WM_UNIT_INDEX" val="9"/>
  <p:tag name="KSO_WM_UNIT_LAYERLEVEL" val="1"/>
  <p:tag name="KSO_WM_UNIT_TYPE" val="i"/>
</p:tagLst>
</file>

<file path=ppt/tags/tag1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0"/>
  <p:tag name="KSO_WM_UNIT_INDEX" val="10"/>
  <p:tag name="KSO_WM_UNIT_LAYERLEVEL" val="1"/>
  <p:tag name="KSO_WM_UNIT_TYPE" val="i"/>
</p:tagLst>
</file>

<file path=ppt/tags/tag1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1"/>
  <p:tag name="KSO_WM_UNIT_INDEX" val="11"/>
  <p:tag name="KSO_WM_UNIT_LAYERLEVEL" val="1"/>
  <p:tag name="KSO_WM_UNIT_TYPE" val="i"/>
</p:tagLst>
</file>

<file path=ppt/tags/tag1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2"/>
  <p:tag name="KSO_WM_UNIT_INDEX" val="12"/>
  <p:tag name="KSO_WM_UNIT_LAYERLEVEL" val="1"/>
  <p:tag name="KSO_WM_UNIT_TYPE" val="i"/>
</p:tagLst>
</file>

<file path=ppt/tags/tag1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8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19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19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2"/>
  <p:tag name="KSO_WM_UNIT_INDEX" val="2"/>
  <p:tag name="KSO_WM_UNIT_LAYERLEVEL" val="1"/>
  <p:tag name="KSO_WM_UNIT_TYPE" val="i"/>
</p:tagLst>
</file>

<file path=ppt/tags/tag19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3"/>
  <p:tag name="KSO_WM_UNIT_INDEX" val="3"/>
  <p:tag name="KSO_WM_UNIT_LAYERLEVEL" val="1"/>
  <p:tag name="KSO_WM_UNIT_TYPE" val="i"/>
</p:tagLst>
</file>

<file path=ppt/tags/tag19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4"/>
  <p:tag name="KSO_WM_UNIT_INDEX" val="4"/>
  <p:tag name="KSO_WM_UNIT_LAYERLEVEL" val="1"/>
  <p:tag name="KSO_WM_UNIT_TYPE" val="i"/>
</p:tagLst>
</file>

<file path=ppt/tags/tag19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5"/>
  <p:tag name="KSO_WM_UNIT_INDEX" val="5"/>
  <p:tag name="KSO_WM_UNIT_LAYERLEVEL" val="1"/>
  <p:tag name="KSO_WM_UNIT_TYPE" val="i"/>
</p:tagLst>
</file>

<file path=ppt/tags/tag19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6"/>
  <p:tag name="KSO_WM_UNIT_INDEX" val="6"/>
  <p:tag name="KSO_WM_UNIT_LAYERLEVEL" val="1"/>
  <p:tag name="KSO_WM_UNIT_TYPE" val="i"/>
</p:tagLst>
</file>

<file path=ppt/tags/tag19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7"/>
  <p:tag name="KSO_WM_UNIT_INDEX" val="7"/>
  <p:tag name="KSO_WM_UNIT_LAYERLEVEL" val="1"/>
  <p:tag name="KSO_WM_UNIT_TYPE" val="i"/>
</p:tagLst>
</file>

<file path=ppt/tags/tag19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9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9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200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3*i*1"/>
  <p:tag name="KSO_WM_UNIT_INDEX" val="1"/>
  <p:tag name="KSO_WM_UNIT_LAYERLEVEL" val="1"/>
  <p:tag name="KSO_WM_UNIT_SUBTYPE" val="h"/>
  <p:tag name="KSO_WM_UNIT_TYPE" val="i"/>
</p:tagLst>
</file>

<file path=ppt/tags/tag201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202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203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204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205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206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4*i*1"/>
  <p:tag name="KSO_WM_UNIT_INDEX" val="1"/>
  <p:tag name="KSO_WM_UNIT_LAYERLEVEL" val="1"/>
  <p:tag name="KSO_WM_UNIT_SUBTYPE" val="h"/>
  <p:tag name="KSO_WM_UNIT_TYPE" val="i"/>
</p:tagLst>
</file>

<file path=ppt/tags/tag207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208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209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210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211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212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213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5*i*1"/>
  <p:tag name="KSO_WM_UNIT_INDEX" val="1"/>
  <p:tag name="KSO_WM_UNIT_LAYERLEVEL" val="1"/>
  <p:tag name="KSO_WM_UNIT_SUBTYPE" val="h"/>
  <p:tag name="KSO_WM_UNIT_TYPE" val="i"/>
</p:tagLst>
</file>

<file path=ppt/tags/tag214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215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216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217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218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219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220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6*i*1"/>
  <p:tag name="KSO_WM_UNIT_INDEX" val="1"/>
  <p:tag name="KSO_WM_UNIT_LAYERLEVEL" val="1"/>
  <p:tag name="KSO_WM_UNIT_SUBTYPE" val="h"/>
  <p:tag name="KSO_WM_UNIT_TYPE" val="i"/>
</p:tagLst>
</file>

<file path=ppt/tags/tag221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222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223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224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225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226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227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7*i*1"/>
  <p:tag name="KSO_WM_UNIT_INDEX" val="1"/>
  <p:tag name="KSO_WM_UNIT_LAYERLEVEL" val="1"/>
  <p:tag name="KSO_WM_UNIT_SUBTYPE" val="h"/>
  <p:tag name="KSO_WM_UNIT_TYPE" val="i"/>
</p:tagLst>
</file>

<file path=ppt/tags/tag228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29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30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31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32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33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34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35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36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8*i*1"/>
  <p:tag name="KSO_WM_UNIT_INDEX" val="1"/>
  <p:tag name="KSO_WM_UNIT_LAYERLEVEL" val="1"/>
  <p:tag name="KSO_WM_UNIT_SUBTYPE" val="h"/>
  <p:tag name="KSO_WM_UNIT_TYPE" val="i"/>
</p:tagLst>
</file>

<file path=ppt/tags/tag237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38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39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40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41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4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42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2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TYPE" val="i"/>
</p:tagLst>
</file>

<file path=ppt/tags/tag2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"/>
  <p:tag name="KSO_WM_UNIT_INDEX" val="3"/>
  <p:tag name="KSO_WM_UNIT_LAYERLEVEL" val="1"/>
  <p:tag name="KSO_WM_UNIT_TYPE" val="i"/>
</p:tagLst>
</file>

<file path=ppt/tags/tag2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4"/>
  <p:tag name="KSO_WM_UNIT_INDEX" val="4"/>
  <p:tag name="KSO_WM_UNIT_LAYERLEVEL" val="1"/>
  <p:tag name="KSO_WM_UNIT_TYPE" val="i"/>
</p:tagLst>
</file>

<file path=ppt/tags/tag2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5"/>
  <p:tag name="KSO_WM_UNIT_INDEX" val="5"/>
  <p:tag name="KSO_WM_UNIT_LAYERLEVEL" val="1"/>
  <p:tag name="KSO_WM_UNIT_TYPE" val="i"/>
</p:tagLst>
</file>

<file path=ppt/tags/tag2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6"/>
  <p:tag name="KSO_WM_UNIT_INDEX" val="6"/>
  <p:tag name="KSO_WM_UNIT_LAYERLEVEL" val="1"/>
  <p:tag name="KSO_WM_UNIT_TYPE" val="i"/>
</p:tagLst>
</file>

<file path=ppt/tags/tag2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7"/>
  <p:tag name="KSO_WM_UNIT_INDEX" val="7"/>
  <p:tag name="KSO_WM_UNIT_LAYERLEVEL" val="1"/>
  <p:tag name="KSO_WM_UNIT_TYPE" val="i"/>
</p:tagLst>
</file>

<file path=ppt/tags/tag2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52.xml><?xml version="1.0" encoding="utf-8"?>
<p:tagLst xmlns:p="http://schemas.openxmlformats.org/presentationml/2006/main">
  <p:tag name="KSO_WM_BEAUTIFY_FLAG" val="#wm#"/>
  <p:tag name="KSO_WM_SPECIAL_SOURCE" val="bdnull"/>
  <p:tag name="KSO_WM_TAG_VERSION" val="1.0"/>
  <p:tag name="KSO_WM_TEMPLATE_CATEGORY" val="custom"/>
  <p:tag name="KSO_WM_TEMPLATE_COLOR_TYPE" val="0"/>
  <p:tag name="KSO_WM_TEMPLATE_INDEX" val="20230842"/>
  <p:tag name="KSO_WM_TEMPLATE_MASTER_TYPE" val="1"/>
  <p:tag name="KSO_WM_TEMPLATE_SUBCATEGORY" val="29"/>
  <p:tag name="KSO_WM_TEMPLATE_THUMBS_INDEX" val="1、11"/>
</p:tagLst>
</file>

<file path=ppt/tags/tag25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1"/>
  <p:tag name="KSO_WM_TEMPLATE_INDEX" val="20205176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25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42"/>
  <p:tag name="KSO_WM_UNIT_COMPATIBLE" val="0"/>
  <p:tag name="KSO_WM_UNIT_CONTENT_GROUP_TYPE" val="contentchip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.34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1"/>
  <p:tag name="KSO_WM_UNIT_FILL_FORE_SCHEMECOLOR_INDEX_2_TRANS" val="0"/>
  <p:tag name="KSO_WM_UNIT_FILL_GRADIENT_ANGLE" val="0"/>
  <p:tag name="KSO_WM_UNIT_FILL_GRADIENT_DIRECTION" val="3"/>
  <p:tag name="KSO_WM_UNIT_FILL_GRADIENT_TYPE" val="0"/>
  <p:tag name="KSO_WM_UNIT_FILL_TYPE" val="3"/>
  <p:tag name="KSO_WM_UNIT_HIGHLIGHT" val="0"/>
  <p:tag name="KSO_WM_UNIT_ID" val="custom20230842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EXT_FILL_FORE_SCHEMECOLOR_INDEX" val="2"/>
  <p:tag name="KSO_WM_UNIT_TEXT_FILL_FORE_SCHEMECOLOR_INDEX_BRIGHTNESS" val="0"/>
  <p:tag name="KSO_WM_UNIT_TEXT_FILL_TYPE" val="1"/>
  <p:tag name="KSO_WM_UNIT_TYPE" val="f"/>
  <p:tag name="KSO_WM_UNIT_VALUE" val="60"/>
</p:tagLst>
</file>

<file path=ppt/tags/tag25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42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42_1*f*2"/>
  <p:tag name="KSO_WM_UNIT_INDEX" val="2"/>
  <p:tag name="KSO_WM_UNIT_ISCONTENTSTITLE" val="0"/>
  <p:tag name="KSO_WM_UNIT_ISNUMDGMTITLE" val="0"/>
  <p:tag name="KSO_WM_UNIT_LAYERLEVEL" val="1"/>
  <p:tag name="KSO_WM_UNIT_NOCLEAR" val="0"/>
  <p:tag name="KSO_WM_UNIT_PRESET_TEXT" val="单击此处输入你的正文，文字是您思想的提炼，为了最终演示发布的良好效果，请尽量言简意赅的阐述观点"/>
  <p:tag name="KSO_WM_UNIT_SUBTYPE" val="a"/>
  <p:tag name="KSO_WM_UNIT_TEXT_FILL_FORE_SCHEMECOLOR_INDEX" val="14"/>
  <p:tag name="KSO_WM_UNIT_TEXT_FILL_FORE_SCHEMECOLOR_INDEX_BRIGHTNESS" val="-0.25"/>
  <p:tag name="KSO_WM_UNIT_TEXT_FILL_TYPE" val="1"/>
  <p:tag name="KSO_WM_UNIT_TYPE" val="f"/>
  <p:tag name="KSO_WM_UNIT_VALUE" val="70"/>
</p:tagLst>
</file>

<file path=ppt/tags/tag25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42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42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文档标题"/>
  <p:tag name="KSO_WM_UNIT_TEXT_FILL_FORE_SCHEMECOLOR_INDEX" val="14"/>
  <p:tag name="KSO_WM_UNIT_TEXT_FILL_FORE_SCHEMECOLOR_INDEX_BRIGHTNESS" val="0"/>
  <p:tag name="KSO_WM_UNIT_TEXT_FILL_TYPE" val="1"/>
  <p:tag name="KSO_WM_UNIT_TYPE" val="a"/>
  <p:tag name="KSO_WM_UNIT_VALUE" val="9"/>
</p:tagLst>
</file>

<file path=ppt/tags/tag257.xml><?xml version="1.0" encoding="utf-8"?>
<p:tagLst xmlns:p="http://schemas.openxmlformats.org/presentationml/2006/main">
  <p:tag name="KSO_WM_BEAUTIFY_FLAG" val="#wm#"/>
  <p:tag name="KSO_WM_SLIDE_CONTENT_AREA" val="{&quot;left&quot;:&quot;68.75&quot;,&quot;top&quot;:&quot;94.82929&quot;,&quot;width&quot;:&quot;548.5182&quot;,&quot;height&quot;:&quot;306.9134&quot;}"/>
  <p:tag name="KSO_WM_SLIDE_ID" val="custom20230842_1"/>
  <p:tag name="KSO_WM_SLIDE_INDEX" val="1"/>
  <p:tag name="KSO_WM_SLIDE_ITEM_CNT" val="0"/>
  <p:tag name="KSO_WM_SLIDE_LAYOUT" val="a_f"/>
  <p:tag name="KSO_WM_SLIDE_LAYOUT_CNT" val="1_2"/>
  <p:tag name="KSO_WM_SLIDE_SUBTYPE" val="pureTxt"/>
  <p:tag name="KSO_WM_SLIDE_TYPE" val="title"/>
  <p:tag name="KSO_WM_SPECIAL_SOURCE" val="bdnull"/>
  <p:tag name="KSO_WM_TAG_VERSION" val="1.0"/>
  <p:tag name="KSO_WM_TEMPLATE_CATEGORY" val="custom"/>
  <p:tag name="KSO_WM_TEMPLATE_COLOR_TYPE" val="0"/>
  <p:tag name="KSO_WM_TEMPLATE_INDEX" val="20230842"/>
  <p:tag name="KSO_WM_TEMPLATE_MASTER_TYPE" val="1"/>
  <p:tag name="KSO_WM_TEMPLATE_SUBCATEGORY" val="0"/>
  <p:tag name="KSO_WM_TEMPLATE_THUMBS_INDEX" val="1、11"/>
</p:tagLst>
</file>

<file path=ppt/tags/tag25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LINE_FILL_TYPE" val="5"/>
  <p:tag name="KSO_WM_UNIT_LINE_FORE_SCHEMECOLOR_INDEX_1" val="7"/>
  <p:tag name="KSO_WM_UNIT_LINE_FORE_SCHEMECOLOR_INDEX_1_BRIGHTNESS" val="0"/>
  <p:tag name="KSO_WM_UNIT_LINE_FORE_SCHEMECOLOR_INDEX_1_POS" val="0"/>
  <p:tag name="KSO_WM_UNIT_LINE_FORE_SCHEMECOLOR_INDEX_1_TRANS" val="0"/>
  <p:tag name="KSO_WM_UNIT_LINE_FORE_SCHEMECOLOR_INDEX_2" val="7"/>
  <p:tag name="KSO_WM_UNIT_LINE_FORE_SCHEMECOLOR_INDEX_2_BRIGHTNESS" val="0"/>
  <p:tag name="KSO_WM_UNIT_LINE_FORE_SCHEMECOLOR_INDEX_2_POS" val="0.77"/>
  <p:tag name="KSO_WM_UNIT_LINE_FORE_SCHEMECOLOR_INDEX_2_TRANS" val="0.6"/>
  <p:tag name="KSO_WM_UNIT_LINE_GRADIENT_ANGLE" val="0"/>
  <p:tag name="KSO_WM_UNIT_LINE_GRADIENT_DIRECTION" val="3"/>
  <p:tag name="KSO_WM_UNIT_LINE_GRADIENT_TYPE" val="0"/>
  <p:tag name="KSO_WM_UNIT_TYPE" val="i"/>
</p:tagLst>
</file>

<file path=ppt/tags/tag25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9"/>
  <p:tag name="KSO_WM_UNIT_FILL_FORE_SCHEMECOLOR_INDEX_1_BRIGHTNESS" val="0"/>
  <p:tag name="KSO_WM_UNIT_FILL_FORE_SCHEMECOLOR_INDEX_1_POS" val="0"/>
  <p:tag name="KSO_WM_UNIT_FILL_FORE_SCHEMECOLOR_INDEX_1_TRANS" val="0.2"/>
  <p:tag name="KSO_WM_UNIT_FILL_FORE_SCHEMECOLOR_INDEX_2" val="9"/>
  <p:tag name="KSO_WM_UNIT_FILL_FORE_SCHEMECOLOR_INDEX_2_BRIGHTNESS" val="0"/>
  <p:tag name="KSO_WM_UNIT_FILL_FORE_SCHEMECOLOR_INDEX_2_POS" val="0.32"/>
  <p:tag name="KSO_WM_UNIT_FILL_FORE_SCHEMECOLOR_INDEX_2_TRANS" val="1"/>
  <p:tag name="KSO_WM_UNIT_FILL_FORE_SCHEMECOLOR_INDEX_3" val="6"/>
  <p:tag name="KSO_WM_UNIT_FILL_FORE_SCHEMECOLOR_INDEX_3_BRIGHTNESS" val="0"/>
  <p:tag name="KSO_WM_UNIT_FILL_FORE_SCHEMECOLOR_INDEX_3_POS" val="0.66"/>
  <p:tag name="KSO_WM_UNIT_FILL_FORE_SCHEMECOLOR_INDEX_3_TRANS" val="1"/>
  <p:tag name="KSO_WM_UNIT_FILL_GRADIENT_ANGLE" val="135"/>
  <p:tag name="KSO_WM_UNIT_FILL_GRADIENT_DIRECTION" val="2"/>
  <p:tag name="KSO_WM_UNIT_FILL_GRADIENT_TYPE" val="0"/>
  <p:tag name="KSO_WM_UNIT_FILL_TYPE" val="3"/>
  <p:tag name="KSO_WM_UNIT_HIGHLIGHT" val="0"/>
  <p:tag name="KSO_WM_UNIT_ID" val="_12*i*2"/>
  <p:tag name="KSO_WM_UNIT_INDEX" val="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6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3"/>
  <p:tag name="KSO_WM_UNIT_INDEX" val="3"/>
  <p:tag name="KSO_WM_UNIT_LAYERLEVEL" val="1"/>
  <p:tag name="KSO_WM_UNIT_LINE_FILL_TYPE" val="5"/>
  <p:tag name="KSO_WM_UNIT_LINE_FORE_SCHEMECOLOR_INDEX_1" val="6"/>
  <p:tag name="KSO_WM_UNIT_LINE_FORE_SCHEMECOLOR_INDEX_1_BRIGHTNESS" val="0"/>
  <p:tag name="KSO_WM_UNIT_LINE_FORE_SCHEMECOLOR_INDEX_1_POS" val="0"/>
  <p:tag name="KSO_WM_UNIT_LINE_FORE_SCHEMECOLOR_INDEX_1_TRANS" val="0.3"/>
  <p:tag name="KSO_WM_UNIT_LINE_FORE_SCHEMECOLOR_INDEX_2" val="6"/>
  <p:tag name="KSO_WM_UNIT_LINE_FORE_SCHEMECOLOR_INDEX_2_BRIGHTNESS" val="0"/>
  <p:tag name="KSO_WM_UNIT_LINE_FORE_SCHEMECOLOR_INDEX_2_POS" val="0.08"/>
  <p:tag name="KSO_WM_UNIT_LINE_FORE_SCHEMECOLOR_INDEX_2_TRANS" val="0.48"/>
  <p:tag name="KSO_WM_UNIT_LINE_FORE_SCHEMECOLOR_INDEX_3" val="9"/>
  <p:tag name="KSO_WM_UNIT_LINE_FORE_SCHEMECOLOR_INDEX_3_BRIGHTNESS" val="0"/>
  <p:tag name="KSO_WM_UNIT_LINE_FORE_SCHEMECOLOR_INDEX_3_POS" val="0.3"/>
  <p:tag name="KSO_WM_UNIT_LINE_FORE_SCHEMECOLOR_INDEX_3_TRANS" val="1"/>
  <p:tag name="KSO_WM_UNIT_LINE_GRADIENT_ANGLE" val="135"/>
  <p:tag name="KSO_WM_UNIT_LINE_GRADIENT_DIRECTION" val="2"/>
  <p:tag name="KSO_WM_UNIT_LINE_GRADIENT_TYPE" val="0"/>
  <p:tag name="KSO_WM_UNIT_TEXT_LINE_FILL_TYPE" val="2"/>
  <p:tag name="KSO_WM_UNIT_TEXT_LINE_FORE_SCHEMECOLOR_INDEX" val="5"/>
  <p:tag name="KSO_WM_UNIT_TEXT_LINE_FORE_SCHEMECOLOR_INDEX_BRIGHTNESS" val="0"/>
  <p:tag name="KSO_WM_UNIT_TYPE" val="i"/>
</p:tagLst>
</file>

<file path=ppt/tags/tag26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9"/>
  <p:tag name="KSO_WM_UNIT_FILL_FORE_SCHEMECOLOR_INDEX_1_BRIGHTNESS" val="0"/>
  <p:tag name="KSO_WM_UNIT_FILL_FORE_SCHEMECOLOR_INDEX_1_POS" val="0"/>
  <p:tag name="KSO_WM_UNIT_FILL_FORE_SCHEMECOLOR_INDEX_1_TRANS" val="0.2"/>
  <p:tag name="KSO_WM_UNIT_FILL_FORE_SCHEMECOLOR_INDEX_2" val="9"/>
  <p:tag name="KSO_WM_UNIT_FILL_FORE_SCHEMECOLOR_INDEX_2_BRIGHTNESS" val="0"/>
  <p:tag name="KSO_WM_UNIT_FILL_FORE_SCHEMECOLOR_INDEX_2_POS" val="0.22"/>
  <p:tag name="KSO_WM_UNIT_FILL_FORE_SCHEMECOLOR_INDEX_2_TRANS" val="0.7"/>
  <p:tag name="KSO_WM_UNIT_FILL_FORE_SCHEMECOLOR_INDEX_3" val="9"/>
  <p:tag name="KSO_WM_UNIT_FILL_FORE_SCHEMECOLOR_INDEX_3_BRIGHTNESS" val="0"/>
  <p:tag name="KSO_WM_UNIT_FILL_FORE_SCHEMECOLOR_INDEX_3_POS" val="0.49"/>
  <p:tag name="KSO_WM_UNIT_FILL_FORE_SCHEMECOLOR_INDEX_3_TRANS" val="1"/>
  <p:tag name="KSO_WM_UNIT_FILL_FORE_SCHEMECOLOR_INDEX_4" val="6"/>
  <p:tag name="KSO_WM_UNIT_FILL_FORE_SCHEMECOLOR_INDEX_4_BRIGHTNESS" val="0"/>
  <p:tag name="KSO_WM_UNIT_FILL_FORE_SCHEMECOLOR_INDEX_4_POS" val="1"/>
  <p:tag name="KSO_WM_UNIT_FILL_FORE_SCHEMECOLOR_INDEX_4_TRANS" val="1"/>
  <p:tag name="KSO_WM_UNIT_FILL_GRADIENT_ANGLE" val="135"/>
  <p:tag name="KSO_WM_UNIT_FILL_GRADIENT_DIRECTION" val="2"/>
  <p:tag name="KSO_WM_UNIT_FILL_GRADIENT_TYPE" val="0"/>
  <p:tag name="KSO_WM_UNIT_FILL_TYPE" val="3"/>
  <p:tag name="KSO_WM_UNIT_HIGHLIGHT" val="0"/>
  <p:tag name="KSO_WM_UNIT_ID" val="_12*i*4"/>
  <p:tag name="KSO_WM_UNIT_INDEX" val="4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6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5"/>
  <p:tag name="KSO_WM_UNIT_INDEX" val="5"/>
  <p:tag name="KSO_WM_UNIT_LAYERLEVEL" val="1"/>
  <p:tag name="KSO_WM_UNIT_LINE_FILL_TYPE" val="5"/>
  <p:tag name="KSO_WM_UNIT_LINE_FORE_SCHEMECOLOR_INDEX_1" val="6"/>
  <p:tag name="KSO_WM_UNIT_LINE_FORE_SCHEMECOLOR_INDEX_1_BRIGHTNESS" val="0"/>
  <p:tag name="KSO_WM_UNIT_LINE_FORE_SCHEMECOLOR_INDEX_1_POS" val="0"/>
  <p:tag name="KSO_WM_UNIT_LINE_FORE_SCHEMECOLOR_INDEX_1_TRANS" val="0.3"/>
  <p:tag name="KSO_WM_UNIT_LINE_FORE_SCHEMECOLOR_INDEX_2" val="6"/>
  <p:tag name="KSO_WM_UNIT_LINE_FORE_SCHEMECOLOR_INDEX_2_BRIGHTNESS" val="0"/>
  <p:tag name="KSO_WM_UNIT_LINE_FORE_SCHEMECOLOR_INDEX_2_POS" val="0.08"/>
  <p:tag name="KSO_WM_UNIT_LINE_FORE_SCHEMECOLOR_INDEX_2_TRANS" val="0.48"/>
  <p:tag name="KSO_WM_UNIT_LINE_FORE_SCHEMECOLOR_INDEX_3" val="9"/>
  <p:tag name="KSO_WM_UNIT_LINE_FORE_SCHEMECOLOR_INDEX_3_BRIGHTNESS" val="0"/>
  <p:tag name="KSO_WM_UNIT_LINE_FORE_SCHEMECOLOR_INDEX_3_POS" val="0.41"/>
  <p:tag name="KSO_WM_UNIT_LINE_FORE_SCHEMECOLOR_INDEX_3_TRANS" val="1"/>
  <p:tag name="KSO_WM_UNIT_LINE_GRADIENT_ANGLE" val="135"/>
  <p:tag name="KSO_WM_UNIT_LINE_GRADIENT_DIRECTION" val="2"/>
  <p:tag name="KSO_WM_UNIT_LINE_GRADIENT_TYPE" val="0"/>
  <p:tag name="KSO_WM_UNIT_TEXT_LINE_FILL_TYPE" val="2"/>
  <p:tag name="KSO_WM_UNIT_TEXT_LINE_FORE_SCHEMECOLOR_INDEX" val="5"/>
  <p:tag name="KSO_WM_UNIT_TEXT_LINE_FORE_SCHEMECOLOR_INDEX_BRIGHTNESS" val="0"/>
  <p:tag name="KSO_WM_UNIT_TYPE" val="i"/>
</p:tagLst>
</file>

<file path=ppt/tags/tag26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59"/>
  <p:tag name="KSO_WM_UNIT_FILL_FORE_SCHEMECOLOR_INDEX_2_TRANS" val="0.66"/>
  <p:tag name="KSO_WM_UNIT_FILL_FORE_SCHEMECOLOR_INDEX_3" val="7"/>
  <p:tag name="KSO_WM_UNIT_FILL_FORE_SCHEMECOLOR_INDEX_3_BRIGHTNESS" val="0"/>
  <p:tag name="KSO_WM_UNIT_FILL_FORE_SCHEMECOLOR_INDEX_3_POS" val="1"/>
  <p:tag name="KSO_WM_UNIT_FILL_FORE_SCHEMECOLOR_INDEX_3_TRANS" val="1"/>
  <p:tag name="KSO_WM_UNIT_FILL_GRADIENT_ANGLE" val="135"/>
  <p:tag name="KSO_WM_UNIT_FILL_GRADIENT_DIRECTION" val="2"/>
  <p:tag name="KSO_WM_UNIT_FILL_GRADIENT_TYPE" val="0"/>
  <p:tag name="KSO_WM_UNIT_FILL_TYPE" val="3"/>
  <p:tag name="KSO_WM_UNIT_HIGHLIGHT" val="0"/>
  <p:tag name="KSO_WM_UNIT_ID" val="_12*i*6"/>
  <p:tag name="KSO_WM_UNIT_INDEX" val="6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6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7"/>
  <p:tag name="KSO_WM_UNIT_INDEX" val="7"/>
  <p:tag name="KSO_WM_UNIT_LAYERLEVEL" val="1"/>
  <p:tag name="KSO_WM_UNIT_LINE_FILL_TYPE" val="5"/>
  <p:tag name="KSO_WM_UNIT_LINE_FORE_SCHEMECOLOR_INDEX_1" val="6"/>
  <p:tag name="KSO_WM_UNIT_LINE_FORE_SCHEMECOLOR_INDEX_1_BRIGHTNESS" val="0.8"/>
  <p:tag name="KSO_WM_UNIT_LINE_FORE_SCHEMECOLOR_INDEX_1_POS" val="0"/>
  <p:tag name="KSO_WM_UNIT_LINE_FORE_SCHEMECOLOR_INDEX_1_TRANS" val="0.45"/>
  <p:tag name="KSO_WM_UNIT_LINE_FORE_SCHEMECOLOR_INDEX_2" val="7"/>
  <p:tag name="KSO_WM_UNIT_LINE_FORE_SCHEMECOLOR_INDEX_2_BRIGHTNESS" val="0"/>
  <p:tag name="KSO_WM_UNIT_LINE_FORE_SCHEMECOLOR_INDEX_2_POS" val="0.69"/>
  <p:tag name="KSO_WM_UNIT_LINE_FORE_SCHEMECOLOR_INDEX_2_TRANS" val="1"/>
  <p:tag name="KSO_WM_UNIT_LINE_GRADIENT_ANGLE" val="135"/>
  <p:tag name="KSO_WM_UNIT_LINE_GRADIENT_DIRECTION" val="2"/>
  <p:tag name="KSO_WM_UNIT_LINE_GRADIENT_TYPE" val="0"/>
  <p:tag name="KSO_WM_UNIT_TEXT_LINE_FILL_TYPE" val="2"/>
  <p:tag name="KSO_WM_UNIT_TEXT_LINE_FORE_SCHEMECOLOR_INDEX" val="5"/>
  <p:tag name="KSO_WM_UNIT_TEXT_LINE_FORE_SCHEMECOLOR_INDEX_BRIGHTNESS" val="0"/>
  <p:tag name="KSO_WM_UNIT_TYPE" val="i"/>
</p:tagLst>
</file>

<file path=ppt/tags/tag26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25"/>
  <p:tag name="KSO_WM_UNIT_FILL_TYPE" val="1"/>
  <p:tag name="KSO_WM_UNIT_HIGHLIGHT" val="0"/>
  <p:tag name="KSO_WM_UNIT_ID" val="custom20202990_3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  <p:tag name="KSO_WM_UNIT_USESOURCEFORMAT_APPLY" val="0"/>
</p:tagLst>
</file>

<file path=ppt/tags/tag26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3*l_h_i*1_1_1"/>
  <p:tag name="KSO_WM_UNIT_INDEX" val="1_1_1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6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3*l_h_f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此处添加正文......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0"/>
  <p:tag name="KSO_WM_UNIT_VALUE" val="12"/>
</p:tagLst>
</file>

<file path=ppt/tags/tag26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3*l_h_i*1_2_1"/>
  <p:tag name="KSO_WM_UNIT_INDEX" val="1_2_1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6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3*l_h_i*1_3_1"/>
  <p:tag name="KSO_WM_UNIT_INDEX" val="1_3_1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7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3*l_i*1_1"/>
  <p:tag name="KSO_WM_UNIT_INDEX" val="1_1"/>
  <p:tag name="KSO_WM_UNIT_LAYERLEVEL" val="1_1"/>
  <p:tag name="KSO_WM_UNIT_LINE_FILL_TYPE" val="2"/>
  <p:tag name="KSO_WM_UNIT_LINE_FORE_SCHEMECOLOR_INDEX" val="14"/>
  <p:tag name="KSO_WM_UNIT_LINE_FORE_SCHEMECOLOR_INDEX_BRIGHTNESS" val="-0.25"/>
  <p:tag name="KSO_WM_UNIT_TYPE" val="l_i"/>
  <p:tag name="KSO_WM_UNIT_USESOURCEFORMAT_APPLY" val="0"/>
</p:tagLst>
</file>

<file path=ppt/tags/tag27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USESOURCEFORMAT_APPLY" val="0"/>
  <p:tag name="KSO_WM_UNIT_VALUE" val="2"/>
</p:tagLst>
</file>

<file path=ppt/tags/tag27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3*l_h_f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此处添加正文......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0"/>
  <p:tag name="KSO_WM_UNIT_VALUE" val="12"/>
</p:tagLst>
</file>

<file path=ppt/tags/tag27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3*l_h_f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此处添加正文......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0"/>
  <p:tag name="KSO_WM_UNIT_VALUE" val="12"/>
</p:tagLst>
</file>

<file path=ppt/tags/tag274.xml><?xml version="1.0" encoding="utf-8"?>
<p:tagLst xmlns:p="http://schemas.openxmlformats.org/presentationml/2006/main">
  <p:tag name="KSO_WM_BEAUTIFY_FLAG" val="#wm#"/>
  <p:tag name="KSO_WM_DIAGRAM_GROUP_CODE" val="l1-1"/>
  <p:tag name="KSO_WM_SLIDE_BACKGROUND_TYPE" val="general"/>
  <p:tag name="KSO_WM_SLIDE_DIAGTYPE" val="l"/>
  <p:tag name="KSO_WM_SLIDE_ID" val="custom20202990_3"/>
  <p:tag name="KSO_WM_SLIDE_INDEX" val="3"/>
  <p:tag name="KSO_WM_SLIDE_ITEM_CNT" val="3"/>
  <p:tag name="KSO_WM_SLIDE_LAYOUT" val="a_l"/>
  <p:tag name="KSO_WM_SLIDE_LAYOUT_CNT" val="1_1"/>
  <p:tag name="KSO_WM_SLIDE_SUBTYPE" val="diag"/>
  <p:tag name="KSO_WM_SLIDE_TYPE" val="contents"/>
  <p:tag name="KSO_WM_TAG_VERSION" val="1.0"/>
  <p:tag name="KSO_WM_TEMPLATE_CATEGORY" val="custom"/>
  <p:tag name="KSO_WM_TEMPLATE_COLOR_TYPE" val="1"/>
  <p:tag name="KSO_WM_TEMPLATE_INDEX" val="20230842"/>
  <p:tag name="KSO_WM_TEMPLATE_MASTER_TYPE" val="1"/>
  <p:tag name="KSO_WM_TEMPLATE_SUBCATEGORY" val="17"/>
</p:tagLst>
</file>

<file path=ppt/tags/tag27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42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42_9*e*1"/>
  <p:tag name="KSO_WM_UNIT_INDEX" val="1"/>
  <p:tag name="KSO_WM_UNIT_LAYERLEVEL" val="1"/>
  <p:tag name="KSO_WM_UNIT_NOCLEAR" val="0"/>
  <p:tag name="KSO_WM_UNIT_PRESET_TEXT" val="01"/>
  <p:tag name="KSO_WM_UNIT_TEXT_FILL_FORE_SCHEMECOLOR_INDEX_1" val="8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8"/>
  <p:tag name="KSO_WM_UNIT_TEXT_FILL_FORE_SCHEMECOLOR_INDEX_2_BRIGHTNESS" val="0"/>
  <p:tag name="KSO_WM_UNIT_TEXT_FILL_FORE_SCHEMECOLOR_INDEX_2_POS" val="1"/>
  <p:tag name="KSO_WM_UNIT_TEXT_FILL_FORE_SCHEMECOLOR_INDEX_2_TRANS" val="1"/>
  <p:tag name="KSO_WM_UNIT_TEXT_FILL_GRADIENT_ANGLE" val="90"/>
  <p:tag name="KSO_WM_UNIT_TEXT_FILL_GRADIENT_DIRECTION" val="1"/>
  <p:tag name="KSO_WM_UNIT_TEXT_FILL_GRADIENT_TYPE" val="0"/>
  <p:tag name="KSO_WM_UNIT_TEXT_FILL_TYPE" val="3"/>
  <p:tag name="KSO_WM_UNIT_TYPE" val="e"/>
  <p:tag name="KSO_WM_UNIT_VALUE" val="6"/>
</p:tagLst>
</file>

<file path=ppt/tags/tag27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42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42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EXT_FILL_FORE_SCHEMECOLOR_INDEX" val="14"/>
  <p:tag name="KSO_WM_UNIT_TEXT_FILL_FORE_SCHEMECOLOR_INDEX_BRIGHTNESS" val="0"/>
  <p:tag name="KSO_WM_UNIT_TEXT_FILL_TYPE" val="1"/>
  <p:tag name="KSO_WM_UNIT_TYPE" val="a"/>
  <p:tag name="KSO_WM_UNIT_VALUE" val="10"/>
</p:tagLst>
</file>

<file path=ppt/tags/tag277.xml><?xml version="1.0" encoding="utf-8"?>
<p:tagLst xmlns:p="http://schemas.openxmlformats.org/presentationml/2006/main">
  <p:tag name="KSO_WM_BEAUTIFY_FLAG" val="#wm#"/>
  <p:tag name="KSO_WM_SLIDE_CONTENT_AREA" val="{&quot;left&quot;:&quot;464.85&quot;,&quot;top&quot;:&quot;134.3&quot;,&quot;width&quot;:&quot;495.15&quot;,&quot;height&quot;:&quot;271.4&quot;}"/>
  <p:tag name="KSO_WM_SLIDE_ID" val="custom20230842_9"/>
  <p:tag name="KSO_WM_SLIDE_INDEX" val="9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842"/>
  <p:tag name="KSO_WM_TEMPLATE_MASTER_TYPE" val="1"/>
  <p:tag name="KSO_WM_TEMPLATE_SUBCATEGORY" val="0"/>
</p:tagLst>
</file>

<file path=ppt/tags/tag27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LINE_FILL_TYPE" val="5"/>
  <p:tag name="KSO_WM_UNIT_LINE_FORE_SCHEMECOLOR_INDEX_1" val="7"/>
  <p:tag name="KSO_WM_UNIT_LINE_FORE_SCHEMECOLOR_INDEX_1_BRIGHTNESS" val="0"/>
  <p:tag name="KSO_WM_UNIT_LINE_FORE_SCHEMECOLOR_INDEX_1_POS" val="0"/>
  <p:tag name="KSO_WM_UNIT_LINE_FORE_SCHEMECOLOR_INDEX_1_TRANS" val="0"/>
  <p:tag name="KSO_WM_UNIT_LINE_FORE_SCHEMECOLOR_INDEX_2" val="7"/>
  <p:tag name="KSO_WM_UNIT_LINE_FORE_SCHEMECOLOR_INDEX_2_BRIGHTNESS" val="0"/>
  <p:tag name="KSO_WM_UNIT_LINE_FORE_SCHEMECOLOR_INDEX_2_POS" val="0.77"/>
  <p:tag name="KSO_WM_UNIT_LINE_FORE_SCHEMECOLOR_INDEX_2_TRANS" val="0.6"/>
  <p:tag name="KSO_WM_UNIT_LINE_GRADIENT_ANGLE" val="0"/>
  <p:tag name="KSO_WM_UNIT_LINE_GRADIENT_DIRECTION" val="3"/>
  <p:tag name="KSO_WM_UNIT_LINE_GRADIENT_TYPE" val="0"/>
  <p:tag name="KSO_WM_UNIT_TYPE" val="i"/>
</p:tagLst>
</file>

<file path=ppt/tags/tag27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9"/>
  <p:tag name="KSO_WM_UNIT_FILL_FORE_SCHEMECOLOR_INDEX_1_BRIGHTNESS" val="0"/>
  <p:tag name="KSO_WM_UNIT_FILL_FORE_SCHEMECOLOR_INDEX_1_POS" val="0"/>
  <p:tag name="KSO_WM_UNIT_FILL_FORE_SCHEMECOLOR_INDEX_1_TRANS" val="0.2"/>
  <p:tag name="KSO_WM_UNIT_FILL_FORE_SCHEMECOLOR_INDEX_2" val="9"/>
  <p:tag name="KSO_WM_UNIT_FILL_FORE_SCHEMECOLOR_INDEX_2_BRIGHTNESS" val="0"/>
  <p:tag name="KSO_WM_UNIT_FILL_FORE_SCHEMECOLOR_INDEX_2_POS" val="0.32"/>
  <p:tag name="KSO_WM_UNIT_FILL_FORE_SCHEMECOLOR_INDEX_2_TRANS" val="1"/>
  <p:tag name="KSO_WM_UNIT_FILL_FORE_SCHEMECOLOR_INDEX_3" val="6"/>
  <p:tag name="KSO_WM_UNIT_FILL_FORE_SCHEMECOLOR_INDEX_3_BRIGHTNESS" val="0"/>
  <p:tag name="KSO_WM_UNIT_FILL_FORE_SCHEMECOLOR_INDEX_3_POS" val="0.66"/>
  <p:tag name="KSO_WM_UNIT_FILL_FORE_SCHEMECOLOR_INDEX_3_TRANS" val="1"/>
  <p:tag name="KSO_WM_UNIT_FILL_GRADIENT_ANGLE" val="135"/>
  <p:tag name="KSO_WM_UNIT_FILL_GRADIENT_DIRECTION" val="2"/>
  <p:tag name="KSO_WM_UNIT_FILL_GRADIENT_TYPE" val="0"/>
  <p:tag name="KSO_WM_UNIT_FILL_TYPE" val="3"/>
  <p:tag name="KSO_WM_UNIT_HIGHLIGHT" val="0"/>
  <p:tag name="KSO_WM_UNIT_ID" val="_12*i*2"/>
  <p:tag name="KSO_WM_UNIT_INDEX" val="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8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3"/>
  <p:tag name="KSO_WM_UNIT_INDEX" val="3"/>
  <p:tag name="KSO_WM_UNIT_LAYERLEVEL" val="1"/>
  <p:tag name="KSO_WM_UNIT_LINE_FILL_TYPE" val="5"/>
  <p:tag name="KSO_WM_UNIT_LINE_FORE_SCHEMECOLOR_INDEX_1" val="6"/>
  <p:tag name="KSO_WM_UNIT_LINE_FORE_SCHEMECOLOR_INDEX_1_BRIGHTNESS" val="0"/>
  <p:tag name="KSO_WM_UNIT_LINE_FORE_SCHEMECOLOR_INDEX_1_POS" val="0"/>
  <p:tag name="KSO_WM_UNIT_LINE_FORE_SCHEMECOLOR_INDEX_1_TRANS" val="0.3"/>
  <p:tag name="KSO_WM_UNIT_LINE_FORE_SCHEMECOLOR_INDEX_2" val="6"/>
  <p:tag name="KSO_WM_UNIT_LINE_FORE_SCHEMECOLOR_INDEX_2_BRIGHTNESS" val="0"/>
  <p:tag name="KSO_WM_UNIT_LINE_FORE_SCHEMECOLOR_INDEX_2_POS" val="0.08"/>
  <p:tag name="KSO_WM_UNIT_LINE_FORE_SCHEMECOLOR_INDEX_2_TRANS" val="0.48"/>
  <p:tag name="KSO_WM_UNIT_LINE_FORE_SCHEMECOLOR_INDEX_3" val="9"/>
  <p:tag name="KSO_WM_UNIT_LINE_FORE_SCHEMECOLOR_INDEX_3_BRIGHTNESS" val="0"/>
  <p:tag name="KSO_WM_UNIT_LINE_FORE_SCHEMECOLOR_INDEX_3_POS" val="0.3"/>
  <p:tag name="KSO_WM_UNIT_LINE_FORE_SCHEMECOLOR_INDEX_3_TRANS" val="1"/>
  <p:tag name="KSO_WM_UNIT_LINE_GRADIENT_ANGLE" val="135"/>
  <p:tag name="KSO_WM_UNIT_LINE_GRADIENT_DIRECTION" val="2"/>
  <p:tag name="KSO_WM_UNIT_LINE_GRADIENT_TYPE" val="0"/>
  <p:tag name="KSO_WM_UNIT_TEXT_LINE_FILL_TYPE" val="2"/>
  <p:tag name="KSO_WM_UNIT_TEXT_LINE_FORE_SCHEMECOLOR_INDEX" val="5"/>
  <p:tag name="KSO_WM_UNIT_TEXT_LINE_FORE_SCHEMECOLOR_INDEX_BRIGHTNESS" val="0"/>
  <p:tag name="KSO_WM_UNIT_TYPE" val="i"/>
</p:tagLst>
</file>

<file path=ppt/tags/tag28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9"/>
  <p:tag name="KSO_WM_UNIT_FILL_FORE_SCHEMECOLOR_INDEX_1_BRIGHTNESS" val="0"/>
  <p:tag name="KSO_WM_UNIT_FILL_FORE_SCHEMECOLOR_INDEX_1_POS" val="0"/>
  <p:tag name="KSO_WM_UNIT_FILL_FORE_SCHEMECOLOR_INDEX_1_TRANS" val="0.2"/>
  <p:tag name="KSO_WM_UNIT_FILL_FORE_SCHEMECOLOR_INDEX_2" val="9"/>
  <p:tag name="KSO_WM_UNIT_FILL_FORE_SCHEMECOLOR_INDEX_2_BRIGHTNESS" val="0"/>
  <p:tag name="KSO_WM_UNIT_FILL_FORE_SCHEMECOLOR_INDEX_2_POS" val="0.22"/>
  <p:tag name="KSO_WM_UNIT_FILL_FORE_SCHEMECOLOR_INDEX_2_TRANS" val="0.7"/>
  <p:tag name="KSO_WM_UNIT_FILL_FORE_SCHEMECOLOR_INDEX_3" val="9"/>
  <p:tag name="KSO_WM_UNIT_FILL_FORE_SCHEMECOLOR_INDEX_3_BRIGHTNESS" val="0"/>
  <p:tag name="KSO_WM_UNIT_FILL_FORE_SCHEMECOLOR_INDEX_3_POS" val="0.49"/>
  <p:tag name="KSO_WM_UNIT_FILL_FORE_SCHEMECOLOR_INDEX_3_TRANS" val="1"/>
  <p:tag name="KSO_WM_UNIT_FILL_FORE_SCHEMECOLOR_INDEX_4" val="6"/>
  <p:tag name="KSO_WM_UNIT_FILL_FORE_SCHEMECOLOR_INDEX_4_BRIGHTNESS" val="0"/>
  <p:tag name="KSO_WM_UNIT_FILL_FORE_SCHEMECOLOR_INDEX_4_POS" val="1"/>
  <p:tag name="KSO_WM_UNIT_FILL_FORE_SCHEMECOLOR_INDEX_4_TRANS" val="1"/>
  <p:tag name="KSO_WM_UNIT_FILL_GRADIENT_ANGLE" val="135"/>
  <p:tag name="KSO_WM_UNIT_FILL_GRADIENT_DIRECTION" val="2"/>
  <p:tag name="KSO_WM_UNIT_FILL_GRADIENT_TYPE" val="0"/>
  <p:tag name="KSO_WM_UNIT_FILL_TYPE" val="3"/>
  <p:tag name="KSO_WM_UNIT_HIGHLIGHT" val="0"/>
  <p:tag name="KSO_WM_UNIT_ID" val="_12*i*4"/>
  <p:tag name="KSO_WM_UNIT_INDEX" val="4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8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5"/>
  <p:tag name="KSO_WM_UNIT_INDEX" val="5"/>
  <p:tag name="KSO_WM_UNIT_LAYERLEVEL" val="1"/>
  <p:tag name="KSO_WM_UNIT_LINE_FILL_TYPE" val="5"/>
  <p:tag name="KSO_WM_UNIT_LINE_FORE_SCHEMECOLOR_INDEX_1" val="6"/>
  <p:tag name="KSO_WM_UNIT_LINE_FORE_SCHEMECOLOR_INDEX_1_BRIGHTNESS" val="0"/>
  <p:tag name="KSO_WM_UNIT_LINE_FORE_SCHEMECOLOR_INDEX_1_POS" val="0"/>
  <p:tag name="KSO_WM_UNIT_LINE_FORE_SCHEMECOLOR_INDEX_1_TRANS" val="0.3"/>
  <p:tag name="KSO_WM_UNIT_LINE_FORE_SCHEMECOLOR_INDEX_2" val="6"/>
  <p:tag name="KSO_WM_UNIT_LINE_FORE_SCHEMECOLOR_INDEX_2_BRIGHTNESS" val="0"/>
  <p:tag name="KSO_WM_UNIT_LINE_FORE_SCHEMECOLOR_INDEX_2_POS" val="0.08"/>
  <p:tag name="KSO_WM_UNIT_LINE_FORE_SCHEMECOLOR_INDEX_2_TRANS" val="0.48"/>
  <p:tag name="KSO_WM_UNIT_LINE_FORE_SCHEMECOLOR_INDEX_3" val="9"/>
  <p:tag name="KSO_WM_UNIT_LINE_FORE_SCHEMECOLOR_INDEX_3_BRIGHTNESS" val="0"/>
  <p:tag name="KSO_WM_UNIT_LINE_FORE_SCHEMECOLOR_INDEX_3_POS" val="0.41"/>
  <p:tag name="KSO_WM_UNIT_LINE_FORE_SCHEMECOLOR_INDEX_3_TRANS" val="1"/>
  <p:tag name="KSO_WM_UNIT_LINE_GRADIENT_ANGLE" val="135"/>
  <p:tag name="KSO_WM_UNIT_LINE_GRADIENT_DIRECTION" val="2"/>
  <p:tag name="KSO_WM_UNIT_LINE_GRADIENT_TYPE" val="0"/>
  <p:tag name="KSO_WM_UNIT_TEXT_LINE_FILL_TYPE" val="2"/>
  <p:tag name="KSO_WM_UNIT_TEXT_LINE_FORE_SCHEMECOLOR_INDEX" val="5"/>
  <p:tag name="KSO_WM_UNIT_TEXT_LINE_FORE_SCHEMECOLOR_INDEX_BRIGHTNESS" val="0"/>
  <p:tag name="KSO_WM_UNIT_TYPE" val="i"/>
</p:tagLst>
</file>

<file path=ppt/tags/tag28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59"/>
  <p:tag name="KSO_WM_UNIT_FILL_FORE_SCHEMECOLOR_INDEX_2_TRANS" val="0.66"/>
  <p:tag name="KSO_WM_UNIT_FILL_FORE_SCHEMECOLOR_INDEX_3" val="7"/>
  <p:tag name="KSO_WM_UNIT_FILL_FORE_SCHEMECOLOR_INDEX_3_BRIGHTNESS" val="0"/>
  <p:tag name="KSO_WM_UNIT_FILL_FORE_SCHEMECOLOR_INDEX_3_POS" val="1"/>
  <p:tag name="KSO_WM_UNIT_FILL_FORE_SCHEMECOLOR_INDEX_3_TRANS" val="1"/>
  <p:tag name="KSO_WM_UNIT_FILL_GRADIENT_ANGLE" val="135"/>
  <p:tag name="KSO_WM_UNIT_FILL_GRADIENT_DIRECTION" val="2"/>
  <p:tag name="KSO_WM_UNIT_FILL_GRADIENT_TYPE" val="0"/>
  <p:tag name="KSO_WM_UNIT_FILL_TYPE" val="3"/>
  <p:tag name="KSO_WM_UNIT_HIGHLIGHT" val="0"/>
  <p:tag name="KSO_WM_UNIT_ID" val="_12*i*6"/>
  <p:tag name="KSO_WM_UNIT_INDEX" val="6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8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7"/>
  <p:tag name="KSO_WM_UNIT_INDEX" val="7"/>
  <p:tag name="KSO_WM_UNIT_LAYERLEVEL" val="1"/>
  <p:tag name="KSO_WM_UNIT_LINE_FILL_TYPE" val="5"/>
  <p:tag name="KSO_WM_UNIT_LINE_FORE_SCHEMECOLOR_INDEX_1" val="6"/>
  <p:tag name="KSO_WM_UNIT_LINE_FORE_SCHEMECOLOR_INDEX_1_BRIGHTNESS" val="0.8"/>
  <p:tag name="KSO_WM_UNIT_LINE_FORE_SCHEMECOLOR_INDEX_1_POS" val="0"/>
  <p:tag name="KSO_WM_UNIT_LINE_FORE_SCHEMECOLOR_INDEX_1_TRANS" val="0.45"/>
  <p:tag name="KSO_WM_UNIT_LINE_FORE_SCHEMECOLOR_INDEX_2" val="7"/>
  <p:tag name="KSO_WM_UNIT_LINE_FORE_SCHEMECOLOR_INDEX_2_BRIGHTNESS" val="0"/>
  <p:tag name="KSO_WM_UNIT_LINE_FORE_SCHEMECOLOR_INDEX_2_POS" val="0.69"/>
  <p:tag name="KSO_WM_UNIT_LINE_FORE_SCHEMECOLOR_INDEX_2_TRANS" val="1"/>
  <p:tag name="KSO_WM_UNIT_LINE_GRADIENT_ANGLE" val="135"/>
  <p:tag name="KSO_WM_UNIT_LINE_GRADIENT_DIRECTION" val="2"/>
  <p:tag name="KSO_WM_UNIT_LINE_GRADIENT_TYPE" val="0"/>
  <p:tag name="KSO_WM_UNIT_TEXT_LINE_FILL_TYPE" val="2"/>
  <p:tag name="KSO_WM_UNIT_TEXT_LINE_FORE_SCHEMECOLOR_INDEX" val="5"/>
  <p:tag name="KSO_WM_UNIT_TEXT_LINE_FORE_SCHEMECOLOR_INDEX_BRIGHTNESS" val="0"/>
  <p:tag name="KSO_WM_UNIT_TYPE" val="i"/>
</p:tagLst>
</file>

<file path=ppt/tags/tag285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86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87.xml><?xml version="1.0" encoding="utf-8"?>
<p:tagLst xmlns:p="http://schemas.openxmlformats.org/presentationml/2006/main">
  <p:tag name="KSO_WM_ASSEMBLE_CHIP_INDEX" val="829624c34c9041fd89c22cca72dad33d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53_5*m_h_i*1_1_1"/>
  <p:tag name="KSO_WM_UNIT_INDEX" val="1_1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  <p:tag name="KSO_WM_UNIT_VALUE" val="1"/>
</p:tagLst>
</file>

<file path=ppt/tags/tag288.xml><?xml version="1.0" encoding="utf-8"?>
<p:tagLst xmlns:p="http://schemas.openxmlformats.org/presentationml/2006/main">
  <p:tag name="KSO_WM_ASSEMBLE_CHIP_INDEX" val="829624c34c9041fd89c22cca72dad33d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HIGHLIGHT" val="0"/>
  <p:tag name="KSO_WM_UNIT_ID" val="diagram20219153_5*m_h_f*1_1_1"/>
  <p:tag name="KSO_WM_UNIT_INDEX" val="1_1_1"/>
  <p:tag name="KSO_WM_UNIT_LAYERLEVEL" val="1_1_1"/>
  <p:tag name="KSO_WM_UNIT_NOCLEAR" val="0"/>
  <p:tag name="KSO_WM_UNIT_PRESET_TEXT" val="单击此处输入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0"/>
  <p:tag name="KSO_WM_UNIT_VALUE" val="10"/>
</p:tagLst>
</file>

<file path=ppt/tags/tag289.xml><?xml version="1.0" encoding="utf-8"?>
<p:tagLst xmlns:p="http://schemas.openxmlformats.org/presentationml/2006/main">
  <p:tag name="KSO_WM_ASSEMBLE_CHIP_INDEX" val="829624c34c9041fd89c22cca72dad33d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HIGHLIGHT" val="0"/>
  <p:tag name="KSO_WM_UNIT_ID" val="diagram20219153_5*m_h_i*1_1_2"/>
  <p:tag name="KSO_WM_UNIT_INDEX" val="1_1_2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  <p:tag name="KSO_WM_UNIT_VALUE" val="28"/>
</p:tagLst>
</file>

<file path=ppt/tags/tag290.xml><?xml version="1.0" encoding="utf-8"?>
<p:tagLst xmlns:p="http://schemas.openxmlformats.org/presentationml/2006/main">
  <p:tag name="KSO_WM_ASSEMBLE_CHIP_INDEX" val="829624c34c9041fd89c22cca72dad33d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53_5*m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  <p:tag name="KSO_WM_UNIT_VALUE" val="1"/>
</p:tagLst>
</file>

<file path=ppt/tags/tag291.xml><?xml version="1.0" encoding="utf-8"?>
<p:tagLst xmlns:p="http://schemas.openxmlformats.org/presentationml/2006/main">
  <p:tag name="KSO_WM_ASSEMBLE_CHIP_INDEX" val="829624c34c9041fd89c22cca72dad33d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HIGHLIGHT" val="0"/>
  <p:tag name="KSO_WM_UNIT_ID" val="diagram20219153_5*m_h_f*1_2_1"/>
  <p:tag name="KSO_WM_UNIT_INDEX" val="1_2_1"/>
  <p:tag name="KSO_WM_UNIT_LAYERLEVEL" val="1_1_1"/>
  <p:tag name="KSO_WM_UNIT_NOCLEAR" val="0"/>
  <p:tag name="KSO_WM_UNIT_PRESET_TEXT" val="单击此处输入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0"/>
  <p:tag name="KSO_WM_UNIT_VALUE" val="10"/>
</p:tagLst>
</file>

<file path=ppt/tags/tag292.xml><?xml version="1.0" encoding="utf-8"?>
<p:tagLst xmlns:p="http://schemas.openxmlformats.org/presentationml/2006/main">
  <p:tag name="KSO_WM_ASSEMBLE_CHIP_INDEX" val="829624c34c9041fd89c22cca72dad33d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HIGHLIGHT" val="0"/>
  <p:tag name="KSO_WM_UNIT_ID" val="diagram20219153_5*m_h_i*1_2_2"/>
  <p:tag name="KSO_WM_UNIT_INDEX" val="1_2_2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  <p:tag name="KSO_WM_UNIT_VALUE" val="28"/>
</p:tagLst>
</file>

<file path=ppt/tags/tag293.xml><?xml version="1.0" encoding="utf-8"?>
<p:tagLst xmlns:p="http://schemas.openxmlformats.org/presentationml/2006/main">
  <p:tag name="KSO_WM_ASSEMBLE_CHIP_INDEX" val="829624c34c9041fd89c22cca72dad33d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53_5*m_h_i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  <p:tag name="KSO_WM_UNIT_VALUE" val="1"/>
</p:tagLst>
</file>

<file path=ppt/tags/tag294.xml><?xml version="1.0" encoding="utf-8"?>
<p:tagLst xmlns:p="http://schemas.openxmlformats.org/presentationml/2006/main">
  <p:tag name="KSO_WM_ASSEMBLE_CHIP_INDEX" val="829624c34c9041fd89c22cca72dad33d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HIGHLIGHT" val="0"/>
  <p:tag name="KSO_WM_UNIT_ID" val="diagram20219153_5*m_h_f*1_3_1"/>
  <p:tag name="KSO_WM_UNIT_INDEX" val="1_3_1"/>
  <p:tag name="KSO_WM_UNIT_LAYERLEVEL" val="1_1_1"/>
  <p:tag name="KSO_WM_UNIT_NOCLEAR" val="0"/>
  <p:tag name="KSO_WM_UNIT_PRESET_TEXT" val="单击此处输入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0"/>
  <p:tag name="KSO_WM_UNIT_VALUE" val="10"/>
</p:tagLst>
</file>

<file path=ppt/tags/tag295.xml><?xml version="1.0" encoding="utf-8"?>
<p:tagLst xmlns:p="http://schemas.openxmlformats.org/presentationml/2006/main">
  <p:tag name="KSO_WM_ASSEMBLE_CHIP_INDEX" val="829624c34c9041fd89c22cca72dad33d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HIGHLIGHT" val="0"/>
  <p:tag name="KSO_WM_UNIT_ID" val="diagram20219153_5*m_h_i*1_3_2"/>
  <p:tag name="KSO_WM_UNIT_INDEX" val="1_3_2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  <p:tag name="KSO_WM_UNIT_VALUE" val="28"/>
</p:tagLst>
</file>

<file path=ppt/tags/tag296.xml><?xml version="1.0" encoding="utf-8"?>
<p:tagLst xmlns:p="http://schemas.openxmlformats.org/presentationml/2006/main">
  <p:tag name="KSO_WM_ASSEMBLE_CHIP_INDEX" val="829624c34c9041fd89c22cca72dad33d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53_5*m_h_i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  <p:tag name="KSO_WM_UNIT_VALUE" val="1"/>
</p:tagLst>
</file>

<file path=ppt/tags/tag297.xml><?xml version="1.0" encoding="utf-8"?>
<p:tagLst xmlns:p="http://schemas.openxmlformats.org/presentationml/2006/main">
  <p:tag name="KSO_WM_ASSEMBLE_CHIP_INDEX" val="829624c34c9041fd89c22cca72dad33d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HIGHLIGHT" val="0"/>
  <p:tag name="KSO_WM_UNIT_ID" val="diagram20219153_5*m_h_f*1_4_1"/>
  <p:tag name="KSO_WM_UNIT_INDEX" val="1_4_1"/>
  <p:tag name="KSO_WM_UNIT_LAYERLEVEL" val="1_1_1"/>
  <p:tag name="KSO_WM_UNIT_NOCLEAR" val="0"/>
  <p:tag name="KSO_WM_UNIT_PRESET_TEXT" val="单击此处输入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0"/>
  <p:tag name="KSO_WM_UNIT_VALUE" val="10"/>
</p:tagLst>
</file>

<file path=ppt/tags/tag298.xml><?xml version="1.0" encoding="utf-8"?>
<p:tagLst xmlns:p="http://schemas.openxmlformats.org/presentationml/2006/main">
  <p:tag name="KSO_WM_ASSEMBLE_CHIP_INDEX" val="829624c34c9041fd89c22cca72dad33d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HIGHLIGHT" val="0"/>
  <p:tag name="KSO_WM_UNIT_ID" val="diagram20219153_5*m_h_i*1_4_2"/>
  <p:tag name="KSO_WM_UNIT_INDEX" val="1_4_2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  <p:tag name="KSO_WM_UNIT_VALUE" val="28"/>
</p:tagLst>
</file>

<file path=ppt/tags/tag299.xml><?xml version="1.0" encoding="utf-8"?>
<p:tagLst xmlns:p="http://schemas.openxmlformats.org/presentationml/2006/main">
  <p:tag name="KSO_WM_ASSEMBLE_CHIP_INDEX" val="829624c34c9041fd89c22cca72dad33d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53_5*m_h_i*1_5_1"/>
  <p:tag name="KSO_WM_UNIT_INDEX" val="1_5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  <p:tag name="KSO_WM_UNIT_VALUE" val="1"/>
</p:tagLst>
</file>

<file path=ppt/tags/tag300.xml><?xml version="1.0" encoding="utf-8"?>
<p:tagLst xmlns:p="http://schemas.openxmlformats.org/presentationml/2006/main">
  <p:tag name="KSO_WM_ASSEMBLE_CHIP_INDEX" val="829624c34c9041fd89c22cca72dad33d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HIGHLIGHT" val="0"/>
  <p:tag name="KSO_WM_UNIT_ID" val="diagram20219153_5*m_h_f*1_5_1"/>
  <p:tag name="KSO_WM_UNIT_INDEX" val="1_5_1"/>
  <p:tag name="KSO_WM_UNIT_LAYERLEVEL" val="1_1_1"/>
  <p:tag name="KSO_WM_UNIT_NOCLEAR" val="0"/>
  <p:tag name="KSO_WM_UNIT_PRESET_TEXT" val="单击此处输入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0"/>
  <p:tag name="KSO_WM_UNIT_VALUE" val="10"/>
</p:tagLst>
</file>

<file path=ppt/tags/tag301.xml><?xml version="1.0" encoding="utf-8"?>
<p:tagLst xmlns:p="http://schemas.openxmlformats.org/presentationml/2006/main">
  <p:tag name="KSO_WM_ASSEMBLE_CHIP_INDEX" val="829624c34c9041fd89c22cca72dad33d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HIGHLIGHT" val="0"/>
  <p:tag name="KSO_WM_UNIT_ID" val="diagram20219153_5*m_h_i*1_5_2"/>
  <p:tag name="KSO_WM_UNIT_INDEX" val="1_5_2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  <p:tag name="KSO_WM_UNIT_VALUE" val="28"/>
</p:tagLst>
</file>

<file path=ppt/tags/tag302.xml><?xml version="1.0" encoding="utf-8"?>
<p:tagLst xmlns:p="http://schemas.openxmlformats.org/presentationml/2006/main">
  <p:tag name="KSO_WM_ASSEMBLE_CHIP_INDEX" val="829624c34c9041fd89c22cca72dad33d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53_5*m_h_i*1_6_1"/>
  <p:tag name="KSO_WM_UNIT_INDEX" val="1_6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  <p:tag name="KSO_WM_UNIT_VALUE" val="1"/>
</p:tagLst>
</file>

<file path=ppt/tags/tag303.xml><?xml version="1.0" encoding="utf-8"?>
<p:tagLst xmlns:p="http://schemas.openxmlformats.org/presentationml/2006/main">
  <p:tag name="KSO_WM_ASSEMBLE_CHIP_INDEX" val="829624c34c9041fd89c22cca72dad33d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HIGHLIGHT" val="0"/>
  <p:tag name="KSO_WM_UNIT_ID" val="diagram20219153_5*m_h_f*1_6_1"/>
  <p:tag name="KSO_WM_UNIT_INDEX" val="1_6_1"/>
  <p:tag name="KSO_WM_UNIT_LAYERLEVEL" val="1_1_1"/>
  <p:tag name="KSO_WM_UNIT_NOCLEAR" val="0"/>
  <p:tag name="KSO_WM_UNIT_PRESET_TEXT" val="单击此处输入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0"/>
  <p:tag name="KSO_WM_UNIT_VALUE" val="10"/>
</p:tagLst>
</file>

<file path=ppt/tags/tag304.xml><?xml version="1.0" encoding="utf-8"?>
<p:tagLst xmlns:p="http://schemas.openxmlformats.org/presentationml/2006/main">
  <p:tag name="KSO_WM_ASSEMBLE_CHIP_INDEX" val="829624c34c9041fd89c22cca72dad33d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HIGHLIGHT" val="0"/>
  <p:tag name="KSO_WM_UNIT_ID" val="diagram20219153_5*m_h_i*1_6_2"/>
  <p:tag name="KSO_WM_UNIT_INDEX" val="1_6_2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  <p:tag name="KSO_WM_UNIT_VALUE" val="28"/>
</p:tagLst>
</file>

<file path=ppt/tags/tag305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0T20:04:56&quot;,&quot;maxSize&quot;:{&quot;size1&quot;:22.2},&quot;minSize&quot;:{&quot;size1&quot;:13.5},&quot;normalSize&quot;:{&quot;size1&quot;:13.5},&quot;subLayout&quot;:[{&quot;id&quot;:&quot;2023-09-10T20:04:56&quot;,&quot;margin&quot;:{&quot;bottom&quot;:0.025999998673796654,&quot;left&quot;:2.117000102996826,&quot;right&quot;:1.2699999809265137,&quot;top&quot;:0.4230000376701355},&quot;type&quot;:0},{&quot;id&quot;:&quot;2023-09-10T20:04:56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42"/>
  <p:tag name="KSO_WM_TEMPLATE_MASTER_TYPE" val="0"/>
  <p:tag name="KSO_WM_TEMPLATE_SUBCATEGORY" val="25"/>
</p:tagLst>
</file>

<file path=ppt/tags/tag30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LINE_FILL_TYPE" val="5"/>
  <p:tag name="KSO_WM_UNIT_LINE_FORE_SCHEMECOLOR_INDEX_1" val="7"/>
  <p:tag name="KSO_WM_UNIT_LINE_FORE_SCHEMECOLOR_INDEX_1_BRIGHTNESS" val="0"/>
  <p:tag name="KSO_WM_UNIT_LINE_FORE_SCHEMECOLOR_INDEX_1_POS" val="0"/>
  <p:tag name="KSO_WM_UNIT_LINE_FORE_SCHEMECOLOR_INDEX_1_TRANS" val="0"/>
  <p:tag name="KSO_WM_UNIT_LINE_FORE_SCHEMECOLOR_INDEX_2" val="7"/>
  <p:tag name="KSO_WM_UNIT_LINE_FORE_SCHEMECOLOR_INDEX_2_BRIGHTNESS" val="0"/>
  <p:tag name="KSO_WM_UNIT_LINE_FORE_SCHEMECOLOR_INDEX_2_POS" val="0.77"/>
  <p:tag name="KSO_WM_UNIT_LINE_FORE_SCHEMECOLOR_INDEX_2_TRANS" val="0.6"/>
  <p:tag name="KSO_WM_UNIT_LINE_GRADIENT_ANGLE" val="0"/>
  <p:tag name="KSO_WM_UNIT_LINE_GRADIENT_DIRECTION" val="3"/>
  <p:tag name="KSO_WM_UNIT_LINE_GRADIENT_TYPE" val="0"/>
  <p:tag name="KSO_WM_UNIT_TYPE" val="i"/>
</p:tagLst>
</file>

<file path=ppt/tags/tag30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9"/>
  <p:tag name="KSO_WM_UNIT_FILL_FORE_SCHEMECOLOR_INDEX_1_BRIGHTNESS" val="0"/>
  <p:tag name="KSO_WM_UNIT_FILL_FORE_SCHEMECOLOR_INDEX_1_POS" val="0"/>
  <p:tag name="KSO_WM_UNIT_FILL_FORE_SCHEMECOLOR_INDEX_1_TRANS" val="0.2"/>
  <p:tag name="KSO_WM_UNIT_FILL_FORE_SCHEMECOLOR_INDEX_2" val="9"/>
  <p:tag name="KSO_WM_UNIT_FILL_FORE_SCHEMECOLOR_INDEX_2_BRIGHTNESS" val="0"/>
  <p:tag name="KSO_WM_UNIT_FILL_FORE_SCHEMECOLOR_INDEX_2_POS" val="0.32"/>
  <p:tag name="KSO_WM_UNIT_FILL_FORE_SCHEMECOLOR_INDEX_2_TRANS" val="1"/>
  <p:tag name="KSO_WM_UNIT_FILL_FORE_SCHEMECOLOR_INDEX_3" val="6"/>
  <p:tag name="KSO_WM_UNIT_FILL_FORE_SCHEMECOLOR_INDEX_3_BRIGHTNESS" val="0"/>
  <p:tag name="KSO_WM_UNIT_FILL_FORE_SCHEMECOLOR_INDEX_3_POS" val="0.66"/>
  <p:tag name="KSO_WM_UNIT_FILL_FORE_SCHEMECOLOR_INDEX_3_TRANS" val="1"/>
  <p:tag name="KSO_WM_UNIT_FILL_GRADIENT_ANGLE" val="135"/>
  <p:tag name="KSO_WM_UNIT_FILL_GRADIENT_DIRECTION" val="2"/>
  <p:tag name="KSO_WM_UNIT_FILL_GRADIENT_TYPE" val="0"/>
  <p:tag name="KSO_WM_UNIT_FILL_TYPE" val="3"/>
  <p:tag name="KSO_WM_UNIT_HIGHLIGHT" val="0"/>
  <p:tag name="KSO_WM_UNIT_ID" val="_12*i*2"/>
  <p:tag name="KSO_WM_UNIT_INDEX" val="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0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3"/>
  <p:tag name="KSO_WM_UNIT_INDEX" val="3"/>
  <p:tag name="KSO_WM_UNIT_LAYERLEVEL" val="1"/>
  <p:tag name="KSO_WM_UNIT_LINE_FILL_TYPE" val="5"/>
  <p:tag name="KSO_WM_UNIT_LINE_FORE_SCHEMECOLOR_INDEX_1" val="6"/>
  <p:tag name="KSO_WM_UNIT_LINE_FORE_SCHEMECOLOR_INDEX_1_BRIGHTNESS" val="0"/>
  <p:tag name="KSO_WM_UNIT_LINE_FORE_SCHEMECOLOR_INDEX_1_POS" val="0"/>
  <p:tag name="KSO_WM_UNIT_LINE_FORE_SCHEMECOLOR_INDEX_1_TRANS" val="0.3"/>
  <p:tag name="KSO_WM_UNIT_LINE_FORE_SCHEMECOLOR_INDEX_2" val="6"/>
  <p:tag name="KSO_WM_UNIT_LINE_FORE_SCHEMECOLOR_INDEX_2_BRIGHTNESS" val="0"/>
  <p:tag name="KSO_WM_UNIT_LINE_FORE_SCHEMECOLOR_INDEX_2_POS" val="0.08"/>
  <p:tag name="KSO_WM_UNIT_LINE_FORE_SCHEMECOLOR_INDEX_2_TRANS" val="0.48"/>
  <p:tag name="KSO_WM_UNIT_LINE_FORE_SCHEMECOLOR_INDEX_3" val="9"/>
  <p:tag name="KSO_WM_UNIT_LINE_FORE_SCHEMECOLOR_INDEX_3_BRIGHTNESS" val="0"/>
  <p:tag name="KSO_WM_UNIT_LINE_FORE_SCHEMECOLOR_INDEX_3_POS" val="0.3"/>
  <p:tag name="KSO_WM_UNIT_LINE_FORE_SCHEMECOLOR_INDEX_3_TRANS" val="1"/>
  <p:tag name="KSO_WM_UNIT_LINE_GRADIENT_ANGLE" val="135"/>
  <p:tag name="KSO_WM_UNIT_LINE_GRADIENT_DIRECTION" val="2"/>
  <p:tag name="KSO_WM_UNIT_LINE_GRADIENT_TYPE" val="0"/>
  <p:tag name="KSO_WM_UNIT_TEXT_LINE_FILL_TYPE" val="2"/>
  <p:tag name="KSO_WM_UNIT_TEXT_LINE_FORE_SCHEMECOLOR_INDEX" val="5"/>
  <p:tag name="KSO_WM_UNIT_TEXT_LINE_FORE_SCHEMECOLOR_INDEX_BRIGHTNESS" val="0"/>
  <p:tag name="KSO_WM_UNIT_TYPE" val="i"/>
</p:tagLst>
</file>

<file path=ppt/tags/tag30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9"/>
  <p:tag name="KSO_WM_UNIT_FILL_FORE_SCHEMECOLOR_INDEX_1_BRIGHTNESS" val="0"/>
  <p:tag name="KSO_WM_UNIT_FILL_FORE_SCHEMECOLOR_INDEX_1_POS" val="0"/>
  <p:tag name="KSO_WM_UNIT_FILL_FORE_SCHEMECOLOR_INDEX_1_TRANS" val="0.2"/>
  <p:tag name="KSO_WM_UNIT_FILL_FORE_SCHEMECOLOR_INDEX_2" val="9"/>
  <p:tag name="KSO_WM_UNIT_FILL_FORE_SCHEMECOLOR_INDEX_2_BRIGHTNESS" val="0"/>
  <p:tag name="KSO_WM_UNIT_FILL_FORE_SCHEMECOLOR_INDEX_2_POS" val="0.22"/>
  <p:tag name="KSO_WM_UNIT_FILL_FORE_SCHEMECOLOR_INDEX_2_TRANS" val="0.7"/>
  <p:tag name="KSO_WM_UNIT_FILL_FORE_SCHEMECOLOR_INDEX_3" val="9"/>
  <p:tag name="KSO_WM_UNIT_FILL_FORE_SCHEMECOLOR_INDEX_3_BRIGHTNESS" val="0"/>
  <p:tag name="KSO_WM_UNIT_FILL_FORE_SCHEMECOLOR_INDEX_3_POS" val="0.49"/>
  <p:tag name="KSO_WM_UNIT_FILL_FORE_SCHEMECOLOR_INDEX_3_TRANS" val="1"/>
  <p:tag name="KSO_WM_UNIT_FILL_FORE_SCHEMECOLOR_INDEX_4" val="6"/>
  <p:tag name="KSO_WM_UNIT_FILL_FORE_SCHEMECOLOR_INDEX_4_BRIGHTNESS" val="0"/>
  <p:tag name="KSO_WM_UNIT_FILL_FORE_SCHEMECOLOR_INDEX_4_POS" val="1"/>
  <p:tag name="KSO_WM_UNIT_FILL_FORE_SCHEMECOLOR_INDEX_4_TRANS" val="1"/>
  <p:tag name="KSO_WM_UNIT_FILL_GRADIENT_ANGLE" val="135"/>
  <p:tag name="KSO_WM_UNIT_FILL_GRADIENT_DIRECTION" val="2"/>
  <p:tag name="KSO_WM_UNIT_FILL_GRADIENT_TYPE" val="0"/>
  <p:tag name="KSO_WM_UNIT_FILL_TYPE" val="3"/>
  <p:tag name="KSO_WM_UNIT_HIGHLIGHT" val="0"/>
  <p:tag name="KSO_WM_UNIT_ID" val="_12*i*4"/>
  <p:tag name="KSO_WM_UNIT_INDEX" val="4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1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5"/>
  <p:tag name="KSO_WM_UNIT_INDEX" val="5"/>
  <p:tag name="KSO_WM_UNIT_LAYERLEVEL" val="1"/>
  <p:tag name="KSO_WM_UNIT_LINE_FILL_TYPE" val="5"/>
  <p:tag name="KSO_WM_UNIT_LINE_FORE_SCHEMECOLOR_INDEX_1" val="6"/>
  <p:tag name="KSO_WM_UNIT_LINE_FORE_SCHEMECOLOR_INDEX_1_BRIGHTNESS" val="0"/>
  <p:tag name="KSO_WM_UNIT_LINE_FORE_SCHEMECOLOR_INDEX_1_POS" val="0"/>
  <p:tag name="KSO_WM_UNIT_LINE_FORE_SCHEMECOLOR_INDEX_1_TRANS" val="0.3"/>
  <p:tag name="KSO_WM_UNIT_LINE_FORE_SCHEMECOLOR_INDEX_2" val="6"/>
  <p:tag name="KSO_WM_UNIT_LINE_FORE_SCHEMECOLOR_INDEX_2_BRIGHTNESS" val="0"/>
  <p:tag name="KSO_WM_UNIT_LINE_FORE_SCHEMECOLOR_INDEX_2_POS" val="0.08"/>
  <p:tag name="KSO_WM_UNIT_LINE_FORE_SCHEMECOLOR_INDEX_2_TRANS" val="0.48"/>
  <p:tag name="KSO_WM_UNIT_LINE_FORE_SCHEMECOLOR_INDEX_3" val="9"/>
  <p:tag name="KSO_WM_UNIT_LINE_FORE_SCHEMECOLOR_INDEX_3_BRIGHTNESS" val="0"/>
  <p:tag name="KSO_WM_UNIT_LINE_FORE_SCHEMECOLOR_INDEX_3_POS" val="0.41"/>
  <p:tag name="KSO_WM_UNIT_LINE_FORE_SCHEMECOLOR_INDEX_3_TRANS" val="1"/>
  <p:tag name="KSO_WM_UNIT_LINE_GRADIENT_ANGLE" val="135"/>
  <p:tag name="KSO_WM_UNIT_LINE_GRADIENT_DIRECTION" val="2"/>
  <p:tag name="KSO_WM_UNIT_LINE_GRADIENT_TYPE" val="0"/>
  <p:tag name="KSO_WM_UNIT_TEXT_LINE_FILL_TYPE" val="2"/>
  <p:tag name="KSO_WM_UNIT_TEXT_LINE_FORE_SCHEMECOLOR_INDEX" val="5"/>
  <p:tag name="KSO_WM_UNIT_TEXT_LINE_FORE_SCHEMECOLOR_INDEX_BRIGHTNESS" val="0"/>
  <p:tag name="KSO_WM_UNIT_TYPE" val="i"/>
</p:tagLst>
</file>

<file path=ppt/tags/tag31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59"/>
  <p:tag name="KSO_WM_UNIT_FILL_FORE_SCHEMECOLOR_INDEX_2_TRANS" val="0.66"/>
  <p:tag name="KSO_WM_UNIT_FILL_FORE_SCHEMECOLOR_INDEX_3" val="7"/>
  <p:tag name="KSO_WM_UNIT_FILL_FORE_SCHEMECOLOR_INDEX_3_BRIGHTNESS" val="0"/>
  <p:tag name="KSO_WM_UNIT_FILL_FORE_SCHEMECOLOR_INDEX_3_POS" val="1"/>
  <p:tag name="KSO_WM_UNIT_FILL_FORE_SCHEMECOLOR_INDEX_3_TRANS" val="1"/>
  <p:tag name="KSO_WM_UNIT_FILL_GRADIENT_ANGLE" val="135"/>
  <p:tag name="KSO_WM_UNIT_FILL_GRADIENT_DIRECTION" val="2"/>
  <p:tag name="KSO_WM_UNIT_FILL_GRADIENT_TYPE" val="0"/>
  <p:tag name="KSO_WM_UNIT_FILL_TYPE" val="3"/>
  <p:tag name="KSO_WM_UNIT_HIGHLIGHT" val="0"/>
  <p:tag name="KSO_WM_UNIT_ID" val="_12*i*6"/>
  <p:tag name="KSO_WM_UNIT_INDEX" val="6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1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7"/>
  <p:tag name="KSO_WM_UNIT_INDEX" val="7"/>
  <p:tag name="KSO_WM_UNIT_LAYERLEVEL" val="1"/>
  <p:tag name="KSO_WM_UNIT_LINE_FILL_TYPE" val="5"/>
  <p:tag name="KSO_WM_UNIT_LINE_FORE_SCHEMECOLOR_INDEX_1" val="6"/>
  <p:tag name="KSO_WM_UNIT_LINE_FORE_SCHEMECOLOR_INDEX_1_BRIGHTNESS" val="0.8"/>
  <p:tag name="KSO_WM_UNIT_LINE_FORE_SCHEMECOLOR_INDEX_1_POS" val="0"/>
  <p:tag name="KSO_WM_UNIT_LINE_FORE_SCHEMECOLOR_INDEX_1_TRANS" val="0.45"/>
  <p:tag name="KSO_WM_UNIT_LINE_FORE_SCHEMECOLOR_INDEX_2" val="7"/>
  <p:tag name="KSO_WM_UNIT_LINE_FORE_SCHEMECOLOR_INDEX_2_BRIGHTNESS" val="0"/>
  <p:tag name="KSO_WM_UNIT_LINE_FORE_SCHEMECOLOR_INDEX_2_POS" val="0.69"/>
  <p:tag name="KSO_WM_UNIT_LINE_FORE_SCHEMECOLOR_INDEX_2_TRANS" val="1"/>
  <p:tag name="KSO_WM_UNIT_LINE_GRADIENT_ANGLE" val="135"/>
  <p:tag name="KSO_WM_UNIT_LINE_GRADIENT_DIRECTION" val="2"/>
  <p:tag name="KSO_WM_UNIT_LINE_GRADIENT_TYPE" val="0"/>
  <p:tag name="KSO_WM_UNIT_TEXT_LINE_FILL_TYPE" val="2"/>
  <p:tag name="KSO_WM_UNIT_TEXT_LINE_FORE_SCHEMECOLOR_INDEX" val="5"/>
  <p:tag name="KSO_WM_UNIT_TEXT_LINE_FORE_SCHEMECOLOR_INDEX_BRIGHTNESS" val="0"/>
  <p:tag name="KSO_WM_UNIT_TYPE" val="i"/>
</p:tagLst>
</file>

<file path=ppt/tags/tag313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14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1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52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35"/>
  <p:tag name="KSO_WM_UNIT_FILL_TYPE" val="1"/>
  <p:tag name="KSO_WM_UNIT_HIGHLIGHT" val="0"/>
  <p:tag name="KSO_WM_UNIT_ID" val="diagram20206152_3*m_h_i*1_2_3"/>
  <p:tag name="KSO_WM_UNIT_INDEX" val="1_2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1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52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15"/>
  <p:tag name="KSO_WM_UNIT_FILL_TYPE" val="1"/>
  <p:tag name="KSO_WM_UNIT_HIGHLIGHT" val="0"/>
  <p:tag name="KSO_WM_UNIT_ID" val="diagram20206152_3*m_h_i*1_2_2"/>
  <p:tag name="KSO_WM_UNIT_INDEX" val="1_2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1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52"/>
  <p:tag name="KSO_WM_UNIT_COMPATIBLE" val="0"/>
  <p:tag name="KSO_WM_UNIT_DIAGRAM_ISNUMVISUAL" val="0"/>
  <p:tag name="KSO_WM_UNIT_DIAGRAM_ISREFERUNIT" val="0"/>
  <p:tag name="KSO_WM_UNIT_FILL_FORE_SCHEMECOLOR_INDEX" val="16"/>
  <p:tag name="KSO_WM_UNIT_FILL_FORE_SCHEMECOLOR_INDEX_BRIGHTNESS" val="0"/>
  <p:tag name="KSO_WM_UNIT_FILL_TYPE" val="1"/>
  <p:tag name="KSO_WM_UNIT_HIGHLIGHT" val="0"/>
  <p:tag name="KSO_WM_UNIT_ID" val="diagram20206152_3*m_h_i*1_2_1"/>
  <p:tag name="KSO_WM_UNIT_INDEX" val="1_2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1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5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-0.25"/>
  <p:tag name="KSO_WM_UNIT_FILL_TYPE" val="1"/>
  <p:tag name="KSO_WM_UNIT_HIGHLIGHT" val="0"/>
  <p:tag name="KSO_WM_UNIT_ID" val="diagram20206152_3*m_h_i*1_1_3"/>
  <p:tag name="KSO_WM_UNIT_INDEX" val="1_1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1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5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6152_3*m_h_i*1_1_2"/>
  <p:tag name="KSO_WM_UNIT_INDEX" val="1_1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2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52"/>
  <p:tag name="KSO_WM_UNIT_COMPATIBLE" val="0"/>
  <p:tag name="KSO_WM_UNIT_DIAGRAM_ISNUMVISUAL" val="0"/>
  <p:tag name="KSO_WM_UNIT_DIAGRAM_ISREFERUNIT" val="0"/>
  <p:tag name="KSO_WM_UNIT_FILL_FORE_SCHEMECOLOR_INDEX" val="16"/>
  <p:tag name="KSO_WM_UNIT_FILL_FORE_SCHEMECOLOR_INDEX_BRIGHTNESS" val="0"/>
  <p:tag name="KSO_WM_UNIT_FILL_TYPE" val="1"/>
  <p:tag name="KSO_WM_UNIT_HIGHLIGHT" val="0"/>
  <p:tag name="KSO_WM_UNIT_ID" val="diagram20206152_3*m_h_i*1_1_1"/>
  <p:tag name="KSO_WM_UNIT_INDEX" val="1_1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2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52"/>
  <p:tag name="KSO_WM_UNIT_COMPATIBLE" val="0"/>
  <p:tag name="KSO_WM_UNIT_DIAGRAM_ISNUMVISUAL" val="0"/>
  <p:tag name="KSO_WM_UNIT_DIAGRAM_ISREFERUNIT" val="0"/>
  <p:tag name="KSO_WM_UNIT_HIGHLIGHT" val="0"/>
  <p:tag name="KSO_WM_UNIT_ID" val="diagram20206152_3*m_h_f*1_1_1"/>
  <p:tag name="KSO_WM_UNIT_INDEX" val="1_1_1"/>
  <p:tag name="KSO_WM_UNIT_LAYERLEVEL" val="1_1_1"/>
  <p:tag name="KSO_WM_UNIT_NOCLEAR" val="0"/>
  <p:tag name="KSO_WM_UNIT_PRESET_TEXT_INDEX" val="5"/>
  <p:tag name="KSO_WM_UNIT_PRESET_TEXT_LEN" val="25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m_h_f"/>
  <p:tag name="KSO_WM_UNIT_USESOURCEFORMAT_APPLY" val="0"/>
  <p:tag name="KSO_WM_UNIT_VALUE" val="51"/>
</p:tagLst>
</file>

<file path=ppt/tags/tag32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52"/>
  <p:tag name="KSO_WM_UNIT_COMPATIBLE" val="0"/>
  <p:tag name="KSO_WM_UNIT_DIAGRAM_ISNUMVISUAL" val="0"/>
  <p:tag name="KSO_WM_UNIT_DIAGRAM_ISREFERUNIT" val="0"/>
  <p:tag name="KSO_WM_UNIT_HIGHLIGHT" val="0"/>
  <p:tag name="KSO_WM_UNIT_ID" val="diagram20206152_3*m_h_f*1_4_1"/>
  <p:tag name="KSO_WM_UNIT_INDEX" val="1_4_1"/>
  <p:tag name="KSO_WM_UNIT_LAYERLEVEL" val="1_1_1"/>
  <p:tag name="KSO_WM_UNIT_NOCLEAR" val="0"/>
  <p:tag name="KSO_WM_UNIT_PRESET_TEXT_INDEX" val="5"/>
  <p:tag name="KSO_WM_UNIT_PRESET_TEXT_LEN" val="25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m_h_f"/>
  <p:tag name="KSO_WM_UNIT_USESOURCEFORMAT_APPLY" val="0"/>
  <p:tag name="KSO_WM_UNIT_VALUE" val="51"/>
</p:tagLst>
</file>

<file path=ppt/tags/tag32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52"/>
  <p:tag name="KSO_WM_UNIT_COMPATIBLE" val="0"/>
  <p:tag name="KSO_WM_UNIT_DIAGRAM_ISNUMVISUAL" val="0"/>
  <p:tag name="KSO_WM_UNIT_DIAGRAM_ISREFERUNIT" val="0"/>
  <p:tag name="KSO_WM_UNIT_HIGHLIGHT" val="0"/>
  <p:tag name="KSO_WM_UNIT_ID" val="diagram20206152_3*m_h_f*1_2_1"/>
  <p:tag name="KSO_WM_UNIT_INDEX" val="1_2_1"/>
  <p:tag name="KSO_WM_UNIT_LAYERLEVEL" val="1_1_1"/>
  <p:tag name="KSO_WM_UNIT_NOCLEAR" val="0"/>
  <p:tag name="KSO_WM_UNIT_PRESET_TEXT_INDEX" val="5"/>
  <p:tag name="KSO_WM_UNIT_PRESET_TEXT_LEN" val="25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m_h_f"/>
  <p:tag name="KSO_WM_UNIT_USESOURCEFORMAT_APPLY" val="0"/>
  <p:tag name="KSO_WM_UNIT_VALUE" val="51"/>
</p:tagLst>
</file>

<file path=ppt/tags/tag32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52"/>
  <p:tag name="KSO_WM_UNIT_COMPATIBLE" val="0"/>
  <p:tag name="KSO_WM_UNIT_DIAGRAM_ISNUMVISUAL" val="0"/>
  <p:tag name="KSO_WM_UNIT_DIAGRAM_ISREFERUNIT" val="0"/>
  <p:tag name="KSO_WM_UNIT_HIGHLIGHT" val="0"/>
  <p:tag name="KSO_WM_UNIT_ID" val="diagram20206152_3*m_h_f*1_3_1"/>
  <p:tag name="KSO_WM_UNIT_INDEX" val="1_3_1"/>
  <p:tag name="KSO_WM_UNIT_LAYERLEVEL" val="1_1_1"/>
  <p:tag name="KSO_WM_UNIT_NOCLEAR" val="0"/>
  <p:tag name="KSO_WM_UNIT_PRESET_TEXT_INDEX" val="5"/>
  <p:tag name="KSO_WM_UNIT_PRESET_TEXT_LEN" val="25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m_h_f"/>
  <p:tag name="KSO_WM_UNIT_USESOURCEFORMAT_APPLY" val="0"/>
  <p:tag name="KSO_WM_UNIT_VALUE" val="51"/>
</p:tagLst>
</file>

<file path=ppt/tags/tag32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52"/>
  <p:tag name="KSO_WM_UNIT_COMPATIBLE" val="0"/>
  <p:tag name="KSO_WM_UNIT_DIAGRAM_ISNUMVISUAL" val="0"/>
  <p:tag name="KSO_WM_UNIT_DIAGRAM_ISREFERUNIT" val="0"/>
  <p:tag name="KSO_WM_UNIT_HIGHLIGHT" val="0"/>
  <p:tag name="KSO_WM_UNIT_ID" val="diagram20206152_3*m_i*1_1"/>
  <p:tag name="KSO_WM_UNIT_INDEX" val="1_1"/>
  <p:tag name="KSO_WM_UNIT_LAYERLEVEL" val="1_1"/>
  <p:tag name="KSO_WM_UNIT_LINE_FILL_TYPE" val="2"/>
  <p:tag name="KSO_WM_UNIT_LINE_FORE_SCHEMECOLOR_INDEX" val="14"/>
  <p:tag name="KSO_WM_UNIT_LINE_FORE_SCHEMECOLOR_INDEX_BRIGHTNESS" val="-0.25"/>
  <p:tag name="KSO_WM_UNIT_TYPE" val="m_i"/>
  <p:tag name="KSO_WM_UNIT_USESOURCEFORMAT_APPLY" val="0"/>
</p:tagLst>
</file>

<file path=ppt/tags/tag32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52"/>
  <p:tag name="KSO_WM_UNIT_COMPATIBLE" val="0"/>
  <p:tag name="KSO_WM_UNIT_DIAGRAM_ISNUMVISUAL" val="0"/>
  <p:tag name="KSO_WM_UNIT_DIAGRAM_ISREFERUNIT" val="0"/>
  <p:tag name="KSO_WM_UNIT_HIGHLIGHT" val="0"/>
  <p:tag name="KSO_WM_UNIT_ID" val="diagram20206152_3*m_i*1_2"/>
  <p:tag name="KSO_WM_UNIT_INDEX" val="1_2"/>
  <p:tag name="KSO_WM_UNIT_LAYERLEVEL" val="1_1"/>
  <p:tag name="KSO_WM_UNIT_LINE_FILL_TYPE" val="2"/>
  <p:tag name="KSO_WM_UNIT_LINE_FORE_SCHEMECOLOR_INDEX" val="14"/>
  <p:tag name="KSO_WM_UNIT_LINE_FORE_SCHEMECOLOR_INDEX_BRIGHTNESS" val="-0.25"/>
  <p:tag name="KSO_WM_UNIT_TYPE" val="m_i"/>
  <p:tag name="KSO_WM_UNIT_USESOURCEFORMAT_APPLY" val="0"/>
</p:tagLst>
</file>

<file path=ppt/tags/tag32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52"/>
  <p:tag name="KSO_WM_UNIT_COMPATIBLE" val="0"/>
  <p:tag name="KSO_WM_UNIT_DIAGRAM_ISNUMVISUAL" val="0"/>
  <p:tag name="KSO_WM_UNIT_DIAGRAM_ISREFERUNIT" val="0"/>
  <p:tag name="KSO_WM_UNIT_HIGHLIGHT" val="0"/>
  <p:tag name="KSO_WM_UNIT_ID" val="diagram20206152_3*m_i*1_3"/>
  <p:tag name="KSO_WM_UNIT_INDEX" val="1_3"/>
  <p:tag name="KSO_WM_UNIT_LAYERLEVEL" val="1_1"/>
  <p:tag name="KSO_WM_UNIT_LINE_FILL_TYPE" val="2"/>
  <p:tag name="KSO_WM_UNIT_LINE_FORE_SCHEMECOLOR_INDEX" val="14"/>
  <p:tag name="KSO_WM_UNIT_LINE_FORE_SCHEMECOLOR_INDEX_BRIGHTNESS" val="-0.25"/>
  <p:tag name="KSO_WM_UNIT_TYPE" val="m_i"/>
  <p:tag name="KSO_WM_UNIT_USESOURCEFORMAT_APPLY" val="0"/>
</p:tagLst>
</file>

<file path=ppt/tags/tag32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52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35"/>
  <p:tag name="KSO_WM_UNIT_FILL_TYPE" val="1"/>
  <p:tag name="KSO_WM_UNIT_HIGHLIGHT" val="0"/>
  <p:tag name="KSO_WM_UNIT_ID" val="diagram20206152_3*m_h_i*1_4_3"/>
  <p:tag name="KSO_WM_UNIT_INDEX" val="1_4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2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52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15"/>
  <p:tag name="KSO_WM_UNIT_FILL_TYPE" val="1"/>
  <p:tag name="KSO_WM_UNIT_HIGHLIGHT" val="0"/>
  <p:tag name="KSO_WM_UNIT_ID" val="diagram20206152_3*m_h_i*1_4_2"/>
  <p:tag name="KSO_WM_UNIT_INDEX" val="1_4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3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52"/>
  <p:tag name="KSO_WM_UNIT_COMPATIBLE" val="0"/>
  <p:tag name="KSO_WM_UNIT_DIAGRAM_ISNUMVISUAL" val="0"/>
  <p:tag name="KSO_WM_UNIT_DIAGRAM_ISREFERUNIT" val="0"/>
  <p:tag name="KSO_WM_UNIT_FILL_FORE_SCHEMECOLOR_INDEX" val="16"/>
  <p:tag name="KSO_WM_UNIT_FILL_FORE_SCHEMECOLOR_INDEX_BRIGHTNESS" val="0"/>
  <p:tag name="KSO_WM_UNIT_FILL_TYPE" val="1"/>
  <p:tag name="KSO_WM_UNIT_HIGHLIGHT" val="0"/>
  <p:tag name="KSO_WM_UNIT_ID" val="diagram20206152_3*m_h_i*1_4_1"/>
  <p:tag name="KSO_WM_UNIT_INDEX" val="1_4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3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5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-0.25"/>
  <p:tag name="KSO_WM_UNIT_FILL_TYPE" val="1"/>
  <p:tag name="KSO_WM_UNIT_HIGHLIGHT" val="0"/>
  <p:tag name="KSO_WM_UNIT_ID" val="diagram20206152_3*m_h_i*1_3_3"/>
  <p:tag name="KSO_WM_UNIT_INDEX" val="1_3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3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5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6152_3*m_h_i*1_3_2"/>
  <p:tag name="KSO_WM_UNIT_INDEX" val="1_3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3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52"/>
  <p:tag name="KSO_WM_UNIT_COMPATIBLE" val="0"/>
  <p:tag name="KSO_WM_UNIT_DIAGRAM_ISNUMVISUAL" val="0"/>
  <p:tag name="KSO_WM_UNIT_DIAGRAM_ISREFERUNIT" val="0"/>
  <p:tag name="KSO_WM_UNIT_FILL_FORE_SCHEMECOLOR_INDEX" val="16"/>
  <p:tag name="KSO_WM_UNIT_FILL_FORE_SCHEMECOLOR_INDEX_BRIGHTNESS" val="0"/>
  <p:tag name="KSO_WM_UNIT_FILL_TYPE" val="1"/>
  <p:tag name="KSO_WM_UNIT_HIGHLIGHT" val="0"/>
  <p:tag name="KSO_WM_UNIT_ID" val="diagram20206152_3*m_h_i*1_3_1"/>
  <p:tag name="KSO_WM_UNIT_INDEX" val="1_3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34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0T20:04:54&quot;,&quot;maxSize&quot;:{&quot;size1&quot;:22.2},&quot;minSize&quot;:{&quot;size1&quot;:13.5},&quot;normalSize&quot;:{&quot;size1&quot;:13.5},&quot;subLayout&quot;:[{&quot;id&quot;:&quot;2023-09-10T20:04:54&quot;,&quot;margin&quot;:{&quot;bottom&quot;:0.025999998673796654,&quot;left&quot;:2.117000102996826,&quot;right&quot;:1.2699999809265137,&quot;top&quot;:0.4230000376701355},&quot;type&quot;:0},{&quot;id&quot;:&quot;2023-09-10T20:04:54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42"/>
  <p:tag name="KSO_WM_TEMPLATE_MASTER_TYPE" val="0"/>
  <p:tag name="KSO_WM_TEMPLATE_SUBCATEGORY" val="25"/>
</p:tagLst>
</file>

<file path=ppt/tags/tag33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LINE_FILL_TYPE" val="5"/>
  <p:tag name="KSO_WM_UNIT_LINE_FORE_SCHEMECOLOR_INDEX_1" val="7"/>
  <p:tag name="KSO_WM_UNIT_LINE_FORE_SCHEMECOLOR_INDEX_1_BRIGHTNESS" val="0"/>
  <p:tag name="KSO_WM_UNIT_LINE_FORE_SCHEMECOLOR_INDEX_1_POS" val="0"/>
  <p:tag name="KSO_WM_UNIT_LINE_FORE_SCHEMECOLOR_INDEX_1_TRANS" val="0"/>
  <p:tag name="KSO_WM_UNIT_LINE_FORE_SCHEMECOLOR_INDEX_2" val="7"/>
  <p:tag name="KSO_WM_UNIT_LINE_FORE_SCHEMECOLOR_INDEX_2_BRIGHTNESS" val="0"/>
  <p:tag name="KSO_WM_UNIT_LINE_FORE_SCHEMECOLOR_INDEX_2_POS" val="0.77"/>
  <p:tag name="KSO_WM_UNIT_LINE_FORE_SCHEMECOLOR_INDEX_2_TRANS" val="0.6"/>
  <p:tag name="KSO_WM_UNIT_LINE_GRADIENT_ANGLE" val="0"/>
  <p:tag name="KSO_WM_UNIT_LINE_GRADIENT_DIRECTION" val="3"/>
  <p:tag name="KSO_WM_UNIT_LINE_GRADIENT_TYPE" val="0"/>
  <p:tag name="KSO_WM_UNIT_TYPE" val="i"/>
</p:tagLst>
</file>

<file path=ppt/tags/tag33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9"/>
  <p:tag name="KSO_WM_UNIT_FILL_FORE_SCHEMECOLOR_INDEX_1_BRIGHTNESS" val="0"/>
  <p:tag name="KSO_WM_UNIT_FILL_FORE_SCHEMECOLOR_INDEX_1_POS" val="0"/>
  <p:tag name="KSO_WM_UNIT_FILL_FORE_SCHEMECOLOR_INDEX_1_TRANS" val="0.2"/>
  <p:tag name="KSO_WM_UNIT_FILL_FORE_SCHEMECOLOR_INDEX_2" val="9"/>
  <p:tag name="KSO_WM_UNIT_FILL_FORE_SCHEMECOLOR_INDEX_2_BRIGHTNESS" val="0"/>
  <p:tag name="KSO_WM_UNIT_FILL_FORE_SCHEMECOLOR_INDEX_2_POS" val="0.32"/>
  <p:tag name="KSO_WM_UNIT_FILL_FORE_SCHEMECOLOR_INDEX_2_TRANS" val="1"/>
  <p:tag name="KSO_WM_UNIT_FILL_FORE_SCHEMECOLOR_INDEX_3" val="6"/>
  <p:tag name="KSO_WM_UNIT_FILL_FORE_SCHEMECOLOR_INDEX_3_BRIGHTNESS" val="0"/>
  <p:tag name="KSO_WM_UNIT_FILL_FORE_SCHEMECOLOR_INDEX_3_POS" val="0.66"/>
  <p:tag name="KSO_WM_UNIT_FILL_FORE_SCHEMECOLOR_INDEX_3_TRANS" val="1"/>
  <p:tag name="KSO_WM_UNIT_FILL_GRADIENT_ANGLE" val="135"/>
  <p:tag name="KSO_WM_UNIT_FILL_GRADIENT_DIRECTION" val="2"/>
  <p:tag name="KSO_WM_UNIT_FILL_GRADIENT_TYPE" val="0"/>
  <p:tag name="KSO_WM_UNIT_FILL_TYPE" val="3"/>
  <p:tag name="KSO_WM_UNIT_HIGHLIGHT" val="0"/>
  <p:tag name="KSO_WM_UNIT_ID" val="_12*i*2"/>
  <p:tag name="KSO_WM_UNIT_INDEX" val="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3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3"/>
  <p:tag name="KSO_WM_UNIT_INDEX" val="3"/>
  <p:tag name="KSO_WM_UNIT_LAYERLEVEL" val="1"/>
  <p:tag name="KSO_WM_UNIT_LINE_FILL_TYPE" val="5"/>
  <p:tag name="KSO_WM_UNIT_LINE_FORE_SCHEMECOLOR_INDEX_1" val="6"/>
  <p:tag name="KSO_WM_UNIT_LINE_FORE_SCHEMECOLOR_INDEX_1_BRIGHTNESS" val="0"/>
  <p:tag name="KSO_WM_UNIT_LINE_FORE_SCHEMECOLOR_INDEX_1_POS" val="0"/>
  <p:tag name="KSO_WM_UNIT_LINE_FORE_SCHEMECOLOR_INDEX_1_TRANS" val="0.3"/>
  <p:tag name="KSO_WM_UNIT_LINE_FORE_SCHEMECOLOR_INDEX_2" val="6"/>
  <p:tag name="KSO_WM_UNIT_LINE_FORE_SCHEMECOLOR_INDEX_2_BRIGHTNESS" val="0"/>
  <p:tag name="KSO_WM_UNIT_LINE_FORE_SCHEMECOLOR_INDEX_2_POS" val="0.08"/>
  <p:tag name="KSO_WM_UNIT_LINE_FORE_SCHEMECOLOR_INDEX_2_TRANS" val="0.48"/>
  <p:tag name="KSO_WM_UNIT_LINE_FORE_SCHEMECOLOR_INDEX_3" val="9"/>
  <p:tag name="KSO_WM_UNIT_LINE_FORE_SCHEMECOLOR_INDEX_3_BRIGHTNESS" val="0"/>
  <p:tag name="KSO_WM_UNIT_LINE_FORE_SCHEMECOLOR_INDEX_3_POS" val="0.3"/>
  <p:tag name="KSO_WM_UNIT_LINE_FORE_SCHEMECOLOR_INDEX_3_TRANS" val="1"/>
  <p:tag name="KSO_WM_UNIT_LINE_GRADIENT_ANGLE" val="135"/>
  <p:tag name="KSO_WM_UNIT_LINE_GRADIENT_DIRECTION" val="2"/>
  <p:tag name="KSO_WM_UNIT_LINE_GRADIENT_TYPE" val="0"/>
  <p:tag name="KSO_WM_UNIT_TEXT_LINE_FILL_TYPE" val="2"/>
  <p:tag name="KSO_WM_UNIT_TEXT_LINE_FORE_SCHEMECOLOR_INDEX" val="5"/>
  <p:tag name="KSO_WM_UNIT_TEXT_LINE_FORE_SCHEMECOLOR_INDEX_BRIGHTNESS" val="0"/>
  <p:tag name="KSO_WM_UNIT_TYPE" val="i"/>
</p:tagLst>
</file>

<file path=ppt/tags/tag33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9"/>
  <p:tag name="KSO_WM_UNIT_FILL_FORE_SCHEMECOLOR_INDEX_1_BRIGHTNESS" val="0"/>
  <p:tag name="KSO_WM_UNIT_FILL_FORE_SCHEMECOLOR_INDEX_1_POS" val="0"/>
  <p:tag name="KSO_WM_UNIT_FILL_FORE_SCHEMECOLOR_INDEX_1_TRANS" val="0.2"/>
  <p:tag name="KSO_WM_UNIT_FILL_FORE_SCHEMECOLOR_INDEX_2" val="9"/>
  <p:tag name="KSO_WM_UNIT_FILL_FORE_SCHEMECOLOR_INDEX_2_BRIGHTNESS" val="0"/>
  <p:tag name="KSO_WM_UNIT_FILL_FORE_SCHEMECOLOR_INDEX_2_POS" val="0.22"/>
  <p:tag name="KSO_WM_UNIT_FILL_FORE_SCHEMECOLOR_INDEX_2_TRANS" val="0.7"/>
  <p:tag name="KSO_WM_UNIT_FILL_FORE_SCHEMECOLOR_INDEX_3" val="9"/>
  <p:tag name="KSO_WM_UNIT_FILL_FORE_SCHEMECOLOR_INDEX_3_BRIGHTNESS" val="0"/>
  <p:tag name="KSO_WM_UNIT_FILL_FORE_SCHEMECOLOR_INDEX_3_POS" val="0.49"/>
  <p:tag name="KSO_WM_UNIT_FILL_FORE_SCHEMECOLOR_INDEX_3_TRANS" val="1"/>
  <p:tag name="KSO_WM_UNIT_FILL_FORE_SCHEMECOLOR_INDEX_4" val="6"/>
  <p:tag name="KSO_WM_UNIT_FILL_FORE_SCHEMECOLOR_INDEX_4_BRIGHTNESS" val="0"/>
  <p:tag name="KSO_WM_UNIT_FILL_FORE_SCHEMECOLOR_INDEX_4_POS" val="1"/>
  <p:tag name="KSO_WM_UNIT_FILL_FORE_SCHEMECOLOR_INDEX_4_TRANS" val="1"/>
  <p:tag name="KSO_WM_UNIT_FILL_GRADIENT_ANGLE" val="135"/>
  <p:tag name="KSO_WM_UNIT_FILL_GRADIENT_DIRECTION" val="2"/>
  <p:tag name="KSO_WM_UNIT_FILL_GRADIENT_TYPE" val="0"/>
  <p:tag name="KSO_WM_UNIT_FILL_TYPE" val="3"/>
  <p:tag name="KSO_WM_UNIT_HIGHLIGHT" val="0"/>
  <p:tag name="KSO_WM_UNIT_ID" val="_12*i*4"/>
  <p:tag name="KSO_WM_UNIT_INDEX" val="4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3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5"/>
  <p:tag name="KSO_WM_UNIT_INDEX" val="5"/>
  <p:tag name="KSO_WM_UNIT_LAYERLEVEL" val="1"/>
  <p:tag name="KSO_WM_UNIT_LINE_FILL_TYPE" val="5"/>
  <p:tag name="KSO_WM_UNIT_LINE_FORE_SCHEMECOLOR_INDEX_1" val="6"/>
  <p:tag name="KSO_WM_UNIT_LINE_FORE_SCHEMECOLOR_INDEX_1_BRIGHTNESS" val="0"/>
  <p:tag name="KSO_WM_UNIT_LINE_FORE_SCHEMECOLOR_INDEX_1_POS" val="0"/>
  <p:tag name="KSO_WM_UNIT_LINE_FORE_SCHEMECOLOR_INDEX_1_TRANS" val="0.3"/>
  <p:tag name="KSO_WM_UNIT_LINE_FORE_SCHEMECOLOR_INDEX_2" val="6"/>
  <p:tag name="KSO_WM_UNIT_LINE_FORE_SCHEMECOLOR_INDEX_2_BRIGHTNESS" val="0"/>
  <p:tag name="KSO_WM_UNIT_LINE_FORE_SCHEMECOLOR_INDEX_2_POS" val="0.08"/>
  <p:tag name="KSO_WM_UNIT_LINE_FORE_SCHEMECOLOR_INDEX_2_TRANS" val="0.48"/>
  <p:tag name="KSO_WM_UNIT_LINE_FORE_SCHEMECOLOR_INDEX_3" val="9"/>
  <p:tag name="KSO_WM_UNIT_LINE_FORE_SCHEMECOLOR_INDEX_3_BRIGHTNESS" val="0"/>
  <p:tag name="KSO_WM_UNIT_LINE_FORE_SCHEMECOLOR_INDEX_3_POS" val="0.41"/>
  <p:tag name="KSO_WM_UNIT_LINE_FORE_SCHEMECOLOR_INDEX_3_TRANS" val="1"/>
  <p:tag name="KSO_WM_UNIT_LINE_GRADIENT_ANGLE" val="135"/>
  <p:tag name="KSO_WM_UNIT_LINE_GRADIENT_DIRECTION" val="2"/>
  <p:tag name="KSO_WM_UNIT_LINE_GRADIENT_TYPE" val="0"/>
  <p:tag name="KSO_WM_UNIT_TEXT_LINE_FILL_TYPE" val="2"/>
  <p:tag name="KSO_WM_UNIT_TEXT_LINE_FORE_SCHEMECOLOR_INDEX" val="5"/>
  <p:tag name="KSO_WM_UNIT_TEXT_LINE_FORE_SCHEMECOLOR_INDEX_BRIGHTNESS" val="0"/>
  <p:tag name="KSO_WM_UNIT_TYPE" val="i"/>
</p:tagLst>
</file>

<file path=ppt/tags/tag34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59"/>
  <p:tag name="KSO_WM_UNIT_FILL_FORE_SCHEMECOLOR_INDEX_2_TRANS" val="0.66"/>
  <p:tag name="KSO_WM_UNIT_FILL_FORE_SCHEMECOLOR_INDEX_3" val="7"/>
  <p:tag name="KSO_WM_UNIT_FILL_FORE_SCHEMECOLOR_INDEX_3_BRIGHTNESS" val="0"/>
  <p:tag name="KSO_WM_UNIT_FILL_FORE_SCHEMECOLOR_INDEX_3_POS" val="1"/>
  <p:tag name="KSO_WM_UNIT_FILL_FORE_SCHEMECOLOR_INDEX_3_TRANS" val="1"/>
  <p:tag name="KSO_WM_UNIT_FILL_GRADIENT_ANGLE" val="135"/>
  <p:tag name="KSO_WM_UNIT_FILL_GRADIENT_DIRECTION" val="2"/>
  <p:tag name="KSO_WM_UNIT_FILL_GRADIENT_TYPE" val="0"/>
  <p:tag name="KSO_WM_UNIT_FILL_TYPE" val="3"/>
  <p:tag name="KSO_WM_UNIT_HIGHLIGHT" val="0"/>
  <p:tag name="KSO_WM_UNIT_ID" val="_12*i*6"/>
  <p:tag name="KSO_WM_UNIT_INDEX" val="6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4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7"/>
  <p:tag name="KSO_WM_UNIT_INDEX" val="7"/>
  <p:tag name="KSO_WM_UNIT_LAYERLEVEL" val="1"/>
  <p:tag name="KSO_WM_UNIT_LINE_FILL_TYPE" val="5"/>
  <p:tag name="KSO_WM_UNIT_LINE_FORE_SCHEMECOLOR_INDEX_1" val="6"/>
  <p:tag name="KSO_WM_UNIT_LINE_FORE_SCHEMECOLOR_INDEX_1_BRIGHTNESS" val="0.8"/>
  <p:tag name="KSO_WM_UNIT_LINE_FORE_SCHEMECOLOR_INDEX_1_POS" val="0"/>
  <p:tag name="KSO_WM_UNIT_LINE_FORE_SCHEMECOLOR_INDEX_1_TRANS" val="0.45"/>
  <p:tag name="KSO_WM_UNIT_LINE_FORE_SCHEMECOLOR_INDEX_2" val="7"/>
  <p:tag name="KSO_WM_UNIT_LINE_FORE_SCHEMECOLOR_INDEX_2_BRIGHTNESS" val="0"/>
  <p:tag name="KSO_WM_UNIT_LINE_FORE_SCHEMECOLOR_INDEX_2_POS" val="0.69"/>
  <p:tag name="KSO_WM_UNIT_LINE_FORE_SCHEMECOLOR_INDEX_2_TRANS" val="1"/>
  <p:tag name="KSO_WM_UNIT_LINE_GRADIENT_ANGLE" val="135"/>
  <p:tag name="KSO_WM_UNIT_LINE_GRADIENT_DIRECTION" val="2"/>
  <p:tag name="KSO_WM_UNIT_LINE_GRADIENT_TYPE" val="0"/>
  <p:tag name="KSO_WM_UNIT_TEXT_LINE_FILL_TYPE" val="2"/>
  <p:tag name="KSO_WM_UNIT_TEXT_LINE_FORE_SCHEMECOLOR_INDEX" val="5"/>
  <p:tag name="KSO_WM_UNIT_TEXT_LINE_FORE_SCHEMECOLOR_INDEX_BRIGHTNESS" val="0"/>
  <p:tag name="KSO_WM_UNIT_TYPE" val="i"/>
</p:tagLst>
</file>

<file path=ppt/tags/tag342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43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44.xml><?xml version="1.0" encoding="utf-8"?>
<p:tagLst xmlns:p="http://schemas.openxmlformats.org/presentationml/2006/main">
  <p:tag name="KSO_WM_ASSEMBLE_CHIP_INDEX" val="e63185571cce4f128c165345f0408b42"/>
  <p:tag name="KSO_WM_BEAUTIFY_FLAG" val="#wm#"/>
  <p:tag name="KSO_WM_CHIP_GROUPID" val="60b9e034d573a1aeab43bcb3"/>
  <p:tag name="KSO_WM_CHIP_XID" val="60b9e034d573a1aeab43bcb4"/>
  <p:tag name="KSO_WM_DIAGRAM_GROUP_CODE" val="l1-1"/>
  <p:tag name="KSO_WM_TAG_VERSION" val="1.0"/>
  <p:tag name="KSO_WM_TEMPLATE_CATEGORY" val="diagram"/>
  <p:tag name="KSO_WM_TEMPLATE_INDEX" val="2021919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94_3*l_h_i*1_1_2"/>
  <p:tag name="KSO_WM_UNIT_INDEX" val="1_1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60"/>
</p:tagLst>
</file>

<file path=ppt/tags/tag345.xml><?xml version="1.0" encoding="utf-8"?>
<p:tagLst xmlns:p="http://schemas.openxmlformats.org/presentationml/2006/main">
  <p:tag name="KSO_WM_ASSEMBLE_CHIP_INDEX" val="e63185571cce4f128c165345f0408b42"/>
  <p:tag name="KSO_WM_BEAUTIFY_FLAG" val="#wm#"/>
  <p:tag name="KSO_WM_CHIP_GROUPID" val="60b9e034d573a1aeab43bcb3"/>
  <p:tag name="KSO_WM_CHIP_XID" val="60b9e034d573a1aeab43bcb4"/>
  <p:tag name="KSO_WM_DIAGRAM_GROUP_CODE" val="l1-1"/>
  <p:tag name="KSO_WM_TAG_VERSION" val="1.0"/>
  <p:tag name="KSO_WM_TEMPLATE_CATEGORY" val="diagram"/>
  <p:tag name="KSO_WM_TEMPLATE_INDEX" val="2021919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94_3*l_h_i*1_1_3"/>
  <p:tag name="KSO_WM_UNIT_INDEX" val="1_1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346.xml><?xml version="1.0" encoding="utf-8"?>
<p:tagLst xmlns:p="http://schemas.openxmlformats.org/presentationml/2006/main">
  <p:tag name="KSO_WM_ASSEMBLE_CHIP_INDEX" val="e63185571cce4f128c165345f0408b42"/>
  <p:tag name="KSO_WM_BEAUTIFY_FLAG" val="#wm#"/>
  <p:tag name="KSO_WM_CHIP_GROUPID" val="60b9e034d573a1aeab43bcb3"/>
  <p:tag name="KSO_WM_CHIP_XID" val="60b9e034d573a1aeab43bcb4"/>
  <p:tag name="KSO_WM_DIAGRAM_GROUP_CODE" val="l1-1"/>
  <p:tag name="KSO_WM_TAG_VERSION" val="1.0"/>
  <p:tag name="KSO_WM_TEMPLATE_CATEGORY" val="diagram"/>
  <p:tag name="KSO_WM_TEMPLATE_INDEX" val="20219194"/>
  <p:tag name="KSO_WM_UNIT_COMPATIBLE" val="0"/>
  <p:tag name="KSO_WM_UNIT_DIAGRAM_ISNUMVISUAL" val="0"/>
  <p:tag name="KSO_WM_UNIT_DIAGRAM_ISREFERUNIT" val="0"/>
  <p:tag name="KSO_WM_UNIT_HIGHLIGHT" val="0"/>
  <p:tag name="KSO_WM_UNIT_ID" val="diagram20219194_3*l_h_i*1_1_1"/>
  <p:tag name="KSO_WM_UNIT_INDEX" val="1_1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347.xml><?xml version="1.0" encoding="utf-8"?>
<p:tagLst xmlns:p="http://schemas.openxmlformats.org/presentationml/2006/main">
  <p:tag name="KSO_WM_ASSEMBLE_CHIP_INDEX" val="e63185571cce4f128c165345f0408b42"/>
  <p:tag name="KSO_WM_BEAUTIFY_FLAG" val="#wm#"/>
  <p:tag name="KSO_WM_CHIP_GROUPID" val="60b9e034d573a1aeab43bcb3"/>
  <p:tag name="KSO_WM_CHIP_XID" val="60b9e034d573a1aeab43bcb4"/>
  <p:tag name="KSO_WM_DIAGRAM_GROUP_CODE" val="l1-1"/>
  <p:tag name="KSO_WM_TAG_VERSION" val="1.0"/>
  <p:tag name="KSO_WM_TEMPLATE_CATEGORY" val="diagram"/>
  <p:tag name="KSO_WM_TEMPLATE_INDEX" val="20219194"/>
  <p:tag name="KSO_WM_UNIT_COMPATIBLE" val="0"/>
  <p:tag name="KSO_WM_UNIT_DIAGRAM_ISNUMVISUAL" val="0"/>
  <p:tag name="KSO_WM_UNIT_DIAGRAM_ISREFERUNIT" val="0"/>
  <p:tag name="KSO_WM_UNIT_HIGHLIGHT" val="0"/>
  <p:tag name="KSO_WM_UNIT_ID" val="diagram20219194_3*l_h_f*1_1_1"/>
  <p:tag name="KSO_WM_UNIT_INDEX" val="1_1_1"/>
  <p:tag name="KSO_WM_UNIT_LAYERLEVEL" val="1_1_1"/>
  <p:tag name="KSO_WM_UNIT_NOCLEAR" val="0"/>
  <p:tag name="KSO_WM_UNIT_PRESET_TEXT" val="输入你的正文文字是你思想的提炼为了最终良好的效果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33"/>
</p:tagLst>
</file>

<file path=ppt/tags/tag348.xml><?xml version="1.0" encoding="utf-8"?>
<p:tagLst xmlns:p="http://schemas.openxmlformats.org/presentationml/2006/main">
  <p:tag name="KSO_WM_ASSEMBLE_CHIP_INDEX" val="e63185571cce4f128c165345f0408b42"/>
  <p:tag name="KSO_WM_BEAUTIFY_FLAG" val="#wm#"/>
  <p:tag name="KSO_WM_CHIP_GROUPID" val="60b9e034d573a1aeab43bcb3"/>
  <p:tag name="KSO_WM_CHIP_XID" val="60b9e034d573a1aeab43bcb4"/>
  <p:tag name="KSO_WM_DIAGRAM_GROUP_CODE" val="l1-1"/>
  <p:tag name="KSO_WM_TAG_VERSION" val="1.0"/>
  <p:tag name="KSO_WM_TEMPLATE_CATEGORY" val="diagram"/>
  <p:tag name="KSO_WM_TEMPLATE_INDEX" val="2021919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94_3*l_h_i*1_2_2"/>
  <p:tag name="KSO_WM_UNIT_INDEX" val="1_2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60"/>
</p:tagLst>
</file>

<file path=ppt/tags/tag349.xml><?xml version="1.0" encoding="utf-8"?>
<p:tagLst xmlns:p="http://schemas.openxmlformats.org/presentationml/2006/main">
  <p:tag name="KSO_WM_ASSEMBLE_CHIP_INDEX" val="e63185571cce4f128c165345f0408b42"/>
  <p:tag name="KSO_WM_BEAUTIFY_FLAG" val="#wm#"/>
  <p:tag name="KSO_WM_CHIP_GROUPID" val="60b9e034d573a1aeab43bcb3"/>
  <p:tag name="KSO_WM_CHIP_XID" val="60b9e034d573a1aeab43bcb4"/>
  <p:tag name="KSO_WM_DIAGRAM_GROUP_CODE" val="l1-1"/>
  <p:tag name="KSO_WM_TAG_VERSION" val="1.0"/>
  <p:tag name="KSO_WM_TEMPLATE_CATEGORY" val="diagram"/>
  <p:tag name="KSO_WM_TEMPLATE_INDEX" val="2021919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94_3*l_h_i*1_2_3"/>
  <p:tag name="KSO_WM_UNIT_INDEX" val="1_2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350.xml><?xml version="1.0" encoding="utf-8"?>
<p:tagLst xmlns:p="http://schemas.openxmlformats.org/presentationml/2006/main">
  <p:tag name="KSO_WM_ASSEMBLE_CHIP_INDEX" val="e63185571cce4f128c165345f0408b42"/>
  <p:tag name="KSO_WM_BEAUTIFY_FLAG" val="#wm#"/>
  <p:tag name="KSO_WM_CHIP_GROUPID" val="60b9e034d573a1aeab43bcb3"/>
  <p:tag name="KSO_WM_CHIP_XID" val="60b9e034d573a1aeab43bcb4"/>
  <p:tag name="KSO_WM_DIAGRAM_GROUP_CODE" val="l1-1"/>
  <p:tag name="KSO_WM_TAG_VERSION" val="1.0"/>
  <p:tag name="KSO_WM_TEMPLATE_CATEGORY" val="diagram"/>
  <p:tag name="KSO_WM_TEMPLATE_INDEX" val="20219194"/>
  <p:tag name="KSO_WM_UNIT_COMPATIBLE" val="0"/>
  <p:tag name="KSO_WM_UNIT_DIAGRAM_ISNUMVISUAL" val="0"/>
  <p:tag name="KSO_WM_UNIT_DIAGRAM_ISREFERUNIT" val="0"/>
  <p:tag name="KSO_WM_UNIT_HIGHLIGHT" val="0"/>
  <p:tag name="KSO_WM_UNIT_ID" val="diagram20219194_3*l_h_i*1_2_1"/>
  <p:tag name="KSO_WM_UNIT_INDEX" val="1_2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351.xml><?xml version="1.0" encoding="utf-8"?>
<p:tagLst xmlns:p="http://schemas.openxmlformats.org/presentationml/2006/main">
  <p:tag name="KSO_WM_ASSEMBLE_CHIP_INDEX" val="e63185571cce4f128c165345f0408b42"/>
  <p:tag name="KSO_WM_BEAUTIFY_FLAG" val="#wm#"/>
  <p:tag name="KSO_WM_CHIP_GROUPID" val="60b9e034d573a1aeab43bcb3"/>
  <p:tag name="KSO_WM_CHIP_XID" val="60b9e034d573a1aeab43bcb4"/>
  <p:tag name="KSO_WM_DIAGRAM_GROUP_CODE" val="l1-1"/>
  <p:tag name="KSO_WM_TAG_VERSION" val="1.0"/>
  <p:tag name="KSO_WM_TEMPLATE_CATEGORY" val="diagram"/>
  <p:tag name="KSO_WM_TEMPLATE_INDEX" val="20219194"/>
  <p:tag name="KSO_WM_UNIT_COMPATIBLE" val="0"/>
  <p:tag name="KSO_WM_UNIT_DIAGRAM_ISNUMVISUAL" val="0"/>
  <p:tag name="KSO_WM_UNIT_DIAGRAM_ISREFERUNIT" val="0"/>
  <p:tag name="KSO_WM_UNIT_HIGHLIGHT" val="0"/>
  <p:tag name="KSO_WM_UNIT_ID" val="diagram20219194_3*l_h_f*1_2_1"/>
  <p:tag name="KSO_WM_UNIT_INDEX" val="1_2_1"/>
  <p:tag name="KSO_WM_UNIT_LAYERLEVEL" val="1_1_1"/>
  <p:tag name="KSO_WM_UNIT_NOCLEAR" val="0"/>
  <p:tag name="KSO_WM_UNIT_PRESET_TEXT" val="输入你的正文文字是你思想的提炼为了最终良好的效果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33"/>
</p:tagLst>
</file>

<file path=ppt/tags/tag352.xml><?xml version="1.0" encoding="utf-8"?>
<p:tagLst xmlns:p="http://schemas.openxmlformats.org/presentationml/2006/main">
  <p:tag name="KSO_WM_ASSEMBLE_CHIP_INDEX" val="e63185571cce4f128c165345f0408b42"/>
  <p:tag name="KSO_WM_BEAUTIFY_FLAG" val="#wm#"/>
  <p:tag name="KSO_WM_CHIP_GROUPID" val="60b9e034d573a1aeab43bcb3"/>
  <p:tag name="KSO_WM_CHIP_XID" val="60b9e034d573a1aeab43bcb4"/>
  <p:tag name="KSO_WM_DIAGRAM_GROUP_CODE" val="l1-1"/>
  <p:tag name="KSO_WM_TAG_VERSION" val="1.0"/>
  <p:tag name="KSO_WM_TEMPLATE_CATEGORY" val="diagram"/>
  <p:tag name="KSO_WM_TEMPLATE_INDEX" val="2021919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94_3*l_h_i*1_3_2"/>
  <p:tag name="KSO_WM_UNIT_INDEX" val="1_3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60"/>
</p:tagLst>
</file>

<file path=ppt/tags/tag353.xml><?xml version="1.0" encoding="utf-8"?>
<p:tagLst xmlns:p="http://schemas.openxmlformats.org/presentationml/2006/main">
  <p:tag name="KSO_WM_ASSEMBLE_CHIP_INDEX" val="e63185571cce4f128c165345f0408b42"/>
  <p:tag name="KSO_WM_BEAUTIFY_FLAG" val="#wm#"/>
  <p:tag name="KSO_WM_CHIP_GROUPID" val="60b9e034d573a1aeab43bcb3"/>
  <p:tag name="KSO_WM_CHIP_XID" val="60b9e034d573a1aeab43bcb4"/>
  <p:tag name="KSO_WM_DIAGRAM_GROUP_CODE" val="l1-1"/>
  <p:tag name="KSO_WM_TAG_VERSION" val="1.0"/>
  <p:tag name="KSO_WM_TEMPLATE_CATEGORY" val="diagram"/>
  <p:tag name="KSO_WM_TEMPLATE_INDEX" val="2021919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94_3*l_h_i*1_3_3"/>
  <p:tag name="KSO_WM_UNIT_INDEX" val="1_3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354.xml><?xml version="1.0" encoding="utf-8"?>
<p:tagLst xmlns:p="http://schemas.openxmlformats.org/presentationml/2006/main">
  <p:tag name="KSO_WM_ASSEMBLE_CHIP_INDEX" val="e63185571cce4f128c165345f0408b42"/>
  <p:tag name="KSO_WM_BEAUTIFY_FLAG" val="#wm#"/>
  <p:tag name="KSO_WM_CHIP_GROUPID" val="60b9e034d573a1aeab43bcb3"/>
  <p:tag name="KSO_WM_CHIP_XID" val="60b9e034d573a1aeab43bcb4"/>
  <p:tag name="KSO_WM_DIAGRAM_GROUP_CODE" val="l1-1"/>
  <p:tag name="KSO_WM_TAG_VERSION" val="1.0"/>
  <p:tag name="KSO_WM_TEMPLATE_CATEGORY" val="diagram"/>
  <p:tag name="KSO_WM_TEMPLATE_INDEX" val="20219194"/>
  <p:tag name="KSO_WM_UNIT_COMPATIBLE" val="0"/>
  <p:tag name="KSO_WM_UNIT_DIAGRAM_ISNUMVISUAL" val="0"/>
  <p:tag name="KSO_WM_UNIT_DIAGRAM_ISREFERUNIT" val="0"/>
  <p:tag name="KSO_WM_UNIT_HIGHLIGHT" val="0"/>
  <p:tag name="KSO_WM_UNIT_ID" val="diagram20219194_3*l_h_i*1_3_1"/>
  <p:tag name="KSO_WM_UNIT_INDEX" val="1_3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355.xml><?xml version="1.0" encoding="utf-8"?>
<p:tagLst xmlns:p="http://schemas.openxmlformats.org/presentationml/2006/main">
  <p:tag name="KSO_WM_ASSEMBLE_CHIP_INDEX" val="e63185571cce4f128c165345f0408b42"/>
  <p:tag name="KSO_WM_BEAUTIFY_FLAG" val="#wm#"/>
  <p:tag name="KSO_WM_CHIP_GROUPID" val="60b9e034d573a1aeab43bcb3"/>
  <p:tag name="KSO_WM_CHIP_XID" val="60b9e034d573a1aeab43bcb4"/>
  <p:tag name="KSO_WM_DIAGRAM_GROUP_CODE" val="l1-1"/>
  <p:tag name="KSO_WM_TAG_VERSION" val="1.0"/>
  <p:tag name="KSO_WM_TEMPLATE_CATEGORY" val="diagram"/>
  <p:tag name="KSO_WM_TEMPLATE_INDEX" val="20219194"/>
  <p:tag name="KSO_WM_UNIT_COMPATIBLE" val="0"/>
  <p:tag name="KSO_WM_UNIT_DIAGRAM_ISNUMVISUAL" val="0"/>
  <p:tag name="KSO_WM_UNIT_DIAGRAM_ISREFERUNIT" val="0"/>
  <p:tag name="KSO_WM_UNIT_HIGHLIGHT" val="0"/>
  <p:tag name="KSO_WM_UNIT_ID" val="diagram20219194_3*l_h_f*1_3_1"/>
  <p:tag name="KSO_WM_UNIT_INDEX" val="1_3_1"/>
  <p:tag name="KSO_WM_UNIT_LAYERLEVEL" val="1_1_1"/>
  <p:tag name="KSO_WM_UNIT_NOCLEAR" val="0"/>
  <p:tag name="KSO_WM_UNIT_PRESET_TEXT" val="输入你的正文文字是你思想的提炼为了最终良好的效果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33"/>
</p:tagLst>
</file>

<file path=ppt/tags/tag356.xml><?xml version="1.0" encoding="utf-8"?>
<p:tagLst xmlns:p="http://schemas.openxmlformats.org/presentationml/2006/main">
  <p:tag name="KSO_WM_ASSEMBLE_CHIP_INDEX" val="e63185571cce4f128c165345f0408b42"/>
  <p:tag name="KSO_WM_BEAUTIFY_FLAG" val="#wm#"/>
  <p:tag name="KSO_WM_CHIP_GROUPID" val="60b9e034d573a1aeab43bcb3"/>
  <p:tag name="KSO_WM_CHIP_XID" val="60b9e034d573a1aeab43bcb4"/>
  <p:tag name="KSO_WM_DIAGRAM_GROUP_CODE" val="l1-1"/>
  <p:tag name="KSO_WM_TAG_VERSION" val="1.0"/>
  <p:tag name="KSO_WM_TEMPLATE_CATEGORY" val="diagram"/>
  <p:tag name="KSO_WM_TEMPLATE_INDEX" val="2021919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94_3*l_h_i*1_4_2"/>
  <p:tag name="KSO_WM_UNIT_INDEX" val="1_4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60"/>
</p:tagLst>
</file>

<file path=ppt/tags/tag357.xml><?xml version="1.0" encoding="utf-8"?>
<p:tagLst xmlns:p="http://schemas.openxmlformats.org/presentationml/2006/main">
  <p:tag name="KSO_WM_ASSEMBLE_CHIP_INDEX" val="e63185571cce4f128c165345f0408b42"/>
  <p:tag name="KSO_WM_BEAUTIFY_FLAG" val="#wm#"/>
  <p:tag name="KSO_WM_CHIP_GROUPID" val="60b9e034d573a1aeab43bcb3"/>
  <p:tag name="KSO_WM_CHIP_XID" val="60b9e034d573a1aeab43bcb4"/>
  <p:tag name="KSO_WM_DIAGRAM_GROUP_CODE" val="l1-1"/>
  <p:tag name="KSO_WM_TAG_VERSION" val="1.0"/>
  <p:tag name="KSO_WM_TEMPLATE_CATEGORY" val="diagram"/>
  <p:tag name="KSO_WM_TEMPLATE_INDEX" val="2021919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94_3*l_h_i*1_4_3"/>
  <p:tag name="KSO_WM_UNIT_INDEX" val="1_4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358.xml><?xml version="1.0" encoding="utf-8"?>
<p:tagLst xmlns:p="http://schemas.openxmlformats.org/presentationml/2006/main">
  <p:tag name="KSO_WM_ASSEMBLE_CHIP_INDEX" val="e63185571cce4f128c165345f0408b42"/>
  <p:tag name="KSO_WM_BEAUTIFY_FLAG" val="#wm#"/>
  <p:tag name="KSO_WM_CHIP_GROUPID" val="60b9e034d573a1aeab43bcb3"/>
  <p:tag name="KSO_WM_CHIP_XID" val="60b9e034d573a1aeab43bcb4"/>
  <p:tag name="KSO_WM_DIAGRAM_GROUP_CODE" val="l1-1"/>
  <p:tag name="KSO_WM_TAG_VERSION" val="1.0"/>
  <p:tag name="KSO_WM_TEMPLATE_CATEGORY" val="diagram"/>
  <p:tag name="KSO_WM_TEMPLATE_INDEX" val="20219194"/>
  <p:tag name="KSO_WM_UNIT_COMPATIBLE" val="0"/>
  <p:tag name="KSO_WM_UNIT_DIAGRAM_ISNUMVISUAL" val="0"/>
  <p:tag name="KSO_WM_UNIT_DIAGRAM_ISREFERUNIT" val="0"/>
  <p:tag name="KSO_WM_UNIT_HIGHLIGHT" val="0"/>
  <p:tag name="KSO_WM_UNIT_ID" val="diagram20219194_3*l_h_i*1_4_1"/>
  <p:tag name="KSO_WM_UNIT_INDEX" val="1_4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359.xml><?xml version="1.0" encoding="utf-8"?>
<p:tagLst xmlns:p="http://schemas.openxmlformats.org/presentationml/2006/main">
  <p:tag name="KSO_WM_ASSEMBLE_CHIP_INDEX" val="e63185571cce4f128c165345f0408b42"/>
  <p:tag name="KSO_WM_BEAUTIFY_FLAG" val="#wm#"/>
  <p:tag name="KSO_WM_CHIP_GROUPID" val="60b9e034d573a1aeab43bcb3"/>
  <p:tag name="KSO_WM_CHIP_XID" val="60b9e034d573a1aeab43bcb4"/>
  <p:tag name="KSO_WM_DIAGRAM_GROUP_CODE" val="l1-1"/>
  <p:tag name="KSO_WM_TAG_VERSION" val="1.0"/>
  <p:tag name="KSO_WM_TEMPLATE_CATEGORY" val="diagram"/>
  <p:tag name="KSO_WM_TEMPLATE_INDEX" val="20219194"/>
  <p:tag name="KSO_WM_UNIT_COMPATIBLE" val="0"/>
  <p:tag name="KSO_WM_UNIT_DIAGRAM_ISNUMVISUAL" val="0"/>
  <p:tag name="KSO_WM_UNIT_DIAGRAM_ISREFERUNIT" val="0"/>
  <p:tag name="KSO_WM_UNIT_HIGHLIGHT" val="0"/>
  <p:tag name="KSO_WM_UNIT_ID" val="diagram20219194_3*l_h_f*1_4_1"/>
  <p:tag name="KSO_WM_UNIT_INDEX" val="1_4_1"/>
  <p:tag name="KSO_WM_UNIT_LAYERLEVEL" val="1_1_1"/>
  <p:tag name="KSO_WM_UNIT_NOCLEAR" val="0"/>
  <p:tag name="KSO_WM_UNIT_PRESET_TEXT" val="输入你的正文文字是你思想的提炼为了最终良好的效果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33"/>
</p:tagLst>
</file>

<file path=ppt/tags/tag360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0T20:04:53&quot;,&quot;maxSize&quot;:{&quot;size1&quot;:22.2},&quot;minSize&quot;:{&quot;size1&quot;:13.5},&quot;normalSize&quot;:{&quot;size1&quot;:13.5},&quot;subLayout&quot;:[{&quot;id&quot;:&quot;2023-09-10T20:04:53&quot;,&quot;margin&quot;:{&quot;bottom&quot;:0.025999998673796654,&quot;left&quot;:2.117000102996826,&quot;right&quot;:1.2699999809265137,&quot;top&quot;:0.4230000376701355},&quot;type&quot;:0},{&quot;id&quot;:&quot;2023-09-10T20:04:53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42"/>
  <p:tag name="KSO_WM_TEMPLATE_MASTER_TYPE" val="0"/>
  <p:tag name="KSO_WM_TEMPLATE_SUBCATEGORY" val="25"/>
</p:tagLst>
</file>

<file path=ppt/tags/tag36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42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42_9*e*1"/>
  <p:tag name="KSO_WM_UNIT_INDEX" val="1"/>
  <p:tag name="KSO_WM_UNIT_LAYERLEVEL" val="1"/>
  <p:tag name="KSO_WM_UNIT_NOCLEAR" val="0"/>
  <p:tag name="KSO_WM_UNIT_PRESET_TEXT" val="01"/>
  <p:tag name="KSO_WM_UNIT_TEXT_FILL_FORE_SCHEMECOLOR_INDEX_1" val="8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8"/>
  <p:tag name="KSO_WM_UNIT_TEXT_FILL_FORE_SCHEMECOLOR_INDEX_2_BRIGHTNESS" val="0"/>
  <p:tag name="KSO_WM_UNIT_TEXT_FILL_FORE_SCHEMECOLOR_INDEX_2_POS" val="1"/>
  <p:tag name="KSO_WM_UNIT_TEXT_FILL_FORE_SCHEMECOLOR_INDEX_2_TRANS" val="1"/>
  <p:tag name="KSO_WM_UNIT_TEXT_FILL_GRADIENT_ANGLE" val="90"/>
  <p:tag name="KSO_WM_UNIT_TEXT_FILL_GRADIENT_DIRECTION" val="1"/>
  <p:tag name="KSO_WM_UNIT_TEXT_FILL_GRADIENT_TYPE" val="0"/>
  <p:tag name="KSO_WM_UNIT_TEXT_FILL_TYPE" val="3"/>
  <p:tag name="KSO_WM_UNIT_TYPE" val="e"/>
  <p:tag name="KSO_WM_UNIT_VALUE" val="6"/>
</p:tagLst>
</file>

<file path=ppt/tags/tag36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42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42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EXT_FILL_FORE_SCHEMECOLOR_INDEX" val="14"/>
  <p:tag name="KSO_WM_UNIT_TEXT_FILL_FORE_SCHEMECOLOR_INDEX_BRIGHTNESS" val="0"/>
  <p:tag name="KSO_WM_UNIT_TEXT_FILL_TYPE" val="1"/>
  <p:tag name="KSO_WM_UNIT_TYPE" val="a"/>
  <p:tag name="KSO_WM_UNIT_VALUE" val="10"/>
</p:tagLst>
</file>

<file path=ppt/tags/tag363.xml><?xml version="1.0" encoding="utf-8"?>
<p:tagLst xmlns:p="http://schemas.openxmlformats.org/presentationml/2006/main">
  <p:tag name="KSO_WM_BEAUTIFY_FLAG" val="#wm#"/>
  <p:tag name="KSO_WM_SLIDE_CONTENT_AREA" val="{&quot;left&quot;:&quot;464.85&quot;,&quot;top&quot;:&quot;134.3&quot;,&quot;width&quot;:&quot;495.15&quot;,&quot;height&quot;:&quot;271.4&quot;}"/>
  <p:tag name="KSO_WM_SLIDE_ID" val="custom20230842_9"/>
  <p:tag name="KSO_WM_SLIDE_INDEX" val="9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842"/>
  <p:tag name="KSO_WM_TEMPLATE_MASTER_TYPE" val="1"/>
  <p:tag name="KSO_WM_TEMPLATE_SUBCATEGORY" val="0"/>
</p:tagLst>
</file>

<file path=ppt/tags/tag36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LINE_FILL_TYPE" val="5"/>
  <p:tag name="KSO_WM_UNIT_LINE_FORE_SCHEMECOLOR_INDEX_1" val="7"/>
  <p:tag name="KSO_WM_UNIT_LINE_FORE_SCHEMECOLOR_INDEX_1_BRIGHTNESS" val="0"/>
  <p:tag name="KSO_WM_UNIT_LINE_FORE_SCHEMECOLOR_INDEX_1_POS" val="0"/>
  <p:tag name="KSO_WM_UNIT_LINE_FORE_SCHEMECOLOR_INDEX_1_TRANS" val="0"/>
  <p:tag name="KSO_WM_UNIT_LINE_FORE_SCHEMECOLOR_INDEX_2" val="7"/>
  <p:tag name="KSO_WM_UNIT_LINE_FORE_SCHEMECOLOR_INDEX_2_BRIGHTNESS" val="0"/>
  <p:tag name="KSO_WM_UNIT_LINE_FORE_SCHEMECOLOR_INDEX_2_POS" val="0.77"/>
  <p:tag name="KSO_WM_UNIT_LINE_FORE_SCHEMECOLOR_INDEX_2_TRANS" val="0.6"/>
  <p:tag name="KSO_WM_UNIT_LINE_GRADIENT_ANGLE" val="0"/>
  <p:tag name="KSO_WM_UNIT_LINE_GRADIENT_DIRECTION" val="3"/>
  <p:tag name="KSO_WM_UNIT_LINE_GRADIENT_TYPE" val="0"/>
  <p:tag name="KSO_WM_UNIT_TYPE" val="i"/>
</p:tagLst>
</file>

<file path=ppt/tags/tag36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9"/>
  <p:tag name="KSO_WM_UNIT_FILL_FORE_SCHEMECOLOR_INDEX_1_BRIGHTNESS" val="0"/>
  <p:tag name="KSO_WM_UNIT_FILL_FORE_SCHEMECOLOR_INDEX_1_POS" val="0"/>
  <p:tag name="KSO_WM_UNIT_FILL_FORE_SCHEMECOLOR_INDEX_1_TRANS" val="0.2"/>
  <p:tag name="KSO_WM_UNIT_FILL_FORE_SCHEMECOLOR_INDEX_2" val="9"/>
  <p:tag name="KSO_WM_UNIT_FILL_FORE_SCHEMECOLOR_INDEX_2_BRIGHTNESS" val="0"/>
  <p:tag name="KSO_WM_UNIT_FILL_FORE_SCHEMECOLOR_INDEX_2_POS" val="0.32"/>
  <p:tag name="KSO_WM_UNIT_FILL_FORE_SCHEMECOLOR_INDEX_2_TRANS" val="1"/>
  <p:tag name="KSO_WM_UNIT_FILL_FORE_SCHEMECOLOR_INDEX_3" val="6"/>
  <p:tag name="KSO_WM_UNIT_FILL_FORE_SCHEMECOLOR_INDEX_3_BRIGHTNESS" val="0"/>
  <p:tag name="KSO_WM_UNIT_FILL_FORE_SCHEMECOLOR_INDEX_3_POS" val="0.66"/>
  <p:tag name="KSO_WM_UNIT_FILL_FORE_SCHEMECOLOR_INDEX_3_TRANS" val="1"/>
  <p:tag name="KSO_WM_UNIT_FILL_GRADIENT_ANGLE" val="135"/>
  <p:tag name="KSO_WM_UNIT_FILL_GRADIENT_DIRECTION" val="2"/>
  <p:tag name="KSO_WM_UNIT_FILL_GRADIENT_TYPE" val="0"/>
  <p:tag name="KSO_WM_UNIT_FILL_TYPE" val="3"/>
  <p:tag name="KSO_WM_UNIT_HIGHLIGHT" val="0"/>
  <p:tag name="KSO_WM_UNIT_ID" val="_12*i*2"/>
  <p:tag name="KSO_WM_UNIT_INDEX" val="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6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3"/>
  <p:tag name="KSO_WM_UNIT_INDEX" val="3"/>
  <p:tag name="KSO_WM_UNIT_LAYERLEVEL" val="1"/>
  <p:tag name="KSO_WM_UNIT_LINE_FILL_TYPE" val="5"/>
  <p:tag name="KSO_WM_UNIT_LINE_FORE_SCHEMECOLOR_INDEX_1" val="6"/>
  <p:tag name="KSO_WM_UNIT_LINE_FORE_SCHEMECOLOR_INDEX_1_BRIGHTNESS" val="0"/>
  <p:tag name="KSO_WM_UNIT_LINE_FORE_SCHEMECOLOR_INDEX_1_POS" val="0"/>
  <p:tag name="KSO_WM_UNIT_LINE_FORE_SCHEMECOLOR_INDEX_1_TRANS" val="0.3"/>
  <p:tag name="KSO_WM_UNIT_LINE_FORE_SCHEMECOLOR_INDEX_2" val="6"/>
  <p:tag name="KSO_WM_UNIT_LINE_FORE_SCHEMECOLOR_INDEX_2_BRIGHTNESS" val="0"/>
  <p:tag name="KSO_WM_UNIT_LINE_FORE_SCHEMECOLOR_INDEX_2_POS" val="0.08"/>
  <p:tag name="KSO_WM_UNIT_LINE_FORE_SCHEMECOLOR_INDEX_2_TRANS" val="0.48"/>
  <p:tag name="KSO_WM_UNIT_LINE_FORE_SCHEMECOLOR_INDEX_3" val="9"/>
  <p:tag name="KSO_WM_UNIT_LINE_FORE_SCHEMECOLOR_INDEX_3_BRIGHTNESS" val="0"/>
  <p:tag name="KSO_WM_UNIT_LINE_FORE_SCHEMECOLOR_INDEX_3_POS" val="0.3"/>
  <p:tag name="KSO_WM_UNIT_LINE_FORE_SCHEMECOLOR_INDEX_3_TRANS" val="1"/>
  <p:tag name="KSO_WM_UNIT_LINE_GRADIENT_ANGLE" val="135"/>
  <p:tag name="KSO_WM_UNIT_LINE_GRADIENT_DIRECTION" val="2"/>
  <p:tag name="KSO_WM_UNIT_LINE_GRADIENT_TYPE" val="0"/>
  <p:tag name="KSO_WM_UNIT_TEXT_LINE_FILL_TYPE" val="2"/>
  <p:tag name="KSO_WM_UNIT_TEXT_LINE_FORE_SCHEMECOLOR_INDEX" val="5"/>
  <p:tag name="KSO_WM_UNIT_TEXT_LINE_FORE_SCHEMECOLOR_INDEX_BRIGHTNESS" val="0"/>
  <p:tag name="KSO_WM_UNIT_TYPE" val="i"/>
</p:tagLst>
</file>

<file path=ppt/tags/tag36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9"/>
  <p:tag name="KSO_WM_UNIT_FILL_FORE_SCHEMECOLOR_INDEX_1_BRIGHTNESS" val="0"/>
  <p:tag name="KSO_WM_UNIT_FILL_FORE_SCHEMECOLOR_INDEX_1_POS" val="0"/>
  <p:tag name="KSO_WM_UNIT_FILL_FORE_SCHEMECOLOR_INDEX_1_TRANS" val="0.2"/>
  <p:tag name="KSO_WM_UNIT_FILL_FORE_SCHEMECOLOR_INDEX_2" val="9"/>
  <p:tag name="KSO_WM_UNIT_FILL_FORE_SCHEMECOLOR_INDEX_2_BRIGHTNESS" val="0"/>
  <p:tag name="KSO_WM_UNIT_FILL_FORE_SCHEMECOLOR_INDEX_2_POS" val="0.22"/>
  <p:tag name="KSO_WM_UNIT_FILL_FORE_SCHEMECOLOR_INDEX_2_TRANS" val="0.7"/>
  <p:tag name="KSO_WM_UNIT_FILL_FORE_SCHEMECOLOR_INDEX_3" val="9"/>
  <p:tag name="KSO_WM_UNIT_FILL_FORE_SCHEMECOLOR_INDEX_3_BRIGHTNESS" val="0"/>
  <p:tag name="KSO_WM_UNIT_FILL_FORE_SCHEMECOLOR_INDEX_3_POS" val="0.49"/>
  <p:tag name="KSO_WM_UNIT_FILL_FORE_SCHEMECOLOR_INDEX_3_TRANS" val="1"/>
  <p:tag name="KSO_WM_UNIT_FILL_FORE_SCHEMECOLOR_INDEX_4" val="6"/>
  <p:tag name="KSO_WM_UNIT_FILL_FORE_SCHEMECOLOR_INDEX_4_BRIGHTNESS" val="0"/>
  <p:tag name="KSO_WM_UNIT_FILL_FORE_SCHEMECOLOR_INDEX_4_POS" val="1"/>
  <p:tag name="KSO_WM_UNIT_FILL_FORE_SCHEMECOLOR_INDEX_4_TRANS" val="1"/>
  <p:tag name="KSO_WM_UNIT_FILL_GRADIENT_ANGLE" val="135"/>
  <p:tag name="KSO_WM_UNIT_FILL_GRADIENT_DIRECTION" val="2"/>
  <p:tag name="KSO_WM_UNIT_FILL_GRADIENT_TYPE" val="0"/>
  <p:tag name="KSO_WM_UNIT_FILL_TYPE" val="3"/>
  <p:tag name="KSO_WM_UNIT_HIGHLIGHT" val="0"/>
  <p:tag name="KSO_WM_UNIT_ID" val="_12*i*4"/>
  <p:tag name="KSO_WM_UNIT_INDEX" val="4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6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5"/>
  <p:tag name="KSO_WM_UNIT_INDEX" val="5"/>
  <p:tag name="KSO_WM_UNIT_LAYERLEVEL" val="1"/>
  <p:tag name="KSO_WM_UNIT_LINE_FILL_TYPE" val="5"/>
  <p:tag name="KSO_WM_UNIT_LINE_FORE_SCHEMECOLOR_INDEX_1" val="6"/>
  <p:tag name="KSO_WM_UNIT_LINE_FORE_SCHEMECOLOR_INDEX_1_BRIGHTNESS" val="0"/>
  <p:tag name="KSO_WM_UNIT_LINE_FORE_SCHEMECOLOR_INDEX_1_POS" val="0"/>
  <p:tag name="KSO_WM_UNIT_LINE_FORE_SCHEMECOLOR_INDEX_1_TRANS" val="0.3"/>
  <p:tag name="KSO_WM_UNIT_LINE_FORE_SCHEMECOLOR_INDEX_2" val="6"/>
  <p:tag name="KSO_WM_UNIT_LINE_FORE_SCHEMECOLOR_INDEX_2_BRIGHTNESS" val="0"/>
  <p:tag name="KSO_WM_UNIT_LINE_FORE_SCHEMECOLOR_INDEX_2_POS" val="0.08"/>
  <p:tag name="KSO_WM_UNIT_LINE_FORE_SCHEMECOLOR_INDEX_2_TRANS" val="0.48"/>
  <p:tag name="KSO_WM_UNIT_LINE_FORE_SCHEMECOLOR_INDEX_3" val="9"/>
  <p:tag name="KSO_WM_UNIT_LINE_FORE_SCHEMECOLOR_INDEX_3_BRIGHTNESS" val="0"/>
  <p:tag name="KSO_WM_UNIT_LINE_FORE_SCHEMECOLOR_INDEX_3_POS" val="0.41"/>
  <p:tag name="KSO_WM_UNIT_LINE_FORE_SCHEMECOLOR_INDEX_3_TRANS" val="1"/>
  <p:tag name="KSO_WM_UNIT_LINE_GRADIENT_ANGLE" val="135"/>
  <p:tag name="KSO_WM_UNIT_LINE_GRADIENT_DIRECTION" val="2"/>
  <p:tag name="KSO_WM_UNIT_LINE_GRADIENT_TYPE" val="0"/>
  <p:tag name="KSO_WM_UNIT_TEXT_LINE_FILL_TYPE" val="2"/>
  <p:tag name="KSO_WM_UNIT_TEXT_LINE_FORE_SCHEMECOLOR_INDEX" val="5"/>
  <p:tag name="KSO_WM_UNIT_TEXT_LINE_FORE_SCHEMECOLOR_INDEX_BRIGHTNESS" val="0"/>
  <p:tag name="KSO_WM_UNIT_TYPE" val="i"/>
</p:tagLst>
</file>

<file path=ppt/tags/tag36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59"/>
  <p:tag name="KSO_WM_UNIT_FILL_FORE_SCHEMECOLOR_INDEX_2_TRANS" val="0.66"/>
  <p:tag name="KSO_WM_UNIT_FILL_FORE_SCHEMECOLOR_INDEX_3" val="7"/>
  <p:tag name="KSO_WM_UNIT_FILL_FORE_SCHEMECOLOR_INDEX_3_BRIGHTNESS" val="0"/>
  <p:tag name="KSO_WM_UNIT_FILL_FORE_SCHEMECOLOR_INDEX_3_POS" val="1"/>
  <p:tag name="KSO_WM_UNIT_FILL_FORE_SCHEMECOLOR_INDEX_3_TRANS" val="1"/>
  <p:tag name="KSO_WM_UNIT_FILL_GRADIENT_ANGLE" val="135"/>
  <p:tag name="KSO_WM_UNIT_FILL_GRADIENT_DIRECTION" val="2"/>
  <p:tag name="KSO_WM_UNIT_FILL_GRADIENT_TYPE" val="0"/>
  <p:tag name="KSO_WM_UNIT_FILL_TYPE" val="3"/>
  <p:tag name="KSO_WM_UNIT_HIGHLIGHT" val="0"/>
  <p:tag name="KSO_WM_UNIT_ID" val="_12*i*6"/>
  <p:tag name="KSO_WM_UNIT_INDEX" val="6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7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7"/>
  <p:tag name="KSO_WM_UNIT_INDEX" val="7"/>
  <p:tag name="KSO_WM_UNIT_LAYERLEVEL" val="1"/>
  <p:tag name="KSO_WM_UNIT_LINE_FILL_TYPE" val="5"/>
  <p:tag name="KSO_WM_UNIT_LINE_FORE_SCHEMECOLOR_INDEX_1" val="6"/>
  <p:tag name="KSO_WM_UNIT_LINE_FORE_SCHEMECOLOR_INDEX_1_BRIGHTNESS" val="0.8"/>
  <p:tag name="KSO_WM_UNIT_LINE_FORE_SCHEMECOLOR_INDEX_1_POS" val="0"/>
  <p:tag name="KSO_WM_UNIT_LINE_FORE_SCHEMECOLOR_INDEX_1_TRANS" val="0.45"/>
  <p:tag name="KSO_WM_UNIT_LINE_FORE_SCHEMECOLOR_INDEX_2" val="7"/>
  <p:tag name="KSO_WM_UNIT_LINE_FORE_SCHEMECOLOR_INDEX_2_BRIGHTNESS" val="0"/>
  <p:tag name="KSO_WM_UNIT_LINE_FORE_SCHEMECOLOR_INDEX_2_POS" val="0.69"/>
  <p:tag name="KSO_WM_UNIT_LINE_FORE_SCHEMECOLOR_INDEX_2_TRANS" val="1"/>
  <p:tag name="KSO_WM_UNIT_LINE_GRADIENT_ANGLE" val="135"/>
  <p:tag name="KSO_WM_UNIT_LINE_GRADIENT_DIRECTION" val="2"/>
  <p:tag name="KSO_WM_UNIT_LINE_GRADIENT_TYPE" val="0"/>
  <p:tag name="KSO_WM_UNIT_TEXT_LINE_FILL_TYPE" val="2"/>
  <p:tag name="KSO_WM_UNIT_TEXT_LINE_FORE_SCHEMECOLOR_INDEX" val="5"/>
  <p:tag name="KSO_WM_UNIT_TEXT_LINE_FORE_SCHEMECOLOR_INDEX_BRIGHTNESS" val="0"/>
  <p:tag name="KSO_WM_UNIT_TYPE" val="i"/>
</p:tagLst>
</file>

<file path=ppt/tags/tag371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72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7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2"/>
  <p:tag name="KSO_WM_UNIT_COMPATIBLE" val="0"/>
  <p:tag name="KSO_WM_UNIT_DIAGRAM_ISNUMVISUAL" val="0"/>
  <p:tag name="KSO_WM_UNIT_DIAGRAM_ISREFERUNIT" val="0"/>
  <p:tag name="KSO_WM_UNIT_HIGHLIGHT" val="0"/>
  <p:tag name="KSO_WM_UNIT_ID" val="diagram20205572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</p:tagLst>
</file>

<file path=ppt/tags/tag37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2"/>
  <p:tag name="KSO_WM_UNIT_COMPATIBLE" val="0"/>
  <p:tag name="KSO_WM_UNIT_DIAGRAM_ISNUMVISUAL" val="0"/>
  <p:tag name="KSO_WM_UNIT_DIAGRAM_ISREFERUNIT" val="0"/>
  <p:tag name="KSO_WM_UNIT_HIGHLIGHT" val="0"/>
  <p:tag name="KSO_WM_UNIT_ID" val="diagram20205572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</p:tagLst>
</file>

<file path=ppt/tags/tag37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2"/>
  <p:tag name="KSO_WM_UNIT_COMPATIBLE" val="0"/>
  <p:tag name="KSO_WM_UNIT_DIAGRAM_ISNUMVISUAL" val="0"/>
  <p:tag name="KSO_WM_UNIT_DIAGRAM_ISREFERUNIT" val="0"/>
  <p:tag name="KSO_WM_UNIT_HIGHLIGHT" val="0"/>
  <p:tag name="KSO_WM_UNIT_ID" val="diagram20205572_3*i*1"/>
  <p:tag name="KSO_WM_UNIT_INDEX" val="1"/>
  <p:tag name="KSO_WM_UNIT_LAYERLEVEL" val="1"/>
  <p:tag name="KSO_WM_UNIT_LINE_FILL_TYPE" val="2"/>
  <p:tag name="KSO_WM_UNIT_LINE_FORE_SCHEMECOLOR_INDEX" val="5"/>
  <p:tag name="KSO_WM_UNIT_TYPE" val="i"/>
  <p:tag name="KSO_WM_UNIT_USESOURCEFORMAT_APPLY" val="0"/>
</p:tagLst>
</file>

<file path=ppt/tags/tag37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5572_3*l_h_i*1_1_1"/>
  <p:tag name="KSO_WM_UNIT_INDEX" val="1_1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YPE" val="l_h_i"/>
  <p:tag name="KSO_WM_UNIT_USESOURCEFORMAT_APPLY" val="0"/>
  <p:tag name="PA" val="v5.2.7"/>
</p:tagLst>
</file>

<file path=ppt/tags/tag37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5572_3*l_h_i*1_1_2"/>
  <p:tag name="KSO_WM_UNIT_INDEX" val="1_1_2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YPE" val="l_h_i"/>
  <p:tag name="KSO_WM_UNIT_USESOURCEFORMAT_APPLY" val="0"/>
  <p:tag name="PA" val="v5.2.7"/>
</p:tagLst>
</file>

<file path=ppt/tags/tag37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2"/>
  <p:tag name="KSO_WM_UNIT_COMPATIBLE" val="0"/>
  <p:tag name="KSO_WM_UNIT_DIAGRAM_ISNUMVISUAL" val="0"/>
  <p:tag name="KSO_WM_UNIT_DIAGRAM_ISREFERUNIT" val="0"/>
  <p:tag name="KSO_WM_UNIT_HIGHLIGHT" val="0"/>
  <p:tag name="KSO_WM_UNIT_ID" val="diagram20205572_3*i*2"/>
  <p:tag name="KSO_WM_UNIT_INDEX" val="2"/>
  <p:tag name="KSO_WM_UNIT_LAYERLEVEL" val="1"/>
  <p:tag name="KSO_WM_UNIT_LINE_FILL_TYPE" val="2"/>
  <p:tag name="KSO_WM_UNIT_LINE_FORE_SCHEMECOLOR_INDEX" val="7"/>
  <p:tag name="KSO_WM_UNIT_TEXT_FILL_FORE_SCHEMECOLOR_INDEX" val="1"/>
  <p:tag name="KSO_WM_UNIT_TEXT_FILL_TYPE" val="1"/>
  <p:tag name="KSO_WM_UNIT_TYPE" val="i"/>
  <p:tag name="KSO_WM_UNIT_USESOURCEFORMAT_APPLY" val="0"/>
</p:tagLst>
</file>

<file path=ppt/tags/tag37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2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5572_3*l_h_i*1_3_1"/>
  <p:tag name="KSO_WM_UNIT_INDEX" val="1_3_1"/>
  <p:tag name="KSO_WM_UNIT_LAYERLEVEL" val="1_1_1"/>
  <p:tag name="KSO_WM_UNIT_LINE_FILL_TYPE" val="2"/>
  <p:tag name="KSO_WM_UNIT_LINE_FORE_SCHEMECOLOR_INDEX" val="7"/>
  <p:tag name="KSO_WM_UNIT_LINE_FORE_SCHEMECOLOR_INDEX_BRIGHTNESS" val="0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PA" val="v5.2.7"/>
</p:tagLst>
</file>

<file path=ppt/tags/tag38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2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5572_3*l_h_i*1_3_2"/>
  <p:tag name="KSO_WM_UNIT_INDEX" val="1_3_2"/>
  <p:tag name="KSO_WM_UNIT_LAYERLEVEL" val="1_1_1"/>
  <p:tag name="KSO_WM_UNIT_LINE_FILL_TYPE" val="2"/>
  <p:tag name="KSO_WM_UNIT_LINE_FORE_SCHEMECOLOR_INDEX" val="7"/>
  <p:tag name="KSO_WM_UNIT_LINE_FORE_SCHEMECOLOR_INDEX_BRIGHTNESS" val="0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PA" val="v5.2.7"/>
</p:tagLst>
</file>

<file path=ppt/tags/tag38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2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5572_3*l_h_i*1_3_3"/>
  <p:tag name="KSO_WM_UNIT_INDEX" val="1_3_3"/>
  <p:tag name="KSO_WM_UNIT_LAYERLEVEL" val="1_1_1"/>
  <p:tag name="KSO_WM_UNIT_LINE_FILL_TYPE" val="2"/>
  <p:tag name="KSO_WM_UNIT_LINE_FORE_SCHEMECOLOR_INDEX" val="7"/>
  <p:tag name="KSO_WM_UNIT_LINE_FORE_SCHEMECOLOR_INDEX_BRIGHTNESS" val="0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PA" val="v5.2.7"/>
</p:tagLst>
</file>

<file path=ppt/tags/tag38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2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5572_3*l_h_i*1_3_4"/>
  <p:tag name="KSO_WM_UNIT_INDEX" val="1_3_4"/>
  <p:tag name="KSO_WM_UNIT_LAYERLEVEL" val="1_1_1"/>
  <p:tag name="KSO_WM_UNIT_LINE_FILL_TYPE" val="2"/>
  <p:tag name="KSO_WM_UNIT_LINE_FORE_SCHEMECOLOR_INDEX" val="7"/>
  <p:tag name="KSO_WM_UNIT_LINE_FORE_SCHEMECOLOR_INDEX_BRIGHTNESS" val="0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PA" val="v5.2.7"/>
</p:tagLst>
</file>

<file path=ppt/tags/tag38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2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5572_3*l_h_i*1_3_5"/>
  <p:tag name="KSO_WM_UNIT_INDEX" val="1_3_5"/>
  <p:tag name="KSO_WM_UNIT_LAYERLEVEL" val="1_1_1"/>
  <p:tag name="KSO_WM_UNIT_LINE_FILL_TYPE" val="2"/>
  <p:tag name="KSO_WM_UNIT_LINE_FORE_SCHEMECOLOR_INDEX" val="7"/>
  <p:tag name="KSO_WM_UNIT_LINE_FORE_SCHEMECOLOR_INDEX_BRIGHTNESS" val="0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PA" val="v5.2.7"/>
</p:tagLst>
</file>

<file path=ppt/tags/tag38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2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5572_3*l_h_i*1_3_6"/>
  <p:tag name="KSO_WM_UNIT_INDEX" val="1_3_6"/>
  <p:tag name="KSO_WM_UNIT_LAYERLEVEL" val="1_1_1"/>
  <p:tag name="KSO_WM_UNIT_LINE_FILL_TYPE" val="2"/>
  <p:tag name="KSO_WM_UNIT_LINE_FORE_SCHEMECOLOR_INDEX" val="7"/>
  <p:tag name="KSO_WM_UNIT_LINE_FORE_SCHEMECOLOR_INDEX_BRIGHTNESS" val="0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PA" val="v5.2.7"/>
</p:tagLst>
</file>

<file path=ppt/tags/tag38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2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5572_3*l_h_i*1_3_7"/>
  <p:tag name="KSO_WM_UNIT_INDEX" val="1_3_7"/>
  <p:tag name="KSO_WM_UNIT_LAYERLEVEL" val="1_1_1"/>
  <p:tag name="KSO_WM_UNIT_LINE_FILL_TYPE" val="2"/>
  <p:tag name="KSO_WM_UNIT_LINE_FORE_SCHEMECOLOR_INDEX" val="7"/>
  <p:tag name="KSO_WM_UNIT_LINE_FORE_SCHEMECOLOR_INDEX_BRIGHTNESS" val="0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PA" val="v5.2.7"/>
</p:tagLst>
</file>

<file path=ppt/tags/tag38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2"/>
  <p:tag name="KSO_WM_UNIT_COMPATIBLE" val="0"/>
  <p:tag name="KSO_WM_UNIT_DIAGRAM_ISNUMVISUAL" val="0"/>
  <p:tag name="KSO_WM_UNIT_DIAGRAM_ISREFERUNIT" val="0"/>
  <p:tag name="KSO_WM_UNIT_HIGHLIGHT" val="0"/>
  <p:tag name="KSO_WM_UNIT_ID" val="diagram20205572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</p:tagLst>
</file>

<file path=ppt/tags/tag38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2"/>
  <p:tag name="KSO_WM_UNIT_COMPATIBLE" val="0"/>
  <p:tag name="KSO_WM_UNIT_DIAGRAM_ISNUMVISUAL" val="0"/>
  <p:tag name="KSO_WM_UNIT_DIAGRAM_ISREFERUNIT" val="0"/>
  <p:tag name="KSO_WM_UNIT_HIGHLIGHT" val="0"/>
  <p:tag name="KSO_WM_UNIT_ID" val="diagram20205572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</p:tagLst>
</file>

<file path=ppt/tags/tag38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2"/>
  <p:tag name="KSO_WM_UNIT_COMPATIBLE" val="0"/>
  <p:tag name="KSO_WM_UNIT_DIAGRAM_ISNUMVISUAL" val="0"/>
  <p:tag name="KSO_WM_UNIT_DIAGRAM_ISREFERUNIT" val="0"/>
  <p:tag name="KSO_WM_UNIT_HIGHLIGHT" val="0"/>
  <p:tag name="KSO_WM_UNIT_ID" val="diagram20205572_3*i*3"/>
  <p:tag name="KSO_WM_UNIT_INDEX" val="3"/>
  <p:tag name="KSO_WM_UNIT_LAYERLEVEL" val="1"/>
  <p:tag name="KSO_WM_UNIT_LINE_FILL_TYPE" val="2"/>
  <p:tag name="KSO_WM_UNIT_LINE_FORE_SCHEMECOLOR_INDEX" val="8"/>
  <p:tag name="KSO_WM_UNIT_TEXT_FILL_FORE_SCHEMECOLOR_INDEX" val="1"/>
  <p:tag name="KSO_WM_UNIT_TEXT_FILL_TYPE" val="1"/>
  <p:tag name="KSO_WM_UNIT_TYPE" val="i"/>
  <p:tag name="KSO_WM_UNIT_USESOURCEFORMAT_APPLY" val="0"/>
</p:tagLst>
</file>

<file path=ppt/tags/tag38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2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5572_3*l_h_i*1_4_1"/>
  <p:tag name="KSO_WM_UNIT_INDEX" val="1_4_1"/>
  <p:tag name="KSO_WM_UNIT_LAYERLEVEL" val="1_1_1"/>
  <p:tag name="KSO_WM_UNIT_LINE_FILL_TYPE" val="2"/>
  <p:tag name="KSO_WM_UNIT_LINE_FORE_SCHEMECOLOR_INDEX" val="8"/>
  <p:tag name="KSO_WM_UNIT_LINE_FORE_SCHEMECOLOR_INDEX_BRIGHTNESS" val="0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PA" val="v5.2.7"/>
</p:tagLst>
</file>

<file path=ppt/tags/tag39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2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5572_3*l_h_i*1_4_2"/>
  <p:tag name="KSO_WM_UNIT_INDEX" val="1_4_2"/>
  <p:tag name="KSO_WM_UNIT_LAYERLEVEL" val="1_1_1"/>
  <p:tag name="KSO_WM_UNIT_LINE_FILL_TYPE" val="2"/>
  <p:tag name="KSO_WM_UNIT_LINE_FORE_SCHEMECOLOR_INDEX" val="8"/>
  <p:tag name="KSO_WM_UNIT_LINE_FORE_SCHEMECOLOR_INDEX_BRIGHTNESS" val="0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PA" val="v5.2.7"/>
</p:tagLst>
</file>

<file path=ppt/tags/tag39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2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5572_3*l_h_i*1_4_3"/>
  <p:tag name="KSO_WM_UNIT_INDEX" val="1_4_3"/>
  <p:tag name="KSO_WM_UNIT_LAYERLEVEL" val="1_1_1"/>
  <p:tag name="KSO_WM_UNIT_LINE_FILL_TYPE" val="2"/>
  <p:tag name="KSO_WM_UNIT_LINE_FORE_SCHEMECOLOR_INDEX" val="8"/>
  <p:tag name="KSO_WM_UNIT_LINE_FORE_SCHEMECOLOR_INDEX_BRIGHTNESS" val="0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PA" val="v5.2.7"/>
</p:tagLst>
</file>

<file path=ppt/tags/tag39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2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5572_3*l_h_i*1_2_1"/>
  <p:tag name="KSO_WM_UNIT_INDEX" val="1_2_1"/>
  <p:tag name="KSO_WM_UNIT_LAYERLEVEL" val="1_1_1"/>
  <p:tag name="KSO_WM_UNIT_LINE_FILL_TYPE" val="2"/>
  <p:tag name="KSO_WM_UNIT_LINE_FORE_SCHEMECOLOR_INDEX" val="6"/>
  <p:tag name="KSO_WM_UNIT_LINE_FORE_SCHEMECOLOR_INDEX_BRIGHTNESS" val="0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PA" val="v5.2.7"/>
</p:tagLst>
</file>

<file path=ppt/tags/tag393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0T20:04:55&quot;,&quot;maxSize&quot;:{&quot;size1&quot;:22.2},&quot;minSize&quot;:{&quot;size1&quot;:13.5},&quot;normalSize&quot;:{&quot;size1&quot;:13.5},&quot;subLayout&quot;:[{&quot;id&quot;:&quot;2023-09-10T20:04:55&quot;,&quot;margin&quot;:{&quot;bottom&quot;:0.025999998673796654,&quot;left&quot;:2.117000102996826,&quot;right&quot;:1.2699999809265137,&quot;top&quot;:0.4230000376701355},&quot;type&quot;:0},{&quot;id&quot;:&quot;2023-09-10T20:04:55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42"/>
  <p:tag name="KSO_WM_TEMPLATE_MASTER_TYPE" val="0"/>
  <p:tag name="KSO_WM_TEMPLATE_SUBCATEGORY" val="25"/>
</p:tagLst>
</file>

<file path=ppt/tags/tag39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LINE_FILL_TYPE" val="5"/>
  <p:tag name="KSO_WM_UNIT_LINE_FORE_SCHEMECOLOR_INDEX_1" val="7"/>
  <p:tag name="KSO_WM_UNIT_LINE_FORE_SCHEMECOLOR_INDEX_1_BRIGHTNESS" val="0"/>
  <p:tag name="KSO_WM_UNIT_LINE_FORE_SCHEMECOLOR_INDEX_1_POS" val="0"/>
  <p:tag name="KSO_WM_UNIT_LINE_FORE_SCHEMECOLOR_INDEX_1_TRANS" val="0"/>
  <p:tag name="KSO_WM_UNIT_LINE_FORE_SCHEMECOLOR_INDEX_2" val="7"/>
  <p:tag name="KSO_WM_UNIT_LINE_FORE_SCHEMECOLOR_INDEX_2_BRIGHTNESS" val="0"/>
  <p:tag name="KSO_WM_UNIT_LINE_FORE_SCHEMECOLOR_INDEX_2_POS" val="0.77"/>
  <p:tag name="KSO_WM_UNIT_LINE_FORE_SCHEMECOLOR_INDEX_2_TRANS" val="0.6"/>
  <p:tag name="KSO_WM_UNIT_LINE_GRADIENT_ANGLE" val="0"/>
  <p:tag name="KSO_WM_UNIT_LINE_GRADIENT_DIRECTION" val="3"/>
  <p:tag name="KSO_WM_UNIT_LINE_GRADIENT_TYPE" val="0"/>
  <p:tag name="KSO_WM_UNIT_TYPE" val="i"/>
</p:tagLst>
</file>

<file path=ppt/tags/tag39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9"/>
  <p:tag name="KSO_WM_UNIT_FILL_FORE_SCHEMECOLOR_INDEX_1_BRIGHTNESS" val="0"/>
  <p:tag name="KSO_WM_UNIT_FILL_FORE_SCHEMECOLOR_INDEX_1_POS" val="0"/>
  <p:tag name="KSO_WM_UNIT_FILL_FORE_SCHEMECOLOR_INDEX_1_TRANS" val="0.2"/>
  <p:tag name="KSO_WM_UNIT_FILL_FORE_SCHEMECOLOR_INDEX_2" val="9"/>
  <p:tag name="KSO_WM_UNIT_FILL_FORE_SCHEMECOLOR_INDEX_2_BRIGHTNESS" val="0"/>
  <p:tag name="KSO_WM_UNIT_FILL_FORE_SCHEMECOLOR_INDEX_2_POS" val="0.32"/>
  <p:tag name="KSO_WM_UNIT_FILL_FORE_SCHEMECOLOR_INDEX_2_TRANS" val="1"/>
  <p:tag name="KSO_WM_UNIT_FILL_FORE_SCHEMECOLOR_INDEX_3" val="6"/>
  <p:tag name="KSO_WM_UNIT_FILL_FORE_SCHEMECOLOR_INDEX_3_BRIGHTNESS" val="0"/>
  <p:tag name="KSO_WM_UNIT_FILL_FORE_SCHEMECOLOR_INDEX_3_POS" val="0.66"/>
  <p:tag name="KSO_WM_UNIT_FILL_FORE_SCHEMECOLOR_INDEX_3_TRANS" val="1"/>
  <p:tag name="KSO_WM_UNIT_FILL_GRADIENT_ANGLE" val="135"/>
  <p:tag name="KSO_WM_UNIT_FILL_GRADIENT_DIRECTION" val="2"/>
  <p:tag name="KSO_WM_UNIT_FILL_GRADIENT_TYPE" val="0"/>
  <p:tag name="KSO_WM_UNIT_FILL_TYPE" val="3"/>
  <p:tag name="KSO_WM_UNIT_HIGHLIGHT" val="0"/>
  <p:tag name="KSO_WM_UNIT_ID" val="_12*i*2"/>
  <p:tag name="KSO_WM_UNIT_INDEX" val="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9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3"/>
  <p:tag name="KSO_WM_UNIT_INDEX" val="3"/>
  <p:tag name="KSO_WM_UNIT_LAYERLEVEL" val="1"/>
  <p:tag name="KSO_WM_UNIT_LINE_FILL_TYPE" val="5"/>
  <p:tag name="KSO_WM_UNIT_LINE_FORE_SCHEMECOLOR_INDEX_1" val="6"/>
  <p:tag name="KSO_WM_UNIT_LINE_FORE_SCHEMECOLOR_INDEX_1_BRIGHTNESS" val="0"/>
  <p:tag name="KSO_WM_UNIT_LINE_FORE_SCHEMECOLOR_INDEX_1_POS" val="0"/>
  <p:tag name="KSO_WM_UNIT_LINE_FORE_SCHEMECOLOR_INDEX_1_TRANS" val="0.3"/>
  <p:tag name="KSO_WM_UNIT_LINE_FORE_SCHEMECOLOR_INDEX_2" val="6"/>
  <p:tag name="KSO_WM_UNIT_LINE_FORE_SCHEMECOLOR_INDEX_2_BRIGHTNESS" val="0"/>
  <p:tag name="KSO_WM_UNIT_LINE_FORE_SCHEMECOLOR_INDEX_2_POS" val="0.08"/>
  <p:tag name="KSO_WM_UNIT_LINE_FORE_SCHEMECOLOR_INDEX_2_TRANS" val="0.48"/>
  <p:tag name="KSO_WM_UNIT_LINE_FORE_SCHEMECOLOR_INDEX_3" val="9"/>
  <p:tag name="KSO_WM_UNIT_LINE_FORE_SCHEMECOLOR_INDEX_3_BRIGHTNESS" val="0"/>
  <p:tag name="KSO_WM_UNIT_LINE_FORE_SCHEMECOLOR_INDEX_3_POS" val="0.3"/>
  <p:tag name="KSO_WM_UNIT_LINE_FORE_SCHEMECOLOR_INDEX_3_TRANS" val="1"/>
  <p:tag name="KSO_WM_UNIT_LINE_GRADIENT_ANGLE" val="135"/>
  <p:tag name="KSO_WM_UNIT_LINE_GRADIENT_DIRECTION" val="2"/>
  <p:tag name="KSO_WM_UNIT_LINE_GRADIENT_TYPE" val="0"/>
  <p:tag name="KSO_WM_UNIT_TEXT_LINE_FILL_TYPE" val="2"/>
  <p:tag name="KSO_WM_UNIT_TEXT_LINE_FORE_SCHEMECOLOR_INDEX" val="5"/>
  <p:tag name="KSO_WM_UNIT_TEXT_LINE_FORE_SCHEMECOLOR_INDEX_BRIGHTNESS" val="0"/>
  <p:tag name="KSO_WM_UNIT_TYPE" val="i"/>
</p:tagLst>
</file>

<file path=ppt/tags/tag39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9"/>
  <p:tag name="KSO_WM_UNIT_FILL_FORE_SCHEMECOLOR_INDEX_1_BRIGHTNESS" val="0"/>
  <p:tag name="KSO_WM_UNIT_FILL_FORE_SCHEMECOLOR_INDEX_1_POS" val="0"/>
  <p:tag name="KSO_WM_UNIT_FILL_FORE_SCHEMECOLOR_INDEX_1_TRANS" val="0.2"/>
  <p:tag name="KSO_WM_UNIT_FILL_FORE_SCHEMECOLOR_INDEX_2" val="9"/>
  <p:tag name="KSO_WM_UNIT_FILL_FORE_SCHEMECOLOR_INDEX_2_BRIGHTNESS" val="0"/>
  <p:tag name="KSO_WM_UNIT_FILL_FORE_SCHEMECOLOR_INDEX_2_POS" val="0.22"/>
  <p:tag name="KSO_WM_UNIT_FILL_FORE_SCHEMECOLOR_INDEX_2_TRANS" val="0.7"/>
  <p:tag name="KSO_WM_UNIT_FILL_FORE_SCHEMECOLOR_INDEX_3" val="9"/>
  <p:tag name="KSO_WM_UNIT_FILL_FORE_SCHEMECOLOR_INDEX_3_BRIGHTNESS" val="0"/>
  <p:tag name="KSO_WM_UNIT_FILL_FORE_SCHEMECOLOR_INDEX_3_POS" val="0.49"/>
  <p:tag name="KSO_WM_UNIT_FILL_FORE_SCHEMECOLOR_INDEX_3_TRANS" val="1"/>
  <p:tag name="KSO_WM_UNIT_FILL_FORE_SCHEMECOLOR_INDEX_4" val="6"/>
  <p:tag name="KSO_WM_UNIT_FILL_FORE_SCHEMECOLOR_INDEX_4_BRIGHTNESS" val="0"/>
  <p:tag name="KSO_WM_UNIT_FILL_FORE_SCHEMECOLOR_INDEX_4_POS" val="1"/>
  <p:tag name="KSO_WM_UNIT_FILL_FORE_SCHEMECOLOR_INDEX_4_TRANS" val="1"/>
  <p:tag name="KSO_WM_UNIT_FILL_GRADIENT_ANGLE" val="135"/>
  <p:tag name="KSO_WM_UNIT_FILL_GRADIENT_DIRECTION" val="2"/>
  <p:tag name="KSO_WM_UNIT_FILL_GRADIENT_TYPE" val="0"/>
  <p:tag name="KSO_WM_UNIT_FILL_TYPE" val="3"/>
  <p:tag name="KSO_WM_UNIT_HIGHLIGHT" val="0"/>
  <p:tag name="KSO_WM_UNIT_ID" val="_12*i*4"/>
  <p:tag name="KSO_WM_UNIT_INDEX" val="4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9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5"/>
  <p:tag name="KSO_WM_UNIT_INDEX" val="5"/>
  <p:tag name="KSO_WM_UNIT_LAYERLEVEL" val="1"/>
  <p:tag name="KSO_WM_UNIT_LINE_FILL_TYPE" val="5"/>
  <p:tag name="KSO_WM_UNIT_LINE_FORE_SCHEMECOLOR_INDEX_1" val="6"/>
  <p:tag name="KSO_WM_UNIT_LINE_FORE_SCHEMECOLOR_INDEX_1_BRIGHTNESS" val="0"/>
  <p:tag name="KSO_WM_UNIT_LINE_FORE_SCHEMECOLOR_INDEX_1_POS" val="0"/>
  <p:tag name="KSO_WM_UNIT_LINE_FORE_SCHEMECOLOR_INDEX_1_TRANS" val="0.3"/>
  <p:tag name="KSO_WM_UNIT_LINE_FORE_SCHEMECOLOR_INDEX_2" val="6"/>
  <p:tag name="KSO_WM_UNIT_LINE_FORE_SCHEMECOLOR_INDEX_2_BRIGHTNESS" val="0"/>
  <p:tag name="KSO_WM_UNIT_LINE_FORE_SCHEMECOLOR_INDEX_2_POS" val="0.08"/>
  <p:tag name="KSO_WM_UNIT_LINE_FORE_SCHEMECOLOR_INDEX_2_TRANS" val="0.48"/>
  <p:tag name="KSO_WM_UNIT_LINE_FORE_SCHEMECOLOR_INDEX_3" val="9"/>
  <p:tag name="KSO_WM_UNIT_LINE_FORE_SCHEMECOLOR_INDEX_3_BRIGHTNESS" val="0"/>
  <p:tag name="KSO_WM_UNIT_LINE_FORE_SCHEMECOLOR_INDEX_3_POS" val="0.41"/>
  <p:tag name="KSO_WM_UNIT_LINE_FORE_SCHEMECOLOR_INDEX_3_TRANS" val="1"/>
  <p:tag name="KSO_WM_UNIT_LINE_GRADIENT_ANGLE" val="135"/>
  <p:tag name="KSO_WM_UNIT_LINE_GRADIENT_DIRECTION" val="2"/>
  <p:tag name="KSO_WM_UNIT_LINE_GRADIENT_TYPE" val="0"/>
  <p:tag name="KSO_WM_UNIT_TEXT_LINE_FILL_TYPE" val="2"/>
  <p:tag name="KSO_WM_UNIT_TEXT_LINE_FORE_SCHEMECOLOR_INDEX" val="5"/>
  <p:tag name="KSO_WM_UNIT_TEXT_LINE_FORE_SCHEMECOLOR_INDEX_BRIGHTNESS" val="0"/>
  <p:tag name="KSO_WM_UNIT_TYPE" val="i"/>
</p:tagLst>
</file>

<file path=ppt/tags/tag39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59"/>
  <p:tag name="KSO_WM_UNIT_FILL_FORE_SCHEMECOLOR_INDEX_2_TRANS" val="0.66"/>
  <p:tag name="KSO_WM_UNIT_FILL_FORE_SCHEMECOLOR_INDEX_3" val="7"/>
  <p:tag name="KSO_WM_UNIT_FILL_FORE_SCHEMECOLOR_INDEX_3_BRIGHTNESS" val="0"/>
  <p:tag name="KSO_WM_UNIT_FILL_FORE_SCHEMECOLOR_INDEX_3_POS" val="1"/>
  <p:tag name="KSO_WM_UNIT_FILL_FORE_SCHEMECOLOR_INDEX_3_TRANS" val="1"/>
  <p:tag name="KSO_WM_UNIT_FILL_GRADIENT_ANGLE" val="135"/>
  <p:tag name="KSO_WM_UNIT_FILL_GRADIENT_DIRECTION" val="2"/>
  <p:tag name="KSO_WM_UNIT_FILL_GRADIENT_TYPE" val="0"/>
  <p:tag name="KSO_WM_UNIT_FILL_TYPE" val="3"/>
  <p:tag name="KSO_WM_UNIT_HIGHLIGHT" val="0"/>
  <p:tag name="KSO_WM_UNIT_ID" val="_12*i*6"/>
  <p:tag name="KSO_WM_UNIT_INDEX" val="6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40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7"/>
  <p:tag name="KSO_WM_UNIT_INDEX" val="7"/>
  <p:tag name="KSO_WM_UNIT_LAYERLEVEL" val="1"/>
  <p:tag name="KSO_WM_UNIT_LINE_FILL_TYPE" val="5"/>
  <p:tag name="KSO_WM_UNIT_LINE_FORE_SCHEMECOLOR_INDEX_1" val="6"/>
  <p:tag name="KSO_WM_UNIT_LINE_FORE_SCHEMECOLOR_INDEX_1_BRIGHTNESS" val="0.8"/>
  <p:tag name="KSO_WM_UNIT_LINE_FORE_SCHEMECOLOR_INDEX_1_POS" val="0"/>
  <p:tag name="KSO_WM_UNIT_LINE_FORE_SCHEMECOLOR_INDEX_1_TRANS" val="0.45"/>
  <p:tag name="KSO_WM_UNIT_LINE_FORE_SCHEMECOLOR_INDEX_2" val="7"/>
  <p:tag name="KSO_WM_UNIT_LINE_FORE_SCHEMECOLOR_INDEX_2_BRIGHTNESS" val="0"/>
  <p:tag name="KSO_WM_UNIT_LINE_FORE_SCHEMECOLOR_INDEX_2_POS" val="0.69"/>
  <p:tag name="KSO_WM_UNIT_LINE_FORE_SCHEMECOLOR_INDEX_2_TRANS" val="1"/>
  <p:tag name="KSO_WM_UNIT_LINE_GRADIENT_ANGLE" val="135"/>
  <p:tag name="KSO_WM_UNIT_LINE_GRADIENT_DIRECTION" val="2"/>
  <p:tag name="KSO_WM_UNIT_LINE_GRADIENT_TYPE" val="0"/>
  <p:tag name="KSO_WM_UNIT_TEXT_LINE_FILL_TYPE" val="2"/>
  <p:tag name="KSO_WM_UNIT_TEXT_LINE_FORE_SCHEMECOLOR_INDEX" val="5"/>
  <p:tag name="KSO_WM_UNIT_TEXT_LINE_FORE_SCHEMECOLOR_INDEX_BRIGHTNESS" val="0"/>
  <p:tag name="KSO_WM_UNIT_TYPE" val="i"/>
</p:tagLst>
</file>

<file path=ppt/tags/tag401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402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40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4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28774_4*l_h_i*1_1_1"/>
  <p:tag name="KSO_WM_UNIT_INDEX" val="1_1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0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74_4*l_h_i*1_1_2"/>
  <p:tag name="KSO_WM_UNIT_INDEX" val="1_1_2"/>
  <p:tag name="KSO_WM_UNIT_LAYERLEVEL" val="1_1_1"/>
  <p:tag name="KSO_WM_UNIT_SHADOW_SCHEMECOLOR_INDEX" val="5"/>
  <p:tag name="KSO_WM_UNIT_SHADOW_SCHEMECOLOR_INDEX_BRIGHTNESS" val="-0.25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0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4"/>
  <p:tag name="KSO_WM_UNIT_COMPATIBLE" val="0"/>
  <p:tag name="KSO_WM_UNIT_DIAGRAM_ISNUMVISUAL" val="0"/>
  <p:tag name="KSO_WM_UNIT_DIAGRAM_ISREFERUNIT" val="0"/>
  <p:tag name="KSO_WM_UNIT_HIGHLIGHT" val="0"/>
  <p:tag name="KSO_WM_UNIT_ID" val="diagram20228774_4*l_h_f*1_1_1"/>
  <p:tag name="KSO_WM_UNIT_INDEX" val="1_1_1"/>
  <p:tag name="KSO_WM_UNIT_LAYERLEVEL" val="1_1_1"/>
  <p:tag name="KSO_WM_UNIT_NOCLEAR" val="0"/>
  <p:tag name="KSO_WM_UNIT_PRESET_TEXT" val="点击此处添加正文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40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4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28774_4*l_h_i*1_2_1"/>
  <p:tag name="KSO_WM_UNIT_INDEX" val="1_2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0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4"/>
  <p:tag name="KSO_WM_UNIT_COMPATIBLE" val="0"/>
  <p:tag name="KSO_WM_UNIT_DIAGRAM_ISNUMVISUAL" val="0"/>
  <p:tag name="KSO_WM_UNIT_DIAGRAM_ISREFERUNIT" val="0"/>
  <p:tag name="KSO_WM_UNIT_FILL_FORE_SCHEMECOLOR_INDEX" val="9"/>
  <p:tag name="KSO_WM_UNIT_FILL_FORE_SCHEMECOLOR_INDEX_BRIGHTNESS" val="0"/>
  <p:tag name="KSO_WM_UNIT_FILL_TYPE" val="1"/>
  <p:tag name="KSO_WM_UNIT_HIGHLIGHT" val="0"/>
  <p:tag name="KSO_WM_UNIT_ID" val="diagram20228774_4*l_h_i*1_2_2"/>
  <p:tag name="KSO_WM_UNIT_INDEX" val="1_2_2"/>
  <p:tag name="KSO_WM_UNIT_LAYERLEVEL" val="1_1_1"/>
  <p:tag name="KSO_WM_UNIT_SHADOW_SCHEMECOLOR_INDEX" val="9"/>
  <p:tag name="KSO_WM_UNIT_SHADOW_SCHEMECOLOR_INDEX_BRIGHTNESS" val="-0.25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0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4"/>
  <p:tag name="KSO_WM_UNIT_COMPATIBLE" val="0"/>
  <p:tag name="KSO_WM_UNIT_DIAGRAM_ISNUMVISUAL" val="0"/>
  <p:tag name="KSO_WM_UNIT_DIAGRAM_ISREFERUNIT" val="0"/>
  <p:tag name="KSO_WM_UNIT_HIGHLIGHT" val="0"/>
  <p:tag name="KSO_WM_UNIT_ID" val="diagram20228774_4*l_h_f*1_2_1"/>
  <p:tag name="KSO_WM_UNIT_INDEX" val="1_2_1"/>
  <p:tag name="KSO_WM_UNIT_LAYERLEVEL" val="1_1_1"/>
  <p:tag name="KSO_WM_UNIT_NOCLEAR" val="0"/>
  <p:tag name="KSO_WM_UNIT_PRESET_TEXT" val="点击此处添加正文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40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4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28774_4*l_h_i*1_3_1"/>
  <p:tag name="KSO_WM_UNIT_INDEX" val="1_3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1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74_4*l_h_i*1_3_2"/>
  <p:tag name="KSO_WM_UNIT_INDEX" val="1_3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1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4"/>
  <p:tag name="KSO_WM_UNIT_COMPATIBLE" val="0"/>
  <p:tag name="KSO_WM_UNIT_DIAGRAM_ISNUMVISUAL" val="0"/>
  <p:tag name="KSO_WM_UNIT_DIAGRAM_ISREFERUNIT" val="0"/>
  <p:tag name="KSO_WM_UNIT_HIGHLIGHT" val="0"/>
  <p:tag name="KSO_WM_UNIT_ID" val="diagram20228774_4*l_h_f*1_3_1"/>
  <p:tag name="KSO_WM_UNIT_INDEX" val="1_3_1"/>
  <p:tag name="KSO_WM_UNIT_LAYERLEVEL" val="1_1_1"/>
  <p:tag name="KSO_WM_UNIT_NOCLEAR" val="0"/>
  <p:tag name="KSO_WM_UNIT_PRESET_TEXT" val="点击此处添加正文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41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4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28774_4*l_h_i*1_4_1"/>
  <p:tag name="KSO_WM_UNIT_INDEX" val="1_4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1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4"/>
  <p:tag name="KSO_WM_UNIT_COMPATIBLE" val="0"/>
  <p:tag name="KSO_WM_UNIT_DIAGRAM_ISNUMVISUAL" val="0"/>
  <p:tag name="KSO_WM_UNIT_DIAGRAM_ISREFERUNIT" val="0"/>
  <p:tag name="KSO_WM_UNIT_FILL_FORE_SCHEMECOLOR_INDEX" val="9"/>
  <p:tag name="KSO_WM_UNIT_FILL_FORE_SCHEMECOLOR_INDEX_BRIGHTNESS" val="0"/>
  <p:tag name="KSO_WM_UNIT_FILL_TYPE" val="1"/>
  <p:tag name="KSO_WM_UNIT_HIGHLIGHT" val="0"/>
  <p:tag name="KSO_WM_UNIT_ID" val="diagram20228774_4*l_h_i*1_4_2"/>
  <p:tag name="KSO_WM_UNIT_INDEX" val="1_4_2"/>
  <p:tag name="KSO_WM_UNIT_LAYERLEVEL" val="1_1_1"/>
  <p:tag name="KSO_WM_UNIT_SHADOW_SCHEMECOLOR_INDEX" val="9"/>
  <p:tag name="KSO_WM_UNIT_SHADOW_SCHEMECOLOR_INDEX_BRIGHTNESS" val="-0.25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1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4"/>
  <p:tag name="KSO_WM_UNIT_COMPATIBLE" val="0"/>
  <p:tag name="KSO_WM_UNIT_DIAGRAM_ISNUMVISUAL" val="0"/>
  <p:tag name="KSO_WM_UNIT_DIAGRAM_ISREFERUNIT" val="0"/>
  <p:tag name="KSO_WM_UNIT_HIGHLIGHT" val="0"/>
  <p:tag name="KSO_WM_UNIT_ID" val="diagram20228774_4*l_h_f*1_4_1"/>
  <p:tag name="KSO_WM_UNIT_INDEX" val="1_4_1"/>
  <p:tag name="KSO_WM_UNIT_LAYERLEVEL" val="1_1_1"/>
  <p:tag name="KSO_WM_UNIT_NOCLEAR" val="0"/>
  <p:tag name="KSO_WM_UNIT_PRESET_TEXT" val="点击此处添加正文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41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4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28774_4*l_h_i*1_5_1"/>
  <p:tag name="KSO_WM_UNIT_INDEX" val="1_5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1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74_4*l_h_i*1_5_2"/>
  <p:tag name="KSO_WM_UNIT_INDEX" val="1_5_2"/>
  <p:tag name="KSO_WM_UNIT_LAYERLEVEL" val="1_1_1"/>
  <p:tag name="KSO_WM_UNIT_SHADOW_SCHEMECOLOR_INDEX" val="5"/>
  <p:tag name="KSO_WM_UNIT_SHADOW_SCHEMECOLOR_INDEX_BRIGHTNESS" val="-0.25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1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4"/>
  <p:tag name="KSO_WM_UNIT_COMPATIBLE" val="0"/>
  <p:tag name="KSO_WM_UNIT_DIAGRAM_ISNUMVISUAL" val="0"/>
  <p:tag name="KSO_WM_UNIT_DIAGRAM_ISREFERUNIT" val="0"/>
  <p:tag name="KSO_WM_UNIT_HIGHLIGHT" val="0"/>
  <p:tag name="KSO_WM_UNIT_ID" val="diagram20228774_4*l_h_f*1_5_1"/>
  <p:tag name="KSO_WM_UNIT_INDEX" val="1_5_1"/>
  <p:tag name="KSO_WM_UNIT_LAYERLEVEL" val="1_1_1"/>
  <p:tag name="KSO_WM_UNIT_NOCLEAR" val="0"/>
  <p:tag name="KSO_WM_UNIT_PRESET_TEXT" val="点击此处添加正文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418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0T20:04:56&quot;,&quot;maxSize&quot;:{&quot;size1&quot;:22.2},&quot;minSize&quot;:{&quot;size1&quot;:13.5},&quot;normalSize&quot;:{&quot;size1&quot;:13.5},&quot;subLayout&quot;:[{&quot;id&quot;:&quot;2023-09-10T20:04:56&quot;,&quot;margin&quot;:{&quot;bottom&quot;:0.025999998673796654,&quot;left&quot;:2.117000102996826,&quot;right&quot;:1.2699999809265137,&quot;top&quot;:0.4230000376701355},&quot;type&quot;:0},{&quot;id&quot;:&quot;2023-09-10T20:04:56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42"/>
  <p:tag name="KSO_WM_TEMPLATE_MASTER_TYPE" val="0"/>
  <p:tag name="KSO_WM_TEMPLATE_SUBCATEGORY" val="25"/>
</p:tagLst>
</file>

<file path=ppt/tags/tag41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LINE_FILL_TYPE" val="5"/>
  <p:tag name="KSO_WM_UNIT_LINE_FORE_SCHEMECOLOR_INDEX_1" val="7"/>
  <p:tag name="KSO_WM_UNIT_LINE_FORE_SCHEMECOLOR_INDEX_1_BRIGHTNESS" val="0"/>
  <p:tag name="KSO_WM_UNIT_LINE_FORE_SCHEMECOLOR_INDEX_1_POS" val="0"/>
  <p:tag name="KSO_WM_UNIT_LINE_FORE_SCHEMECOLOR_INDEX_1_TRANS" val="0"/>
  <p:tag name="KSO_WM_UNIT_LINE_FORE_SCHEMECOLOR_INDEX_2" val="7"/>
  <p:tag name="KSO_WM_UNIT_LINE_FORE_SCHEMECOLOR_INDEX_2_BRIGHTNESS" val="0"/>
  <p:tag name="KSO_WM_UNIT_LINE_FORE_SCHEMECOLOR_INDEX_2_POS" val="0.77"/>
  <p:tag name="KSO_WM_UNIT_LINE_FORE_SCHEMECOLOR_INDEX_2_TRANS" val="0.6"/>
  <p:tag name="KSO_WM_UNIT_LINE_GRADIENT_ANGLE" val="0"/>
  <p:tag name="KSO_WM_UNIT_LINE_GRADIENT_DIRECTION" val="3"/>
  <p:tag name="KSO_WM_UNIT_LINE_GRADIENT_TYPE" val="0"/>
  <p:tag name="KSO_WM_UNIT_TYPE" val="i"/>
</p:tagLst>
</file>

<file path=ppt/tags/tag42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9"/>
  <p:tag name="KSO_WM_UNIT_FILL_FORE_SCHEMECOLOR_INDEX_1_BRIGHTNESS" val="0"/>
  <p:tag name="KSO_WM_UNIT_FILL_FORE_SCHEMECOLOR_INDEX_1_POS" val="0"/>
  <p:tag name="KSO_WM_UNIT_FILL_FORE_SCHEMECOLOR_INDEX_1_TRANS" val="0.2"/>
  <p:tag name="KSO_WM_UNIT_FILL_FORE_SCHEMECOLOR_INDEX_2" val="9"/>
  <p:tag name="KSO_WM_UNIT_FILL_FORE_SCHEMECOLOR_INDEX_2_BRIGHTNESS" val="0"/>
  <p:tag name="KSO_WM_UNIT_FILL_FORE_SCHEMECOLOR_INDEX_2_POS" val="0.32"/>
  <p:tag name="KSO_WM_UNIT_FILL_FORE_SCHEMECOLOR_INDEX_2_TRANS" val="1"/>
  <p:tag name="KSO_WM_UNIT_FILL_FORE_SCHEMECOLOR_INDEX_3" val="6"/>
  <p:tag name="KSO_WM_UNIT_FILL_FORE_SCHEMECOLOR_INDEX_3_BRIGHTNESS" val="0"/>
  <p:tag name="KSO_WM_UNIT_FILL_FORE_SCHEMECOLOR_INDEX_3_POS" val="0.66"/>
  <p:tag name="KSO_WM_UNIT_FILL_FORE_SCHEMECOLOR_INDEX_3_TRANS" val="1"/>
  <p:tag name="KSO_WM_UNIT_FILL_GRADIENT_ANGLE" val="135"/>
  <p:tag name="KSO_WM_UNIT_FILL_GRADIENT_DIRECTION" val="2"/>
  <p:tag name="KSO_WM_UNIT_FILL_GRADIENT_TYPE" val="0"/>
  <p:tag name="KSO_WM_UNIT_FILL_TYPE" val="3"/>
  <p:tag name="KSO_WM_UNIT_HIGHLIGHT" val="0"/>
  <p:tag name="KSO_WM_UNIT_ID" val="_12*i*2"/>
  <p:tag name="KSO_WM_UNIT_INDEX" val="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42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3"/>
  <p:tag name="KSO_WM_UNIT_INDEX" val="3"/>
  <p:tag name="KSO_WM_UNIT_LAYERLEVEL" val="1"/>
  <p:tag name="KSO_WM_UNIT_LINE_FILL_TYPE" val="5"/>
  <p:tag name="KSO_WM_UNIT_LINE_FORE_SCHEMECOLOR_INDEX_1" val="6"/>
  <p:tag name="KSO_WM_UNIT_LINE_FORE_SCHEMECOLOR_INDEX_1_BRIGHTNESS" val="0"/>
  <p:tag name="KSO_WM_UNIT_LINE_FORE_SCHEMECOLOR_INDEX_1_POS" val="0"/>
  <p:tag name="KSO_WM_UNIT_LINE_FORE_SCHEMECOLOR_INDEX_1_TRANS" val="0.3"/>
  <p:tag name="KSO_WM_UNIT_LINE_FORE_SCHEMECOLOR_INDEX_2" val="6"/>
  <p:tag name="KSO_WM_UNIT_LINE_FORE_SCHEMECOLOR_INDEX_2_BRIGHTNESS" val="0"/>
  <p:tag name="KSO_WM_UNIT_LINE_FORE_SCHEMECOLOR_INDEX_2_POS" val="0.08"/>
  <p:tag name="KSO_WM_UNIT_LINE_FORE_SCHEMECOLOR_INDEX_2_TRANS" val="0.48"/>
  <p:tag name="KSO_WM_UNIT_LINE_FORE_SCHEMECOLOR_INDEX_3" val="9"/>
  <p:tag name="KSO_WM_UNIT_LINE_FORE_SCHEMECOLOR_INDEX_3_BRIGHTNESS" val="0"/>
  <p:tag name="KSO_WM_UNIT_LINE_FORE_SCHEMECOLOR_INDEX_3_POS" val="0.3"/>
  <p:tag name="KSO_WM_UNIT_LINE_FORE_SCHEMECOLOR_INDEX_3_TRANS" val="1"/>
  <p:tag name="KSO_WM_UNIT_LINE_GRADIENT_ANGLE" val="135"/>
  <p:tag name="KSO_WM_UNIT_LINE_GRADIENT_DIRECTION" val="2"/>
  <p:tag name="KSO_WM_UNIT_LINE_GRADIENT_TYPE" val="0"/>
  <p:tag name="KSO_WM_UNIT_TEXT_LINE_FILL_TYPE" val="2"/>
  <p:tag name="KSO_WM_UNIT_TEXT_LINE_FORE_SCHEMECOLOR_INDEX" val="5"/>
  <p:tag name="KSO_WM_UNIT_TEXT_LINE_FORE_SCHEMECOLOR_INDEX_BRIGHTNESS" val="0"/>
  <p:tag name="KSO_WM_UNIT_TYPE" val="i"/>
</p:tagLst>
</file>

<file path=ppt/tags/tag42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9"/>
  <p:tag name="KSO_WM_UNIT_FILL_FORE_SCHEMECOLOR_INDEX_1_BRIGHTNESS" val="0"/>
  <p:tag name="KSO_WM_UNIT_FILL_FORE_SCHEMECOLOR_INDEX_1_POS" val="0"/>
  <p:tag name="KSO_WM_UNIT_FILL_FORE_SCHEMECOLOR_INDEX_1_TRANS" val="0.2"/>
  <p:tag name="KSO_WM_UNIT_FILL_FORE_SCHEMECOLOR_INDEX_2" val="9"/>
  <p:tag name="KSO_WM_UNIT_FILL_FORE_SCHEMECOLOR_INDEX_2_BRIGHTNESS" val="0"/>
  <p:tag name="KSO_WM_UNIT_FILL_FORE_SCHEMECOLOR_INDEX_2_POS" val="0.22"/>
  <p:tag name="KSO_WM_UNIT_FILL_FORE_SCHEMECOLOR_INDEX_2_TRANS" val="0.7"/>
  <p:tag name="KSO_WM_UNIT_FILL_FORE_SCHEMECOLOR_INDEX_3" val="9"/>
  <p:tag name="KSO_WM_UNIT_FILL_FORE_SCHEMECOLOR_INDEX_3_BRIGHTNESS" val="0"/>
  <p:tag name="KSO_WM_UNIT_FILL_FORE_SCHEMECOLOR_INDEX_3_POS" val="0.49"/>
  <p:tag name="KSO_WM_UNIT_FILL_FORE_SCHEMECOLOR_INDEX_3_TRANS" val="1"/>
  <p:tag name="KSO_WM_UNIT_FILL_FORE_SCHEMECOLOR_INDEX_4" val="6"/>
  <p:tag name="KSO_WM_UNIT_FILL_FORE_SCHEMECOLOR_INDEX_4_BRIGHTNESS" val="0"/>
  <p:tag name="KSO_WM_UNIT_FILL_FORE_SCHEMECOLOR_INDEX_4_POS" val="1"/>
  <p:tag name="KSO_WM_UNIT_FILL_FORE_SCHEMECOLOR_INDEX_4_TRANS" val="1"/>
  <p:tag name="KSO_WM_UNIT_FILL_GRADIENT_ANGLE" val="135"/>
  <p:tag name="KSO_WM_UNIT_FILL_GRADIENT_DIRECTION" val="2"/>
  <p:tag name="KSO_WM_UNIT_FILL_GRADIENT_TYPE" val="0"/>
  <p:tag name="KSO_WM_UNIT_FILL_TYPE" val="3"/>
  <p:tag name="KSO_WM_UNIT_HIGHLIGHT" val="0"/>
  <p:tag name="KSO_WM_UNIT_ID" val="_12*i*4"/>
  <p:tag name="KSO_WM_UNIT_INDEX" val="4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42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5"/>
  <p:tag name="KSO_WM_UNIT_INDEX" val="5"/>
  <p:tag name="KSO_WM_UNIT_LAYERLEVEL" val="1"/>
  <p:tag name="KSO_WM_UNIT_LINE_FILL_TYPE" val="5"/>
  <p:tag name="KSO_WM_UNIT_LINE_FORE_SCHEMECOLOR_INDEX_1" val="6"/>
  <p:tag name="KSO_WM_UNIT_LINE_FORE_SCHEMECOLOR_INDEX_1_BRIGHTNESS" val="0"/>
  <p:tag name="KSO_WM_UNIT_LINE_FORE_SCHEMECOLOR_INDEX_1_POS" val="0"/>
  <p:tag name="KSO_WM_UNIT_LINE_FORE_SCHEMECOLOR_INDEX_1_TRANS" val="0.3"/>
  <p:tag name="KSO_WM_UNIT_LINE_FORE_SCHEMECOLOR_INDEX_2" val="6"/>
  <p:tag name="KSO_WM_UNIT_LINE_FORE_SCHEMECOLOR_INDEX_2_BRIGHTNESS" val="0"/>
  <p:tag name="KSO_WM_UNIT_LINE_FORE_SCHEMECOLOR_INDEX_2_POS" val="0.08"/>
  <p:tag name="KSO_WM_UNIT_LINE_FORE_SCHEMECOLOR_INDEX_2_TRANS" val="0.48"/>
  <p:tag name="KSO_WM_UNIT_LINE_FORE_SCHEMECOLOR_INDEX_3" val="9"/>
  <p:tag name="KSO_WM_UNIT_LINE_FORE_SCHEMECOLOR_INDEX_3_BRIGHTNESS" val="0"/>
  <p:tag name="KSO_WM_UNIT_LINE_FORE_SCHEMECOLOR_INDEX_3_POS" val="0.41"/>
  <p:tag name="KSO_WM_UNIT_LINE_FORE_SCHEMECOLOR_INDEX_3_TRANS" val="1"/>
  <p:tag name="KSO_WM_UNIT_LINE_GRADIENT_ANGLE" val="135"/>
  <p:tag name="KSO_WM_UNIT_LINE_GRADIENT_DIRECTION" val="2"/>
  <p:tag name="KSO_WM_UNIT_LINE_GRADIENT_TYPE" val="0"/>
  <p:tag name="KSO_WM_UNIT_TEXT_LINE_FILL_TYPE" val="2"/>
  <p:tag name="KSO_WM_UNIT_TEXT_LINE_FORE_SCHEMECOLOR_INDEX" val="5"/>
  <p:tag name="KSO_WM_UNIT_TEXT_LINE_FORE_SCHEMECOLOR_INDEX_BRIGHTNESS" val="0"/>
  <p:tag name="KSO_WM_UNIT_TYPE" val="i"/>
</p:tagLst>
</file>

<file path=ppt/tags/tag42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59"/>
  <p:tag name="KSO_WM_UNIT_FILL_FORE_SCHEMECOLOR_INDEX_2_TRANS" val="0.66"/>
  <p:tag name="KSO_WM_UNIT_FILL_FORE_SCHEMECOLOR_INDEX_3" val="7"/>
  <p:tag name="KSO_WM_UNIT_FILL_FORE_SCHEMECOLOR_INDEX_3_BRIGHTNESS" val="0"/>
  <p:tag name="KSO_WM_UNIT_FILL_FORE_SCHEMECOLOR_INDEX_3_POS" val="1"/>
  <p:tag name="KSO_WM_UNIT_FILL_FORE_SCHEMECOLOR_INDEX_3_TRANS" val="1"/>
  <p:tag name="KSO_WM_UNIT_FILL_GRADIENT_ANGLE" val="135"/>
  <p:tag name="KSO_WM_UNIT_FILL_GRADIENT_DIRECTION" val="2"/>
  <p:tag name="KSO_WM_UNIT_FILL_GRADIENT_TYPE" val="0"/>
  <p:tag name="KSO_WM_UNIT_FILL_TYPE" val="3"/>
  <p:tag name="KSO_WM_UNIT_HIGHLIGHT" val="0"/>
  <p:tag name="KSO_WM_UNIT_ID" val="_12*i*6"/>
  <p:tag name="KSO_WM_UNIT_INDEX" val="6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42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7"/>
  <p:tag name="KSO_WM_UNIT_INDEX" val="7"/>
  <p:tag name="KSO_WM_UNIT_LAYERLEVEL" val="1"/>
  <p:tag name="KSO_WM_UNIT_LINE_FILL_TYPE" val="5"/>
  <p:tag name="KSO_WM_UNIT_LINE_FORE_SCHEMECOLOR_INDEX_1" val="6"/>
  <p:tag name="KSO_WM_UNIT_LINE_FORE_SCHEMECOLOR_INDEX_1_BRIGHTNESS" val="0.8"/>
  <p:tag name="KSO_WM_UNIT_LINE_FORE_SCHEMECOLOR_INDEX_1_POS" val="0"/>
  <p:tag name="KSO_WM_UNIT_LINE_FORE_SCHEMECOLOR_INDEX_1_TRANS" val="0.45"/>
  <p:tag name="KSO_WM_UNIT_LINE_FORE_SCHEMECOLOR_INDEX_2" val="7"/>
  <p:tag name="KSO_WM_UNIT_LINE_FORE_SCHEMECOLOR_INDEX_2_BRIGHTNESS" val="0"/>
  <p:tag name="KSO_WM_UNIT_LINE_FORE_SCHEMECOLOR_INDEX_2_POS" val="0.69"/>
  <p:tag name="KSO_WM_UNIT_LINE_FORE_SCHEMECOLOR_INDEX_2_TRANS" val="1"/>
  <p:tag name="KSO_WM_UNIT_LINE_GRADIENT_ANGLE" val="135"/>
  <p:tag name="KSO_WM_UNIT_LINE_GRADIENT_DIRECTION" val="2"/>
  <p:tag name="KSO_WM_UNIT_LINE_GRADIENT_TYPE" val="0"/>
  <p:tag name="KSO_WM_UNIT_TEXT_LINE_FILL_TYPE" val="2"/>
  <p:tag name="KSO_WM_UNIT_TEXT_LINE_FORE_SCHEMECOLOR_INDEX" val="5"/>
  <p:tag name="KSO_WM_UNIT_TEXT_LINE_FORE_SCHEMECOLOR_INDEX_BRIGHTNESS" val="0"/>
  <p:tag name="KSO_WM_UNIT_TYPE" val="i"/>
</p:tagLst>
</file>

<file path=ppt/tags/tag426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427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42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5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5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4*l_h_i*1_1_1"/>
  <p:tag name="KSO_WM_UNIT_INDEX" val="1_1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2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HIGHLIGHT" val="0"/>
  <p:tag name="KSO_WM_UNIT_ID" val="diagram20228771_4*l_h_f*1_1_1"/>
  <p:tag name="KSO_WM_UNIT_INDEX" val="1_1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43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5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5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4*l_h_i*1_1_3"/>
  <p:tag name="KSO_WM_UNIT_INDEX" val="1_1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3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5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5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4*l_h_i*1_1_4"/>
  <p:tag name="KSO_WM_UNIT_INDEX" val="1_1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3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5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5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4*l_h_i*1_1_2"/>
  <p:tag name="KSO_WM_UNIT_INDEX" val="1_1_2"/>
  <p:tag name="KSO_WM_UNIT_LAYERLEVEL" val="1_1_1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3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6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6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4*l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3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HIGHLIGHT" val="0"/>
  <p:tag name="KSO_WM_UNIT_ID" val="diagram20228771_4*l_h_f*1_2_1"/>
  <p:tag name="KSO_WM_UNIT_INDEX" val="1_2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43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6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6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4*l_h_i*1_2_3"/>
  <p:tag name="KSO_WM_UNIT_INDEX" val="1_2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3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6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6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4*l_h_i*1_2_4"/>
  <p:tag name="KSO_WM_UNIT_INDEX" val="1_2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3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6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6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4*l_h_i*1_2_2"/>
  <p:tag name="KSO_WM_UNIT_INDEX" val="1_2_2"/>
  <p:tag name="KSO_WM_UNIT_LAYERLEVEL" val="1_1_1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3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5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5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4*l_h_i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3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HIGHLIGHT" val="0"/>
  <p:tag name="KSO_WM_UNIT_ID" val="diagram20228771_4*l_h_f*1_3_1"/>
  <p:tag name="KSO_WM_UNIT_INDEX" val="1_3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44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5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5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4*l_h_i*1_3_3"/>
  <p:tag name="KSO_WM_UNIT_INDEX" val="1_3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4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5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5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4*l_h_i*1_3_4"/>
  <p:tag name="KSO_WM_UNIT_INDEX" val="1_3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4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5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5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4*l_h_i*1_3_2"/>
  <p:tag name="KSO_WM_UNIT_INDEX" val="1_3_2"/>
  <p:tag name="KSO_WM_UNIT_LAYERLEVEL" val="1_1_1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4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6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6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4*l_h_i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4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HIGHLIGHT" val="0"/>
  <p:tag name="KSO_WM_UNIT_ID" val="diagram20228771_4*l_h_f*1_4_1"/>
  <p:tag name="KSO_WM_UNIT_INDEX" val="1_4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44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6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6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4*l_h_i*1_4_3"/>
  <p:tag name="KSO_WM_UNIT_INDEX" val="1_4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4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6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6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4*l_h_i*1_4_4"/>
  <p:tag name="KSO_WM_UNIT_INDEX" val="1_4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4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6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6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4*l_h_i*1_4_2"/>
  <p:tag name="KSO_WM_UNIT_INDEX" val="1_4_2"/>
  <p:tag name="KSO_WM_UNIT_LAYERLEVEL" val="1_1_1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4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5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5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4*l_h_i*1_5_1"/>
  <p:tag name="KSO_WM_UNIT_INDEX" val="1_5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4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HIGHLIGHT" val="0"/>
  <p:tag name="KSO_WM_UNIT_ID" val="diagram20228771_4*l_h_f*1_5_1"/>
  <p:tag name="KSO_WM_UNIT_INDEX" val="1_5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45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5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5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4*l_h_i*1_5_3"/>
  <p:tag name="KSO_WM_UNIT_INDEX" val="1_5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5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5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5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4*l_h_i*1_5_4"/>
  <p:tag name="KSO_WM_UNIT_INDEX" val="1_5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5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5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5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4*l_h_i*1_5_2"/>
  <p:tag name="KSO_WM_UNIT_INDEX" val="1_5_2"/>
  <p:tag name="KSO_WM_UNIT_LAYERLEVEL" val="1_1_1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53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0T20:04:56&quot;,&quot;maxSize&quot;:{&quot;size1&quot;:22.2},&quot;minSize&quot;:{&quot;size1&quot;:13.5},&quot;normalSize&quot;:{&quot;size1&quot;:13.5},&quot;subLayout&quot;:[{&quot;id&quot;:&quot;2023-09-10T20:04:56&quot;,&quot;margin&quot;:{&quot;bottom&quot;:0.025999998673796654,&quot;left&quot;:2.117000102996826,&quot;right&quot;:1.2699999809265137,&quot;top&quot;:0.4230000376701355},&quot;type&quot;:0},{&quot;id&quot;:&quot;2023-09-10T20:04:56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42"/>
  <p:tag name="KSO_WM_TEMPLATE_MASTER_TYPE" val="0"/>
  <p:tag name="KSO_WM_TEMPLATE_SUBCATEGORY" val="25"/>
</p:tagLst>
</file>

<file path=ppt/tags/tag45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42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42_9*e*1"/>
  <p:tag name="KSO_WM_UNIT_INDEX" val="1"/>
  <p:tag name="KSO_WM_UNIT_LAYERLEVEL" val="1"/>
  <p:tag name="KSO_WM_UNIT_NOCLEAR" val="0"/>
  <p:tag name="KSO_WM_UNIT_PRESET_TEXT" val="01"/>
  <p:tag name="KSO_WM_UNIT_TEXT_FILL_FORE_SCHEMECOLOR_INDEX_1" val="8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8"/>
  <p:tag name="KSO_WM_UNIT_TEXT_FILL_FORE_SCHEMECOLOR_INDEX_2_BRIGHTNESS" val="0"/>
  <p:tag name="KSO_WM_UNIT_TEXT_FILL_FORE_SCHEMECOLOR_INDEX_2_POS" val="1"/>
  <p:tag name="KSO_WM_UNIT_TEXT_FILL_FORE_SCHEMECOLOR_INDEX_2_TRANS" val="1"/>
  <p:tag name="KSO_WM_UNIT_TEXT_FILL_GRADIENT_ANGLE" val="90"/>
  <p:tag name="KSO_WM_UNIT_TEXT_FILL_GRADIENT_DIRECTION" val="1"/>
  <p:tag name="KSO_WM_UNIT_TEXT_FILL_GRADIENT_TYPE" val="0"/>
  <p:tag name="KSO_WM_UNIT_TEXT_FILL_TYPE" val="3"/>
  <p:tag name="KSO_WM_UNIT_TYPE" val="e"/>
  <p:tag name="KSO_WM_UNIT_VALUE" val="6"/>
</p:tagLst>
</file>

<file path=ppt/tags/tag45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42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42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EXT_FILL_FORE_SCHEMECOLOR_INDEX" val="14"/>
  <p:tag name="KSO_WM_UNIT_TEXT_FILL_FORE_SCHEMECOLOR_INDEX_BRIGHTNESS" val="0"/>
  <p:tag name="KSO_WM_UNIT_TEXT_FILL_TYPE" val="1"/>
  <p:tag name="KSO_WM_UNIT_TYPE" val="a"/>
  <p:tag name="KSO_WM_UNIT_VALUE" val="10"/>
</p:tagLst>
</file>

<file path=ppt/tags/tag456.xml><?xml version="1.0" encoding="utf-8"?>
<p:tagLst xmlns:p="http://schemas.openxmlformats.org/presentationml/2006/main">
  <p:tag name="KSO_WM_BEAUTIFY_FLAG" val="#wm#"/>
  <p:tag name="KSO_WM_SLIDE_CONTENT_AREA" val="{&quot;left&quot;:&quot;464.85&quot;,&quot;top&quot;:&quot;134.3&quot;,&quot;width&quot;:&quot;495.15&quot;,&quot;height&quot;:&quot;271.4&quot;}"/>
  <p:tag name="KSO_WM_SLIDE_ID" val="custom20230842_9"/>
  <p:tag name="KSO_WM_SLIDE_INDEX" val="9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842"/>
  <p:tag name="KSO_WM_TEMPLATE_MASTER_TYPE" val="1"/>
  <p:tag name="KSO_WM_TEMPLATE_SUBCATEGORY" val="0"/>
</p:tagLst>
</file>

<file path=ppt/tags/tag45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LINE_FILL_TYPE" val="5"/>
  <p:tag name="KSO_WM_UNIT_LINE_FORE_SCHEMECOLOR_INDEX_1" val="7"/>
  <p:tag name="KSO_WM_UNIT_LINE_FORE_SCHEMECOLOR_INDEX_1_BRIGHTNESS" val="0"/>
  <p:tag name="KSO_WM_UNIT_LINE_FORE_SCHEMECOLOR_INDEX_1_POS" val="0"/>
  <p:tag name="KSO_WM_UNIT_LINE_FORE_SCHEMECOLOR_INDEX_1_TRANS" val="0"/>
  <p:tag name="KSO_WM_UNIT_LINE_FORE_SCHEMECOLOR_INDEX_2" val="7"/>
  <p:tag name="KSO_WM_UNIT_LINE_FORE_SCHEMECOLOR_INDEX_2_BRIGHTNESS" val="0"/>
  <p:tag name="KSO_WM_UNIT_LINE_FORE_SCHEMECOLOR_INDEX_2_POS" val="0.77"/>
  <p:tag name="KSO_WM_UNIT_LINE_FORE_SCHEMECOLOR_INDEX_2_TRANS" val="0.6"/>
  <p:tag name="KSO_WM_UNIT_LINE_GRADIENT_ANGLE" val="0"/>
  <p:tag name="KSO_WM_UNIT_LINE_GRADIENT_DIRECTION" val="3"/>
  <p:tag name="KSO_WM_UNIT_LINE_GRADIENT_TYPE" val="0"/>
  <p:tag name="KSO_WM_UNIT_TYPE" val="i"/>
</p:tagLst>
</file>

<file path=ppt/tags/tag45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9"/>
  <p:tag name="KSO_WM_UNIT_FILL_FORE_SCHEMECOLOR_INDEX_1_BRIGHTNESS" val="0"/>
  <p:tag name="KSO_WM_UNIT_FILL_FORE_SCHEMECOLOR_INDEX_1_POS" val="0"/>
  <p:tag name="KSO_WM_UNIT_FILL_FORE_SCHEMECOLOR_INDEX_1_TRANS" val="0.2"/>
  <p:tag name="KSO_WM_UNIT_FILL_FORE_SCHEMECOLOR_INDEX_2" val="9"/>
  <p:tag name="KSO_WM_UNIT_FILL_FORE_SCHEMECOLOR_INDEX_2_BRIGHTNESS" val="0"/>
  <p:tag name="KSO_WM_UNIT_FILL_FORE_SCHEMECOLOR_INDEX_2_POS" val="0.32"/>
  <p:tag name="KSO_WM_UNIT_FILL_FORE_SCHEMECOLOR_INDEX_2_TRANS" val="1"/>
  <p:tag name="KSO_WM_UNIT_FILL_FORE_SCHEMECOLOR_INDEX_3" val="6"/>
  <p:tag name="KSO_WM_UNIT_FILL_FORE_SCHEMECOLOR_INDEX_3_BRIGHTNESS" val="0"/>
  <p:tag name="KSO_WM_UNIT_FILL_FORE_SCHEMECOLOR_INDEX_3_POS" val="0.66"/>
  <p:tag name="KSO_WM_UNIT_FILL_FORE_SCHEMECOLOR_INDEX_3_TRANS" val="1"/>
  <p:tag name="KSO_WM_UNIT_FILL_GRADIENT_ANGLE" val="135"/>
  <p:tag name="KSO_WM_UNIT_FILL_GRADIENT_DIRECTION" val="2"/>
  <p:tag name="KSO_WM_UNIT_FILL_GRADIENT_TYPE" val="0"/>
  <p:tag name="KSO_WM_UNIT_FILL_TYPE" val="3"/>
  <p:tag name="KSO_WM_UNIT_HIGHLIGHT" val="0"/>
  <p:tag name="KSO_WM_UNIT_ID" val="_12*i*2"/>
  <p:tag name="KSO_WM_UNIT_INDEX" val="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45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3"/>
  <p:tag name="KSO_WM_UNIT_INDEX" val="3"/>
  <p:tag name="KSO_WM_UNIT_LAYERLEVEL" val="1"/>
  <p:tag name="KSO_WM_UNIT_LINE_FILL_TYPE" val="5"/>
  <p:tag name="KSO_WM_UNIT_LINE_FORE_SCHEMECOLOR_INDEX_1" val="6"/>
  <p:tag name="KSO_WM_UNIT_LINE_FORE_SCHEMECOLOR_INDEX_1_BRIGHTNESS" val="0"/>
  <p:tag name="KSO_WM_UNIT_LINE_FORE_SCHEMECOLOR_INDEX_1_POS" val="0"/>
  <p:tag name="KSO_WM_UNIT_LINE_FORE_SCHEMECOLOR_INDEX_1_TRANS" val="0.3"/>
  <p:tag name="KSO_WM_UNIT_LINE_FORE_SCHEMECOLOR_INDEX_2" val="6"/>
  <p:tag name="KSO_WM_UNIT_LINE_FORE_SCHEMECOLOR_INDEX_2_BRIGHTNESS" val="0"/>
  <p:tag name="KSO_WM_UNIT_LINE_FORE_SCHEMECOLOR_INDEX_2_POS" val="0.08"/>
  <p:tag name="KSO_WM_UNIT_LINE_FORE_SCHEMECOLOR_INDEX_2_TRANS" val="0.48"/>
  <p:tag name="KSO_WM_UNIT_LINE_FORE_SCHEMECOLOR_INDEX_3" val="9"/>
  <p:tag name="KSO_WM_UNIT_LINE_FORE_SCHEMECOLOR_INDEX_3_BRIGHTNESS" val="0"/>
  <p:tag name="KSO_WM_UNIT_LINE_FORE_SCHEMECOLOR_INDEX_3_POS" val="0.3"/>
  <p:tag name="KSO_WM_UNIT_LINE_FORE_SCHEMECOLOR_INDEX_3_TRANS" val="1"/>
  <p:tag name="KSO_WM_UNIT_LINE_GRADIENT_ANGLE" val="135"/>
  <p:tag name="KSO_WM_UNIT_LINE_GRADIENT_DIRECTION" val="2"/>
  <p:tag name="KSO_WM_UNIT_LINE_GRADIENT_TYPE" val="0"/>
  <p:tag name="KSO_WM_UNIT_TEXT_LINE_FILL_TYPE" val="2"/>
  <p:tag name="KSO_WM_UNIT_TEXT_LINE_FORE_SCHEMECOLOR_INDEX" val="5"/>
  <p:tag name="KSO_WM_UNIT_TEXT_LINE_FORE_SCHEMECOLOR_INDEX_BRIGHTNESS" val="0"/>
  <p:tag name="KSO_WM_UNIT_TYPE" val="i"/>
</p:tagLst>
</file>

<file path=ppt/tags/tag46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9"/>
  <p:tag name="KSO_WM_UNIT_FILL_FORE_SCHEMECOLOR_INDEX_1_BRIGHTNESS" val="0"/>
  <p:tag name="KSO_WM_UNIT_FILL_FORE_SCHEMECOLOR_INDEX_1_POS" val="0"/>
  <p:tag name="KSO_WM_UNIT_FILL_FORE_SCHEMECOLOR_INDEX_1_TRANS" val="0.2"/>
  <p:tag name="KSO_WM_UNIT_FILL_FORE_SCHEMECOLOR_INDEX_2" val="9"/>
  <p:tag name="KSO_WM_UNIT_FILL_FORE_SCHEMECOLOR_INDEX_2_BRIGHTNESS" val="0"/>
  <p:tag name="KSO_WM_UNIT_FILL_FORE_SCHEMECOLOR_INDEX_2_POS" val="0.22"/>
  <p:tag name="KSO_WM_UNIT_FILL_FORE_SCHEMECOLOR_INDEX_2_TRANS" val="0.7"/>
  <p:tag name="KSO_WM_UNIT_FILL_FORE_SCHEMECOLOR_INDEX_3" val="9"/>
  <p:tag name="KSO_WM_UNIT_FILL_FORE_SCHEMECOLOR_INDEX_3_BRIGHTNESS" val="0"/>
  <p:tag name="KSO_WM_UNIT_FILL_FORE_SCHEMECOLOR_INDEX_3_POS" val="0.49"/>
  <p:tag name="KSO_WM_UNIT_FILL_FORE_SCHEMECOLOR_INDEX_3_TRANS" val="1"/>
  <p:tag name="KSO_WM_UNIT_FILL_FORE_SCHEMECOLOR_INDEX_4" val="6"/>
  <p:tag name="KSO_WM_UNIT_FILL_FORE_SCHEMECOLOR_INDEX_4_BRIGHTNESS" val="0"/>
  <p:tag name="KSO_WM_UNIT_FILL_FORE_SCHEMECOLOR_INDEX_4_POS" val="1"/>
  <p:tag name="KSO_WM_UNIT_FILL_FORE_SCHEMECOLOR_INDEX_4_TRANS" val="1"/>
  <p:tag name="KSO_WM_UNIT_FILL_GRADIENT_ANGLE" val="135"/>
  <p:tag name="KSO_WM_UNIT_FILL_GRADIENT_DIRECTION" val="2"/>
  <p:tag name="KSO_WM_UNIT_FILL_GRADIENT_TYPE" val="0"/>
  <p:tag name="KSO_WM_UNIT_FILL_TYPE" val="3"/>
  <p:tag name="KSO_WM_UNIT_HIGHLIGHT" val="0"/>
  <p:tag name="KSO_WM_UNIT_ID" val="_12*i*4"/>
  <p:tag name="KSO_WM_UNIT_INDEX" val="4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46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5"/>
  <p:tag name="KSO_WM_UNIT_INDEX" val="5"/>
  <p:tag name="KSO_WM_UNIT_LAYERLEVEL" val="1"/>
  <p:tag name="KSO_WM_UNIT_LINE_FILL_TYPE" val="5"/>
  <p:tag name="KSO_WM_UNIT_LINE_FORE_SCHEMECOLOR_INDEX_1" val="6"/>
  <p:tag name="KSO_WM_UNIT_LINE_FORE_SCHEMECOLOR_INDEX_1_BRIGHTNESS" val="0"/>
  <p:tag name="KSO_WM_UNIT_LINE_FORE_SCHEMECOLOR_INDEX_1_POS" val="0"/>
  <p:tag name="KSO_WM_UNIT_LINE_FORE_SCHEMECOLOR_INDEX_1_TRANS" val="0.3"/>
  <p:tag name="KSO_WM_UNIT_LINE_FORE_SCHEMECOLOR_INDEX_2" val="6"/>
  <p:tag name="KSO_WM_UNIT_LINE_FORE_SCHEMECOLOR_INDEX_2_BRIGHTNESS" val="0"/>
  <p:tag name="KSO_WM_UNIT_LINE_FORE_SCHEMECOLOR_INDEX_2_POS" val="0.08"/>
  <p:tag name="KSO_WM_UNIT_LINE_FORE_SCHEMECOLOR_INDEX_2_TRANS" val="0.48"/>
  <p:tag name="KSO_WM_UNIT_LINE_FORE_SCHEMECOLOR_INDEX_3" val="9"/>
  <p:tag name="KSO_WM_UNIT_LINE_FORE_SCHEMECOLOR_INDEX_3_BRIGHTNESS" val="0"/>
  <p:tag name="KSO_WM_UNIT_LINE_FORE_SCHEMECOLOR_INDEX_3_POS" val="0.41"/>
  <p:tag name="KSO_WM_UNIT_LINE_FORE_SCHEMECOLOR_INDEX_3_TRANS" val="1"/>
  <p:tag name="KSO_WM_UNIT_LINE_GRADIENT_ANGLE" val="135"/>
  <p:tag name="KSO_WM_UNIT_LINE_GRADIENT_DIRECTION" val="2"/>
  <p:tag name="KSO_WM_UNIT_LINE_GRADIENT_TYPE" val="0"/>
  <p:tag name="KSO_WM_UNIT_TEXT_LINE_FILL_TYPE" val="2"/>
  <p:tag name="KSO_WM_UNIT_TEXT_LINE_FORE_SCHEMECOLOR_INDEX" val="5"/>
  <p:tag name="KSO_WM_UNIT_TEXT_LINE_FORE_SCHEMECOLOR_INDEX_BRIGHTNESS" val="0"/>
  <p:tag name="KSO_WM_UNIT_TYPE" val="i"/>
</p:tagLst>
</file>

<file path=ppt/tags/tag46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59"/>
  <p:tag name="KSO_WM_UNIT_FILL_FORE_SCHEMECOLOR_INDEX_2_TRANS" val="0.66"/>
  <p:tag name="KSO_WM_UNIT_FILL_FORE_SCHEMECOLOR_INDEX_3" val="7"/>
  <p:tag name="KSO_WM_UNIT_FILL_FORE_SCHEMECOLOR_INDEX_3_BRIGHTNESS" val="0"/>
  <p:tag name="KSO_WM_UNIT_FILL_FORE_SCHEMECOLOR_INDEX_3_POS" val="1"/>
  <p:tag name="KSO_WM_UNIT_FILL_FORE_SCHEMECOLOR_INDEX_3_TRANS" val="1"/>
  <p:tag name="KSO_WM_UNIT_FILL_GRADIENT_ANGLE" val="135"/>
  <p:tag name="KSO_WM_UNIT_FILL_GRADIENT_DIRECTION" val="2"/>
  <p:tag name="KSO_WM_UNIT_FILL_GRADIENT_TYPE" val="0"/>
  <p:tag name="KSO_WM_UNIT_FILL_TYPE" val="3"/>
  <p:tag name="KSO_WM_UNIT_HIGHLIGHT" val="0"/>
  <p:tag name="KSO_WM_UNIT_ID" val="_12*i*6"/>
  <p:tag name="KSO_WM_UNIT_INDEX" val="6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46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7"/>
  <p:tag name="KSO_WM_UNIT_INDEX" val="7"/>
  <p:tag name="KSO_WM_UNIT_LAYERLEVEL" val="1"/>
  <p:tag name="KSO_WM_UNIT_LINE_FILL_TYPE" val="5"/>
  <p:tag name="KSO_WM_UNIT_LINE_FORE_SCHEMECOLOR_INDEX_1" val="6"/>
  <p:tag name="KSO_WM_UNIT_LINE_FORE_SCHEMECOLOR_INDEX_1_BRIGHTNESS" val="0.8"/>
  <p:tag name="KSO_WM_UNIT_LINE_FORE_SCHEMECOLOR_INDEX_1_POS" val="0"/>
  <p:tag name="KSO_WM_UNIT_LINE_FORE_SCHEMECOLOR_INDEX_1_TRANS" val="0.45"/>
  <p:tag name="KSO_WM_UNIT_LINE_FORE_SCHEMECOLOR_INDEX_2" val="7"/>
  <p:tag name="KSO_WM_UNIT_LINE_FORE_SCHEMECOLOR_INDEX_2_BRIGHTNESS" val="0"/>
  <p:tag name="KSO_WM_UNIT_LINE_FORE_SCHEMECOLOR_INDEX_2_POS" val="0.69"/>
  <p:tag name="KSO_WM_UNIT_LINE_FORE_SCHEMECOLOR_INDEX_2_TRANS" val="1"/>
  <p:tag name="KSO_WM_UNIT_LINE_GRADIENT_ANGLE" val="135"/>
  <p:tag name="KSO_WM_UNIT_LINE_GRADIENT_DIRECTION" val="2"/>
  <p:tag name="KSO_WM_UNIT_LINE_GRADIENT_TYPE" val="0"/>
  <p:tag name="KSO_WM_UNIT_TEXT_LINE_FILL_TYPE" val="2"/>
  <p:tag name="KSO_WM_UNIT_TEXT_LINE_FORE_SCHEMECOLOR_INDEX" val="5"/>
  <p:tag name="KSO_WM_UNIT_TEXT_LINE_FORE_SCHEMECOLOR_INDEX_BRIGHTNESS" val="0"/>
  <p:tag name="KSO_WM_UNIT_TYPE" val="i"/>
</p:tagLst>
</file>

<file path=ppt/tags/tag464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465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466.xml><?xml version="1.0" encoding="utf-8"?>
<p:tagLst xmlns:p="http://schemas.openxmlformats.org/presentationml/2006/main">
  <p:tag name="KSO_WM_ASSEMBLE_CHIP_INDEX" val="cd581b7f8041417a8ba00105acdf79c6"/>
  <p:tag name="KSO_WM_BEAUTIFY_FLAG" val="#wm#"/>
  <p:tag name="KSO_WM_CHIP_GROUPID" val="60bed3004737e0f4c1ebe899"/>
  <p:tag name="KSO_WM_CHIP_XID" val="60bed3004737e0f4c1ebe89a"/>
  <p:tag name="KSO_WM_DIAGRAM_GROUP_CODE" val="l1-1"/>
  <p:tag name="KSO_WM_TAG_VERSION" val="1.0"/>
  <p:tag name="KSO_WM_TEMPLATE_CATEGORY" val="diagram"/>
  <p:tag name="KSO_WM_TEMPLATE_INDEX" val="2021939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398_3*l_h_i*1_1_2"/>
  <p:tag name="KSO_WM_UNIT_INDEX" val="1_1_2"/>
  <p:tag name="KSO_WM_UNIT_LAYERLEVEL" val="1_1_1"/>
  <p:tag name="KSO_WM_UNIT_NOCLEAR" val="0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84"/>
</p:tagLst>
</file>

<file path=ppt/tags/tag467.xml><?xml version="1.0" encoding="utf-8"?>
<p:tagLst xmlns:p="http://schemas.openxmlformats.org/presentationml/2006/main">
  <p:tag name="KSO_WM_ASSEMBLE_CHIP_INDEX" val="cd581b7f8041417a8ba00105acdf79c6"/>
  <p:tag name="KSO_WM_BEAUTIFY_FLAG" val="#wm#"/>
  <p:tag name="KSO_WM_CHIP_GROUPID" val="60bed3004737e0f4c1ebe899"/>
  <p:tag name="KSO_WM_CHIP_XID" val="60bed3004737e0f4c1ebe89a"/>
  <p:tag name="KSO_WM_DIAGRAM_GROUP_CODE" val="l1-1"/>
  <p:tag name="KSO_WM_TAG_VERSION" val="1.0"/>
  <p:tag name="KSO_WM_TEMPLATE_CATEGORY" val="diagram"/>
  <p:tag name="KSO_WM_TEMPLATE_INDEX" val="20219398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19398_3*l_h_i*1_1_1"/>
  <p:tag name="KSO_WM_UNIT_INDEX" val="1_1_1"/>
  <p:tag name="KSO_WM_UNIT_LAYERLEVEL" val="1_1_1"/>
  <p:tag name="KSO_WM_UNIT_SUBTYPE" val="d"/>
  <p:tag name="KSO_WM_UNIT_TEXT_FILL_FORE_SCHEMECOLOR_INDEX" val="5"/>
  <p:tag name="KSO_WM_UNIT_TEXT_FILL_FORE_SCHEMECOLOR_INDEX_BRIGHTNESS" val="-0.25"/>
  <p:tag name="KSO_WM_UNIT_TEXT_FILL_TYPE" val="1"/>
  <p:tag name="KSO_WM_UNIT_TYPE" val="l_h_i"/>
  <p:tag name="KSO_WM_UNIT_USESOURCEFORMAT_APPLY" val="0"/>
  <p:tag name="KSO_WM_UNIT_VALUE" val="4"/>
</p:tagLst>
</file>

<file path=ppt/tags/tag468.xml><?xml version="1.0" encoding="utf-8"?>
<p:tagLst xmlns:p="http://schemas.openxmlformats.org/presentationml/2006/main">
  <p:tag name="KSO_WM_ASSEMBLE_CHIP_INDEX" val="cd581b7f8041417a8ba00105acdf79c6"/>
  <p:tag name="KSO_WM_BEAUTIFY_FLAG" val="#wm#"/>
  <p:tag name="KSO_WM_CHIP_GROUPID" val="60bed3004737e0f4c1ebe899"/>
  <p:tag name="KSO_WM_CHIP_XID" val="60bed3004737e0f4c1ebe89a"/>
  <p:tag name="KSO_WM_DIAGRAM_GROUP_CODE" val="l1-1"/>
  <p:tag name="KSO_WM_TAG_VERSION" val="1.0"/>
  <p:tag name="KSO_WM_TEMPLATE_CATEGORY" val="diagram"/>
  <p:tag name="KSO_WM_TEMPLATE_INDEX" val="20219398"/>
  <p:tag name="KSO_WM_UNIT_COMPATIBLE" val="0"/>
  <p:tag name="KSO_WM_UNIT_DIAGRAM_ISNUMVISUAL" val="0"/>
  <p:tag name="KSO_WM_UNIT_DIAGRAM_ISREFERUNIT" val="0"/>
  <p:tag name="KSO_WM_UNIT_HIGHLIGHT" val="0"/>
  <p:tag name="KSO_WM_UNIT_ID" val="diagram20219398_3*l_h_f*1_1_1"/>
  <p:tag name="KSO_WM_UNIT_INDEX" val="1_1_1"/>
  <p:tag name="KSO_WM_UNIT_LAYERLEVEL" val="1_1_1"/>
  <p:tag name="KSO_WM_UNIT_NOCLEAR" val="0"/>
  <p:tag name="KSO_WM_UNIT_PRESET_TEXT" val="单击此处添加文本具体内容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68"/>
</p:tagLst>
</file>

<file path=ppt/tags/tag469.xml><?xml version="1.0" encoding="utf-8"?>
<p:tagLst xmlns:p="http://schemas.openxmlformats.org/presentationml/2006/main">
  <p:tag name="KSO_WM_ASSEMBLE_CHIP_INDEX" val="cd581b7f8041417a8ba00105acdf79c6"/>
  <p:tag name="KSO_WM_BEAUTIFY_FLAG" val="#wm#"/>
  <p:tag name="KSO_WM_CHIP_GROUPID" val="60bed3004737e0f4c1ebe899"/>
  <p:tag name="KSO_WM_CHIP_XID" val="60bed3004737e0f4c1ebe89a"/>
  <p:tag name="KSO_WM_DIAGRAM_GROUP_CODE" val="l1-1"/>
  <p:tag name="KSO_WM_TAG_VERSION" val="1.0"/>
  <p:tag name="KSO_WM_TEMPLATE_CATEGORY" val="diagram"/>
  <p:tag name="KSO_WM_TEMPLATE_INDEX" val="2021939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398_3*l_h_i*1_2_2"/>
  <p:tag name="KSO_WM_UNIT_INDEX" val="1_2_2"/>
  <p:tag name="KSO_WM_UNIT_LAYERLEVEL" val="1_1_1"/>
  <p:tag name="KSO_WM_UNIT_NOCLEAR" val="0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84"/>
</p:tagLst>
</file>

<file path=ppt/tags/tag470.xml><?xml version="1.0" encoding="utf-8"?>
<p:tagLst xmlns:p="http://schemas.openxmlformats.org/presentationml/2006/main">
  <p:tag name="KSO_WM_ASSEMBLE_CHIP_INDEX" val="cd581b7f8041417a8ba00105acdf79c6"/>
  <p:tag name="KSO_WM_BEAUTIFY_FLAG" val="#wm#"/>
  <p:tag name="KSO_WM_CHIP_GROUPID" val="60bed3004737e0f4c1ebe899"/>
  <p:tag name="KSO_WM_CHIP_XID" val="60bed3004737e0f4c1ebe89a"/>
  <p:tag name="KSO_WM_DIAGRAM_GROUP_CODE" val="l1-1"/>
  <p:tag name="KSO_WM_TAG_VERSION" val="1.0"/>
  <p:tag name="KSO_WM_TEMPLATE_CATEGORY" val="diagram"/>
  <p:tag name="KSO_WM_TEMPLATE_INDEX" val="20219398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19398_3*l_h_i*1_2_1"/>
  <p:tag name="KSO_WM_UNIT_INDEX" val="1_2_1"/>
  <p:tag name="KSO_WM_UNIT_LAYERLEVEL" val="1_1_1"/>
  <p:tag name="KSO_WM_UNIT_SUBTYPE" val="d"/>
  <p:tag name="KSO_WM_UNIT_TEXT_FILL_FORE_SCHEMECOLOR_INDEX" val="5"/>
  <p:tag name="KSO_WM_UNIT_TEXT_FILL_FORE_SCHEMECOLOR_INDEX_BRIGHTNESS" val="-0.25"/>
  <p:tag name="KSO_WM_UNIT_TEXT_FILL_TYPE" val="1"/>
  <p:tag name="KSO_WM_UNIT_TYPE" val="l_h_i"/>
  <p:tag name="KSO_WM_UNIT_USESOURCEFORMAT_APPLY" val="0"/>
  <p:tag name="KSO_WM_UNIT_VALUE" val="4"/>
</p:tagLst>
</file>

<file path=ppt/tags/tag471.xml><?xml version="1.0" encoding="utf-8"?>
<p:tagLst xmlns:p="http://schemas.openxmlformats.org/presentationml/2006/main">
  <p:tag name="KSO_WM_ASSEMBLE_CHIP_INDEX" val="cd581b7f8041417a8ba00105acdf79c6"/>
  <p:tag name="KSO_WM_BEAUTIFY_FLAG" val="#wm#"/>
  <p:tag name="KSO_WM_CHIP_GROUPID" val="60bed3004737e0f4c1ebe899"/>
  <p:tag name="KSO_WM_CHIP_XID" val="60bed3004737e0f4c1ebe89a"/>
  <p:tag name="KSO_WM_DIAGRAM_GROUP_CODE" val="l1-1"/>
  <p:tag name="KSO_WM_TAG_VERSION" val="1.0"/>
  <p:tag name="KSO_WM_TEMPLATE_CATEGORY" val="diagram"/>
  <p:tag name="KSO_WM_TEMPLATE_INDEX" val="20219398"/>
  <p:tag name="KSO_WM_UNIT_COMPATIBLE" val="0"/>
  <p:tag name="KSO_WM_UNIT_DIAGRAM_ISNUMVISUAL" val="0"/>
  <p:tag name="KSO_WM_UNIT_DIAGRAM_ISREFERUNIT" val="0"/>
  <p:tag name="KSO_WM_UNIT_HIGHLIGHT" val="0"/>
  <p:tag name="KSO_WM_UNIT_ID" val="diagram20219398_3*l_h_f*1_2_1"/>
  <p:tag name="KSO_WM_UNIT_INDEX" val="1_2_1"/>
  <p:tag name="KSO_WM_UNIT_LAYERLEVEL" val="1_1_1"/>
  <p:tag name="KSO_WM_UNIT_NOCLEAR" val="0"/>
  <p:tag name="KSO_WM_UNIT_PRESET_TEXT" val="单击此处添加文本具体内容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68"/>
</p:tagLst>
</file>

<file path=ppt/tags/tag472.xml><?xml version="1.0" encoding="utf-8"?>
<p:tagLst xmlns:p="http://schemas.openxmlformats.org/presentationml/2006/main">
  <p:tag name="KSO_WM_ASSEMBLE_CHIP_INDEX" val="cd581b7f8041417a8ba00105acdf79c6"/>
  <p:tag name="KSO_WM_BEAUTIFY_FLAG" val="#wm#"/>
  <p:tag name="KSO_WM_CHIP_GROUPID" val="60bed3004737e0f4c1ebe899"/>
  <p:tag name="KSO_WM_CHIP_XID" val="60bed3004737e0f4c1ebe89a"/>
  <p:tag name="KSO_WM_DIAGRAM_GROUP_CODE" val="l1-1"/>
  <p:tag name="KSO_WM_TAG_VERSION" val="1.0"/>
  <p:tag name="KSO_WM_TEMPLATE_CATEGORY" val="diagram"/>
  <p:tag name="KSO_WM_TEMPLATE_INDEX" val="2021939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398_3*l_h_i*1_3_2"/>
  <p:tag name="KSO_WM_UNIT_INDEX" val="1_3_2"/>
  <p:tag name="KSO_WM_UNIT_LAYERLEVEL" val="1_1_1"/>
  <p:tag name="KSO_WM_UNIT_NOCLEAR" val="0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84"/>
</p:tagLst>
</file>

<file path=ppt/tags/tag473.xml><?xml version="1.0" encoding="utf-8"?>
<p:tagLst xmlns:p="http://schemas.openxmlformats.org/presentationml/2006/main">
  <p:tag name="KSO_WM_ASSEMBLE_CHIP_INDEX" val="cd581b7f8041417a8ba00105acdf79c6"/>
  <p:tag name="KSO_WM_BEAUTIFY_FLAG" val="#wm#"/>
  <p:tag name="KSO_WM_CHIP_GROUPID" val="60bed3004737e0f4c1ebe899"/>
  <p:tag name="KSO_WM_CHIP_XID" val="60bed3004737e0f4c1ebe89a"/>
  <p:tag name="KSO_WM_DIAGRAM_GROUP_CODE" val="l1-1"/>
  <p:tag name="KSO_WM_TAG_VERSION" val="1.0"/>
  <p:tag name="KSO_WM_TEMPLATE_CATEGORY" val="diagram"/>
  <p:tag name="KSO_WM_TEMPLATE_INDEX" val="20219398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19398_3*l_h_i*1_3_1"/>
  <p:tag name="KSO_WM_UNIT_INDEX" val="1_3_1"/>
  <p:tag name="KSO_WM_UNIT_LAYERLEVEL" val="1_1_1"/>
  <p:tag name="KSO_WM_UNIT_SUBTYPE" val="d"/>
  <p:tag name="KSO_WM_UNIT_TEXT_FILL_FORE_SCHEMECOLOR_INDEX" val="5"/>
  <p:tag name="KSO_WM_UNIT_TEXT_FILL_FORE_SCHEMECOLOR_INDEX_BRIGHTNESS" val="-0.25"/>
  <p:tag name="KSO_WM_UNIT_TEXT_FILL_TYPE" val="1"/>
  <p:tag name="KSO_WM_UNIT_TYPE" val="l_h_i"/>
  <p:tag name="KSO_WM_UNIT_USESOURCEFORMAT_APPLY" val="0"/>
  <p:tag name="KSO_WM_UNIT_VALUE" val="4"/>
</p:tagLst>
</file>

<file path=ppt/tags/tag474.xml><?xml version="1.0" encoding="utf-8"?>
<p:tagLst xmlns:p="http://schemas.openxmlformats.org/presentationml/2006/main">
  <p:tag name="KSO_WM_ASSEMBLE_CHIP_INDEX" val="cd581b7f8041417a8ba00105acdf79c6"/>
  <p:tag name="KSO_WM_BEAUTIFY_FLAG" val="#wm#"/>
  <p:tag name="KSO_WM_CHIP_GROUPID" val="60bed3004737e0f4c1ebe899"/>
  <p:tag name="KSO_WM_CHIP_XID" val="60bed3004737e0f4c1ebe89a"/>
  <p:tag name="KSO_WM_DIAGRAM_GROUP_CODE" val="l1-1"/>
  <p:tag name="KSO_WM_TAG_VERSION" val="1.0"/>
  <p:tag name="KSO_WM_TEMPLATE_CATEGORY" val="diagram"/>
  <p:tag name="KSO_WM_TEMPLATE_INDEX" val="20219398"/>
  <p:tag name="KSO_WM_UNIT_COMPATIBLE" val="0"/>
  <p:tag name="KSO_WM_UNIT_DIAGRAM_ISNUMVISUAL" val="0"/>
  <p:tag name="KSO_WM_UNIT_DIAGRAM_ISREFERUNIT" val="0"/>
  <p:tag name="KSO_WM_UNIT_HIGHLIGHT" val="0"/>
  <p:tag name="KSO_WM_UNIT_ID" val="diagram20219398_3*l_h_f*1_3_1"/>
  <p:tag name="KSO_WM_UNIT_INDEX" val="1_3_1"/>
  <p:tag name="KSO_WM_UNIT_LAYERLEVEL" val="1_1_1"/>
  <p:tag name="KSO_WM_UNIT_NOCLEAR" val="0"/>
  <p:tag name="KSO_WM_UNIT_PRESET_TEXT" val="单击此处添加文本具体内容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68"/>
</p:tagLst>
</file>

<file path=ppt/tags/tag475.xml><?xml version="1.0" encoding="utf-8"?>
<p:tagLst xmlns:p="http://schemas.openxmlformats.org/presentationml/2006/main">
  <p:tag name="KSO_WM_ASSEMBLE_CHIP_INDEX" val="cd581b7f8041417a8ba00105acdf79c6"/>
  <p:tag name="KSO_WM_BEAUTIFY_FLAG" val="#wm#"/>
  <p:tag name="KSO_WM_CHIP_GROUPID" val="60bed3004737e0f4c1ebe899"/>
  <p:tag name="KSO_WM_CHIP_XID" val="60bed3004737e0f4c1ebe89a"/>
  <p:tag name="KSO_WM_DIAGRAM_GROUP_CODE" val="l1-1"/>
  <p:tag name="KSO_WM_TAG_VERSION" val="1.0"/>
  <p:tag name="KSO_WM_TEMPLATE_CATEGORY" val="diagram"/>
  <p:tag name="KSO_WM_TEMPLATE_INDEX" val="2021939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398_3*l_h_i*1_4_2"/>
  <p:tag name="KSO_WM_UNIT_INDEX" val="1_4_2"/>
  <p:tag name="KSO_WM_UNIT_LAYERLEVEL" val="1_1_1"/>
  <p:tag name="KSO_WM_UNIT_NOCLEAR" val="0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84"/>
</p:tagLst>
</file>

<file path=ppt/tags/tag476.xml><?xml version="1.0" encoding="utf-8"?>
<p:tagLst xmlns:p="http://schemas.openxmlformats.org/presentationml/2006/main">
  <p:tag name="KSO_WM_ASSEMBLE_CHIP_INDEX" val="cd581b7f8041417a8ba00105acdf79c6"/>
  <p:tag name="KSO_WM_BEAUTIFY_FLAG" val="#wm#"/>
  <p:tag name="KSO_WM_CHIP_GROUPID" val="60bed3004737e0f4c1ebe899"/>
  <p:tag name="KSO_WM_CHIP_XID" val="60bed3004737e0f4c1ebe89a"/>
  <p:tag name="KSO_WM_DIAGRAM_GROUP_CODE" val="l1-1"/>
  <p:tag name="KSO_WM_TAG_VERSION" val="1.0"/>
  <p:tag name="KSO_WM_TEMPLATE_CATEGORY" val="diagram"/>
  <p:tag name="KSO_WM_TEMPLATE_INDEX" val="20219398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19398_3*l_h_i*1_4_1"/>
  <p:tag name="KSO_WM_UNIT_INDEX" val="1_4_1"/>
  <p:tag name="KSO_WM_UNIT_LAYERLEVEL" val="1_1_1"/>
  <p:tag name="KSO_WM_UNIT_SUBTYPE" val="d"/>
  <p:tag name="KSO_WM_UNIT_TEXT_FILL_FORE_SCHEMECOLOR_INDEX" val="5"/>
  <p:tag name="KSO_WM_UNIT_TEXT_FILL_FORE_SCHEMECOLOR_INDEX_BRIGHTNESS" val="-0.25"/>
  <p:tag name="KSO_WM_UNIT_TEXT_FILL_TYPE" val="1"/>
  <p:tag name="KSO_WM_UNIT_TYPE" val="l_h_i"/>
  <p:tag name="KSO_WM_UNIT_USESOURCEFORMAT_APPLY" val="0"/>
  <p:tag name="KSO_WM_UNIT_VALUE" val="4"/>
</p:tagLst>
</file>

<file path=ppt/tags/tag477.xml><?xml version="1.0" encoding="utf-8"?>
<p:tagLst xmlns:p="http://schemas.openxmlformats.org/presentationml/2006/main">
  <p:tag name="KSO_WM_ASSEMBLE_CHIP_INDEX" val="cd581b7f8041417a8ba00105acdf79c6"/>
  <p:tag name="KSO_WM_BEAUTIFY_FLAG" val="#wm#"/>
  <p:tag name="KSO_WM_CHIP_GROUPID" val="60bed3004737e0f4c1ebe899"/>
  <p:tag name="KSO_WM_CHIP_XID" val="60bed3004737e0f4c1ebe89a"/>
  <p:tag name="KSO_WM_DIAGRAM_GROUP_CODE" val="l1-1"/>
  <p:tag name="KSO_WM_TAG_VERSION" val="1.0"/>
  <p:tag name="KSO_WM_TEMPLATE_CATEGORY" val="diagram"/>
  <p:tag name="KSO_WM_TEMPLATE_INDEX" val="20219398"/>
  <p:tag name="KSO_WM_UNIT_COMPATIBLE" val="0"/>
  <p:tag name="KSO_WM_UNIT_DIAGRAM_ISNUMVISUAL" val="0"/>
  <p:tag name="KSO_WM_UNIT_DIAGRAM_ISREFERUNIT" val="0"/>
  <p:tag name="KSO_WM_UNIT_HIGHLIGHT" val="0"/>
  <p:tag name="KSO_WM_UNIT_ID" val="diagram20219398_3*l_h_f*1_4_1"/>
  <p:tag name="KSO_WM_UNIT_INDEX" val="1_4_1"/>
  <p:tag name="KSO_WM_UNIT_LAYERLEVEL" val="1_1_1"/>
  <p:tag name="KSO_WM_UNIT_NOCLEAR" val="0"/>
  <p:tag name="KSO_WM_UNIT_PRESET_TEXT" val="单击此处添加文本具体内容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68"/>
</p:tagLst>
</file>

<file path=ppt/tags/tag478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0T20:04:57&quot;,&quot;maxSize&quot;:{&quot;size1&quot;:22.2},&quot;minSize&quot;:{&quot;size1&quot;:13.5},&quot;normalSize&quot;:{&quot;size1&quot;:13.5},&quot;subLayout&quot;:[{&quot;id&quot;:&quot;2023-09-10T20:04:57&quot;,&quot;margin&quot;:{&quot;bottom&quot;:0.025999998673796654,&quot;left&quot;:2.117000102996826,&quot;right&quot;:1.2699999809265137,&quot;top&quot;:0.4230000376701355},&quot;type&quot;:0},{&quot;id&quot;:&quot;2023-09-10T20:04:57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42"/>
  <p:tag name="KSO_WM_TEMPLATE_MASTER_TYPE" val="0"/>
  <p:tag name="KSO_WM_TEMPLATE_SUBCATEGORY" val="25"/>
</p:tagLst>
</file>

<file path=ppt/tags/tag47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LINE_FILL_TYPE" val="5"/>
  <p:tag name="KSO_WM_UNIT_LINE_FORE_SCHEMECOLOR_INDEX_1" val="7"/>
  <p:tag name="KSO_WM_UNIT_LINE_FORE_SCHEMECOLOR_INDEX_1_BRIGHTNESS" val="0"/>
  <p:tag name="KSO_WM_UNIT_LINE_FORE_SCHEMECOLOR_INDEX_1_POS" val="0"/>
  <p:tag name="KSO_WM_UNIT_LINE_FORE_SCHEMECOLOR_INDEX_1_TRANS" val="0"/>
  <p:tag name="KSO_WM_UNIT_LINE_FORE_SCHEMECOLOR_INDEX_2" val="7"/>
  <p:tag name="KSO_WM_UNIT_LINE_FORE_SCHEMECOLOR_INDEX_2_BRIGHTNESS" val="0"/>
  <p:tag name="KSO_WM_UNIT_LINE_FORE_SCHEMECOLOR_INDEX_2_POS" val="0.77"/>
  <p:tag name="KSO_WM_UNIT_LINE_FORE_SCHEMECOLOR_INDEX_2_TRANS" val="0.6"/>
  <p:tag name="KSO_WM_UNIT_LINE_GRADIENT_ANGLE" val="0"/>
  <p:tag name="KSO_WM_UNIT_LINE_GRADIENT_DIRECTION" val="3"/>
  <p:tag name="KSO_WM_UNIT_LINE_GRADIENT_TYPE" val="0"/>
  <p:tag name="KSO_WM_UNIT_TYPE" val="i"/>
</p:tagLst>
</file>

<file path=ppt/tags/tag48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9"/>
  <p:tag name="KSO_WM_UNIT_FILL_FORE_SCHEMECOLOR_INDEX_1_BRIGHTNESS" val="0"/>
  <p:tag name="KSO_WM_UNIT_FILL_FORE_SCHEMECOLOR_INDEX_1_POS" val="0"/>
  <p:tag name="KSO_WM_UNIT_FILL_FORE_SCHEMECOLOR_INDEX_1_TRANS" val="0.2"/>
  <p:tag name="KSO_WM_UNIT_FILL_FORE_SCHEMECOLOR_INDEX_2" val="9"/>
  <p:tag name="KSO_WM_UNIT_FILL_FORE_SCHEMECOLOR_INDEX_2_BRIGHTNESS" val="0"/>
  <p:tag name="KSO_WM_UNIT_FILL_FORE_SCHEMECOLOR_INDEX_2_POS" val="0.32"/>
  <p:tag name="KSO_WM_UNIT_FILL_FORE_SCHEMECOLOR_INDEX_2_TRANS" val="1"/>
  <p:tag name="KSO_WM_UNIT_FILL_FORE_SCHEMECOLOR_INDEX_3" val="6"/>
  <p:tag name="KSO_WM_UNIT_FILL_FORE_SCHEMECOLOR_INDEX_3_BRIGHTNESS" val="0"/>
  <p:tag name="KSO_WM_UNIT_FILL_FORE_SCHEMECOLOR_INDEX_3_POS" val="0.66"/>
  <p:tag name="KSO_WM_UNIT_FILL_FORE_SCHEMECOLOR_INDEX_3_TRANS" val="1"/>
  <p:tag name="KSO_WM_UNIT_FILL_GRADIENT_ANGLE" val="135"/>
  <p:tag name="KSO_WM_UNIT_FILL_GRADIENT_DIRECTION" val="2"/>
  <p:tag name="KSO_WM_UNIT_FILL_GRADIENT_TYPE" val="0"/>
  <p:tag name="KSO_WM_UNIT_FILL_TYPE" val="3"/>
  <p:tag name="KSO_WM_UNIT_HIGHLIGHT" val="0"/>
  <p:tag name="KSO_WM_UNIT_ID" val="_12*i*2"/>
  <p:tag name="KSO_WM_UNIT_INDEX" val="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48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3"/>
  <p:tag name="KSO_WM_UNIT_INDEX" val="3"/>
  <p:tag name="KSO_WM_UNIT_LAYERLEVEL" val="1"/>
  <p:tag name="KSO_WM_UNIT_LINE_FILL_TYPE" val="5"/>
  <p:tag name="KSO_WM_UNIT_LINE_FORE_SCHEMECOLOR_INDEX_1" val="6"/>
  <p:tag name="KSO_WM_UNIT_LINE_FORE_SCHEMECOLOR_INDEX_1_BRIGHTNESS" val="0"/>
  <p:tag name="KSO_WM_UNIT_LINE_FORE_SCHEMECOLOR_INDEX_1_POS" val="0"/>
  <p:tag name="KSO_WM_UNIT_LINE_FORE_SCHEMECOLOR_INDEX_1_TRANS" val="0.3"/>
  <p:tag name="KSO_WM_UNIT_LINE_FORE_SCHEMECOLOR_INDEX_2" val="6"/>
  <p:tag name="KSO_WM_UNIT_LINE_FORE_SCHEMECOLOR_INDEX_2_BRIGHTNESS" val="0"/>
  <p:tag name="KSO_WM_UNIT_LINE_FORE_SCHEMECOLOR_INDEX_2_POS" val="0.08"/>
  <p:tag name="KSO_WM_UNIT_LINE_FORE_SCHEMECOLOR_INDEX_2_TRANS" val="0.48"/>
  <p:tag name="KSO_WM_UNIT_LINE_FORE_SCHEMECOLOR_INDEX_3" val="9"/>
  <p:tag name="KSO_WM_UNIT_LINE_FORE_SCHEMECOLOR_INDEX_3_BRIGHTNESS" val="0"/>
  <p:tag name="KSO_WM_UNIT_LINE_FORE_SCHEMECOLOR_INDEX_3_POS" val="0.3"/>
  <p:tag name="KSO_WM_UNIT_LINE_FORE_SCHEMECOLOR_INDEX_3_TRANS" val="1"/>
  <p:tag name="KSO_WM_UNIT_LINE_GRADIENT_ANGLE" val="135"/>
  <p:tag name="KSO_WM_UNIT_LINE_GRADIENT_DIRECTION" val="2"/>
  <p:tag name="KSO_WM_UNIT_LINE_GRADIENT_TYPE" val="0"/>
  <p:tag name="KSO_WM_UNIT_TEXT_LINE_FILL_TYPE" val="2"/>
  <p:tag name="KSO_WM_UNIT_TEXT_LINE_FORE_SCHEMECOLOR_INDEX" val="5"/>
  <p:tag name="KSO_WM_UNIT_TEXT_LINE_FORE_SCHEMECOLOR_INDEX_BRIGHTNESS" val="0"/>
  <p:tag name="KSO_WM_UNIT_TYPE" val="i"/>
</p:tagLst>
</file>

<file path=ppt/tags/tag48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9"/>
  <p:tag name="KSO_WM_UNIT_FILL_FORE_SCHEMECOLOR_INDEX_1_BRIGHTNESS" val="0"/>
  <p:tag name="KSO_WM_UNIT_FILL_FORE_SCHEMECOLOR_INDEX_1_POS" val="0"/>
  <p:tag name="KSO_WM_UNIT_FILL_FORE_SCHEMECOLOR_INDEX_1_TRANS" val="0.2"/>
  <p:tag name="KSO_WM_UNIT_FILL_FORE_SCHEMECOLOR_INDEX_2" val="9"/>
  <p:tag name="KSO_WM_UNIT_FILL_FORE_SCHEMECOLOR_INDEX_2_BRIGHTNESS" val="0"/>
  <p:tag name="KSO_WM_UNIT_FILL_FORE_SCHEMECOLOR_INDEX_2_POS" val="0.22"/>
  <p:tag name="KSO_WM_UNIT_FILL_FORE_SCHEMECOLOR_INDEX_2_TRANS" val="0.7"/>
  <p:tag name="KSO_WM_UNIT_FILL_FORE_SCHEMECOLOR_INDEX_3" val="9"/>
  <p:tag name="KSO_WM_UNIT_FILL_FORE_SCHEMECOLOR_INDEX_3_BRIGHTNESS" val="0"/>
  <p:tag name="KSO_WM_UNIT_FILL_FORE_SCHEMECOLOR_INDEX_3_POS" val="0.49"/>
  <p:tag name="KSO_WM_UNIT_FILL_FORE_SCHEMECOLOR_INDEX_3_TRANS" val="1"/>
  <p:tag name="KSO_WM_UNIT_FILL_FORE_SCHEMECOLOR_INDEX_4" val="6"/>
  <p:tag name="KSO_WM_UNIT_FILL_FORE_SCHEMECOLOR_INDEX_4_BRIGHTNESS" val="0"/>
  <p:tag name="KSO_WM_UNIT_FILL_FORE_SCHEMECOLOR_INDEX_4_POS" val="1"/>
  <p:tag name="KSO_WM_UNIT_FILL_FORE_SCHEMECOLOR_INDEX_4_TRANS" val="1"/>
  <p:tag name="KSO_WM_UNIT_FILL_GRADIENT_ANGLE" val="135"/>
  <p:tag name="KSO_WM_UNIT_FILL_GRADIENT_DIRECTION" val="2"/>
  <p:tag name="KSO_WM_UNIT_FILL_GRADIENT_TYPE" val="0"/>
  <p:tag name="KSO_WM_UNIT_FILL_TYPE" val="3"/>
  <p:tag name="KSO_WM_UNIT_HIGHLIGHT" val="0"/>
  <p:tag name="KSO_WM_UNIT_ID" val="_12*i*4"/>
  <p:tag name="KSO_WM_UNIT_INDEX" val="4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48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5"/>
  <p:tag name="KSO_WM_UNIT_INDEX" val="5"/>
  <p:tag name="KSO_WM_UNIT_LAYERLEVEL" val="1"/>
  <p:tag name="KSO_WM_UNIT_LINE_FILL_TYPE" val="5"/>
  <p:tag name="KSO_WM_UNIT_LINE_FORE_SCHEMECOLOR_INDEX_1" val="6"/>
  <p:tag name="KSO_WM_UNIT_LINE_FORE_SCHEMECOLOR_INDEX_1_BRIGHTNESS" val="0"/>
  <p:tag name="KSO_WM_UNIT_LINE_FORE_SCHEMECOLOR_INDEX_1_POS" val="0"/>
  <p:tag name="KSO_WM_UNIT_LINE_FORE_SCHEMECOLOR_INDEX_1_TRANS" val="0.3"/>
  <p:tag name="KSO_WM_UNIT_LINE_FORE_SCHEMECOLOR_INDEX_2" val="6"/>
  <p:tag name="KSO_WM_UNIT_LINE_FORE_SCHEMECOLOR_INDEX_2_BRIGHTNESS" val="0"/>
  <p:tag name="KSO_WM_UNIT_LINE_FORE_SCHEMECOLOR_INDEX_2_POS" val="0.08"/>
  <p:tag name="KSO_WM_UNIT_LINE_FORE_SCHEMECOLOR_INDEX_2_TRANS" val="0.48"/>
  <p:tag name="KSO_WM_UNIT_LINE_FORE_SCHEMECOLOR_INDEX_3" val="9"/>
  <p:tag name="KSO_WM_UNIT_LINE_FORE_SCHEMECOLOR_INDEX_3_BRIGHTNESS" val="0"/>
  <p:tag name="KSO_WM_UNIT_LINE_FORE_SCHEMECOLOR_INDEX_3_POS" val="0.41"/>
  <p:tag name="KSO_WM_UNIT_LINE_FORE_SCHEMECOLOR_INDEX_3_TRANS" val="1"/>
  <p:tag name="KSO_WM_UNIT_LINE_GRADIENT_ANGLE" val="135"/>
  <p:tag name="KSO_WM_UNIT_LINE_GRADIENT_DIRECTION" val="2"/>
  <p:tag name="KSO_WM_UNIT_LINE_GRADIENT_TYPE" val="0"/>
  <p:tag name="KSO_WM_UNIT_TEXT_LINE_FILL_TYPE" val="2"/>
  <p:tag name="KSO_WM_UNIT_TEXT_LINE_FORE_SCHEMECOLOR_INDEX" val="5"/>
  <p:tag name="KSO_WM_UNIT_TEXT_LINE_FORE_SCHEMECOLOR_INDEX_BRIGHTNESS" val="0"/>
  <p:tag name="KSO_WM_UNIT_TYPE" val="i"/>
</p:tagLst>
</file>

<file path=ppt/tags/tag48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59"/>
  <p:tag name="KSO_WM_UNIT_FILL_FORE_SCHEMECOLOR_INDEX_2_TRANS" val="0.66"/>
  <p:tag name="KSO_WM_UNIT_FILL_FORE_SCHEMECOLOR_INDEX_3" val="7"/>
  <p:tag name="KSO_WM_UNIT_FILL_FORE_SCHEMECOLOR_INDEX_3_BRIGHTNESS" val="0"/>
  <p:tag name="KSO_WM_UNIT_FILL_FORE_SCHEMECOLOR_INDEX_3_POS" val="1"/>
  <p:tag name="KSO_WM_UNIT_FILL_FORE_SCHEMECOLOR_INDEX_3_TRANS" val="1"/>
  <p:tag name="KSO_WM_UNIT_FILL_GRADIENT_ANGLE" val="135"/>
  <p:tag name="KSO_WM_UNIT_FILL_GRADIENT_DIRECTION" val="2"/>
  <p:tag name="KSO_WM_UNIT_FILL_GRADIENT_TYPE" val="0"/>
  <p:tag name="KSO_WM_UNIT_FILL_TYPE" val="3"/>
  <p:tag name="KSO_WM_UNIT_HIGHLIGHT" val="0"/>
  <p:tag name="KSO_WM_UNIT_ID" val="_12*i*6"/>
  <p:tag name="KSO_WM_UNIT_INDEX" val="6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48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7"/>
  <p:tag name="KSO_WM_UNIT_INDEX" val="7"/>
  <p:tag name="KSO_WM_UNIT_LAYERLEVEL" val="1"/>
  <p:tag name="KSO_WM_UNIT_LINE_FILL_TYPE" val="5"/>
  <p:tag name="KSO_WM_UNIT_LINE_FORE_SCHEMECOLOR_INDEX_1" val="6"/>
  <p:tag name="KSO_WM_UNIT_LINE_FORE_SCHEMECOLOR_INDEX_1_BRIGHTNESS" val="0.8"/>
  <p:tag name="KSO_WM_UNIT_LINE_FORE_SCHEMECOLOR_INDEX_1_POS" val="0"/>
  <p:tag name="KSO_WM_UNIT_LINE_FORE_SCHEMECOLOR_INDEX_1_TRANS" val="0.45"/>
  <p:tag name="KSO_WM_UNIT_LINE_FORE_SCHEMECOLOR_INDEX_2" val="7"/>
  <p:tag name="KSO_WM_UNIT_LINE_FORE_SCHEMECOLOR_INDEX_2_BRIGHTNESS" val="0"/>
  <p:tag name="KSO_WM_UNIT_LINE_FORE_SCHEMECOLOR_INDEX_2_POS" val="0.69"/>
  <p:tag name="KSO_WM_UNIT_LINE_FORE_SCHEMECOLOR_INDEX_2_TRANS" val="1"/>
  <p:tag name="KSO_WM_UNIT_LINE_GRADIENT_ANGLE" val="135"/>
  <p:tag name="KSO_WM_UNIT_LINE_GRADIENT_DIRECTION" val="2"/>
  <p:tag name="KSO_WM_UNIT_LINE_GRADIENT_TYPE" val="0"/>
  <p:tag name="KSO_WM_UNIT_TEXT_LINE_FILL_TYPE" val="2"/>
  <p:tag name="KSO_WM_UNIT_TEXT_LINE_FORE_SCHEMECOLOR_INDEX" val="5"/>
  <p:tag name="KSO_WM_UNIT_TEXT_LINE_FORE_SCHEMECOLOR_INDEX_BRIGHTNESS" val="0"/>
  <p:tag name="KSO_WM_UNIT_TYPE" val="i"/>
</p:tagLst>
</file>

<file path=ppt/tags/tag486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487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48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59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-0.25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1"/>
  <p:tag name="KSO_WM_UNIT_FILL_FORE_SCHEMECOLOR_INDEX_2_TRANS" val="0"/>
  <p:tag name="KSO_WM_UNIT_FILL_GRADIENT_ANGLE" val="130"/>
  <p:tag name="KSO_WM_UNIT_FILL_GRADIENT_DIRECTION" val="-2"/>
  <p:tag name="KSO_WM_UNIT_FILL_GRADIENT_TYPE" val="0"/>
  <p:tag name="KSO_WM_UNIT_FILL_TYPE" val="3"/>
  <p:tag name="KSO_WM_UNIT_HIGHLIGHT" val="0"/>
  <p:tag name="KSO_WM_UNIT_ID" val="diagram20228759_3*l_h_f*1_1_1"/>
  <p:tag name="KSO_WM_UNIT_INDEX" val="1_1_1"/>
  <p:tag name="KSO_WM_UNIT_LAYERLEVEL" val="1_1_1"/>
  <p:tag name="KSO_WM_UNIT_NOCLEAR" val="0"/>
  <p:tag name="KSO_WM_UNIT_PRESET_TEXT" val="单击添加文本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18"/>
</p:tagLst>
</file>

<file path=ppt/tags/tag48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59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-0.25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1"/>
  <p:tag name="KSO_WM_UNIT_FILL_FORE_SCHEMECOLOR_INDEX_2_TRANS" val="0"/>
  <p:tag name="KSO_WM_UNIT_FILL_GRADIENT_ANGLE" val="130"/>
  <p:tag name="KSO_WM_UNIT_FILL_GRADIENT_DIRECTION" val="-2"/>
  <p:tag name="KSO_WM_UNIT_FILL_GRADIENT_TYPE" val="0"/>
  <p:tag name="KSO_WM_UNIT_FILL_TYPE" val="3"/>
  <p:tag name="KSO_WM_UNIT_HIGHLIGHT" val="0"/>
  <p:tag name="KSO_WM_UNIT_ID" val="diagram20228759_3*l_h_f*1_2_1"/>
  <p:tag name="KSO_WM_UNIT_INDEX" val="1_2_1"/>
  <p:tag name="KSO_WM_UNIT_LAYERLEVEL" val="1_1_1"/>
  <p:tag name="KSO_WM_UNIT_NOCLEAR" val="0"/>
  <p:tag name="KSO_WM_UNIT_PRESET_TEXT" val="单击添加文本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7"/>
</p:tagLst>
</file>

<file path=ppt/tags/tag49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59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-0.25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1"/>
  <p:tag name="KSO_WM_UNIT_FILL_FORE_SCHEMECOLOR_INDEX_2_TRANS" val="0"/>
  <p:tag name="KSO_WM_UNIT_FILL_GRADIENT_ANGLE" val="130"/>
  <p:tag name="KSO_WM_UNIT_FILL_GRADIENT_DIRECTION" val="-2"/>
  <p:tag name="KSO_WM_UNIT_FILL_GRADIENT_TYPE" val="0"/>
  <p:tag name="KSO_WM_UNIT_FILL_TYPE" val="3"/>
  <p:tag name="KSO_WM_UNIT_HIGHLIGHT" val="0"/>
  <p:tag name="KSO_WM_UNIT_ID" val="diagram20228759_3*l_h_f*1_3_1"/>
  <p:tag name="KSO_WM_UNIT_INDEX" val="1_3_1"/>
  <p:tag name="KSO_WM_UNIT_LAYERLEVEL" val="1_1_1"/>
  <p:tag name="KSO_WM_UNIT_NOCLEAR" val="0"/>
  <p:tag name="KSO_WM_UNIT_PRESET_TEXT" val="单击添加文本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6"/>
</p:tagLst>
</file>

<file path=ppt/tags/tag49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59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-0.25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1"/>
  <p:tag name="KSO_WM_UNIT_FILL_FORE_SCHEMECOLOR_INDEX_2_TRANS" val="0"/>
  <p:tag name="KSO_WM_UNIT_FILL_GRADIENT_ANGLE" val="130"/>
  <p:tag name="KSO_WM_UNIT_FILL_GRADIENT_DIRECTION" val="-2"/>
  <p:tag name="KSO_WM_UNIT_FILL_GRADIENT_TYPE" val="0"/>
  <p:tag name="KSO_WM_UNIT_FILL_TYPE" val="3"/>
  <p:tag name="KSO_WM_UNIT_HIGHLIGHT" val="0"/>
  <p:tag name="KSO_WM_UNIT_ID" val="diagram20228759_3*l_h_f*1_4_1"/>
  <p:tag name="KSO_WM_UNIT_INDEX" val="1_4_1"/>
  <p:tag name="KSO_WM_UNIT_LAYERLEVEL" val="1_1_1"/>
  <p:tag name="KSO_WM_UNIT_NOCLEAR" val="0"/>
  <p:tag name="KSO_WM_UNIT_PRESET_TEXT" val="单击添加文本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6"/>
</p:tagLst>
</file>

<file path=ppt/tags/tag492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0T20:04:57&quot;,&quot;maxSize&quot;:{&quot;size1&quot;:22.2},&quot;minSize&quot;:{&quot;size1&quot;:13.5},&quot;normalSize&quot;:{&quot;size1&quot;:13.5},&quot;subLayout&quot;:[{&quot;id&quot;:&quot;2023-09-10T20:04:57&quot;,&quot;margin&quot;:{&quot;bottom&quot;:0.025999998673796654,&quot;left&quot;:2.117000102996826,&quot;right&quot;:1.2699999809265137,&quot;top&quot;:0.4230000376701355},&quot;type&quot;:0},{&quot;id&quot;:&quot;2023-09-10T20:04:57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42"/>
  <p:tag name="KSO_WM_TEMPLATE_MASTER_TYPE" val="0"/>
  <p:tag name="KSO_WM_TEMPLATE_SUBCATEGORY" val="25"/>
</p:tagLst>
</file>

<file path=ppt/tags/tag49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LINE_FILL_TYPE" val="5"/>
  <p:tag name="KSO_WM_UNIT_LINE_FORE_SCHEMECOLOR_INDEX_1" val="7"/>
  <p:tag name="KSO_WM_UNIT_LINE_FORE_SCHEMECOLOR_INDEX_1_BRIGHTNESS" val="0"/>
  <p:tag name="KSO_WM_UNIT_LINE_FORE_SCHEMECOLOR_INDEX_1_POS" val="0"/>
  <p:tag name="KSO_WM_UNIT_LINE_FORE_SCHEMECOLOR_INDEX_1_TRANS" val="0"/>
  <p:tag name="KSO_WM_UNIT_LINE_FORE_SCHEMECOLOR_INDEX_2" val="7"/>
  <p:tag name="KSO_WM_UNIT_LINE_FORE_SCHEMECOLOR_INDEX_2_BRIGHTNESS" val="0"/>
  <p:tag name="KSO_WM_UNIT_LINE_FORE_SCHEMECOLOR_INDEX_2_POS" val="0.77"/>
  <p:tag name="KSO_WM_UNIT_LINE_FORE_SCHEMECOLOR_INDEX_2_TRANS" val="0.6"/>
  <p:tag name="KSO_WM_UNIT_LINE_GRADIENT_ANGLE" val="0"/>
  <p:tag name="KSO_WM_UNIT_LINE_GRADIENT_DIRECTION" val="3"/>
  <p:tag name="KSO_WM_UNIT_LINE_GRADIENT_TYPE" val="0"/>
  <p:tag name="KSO_WM_UNIT_TYPE" val="i"/>
</p:tagLst>
</file>

<file path=ppt/tags/tag49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9"/>
  <p:tag name="KSO_WM_UNIT_FILL_FORE_SCHEMECOLOR_INDEX_1_BRIGHTNESS" val="0"/>
  <p:tag name="KSO_WM_UNIT_FILL_FORE_SCHEMECOLOR_INDEX_1_POS" val="0"/>
  <p:tag name="KSO_WM_UNIT_FILL_FORE_SCHEMECOLOR_INDEX_1_TRANS" val="0.2"/>
  <p:tag name="KSO_WM_UNIT_FILL_FORE_SCHEMECOLOR_INDEX_2" val="9"/>
  <p:tag name="KSO_WM_UNIT_FILL_FORE_SCHEMECOLOR_INDEX_2_BRIGHTNESS" val="0"/>
  <p:tag name="KSO_WM_UNIT_FILL_FORE_SCHEMECOLOR_INDEX_2_POS" val="0.32"/>
  <p:tag name="KSO_WM_UNIT_FILL_FORE_SCHEMECOLOR_INDEX_2_TRANS" val="1"/>
  <p:tag name="KSO_WM_UNIT_FILL_FORE_SCHEMECOLOR_INDEX_3" val="6"/>
  <p:tag name="KSO_WM_UNIT_FILL_FORE_SCHEMECOLOR_INDEX_3_BRIGHTNESS" val="0"/>
  <p:tag name="KSO_WM_UNIT_FILL_FORE_SCHEMECOLOR_INDEX_3_POS" val="0.66"/>
  <p:tag name="KSO_WM_UNIT_FILL_FORE_SCHEMECOLOR_INDEX_3_TRANS" val="1"/>
  <p:tag name="KSO_WM_UNIT_FILL_GRADIENT_ANGLE" val="135"/>
  <p:tag name="KSO_WM_UNIT_FILL_GRADIENT_DIRECTION" val="2"/>
  <p:tag name="KSO_WM_UNIT_FILL_GRADIENT_TYPE" val="0"/>
  <p:tag name="KSO_WM_UNIT_FILL_TYPE" val="3"/>
  <p:tag name="KSO_WM_UNIT_HIGHLIGHT" val="0"/>
  <p:tag name="KSO_WM_UNIT_ID" val="_12*i*2"/>
  <p:tag name="KSO_WM_UNIT_INDEX" val="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49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3"/>
  <p:tag name="KSO_WM_UNIT_INDEX" val="3"/>
  <p:tag name="KSO_WM_UNIT_LAYERLEVEL" val="1"/>
  <p:tag name="KSO_WM_UNIT_LINE_FILL_TYPE" val="5"/>
  <p:tag name="KSO_WM_UNIT_LINE_FORE_SCHEMECOLOR_INDEX_1" val="6"/>
  <p:tag name="KSO_WM_UNIT_LINE_FORE_SCHEMECOLOR_INDEX_1_BRIGHTNESS" val="0"/>
  <p:tag name="KSO_WM_UNIT_LINE_FORE_SCHEMECOLOR_INDEX_1_POS" val="0"/>
  <p:tag name="KSO_WM_UNIT_LINE_FORE_SCHEMECOLOR_INDEX_1_TRANS" val="0.3"/>
  <p:tag name="KSO_WM_UNIT_LINE_FORE_SCHEMECOLOR_INDEX_2" val="6"/>
  <p:tag name="KSO_WM_UNIT_LINE_FORE_SCHEMECOLOR_INDEX_2_BRIGHTNESS" val="0"/>
  <p:tag name="KSO_WM_UNIT_LINE_FORE_SCHEMECOLOR_INDEX_2_POS" val="0.08"/>
  <p:tag name="KSO_WM_UNIT_LINE_FORE_SCHEMECOLOR_INDEX_2_TRANS" val="0.48"/>
  <p:tag name="KSO_WM_UNIT_LINE_FORE_SCHEMECOLOR_INDEX_3" val="9"/>
  <p:tag name="KSO_WM_UNIT_LINE_FORE_SCHEMECOLOR_INDEX_3_BRIGHTNESS" val="0"/>
  <p:tag name="KSO_WM_UNIT_LINE_FORE_SCHEMECOLOR_INDEX_3_POS" val="0.3"/>
  <p:tag name="KSO_WM_UNIT_LINE_FORE_SCHEMECOLOR_INDEX_3_TRANS" val="1"/>
  <p:tag name="KSO_WM_UNIT_LINE_GRADIENT_ANGLE" val="135"/>
  <p:tag name="KSO_WM_UNIT_LINE_GRADIENT_DIRECTION" val="2"/>
  <p:tag name="KSO_WM_UNIT_LINE_GRADIENT_TYPE" val="0"/>
  <p:tag name="KSO_WM_UNIT_TEXT_LINE_FILL_TYPE" val="2"/>
  <p:tag name="KSO_WM_UNIT_TEXT_LINE_FORE_SCHEMECOLOR_INDEX" val="5"/>
  <p:tag name="KSO_WM_UNIT_TEXT_LINE_FORE_SCHEMECOLOR_INDEX_BRIGHTNESS" val="0"/>
  <p:tag name="KSO_WM_UNIT_TYPE" val="i"/>
</p:tagLst>
</file>

<file path=ppt/tags/tag49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9"/>
  <p:tag name="KSO_WM_UNIT_FILL_FORE_SCHEMECOLOR_INDEX_1_BRIGHTNESS" val="0"/>
  <p:tag name="KSO_WM_UNIT_FILL_FORE_SCHEMECOLOR_INDEX_1_POS" val="0"/>
  <p:tag name="KSO_WM_UNIT_FILL_FORE_SCHEMECOLOR_INDEX_1_TRANS" val="0.2"/>
  <p:tag name="KSO_WM_UNIT_FILL_FORE_SCHEMECOLOR_INDEX_2" val="9"/>
  <p:tag name="KSO_WM_UNIT_FILL_FORE_SCHEMECOLOR_INDEX_2_BRIGHTNESS" val="0"/>
  <p:tag name="KSO_WM_UNIT_FILL_FORE_SCHEMECOLOR_INDEX_2_POS" val="0.22"/>
  <p:tag name="KSO_WM_UNIT_FILL_FORE_SCHEMECOLOR_INDEX_2_TRANS" val="0.7"/>
  <p:tag name="KSO_WM_UNIT_FILL_FORE_SCHEMECOLOR_INDEX_3" val="9"/>
  <p:tag name="KSO_WM_UNIT_FILL_FORE_SCHEMECOLOR_INDEX_3_BRIGHTNESS" val="0"/>
  <p:tag name="KSO_WM_UNIT_FILL_FORE_SCHEMECOLOR_INDEX_3_POS" val="0.49"/>
  <p:tag name="KSO_WM_UNIT_FILL_FORE_SCHEMECOLOR_INDEX_3_TRANS" val="1"/>
  <p:tag name="KSO_WM_UNIT_FILL_FORE_SCHEMECOLOR_INDEX_4" val="6"/>
  <p:tag name="KSO_WM_UNIT_FILL_FORE_SCHEMECOLOR_INDEX_4_BRIGHTNESS" val="0"/>
  <p:tag name="KSO_WM_UNIT_FILL_FORE_SCHEMECOLOR_INDEX_4_POS" val="1"/>
  <p:tag name="KSO_WM_UNIT_FILL_FORE_SCHEMECOLOR_INDEX_4_TRANS" val="1"/>
  <p:tag name="KSO_WM_UNIT_FILL_GRADIENT_ANGLE" val="135"/>
  <p:tag name="KSO_WM_UNIT_FILL_GRADIENT_DIRECTION" val="2"/>
  <p:tag name="KSO_WM_UNIT_FILL_GRADIENT_TYPE" val="0"/>
  <p:tag name="KSO_WM_UNIT_FILL_TYPE" val="3"/>
  <p:tag name="KSO_WM_UNIT_HIGHLIGHT" val="0"/>
  <p:tag name="KSO_WM_UNIT_ID" val="_12*i*4"/>
  <p:tag name="KSO_WM_UNIT_INDEX" val="4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49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5"/>
  <p:tag name="KSO_WM_UNIT_INDEX" val="5"/>
  <p:tag name="KSO_WM_UNIT_LAYERLEVEL" val="1"/>
  <p:tag name="KSO_WM_UNIT_LINE_FILL_TYPE" val="5"/>
  <p:tag name="KSO_WM_UNIT_LINE_FORE_SCHEMECOLOR_INDEX_1" val="6"/>
  <p:tag name="KSO_WM_UNIT_LINE_FORE_SCHEMECOLOR_INDEX_1_BRIGHTNESS" val="0"/>
  <p:tag name="KSO_WM_UNIT_LINE_FORE_SCHEMECOLOR_INDEX_1_POS" val="0"/>
  <p:tag name="KSO_WM_UNIT_LINE_FORE_SCHEMECOLOR_INDEX_1_TRANS" val="0.3"/>
  <p:tag name="KSO_WM_UNIT_LINE_FORE_SCHEMECOLOR_INDEX_2" val="6"/>
  <p:tag name="KSO_WM_UNIT_LINE_FORE_SCHEMECOLOR_INDEX_2_BRIGHTNESS" val="0"/>
  <p:tag name="KSO_WM_UNIT_LINE_FORE_SCHEMECOLOR_INDEX_2_POS" val="0.08"/>
  <p:tag name="KSO_WM_UNIT_LINE_FORE_SCHEMECOLOR_INDEX_2_TRANS" val="0.48"/>
  <p:tag name="KSO_WM_UNIT_LINE_FORE_SCHEMECOLOR_INDEX_3" val="9"/>
  <p:tag name="KSO_WM_UNIT_LINE_FORE_SCHEMECOLOR_INDEX_3_BRIGHTNESS" val="0"/>
  <p:tag name="KSO_WM_UNIT_LINE_FORE_SCHEMECOLOR_INDEX_3_POS" val="0.41"/>
  <p:tag name="KSO_WM_UNIT_LINE_FORE_SCHEMECOLOR_INDEX_3_TRANS" val="1"/>
  <p:tag name="KSO_WM_UNIT_LINE_GRADIENT_ANGLE" val="135"/>
  <p:tag name="KSO_WM_UNIT_LINE_GRADIENT_DIRECTION" val="2"/>
  <p:tag name="KSO_WM_UNIT_LINE_GRADIENT_TYPE" val="0"/>
  <p:tag name="KSO_WM_UNIT_TEXT_LINE_FILL_TYPE" val="2"/>
  <p:tag name="KSO_WM_UNIT_TEXT_LINE_FORE_SCHEMECOLOR_INDEX" val="5"/>
  <p:tag name="KSO_WM_UNIT_TEXT_LINE_FORE_SCHEMECOLOR_INDEX_BRIGHTNESS" val="0"/>
  <p:tag name="KSO_WM_UNIT_TYPE" val="i"/>
</p:tagLst>
</file>

<file path=ppt/tags/tag49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59"/>
  <p:tag name="KSO_WM_UNIT_FILL_FORE_SCHEMECOLOR_INDEX_2_TRANS" val="0.66"/>
  <p:tag name="KSO_WM_UNIT_FILL_FORE_SCHEMECOLOR_INDEX_3" val="7"/>
  <p:tag name="KSO_WM_UNIT_FILL_FORE_SCHEMECOLOR_INDEX_3_BRIGHTNESS" val="0"/>
  <p:tag name="KSO_WM_UNIT_FILL_FORE_SCHEMECOLOR_INDEX_3_POS" val="1"/>
  <p:tag name="KSO_WM_UNIT_FILL_FORE_SCHEMECOLOR_INDEX_3_TRANS" val="1"/>
  <p:tag name="KSO_WM_UNIT_FILL_GRADIENT_ANGLE" val="135"/>
  <p:tag name="KSO_WM_UNIT_FILL_GRADIENT_DIRECTION" val="2"/>
  <p:tag name="KSO_WM_UNIT_FILL_GRADIENT_TYPE" val="0"/>
  <p:tag name="KSO_WM_UNIT_FILL_TYPE" val="3"/>
  <p:tag name="KSO_WM_UNIT_HIGHLIGHT" val="0"/>
  <p:tag name="KSO_WM_UNIT_ID" val="_12*i*6"/>
  <p:tag name="KSO_WM_UNIT_INDEX" val="6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49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7"/>
  <p:tag name="KSO_WM_UNIT_INDEX" val="7"/>
  <p:tag name="KSO_WM_UNIT_LAYERLEVEL" val="1"/>
  <p:tag name="KSO_WM_UNIT_LINE_FILL_TYPE" val="5"/>
  <p:tag name="KSO_WM_UNIT_LINE_FORE_SCHEMECOLOR_INDEX_1" val="6"/>
  <p:tag name="KSO_WM_UNIT_LINE_FORE_SCHEMECOLOR_INDEX_1_BRIGHTNESS" val="0.8"/>
  <p:tag name="KSO_WM_UNIT_LINE_FORE_SCHEMECOLOR_INDEX_1_POS" val="0"/>
  <p:tag name="KSO_WM_UNIT_LINE_FORE_SCHEMECOLOR_INDEX_1_TRANS" val="0.45"/>
  <p:tag name="KSO_WM_UNIT_LINE_FORE_SCHEMECOLOR_INDEX_2" val="7"/>
  <p:tag name="KSO_WM_UNIT_LINE_FORE_SCHEMECOLOR_INDEX_2_BRIGHTNESS" val="0"/>
  <p:tag name="KSO_WM_UNIT_LINE_FORE_SCHEMECOLOR_INDEX_2_POS" val="0.69"/>
  <p:tag name="KSO_WM_UNIT_LINE_FORE_SCHEMECOLOR_INDEX_2_TRANS" val="1"/>
  <p:tag name="KSO_WM_UNIT_LINE_GRADIENT_ANGLE" val="135"/>
  <p:tag name="KSO_WM_UNIT_LINE_GRADIENT_DIRECTION" val="2"/>
  <p:tag name="KSO_WM_UNIT_LINE_GRADIENT_TYPE" val="0"/>
  <p:tag name="KSO_WM_UNIT_TEXT_LINE_FILL_TYPE" val="2"/>
  <p:tag name="KSO_WM_UNIT_TEXT_LINE_FORE_SCHEMECOLOR_INDEX" val="5"/>
  <p:tag name="KSO_WM_UNIT_TEXT_LINE_FORE_SCHEMECOLOR_INDEX_BRIGHTNESS" val="0"/>
  <p:tag name="KSO_WM_UNIT_TYPE" val="i"/>
</p:tagLst>
</file>

<file path=ppt/tags/tag500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501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50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HIGHLIGHT" val="0"/>
  <p:tag name="KSO_WM_UNIT_ID" val="diagram20213979_3*m_h_i*1_3_3"/>
  <p:tag name="KSO_WM_UNIT_INDEX" val="1_3_3"/>
  <p:tag name="KSO_WM_UNIT_ISCONTENTSTITLE" val="0"/>
  <p:tag name="KSO_WM_UNIT_LAYERLEVEL" val="1_1_1"/>
  <p:tag name="KSO_WM_UNIT_NOCLEAR" val="0"/>
  <p:tag name="KSO_WM_UNIT_TEXT_FILL_FORE_SCHEMECOLOR_INDEX" val="8"/>
  <p:tag name="KSO_WM_UNIT_TEXT_FILL_TYPE" val="1"/>
  <p:tag name="KSO_WM_UNIT_TYPE" val="m_h_i"/>
  <p:tag name="KSO_WM_UNIT_USESOURCEFORMAT_APPLY" val="0"/>
</p:tagLst>
</file>

<file path=ppt/tags/tag50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13979_3*m_h_i*1_3_2"/>
  <p:tag name="KSO_WM_UNIT_INDEX" val="1_3_2"/>
  <p:tag name="KSO_WM_UNIT_LAYERLEVEL" val="1_1_1"/>
  <p:tag name="KSO_WM_UNIT_SUBTYPE" val="b"/>
  <p:tag name="KSO_WM_UNIT_TEXT_FILL_FORE_SCHEMECOLOR_INDEX" val="2"/>
  <p:tag name="KSO_WM_UNIT_TEXT_FILL_TYPE" val="1"/>
  <p:tag name="KSO_WM_UNIT_TYPE" val="m_h_i"/>
  <p:tag name="KSO_WM_UNIT_USESOURCEFORMAT_APPLY" val="0"/>
</p:tagLst>
</file>

<file path=ppt/tags/tag50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.8"/>
  <p:tag name="KSO_WM_UNIT_FILL_TYPE" val="1"/>
  <p:tag name="KSO_WM_UNIT_HIGHLIGHT" val="0"/>
  <p:tag name="KSO_WM_UNIT_ID" val="diagram20213979_3*m_h_f*1_3_1"/>
  <p:tag name="KSO_WM_UNIT_INDEX" val="1_3_1"/>
  <p:tag name="KSO_WM_UNIT_LAYERLEVEL" val="1_1_1"/>
  <p:tag name="KSO_WM_UNIT_NOCLEAR" val="0"/>
  <p:tag name="KSO_WM_UNIT_PRESET_TEXT" val="简单描述课堂重点，以便学生回顾。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m_h_f"/>
  <p:tag name="KSO_WM_UNIT_USESOURCEFORMAT_APPLY" val="0"/>
  <p:tag name="KSO_WM_UNIT_VALUE" val="90"/>
</p:tagLst>
</file>

<file path=ppt/tags/tag50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HIGHLIGHT" val="0"/>
  <p:tag name="KSO_WM_UNIT_ID" val="diagram20213979_3*m_h_i*1_3_1"/>
  <p:tag name="KSO_WM_UNIT_INDEX" val="1_3_1"/>
  <p:tag name="KSO_WM_UNIT_LAYERLEVEL" val="1_1_1"/>
  <p:tag name="KSO_WM_UNIT_LINE_FILL_TYPE" val="2"/>
  <p:tag name="KSO_WM_UNIT_LINE_FORE_SCHEMECOLOR_INDEX" val="8"/>
  <p:tag name="KSO_WM_UNIT_SUBTYPE" val="c"/>
  <p:tag name="KSO_WM_UNIT_TYPE" val="m_h_i"/>
  <p:tag name="KSO_WM_UNIT_USESOURCEFORMAT_APPLY" val="0"/>
</p:tagLst>
</file>

<file path=ppt/tags/tag50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13979_3*m_h_i*1_2_2"/>
  <p:tag name="KSO_WM_UNIT_INDEX" val="1_2_2"/>
  <p:tag name="KSO_WM_UNIT_LAYERLEVEL" val="1_1_1"/>
  <p:tag name="KSO_WM_UNIT_SUBTYPE" val="b"/>
  <p:tag name="KSO_WM_UNIT_TEXT_FILL_FORE_SCHEMECOLOR_INDEX" val="2"/>
  <p:tag name="KSO_WM_UNIT_TEXT_FILL_TYPE" val="1"/>
  <p:tag name="KSO_WM_UNIT_TYPE" val="m_h_i"/>
  <p:tag name="KSO_WM_UNIT_USESOURCEFORMAT_APPLY" val="0"/>
</p:tagLst>
</file>

<file path=ppt/tags/tag50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HIGHLIGHT" val="0"/>
  <p:tag name="KSO_WM_UNIT_ID" val="diagram20213979_3*m_h_i*1_2_3"/>
  <p:tag name="KSO_WM_UNIT_INDEX" val="1_2_3"/>
  <p:tag name="KSO_WM_UNIT_ISCONTENTSTITLE" val="0"/>
  <p:tag name="KSO_WM_UNIT_LAYERLEVEL" val="1_1_1"/>
  <p:tag name="KSO_WM_UNIT_NOCLEAR" val="0"/>
  <p:tag name="KSO_WM_UNIT_TEXT_FILL_FORE_SCHEMECOLOR_INDEX" val="6"/>
  <p:tag name="KSO_WM_UNIT_TEXT_FILL_TYPE" val="1"/>
  <p:tag name="KSO_WM_UNIT_TYPE" val="m_h_i"/>
  <p:tag name="KSO_WM_UNIT_USESOURCEFORMAT_APPLY" val="0"/>
</p:tagLst>
</file>

<file path=ppt/tags/tag50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diagram20213979_3*m_h_f*1_2_1"/>
  <p:tag name="KSO_WM_UNIT_INDEX" val="1_2_1"/>
  <p:tag name="KSO_WM_UNIT_LAYERLEVEL" val="1_1_1"/>
  <p:tag name="KSO_WM_UNIT_NOCLEAR" val="0"/>
  <p:tag name="KSO_WM_UNIT_PRESET_TEXT" val="简单描述课堂重点，以便学生回顾。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m_h_f"/>
  <p:tag name="KSO_WM_UNIT_USESOURCEFORMAT_APPLY" val="0"/>
  <p:tag name="KSO_WM_UNIT_VALUE" val="90"/>
</p:tagLst>
</file>

<file path=ppt/tags/tag50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HIGHLIGHT" val="0"/>
  <p:tag name="KSO_WM_UNIT_ID" val="diagram20213979_3*m_h_i*1_2_1"/>
  <p:tag name="KSO_WM_UNIT_INDEX" val="1_2_1"/>
  <p:tag name="KSO_WM_UNIT_LAYERLEVEL" val="1_1_1"/>
  <p:tag name="KSO_WM_UNIT_LINE_FILL_TYPE" val="2"/>
  <p:tag name="KSO_WM_UNIT_LINE_FORE_SCHEMECOLOR_INDEX" val="6"/>
  <p:tag name="KSO_WM_UNIT_SUBTYPE" val="c"/>
  <p:tag name="KSO_WM_UNIT_TYPE" val="m_h_i"/>
  <p:tag name="KSO_WM_UNIT_USESOURCEFORMAT_APPLY" val="0"/>
</p:tagLst>
</file>

<file path=ppt/tags/tag51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FILL_FORE_SCHEMECOLOR_INDEX" val="9"/>
  <p:tag name="KSO_WM_UNIT_FILL_TYPE" val="1"/>
  <p:tag name="KSO_WM_UNIT_HIGHLIGHT" val="0"/>
  <p:tag name="KSO_WM_UNIT_ID" val="diagram20213979_3*m_h_i*1_1_2"/>
  <p:tag name="KSO_WM_UNIT_INDEX" val="1_1_2"/>
  <p:tag name="KSO_WM_UNIT_LAYERLEVEL" val="1_1_1"/>
  <p:tag name="KSO_WM_UNIT_SUBTYPE" val="b"/>
  <p:tag name="KSO_WM_UNIT_TEXT_FILL_FORE_SCHEMECOLOR_INDEX" val="2"/>
  <p:tag name="KSO_WM_UNIT_TEXT_FILL_TYPE" val="1"/>
  <p:tag name="KSO_WM_UNIT_TYPE" val="m_h_i"/>
  <p:tag name="KSO_WM_UNIT_USESOURCEFORMAT_APPLY" val="0"/>
</p:tagLst>
</file>

<file path=ppt/tags/tag51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HIGHLIGHT" val="0"/>
  <p:tag name="KSO_WM_UNIT_ID" val="diagram20213979_3*m_h_i*1_1_3"/>
  <p:tag name="KSO_WM_UNIT_INDEX" val="1_1_3"/>
  <p:tag name="KSO_WM_UNIT_ISCONTENTSTITLE" val="0"/>
  <p:tag name="KSO_WM_UNIT_LAYERLEVEL" val="1_1_1"/>
  <p:tag name="KSO_WM_UNIT_NOCLEAR" val="0"/>
  <p:tag name="KSO_WM_UNIT_TEXT_FILL_FORE_SCHEMECOLOR_INDEX" val="9"/>
  <p:tag name="KSO_WM_UNIT_TEXT_FILL_TYPE" val="1"/>
  <p:tag name="KSO_WM_UNIT_TYPE" val="m_h_i"/>
  <p:tag name="KSO_WM_UNIT_USESOURCEFORMAT_APPLY" val="0"/>
</p:tagLst>
</file>

<file path=ppt/tags/tag51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8"/>
  <p:tag name="KSO_WM_UNIT_FILL_TYPE" val="1"/>
  <p:tag name="KSO_WM_UNIT_HIGHLIGHT" val="0"/>
  <p:tag name="KSO_WM_UNIT_ID" val="diagram20213979_3*m_h_f*1_1_1"/>
  <p:tag name="KSO_WM_UNIT_INDEX" val="1_1_1"/>
  <p:tag name="KSO_WM_UNIT_LAYERLEVEL" val="1_1_1"/>
  <p:tag name="KSO_WM_UNIT_NOCLEAR" val="0"/>
  <p:tag name="KSO_WM_UNIT_PRESET_TEXT" val="简单描述课堂重点，以便学生回顾。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m_h_f"/>
  <p:tag name="KSO_WM_UNIT_USESOURCEFORMAT_APPLY" val="0"/>
  <p:tag name="KSO_WM_UNIT_VALUE" val="90"/>
</p:tagLst>
</file>

<file path=ppt/tags/tag51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HIGHLIGHT" val="0"/>
  <p:tag name="KSO_WM_UNIT_ID" val="diagram20213979_3*m_h_i*1_1_1"/>
  <p:tag name="KSO_WM_UNIT_INDEX" val="1_1_1"/>
  <p:tag name="KSO_WM_UNIT_LAYERLEVEL" val="1_1_1"/>
  <p:tag name="KSO_WM_UNIT_LINE_FILL_TYPE" val="2"/>
  <p:tag name="KSO_WM_UNIT_LINE_FORE_SCHEMECOLOR_INDEX" val="9"/>
  <p:tag name="KSO_WM_UNIT_SUBTYPE" val="c"/>
  <p:tag name="KSO_WM_UNIT_TYPE" val="m_h_i"/>
  <p:tag name="KSO_WM_UNIT_USESOURCEFORMAT_APPLY" val="0"/>
</p:tagLst>
</file>

<file path=ppt/tags/tag51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HIGHLIGHT" val="0"/>
  <p:tag name="KSO_WM_UNIT_ID" val="diagram20213979_3*m_h_i*1_4_3"/>
  <p:tag name="KSO_WM_UNIT_INDEX" val="1_4_3"/>
  <p:tag name="KSO_WM_UNIT_ISCONTENTSTITLE" val="0"/>
  <p:tag name="KSO_WM_UNIT_LAYERLEVEL" val="1_1_1"/>
  <p:tag name="KSO_WM_UNIT_NOCLEAR" val="0"/>
  <p:tag name="KSO_WM_UNIT_TEXT_FILL_FORE_SCHEMECOLOR_INDEX" val="8"/>
  <p:tag name="KSO_WM_UNIT_TEXT_FILL_TYPE" val="1"/>
  <p:tag name="KSO_WM_UNIT_TYPE" val="m_h_i"/>
  <p:tag name="KSO_WM_UNIT_USESOURCEFORMAT_APPLY" val="0"/>
</p:tagLst>
</file>

<file path=ppt/tags/tag51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13979_3*m_h_i*1_4_2"/>
  <p:tag name="KSO_WM_UNIT_INDEX" val="1_4_2"/>
  <p:tag name="KSO_WM_UNIT_LAYERLEVEL" val="1_1_1"/>
  <p:tag name="KSO_WM_UNIT_SUBTYPE" val="b"/>
  <p:tag name="KSO_WM_UNIT_TEXT_FILL_FORE_SCHEMECOLOR_INDEX" val="2"/>
  <p:tag name="KSO_WM_UNIT_TEXT_FILL_TYPE" val="1"/>
  <p:tag name="KSO_WM_UNIT_TYPE" val="m_h_i"/>
  <p:tag name="KSO_WM_UNIT_USESOURCEFORMAT_APPLY" val="0"/>
</p:tagLst>
</file>

<file path=ppt/tags/tag51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.8"/>
  <p:tag name="KSO_WM_UNIT_FILL_TYPE" val="1"/>
  <p:tag name="KSO_WM_UNIT_HIGHLIGHT" val="0"/>
  <p:tag name="KSO_WM_UNIT_ID" val="diagram20213979_3*m_h_f*1_4_1"/>
  <p:tag name="KSO_WM_UNIT_INDEX" val="1_4_1"/>
  <p:tag name="KSO_WM_UNIT_LAYERLEVEL" val="1_1_1"/>
  <p:tag name="KSO_WM_UNIT_NOCLEAR" val="0"/>
  <p:tag name="KSO_WM_UNIT_PRESET_TEXT" val="简单描述课堂重点，以便学生回顾。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m_h_f"/>
  <p:tag name="KSO_WM_UNIT_USESOURCEFORMAT_APPLY" val="0"/>
  <p:tag name="KSO_WM_UNIT_VALUE" val="90"/>
</p:tagLst>
</file>

<file path=ppt/tags/tag51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HIGHLIGHT" val="0"/>
  <p:tag name="KSO_WM_UNIT_ID" val="diagram20213979_3*m_h_i*1_4_1"/>
  <p:tag name="KSO_WM_UNIT_INDEX" val="1_4_1"/>
  <p:tag name="KSO_WM_UNIT_LAYERLEVEL" val="1_1_1"/>
  <p:tag name="KSO_WM_UNIT_LINE_FILL_TYPE" val="2"/>
  <p:tag name="KSO_WM_UNIT_LINE_FORE_SCHEMECOLOR_INDEX" val="8"/>
  <p:tag name="KSO_WM_UNIT_SUBTYPE" val="c"/>
  <p:tag name="KSO_WM_UNIT_TYPE" val="m_h_i"/>
  <p:tag name="KSO_WM_UNIT_USESOURCEFORMAT_APPLY" val="0"/>
</p:tagLst>
</file>

<file path=ppt/tags/tag518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0T20:04:54&quot;,&quot;maxSize&quot;:{&quot;size1&quot;:22.2},&quot;minSize&quot;:{&quot;size1&quot;:13.5},&quot;normalSize&quot;:{&quot;size1&quot;:13.5},&quot;subLayout&quot;:[{&quot;id&quot;:&quot;2023-09-10T20:04:54&quot;,&quot;margin&quot;:{&quot;bottom&quot;:0.025999998673796654,&quot;left&quot;:2.117000102996826,&quot;right&quot;:1.2699999809265137,&quot;top&quot;:0.4230000376701355},&quot;type&quot;:0},{&quot;id&quot;:&quot;2023-09-10T20:04:54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42"/>
  <p:tag name="KSO_WM_TEMPLATE_MASTER_TYPE" val="0"/>
  <p:tag name="KSO_WM_TEMPLATE_SUBCATEGORY" val="25"/>
</p:tagLst>
</file>

<file path=ppt/tags/tag51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42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42_11*a*1"/>
  <p:tag name="KSO_WM_UNIT_INDEX" val="1"/>
  <p:tag name="KSO_WM_UNIT_ISCONTENTSTITLE" val="0"/>
  <p:tag name="KSO_WM_UNIT_ISNUMDGMTITLE" val="0"/>
  <p:tag name="KSO_WM_UNIT_LAYERLEVEL" val="1"/>
  <p:tag name="KSO_WM_UNIT_NOCLEAR" val="1"/>
  <p:tag name="KSO_WM_UNIT_PRESET_TEXT" val="感谢您观看与聆听"/>
  <p:tag name="KSO_WM_UNIT_TEXT_FILL_FORE_SCHEMECOLOR_INDEX" val="2"/>
  <p:tag name="KSO_WM_UNIT_TEXT_FILL_FORE_SCHEMECOLOR_INDEX_BRIGHTNESS" val="0"/>
  <p:tag name="KSO_WM_UNIT_TEXT_FILL_TYPE" val="1"/>
  <p:tag name="KSO_WM_UNIT_TYPE" val="a"/>
</p:tagLst>
</file>

<file path=ppt/tags/tag520.xml><?xml version="1.0" encoding="utf-8"?>
<p:tagLst xmlns:p="http://schemas.openxmlformats.org/presentationml/2006/main">
  <p:tag name="KSO_WM_BEAUTIFY_FLAG" val="#wm#"/>
  <p:tag name="KSO_WM_SLIDE_CONTENT_AREA" val="{&quot;left&quot;:&quot;68.75&quot;,&quot;top&quot;:&quot;94.82929&quot;,&quot;width&quot;:&quot;548.5182&quot;,&quot;height&quot;:&quot;306.9134&quot;}"/>
  <p:tag name="KSO_WM_SLIDE_ID" val="custom20230842_11"/>
  <p:tag name="KSO_WM_SLIDE_INDEX" val="11"/>
  <p:tag name="KSO_WM_SLIDE_ITEM_CNT" val="0"/>
  <p:tag name="KSO_WM_SLIDE_LAYOUT" val="a_f"/>
  <p:tag name="KSO_WM_SLIDE_LAYOUT_CNT" val="1_1"/>
  <p:tag name="KSO_WM_SLIDE_SUBTYPE" val="pureTxt"/>
  <p:tag name="KSO_WM_SLIDE_TYPE" val="endPage"/>
  <p:tag name="KSO_WM_SPECIAL_SOURCE" val="bdnull"/>
  <p:tag name="KSO_WM_TAG_VERSION" val="1.0"/>
  <p:tag name="KSO_WM_TEMPLATE_CATEGORY" val="custom"/>
  <p:tag name="KSO_WM_TEMPLATE_COLOR_TYPE" val="0"/>
  <p:tag name="KSO_WM_TEMPLATE_INDEX" val="20230842"/>
  <p:tag name="KSO_WM_TEMPLATE_MASTER_TYPE" val="1"/>
  <p:tag name="KSO_WM_TEMPLATE_SUBCATEGORY" val="0"/>
</p:tagLst>
</file>

<file path=ppt/tags/tag521.xml><?xml version="1.0" encoding="utf-8"?>
<p:tagLst xmlns:p="http://schemas.openxmlformats.org/presentationml/2006/main">
  <p:tag name="AS_NET" val="4.0.30319.42000"/>
  <p:tag name="AS_OS" val="Microsoft Windows NT 6.2.9200.0"/>
  <p:tag name="AS_RELEASE_DATE" val="2016.09.30"/>
  <p:tag name="AS_TITLE" val="Aspose.Slides for .NET 2.0"/>
  <p:tag name="AS_VERSION" val="16.9.0.0"/>
  <p:tag name="COMMONDATA" val="eyJoZGlkIjoiMzc2ZGZkMjRjMjU5OTEwMDk2NDE1ZGVmODZjYmYwZjEifQ=="/>
</p:tagLst>
</file>

<file path=ppt/theme/theme1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81">
      <a:dk1>
        <a:srgbClr val="000000"/>
      </a:dk1>
      <a:lt1>
        <a:srgbClr val="FFFFFF"/>
      </a:lt1>
      <a:dk2>
        <a:srgbClr val="0C101C"/>
      </a:dk2>
      <a:lt2>
        <a:srgbClr val="140C52"/>
      </a:lt2>
      <a:accent1>
        <a:srgbClr val="5D29B1"/>
      </a:accent1>
      <a:accent2>
        <a:srgbClr val="A049DB"/>
      </a:accent2>
      <a:accent3>
        <a:srgbClr val="C871E4"/>
      </a:accent3>
      <a:accent4>
        <a:srgbClr val="E1B3F2"/>
      </a:accent4>
      <a:accent5>
        <a:srgbClr val="4F3BE1"/>
      </a:accent5>
      <a:accent6>
        <a:srgbClr val="A275F3"/>
      </a:accent6>
      <a:hlink>
        <a:srgbClr val="2FDFFA"/>
      </a:hlink>
      <a:folHlink>
        <a:srgbClr val="5B7EFF"/>
      </a:folHlink>
    </a:clrScheme>
    <a:fontScheme name="自定义 1">
      <a:majorFont>
        <a:latin typeface="微软雅黑" panose="020b0503020204020204" charset="-122"/>
        <a:ea typeface="微软雅黑"/>
        <a:cs typeface="Arial"/>
      </a:majorFont>
      <a:minorFont>
        <a:latin typeface="微软雅黑" panose="020b0503020204020204" charset="-122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/>
            </a:gs>
            <a:gs pos="100000">
              <a:schemeClr val="phClr">
                <a:lumMod val="85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宽屏</PresentationFormat>
  <Paragraphs>92</Paragraphs>
  <Slides>15</Slides>
  <Notes>2</Notes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6">
      <vt:lpstr>WPS</vt:lpstr>
      <vt:lpstr>松果体区病变影像与病理对照</vt:lpstr>
      <vt:lpstr>Slide 2</vt:lpstr>
      <vt:lpstr>松果体区病变影像</vt:lpstr>
      <vt:lpstr>Slide 4</vt:lpstr>
      <vt:lpstr>Slide 5</vt:lpstr>
      <vt:lpstr>Slide 6</vt:lpstr>
      <vt:lpstr>松果体区病变病理</vt:lpstr>
      <vt:lpstr>Slide 8</vt:lpstr>
      <vt:lpstr>Slide 9</vt:lpstr>
      <vt:lpstr>Slide 10</vt:lpstr>
      <vt:lpstr>影像与病理对照</vt:lpstr>
      <vt:lpstr>Slide 12</vt:lpstr>
      <vt:lpstr>Slide 13</vt:lpstr>
      <vt:lpstr>Slide 14</vt:lpstr>
      <vt:lpstr>谢谢</vt:lpstr>
    </vt:vector>
  </TitlesOfParts>
  <LinksUpToDate>0</LinksUpToDate>
  <SharedDoc>0</SharedDoc>
  <HyperlinksChanged>0</HyperlinksChanged>
  <Application>Aspose.Slides for .NET</Application>
  <AppVersion>16.0900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空白演示</dc:title>
  <cp:lastModifiedBy>一抹斜阳</cp:lastModifiedBy>
  <cp:revision>155</cp:revision>
  <dcterms:created xsi:type="dcterms:W3CDTF">2019-06-19T02:08:00Z</dcterms:created>
  <dcterms:modified xsi:type="dcterms:W3CDTF">2023-09-11T04:34:10Z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ICV">
    <vt:lpwstr>94DDF6E26E0B4D5B9EDB91E3DE09B408_11</vt:lpwstr>
  </property>
  <property fmtid="{D5CDD505-2E9C-101B-9397-08002B2CF9AE}" pid="3" name="KSOProductBuildVer">
    <vt:lpwstr>2052-12.1.0.15374</vt:lpwstr>
  </property>
</Properties>
</file>