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506694" r:id="rId1"/>
    <p:sldMasterId id="2147506731" r:id="rId2"/>
  </p:sldMasterIdLst>
  <p:notesMasterIdLst>
    <p:notesMasterId r:id="rId3"/>
  </p:notesMasterIdLst>
  <p:sldIdLst>
    <p:sldId id="10906" r:id="rId4"/>
    <p:sldId id="10909" r:id="rId5"/>
    <p:sldId id="10912" r:id="rId6"/>
    <p:sldId id="10915" r:id="rId7"/>
    <p:sldId id="10918" r:id="rId8"/>
    <p:sldId id="10921" r:id="rId9"/>
    <p:sldId id="10924" r:id="rId10"/>
    <p:sldId id="10927" r:id="rId11"/>
    <p:sldId id="10930" r:id="rId12"/>
    <p:sldId id="10933" r:id="rId13"/>
    <p:sldId id="10936" r:id="rId14"/>
    <p:sldId id="10939" r:id="rId15"/>
    <p:sldId id="10942" r:id="rId16"/>
    <p:sldId id="10945" r:id="rId17"/>
    <p:sldId id="10948" r:id="rId18"/>
    <p:sldId id="10951" r:id="rId19"/>
    <p:sldId id="10954" r:id="rId20"/>
    <p:sldId id="10957" r:id="rId21"/>
    <p:sldId id="10960" r:id="rId22"/>
    <p:sldId id="10963" r:id="rId23"/>
    <p:sldId id="10966" r:id="rId24"/>
    <p:sldId id="10969" r:id="rId25"/>
    <p:sldId id="10972" r:id="rId26"/>
    <p:sldId id="10975" r:id="rId27"/>
    <p:sldId id="10978" r:id="rId28"/>
    <p:sldId id="10981" r:id="rId29"/>
    <p:sldId id="10984" r:id="rId30"/>
    <p:sldId id="10988" r:id="rId31"/>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tableStyles" Target="tableStyles.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28.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1" name="幻灯片图像占位符 1"/>
          <p:cNvSpPr>
            <a:spLocks noChangeAspect="1" noRot="1" noGrp="1"/>
          </p:cNvSpPr>
          <p:nvPr>
            <p:ph type="sldImg"/>
          </p:nvPr>
        </p:nvSpPr>
        <p:spPr/>
      </p:sp>
      <p:sp>
        <p:nvSpPr>
          <p:cNvPr id="1048613" name="备注占位符 2"/>
          <p:cNvSpPr>
            <a:spLocks noGrp="1"/>
          </p:cNvSpPr>
          <p:nvPr>
            <p:ph type="body" idx="1"/>
          </p:nvPr>
        </p:nvSpPr>
        <p:spPr/>
        <p:txBody>
          <a:bodyPr/>
          <a:p>
            <a:endParaRPr altLang="en-US" dirty="0" lang="zh-CN"/>
          </a:p>
        </p:txBody>
      </p:sp>
      <p:sp>
        <p:nvSpPr>
          <p:cNvPr id="1048615"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image" Target="../media/image1.png"/><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tags" Target="../tags/tag12.xml"/><Relationship Id="rId14" Type="http://schemas.openxmlformats.org/officeDocument/2006/relationships/tags" Target="../tags/tag13.xml"/><Relationship Id="rId15" Type="http://schemas.openxmlformats.org/officeDocument/2006/relationships/tags" Target="../tags/tag14.xml"/><Relationship Id="rId16" Type="http://schemas.openxmlformats.org/officeDocument/2006/relationships/tags" Target="../tags/tag15.xml"/><Relationship Id="rId17" Type="http://schemas.openxmlformats.org/officeDocument/2006/relationships/tags" Target="../tags/tag16.xml"/><Relationship Id="rId18" Type="http://schemas.openxmlformats.org/officeDocument/2006/relationships/tags" Target="../tags/tag17.xml"/><Relationship Id="rId19"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8.xml"/><Relationship Id="rId2" Type="http://schemas.openxmlformats.org/officeDocument/2006/relationships/tags" Target="../tags/tag19.xml"/><Relationship Id="rId3" Type="http://schemas.openxmlformats.org/officeDocument/2006/relationships/tags" Target="../tags/tag20.xml"/><Relationship Id="rId4" Type="http://schemas.openxmlformats.org/officeDocument/2006/relationships/tags" Target="../tags/tag21.xml"/><Relationship Id="rId5" Type="http://schemas.openxmlformats.org/officeDocument/2006/relationships/tags" Target="../tags/tag22.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tags" Target="../tags/tag24.xml"/><Relationship Id="rId3" Type="http://schemas.openxmlformats.org/officeDocument/2006/relationships/image" Target="../media/image2.png"/><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image" Target="../media/image3.png"/><Relationship Id="rId5" Type="http://schemas.openxmlformats.org/officeDocument/2006/relationships/tags" Target="../tags/tag32.xml"/><Relationship Id="rId6" Type="http://schemas.openxmlformats.org/officeDocument/2006/relationships/tags" Target="../tags/tag33.xml"/><Relationship Id="rId7" Type="http://schemas.openxmlformats.org/officeDocument/2006/relationships/image" Target="../media/image4.png"/><Relationship Id="rId8" Type="http://schemas.openxmlformats.org/officeDocument/2006/relationships/tags" Target="../tags/tag34.xml"/><Relationship Id="rId9" Type="http://schemas.openxmlformats.org/officeDocument/2006/relationships/tags" Target="../tags/tag35.xml"/><Relationship Id="rId10" Type="http://schemas.openxmlformats.org/officeDocument/2006/relationships/tags" Target="../tags/tag36.xml"/><Relationship Id="rId11" Type="http://schemas.openxmlformats.org/officeDocument/2006/relationships/tags" Target="../tags/tag37.xml"/><Relationship Id="rId12" Type="http://schemas.openxmlformats.org/officeDocument/2006/relationships/tags" Target="../tags/tag38.xml"/><Relationship Id="rId13" Type="http://schemas.openxmlformats.org/officeDocument/2006/relationships/tags" Target="../tags/tag39.xml"/><Relationship Id="rId14"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0.xml"/><Relationship Id="rId2" Type="http://schemas.openxmlformats.org/officeDocument/2006/relationships/tags" Target="../tags/tag41.xml"/><Relationship Id="rId3" Type="http://schemas.openxmlformats.org/officeDocument/2006/relationships/tags" Target="../tags/tag42.xml"/><Relationship Id="rId4" Type="http://schemas.openxmlformats.org/officeDocument/2006/relationships/tags" Target="../tags/tag43.xml"/><Relationship Id="rId5" Type="http://schemas.openxmlformats.org/officeDocument/2006/relationships/tags" Target="../tags/tag44.xml"/><Relationship Id="rId6" Type="http://schemas.openxmlformats.org/officeDocument/2006/relationships/tags" Target="../tags/tag45.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6.xml"/><Relationship Id="rId2" Type="http://schemas.openxmlformats.org/officeDocument/2006/relationships/tags" Target="../tags/tag47.xml"/><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tags" Target="../tags/tag53.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tags" Target="../tags/tag55.xml"/><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tags" Target="../tags/tag62.xml"/><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5.xml"/><Relationship Id="rId2" Type="http://schemas.openxmlformats.org/officeDocument/2006/relationships/tags" Target="../tags/tag66.xml"/><Relationship Id="rId3" Type="http://schemas.openxmlformats.org/officeDocument/2006/relationships/tags" Target="../tags/tag67.xml"/><Relationship Id="rId4" Type="http://schemas.openxmlformats.org/officeDocument/2006/relationships/tags" Target="../tags/tag68.xml"/><Relationship Id="rId5" Type="http://schemas.openxmlformats.org/officeDocument/2006/relationships/tags" Target="../tags/tag69.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0.xml"/><Relationship Id="rId2" Type="http://schemas.openxmlformats.org/officeDocument/2006/relationships/tags" Target="../tags/tag71.xml"/><Relationship Id="rId3" Type="http://schemas.openxmlformats.org/officeDocument/2006/relationships/tags" Target="../tags/tag72.xml"/><Relationship Id="rId4" Type="http://schemas.openxmlformats.org/officeDocument/2006/relationships/image" Target="../media/image1.png"/><Relationship Id="rId5" Type="http://schemas.openxmlformats.org/officeDocument/2006/relationships/tags" Target="../tags/tag73.xml"/><Relationship Id="rId6" Type="http://schemas.openxmlformats.org/officeDocument/2006/relationships/tags" Target="../tags/tag74.xml"/><Relationship Id="rId7" Type="http://schemas.openxmlformats.org/officeDocument/2006/relationships/tags" Target="../tags/tag75.xml"/><Relationship Id="rId8" Type="http://schemas.openxmlformats.org/officeDocument/2006/relationships/tags" Target="../tags/tag76.xml"/><Relationship Id="rId9" Type="http://schemas.openxmlformats.org/officeDocument/2006/relationships/tags" Target="../tags/tag77.xml"/><Relationship Id="rId10" Type="http://schemas.openxmlformats.org/officeDocument/2006/relationships/tags" Target="../tags/tag78.xml"/><Relationship Id="rId11" Type="http://schemas.openxmlformats.org/officeDocument/2006/relationships/tags" Target="../tags/tag79.xml"/><Relationship Id="rId12" Type="http://schemas.openxmlformats.org/officeDocument/2006/relationships/tags" Target="../tags/tag80.xml"/><Relationship Id="rId13" Type="http://schemas.openxmlformats.org/officeDocument/2006/relationships/tags" Target="../tags/tag81.xml"/><Relationship Id="rId14" Type="http://schemas.openxmlformats.org/officeDocument/2006/relationships/tags" Target="../tags/tag82.xml"/><Relationship Id="rId15" Type="http://schemas.openxmlformats.org/officeDocument/2006/relationships/tags" Target="../tags/tag83.xml"/><Relationship Id="rId16" Type="http://schemas.openxmlformats.org/officeDocument/2006/relationships/tags" Target="../tags/tag84.xml"/><Relationship Id="rId17" Type="http://schemas.openxmlformats.org/officeDocument/2006/relationships/tags" Target="../tags/tag85.xml"/><Relationship Id="rId18"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70" name="任意多边形: 形状 6"/>
          <p:cNvSpPr/>
          <p:nvPr userDrawn="1">
            <p:custDataLst>
              <p:tags r:id="rId1"/>
            </p:custDataLst>
          </p:nvPr>
        </p:nvSpPr>
        <p:spPr>
          <a:xfrm flipH="1">
            <a:off x="1" y="0"/>
            <a:ext cx="4922187" cy="6858000"/>
          </a:xfrm>
          <a:custGeom>
            <a:avLst/>
            <a:gdLst>
              <a:gd name="connsiteX0" fmla="*/ 4922187 w 4922187"/>
              <a:gd name="connsiteY0" fmla="*/ 0 h 6858000"/>
              <a:gd name="connsiteX1" fmla="*/ 0 w 4922187"/>
              <a:gd name="connsiteY1" fmla="*/ 0 h 6858000"/>
              <a:gd name="connsiteX2" fmla="*/ 0 w 4922187"/>
              <a:gd name="connsiteY2" fmla="*/ 6858000 h 6858000"/>
              <a:gd name="connsiteX3" fmla="*/ 4922187 w 492218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922187" h="6858000">
                <a:moveTo>
                  <a:pt x="4922187" y="0"/>
                </a:moveTo>
                <a:lnTo>
                  <a:pt x="0" y="0"/>
                </a:lnTo>
                <a:lnTo>
                  <a:pt x="0" y="6858000"/>
                </a:lnTo>
                <a:lnTo>
                  <a:pt x="4922187" y="6858000"/>
                </a:lnTo>
                <a:close/>
              </a:path>
            </a:pathLst>
          </a:custGeom>
          <a:gradFill flip="none" rotWithShape="1">
            <a:gsLst>
              <a:gs pos="0">
                <a:schemeClr val="accent1">
                  <a:alpha val="0"/>
                </a:schemeClr>
              </a:gs>
              <a:gs pos="95000">
                <a:schemeClr val="accent1"/>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ea typeface="微软雅黑" panose="020B0503020204020204" charset="-122"/>
              <a:cs typeface="微软雅黑" panose="020B0503020204020204" charset="-122"/>
            </a:endParaRPr>
          </a:p>
        </p:txBody>
      </p:sp>
      <p:sp>
        <p:nvSpPr>
          <p:cNvPr id="1048672" name="任意多边形 13"/>
          <p:cNvSpPr/>
          <p:nvPr userDrawn="1">
            <p:custDataLst>
              <p:tags r:id="rId2"/>
            </p:custDataLst>
          </p:nvPr>
        </p:nvSpPr>
        <p:spPr>
          <a:xfrm>
            <a:off x="4511040" y="2021840"/>
            <a:ext cx="800735" cy="1527175"/>
          </a:xfrm>
          <a:custGeom>
            <a:avLst/>
            <a:gdLst>
              <a:gd name="connsiteX0" fmla="*/ 19 w 195"/>
              <a:gd name="connsiteY0" fmla="*/ 323 h 371"/>
              <a:gd name="connsiteX1" fmla="*/ 87 w 195"/>
              <a:gd name="connsiteY1" fmla="*/ 255 h 371"/>
              <a:gd name="connsiteX2" fmla="*/ 105 w 195"/>
              <a:gd name="connsiteY2" fmla="*/ 348 h 371"/>
              <a:gd name="connsiteX3" fmla="*/ 180 w 195"/>
              <a:gd name="connsiteY3" fmla="*/ 371 h 371"/>
              <a:gd name="connsiteX4" fmla="*/ 195 w 195"/>
              <a:gd name="connsiteY4" fmla="*/ 0 h 371"/>
              <a:gd name="connsiteX5" fmla="*/ 57 w 195"/>
              <a:gd name="connsiteY5" fmla="*/ 7 h 371"/>
              <a:gd name="connsiteX6" fmla="*/ 0 w 195"/>
              <a:gd name="connsiteY6" fmla="*/ 262 h 371"/>
              <a:gd name="connsiteX7" fmla="*/ 19 w 195"/>
              <a:gd name="connsiteY7" fmla="*/ 323 h 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5" h="371">
                <a:moveTo>
                  <a:pt x="19" y="323"/>
                </a:moveTo>
                <a:cubicBezTo>
                  <a:pt x="27" y="308"/>
                  <a:pt x="57" y="236"/>
                  <a:pt x="87" y="255"/>
                </a:cubicBezTo>
                <a:cubicBezTo>
                  <a:pt x="117" y="274"/>
                  <a:pt x="99" y="329"/>
                  <a:pt x="105" y="348"/>
                </a:cubicBezTo>
                <a:lnTo>
                  <a:pt x="180" y="371"/>
                </a:lnTo>
                <a:lnTo>
                  <a:pt x="195" y="0"/>
                </a:lnTo>
                <a:lnTo>
                  <a:pt x="57" y="7"/>
                </a:lnTo>
                <a:lnTo>
                  <a:pt x="0" y="262"/>
                </a:lnTo>
                <a:lnTo>
                  <a:pt x="19" y="323"/>
                </a:ln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pic>
        <p:nvPicPr>
          <p:cNvPr id="2097155" name="图片 10"/>
          <p:cNvPicPr>
            <a:picLocks noChangeAspect="1"/>
          </p:cNvPicPr>
          <p:nvPr userDrawn="1">
            <p:custDataLst>
              <p:tags r:id="rId3"/>
            </p:custDataLst>
          </p:nvPr>
        </p:nvPicPr>
        <p:blipFill>
          <a:blip xmlns:r="http://schemas.openxmlformats.org/officeDocument/2006/relationships" r:embed="rId4"/>
          <a:srcRect b="10671"/>
          <a:stretch>
            <a:fillRect/>
          </a:stretch>
        </p:blipFill>
        <p:spPr>
          <a:xfrm>
            <a:off x="0" y="2849880"/>
            <a:ext cx="9394825" cy="4008120"/>
          </a:xfrm>
          <a:prstGeom prst="rect"/>
        </p:spPr>
      </p:pic>
      <p:cxnSp>
        <p:nvCxnSpPr>
          <p:cNvPr id="3145729" name="直接连接符 12"/>
          <p:cNvCxnSpPr>
            <a:cxnSpLocks/>
          </p:cNvCxnSpPr>
          <p:nvPr userDrawn="1">
            <p:custDataLst>
              <p:tags r:id="rId5"/>
            </p:custDataLst>
          </p:nvPr>
        </p:nvCxnSpPr>
        <p:spPr>
          <a:xfrm>
            <a:off x="11360150" y="49339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45731" name="直接连接符 14"/>
          <p:cNvCxnSpPr>
            <a:cxnSpLocks/>
          </p:cNvCxnSpPr>
          <p:nvPr userDrawn="1">
            <p:custDataLst>
              <p:tags r:id="rId6"/>
            </p:custDataLst>
          </p:nvPr>
        </p:nvCxnSpPr>
        <p:spPr>
          <a:xfrm>
            <a:off x="11360150" y="55181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45733" name="直接连接符 15"/>
          <p:cNvCxnSpPr>
            <a:cxnSpLocks/>
          </p:cNvCxnSpPr>
          <p:nvPr userDrawn="1">
            <p:custDataLst>
              <p:tags r:id="rId7"/>
            </p:custDataLst>
          </p:nvPr>
        </p:nvCxnSpPr>
        <p:spPr>
          <a:xfrm>
            <a:off x="11360150" y="61023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48674" name="标题 1"/>
          <p:cNvSpPr>
            <a:spLocks noGrp="1"/>
          </p:cNvSpPr>
          <p:nvPr>
            <p:ph type="ctrTitle" hasCustomPrompt="1"/>
            <p:custDataLst>
              <p:tags r:id="rId8"/>
            </p:custDataLst>
          </p:nvPr>
        </p:nvSpPr>
        <p:spPr>
          <a:xfrm>
            <a:off x="5856514" y="754533"/>
            <a:ext cx="5375326" cy="1859048"/>
          </a:xfrm>
        </p:spPr>
        <p:txBody>
          <a:bodyPr anchor="b">
            <a:normAutofit/>
          </a:bodyPr>
          <a:lstStyle>
            <a:lvl1pPr algn="l">
              <a:lnSpc>
                <a:spcPct val="100000"/>
              </a:lnSpc>
              <a:defRPr sz="4800"/>
            </a:lvl1pPr>
          </a:lstStyle>
          <a:p>
            <a:r>
              <a:rPr altLang="en-US" dirty="0" lang="zh-CN"/>
              <a:t>编辑母版标题</a:t>
            </a:r>
            <a:endParaRPr altLang="en-US" dirty="0" lang="zh-CN"/>
          </a:p>
        </p:txBody>
      </p:sp>
      <p:sp>
        <p:nvSpPr>
          <p:cNvPr id="1048676" name="副标题 2"/>
          <p:cNvSpPr>
            <a:spLocks noGrp="1"/>
          </p:cNvSpPr>
          <p:nvPr>
            <p:ph type="subTitle" idx="1"/>
            <p:custDataLst>
              <p:tags r:id="rId9"/>
            </p:custDataLst>
          </p:nvPr>
        </p:nvSpPr>
        <p:spPr>
          <a:xfrm>
            <a:off x="5856513" y="2773054"/>
            <a:ext cx="5375325" cy="370742"/>
          </a:xfrm>
        </p:spPr>
        <p:txBody>
          <a:bodyPr>
            <a:normAutofit/>
          </a:bodyPr>
          <a:lstStyle>
            <a:lvl1pPr algn="l" indent="0" marL="0">
              <a:lnSpc>
                <a:spcPct val="100000"/>
              </a:lnSpc>
              <a:buNone/>
              <a:defRPr sz="1800">
                <a:solidFill>
                  <a:schemeClr val="tx1">
                    <a:lumMod val="65000"/>
                    <a:lumOff val="35000"/>
                  </a:schemeClr>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8" name="日期占位符 3"/>
          <p:cNvSpPr>
            <a:spLocks noGrp="1"/>
          </p:cNvSpPr>
          <p:nvPr>
            <p:ph type="dt" sz="half" idx="10"/>
            <p:custDataLst>
              <p:tags r:id="rId10"/>
            </p:custDataLst>
          </p:nvPr>
        </p:nvSpPr>
        <p:spPr/>
        <p:txBody>
          <a:bodyPr>
            <a:normAutofit/>
          </a:bodyPr>
          <a:p>
            <a:fld id="{5592522B-0F24-4480-B9DD-A9474A6880D6}" type="datetimeFigureOut">
              <a:rPr altLang="en-US" lang="zh-CN" smtClean="0"/>
            </a:fld>
            <a:endParaRPr altLang="en-US" lang="zh-CN"/>
          </a:p>
        </p:txBody>
      </p:sp>
      <p:sp>
        <p:nvSpPr>
          <p:cNvPr id="1048680" name="页脚占位符 4"/>
          <p:cNvSpPr>
            <a:spLocks noGrp="1"/>
          </p:cNvSpPr>
          <p:nvPr>
            <p:ph type="ftr" sz="quarter" idx="11"/>
            <p:custDataLst>
              <p:tags r:id="rId11"/>
            </p:custDataLst>
          </p:nvPr>
        </p:nvSpPr>
        <p:spPr/>
        <p:txBody>
          <a:bodyPr>
            <a:normAutofit/>
          </a:bodyPr>
          <a:p>
            <a:endParaRPr altLang="en-US" dirty="0" lang="zh-CN"/>
          </a:p>
        </p:txBody>
      </p:sp>
      <p:sp>
        <p:nvSpPr>
          <p:cNvPr id="1048682" name="灯片编号占位符 5"/>
          <p:cNvSpPr>
            <a:spLocks noGrp="1"/>
          </p:cNvSpPr>
          <p:nvPr>
            <p:ph type="sldNum" sz="quarter" idx="12"/>
            <p:custDataLst>
              <p:tags r:id="rId12"/>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684" name="文本占位符 9"/>
          <p:cNvSpPr>
            <a:spLocks noGrp="1"/>
          </p:cNvSpPr>
          <p:nvPr>
            <p:ph type="body" sz="quarter" idx="13" hasCustomPrompt="1"/>
            <p:custDataLst>
              <p:tags r:id="rId13"/>
            </p:custDataLst>
          </p:nvPr>
        </p:nvSpPr>
        <p:spPr>
          <a:xfrm>
            <a:off x="838199" y="504000"/>
            <a:ext cx="2743199" cy="504000"/>
          </a:xfrm>
        </p:spPr>
        <p:txBody>
          <a:bodyPr anchor="ctr">
            <a:normAutofit/>
          </a:bodyPr>
          <a:lstStyle>
            <a:lvl1pPr indent="0" marL="0">
              <a:lnSpc>
                <a:spcPct val="100000"/>
              </a:lnSpc>
              <a:buNone/>
              <a:defRPr b="1" sz="1800">
                <a:solidFill>
                  <a:schemeClr val="lt1">
                    <a:lumMod val="100000"/>
                  </a:schemeClr>
                </a:solidFill>
              </a:defRPr>
            </a:lvl1pPr>
          </a:lstStyle>
          <a:p>
            <a:pPr lvl="0"/>
            <a:r>
              <a:rPr altLang="en-US" dirty="0" lang="zh-CN"/>
              <a:t>公司名占位符</a:t>
            </a:r>
            <a:endParaRPr altLang="en-US" dirty="0" lang="zh-CN"/>
          </a:p>
        </p:txBody>
      </p:sp>
      <p:sp>
        <p:nvSpPr>
          <p:cNvPr id="1048686" name="文本占位符 13"/>
          <p:cNvSpPr>
            <a:spLocks noGrp="1"/>
          </p:cNvSpPr>
          <p:nvPr>
            <p:ph type="body" sz="quarter" idx="14" hasCustomPrompt="1"/>
            <p:custDataLst>
              <p:tags r:id="rId14"/>
            </p:custDataLst>
          </p:nvPr>
        </p:nvSpPr>
        <p:spPr>
          <a:xfrm>
            <a:off x="8488638" y="3597814"/>
            <a:ext cx="2743200" cy="1322534"/>
          </a:xfrm>
        </p:spPr>
        <p:txBody>
          <a:bodyPr anchor="t">
            <a:normAutofit/>
          </a:bodyPr>
          <a:lstStyle>
            <a:lvl1pPr algn="l" indent="0" marL="0">
              <a:lnSpc>
                <a:spcPct val="100000"/>
              </a:lnSpc>
              <a:buNone/>
              <a:defRPr sz="1800">
                <a:solidFill>
                  <a:schemeClr val="accent1"/>
                </a:solidFill>
              </a:defRPr>
            </a:lvl1pPr>
          </a:lstStyle>
          <a:p>
            <a:pPr lvl="0"/>
            <a:r>
              <a:rPr altLang="en-US" dirty="0" lang="zh-CN"/>
              <a:t>日期时间占位符</a:t>
            </a:r>
            <a:endParaRPr altLang="en-US" dirty="0" lang="zh-CN"/>
          </a:p>
        </p:txBody>
      </p:sp>
      <p:sp>
        <p:nvSpPr>
          <p:cNvPr id="1048688" name="文本占位符 23"/>
          <p:cNvSpPr>
            <a:spLocks noGrp="1"/>
          </p:cNvSpPr>
          <p:nvPr>
            <p:ph type="body" sz="quarter" idx="17" hasCustomPrompt="1"/>
            <p:custDataLst>
              <p:tags r:id="rId15"/>
            </p:custDataLst>
          </p:nvPr>
        </p:nvSpPr>
        <p:spPr>
          <a:xfrm>
            <a:off x="5856514" y="3597814"/>
            <a:ext cx="2533699" cy="1322534"/>
          </a:xfrm>
        </p:spPr>
        <p:txBody>
          <a:bodyPr anchor="t">
            <a:normAutofit/>
          </a:bodyPr>
          <a:lstStyle>
            <a:lvl1pPr algn="l" indent="0" marL="0">
              <a:lnSpc>
                <a:spcPct val="100000"/>
              </a:lnSpc>
              <a:buNone/>
              <a:defRPr sz="1800">
                <a:solidFill>
                  <a:schemeClr val="accent1"/>
                </a:solidFill>
              </a:defRPr>
            </a:lvl1pPr>
          </a:lstStyle>
          <a:p>
            <a:pPr lvl="0"/>
            <a:r>
              <a:rPr altLang="en-US" dirty="0" lang="zh-CN"/>
              <a:t>署名占位符</a:t>
            </a:r>
            <a:endParaRPr altLang="en-US" dirty="0" lang="zh-CN"/>
          </a:p>
        </p:txBody>
      </p:sp>
      <p:cxnSp>
        <p:nvCxnSpPr>
          <p:cNvPr id="3145735" name="直接箭头连接符 18"/>
          <p:cNvCxnSpPr>
            <a:cxnSpLocks/>
          </p:cNvCxnSpPr>
          <p:nvPr userDrawn="1">
            <p:custDataLst>
              <p:tags r:id="rId16"/>
            </p:custDataLst>
          </p:nvPr>
        </p:nvCxnSpPr>
        <p:spPr>
          <a:xfrm>
            <a:off x="5831840" y="3316790"/>
            <a:ext cx="5400000" cy="0"/>
          </a:xfrm>
          <a:prstGeom prst="straightConnector1"/>
          <a:ln>
            <a:solidFill>
              <a:schemeClr val="accent3">
                <a:alpha val="3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48690" name="任意多边形: 形状 28"/>
          <p:cNvSpPr/>
          <p:nvPr userDrawn="1">
            <p:custDataLst>
              <p:tags r:id="rId17"/>
            </p:custDataLst>
          </p:nvPr>
        </p:nvSpPr>
        <p:spPr>
          <a:xfrm>
            <a:off x="1" y="-19685"/>
            <a:ext cx="5213351" cy="4836161"/>
          </a:xfrm>
          <a:custGeom>
            <a:avLst/>
            <a:gdLst>
              <a:gd name="connsiteX0" fmla="*/ 3621057 w 5213351"/>
              <a:gd name="connsiteY0" fmla="*/ 0 h 4836161"/>
              <a:gd name="connsiteX1" fmla="*/ 4926428 w 5213351"/>
              <a:gd name="connsiteY1" fmla="*/ 0 h 4836161"/>
              <a:gd name="connsiteX2" fmla="*/ 4941563 w 5213351"/>
              <a:gd name="connsiteY2" fmla="*/ 31418 h 4836161"/>
              <a:gd name="connsiteX3" fmla="*/ 5213351 w 5213351"/>
              <a:gd name="connsiteY3" fmla="*/ 1377633 h 4836161"/>
              <a:gd name="connsiteX4" fmla="*/ 1754823 w 5213351"/>
              <a:gd name="connsiteY4" fmla="*/ 4836161 h 4836161"/>
              <a:gd name="connsiteX5" fmla="*/ 106283 w 5213351"/>
              <a:gd name="connsiteY5" fmla="*/ 4418735 h 4836161"/>
              <a:gd name="connsiteX6" fmla="*/ 0 w 5213351"/>
              <a:gd name="connsiteY6" fmla="*/ 4354167 h 4836161"/>
              <a:gd name="connsiteX7" fmla="*/ 0 w 5213351"/>
              <a:gd name="connsiteY7" fmla="*/ 2895476 h 4836161"/>
              <a:gd name="connsiteX8" fmla="*/ 112833 w 5213351"/>
              <a:gd name="connsiteY8" fmla="*/ 3019623 h 4836161"/>
              <a:gd name="connsiteX9" fmla="*/ 1754823 w 5213351"/>
              <a:gd name="connsiteY9" fmla="*/ 3699758 h 4836161"/>
              <a:gd name="connsiteX10" fmla="*/ 4076948 w 5213351"/>
              <a:gd name="connsiteY10" fmla="*/ 1377633 h 4836161"/>
              <a:gd name="connsiteX11" fmla="*/ 3680365 w 5213351"/>
              <a:gd name="connsiteY11" fmla="*/ 79311 h 4836161"/>
              <a:gd name="connsiteX12" fmla="*/ 3621057 w 5213351"/>
              <a:gd name="connsiteY12" fmla="*/ 0 h 4836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13351" h="4836161">
                <a:moveTo>
                  <a:pt x="3621057" y="0"/>
                </a:moveTo>
                <a:lnTo>
                  <a:pt x="4926428" y="0"/>
                </a:lnTo>
                <a:lnTo>
                  <a:pt x="4941563" y="31418"/>
                </a:lnTo>
                <a:cubicBezTo>
                  <a:pt x="5116574" y="445191"/>
                  <a:pt x="5213351" y="900110"/>
                  <a:pt x="5213351" y="1377633"/>
                </a:cubicBezTo>
                <a:cubicBezTo>
                  <a:pt x="5213351" y="3287725"/>
                  <a:pt x="3664915" y="4836161"/>
                  <a:pt x="1754823" y="4836161"/>
                </a:cubicBezTo>
                <a:cubicBezTo>
                  <a:pt x="1157919" y="4836161"/>
                  <a:pt x="596334" y="4684947"/>
                  <a:pt x="106283" y="4418735"/>
                </a:cubicBezTo>
                <a:lnTo>
                  <a:pt x="0" y="4354167"/>
                </a:lnTo>
                <a:lnTo>
                  <a:pt x="0" y="2895476"/>
                </a:lnTo>
                <a:lnTo>
                  <a:pt x="112833" y="3019623"/>
                </a:lnTo>
                <a:cubicBezTo>
                  <a:pt x="533055" y="3439845"/>
                  <a:pt x="1113586" y="3699758"/>
                  <a:pt x="1754823" y="3699758"/>
                </a:cubicBezTo>
                <a:cubicBezTo>
                  <a:pt x="3037297" y="3699758"/>
                  <a:pt x="4076948" y="2660107"/>
                  <a:pt x="4076948" y="1377633"/>
                </a:cubicBezTo>
                <a:cubicBezTo>
                  <a:pt x="4076948" y="896705"/>
                  <a:pt x="3930747" y="449925"/>
                  <a:pt x="3680365" y="79311"/>
                </a:cubicBezTo>
                <a:lnTo>
                  <a:pt x="3621057" y="0"/>
                </a:lnTo>
                <a:close/>
              </a:path>
            </a:pathLst>
          </a:custGeom>
          <a:gradFill>
            <a:gsLst>
              <a:gs pos="0">
                <a:schemeClr val="bg1"/>
              </a:gs>
              <a:gs pos="100000">
                <a:schemeClr val="accent1">
                  <a:lumMod val="20000"/>
                  <a:lumOff val="8000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
        <p:nvSpPr>
          <p:cNvPr id="1048692" name="任意多边形: 形状 38"/>
          <p:cNvSpPr/>
          <p:nvPr userDrawn="1">
            <p:custDataLst>
              <p:tags r:id="rId18"/>
            </p:custDataLst>
          </p:nvPr>
        </p:nvSpPr>
        <p:spPr>
          <a:xfrm>
            <a:off x="9551700" y="5010785"/>
            <a:ext cx="2640300" cy="1865630"/>
          </a:xfrm>
          <a:custGeom>
            <a:avLst/>
            <a:gdLst>
              <a:gd name="connsiteX0" fmla="*/ 2045305 w 2640300"/>
              <a:gd name="connsiteY0" fmla="*/ 0 h 1865630"/>
              <a:gd name="connsiteX1" fmla="*/ 2620022 w 2640300"/>
              <a:gd name="connsiteY1" fmla="*/ 81451 h 1865630"/>
              <a:gd name="connsiteX2" fmla="*/ 2640300 w 2640300"/>
              <a:gd name="connsiteY2" fmla="*/ 88381 h 1865630"/>
              <a:gd name="connsiteX3" fmla="*/ 2640300 w 2640300"/>
              <a:gd name="connsiteY3" fmla="*/ 1040500 h 1865630"/>
              <a:gd name="connsiteX4" fmla="*/ 2631013 w 2640300"/>
              <a:gd name="connsiteY4" fmla="*/ 1034064 h 1865630"/>
              <a:gd name="connsiteX5" fmla="*/ 2045305 w 2640300"/>
              <a:gd name="connsiteY5" fmla="*/ 878165 h 1865630"/>
              <a:gd name="connsiteX6" fmla="*/ 892516 w 2640300"/>
              <a:gd name="connsiteY6" fmla="*/ 1817715 h 1865630"/>
              <a:gd name="connsiteX7" fmla="*/ 885203 w 2640300"/>
              <a:gd name="connsiteY7" fmla="*/ 1865630 h 1865630"/>
              <a:gd name="connsiteX8" fmla="*/ 0 w 2640300"/>
              <a:gd name="connsiteY8" fmla="*/ 1865630 h 1865630"/>
              <a:gd name="connsiteX9" fmla="*/ 1054 w 2640300"/>
              <a:gd name="connsiteY9" fmla="*/ 1844762 h 1865630"/>
              <a:gd name="connsiteX10" fmla="*/ 2045305 w 2640300"/>
              <a:gd name="connsiteY10" fmla="*/ 0 h 1865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40300" h="1865630">
                <a:moveTo>
                  <a:pt x="2045305" y="0"/>
                </a:moveTo>
                <a:cubicBezTo>
                  <a:pt x="2244794" y="0"/>
                  <a:pt x="2437643" y="28427"/>
                  <a:pt x="2620022" y="81451"/>
                </a:cubicBezTo>
                <a:lnTo>
                  <a:pt x="2640300" y="88381"/>
                </a:lnTo>
                <a:lnTo>
                  <a:pt x="2640300" y="1040500"/>
                </a:lnTo>
                <a:lnTo>
                  <a:pt x="2631013" y="1034064"/>
                </a:lnTo>
                <a:cubicBezTo>
                  <a:pt x="2458535" y="934886"/>
                  <a:pt x="2258544" y="878165"/>
                  <a:pt x="2045305" y="878165"/>
                </a:cubicBezTo>
                <a:cubicBezTo>
                  <a:pt x="1476668" y="878165"/>
                  <a:pt x="1002239" y="1281515"/>
                  <a:pt x="892516" y="1817715"/>
                </a:cubicBezTo>
                <a:lnTo>
                  <a:pt x="885203" y="1865630"/>
                </a:lnTo>
                <a:lnTo>
                  <a:pt x="0" y="1865630"/>
                </a:lnTo>
                <a:lnTo>
                  <a:pt x="1054" y="1844762"/>
                </a:lnTo>
                <a:cubicBezTo>
                  <a:pt x="106283" y="808587"/>
                  <a:pt x="981366" y="0"/>
                  <a:pt x="2045305" y="0"/>
                </a:cubicBezTo>
                <a:close/>
              </a:path>
            </a:pathLst>
          </a:custGeom>
          <a:gradFill>
            <a:gsLst>
              <a:gs pos="0">
                <a:schemeClr val="bg1"/>
              </a:gs>
              <a:gs pos="100000">
                <a:schemeClr val="accent1">
                  <a:lumMod val="20000"/>
                  <a:lumOff val="80000"/>
                  <a:alpha val="4400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94"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96"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8"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00" name="页脚占位符 4"/>
          <p:cNvSpPr>
            <a:spLocks noGrp="1"/>
          </p:cNvSpPr>
          <p:nvPr>
            <p:ph type="ftr" sz="quarter" idx="11"/>
            <p:custDataLst>
              <p:tags r:id="rId4"/>
            </p:custDataLst>
          </p:nvPr>
        </p:nvSpPr>
        <p:spPr/>
        <p:txBody>
          <a:bodyPr/>
          <a:p>
            <a:endParaRPr altLang="en-US" lang="zh-CN"/>
          </a:p>
        </p:txBody>
      </p:sp>
      <p:sp>
        <p:nvSpPr>
          <p:cNvPr id="1048702"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04" name="矩形 10"/>
          <p:cNvSpPr/>
          <p:nvPr userDrawn="1">
            <p:custDataLst>
              <p:tags r:id="rId1"/>
            </p:custDataLst>
          </p:nvPr>
        </p:nvSpPr>
        <p:spPr>
          <a:xfrm flipH="1">
            <a:off x="-251" y="26726"/>
            <a:ext cx="12192000" cy="3486150"/>
          </a:xfrm>
          <a:prstGeom prst="rect"/>
          <a:gradFill flip="none" rotWithShape="1">
            <a:gsLst>
              <a:gs pos="0">
                <a:schemeClr val="accent1">
                  <a:alpha val="0"/>
                </a:schemeClr>
              </a:gs>
              <a:gs pos="95000">
                <a:schemeClr val="accent1"/>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cs typeface="微软雅黑" panose="020B0503020204020204" charset="-122"/>
            </a:endParaRPr>
          </a:p>
        </p:txBody>
      </p:sp>
      <p:pic>
        <p:nvPicPr>
          <p:cNvPr id="2097157" name="图片 11"/>
          <p:cNvPicPr>
            <a:picLocks noChangeAspect="1"/>
          </p:cNvPicPr>
          <p:nvPr userDrawn="1">
            <p:custDataLst>
              <p:tags r:id="rId2"/>
            </p:custDataLst>
          </p:nvPr>
        </p:nvPicPr>
        <p:blipFill>
          <a:blip xmlns:r="http://schemas.openxmlformats.org/officeDocument/2006/relationships" r:embed="rId3"/>
          <a:stretch>
            <a:fillRect/>
          </a:stretch>
        </p:blipFill>
        <p:spPr>
          <a:xfrm>
            <a:off x="4559398" y="422380"/>
            <a:ext cx="7632854" cy="5456393"/>
          </a:xfrm>
          <a:prstGeom prst="rect"/>
        </p:spPr>
      </p:pic>
      <p:sp>
        <p:nvSpPr>
          <p:cNvPr id="1048706" name="标题 1"/>
          <p:cNvSpPr>
            <a:spLocks noGrp="1"/>
          </p:cNvSpPr>
          <p:nvPr>
            <p:ph type="title" hasCustomPrompt="1"/>
            <p:custDataLst>
              <p:tags r:id="rId4"/>
            </p:custDataLst>
          </p:nvPr>
        </p:nvSpPr>
        <p:spPr>
          <a:xfrm>
            <a:off x="839788" y="1136700"/>
            <a:ext cx="2880000" cy="1081088"/>
          </a:xfrm>
        </p:spPr>
        <p:txBody>
          <a:bodyPr anchor="b">
            <a:normAutofit/>
          </a:bodyPr>
          <a:lstStyle>
            <a:lvl1pPr>
              <a:defRPr sz="6000">
                <a:solidFill>
                  <a:schemeClr val="lt1">
                    <a:lumMod val="100000"/>
                  </a:schemeClr>
                </a:solidFill>
              </a:defRPr>
            </a:lvl1pPr>
          </a:lstStyle>
          <a:p>
            <a:r>
              <a:rPr altLang="en-US" dirty="0" lang="zh-CN"/>
              <a:t>标题</a:t>
            </a:r>
            <a:endParaRPr altLang="en-US" dirty="0" lang="zh-CN"/>
          </a:p>
        </p:txBody>
      </p:sp>
      <p:sp>
        <p:nvSpPr>
          <p:cNvPr id="1048708" name="日期占位符 6"/>
          <p:cNvSpPr>
            <a:spLocks noGrp="1"/>
          </p:cNvSpPr>
          <p:nvPr>
            <p:ph type="dt" sz="half" idx="10"/>
            <p:custDataLst>
              <p:tags r:id="rId5"/>
            </p:custDataLst>
          </p:nvPr>
        </p:nvSpPr>
        <p:spPr/>
        <p:txBody>
          <a:bodyPr/>
          <a:p>
            <a:fld id="{5592522B-0F24-4480-B9DD-A9474A6880D6}" type="datetimeFigureOut">
              <a:rPr altLang="en-US" lang="zh-CN" smtClean="0"/>
            </a:fld>
            <a:endParaRPr altLang="en-US" lang="zh-CN"/>
          </a:p>
        </p:txBody>
      </p:sp>
      <p:sp>
        <p:nvSpPr>
          <p:cNvPr id="1048710" name="页脚占位符 7"/>
          <p:cNvSpPr>
            <a:spLocks noGrp="1"/>
          </p:cNvSpPr>
          <p:nvPr>
            <p:ph type="ftr" sz="quarter" idx="11"/>
            <p:custDataLst>
              <p:tags r:id="rId6"/>
            </p:custDataLst>
          </p:nvPr>
        </p:nvSpPr>
        <p:spPr/>
        <p:txBody>
          <a:bodyPr/>
          <a:p>
            <a:endParaRPr altLang="en-US" lang="zh-CN"/>
          </a:p>
        </p:txBody>
      </p:sp>
      <p:sp>
        <p:nvSpPr>
          <p:cNvPr id="1048712" name="灯片编号占位符 8"/>
          <p:cNvSpPr>
            <a:spLocks noGrp="1"/>
          </p:cNvSpPr>
          <p:nvPr>
            <p:ph type="sldNum" sz="quarter" idx="12"/>
            <p:custDataLst>
              <p:tags r:id="rId7"/>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sp>
        <p:nvSpPr>
          <p:cNvPr id="1048714" name="任意多边形: 形状 20"/>
          <p:cNvSpPr/>
          <p:nvPr userDrawn="1">
            <p:custDataLst>
              <p:tags r:id="rId1"/>
            </p:custDataLst>
          </p:nvPr>
        </p:nvSpPr>
        <p:spPr>
          <a:xfrm>
            <a:off x="6744970" y="-24650"/>
            <a:ext cx="5447030" cy="5344045"/>
          </a:xfrm>
          <a:custGeom>
            <a:avLst/>
            <a:gdLst>
              <a:gd name="connsiteX0" fmla="*/ 886420 w 5447030"/>
              <a:gd name="connsiteY0" fmla="*/ 0 h 5344045"/>
              <a:gd name="connsiteX1" fmla="*/ 5422940 w 5447030"/>
              <a:gd name="connsiteY1" fmla="*/ 0 h 5344045"/>
              <a:gd name="connsiteX2" fmla="*/ 5447030 w 5447030"/>
              <a:gd name="connsiteY2" fmla="*/ 26506 h 5344045"/>
              <a:gd name="connsiteX3" fmla="*/ 5447030 w 5447030"/>
              <a:gd name="connsiteY3" fmla="*/ 4352225 h 5344045"/>
              <a:gd name="connsiteX4" fmla="*/ 5385376 w 5447030"/>
              <a:gd name="connsiteY4" fmla="*/ 4420061 h 5344045"/>
              <a:gd name="connsiteX5" fmla="*/ 3154680 w 5447030"/>
              <a:gd name="connsiteY5" fmla="*/ 5344045 h 5344045"/>
              <a:gd name="connsiteX6" fmla="*/ 0 w 5447030"/>
              <a:gd name="connsiteY6" fmla="*/ 2189365 h 5344045"/>
              <a:gd name="connsiteX7" fmla="*/ 720375 w 5447030"/>
              <a:gd name="connsiteY7" fmla="*/ 182695 h 5344045"/>
              <a:gd name="connsiteX8" fmla="*/ 886420 w 5447030"/>
              <a:gd name="connsiteY8" fmla="*/ 0 h 5344045"/>
              <a:gd name="connsiteX9" fmla="*/ 3154680 w 5447030"/>
              <a:gd name="connsiteY9" fmla="*/ 474670 h 5344045"/>
              <a:gd name="connsiteX10" fmla="*/ 1439985 w 5447030"/>
              <a:gd name="connsiteY10" fmla="*/ 2189365 h 5344045"/>
              <a:gd name="connsiteX11" fmla="*/ 3154680 w 5447030"/>
              <a:gd name="connsiteY11" fmla="*/ 3904060 h 5344045"/>
              <a:gd name="connsiteX12" fmla="*/ 4869375 w 5447030"/>
              <a:gd name="connsiteY12" fmla="*/ 2189365 h 5344045"/>
              <a:gd name="connsiteX13" fmla="*/ 3154680 w 5447030"/>
              <a:gd name="connsiteY13" fmla="*/ 474670 h 5344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447030" h="5344045">
                <a:moveTo>
                  <a:pt x="886420" y="0"/>
                </a:moveTo>
                <a:lnTo>
                  <a:pt x="5422940" y="0"/>
                </a:lnTo>
                <a:lnTo>
                  <a:pt x="5447030" y="26506"/>
                </a:lnTo>
                <a:lnTo>
                  <a:pt x="5447030" y="4352225"/>
                </a:lnTo>
                <a:lnTo>
                  <a:pt x="5385376" y="4420061"/>
                </a:lnTo>
                <a:cubicBezTo>
                  <a:pt x="4814491" y="4990946"/>
                  <a:pt x="4025821" y="5344045"/>
                  <a:pt x="3154680" y="5344045"/>
                </a:cubicBezTo>
                <a:cubicBezTo>
                  <a:pt x="1412398" y="5344045"/>
                  <a:pt x="0" y="3931647"/>
                  <a:pt x="0" y="2189365"/>
                </a:cubicBezTo>
                <a:cubicBezTo>
                  <a:pt x="0" y="1427117"/>
                  <a:pt x="270342" y="728010"/>
                  <a:pt x="720375" y="182695"/>
                </a:cubicBezTo>
                <a:lnTo>
                  <a:pt x="886420" y="0"/>
                </a:lnTo>
                <a:close/>
                <a:moveTo>
                  <a:pt x="3154680" y="474670"/>
                </a:moveTo>
                <a:cubicBezTo>
                  <a:pt x="2207680" y="474670"/>
                  <a:pt x="1439985" y="1242365"/>
                  <a:pt x="1439985" y="2189365"/>
                </a:cubicBezTo>
                <a:cubicBezTo>
                  <a:pt x="1439985" y="3136365"/>
                  <a:pt x="2207680" y="3904060"/>
                  <a:pt x="3154680" y="3904060"/>
                </a:cubicBezTo>
                <a:cubicBezTo>
                  <a:pt x="4101680" y="3904060"/>
                  <a:pt x="4869375" y="3136365"/>
                  <a:pt x="4869375" y="2189365"/>
                </a:cubicBezTo>
                <a:cubicBezTo>
                  <a:pt x="4869375" y="1242365"/>
                  <a:pt x="4101680" y="474670"/>
                  <a:pt x="3154680" y="474670"/>
                </a:cubicBezTo>
                <a:close/>
              </a:path>
            </a:pathLst>
          </a:custGeom>
          <a:gradFill>
            <a:gsLst>
              <a:gs pos="0">
                <a:schemeClr val="bg1"/>
              </a:gs>
              <a:gs pos="100000">
                <a:schemeClr val="accent1">
                  <a:lumMod val="20000"/>
                  <a:lumOff val="80000"/>
                  <a:alpha val="70000"/>
                </a:schemeClr>
              </a:gs>
            </a:gsLst>
            <a:lin ang="135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
        <p:nvSpPr>
          <p:cNvPr id="1048716" name="任意多边形: 形状 8"/>
          <p:cNvSpPr/>
          <p:nvPr userDrawn="1">
            <p:custDataLst>
              <p:tags r:id="rId2"/>
            </p:custDataLst>
          </p:nvPr>
        </p:nvSpPr>
        <p:spPr>
          <a:xfrm>
            <a:off x="-1270" y="4457739"/>
            <a:ext cx="12192000" cy="2401531"/>
          </a:xfrm>
          <a:custGeom>
            <a:avLst/>
            <a:gdLst>
              <a:gd name="connsiteX0" fmla="*/ 0 w 12192000"/>
              <a:gd name="connsiteY0" fmla="*/ 0 h 1888180"/>
              <a:gd name="connsiteX1" fmla="*/ 12192000 w 12192000"/>
              <a:gd name="connsiteY1" fmla="*/ 0 h 1888180"/>
              <a:gd name="connsiteX2" fmla="*/ 12192000 w 12192000"/>
              <a:gd name="connsiteY2" fmla="*/ 1888180 h 1888180"/>
              <a:gd name="connsiteX3" fmla="*/ 0 w 12192000"/>
              <a:gd name="connsiteY3" fmla="*/ 1888180 h 1888180"/>
            </a:gdLst>
            <a:ahLst/>
            <a:cxnLst>
              <a:cxn ang="0">
                <a:pos x="connsiteX0" y="connsiteY0"/>
              </a:cxn>
              <a:cxn ang="0">
                <a:pos x="connsiteX1" y="connsiteY1"/>
              </a:cxn>
              <a:cxn ang="0">
                <a:pos x="connsiteX2" y="connsiteY2"/>
              </a:cxn>
              <a:cxn ang="0">
                <a:pos x="connsiteX3" y="connsiteY3"/>
              </a:cxn>
            </a:cxnLst>
            <a:rect l="l" t="t" r="r" b="b"/>
            <a:pathLst>
              <a:path w="12192000" h="1888180">
                <a:moveTo>
                  <a:pt x="0" y="0"/>
                </a:moveTo>
                <a:lnTo>
                  <a:pt x="12192000" y="0"/>
                </a:lnTo>
                <a:lnTo>
                  <a:pt x="12192000" y="1888180"/>
                </a:lnTo>
                <a:lnTo>
                  <a:pt x="0" y="1888180"/>
                </a:lnTo>
                <a:close/>
              </a:path>
            </a:pathLst>
          </a:custGeom>
          <a:gradFill flip="none" rotWithShape="1">
            <a:gsLst>
              <a:gs pos="0">
                <a:schemeClr val="accent1">
                  <a:alpha val="0"/>
                </a:schemeClr>
              </a:gs>
              <a:gs pos="100000">
                <a:schemeClr val="accent1"/>
              </a:gs>
            </a:gsLst>
            <a:lin ang="54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cs typeface="微软雅黑" panose="020B0503020204020204" charset="-122"/>
            </a:endParaRPr>
          </a:p>
        </p:txBody>
      </p:sp>
      <p:pic>
        <p:nvPicPr>
          <p:cNvPr id="2097159" name="图片 9"/>
          <p:cNvPicPr>
            <a:picLocks noChangeAspect="1"/>
          </p:cNvPicPr>
          <p:nvPr userDrawn="1">
            <p:custDataLst>
              <p:tags r:id="rId3"/>
            </p:custDataLst>
          </p:nvPr>
        </p:nvPicPr>
        <p:blipFill>
          <a:blip xmlns:r="http://schemas.openxmlformats.org/officeDocument/2006/relationships" r:embed="rId4"/>
          <a:srcRect b="6302"/>
          <a:stretch>
            <a:fillRect/>
          </a:stretch>
        </p:blipFill>
        <p:spPr>
          <a:xfrm>
            <a:off x="4735830" y="711835"/>
            <a:ext cx="7456170" cy="6146165"/>
          </a:xfrm>
          <a:prstGeom prst="rect"/>
        </p:spPr>
      </p:pic>
      <p:sp>
        <p:nvSpPr>
          <p:cNvPr id="1048718" name="矩形 12"/>
          <p:cNvSpPr/>
          <p:nvPr userDrawn="1">
            <p:custDataLst>
              <p:tags r:id="rId5"/>
            </p:custDataLst>
          </p:nvPr>
        </p:nvSpPr>
        <p:spPr>
          <a:xfrm>
            <a:off x="797560" y="4177665"/>
            <a:ext cx="2743200" cy="1494155"/>
          </a:xfrm>
          <a:prstGeom prst="rect"/>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cs typeface="微软雅黑" panose="020B0503020204020204" charset="-122"/>
            </a:endParaRPr>
          </a:p>
        </p:txBody>
      </p:sp>
      <p:pic>
        <p:nvPicPr>
          <p:cNvPr id="2097161" name="图片 13" descr="窗户外的景色  中度可信度描述已自动生成"/>
          <p:cNvPicPr>
            <a:picLocks noChangeAspect="1"/>
          </p:cNvPicPr>
          <p:nvPr userDrawn="1">
            <p:custDataLst>
              <p:tags r:id="rId6"/>
            </p:custDataLst>
          </p:nvPr>
        </p:nvPicPr>
        <p:blipFill rotWithShape="1">
          <a:blip xmlns:r="http://schemas.openxmlformats.org/officeDocument/2006/relationships" r:embed="rId7" cstate="print"/>
          <a:srcRect t="2459" b="7771"/>
          <a:stretch>
            <a:fillRect/>
          </a:stretch>
        </p:blipFill>
        <p:spPr>
          <a:xfrm>
            <a:off x="876300" y="4272280"/>
            <a:ext cx="2585085" cy="1305560"/>
          </a:xfrm>
          <a:prstGeom prst="rect"/>
        </p:spPr>
      </p:pic>
      <p:cxnSp>
        <p:nvCxnSpPr>
          <p:cNvPr id="3145737" name="直接连接符 11"/>
          <p:cNvCxnSpPr>
            <a:cxnSpLocks/>
          </p:cNvCxnSpPr>
          <p:nvPr userDrawn="1">
            <p:custDataLst>
              <p:tags r:id="rId8"/>
            </p:custDataLst>
          </p:nvPr>
        </p:nvCxnSpPr>
        <p:spPr>
          <a:xfrm>
            <a:off x="822114" y="3665894"/>
            <a:ext cx="828000" cy="10388"/>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20" name="标题 1"/>
          <p:cNvSpPr>
            <a:spLocks noGrp="1"/>
          </p:cNvSpPr>
          <p:nvPr>
            <p:ph type="title" hasCustomPrompt="1"/>
            <p:custDataLst>
              <p:tags r:id="rId9"/>
            </p:custDataLst>
          </p:nvPr>
        </p:nvSpPr>
        <p:spPr>
          <a:xfrm>
            <a:off x="833988" y="2314650"/>
            <a:ext cx="7557025" cy="787008"/>
          </a:xfrm>
        </p:spPr>
        <p:txBody>
          <a:bodyPr anchor="b">
            <a:normAutofit/>
          </a:bodyPr>
          <a:lstStyle>
            <a:lvl1pPr algn="l">
              <a:defRPr sz="5000">
                <a:solidFill>
                  <a:schemeClr val="tx1">
                    <a:lumMod val="75000"/>
                    <a:lumOff val="25000"/>
                  </a:schemeClr>
                </a:solidFill>
              </a:defRPr>
            </a:lvl1pPr>
          </a:lstStyle>
          <a:p>
            <a:r>
              <a:rPr altLang="en-US" dirty="0" lang="zh-CN"/>
              <a:t>单击此处编辑母版</a:t>
            </a:r>
            <a:endParaRPr altLang="en-US" dirty="0" lang="zh-CN"/>
          </a:p>
        </p:txBody>
      </p:sp>
      <p:sp>
        <p:nvSpPr>
          <p:cNvPr id="1048722" name="日期占位符 3"/>
          <p:cNvSpPr>
            <a:spLocks noGrp="1"/>
          </p:cNvSpPr>
          <p:nvPr>
            <p:ph type="dt" sz="half" idx="10"/>
            <p:custDataLst>
              <p:tags r:id="rId10"/>
            </p:custDataLst>
          </p:nvPr>
        </p:nvSpPr>
        <p:spPr/>
        <p:txBody>
          <a:bodyPr/>
          <a:p>
            <a:fld id="{5592522B-0F24-4480-B9DD-A9474A6880D6}" type="datetimeFigureOut">
              <a:rPr altLang="en-US" lang="zh-CN" smtClean="0"/>
            </a:fld>
            <a:endParaRPr altLang="en-US" lang="zh-CN"/>
          </a:p>
        </p:txBody>
      </p:sp>
      <p:sp>
        <p:nvSpPr>
          <p:cNvPr id="1048724" name="页脚占位符 4"/>
          <p:cNvSpPr>
            <a:spLocks noGrp="1"/>
          </p:cNvSpPr>
          <p:nvPr>
            <p:ph type="ftr" sz="quarter" idx="11"/>
            <p:custDataLst>
              <p:tags r:id="rId11"/>
            </p:custDataLst>
          </p:nvPr>
        </p:nvSpPr>
        <p:spPr/>
        <p:txBody>
          <a:bodyPr/>
          <a:p>
            <a:endParaRPr altLang="en-US" lang="zh-CN"/>
          </a:p>
        </p:txBody>
      </p:sp>
      <p:sp>
        <p:nvSpPr>
          <p:cNvPr id="1048726" name="灯片编号占位符 5"/>
          <p:cNvSpPr>
            <a:spLocks noGrp="1"/>
          </p:cNvSpPr>
          <p:nvPr>
            <p:ph type="sldNum" sz="quarter" idx="12"/>
            <p:custDataLst>
              <p:tags r:id="rId12"/>
            </p:custDataLst>
          </p:nvPr>
        </p:nvSpPr>
        <p:spPr/>
        <p:txBody>
          <a:bodyPr/>
          <a:p>
            <a:fld id="{BE5F26B5-172A-4DC2-B0B7-181CFC56B87C}" type="slidenum">
              <a:rPr altLang="en-US" lang="zh-CN" smtClean="0"/>
            </a:fld>
            <a:endParaRPr altLang="en-US" lang="zh-CN"/>
          </a:p>
        </p:txBody>
      </p:sp>
      <p:sp>
        <p:nvSpPr>
          <p:cNvPr id="1048728" name="文本占位符 7"/>
          <p:cNvSpPr>
            <a:spLocks noGrp="1"/>
          </p:cNvSpPr>
          <p:nvPr>
            <p:ph type="body" sz="quarter" idx="13" hasCustomPrompt="1"/>
            <p:custDataLst>
              <p:tags r:id="rId13"/>
            </p:custDataLst>
          </p:nvPr>
        </p:nvSpPr>
        <p:spPr>
          <a:xfrm>
            <a:off x="831588" y="1029450"/>
            <a:ext cx="7557025" cy="1224000"/>
          </a:xfrm>
        </p:spPr>
        <p:txBody>
          <a:bodyPr anchor="ctr">
            <a:normAutofit/>
          </a:bodyPr>
          <a:lstStyle>
            <a:lvl1pPr algn="l" indent="0" marL="0">
              <a:buNone/>
              <a:defRPr b="1" sz="6000">
                <a:solidFill>
                  <a:schemeClr val="accent1"/>
                </a:solidFill>
              </a:defRPr>
            </a:lvl1pPr>
          </a:lstStyle>
          <a:p>
            <a:pPr lvl="0"/>
            <a:r>
              <a:rPr altLang="en-US" dirty="0" lang="zh-CN"/>
              <a:t>节编号</a:t>
            </a:r>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30"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32"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4"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6"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38" name="页脚占位符 5"/>
          <p:cNvSpPr>
            <a:spLocks noGrp="1"/>
          </p:cNvSpPr>
          <p:nvPr>
            <p:ph type="ftr" sz="quarter" idx="11"/>
            <p:custDataLst>
              <p:tags r:id="rId5"/>
            </p:custDataLst>
          </p:nvPr>
        </p:nvSpPr>
        <p:spPr/>
        <p:txBody>
          <a:bodyPr/>
          <a:p>
            <a:endParaRPr altLang="en-US" lang="zh-CN"/>
          </a:p>
        </p:txBody>
      </p:sp>
      <p:sp>
        <p:nvSpPr>
          <p:cNvPr id="1048740"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42"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4"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46"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8"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0"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2"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54" name="页脚占位符 7"/>
          <p:cNvSpPr>
            <a:spLocks noGrp="1"/>
          </p:cNvSpPr>
          <p:nvPr>
            <p:ph type="ftr" sz="quarter" idx="11"/>
            <p:custDataLst>
              <p:tags r:id="rId7"/>
            </p:custDataLst>
          </p:nvPr>
        </p:nvSpPr>
        <p:spPr/>
        <p:txBody>
          <a:bodyPr/>
          <a:p>
            <a:endParaRPr altLang="en-US" lang="zh-CN"/>
          </a:p>
        </p:txBody>
      </p:sp>
      <p:sp>
        <p:nvSpPr>
          <p:cNvPr id="1048756"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58"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60"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62" name="页脚占位符 3"/>
          <p:cNvSpPr>
            <a:spLocks noGrp="1"/>
          </p:cNvSpPr>
          <p:nvPr>
            <p:ph type="ftr" sz="quarter" idx="11"/>
            <p:custDataLst>
              <p:tags r:id="rId3"/>
            </p:custDataLst>
          </p:nvPr>
        </p:nvSpPr>
        <p:spPr/>
        <p:txBody>
          <a:bodyPr/>
          <a:p>
            <a:endParaRPr altLang="en-US" lang="zh-CN"/>
          </a:p>
        </p:txBody>
      </p:sp>
      <p:sp>
        <p:nvSpPr>
          <p:cNvPr id="1048764"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66"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68" name="页脚占位符 2"/>
          <p:cNvSpPr>
            <a:spLocks noGrp="1"/>
          </p:cNvSpPr>
          <p:nvPr>
            <p:ph type="ftr" sz="quarter" idx="11"/>
            <p:custDataLst>
              <p:tags r:id="rId2"/>
            </p:custDataLst>
          </p:nvPr>
        </p:nvSpPr>
        <p:spPr/>
        <p:txBody>
          <a:bodyPr/>
          <a:p>
            <a:endParaRPr altLang="en-US" lang="zh-CN"/>
          </a:p>
        </p:txBody>
      </p:sp>
      <p:sp>
        <p:nvSpPr>
          <p:cNvPr id="1048770"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72"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74"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76" name="页脚占位符 4"/>
          <p:cNvSpPr>
            <a:spLocks noGrp="1"/>
          </p:cNvSpPr>
          <p:nvPr>
            <p:ph type="ftr" sz="quarter" idx="11"/>
            <p:custDataLst>
              <p:tags r:id="rId3"/>
            </p:custDataLst>
          </p:nvPr>
        </p:nvSpPr>
        <p:spPr/>
        <p:txBody>
          <a:bodyPr/>
          <a:p>
            <a:endParaRPr altLang="en-US" lang="zh-CN"/>
          </a:p>
        </p:txBody>
      </p:sp>
      <p:sp>
        <p:nvSpPr>
          <p:cNvPr id="104877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80"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82"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84"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86" name="页脚占位符 7"/>
          <p:cNvSpPr>
            <a:spLocks noGrp="1"/>
          </p:cNvSpPr>
          <p:nvPr>
            <p:ph type="ftr" sz="quarter" idx="11"/>
            <p:custDataLst>
              <p:tags r:id="rId4"/>
            </p:custDataLst>
          </p:nvPr>
        </p:nvSpPr>
        <p:spPr/>
        <p:txBody>
          <a:bodyPr/>
          <a:p>
            <a:endParaRPr altLang="en-US" lang="zh-CN"/>
          </a:p>
        </p:txBody>
      </p:sp>
      <p:sp>
        <p:nvSpPr>
          <p:cNvPr id="1048788"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sp>
        <p:nvSpPr>
          <p:cNvPr id="1048790" name="任意多边形: 形状 49"/>
          <p:cNvSpPr/>
          <p:nvPr userDrawn="1">
            <p:custDataLst>
              <p:tags r:id="rId1"/>
            </p:custDataLst>
          </p:nvPr>
        </p:nvSpPr>
        <p:spPr>
          <a:xfrm>
            <a:off x="9551700" y="5010785"/>
            <a:ext cx="2640300" cy="1865630"/>
          </a:xfrm>
          <a:custGeom>
            <a:avLst/>
            <a:gdLst>
              <a:gd name="connsiteX0" fmla="*/ 2045305 w 2640300"/>
              <a:gd name="connsiteY0" fmla="*/ 0 h 1865630"/>
              <a:gd name="connsiteX1" fmla="*/ 2620022 w 2640300"/>
              <a:gd name="connsiteY1" fmla="*/ 81451 h 1865630"/>
              <a:gd name="connsiteX2" fmla="*/ 2640300 w 2640300"/>
              <a:gd name="connsiteY2" fmla="*/ 88381 h 1865630"/>
              <a:gd name="connsiteX3" fmla="*/ 2640300 w 2640300"/>
              <a:gd name="connsiteY3" fmla="*/ 1040500 h 1865630"/>
              <a:gd name="connsiteX4" fmla="*/ 2631013 w 2640300"/>
              <a:gd name="connsiteY4" fmla="*/ 1034064 h 1865630"/>
              <a:gd name="connsiteX5" fmla="*/ 2045305 w 2640300"/>
              <a:gd name="connsiteY5" fmla="*/ 878165 h 1865630"/>
              <a:gd name="connsiteX6" fmla="*/ 892516 w 2640300"/>
              <a:gd name="connsiteY6" fmla="*/ 1817715 h 1865630"/>
              <a:gd name="connsiteX7" fmla="*/ 885203 w 2640300"/>
              <a:gd name="connsiteY7" fmla="*/ 1865630 h 1865630"/>
              <a:gd name="connsiteX8" fmla="*/ 0 w 2640300"/>
              <a:gd name="connsiteY8" fmla="*/ 1865630 h 1865630"/>
              <a:gd name="connsiteX9" fmla="*/ 1054 w 2640300"/>
              <a:gd name="connsiteY9" fmla="*/ 1844762 h 1865630"/>
              <a:gd name="connsiteX10" fmla="*/ 2045305 w 2640300"/>
              <a:gd name="connsiteY10" fmla="*/ 0 h 1865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40300" h="1865630">
                <a:moveTo>
                  <a:pt x="2045305" y="0"/>
                </a:moveTo>
                <a:cubicBezTo>
                  <a:pt x="2244794" y="0"/>
                  <a:pt x="2437643" y="28427"/>
                  <a:pt x="2620022" y="81451"/>
                </a:cubicBezTo>
                <a:lnTo>
                  <a:pt x="2640300" y="88381"/>
                </a:lnTo>
                <a:lnTo>
                  <a:pt x="2640300" y="1040500"/>
                </a:lnTo>
                <a:lnTo>
                  <a:pt x="2631013" y="1034064"/>
                </a:lnTo>
                <a:cubicBezTo>
                  <a:pt x="2458535" y="934886"/>
                  <a:pt x="2258544" y="878165"/>
                  <a:pt x="2045305" y="878165"/>
                </a:cubicBezTo>
                <a:cubicBezTo>
                  <a:pt x="1476668" y="878165"/>
                  <a:pt x="1002239" y="1281515"/>
                  <a:pt x="892516" y="1817715"/>
                </a:cubicBezTo>
                <a:lnTo>
                  <a:pt x="885203" y="1865630"/>
                </a:lnTo>
                <a:lnTo>
                  <a:pt x="0" y="1865630"/>
                </a:lnTo>
                <a:lnTo>
                  <a:pt x="1054" y="1844762"/>
                </a:lnTo>
                <a:cubicBezTo>
                  <a:pt x="106283" y="808587"/>
                  <a:pt x="981366" y="0"/>
                  <a:pt x="2045305" y="0"/>
                </a:cubicBezTo>
                <a:close/>
              </a:path>
            </a:pathLst>
          </a:custGeom>
          <a:gradFill>
            <a:gsLst>
              <a:gs pos="0">
                <a:schemeClr val="bg1"/>
              </a:gs>
              <a:gs pos="100000">
                <a:schemeClr val="accent1">
                  <a:lumMod val="20000"/>
                  <a:lumOff val="80000"/>
                  <a:alpha val="4400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
        <p:nvSpPr>
          <p:cNvPr id="1048792" name="任意多边形: 形状 20"/>
          <p:cNvSpPr/>
          <p:nvPr userDrawn="1">
            <p:custDataLst>
              <p:tags r:id="rId2"/>
            </p:custDataLst>
          </p:nvPr>
        </p:nvSpPr>
        <p:spPr>
          <a:xfrm flipH="1">
            <a:off x="26218" y="-23812"/>
            <a:ext cx="4922187" cy="6858000"/>
          </a:xfrm>
          <a:custGeom>
            <a:avLst/>
            <a:gdLst>
              <a:gd name="connsiteX0" fmla="*/ 4922187 w 4922187"/>
              <a:gd name="connsiteY0" fmla="*/ 0 h 6858000"/>
              <a:gd name="connsiteX1" fmla="*/ 0 w 4922187"/>
              <a:gd name="connsiteY1" fmla="*/ 0 h 6858000"/>
              <a:gd name="connsiteX2" fmla="*/ 0 w 4922187"/>
              <a:gd name="connsiteY2" fmla="*/ 6858000 h 6858000"/>
              <a:gd name="connsiteX3" fmla="*/ 4922187 w 492218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922187" h="6858000">
                <a:moveTo>
                  <a:pt x="4922187" y="0"/>
                </a:moveTo>
                <a:lnTo>
                  <a:pt x="0" y="0"/>
                </a:lnTo>
                <a:lnTo>
                  <a:pt x="0" y="6858000"/>
                </a:lnTo>
                <a:lnTo>
                  <a:pt x="4922187" y="6858000"/>
                </a:lnTo>
                <a:close/>
              </a:path>
            </a:pathLst>
          </a:custGeom>
          <a:gradFill flip="none" rotWithShape="1">
            <a:gsLst>
              <a:gs pos="0">
                <a:schemeClr val="accent1">
                  <a:alpha val="0"/>
                </a:schemeClr>
              </a:gs>
              <a:gs pos="95000">
                <a:schemeClr val="accent1"/>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cs typeface="微软雅黑" panose="020B0503020204020204" charset="-122"/>
            </a:endParaRPr>
          </a:p>
        </p:txBody>
      </p:sp>
      <p:pic>
        <p:nvPicPr>
          <p:cNvPr id="2097163" name="图片 24"/>
          <p:cNvPicPr>
            <a:picLocks noChangeAspect="1"/>
          </p:cNvPicPr>
          <p:nvPr userDrawn="1">
            <p:custDataLst>
              <p:tags r:id="rId3"/>
            </p:custDataLst>
          </p:nvPr>
        </p:nvPicPr>
        <p:blipFill>
          <a:blip xmlns:r="http://schemas.openxmlformats.org/officeDocument/2006/relationships" r:embed="rId4"/>
          <a:srcRect b="10671"/>
          <a:stretch>
            <a:fillRect/>
          </a:stretch>
        </p:blipFill>
        <p:spPr>
          <a:xfrm>
            <a:off x="26217" y="2826068"/>
            <a:ext cx="9394825" cy="4008120"/>
          </a:xfrm>
          <a:prstGeom prst="rect"/>
        </p:spPr>
      </p:pic>
      <p:cxnSp>
        <p:nvCxnSpPr>
          <p:cNvPr id="3145739" name="直接箭头连接符 25"/>
          <p:cNvCxnSpPr>
            <a:cxnSpLocks/>
          </p:cNvCxnSpPr>
          <p:nvPr userDrawn="1">
            <p:custDataLst>
              <p:tags r:id="rId5"/>
            </p:custDataLst>
          </p:nvPr>
        </p:nvCxnSpPr>
        <p:spPr>
          <a:xfrm>
            <a:off x="5998392" y="3009583"/>
            <a:ext cx="5400000" cy="0"/>
          </a:xfrm>
          <a:prstGeom prst="straightConnector1"/>
          <a:ln>
            <a:solidFill>
              <a:schemeClr val="accent4">
                <a:alpha val="3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48794" name="任意多边形: 形状 38"/>
          <p:cNvSpPr/>
          <p:nvPr userDrawn="1">
            <p:custDataLst>
              <p:tags r:id="rId6"/>
            </p:custDataLst>
          </p:nvPr>
        </p:nvSpPr>
        <p:spPr>
          <a:xfrm>
            <a:off x="1" y="-23812"/>
            <a:ext cx="5240473" cy="4816476"/>
          </a:xfrm>
          <a:custGeom>
            <a:avLst/>
            <a:gdLst>
              <a:gd name="connsiteX0" fmla="*/ 3662900 w 5240473"/>
              <a:gd name="connsiteY0" fmla="*/ 0 h 4816476"/>
              <a:gd name="connsiteX1" fmla="*/ 4963033 w 5240473"/>
              <a:gd name="connsiteY1" fmla="*/ 0 h 4816476"/>
              <a:gd name="connsiteX2" fmla="*/ 4968685 w 5240473"/>
              <a:gd name="connsiteY2" fmla="*/ 11733 h 4816476"/>
              <a:gd name="connsiteX3" fmla="*/ 5240473 w 5240473"/>
              <a:gd name="connsiteY3" fmla="*/ 1357948 h 4816476"/>
              <a:gd name="connsiteX4" fmla="*/ 1781945 w 5240473"/>
              <a:gd name="connsiteY4" fmla="*/ 4816476 h 4816476"/>
              <a:gd name="connsiteX5" fmla="*/ 133405 w 5240473"/>
              <a:gd name="connsiteY5" fmla="*/ 4399050 h 4816476"/>
              <a:gd name="connsiteX6" fmla="*/ 0 w 5240473"/>
              <a:gd name="connsiteY6" fmla="*/ 4318005 h 4816476"/>
              <a:gd name="connsiteX7" fmla="*/ 0 w 5240473"/>
              <a:gd name="connsiteY7" fmla="*/ 2845949 h 4816476"/>
              <a:gd name="connsiteX8" fmla="*/ 139955 w 5240473"/>
              <a:gd name="connsiteY8" fmla="*/ 2999938 h 4816476"/>
              <a:gd name="connsiteX9" fmla="*/ 1781945 w 5240473"/>
              <a:gd name="connsiteY9" fmla="*/ 3680073 h 4816476"/>
              <a:gd name="connsiteX10" fmla="*/ 4104070 w 5240473"/>
              <a:gd name="connsiteY10" fmla="*/ 1357948 h 4816476"/>
              <a:gd name="connsiteX11" fmla="*/ 3707487 w 5240473"/>
              <a:gd name="connsiteY11" fmla="*/ 59626 h 4816476"/>
              <a:gd name="connsiteX12" fmla="*/ 3662900 w 5240473"/>
              <a:gd name="connsiteY12" fmla="*/ 0 h 4816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40473" h="4816476">
                <a:moveTo>
                  <a:pt x="3662900" y="0"/>
                </a:moveTo>
                <a:lnTo>
                  <a:pt x="4963033" y="0"/>
                </a:lnTo>
                <a:lnTo>
                  <a:pt x="4968685" y="11733"/>
                </a:lnTo>
                <a:cubicBezTo>
                  <a:pt x="5143696" y="425506"/>
                  <a:pt x="5240473" y="880425"/>
                  <a:pt x="5240473" y="1357948"/>
                </a:cubicBezTo>
                <a:cubicBezTo>
                  <a:pt x="5240473" y="3268040"/>
                  <a:pt x="3692037" y="4816476"/>
                  <a:pt x="1781945" y="4816476"/>
                </a:cubicBezTo>
                <a:cubicBezTo>
                  <a:pt x="1185041" y="4816476"/>
                  <a:pt x="623456" y="4665262"/>
                  <a:pt x="133405" y="4399050"/>
                </a:cubicBezTo>
                <a:lnTo>
                  <a:pt x="0" y="4318005"/>
                </a:lnTo>
                <a:lnTo>
                  <a:pt x="0" y="2845949"/>
                </a:lnTo>
                <a:lnTo>
                  <a:pt x="139955" y="2999938"/>
                </a:lnTo>
                <a:cubicBezTo>
                  <a:pt x="560177" y="3420160"/>
                  <a:pt x="1140708" y="3680073"/>
                  <a:pt x="1781945" y="3680073"/>
                </a:cubicBezTo>
                <a:cubicBezTo>
                  <a:pt x="3064419" y="3680073"/>
                  <a:pt x="4104070" y="2640422"/>
                  <a:pt x="4104070" y="1357948"/>
                </a:cubicBezTo>
                <a:cubicBezTo>
                  <a:pt x="4104070" y="877020"/>
                  <a:pt x="3957869" y="430240"/>
                  <a:pt x="3707487" y="59626"/>
                </a:cubicBezTo>
                <a:lnTo>
                  <a:pt x="3662900" y="0"/>
                </a:lnTo>
                <a:close/>
              </a:path>
            </a:pathLst>
          </a:custGeom>
          <a:gradFill>
            <a:gsLst>
              <a:gs pos="0">
                <a:schemeClr val="bg1"/>
              </a:gs>
              <a:gs pos="100000">
                <a:schemeClr val="accent1">
                  <a:lumMod val="20000"/>
                  <a:lumOff val="8000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
        <p:nvSpPr>
          <p:cNvPr id="1048796" name="任意多边形 12"/>
          <p:cNvSpPr/>
          <p:nvPr userDrawn="1">
            <p:custDataLst>
              <p:tags r:id="rId7"/>
            </p:custDataLst>
          </p:nvPr>
        </p:nvSpPr>
        <p:spPr>
          <a:xfrm>
            <a:off x="4537257" y="1998028"/>
            <a:ext cx="800735" cy="1527175"/>
          </a:xfrm>
          <a:custGeom>
            <a:avLst/>
            <a:gdLst>
              <a:gd name="connsiteX0" fmla="*/ 19 w 195"/>
              <a:gd name="connsiteY0" fmla="*/ 323 h 371"/>
              <a:gd name="connsiteX1" fmla="*/ 87 w 195"/>
              <a:gd name="connsiteY1" fmla="*/ 255 h 371"/>
              <a:gd name="connsiteX2" fmla="*/ 105 w 195"/>
              <a:gd name="connsiteY2" fmla="*/ 348 h 371"/>
              <a:gd name="connsiteX3" fmla="*/ 180 w 195"/>
              <a:gd name="connsiteY3" fmla="*/ 371 h 371"/>
              <a:gd name="connsiteX4" fmla="*/ 195 w 195"/>
              <a:gd name="connsiteY4" fmla="*/ 0 h 371"/>
              <a:gd name="connsiteX5" fmla="*/ 57 w 195"/>
              <a:gd name="connsiteY5" fmla="*/ 7 h 371"/>
              <a:gd name="connsiteX6" fmla="*/ 0 w 195"/>
              <a:gd name="connsiteY6" fmla="*/ 262 h 371"/>
              <a:gd name="connsiteX7" fmla="*/ 19 w 195"/>
              <a:gd name="connsiteY7" fmla="*/ 323 h 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5" h="371">
                <a:moveTo>
                  <a:pt x="19" y="323"/>
                </a:moveTo>
                <a:cubicBezTo>
                  <a:pt x="27" y="308"/>
                  <a:pt x="57" y="236"/>
                  <a:pt x="87" y="255"/>
                </a:cubicBezTo>
                <a:cubicBezTo>
                  <a:pt x="117" y="274"/>
                  <a:pt x="99" y="329"/>
                  <a:pt x="105" y="348"/>
                </a:cubicBezTo>
                <a:lnTo>
                  <a:pt x="180" y="371"/>
                </a:lnTo>
                <a:lnTo>
                  <a:pt x="195" y="0"/>
                </a:lnTo>
                <a:lnTo>
                  <a:pt x="57" y="7"/>
                </a:lnTo>
                <a:lnTo>
                  <a:pt x="0" y="262"/>
                </a:lnTo>
                <a:lnTo>
                  <a:pt x="19" y="323"/>
                </a:ln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p>
        </p:txBody>
      </p:sp>
      <p:sp>
        <p:nvSpPr>
          <p:cNvPr id="1048798" name="标题 1"/>
          <p:cNvSpPr>
            <a:spLocks noGrp="1"/>
          </p:cNvSpPr>
          <p:nvPr>
            <p:ph type="ctrTitle"/>
            <p:custDataLst>
              <p:tags r:id="rId8"/>
            </p:custDataLst>
          </p:nvPr>
        </p:nvSpPr>
        <p:spPr>
          <a:xfrm>
            <a:off x="5867400" y="786765"/>
            <a:ext cx="5768142" cy="1977391"/>
          </a:xfrm>
        </p:spPr>
        <p:txBody>
          <a:bodyPr anchor="b">
            <a:normAutofit/>
          </a:bodyPr>
          <a:lstStyle>
            <a:lvl1pPr algn="l">
              <a:lnSpc>
                <a:spcPct val="100000"/>
              </a:lnSpc>
              <a:defRPr sz="5400"/>
            </a:lvl1pPr>
          </a:lstStyle>
          <a:p>
            <a:r>
              <a:rPr altLang="en-US" dirty="0" lang="zh-CN"/>
              <a:t>单击此处编辑母版标题样式</a:t>
            </a:r>
            <a:endParaRPr altLang="en-US" dirty="0" lang="zh-CN"/>
          </a:p>
        </p:txBody>
      </p:sp>
      <p:sp>
        <p:nvSpPr>
          <p:cNvPr id="1048800" name="日期占位符 3"/>
          <p:cNvSpPr>
            <a:spLocks noGrp="1"/>
          </p:cNvSpPr>
          <p:nvPr>
            <p:ph type="dt" sz="half" idx="10"/>
            <p:custDataLst>
              <p:tags r:id="rId9"/>
            </p:custDataLst>
          </p:nvPr>
        </p:nvSpPr>
        <p:spPr/>
        <p:txBody>
          <a:bodyPr/>
          <a:p>
            <a:fld id="{5592522B-0F24-4480-B9DD-A9474A6880D6}" type="datetimeFigureOut">
              <a:rPr altLang="en-US" lang="zh-CN" smtClean="0"/>
            </a:fld>
            <a:endParaRPr altLang="en-US" lang="zh-CN"/>
          </a:p>
        </p:txBody>
      </p:sp>
      <p:sp>
        <p:nvSpPr>
          <p:cNvPr id="1048802" name="页脚占位符 4"/>
          <p:cNvSpPr>
            <a:spLocks noGrp="1"/>
          </p:cNvSpPr>
          <p:nvPr>
            <p:ph type="ftr" sz="quarter" idx="11"/>
            <p:custDataLst>
              <p:tags r:id="rId10"/>
            </p:custDataLst>
          </p:nvPr>
        </p:nvSpPr>
        <p:spPr/>
        <p:txBody>
          <a:bodyPr/>
          <a:p>
            <a:endParaRPr altLang="en-US" lang="zh-CN"/>
          </a:p>
        </p:txBody>
      </p:sp>
      <p:sp>
        <p:nvSpPr>
          <p:cNvPr id="1048804" name="灯片编号占位符 5"/>
          <p:cNvSpPr>
            <a:spLocks noGrp="1"/>
          </p:cNvSpPr>
          <p:nvPr>
            <p:ph type="sldNum" sz="quarter" idx="12"/>
            <p:custDataLst>
              <p:tags r:id="rId11"/>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806" name="文本占位符 9"/>
          <p:cNvSpPr>
            <a:spLocks noGrp="1"/>
          </p:cNvSpPr>
          <p:nvPr>
            <p:ph type="body" sz="quarter" idx="13" hasCustomPrompt="1"/>
            <p:custDataLst>
              <p:tags r:id="rId12"/>
            </p:custDataLst>
          </p:nvPr>
        </p:nvSpPr>
        <p:spPr>
          <a:xfrm>
            <a:off x="838799" y="504000"/>
            <a:ext cx="2657069" cy="504000"/>
          </a:xfrm>
        </p:spPr>
        <p:txBody>
          <a:bodyPr anchor="ctr">
            <a:normAutofit/>
          </a:bodyPr>
          <a:lstStyle>
            <a:lvl1pPr indent="0" marL="0">
              <a:lnSpc>
                <a:spcPct val="100000"/>
              </a:lnSpc>
              <a:buNone/>
              <a:defRPr b="1" sz="1800">
                <a:solidFill>
                  <a:schemeClr val="lt1">
                    <a:lumMod val="100000"/>
                  </a:schemeClr>
                </a:solidFill>
              </a:defRPr>
            </a:lvl1pPr>
          </a:lstStyle>
          <a:p>
            <a:pPr lvl="0"/>
            <a:r>
              <a:rPr altLang="en-US" dirty="0" lang="zh-CN"/>
              <a:t>公司名占位符</a:t>
            </a:r>
            <a:endParaRPr altLang="en-US" dirty="0" lang="zh-CN"/>
          </a:p>
        </p:txBody>
      </p:sp>
      <p:sp>
        <p:nvSpPr>
          <p:cNvPr id="1048808" name="文本占位符 13"/>
          <p:cNvSpPr>
            <a:spLocks noGrp="1"/>
          </p:cNvSpPr>
          <p:nvPr>
            <p:ph type="body" sz="quarter" idx="14" hasCustomPrompt="1"/>
            <p:custDataLst>
              <p:tags r:id="rId13"/>
            </p:custDataLst>
          </p:nvPr>
        </p:nvSpPr>
        <p:spPr>
          <a:xfrm>
            <a:off x="8774592" y="3353879"/>
            <a:ext cx="2880000" cy="1527175"/>
          </a:xfrm>
        </p:spPr>
        <p:txBody>
          <a:bodyPr anchor="t">
            <a:normAutofit/>
          </a:bodyPr>
          <a:lstStyle>
            <a:lvl1pPr algn="l" indent="0" marL="0">
              <a:lnSpc>
                <a:spcPct val="100000"/>
              </a:lnSpc>
              <a:buNone/>
              <a:defRPr b="1" sz="1600">
                <a:solidFill>
                  <a:schemeClr val="accent1"/>
                </a:solidFill>
              </a:defRPr>
            </a:lvl1pPr>
          </a:lstStyle>
          <a:p>
            <a:pPr lvl="0"/>
            <a:r>
              <a:rPr altLang="en-US" dirty="0" lang="zh-CN"/>
              <a:t>日期时间占位符</a:t>
            </a:r>
            <a:endParaRPr altLang="en-US" dirty="0" lang="zh-CN"/>
          </a:p>
        </p:txBody>
      </p:sp>
      <p:sp>
        <p:nvSpPr>
          <p:cNvPr id="1048810" name="文本占位符 23"/>
          <p:cNvSpPr>
            <a:spLocks noGrp="1"/>
          </p:cNvSpPr>
          <p:nvPr>
            <p:ph type="body" sz="quarter" idx="17" hasCustomPrompt="1"/>
            <p:custDataLst>
              <p:tags r:id="rId14"/>
            </p:custDataLst>
          </p:nvPr>
        </p:nvSpPr>
        <p:spPr>
          <a:xfrm>
            <a:off x="5943600" y="3353880"/>
            <a:ext cx="2743200" cy="1527154"/>
          </a:xfrm>
        </p:spPr>
        <p:txBody>
          <a:bodyPr anchor="t">
            <a:normAutofit/>
          </a:bodyPr>
          <a:lstStyle>
            <a:lvl1pPr algn="l" indent="0" marL="0">
              <a:lnSpc>
                <a:spcPct val="100000"/>
              </a:lnSpc>
              <a:buNone/>
              <a:defRPr b="1" sz="1600">
                <a:solidFill>
                  <a:schemeClr val="accent1"/>
                </a:solidFill>
              </a:defRPr>
            </a:lvl1pPr>
          </a:lstStyle>
          <a:p>
            <a:pPr lvl="0"/>
            <a:r>
              <a:rPr altLang="en-US" dirty="0" lang="zh-CN"/>
              <a:t>署名占位符</a:t>
            </a:r>
            <a:endParaRPr altLang="en-US" dirty="0" lang="zh-CN"/>
          </a:p>
        </p:txBody>
      </p:sp>
      <p:cxnSp>
        <p:nvCxnSpPr>
          <p:cNvPr id="3145741" name="直接连接符 46"/>
          <p:cNvCxnSpPr>
            <a:cxnSpLocks/>
          </p:cNvCxnSpPr>
          <p:nvPr userDrawn="1">
            <p:custDataLst>
              <p:tags r:id="rId15"/>
            </p:custDataLst>
          </p:nvPr>
        </p:nvCxnSpPr>
        <p:spPr>
          <a:xfrm>
            <a:off x="11360150" y="49339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45743" name="直接连接符 47"/>
          <p:cNvCxnSpPr>
            <a:cxnSpLocks/>
          </p:cNvCxnSpPr>
          <p:nvPr userDrawn="1">
            <p:custDataLst>
              <p:tags r:id="rId16"/>
            </p:custDataLst>
          </p:nvPr>
        </p:nvCxnSpPr>
        <p:spPr>
          <a:xfrm>
            <a:off x="11360150" y="55181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45745" name="直接连接符 48"/>
          <p:cNvCxnSpPr>
            <a:cxnSpLocks/>
          </p:cNvCxnSpPr>
          <p:nvPr userDrawn="1">
            <p:custDataLst>
              <p:tags r:id="rId17"/>
            </p:custDataLst>
          </p:nvPr>
        </p:nvCxnSpPr>
        <p:spPr>
          <a:xfrm>
            <a:off x="11360150" y="61023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86.xml"/><Relationship Id="rId13" Type="http://schemas.openxmlformats.org/officeDocument/2006/relationships/image" Target="../media/image1.png"/><Relationship Id="rId14" Type="http://schemas.openxmlformats.org/officeDocument/2006/relationships/tags" Target="../tags/tag87.xml"/><Relationship Id="rId15" Type="http://schemas.openxmlformats.org/officeDocument/2006/relationships/tags" Target="../tags/tag88.xml"/><Relationship Id="rId16" Type="http://schemas.openxmlformats.org/officeDocument/2006/relationships/tags" Target="../tags/tag89.xml"/><Relationship Id="rId17" Type="http://schemas.openxmlformats.org/officeDocument/2006/relationships/tags" Target="../tags/tag90.xml"/><Relationship Id="rId18" Type="http://schemas.openxmlformats.org/officeDocument/2006/relationships/tags" Target="../tags/tag91.xml"/><Relationship Id="rId19" Type="http://schemas.openxmlformats.org/officeDocument/2006/relationships/tags" Target="../tags/tag92.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506695" r:id="rId1"/>
    <p:sldLayoutId id="2147506696" r:id="rId2"/>
    <p:sldLayoutId id="2147506697" r:id="rId3"/>
    <p:sldLayoutId id="2147506698" r:id="rId4"/>
    <p:sldLayoutId id="2147506699" r:id="rId5"/>
    <p:sldLayoutId id="2147506700" r:id="rId6"/>
    <p:sldLayoutId id="2147506701" r:id="rId7"/>
    <p:sldLayoutId id="2147506702" r:id="rId8"/>
    <p:sldLayoutId id="2147506703" r:id="rId9"/>
    <p:sldLayoutId id="2147506704" r:id="rId10"/>
    <p:sldLayoutId id="2147506705"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7"/>
          <p:cNvPicPr>
            <a:picLocks noChangeAspect="1"/>
          </p:cNvPicPr>
          <p:nvPr userDrawn="1">
            <p:custDataLst>
              <p:tags r:id="rId12"/>
            </p:custDataLst>
          </p:nvPr>
        </p:nvPicPr>
        <p:blipFill>
          <a:blip xmlns:r="http://schemas.openxmlformats.org/officeDocument/2006/relationships" r:embed="rId13">
            <a:alphaModFix amt="8000"/>
          </a:blip>
          <a:srcRect b="7246"/>
          <a:stretch>
            <a:fillRect/>
          </a:stretch>
        </p:blipFill>
        <p:spPr>
          <a:xfrm>
            <a:off x="-1270" y="2696210"/>
            <a:ext cx="9394825" cy="4161790"/>
          </a:xfrm>
          <a:prstGeom prst="rect"/>
        </p:spPr>
      </p:pic>
      <p:sp>
        <p:nvSpPr>
          <p:cNvPr id="1048658"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0"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4"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6"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8" name="KSO_TEMPLATE" hidden="1"/>
          <p:cNvSpPr/>
          <p:nvPr userDrawn="1">
            <p:custDataLst>
              <p:tags r:id="rId19"/>
            </p:custDataLst>
          </p:nvPr>
        </p:nvSpPr>
        <p:spPr>
          <a:xfrm>
            <a:off x="0" y="0"/>
            <a:ext cx="0" cy="0"/>
          </a:xfrm>
          <a:prstGeom prst="rect"/>
          <a:gradFill flip="none" rotWithShape="1">
            <a:gsLst>
              <a:gs pos="0">
                <a:schemeClr val="accent1">
                  <a:alpha val="33000"/>
                </a:schemeClr>
              </a:gs>
              <a:gs pos="95000">
                <a:schemeClr val="accent1"/>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ea typeface="微软雅黑" panose="020B0503020204020204" charset="-122"/>
              <a:cs typeface="微软雅黑" panose="020B0503020204020204" charset="-122"/>
            </a:endParaRPr>
          </a:p>
        </p:txBody>
      </p:sp>
    </p:spTree>
  </p:cSld>
  <p:clrMap accent1="accent1" accent2="accent2" accent3="accent3" accent4="accent4" accent5="accent5" accent6="accent6" bg1="lt1" bg2="lt2" tx1="dk1" tx2="dk2" hlink="hlink" folHlink="folHlink"/>
  <p:sldLayoutIdLst>
    <p:sldLayoutId id="2147506732" r:id="rId1"/>
    <p:sldLayoutId id="2147506733" r:id="rId2"/>
    <p:sldLayoutId id="2147506734" r:id="rId3"/>
    <p:sldLayoutId id="2147506735" r:id="rId4"/>
    <p:sldLayoutId id="2147506736" r:id="rId5"/>
    <p:sldLayoutId id="2147506737" r:id="rId6"/>
    <p:sldLayoutId id="2147506738" r:id="rId7"/>
    <p:sldLayoutId id="2147506739" r:id="rId8"/>
    <p:sldLayoutId id="2147506740" r:id="rId9"/>
    <p:sldLayoutId id="2147506741" r:id="rId10"/>
    <p:sldLayoutId id="2147506742" r:id="rId11"/>
  </p:sldLayoutIdLst>
  <p:txStyles>
    <p:titleStyle>
      <a:lvl1pPr algn="l" defTabSz="914400" eaLnBrk="1" hangingPunct="1" latinLnBrk="0" rtl="0">
        <a:lnSpc>
          <a:spcPct val="100000"/>
        </a:lnSpc>
        <a:spcBef>
          <a:spcPct val="0"/>
        </a:spcBef>
        <a:buNone/>
        <a:defRPr b="1" sz="4000" kern="1200">
          <a:solidFill>
            <a:schemeClr val="accent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3.xml"/><Relationship Id="rId2" Type="http://schemas.openxmlformats.org/officeDocument/2006/relationships/tags" Target="../tags/tag94.xml"/><Relationship Id="rId3" Type="http://schemas.openxmlformats.org/officeDocument/2006/relationships/tags" Target="../tags/tag95.xml"/><Relationship Id="rId4" Type="http://schemas.openxmlformats.org/officeDocument/2006/relationships/tags" Target="../tags/tag96.xml"/><Relationship Id="rId5" Type="http://schemas.openxmlformats.org/officeDocument/2006/relationships/tags" Target="../tags/tag97.xml"/><Relationship Id="rId6" Type="http://schemas.openxmlformats.org/officeDocument/2006/relationships/tags" Target="../tags/tag98.xml"/><Relationship Id="rId7"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99.xml"/><Relationship Id="rId2" Type="http://schemas.openxmlformats.org/officeDocument/2006/relationships/tags" Target="../tags/tag100.xml"/><Relationship Id="rId3" Type="http://schemas.openxmlformats.org/officeDocument/2006/relationships/tags" Target="../tags/tag101.xml"/><Relationship Id="rId4" Type="http://schemas.openxmlformats.org/officeDocument/2006/relationships/tags" Target="../tags/tag102.xml"/><Relationship Id="rId5" Type="http://schemas.openxmlformats.org/officeDocument/2006/relationships/tags" Target="../tags/tag103.xml"/><Relationship Id="rId6" Type="http://schemas.openxmlformats.org/officeDocument/2006/relationships/tags" Target="../tags/tag104.xml"/><Relationship Id="rId7" Type="http://schemas.openxmlformats.org/officeDocument/2006/relationships/tags" Target="../tags/tag105.xml"/><Relationship Id="rId8" Type="http://schemas.openxmlformats.org/officeDocument/2006/relationships/tags" Target="../tags/tag106.xml"/><Relationship Id="rId9" Type="http://schemas.openxmlformats.org/officeDocument/2006/relationships/tags" Target="../tags/tag107.xml"/><Relationship Id="rId10" Type="http://schemas.openxmlformats.org/officeDocument/2006/relationships/tags" Target="../tags/tag108.xml"/><Relationship Id="rId11" Type="http://schemas.openxmlformats.org/officeDocument/2006/relationships/tags" Target="../tags/tag109.xml"/><Relationship Id="rId12" Type="http://schemas.openxmlformats.org/officeDocument/2006/relationships/tags" Target="../tags/tag110.xml"/><Relationship Id="rId13" Type="http://schemas.openxmlformats.org/officeDocument/2006/relationships/tags" Target="../tags/tag111.xml"/><Relationship Id="rId14" Type="http://schemas.openxmlformats.org/officeDocument/2006/relationships/tags" Target="../tags/tag112.xml"/><Relationship Id="rId15" Type="http://schemas.openxmlformats.org/officeDocument/2006/relationships/tags" Target="../tags/tag113.xml"/><Relationship Id="rId16" Type="http://schemas.openxmlformats.org/officeDocument/2006/relationships/tags" Target="../tags/tag114.xml"/><Relationship Id="rId17" Type="http://schemas.openxmlformats.org/officeDocument/2006/relationships/tags" Target="../tags/tag115.xml"/><Relationship Id="rId18"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16.xml"/><Relationship Id="rId2" Type="http://schemas.openxmlformats.org/officeDocument/2006/relationships/tags" Target="../tags/tag117.xml"/><Relationship Id="rId3" Type="http://schemas.openxmlformats.org/officeDocument/2006/relationships/tags" Target="../tags/tag118.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19.xml"/><Relationship Id="rId2" Type="http://schemas.openxmlformats.org/officeDocument/2006/relationships/tags" Target="../tags/tag120.xml"/><Relationship Id="rId3" Type="http://schemas.openxmlformats.org/officeDocument/2006/relationships/tags" Target="../tags/tag121.xml"/><Relationship Id="rId4" Type="http://schemas.openxmlformats.org/officeDocument/2006/relationships/tags" Target="../tags/tag122.xml"/><Relationship Id="rId5" Type="http://schemas.openxmlformats.org/officeDocument/2006/relationships/tags" Target="../tags/tag123.xml"/><Relationship Id="rId6" Type="http://schemas.openxmlformats.org/officeDocument/2006/relationships/tags" Target="../tags/tag124.xml"/><Relationship Id="rId7"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25.xml"/><Relationship Id="rId2" Type="http://schemas.openxmlformats.org/officeDocument/2006/relationships/tags" Target="../tags/tag126.xml"/><Relationship Id="rId3" Type="http://schemas.openxmlformats.org/officeDocument/2006/relationships/tags" Target="../tags/tag127.xml"/><Relationship Id="rId4" Type="http://schemas.openxmlformats.org/officeDocument/2006/relationships/tags" Target="../tags/tag128.xml"/><Relationship Id="rId5" Type="http://schemas.openxmlformats.org/officeDocument/2006/relationships/tags" Target="../tags/tag129.xml"/><Relationship Id="rId6" Type="http://schemas.openxmlformats.org/officeDocument/2006/relationships/tags" Target="../tags/tag130.xml"/><Relationship Id="rId7" Type="http://schemas.openxmlformats.org/officeDocument/2006/relationships/tags" Target="../tags/tag131.xml"/><Relationship Id="rId8" Type="http://schemas.openxmlformats.org/officeDocument/2006/relationships/tags" Target="../tags/tag132.xml"/><Relationship Id="rId9"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33.xml"/><Relationship Id="rId2" Type="http://schemas.openxmlformats.org/officeDocument/2006/relationships/tags" Target="../tags/tag134.xml"/><Relationship Id="rId3" Type="http://schemas.openxmlformats.org/officeDocument/2006/relationships/tags" Target="../tags/tag135.xml"/><Relationship Id="rId4" Type="http://schemas.openxmlformats.org/officeDocument/2006/relationships/tags" Target="../tags/tag136.xml"/><Relationship Id="rId5" Type="http://schemas.openxmlformats.org/officeDocument/2006/relationships/tags" Target="../tags/tag137.xml"/><Relationship Id="rId6" Type="http://schemas.openxmlformats.org/officeDocument/2006/relationships/tags" Target="../tags/tag138.xml"/><Relationship Id="rId7" Type="http://schemas.openxmlformats.org/officeDocument/2006/relationships/tags" Target="../tags/tag139.xml"/><Relationship Id="rId8" Type="http://schemas.openxmlformats.org/officeDocument/2006/relationships/tags" Target="../tags/tag140.xml"/><Relationship Id="rId9" Type="http://schemas.openxmlformats.org/officeDocument/2006/relationships/tags" Target="../tags/tag141.xml"/><Relationship Id="rId10" Type="http://schemas.openxmlformats.org/officeDocument/2006/relationships/tags" Target="../tags/tag142.xml"/><Relationship Id="rId11" Type="http://schemas.openxmlformats.org/officeDocument/2006/relationships/tags" Target="../tags/tag143.xml"/><Relationship Id="rId12" Type="http://schemas.openxmlformats.org/officeDocument/2006/relationships/tags" Target="../tags/tag144.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45.xml"/><Relationship Id="rId2" Type="http://schemas.openxmlformats.org/officeDocument/2006/relationships/tags" Target="../tags/tag146.xml"/><Relationship Id="rId3" Type="http://schemas.openxmlformats.org/officeDocument/2006/relationships/tags" Target="../tags/tag147.xml"/><Relationship Id="rId4" Type="http://schemas.openxmlformats.org/officeDocument/2006/relationships/tags" Target="../tags/tag148.xml"/><Relationship Id="rId5"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49.xml"/><Relationship Id="rId2" Type="http://schemas.openxmlformats.org/officeDocument/2006/relationships/tags" Target="../tags/tag150.xml"/><Relationship Id="rId3" Type="http://schemas.openxmlformats.org/officeDocument/2006/relationships/tags" Target="../tags/tag151.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52.xml"/><Relationship Id="rId2" Type="http://schemas.openxmlformats.org/officeDocument/2006/relationships/tags" Target="../tags/tag153.xml"/><Relationship Id="rId3" Type="http://schemas.openxmlformats.org/officeDocument/2006/relationships/tags" Target="../tags/tag154.xml"/><Relationship Id="rId4" Type="http://schemas.openxmlformats.org/officeDocument/2006/relationships/tags" Target="../tags/tag155.xml"/><Relationship Id="rId5"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56.xml"/><Relationship Id="rId2" Type="http://schemas.openxmlformats.org/officeDocument/2006/relationships/tags" Target="../tags/tag157.xml"/><Relationship Id="rId3" Type="http://schemas.openxmlformats.org/officeDocument/2006/relationships/tags" Target="../tags/tag158.xml"/><Relationship Id="rId4" Type="http://schemas.openxmlformats.org/officeDocument/2006/relationships/tags" Target="../tags/tag159.xml"/><Relationship Id="rId5" Type="http://schemas.openxmlformats.org/officeDocument/2006/relationships/tags" Target="../tags/tag160.xml"/><Relationship Id="rId6" Type="http://schemas.openxmlformats.org/officeDocument/2006/relationships/tags" Target="../tags/tag161.xml"/><Relationship Id="rId7" Type="http://schemas.openxmlformats.org/officeDocument/2006/relationships/tags" Target="../tags/tag162.xml"/><Relationship Id="rId8" Type="http://schemas.openxmlformats.org/officeDocument/2006/relationships/tags" Target="../tags/tag163.xml"/><Relationship Id="rId9" Type="http://schemas.openxmlformats.org/officeDocument/2006/relationships/tags" Target="../tags/tag164.xml"/><Relationship Id="rId10" Type="http://schemas.openxmlformats.org/officeDocument/2006/relationships/tags" Target="../tags/tag165.xml"/><Relationship Id="rId11" Type="http://schemas.openxmlformats.org/officeDocument/2006/relationships/tags" Target="../tags/tag166.xml"/><Relationship Id="rId12" Type="http://schemas.openxmlformats.org/officeDocument/2006/relationships/tags" Target="../tags/tag167.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68.xml"/><Relationship Id="rId2" Type="http://schemas.openxmlformats.org/officeDocument/2006/relationships/tags" Target="../tags/tag169.xml"/><Relationship Id="rId3" Type="http://schemas.openxmlformats.org/officeDocument/2006/relationships/tags" Target="../tags/tag170.xml"/><Relationship Id="rId4" Type="http://schemas.openxmlformats.org/officeDocument/2006/relationships/tags" Target="../tags/tag171.xml"/><Relationship Id="rId5" Type="http://schemas.openxmlformats.org/officeDocument/2006/relationships/tags" Target="../tags/tag172.xml"/><Relationship Id="rId6" Type="http://schemas.openxmlformats.org/officeDocument/2006/relationships/tags" Target="../tags/tag173.xml"/><Relationship Id="rId7" Type="http://schemas.openxmlformats.org/officeDocument/2006/relationships/tags" Target="../tags/tag174.xml"/><Relationship Id="rId8" Type="http://schemas.openxmlformats.org/officeDocument/2006/relationships/tags" Target="../tags/tag175.xml"/><Relationship Id="rId9" Type="http://schemas.openxmlformats.org/officeDocument/2006/relationships/tags" Target="../tags/tag176.xml"/><Relationship Id="rId10" Type="http://schemas.openxmlformats.org/officeDocument/2006/relationships/tags" Target="../tags/tag177.xml"/><Relationship Id="rId11" Type="http://schemas.openxmlformats.org/officeDocument/2006/relationships/tags" Target="../tags/tag178.xml"/><Relationship Id="rId12" Type="http://schemas.openxmlformats.org/officeDocument/2006/relationships/tags" Target="../tags/tag179.xml"/><Relationship Id="rId13" Type="http://schemas.openxmlformats.org/officeDocument/2006/relationships/tags" Target="../tags/tag180.xml"/><Relationship Id="rId14" Type="http://schemas.openxmlformats.org/officeDocument/2006/relationships/tags" Target="../tags/tag181.xml"/><Relationship Id="rId15" Type="http://schemas.openxmlformats.org/officeDocument/2006/relationships/tags" Target="../tags/tag182.xml"/><Relationship Id="rId16" Type="http://schemas.openxmlformats.org/officeDocument/2006/relationships/tags" Target="../tags/tag183.xml"/><Relationship Id="rId17" Type="http://schemas.openxmlformats.org/officeDocument/2006/relationships/tags" Target="../tags/tag184.xml"/><Relationship Id="rId18" Type="http://schemas.openxmlformats.org/officeDocument/2006/relationships/tags" Target="../tags/tag185.xml"/><Relationship Id="rId19" Type="http://schemas.openxmlformats.org/officeDocument/2006/relationships/tags" Target="../tags/tag186.xml"/><Relationship Id="rId20" Type="http://schemas.openxmlformats.org/officeDocument/2006/relationships/tags" Target="../tags/tag187.xml"/><Relationship Id="rId2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88.xml"/><Relationship Id="rId2" Type="http://schemas.openxmlformats.org/officeDocument/2006/relationships/tags" Target="../tags/tag189.xml"/><Relationship Id="rId3" Type="http://schemas.openxmlformats.org/officeDocument/2006/relationships/tags" Target="../tags/tag190.xml"/><Relationship Id="rId4" Type="http://schemas.openxmlformats.org/officeDocument/2006/relationships/tags" Target="../tags/tag191.xml"/><Relationship Id="rId5"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192.xml"/><Relationship Id="rId2" Type="http://schemas.openxmlformats.org/officeDocument/2006/relationships/tags" Target="../tags/tag193.xml"/><Relationship Id="rId3" Type="http://schemas.openxmlformats.org/officeDocument/2006/relationships/tags" Target="../tags/tag194.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195.xml"/><Relationship Id="rId2" Type="http://schemas.openxmlformats.org/officeDocument/2006/relationships/tags" Target="../tags/tag196.xml"/><Relationship Id="rId3" Type="http://schemas.openxmlformats.org/officeDocument/2006/relationships/tags" Target="../tags/tag197.xml"/><Relationship Id="rId4" Type="http://schemas.openxmlformats.org/officeDocument/2006/relationships/tags" Target="../tags/tag198.xml"/><Relationship Id="rId5" Type="http://schemas.openxmlformats.org/officeDocument/2006/relationships/tags" Target="../tags/tag199.xml"/><Relationship Id="rId6" Type="http://schemas.openxmlformats.org/officeDocument/2006/relationships/tags" Target="../tags/tag200.xml"/><Relationship Id="rId7" Type="http://schemas.openxmlformats.org/officeDocument/2006/relationships/tags" Target="../tags/tag201.xml"/><Relationship Id="rId8" Type="http://schemas.openxmlformats.org/officeDocument/2006/relationships/tags" Target="../tags/tag202.xml"/><Relationship Id="rId9" Type="http://schemas.openxmlformats.org/officeDocument/2006/relationships/tags" Target="../tags/tag203.xml"/><Relationship Id="rId10" Type="http://schemas.openxmlformats.org/officeDocument/2006/relationships/tags" Target="../tags/tag204.xml"/><Relationship Id="rId11" Type="http://schemas.openxmlformats.org/officeDocument/2006/relationships/tags" Target="../tags/tag205.xml"/><Relationship Id="rId12" Type="http://schemas.openxmlformats.org/officeDocument/2006/relationships/tags" Target="../tags/tag206.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07.xml"/><Relationship Id="rId2" Type="http://schemas.openxmlformats.org/officeDocument/2006/relationships/tags" Target="../tags/tag208.xml"/><Relationship Id="rId3" Type="http://schemas.openxmlformats.org/officeDocument/2006/relationships/tags" Target="../tags/tag209.xml"/><Relationship Id="rId4" Type="http://schemas.openxmlformats.org/officeDocument/2006/relationships/tags" Target="../tags/tag210.xml"/><Relationship Id="rId5" Type="http://schemas.openxmlformats.org/officeDocument/2006/relationships/tags" Target="../tags/tag211.xml"/><Relationship Id="rId6" Type="http://schemas.openxmlformats.org/officeDocument/2006/relationships/tags" Target="../tags/tag212.xml"/><Relationship Id="rId7" Type="http://schemas.openxmlformats.org/officeDocument/2006/relationships/tags" Target="../tags/tag213.xml"/><Relationship Id="rId8" Type="http://schemas.openxmlformats.org/officeDocument/2006/relationships/tags" Target="../tags/tag214.xml"/><Relationship Id="rId9" Type="http://schemas.openxmlformats.org/officeDocument/2006/relationships/tags" Target="../tags/tag215.xml"/><Relationship Id="rId10" Type="http://schemas.openxmlformats.org/officeDocument/2006/relationships/tags" Target="../tags/tag216.xml"/><Relationship Id="rId11" Type="http://schemas.openxmlformats.org/officeDocument/2006/relationships/tags" Target="../tags/tag217.xml"/><Relationship Id="rId12" Type="http://schemas.openxmlformats.org/officeDocument/2006/relationships/tags" Target="../tags/tag218.xml"/><Relationship Id="rId13" Type="http://schemas.openxmlformats.org/officeDocument/2006/relationships/tags" Target="../tags/tag219.xml"/><Relationship Id="rId14" Type="http://schemas.openxmlformats.org/officeDocument/2006/relationships/tags" Target="../tags/tag220.xml"/><Relationship Id="rId15" Type="http://schemas.openxmlformats.org/officeDocument/2006/relationships/tags" Target="../tags/tag221.xml"/><Relationship Id="rId16" Type="http://schemas.openxmlformats.org/officeDocument/2006/relationships/tags" Target="../tags/tag222.xml"/><Relationship Id="rId17"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23.xml"/><Relationship Id="rId2" Type="http://schemas.openxmlformats.org/officeDocument/2006/relationships/tags" Target="../tags/tag224.xml"/><Relationship Id="rId3" Type="http://schemas.openxmlformats.org/officeDocument/2006/relationships/tags" Target="../tags/tag225.xml"/><Relationship Id="rId4" Type="http://schemas.openxmlformats.org/officeDocument/2006/relationships/tags" Target="../tags/tag226.xml"/><Relationship Id="rId5" Type="http://schemas.openxmlformats.org/officeDocument/2006/relationships/tags" Target="../tags/tag227.xml"/><Relationship Id="rId6" Type="http://schemas.openxmlformats.org/officeDocument/2006/relationships/tags" Target="../tags/tag228.xml"/><Relationship Id="rId7" Type="http://schemas.openxmlformats.org/officeDocument/2006/relationships/tags" Target="../tags/tag229.xml"/><Relationship Id="rId8" Type="http://schemas.openxmlformats.org/officeDocument/2006/relationships/tags" Target="../tags/tag230.xml"/><Relationship Id="rId9" Type="http://schemas.openxmlformats.org/officeDocument/2006/relationships/tags" Target="../tags/tag231.xml"/><Relationship Id="rId10" Type="http://schemas.openxmlformats.org/officeDocument/2006/relationships/tags" Target="../tags/tag232.xml"/><Relationship Id="rId11" Type="http://schemas.openxmlformats.org/officeDocument/2006/relationships/tags" Target="../tags/tag233.xml"/><Relationship Id="rId12" Type="http://schemas.openxmlformats.org/officeDocument/2006/relationships/tags" Target="../tags/tag234.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35.xml"/><Relationship Id="rId2" Type="http://schemas.openxmlformats.org/officeDocument/2006/relationships/tags" Target="../tags/tag236.xml"/><Relationship Id="rId3" Type="http://schemas.openxmlformats.org/officeDocument/2006/relationships/tags" Target="../tags/tag237.xml"/><Relationship Id="rId4" Type="http://schemas.openxmlformats.org/officeDocument/2006/relationships/tags" Target="../tags/tag238.xml"/><Relationship Id="rId5" Type="http://schemas.openxmlformats.org/officeDocument/2006/relationships/tags" Target="../tags/tag239.xml"/><Relationship Id="rId6" Type="http://schemas.openxmlformats.org/officeDocument/2006/relationships/tags" Target="../tags/tag240.xml"/><Relationship Id="rId7" Type="http://schemas.openxmlformats.org/officeDocument/2006/relationships/tags" Target="../tags/tag241.xml"/><Relationship Id="rId8" Type="http://schemas.openxmlformats.org/officeDocument/2006/relationships/tags" Target="../tags/tag242.xml"/><Relationship Id="rId9" Type="http://schemas.openxmlformats.org/officeDocument/2006/relationships/tags" Target="../tags/tag243.xml"/><Relationship Id="rId10" Type="http://schemas.openxmlformats.org/officeDocument/2006/relationships/tags" Target="../tags/tag244.xml"/><Relationship Id="rId11" Type="http://schemas.openxmlformats.org/officeDocument/2006/relationships/tags" Target="../tags/tag245.xml"/><Relationship Id="rId12" Type="http://schemas.openxmlformats.org/officeDocument/2006/relationships/tags" Target="../tags/tag246.xml"/><Relationship Id="rId13" Type="http://schemas.openxmlformats.org/officeDocument/2006/relationships/tags" Target="../tags/tag247.xml"/><Relationship Id="rId14" Type="http://schemas.openxmlformats.org/officeDocument/2006/relationships/tags" Target="../tags/tag248.xml"/><Relationship Id="rId15" Type="http://schemas.openxmlformats.org/officeDocument/2006/relationships/tags" Target="../tags/tag249.xml"/><Relationship Id="rId16" Type="http://schemas.openxmlformats.org/officeDocument/2006/relationships/tags" Target="../tags/tag250.xml"/><Relationship Id="rId17"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51.xml"/><Relationship Id="rId2" Type="http://schemas.openxmlformats.org/officeDocument/2006/relationships/tags" Target="../tags/tag252.xml"/><Relationship Id="rId3" Type="http://schemas.openxmlformats.org/officeDocument/2006/relationships/tags" Target="../tags/tag253.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54.xml"/><Relationship Id="rId2" Type="http://schemas.openxmlformats.org/officeDocument/2006/relationships/tags" Target="../tags/tag255.xml"/><Relationship Id="rId3" Type="http://schemas.openxmlformats.org/officeDocument/2006/relationships/tags" Target="../tags/tag256.xml"/><Relationship Id="rId4" Type="http://schemas.openxmlformats.org/officeDocument/2006/relationships/tags" Target="../tags/tag257.xml"/><Relationship Id="rId5" Type="http://schemas.openxmlformats.org/officeDocument/2006/relationships/tags" Target="../tags/tag258.xml"/><Relationship Id="rId6" Type="http://schemas.openxmlformats.org/officeDocument/2006/relationships/tags" Target="../tags/tag259.xml"/><Relationship Id="rId7" Type="http://schemas.openxmlformats.org/officeDocument/2006/relationships/tags" Target="../tags/tag260.xml"/><Relationship Id="rId8" Type="http://schemas.openxmlformats.org/officeDocument/2006/relationships/tags" Target="../tags/tag261.xml"/><Relationship Id="rId9" Type="http://schemas.openxmlformats.org/officeDocument/2006/relationships/tags" Target="../tags/tag262.xml"/><Relationship Id="rId10" Type="http://schemas.openxmlformats.org/officeDocument/2006/relationships/tags" Target="../tags/tag263.xml"/><Relationship Id="rId11" Type="http://schemas.openxmlformats.org/officeDocument/2006/relationships/tags" Target="../tags/tag264.xml"/><Relationship Id="rId12" Type="http://schemas.openxmlformats.org/officeDocument/2006/relationships/tags" Target="../tags/tag265.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66.xml"/><Relationship Id="rId2" Type="http://schemas.openxmlformats.org/officeDocument/2006/relationships/tags" Target="../tags/tag267.xml"/><Relationship Id="rId3" Type="http://schemas.openxmlformats.org/officeDocument/2006/relationships/tags" Target="../tags/tag268.xml"/><Relationship Id="rId4" Type="http://schemas.openxmlformats.org/officeDocument/2006/relationships/tags" Target="../tags/tag269.xml"/><Relationship Id="rId5" Type="http://schemas.openxmlformats.org/officeDocument/2006/relationships/tags" Target="../tags/tag270.xml"/><Relationship Id="rId6" Type="http://schemas.openxmlformats.org/officeDocument/2006/relationships/tags" Target="../tags/tag271.xml"/><Relationship Id="rId7" Type="http://schemas.openxmlformats.org/officeDocument/2006/relationships/tags" Target="../tags/tag272.xml"/><Relationship Id="rId8" Type="http://schemas.openxmlformats.org/officeDocument/2006/relationships/tags" Target="../tags/tag273.xml"/><Relationship Id="rId9"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74.xml"/><Relationship Id="rId2" Type="http://schemas.openxmlformats.org/officeDocument/2006/relationships/tags" Target="../tags/tag275.xml"/><Relationship Id="rId3" Type="http://schemas.openxmlformats.org/officeDocument/2006/relationships/tags" Target="../tags/tag276.xml"/><Relationship Id="rId4" Type="http://schemas.openxmlformats.org/officeDocument/2006/relationships/tags" Target="../tags/tag277.xml"/><Relationship Id="rId5"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78.xml"/><Relationship Id="rId2" Type="http://schemas.openxmlformats.org/officeDocument/2006/relationships/tags" Target="../tags/tag279.xml"/><Relationship Id="rId3" Type="http://schemas.openxmlformats.org/officeDocument/2006/relationships/tags" Target="../tags/tag280.xml"/><Relationship Id="rId4" Type="http://schemas.openxmlformats.org/officeDocument/2006/relationships/tags" Target="../tags/tag281.xml"/><Relationship Id="rId5" Type="http://schemas.openxmlformats.org/officeDocument/2006/relationships/tags" Target="../tags/tag282.xml"/><Relationship Id="rId6" Type="http://schemas.openxmlformats.org/officeDocument/2006/relationships/tags" Target="../tags/tag283.xml"/><Relationship Id="rId7" Type="http://schemas.openxmlformats.org/officeDocument/2006/relationships/tags" Target="../tags/tag284.xml"/><Relationship Id="rId8" Type="http://schemas.openxmlformats.org/officeDocument/2006/relationships/tags" Target="../tags/tag285.xml"/><Relationship Id="rId9"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286.xml"/><Relationship Id="rId2" Type="http://schemas.openxmlformats.org/officeDocument/2006/relationships/tags" Target="../tags/tag287.xml"/><Relationship Id="rId3" Type="http://schemas.openxmlformats.org/officeDocument/2006/relationships/tags" Target="../tags/tag288.xml"/><Relationship Id="rId4"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289.xml"/><Relationship Id="rId2" Type="http://schemas.openxmlformats.org/officeDocument/2006/relationships/tags" Target="../tags/tag290.xml"/><Relationship Id="rId3" Type="http://schemas.openxmlformats.org/officeDocument/2006/relationships/tags" Target="../tags/tag291.xml"/><Relationship Id="rId4" Type="http://schemas.openxmlformats.org/officeDocument/2006/relationships/tags" Target="../tags/tag292.xml"/><Relationship Id="rId5" Type="http://schemas.openxmlformats.org/officeDocument/2006/relationships/tags" Target="../tags/tag293.xml"/><Relationship Id="rId6" Type="http://schemas.openxmlformats.org/officeDocument/2006/relationships/tags" Target="../tags/tag294.xml"/><Relationship Id="rId7" Type="http://schemas.openxmlformats.org/officeDocument/2006/relationships/tags" Target="../tags/tag295.xml"/><Relationship Id="rId8" Type="http://schemas.openxmlformats.org/officeDocument/2006/relationships/tags" Target="../tags/tag296.xml"/><Relationship Id="rId9" Type="http://schemas.openxmlformats.org/officeDocument/2006/relationships/tags" Target="../tags/tag297.xml"/><Relationship Id="rId10" Type="http://schemas.openxmlformats.org/officeDocument/2006/relationships/tags" Target="../tags/tag298.xml"/><Relationship Id="rId11" Type="http://schemas.openxmlformats.org/officeDocument/2006/relationships/tags" Target="../tags/tag299.xml"/><Relationship Id="rId12" Type="http://schemas.openxmlformats.org/officeDocument/2006/relationships/tags" Target="../tags/tag300.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01.xml"/><Relationship Id="rId2" Type="http://schemas.openxmlformats.org/officeDocument/2006/relationships/tags" Target="../tags/tag302.xml"/><Relationship Id="rId3" Type="http://schemas.openxmlformats.org/officeDocument/2006/relationships/tags" Target="../tags/tag303.xml"/><Relationship Id="rId4" Type="http://schemas.openxmlformats.org/officeDocument/2006/relationships/tags" Target="../tags/tag304.xml"/><Relationship Id="rId5" Type="http://schemas.openxmlformats.org/officeDocument/2006/relationships/tags" Target="../tags/tag305.xml"/><Relationship Id="rId6" Type="http://schemas.openxmlformats.org/officeDocument/2006/relationships/tags" Target="../tags/tag306.xml"/><Relationship Id="rId7" Type="http://schemas.openxmlformats.org/officeDocument/2006/relationships/tags" Target="../tags/tag307.xml"/><Relationship Id="rId8" Type="http://schemas.openxmlformats.org/officeDocument/2006/relationships/tags" Target="../tags/tag308.xml"/><Relationship Id="rId9" Type="http://schemas.openxmlformats.org/officeDocument/2006/relationships/tags" Target="../tags/tag309.xml"/><Relationship Id="rId10" Type="http://schemas.openxmlformats.org/officeDocument/2006/relationships/tags" Target="../tags/tag310.xml"/><Relationship Id="rId11" Type="http://schemas.openxmlformats.org/officeDocument/2006/relationships/tags" Target="../tags/tag311.xml"/><Relationship Id="rId12" Type="http://schemas.openxmlformats.org/officeDocument/2006/relationships/tags" Target="../tags/tag312.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13.xml"/><Relationship Id="rId2" Type="http://schemas.openxmlformats.org/officeDocument/2006/relationships/tags" Target="../tags/tag314.xml"/><Relationship Id="rId3" Type="http://schemas.openxmlformats.org/officeDocument/2006/relationships/tags" Target="../tags/tag315.xml"/><Relationship Id="rId4" Type="http://schemas.openxmlformats.org/officeDocument/2006/relationships/tags" Target="../tags/tag316.xml"/><Relationship Id="rId5" Type="http://schemas.openxmlformats.org/officeDocument/2006/relationships/tags" Target="../tags/tag317.xml"/><Relationship Id="rId6" Type="http://schemas.openxmlformats.org/officeDocument/2006/relationships/tags" Target="../tags/tag318.xml"/><Relationship Id="rId7" Type="http://schemas.openxmlformats.org/officeDocument/2006/relationships/tags" Target="../tags/tag319.xml"/><Relationship Id="rId8" Type="http://schemas.openxmlformats.org/officeDocument/2006/relationships/tags" Target="../tags/tag320.xml"/><Relationship Id="rId9"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21.xml"/><Relationship Id="rId2" Type="http://schemas.openxmlformats.org/officeDocument/2006/relationships/tags" Target="../tags/tag322.xml"/><Relationship Id="rId3" Type="http://schemas.openxmlformats.org/officeDocument/2006/relationships/tags" Target="../tags/tag323.xml"/><Relationship Id="rId4" Type="http://schemas.openxmlformats.org/officeDocument/2006/relationships/tags" Target="../tags/tag324.xml"/><Relationship Id="rId5" Type="http://schemas.openxmlformats.org/officeDocument/2006/relationships/tags" Target="../tags/tag325.xml"/><Relationship Id="rId6" Type="http://schemas.openxmlformats.org/officeDocument/2006/relationships/tags" Target="../tags/tag326.xml"/><Relationship Id="rId7" Type="http://schemas.openxmlformats.org/officeDocument/2006/relationships/tags" Target="../tags/tag327.xml"/><Relationship Id="rId8" Type="http://schemas.openxmlformats.org/officeDocument/2006/relationships/tags" Target="../tags/tag328.xml"/><Relationship Id="rId9" Type="http://schemas.openxmlformats.org/officeDocument/2006/relationships/tags" Target="../tags/tag329.xml"/><Relationship Id="rId10" Type="http://schemas.openxmlformats.org/officeDocument/2006/relationships/tags" Target="../tags/tag330.xml"/><Relationship Id="rId11" Type="http://schemas.openxmlformats.org/officeDocument/2006/relationships/tags" Target="../tags/tag331.xml"/><Relationship Id="rId12" Type="http://schemas.openxmlformats.org/officeDocument/2006/relationships/tags" Target="../tags/tag332.xml"/><Relationship Id="rId13"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33.xml"/><Relationship Id="rId2" Type="http://schemas.openxmlformats.org/officeDocument/2006/relationships/tags" Target="../tags/tag334.xml"/><Relationship Id="rId3" Type="http://schemas.openxmlformats.org/officeDocument/2006/relationships/tags" Target="../tags/tag335.xml"/><Relationship Id="rId4" Type="http://schemas.openxmlformats.org/officeDocument/2006/relationships/tags" Target="../tags/tag336.xml"/><Relationship Id="rId5" Type="http://schemas.openxmlformats.org/officeDocument/2006/relationships/tags" Target="../tags/tag337.xml"/><Relationship Id="rId6" Type="http://schemas.openxmlformats.org/officeDocument/2006/relationships/slideLayout" Target="../slideLayouts/slideLayout22.xml"/><Relationship Id="rId7"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5856514" y="754533"/>
            <a:ext cx="5375326" cy="1859048"/>
          </a:xfrm>
        </p:spPr>
        <p:txBody>
          <a:bodyPr>
            <a:normAutofit fontScale="90000"/>
          </a:bodyPr>
          <a:p>
            <a:r>
              <a:rPr altLang="en-US" dirty="0" lang="zh-CN"/>
              <a:t>汽车租赁与共享行业市场分析及2024年投资前景预测</a:t>
            </a:r>
            <a:endParaRPr altLang="en-US" dirty="0" lang="zh-CN"/>
          </a:p>
        </p:txBody>
      </p:sp>
      <p:sp>
        <p:nvSpPr>
          <p:cNvPr id="1048650" name="副标题"/>
          <p:cNvSpPr>
            <a:spLocks noGrp="1"/>
          </p:cNvSpPr>
          <p:nvPr>
            <p:ph type="subTitle" idx="1"/>
            <p:custDataLst>
              <p:tags r:id="rId2"/>
            </p:custDataLst>
          </p:nvPr>
        </p:nvSpPr>
        <p:spPr>
          <a:xfrm>
            <a:off x="5856513" y="2773054"/>
            <a:ext cx="5375325" cy="370742"/>
          </a:xfrm>
        </p:spPr>
        <p:txBody>
          <a:bodyPr/>
          <a:p>
            <a:r>
              <a:rPr altLang="zh-CN" dirty="0" lang="en-US" err="1"/>
              <a:t>XX,a</a:t>
            </a:r>
            <a:r>
              <a:rPr altLang="zh-CN" dirty="0" lang="en-US"/>
              <a:t> click to unlimited possibilities</a:t>
            </a:r>
            <a:endParaRPr altLang="en-US" dirty="0" lang="zh-CN"/>
          </a:p>
        </p:txBody>
      </p:sp>
      <p:sp>
        <p:nvSpPr>
          <p:cNvPr id="1048652" name="日期时间"/>
          <p:cNvSpPr>
            <a:spLocks noGrp="1"/>
          </p:cNvSpPr>
          <p:nvPr>
            <p:ph type="body" sz="quarter" idx="13"/>
            <p:custDataLst>
              <p:tags r:id="rId3"/>
            </p:custDataLst>
          </p:nvPr>
        </p:nvSpPr>
        <p:spPr>
          <a:xfrm>
            <a:off x="838199" y="504000"/>
            <a:ext cx="2743199" cy="504000"/>
          </a:xfrm>
        </p:spPr>
        <p:txBody>
          <a:bodyPr/>
          <a:p>
            <a:r>
              <a:rPr altLang="zh-CN" dirty="0" lang="en-US"/>
              <a:t>YOUR LOGO</a:t>
            </a:r>
            <a:endParaRPr altLang="zh-CN" dirty="0" lang="en-US"/>
          </a:p>
        </p:txBody>
      </p:sp>
      <p:sp>
        <p:nvSpPr>
          <p:cNvPr id="1048654" name="联系方式"/>
          <p:cNvSpPr>
            <a:spLocks noGrp="1"/>
          </p:cNvSpPr>
          <p:nvPr>
            <p:ph type="body" sz="quarter" idx="14"/>
            <p:custDataLst>
              <p:tags r:id="rId4"/>
            </p:custDataLst>
          </p:nvPr>
        </p:nvSpPr>
        <p:spPr>
          <a:xfrm>
            <a:off x="8488638" y="3597814"/>
            <a:ext cx="2743200" cy="1322534"/>
          </a:xfrm>
        </p:spPr>
        <p:txBody>
          <a:bodyPr>
            <a:normAutofit/>
          </a:bodyPr>
          <a:p>
            <a:r>
              <a:rPr altLang="en-US" dirty="0" lang="zh-CN"/>
              <a:t>时间：</a:t>
            </a:r>
            <a:r>
              <a:rPr altLang="zh-CN" dirty="0" lang="en-US"/>
              <a:t>20XX-XX-XX</a:t>
            </a:r>
            <a:endParaRPr altLang="zh-CN" dirty="0" lang="zh-CN"/>
          </a:p>
        </p:txBody>
      </p:sp>
      <p:sp>
        <p:nvSpPr>
          <p:cNvPr id="1048656" name="年份"/>
          <p:cNvSpPr>
            <a:spLocks noGrp="1"/>
          </p:cNvSpPr>
          <p:nvPr>
            <p:ph type="body" sz="quarter" idx="17"/>
            <p:custDataLst>
              <p:tags r:id="rId5"/>
            </p:custDataLst>
          </p:nvPr>
        </p:nvSpPr>
        <p:spPr>
          <a:xfrm>
            <a:off x="5856514" y="3597814"/>
            <a:ext cx="2533699" cy="1322534"/>
          </a:xfrm>
        </p:spPr>
        <p:txBody>
          <a:bodyPr/>
          <a:p>
            <a:r>
              <a:rPr altLang="en-US" lang="zh-CN"/>
              <a:t>汇报人：</a:t>
            </a:r>
            <a:r>
              <a:rPr altLang="zh-CN" lang="en-US"/>
              <a:t>XX</a:t>
            </a:r>
            <a:endParaRPr altLang="en-US" dirty="0" lang="zh-CN"/>
          </a:p>
        </p:txBody>
      </p:sp>
    </p:spTree>
    <p:custDataLst>
      <p:tags r:id="rId6"/>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36" name="标题"/>
          <p:cNvSpPr>
            <a:spLocks noGrp="1"/>
          </p:cNvSpPr>
          <p:nvPr>
            <p:ph type="title"/>
            <p:custDataLst>
              <p:tags r:id="rId1"/>
            </p:custDataLst>
          </p:nvPr>
        </p:nvSpPr>
        <p:spPr>
          <a:xfrm>
            <a:off x="839788" y="565200"/>
            <a:ext cx="2880000" cy="1081088"/>
          </a:xfrm>
        </p:spPr>
        <p:txBody>
          <a:bodyPr/>
          <a:p>
            <a:r>
              <a:rPr altLang="en-US" dirty="0" lang="zh-CN"/>
              <a:t>目录</a:t>
            </a:r>
            <a:endParaRPr altLang="en-US" dirty="0" lang="zh-CN"/>
          </a:p>
        </p:txBody>
      </p:sp>
      <p:sp>
        <p:nvSpPr>
          <p:cNvPr id="1048838" name="矩形 1"/>
          <p:cNvSpPr/>
          <p:nvPr>
            <p:custDataLst>
              <p:tags r:id="rId2"/>
            </p:custDataLst>
          </p:nvPr>
        </p:nvSpPr>
        <p:spPr>
          <a:xfrm>
            <a:off x="643890" y="3145155"/>
            <a:ext cx="10904220" cy="3006090"/>
          </a:xfrm>
          <a:prstGeom prst="rect"/>
          <a:solidFill>
            <a:schemeClr val="bg1"/>
          </a:solidFill>
          <a:ln>
            <a:solidFill>
              <a:schemeClr val="accent1">
                <a:alpha val="57000"/>
              </a:schemeClr>
            </a:solidFill>
            <a:prstDash val="solid"/>
          </a:ln>
          <a:effectLst>
            <a:outerShdw algn="t" blurRad="508000" dir="5400000" dist="241300" rotWithShape="0" sx="95000" sy="95000">
              <a:schemeClr val="accent1">
                <a:alpha val="2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endParaRPr>
          </a:p>
        </p:txBody>
      </p:sp>
      <p:cxnSp>
        <p:nvCxnSpPr>
          <p:cNvPr id="3145755" name="直接连接符 2"/>
          <p:cNvCxnSpPr>
            <a:cxnSpLocks/>
          </p:cNvCxnSpPr>
          <p:nvPr>
            <p:custDataLst>
              <p:tags r:id="rId3"/>
            </p:custDataLst>
          </p:nvPr>
        </p:nvCxnSpPr>
        <p:spPr>
          <a:xfrm>
            <a:off x="2860778" y="3454151"/>
            <a:ext cx="0" cy="2355743"/>
          </a:xfrm>
          <a:prstGeom prst="line"/>
          <a:ln>
            <a:gradFill>
              <a:gsLst>
                <a:gs pos="0">
                  <a:schemeClr val="bg1"/>
                </a:gs>
                <a:gs pos="50000">
                  <a:schemeClr val="accent1">
                    <a:lumMod val="40000"/>
                    <a:lumOff val="60000"/>
                  </a:schemeClr>
                </a:gs>
                <a:gs pos="100000">
                  <a:schemeClr val="accent1">
                    <a:lumMod val="20000"/>
                    <a:lumOff val="80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145757" name="直接连接符 8"/>
          <p:cNvCxnSpPr>
            <a:cxnSpLocks/>
          </p:cNvCxnSpPr>
          <p:nvPr>
            <p:custDataLst>
              <p:tags r:id="rId4"/>
            </p:custDataLst>
          </p:nvPr>
        </p:nvCxnSpPr>
        <p:spPr>
          <a:xfrm>
            <a:off x="5024395" y="3454151"/>
            <a:ext cx="0" cy="2355743"/>
          </a:xfrm>
          <a:prstGeom prst="line"/>
          <a:ln>
            <a:gradFill>
              <a:gsLst>
                <a:gs pos="0">
                  <a:schemeClr val="bg1"/>
                </a:gs>
                <a:gs pos="50000">
                  <a:schemeClr val="accent1">
                    <a:lumMod val="40000"/>
                    <a:lumOff val="60000"/>
                  </a:schemeClr>
                </a:gs>
                <a:gs pos="100000">
                  <a:schemeClr val="accent1">
                    <a:lumMod val="20000"/>
                    <a:lumOff val="80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145759" name="直接连接符 9"/>
          <p:cNvCxnSpPr>
            <a:cxnSpLocks/>
          </p:cNvCxnSpPr>
          <p:nvPr>
            <p:custDataLst>
              <p:tags r:id="rId5"/>
            </p:custDataLst>
          </p:nvPr>
        </p:nvCxnSpPr>
        <p:spPr>
          <a:xfrm>
            <a:off x="7188012" y="3454151"/>
            <a:ext cx="0" cy="2355743"/>
          </a:xfrm>
          <a:prstGeom prst="line"/>
          <a:ln>
            <a:gradFill>
              <a:gsLst>
                <a:gs pos="0">
                  <a:schemeClr val="bg1"/>
                </a:gs>
                <a:gs pos="50000">
                  <a:schemeClr val="accent1">
                    <a:lumMod val="40000"/>
                    <a:lumOff val="60000"/>
                  </a:schemeClr>
                </a:gs>
                <a:gs pos="100000">
                  <a:schemeClr val="accent1">
                    <a:lumMod val="20000"/>
                    <a:lumOff val="8000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840" name="序号"/>
          <p:cNvSpPr txBox="1">
            <a:spLocks noChangeAspect="1"/>
          </p:cNvSpPr>
          <p:nvPr>
            <p:custDataLst>
              <p:tags r:id="rId6"/>
            </p:custDataLst>
          </p:nvPr>
        </p:nvSpPr>
        <p:spPr>
          <a:xfrm>
            <a:off x="1043340"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01</a:t>
            </a:r>
            <a:endParaRPr b="1" dirty="0" sz="2400" lang="en-US">
              <a:solidFill>
                <a:schemeClr val="lt1">
                  <a:lumMod val="100000"/>
                </a:schemeClr>
              </a:solidFill>
              <a:latin typeface="+mj-ea"/>
              <a:ea typeface="+mj-ea"/>
            </a:endParaRPr>
          </a:p>
        </p:txBody>
      </p:sp>
      <p:sp>
        <p:nvSpPr>
          <p:cNvPr id="1048842" name="项标题"/>
          <p:cNvSpPr txBox="1"/>
          <p:nvPr>
            <p:custDataLst>
              <p:tags r:id="rId7"/>
            </p:custDataLst>
          </p:nvPr>
        </p:nvSpPr>
        <p:spPr>
          <a:xfrm>
            <a:off x="1062390" y="4909915"/>
            <a:ext cx="1782409" cy="919029"/>
          </a:xfrm>
          <a:prstGeom prst="rect"/>
          <a:noFill/>
        </p:spPr>
        <p:txBody>
          <a:bodyPr anchor="t" bIns="0" lIns="0" rIns="0" rtlCol="0" tIns="0" wrap="square">
            <a:normAutofit/>
          </a:bodyPr>
          <a:p>
            <a:pPr>
              <a:lnSpc>
                <a:spcPct val="100000"/>
              </a:lnSpc>
            </a:pPr>
            <a:r>
              <a:rPr altLang="en-US" b="1" dirty="0" sz="1700" lang="zh-CN" spc="300">
                <a:solidFill>
                  <a:schemeClr val="tx1">
                    <a:lumMod val="85000"/>
                    <a:lumOff val="15000"/>
                  </a:schemeClr>
                </a:solidFill>
                <a:latin typeface="+mj-ea"/>
                <a:ea typeface="+mj-ea"/>
              </a:rPr>
              <a:t>汽车租赁与共享行业概述</a:t>
            </a:r>
            <a:endParaRPr altLang="en-US" b="1" dirty="0" sz="1700" lang="zh-CN" spc="300">
              <a:solidFill>
                <a:schemeClr val="tx1">
                  <a:lumMod val="85000"/>
                  <a:lumOff val="15000"/>
                </a:schemeClr>
              </a:solidFill>
              <a:latin typeface="+mj-ea"/>
              <a:ea typeface="+mj-ea"/>
            </a:endParaRPr>
          </a:p>
        </p:txBody>
      </p:sp>
      <p:sp>
        <p:nvSpPr>
          <p:cNvPr id="1048844" name="序号"/>
          <p:cNvSpPr txBox="1">
            <a:spLocks noChangeAspect="1"/>
          </p:cNvSpPr>
          <p:nvPr>
            <p:custDataLst>
              <p:tags r:id="rId8"/>
            </p:custDataLst>
          </p:nvPr>
        </p:nvSpPr>
        <p:spPr>
          <a:xfrm>
            <a:off x="5370574"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03</a:t>
            </a:r>
            <a:endParaRPr b="1" dirty="0" sz="2400" lang="en-US">
              <a:solidFill>
                <a:schemeClr val="lt1">
                  <a:lumMod val="100000"/>
                </a:schemeClr>
              </a:solidFill>
              <a:latin typeface="+mj-ea"/>
              <a:ea typeface="+mj-ea"/>
            </a:endParaRPr>
          </a:p>
        </p:txBody>
      </p:sp>
      <p:sp>
        <p:nvSpPr>
          <p:cNvPr id="1048846" name="项标题"/>
          <p:cNvSpPr txBox="1"/>
          <p:nvPr>
            <p:custDataLst>
              <p:tags r:id="rId9"/>
            </p:custDataLst>
          </p:nvPr>
        </p:nvSpPr>
        <p:spPr>
          <a:xfrm>
            <a:off x="5389624" y="4909915"/>
            <a:ext cx="1782409" cy="919029"/>
          </a:xfrm>
          <a:prstGeom prst="rect"/>
          <a:noFill/>
        </p:spPr>
        <p:txBody>
          <a:bodyPr anchor="t" bIns="0" lIns="0" rIns="0" rtlCol="0" tIns="0" wrap="square">
            <a:normAutofit/>
          </a:bodyPr>
          <a:p>
            <a:pPr>
              <a:lnSpc>
                <a:spcPct val="100000"/>
              </a:lnSpc>
            </a:pPr>
            <a:r>
              <a:rPr altLang="en-US" b="1" dirty="0" sz="1700" lang="zh-CN" spc="300">
                <a:solidFill>
                  <a:schemeClr val="tx1">
                    <a:lumMod val="85000"/>
                    <a:lumOff val="15000"/>
                  </a:schemeClr>
                </a:solidFill>
                <a:latin typeface="+mj-ea"/>
                <a:ea typeface="+mj-ea"/>
              </a:rPr>
              <a:t>汽车租赁与共享行业政策环境</a:t>
            </a:r>
            <a:endParaRPr altLang="en-US" b="1" dirty="0" sz="1700" lang="zh-CN" spc="300">
              <a:solidFill>
                <a:schemeClr val="tx1">
                  <a:lumMod val="85000"/>
                  <a:lumOff val="15000"/>
                </a:schemeClr>
              </a:solidFill>
              <a:latin typeface="+mj-ea"/>
              <a:ea typeface="+mj-ea"/>
            </a:endParaRPr>
          </a:p>
        </p:txBody>
      </p:sp>
      <p:sp>
        <p:nvSpPr>
          <p:cNvPr id="1048848" name="序号"/>
          <p:cNvSpPr txBox="1">
            <a:spLocks noChangeAspect="1"/>
          </p:cNvSpPr>
          <p:nvPr>
            <p:custDataLst>
              <p:tags r:id="rId10"/>
            </p:custDataLst>
          </p:nvPr>
        </p:nvSpPr>
        <p:spPr>
          <a:xfrm>
            <a:off x="3206957"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02</a:t>
            </a:r>
            <a:endParaRPr b="1" dirty="0" sz="2400" lang="en-US">
              <a:solidFill>
                <a:schemeClr val="lt1">
                  <a:lumMod val="100000"/>
                </a:schemeClr>
              </a:solidFill>
              <a:latin typeface="+mj-ea"/>
              <a:ea typeface="+mj-ea"/>
            </a:endParaRPr>
          </a:p>
        </p:txBody>
      </p:sp>
      <p:sp>
        <p:nvSpPr>
          <p:cNvPr id="1048850" name="项标题"/>
          <p:cNvSpPr txBox="1"/>
          <p:nvPr>
            <p:custDataLst>
              <p:tags r:id="rId11"/>
            </p:custDataLst>
          </p:nvPr>
        </p:nvSpPr>
        <p:spPr>
          <a:xfrm>
            <a:off x="3226007" y="4909915"/>
            <a:ext cx="1782409" cy="919029"/>
          </a:xfrm>
          <a:prstGeom prst="rect"/>
          <a:noFill/>
        </p:spPr>
        <p:txBody>
          <a:bodyPr anchor="t" bIns="0" lIns="0" rIns="0" rtlCol="0" tIns="0" wrap="square">
            <a:normAutofit/>
          </a:bodyPr>
          <a:p>
            <a:pPr>
              <a:lnSpc>
                <a:spcPct val="100000"/>
              </a:lnSpc>
            </a:pPr>
            <a:r>
              <a:rPr altLang="en-US" b="1" dirty="0" sz="1700" lang="zh-CN" spc="300">
                <a:solidFill>
                  <a:schemeClr val="tx1">
                    <a:lumMod val="85000"/>
                    <a:lumOff val="15000"/>
                  </a:schemeClr>
                </a:solidFill>
                <a:latin typeface="+mj-ea"/>
                <a:ea typeface="+mj-ea"/>
              </a:rPr>
              <a:t>汽车租赁与共享行业市场分析</a:t>
            </a:r>
            <a:endParaRPr altLang="en-US" b="1" dirty="0" sz="1700" lang="zh-CN" spc="300">
              <a:solidFill>
                <a:schemeClr val="tx1">
                  <a:lumMod val="85000"/>
                  <a:lumOff val="15000"/>
                </a:schemeClr>
              </a:solidFill>
              <a:latin typeface="+mj-ea"/>
              <a:ea typeface="+mj-ea"/>
            </a:endParaRPr>
          </a:p>
        </p:txBody>
      </p:sp>
      <p:sp>
        <p:nvSpPr>
          <p:cNvPr id="1048852" name="序号"/>
          <p:cNvSpPr txBox="1">
            <a:spLocks noChangeAspect="1"/>
          </p:cNvSpPr>
          <p:nvPr>
            <p:custDataLst>
              <p:tags r:id="rId12"/>
            </p:custDataLst>
          </p:nvPr>
        </p:nvSpPr>
        <p:spPr>
          <a:xfrm>
            <a:off x="7534191"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04</a:t>
            </a:r>
            <a:endParaRPr b="1" dirty="0" sz="2400" lang="en-US">
              <a:solidFill>
                <a:schemeClr val="lt1">
                  <a:lumMod val="100000"/>
                </a:schemeClr>
              </a:solidFill>
              <a:latin typeface="+mj-ea"/>
              <a:ea typeface="+mj-ea"/>
            </a:endParaRPr>
          </a:p>
        </p:txBody>
      </p:sp>
      <p:sp>
        <p:nvSpPr>
          <p:cNvPr id="1048854" name="项标题"/>
          <p:cNvSpPr txBox="1"/>
          <p:nvPr>
            <p:custDataLst>
              <p:tags r:id="rId13"/>
            </p:custDataLst>
          </p:nvPr>
        </p:nvSpPr>
        <p:spPr>
          <a:xfrm>
            <a:off x="7553241" y="4909915"/>
            <a:ext cx="1782409" cy="919029"/>
          </a:xfrm>
          <a:prstGeom prst="rect"/>
          <a:noFill/>
        </p:spPr>
        <p:txBody>
          <a:bodyPr anchor="t" bIns="0" lIns="0" rIns="0" rtlCol="0" tIns="0" wrap="square">
            <a:normAutofit/>
          </a:bodyPr>
          <a:p>
            <a:pPr>
              <a:lnSpc>
                <a:spcPct val="100000"/>
              </a:lnSpc>
            </a:pPr>
            <a:r>
              <a:rPr altLang="en-US" b="1" dirty="0" sz="1700" lang="zh-CN" spc="300">
                <a:solidFill>
                  <a:schemeClr val="tx1">
                    <a:lumMod val="85000"/>
                    <a:lumOff val="15000"/>
                  </a:schemeClr>
                </a:solidFill>
                <a:latin typeface="+mj-ea"/>
                <a:ea typeface="+mj-ea"/>
              </a:rPr>
              <a:t>汽车租赁与共享行业技术发展</a:t>
            </a:r>
            <a:endParaRPr altLang="en-US" b="1" dirty="0" sz="1700" lang="zh-CN" spc="300">
              <a:solidFill>
                <a:schemeClr val="tx1">
                  <a:lumMod val="85000"/>
                  <a:lumOff val="15000"/>
                </a:schemeClr>
              </a:solidFill>
              <a:latin typeface="+mj-ea"/>
              <a:ea typeface="+mj-ea"/>
            </a:endParaRPr>
          </a:p>
        </p:txBody>
      </p:sp>
      <p:sp>
        <p:nvSpPr>
          <p:cNvPr id="1048856" name="序号"/>
          <p:cNvSpPr txBox="1">
            <a:spLocks noChangeAspect="1"/>
          </p:cNvSpPr>
          <p:nvPr>
            <p:custDataLst>
              <p:tags r:id="rId14"/>
            </p:custDataLst>
          </p:nvPr>
        </p:nvSpPr>
        <p:spPr>
          <a:xfrm>
            <a:off x="9697810"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05</a:t>
            </a:r>
            <a:endParaRPr b="1" dirty="0" sz="2400" lang="en-US">
              <a:solidFill>
                <a:schemeClr val="lt1">
                  <a:lumMod val="100000"/>
                </a:schemeClr>
              </a:solidFill>
              <a:latin typeface="+mj-ea"/>
              <a:ea typeface="+mj-ea"/>
            </a:endParaRPr>
          </a:p>
        </p:txBody>
      </p:sp>
      <p:sp>
        <p:nvSpPr>
          <p:cNvPr id="1048858" name="项标题"/>
          <p:cNvSpPr txBox="1"/>
          <p:nvPr>
            <p:custDataLst>
              <p:tags r:id="rId15"/>
            </p:custDataLst>
          </p:nvPr>
        </p:nvSpPr>
        <p:spPr>
          <a:xfrm>
            <a:off x="9716860" y="4909915"/>
            <a:ext cx="1782409" cy="919029"/>
          </a:xfrm>
          <a:prstGeom prst="rect"/>
          <a:noFill/>
        </p:spPr>
        <p:txBody>
          <a:bodyPr anchor="t" bIns="0" lIns="0" rIns="0" rtlCol="0" tIns="0" wrap="square">
            <a:normAutofit fontScale="74167"/>
          </a:bodyPr>
          <a:p>
            <a:pPr>
              <a:lnSpc>
                <a:spcPct val="100000"/>
              </a:lnSpc>
            </a:pPr>
            <a:r>
              <a:rPr altLang="en-US" b="1" dirty="0" sz="2400" lang="zh-CN" spc="300">
                <a:solidFill>
                  <a:schemeClr val="tx1">
                    <a:lumMod val="85000"/>
                    <a:lumOff val="15000"/>
                  </a:schemeClr>
                </a:solidFill>
                <a:latin typeface="+mj-ea"/>
                <a:ea typeface="+mj-ea"/>
              </a:rPr>
              <a:t>2024年汽车租赁与共享行业投资前景预测</a:t>
            </a:r>
            <a:endParaRPr altLang="en-US" b="1" dirty="0" sz="2400" lang="zh-CN" spc="300">
              <a:solidFill>
                <a:schemeClr val="tx1">
                  <a:lumMod val="85000"/>
                  <a:lumOff val="15000"/>
                </a:schemeClr>
              </a:solidFill>
              <a:latin typeface="+mj-ea"/>
              <a:ea typeface="+mj-ea"/>
            </a:endParaRPr>
          </a:p>
        </p:txBody>
      </p:sp>
      <p:cxnSp>
        <p:nvCxnSpPr>
          <p:cNvPr id="3145761" name="直接连接符 21"/>
          <p:cNvCxnSpPr>
            <a:cxnSpLocks/>
          </p:cNvCxnSpPr>
          <p:nvPr>
            <p:custDataLst>
              <p:tags r:id="rId16"/>
            </p:custDataLst>
          </p:nvPr>
        </p:nvCxnSpPr>
        <p:spPr>
          <a:xfrm>
            <a:off x="9351629" y="3473201"/>
            <a:ext cx="0" cy="2355743"/>
          </a:xfrm>
          <a:prstGeom prst="line"/>
          <a:ln>
            <a:gradFill>
              <a:gsLst>
                <a:gs pos="0">
                  <a:schemeClr val="bg1"/>
                </a:gs>
                <a:gs pos="50000">
                  <a:schemeClr val="accent1">
                    <a:lumMod val="40000"/>
                    <a:lumOff val="60000"/>
                  </a:schemeClr>
                </a:gs>
                <a:gs pos="100000">
                  <a:schemeClr val="accent1">
                    <a:lumMod val="20000"/>
                    <a:lumOff val="80000"/>
                  </a:schemeClr>
                </a:gs>
              </a:gsLst>
              <a:lin ang="5400000" scaled="1"/>
            </a:gradFill>
          </a:ln>
        </p:spPr>
        <p:style>
          <a:lnRef idx="1">
            <a:schemeClr val="accent1"/>
          </a:lnRef>
          <a:fillRef idx="0">
            <a:schemeClr val="accent1"/>
          </a:fillRef>
          <a:effectRef idx="0">
            <a:schemeClr val="accent1"/>
          </a:effectRef>
          <a:fontRef idx="minor">
            <a:schemeClr val="tx1"/>
          </a:fontRef>
        </p:style>
      </p:cxnSp>
    </p:spTree>
    <p:custDataLst>
      <p:tags r:id="rId17"/>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92" name="标题"/>
          <p:cNvSpPr>
            <a:spLocks noGrp="1"/>
          </p:cNvSpPr>
          <p:nvPr>
            <p:ph type="title"/>
            <p:custDataLst>
              <p:tags r:id="rId1"/>
            </p:custDataLst>
          </p:nvPr>
        </p:nvSpPr>
        <p:spPr>
          <a:xfrm>
            <a:off x="833988" y="2276550"/>
            <a:ext cx="7557025" cy="787008"/>
          </a:xfrm>
        </p:spPr>
        <p:txBody>
          <a:bodyPr/>
          <a:p>
            <a:r>
              <a:rPr altLang="en-US" dirty="0" lang="zh-CN"/>
              <a:t>汽车租赁与共享行业概述</a:t>
            </a:r>
            <a:endParaRPr altLang="en-US" dirty="0" lang="zh-CN"/>
          </a:p>
        </p:txBody>
      </p:sp>
      <p:sp>
        <p:nvSpPr>
          <p:cNvPr id="1048894" name="节编号"/>
          <p:cNvSpPr>
            <a:spLocks noGrp="1"/>
          </p:cNvSpPr>
          <p:nvPr>
            <p:ph type="body" sz="quarter" idx="13"/>
            <p:custDataLst>
              <p:tags r:id="rId2"/>
            </p:custDataLst>
          </p:nvPr>
        </p:nvSpPr>
        <p:spPr>
          <a:xfrm>
            <a:off x="831588" y="991350"/>
            <a:ext cx="7557025" cy="1224000"/>
          </a:xfrm>
        </p:spPr>
        <p:txBody>
          <a:bodyPr/>
          <a:p>
            <a:r>
              <a:rPr altLang="zh-CN" dirty="0" lang="en-US"/>
              <a:t>PART 1</a:t>
            </a:r>
            <a:endParaRPr altLang="zh-CN" dirty="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40" name="标题 1"/>
          <p:cNvSpPr>
            <a:spLocks noGrp="1"/>
          </p:cNvSpPr>
          <p:nvPr>
            <p:ph type="title"/>
          </p:nvPr>
        </p:nvSpPr>
        <p:spPr/>
        <p:txBody>
          <a:bodyPr/>
          <a:p>
            <a:r>
              <a:rPr altLang="en-US" lang="zh-CN"/>
              <a:t>行业定义与分类</a:t>
            </a:r>
            <a:endParaRPr altLang="en-US" lang="zh-CN"/>
          </a:p>
        </p:txBody>
      </p:sp>
      <p:sp>
        <p:nvSpPr>
          <p:cNvPr id="1048942" name="矩形 3"/>
          <p:cNvSpPr/>
          <p:nvPr>
            <p:custDataLst>
              <p:tags r:id="rId1"/>
            </p:custDataLst>
          </p:nvPr>
        </p:nvSpPr>
        <p:spPr>
          <a:xfrm>
            <a:off x="1391850" y="2152542"/>
            <a:ext cx="9961766" cy="1480593"/>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latin typeface="+mn-ea"/>
            </a:endParaRPr>
          </a:p>
        </p:txBody>
      </p:sp>
      <p:sp>
        <p:nvSpPr>
          <p:cNvPr id="1048944" name="矩形 13"/>
          <p:cNvSpPr/>
          <p:nvPr>
            <p:custDataLst>
              <p:tags r:id="rId2"/>
            </p:custDataLst>
          </p:nvPr>
        </p:nvSpPr>
        <p:spPr>
          <a:xfrm>
            <a:off x="838200" y="2152542"/>
            <a:ext cx="270160" cy="1480593"/>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46" name="文本框 4"/>
          <p:cNvSpPr txBox="1"/>
          <p:nvPr>
            <p:custDataLst>
              <p:tags r:id="rId3"/>
            </p:custDataLst>
          </p:nvPr>
        </p:nvSpPr>
        <p:spPr>
          <a:xfrm>
            <a:off x="1678048" y="2280019"/>
            <a:ext cx="9531658" cy="1224817"/>
          </a:xfrm>
          <a:prstGeom prst="rect"/>
          <a:noFill/>
        </p:spPr>
        <p:txBody>
          <a:bodyPr anchor="ctr" anchorCtr="0" bIns="45720" lIns="91440" rIns="91440" rtlCol="0" tIns="45720" vert="horz" wrap="square">
            <a:normAutofit fontScale="94167"/>
          </a:bodyPr>
          <a:p>
            <a:pPr algn="l" lvl="0">
              <a:lnSpc>
                <a:spcPct val="130000"/>
              </a:lnSpc>
              <a:spcBef>
                <a:spcPts val="0"/>
              </a:spcBef>
              <a:spcAft>
                <a:spcPts val="0"/>
              </a:spcAft>
              <a:buClrTx/>
              <a:buSzTx/>
              <a:buFontTx/>
            </a:pPr>
            <a:r>
              <a:rPr altLang="en-US" dirty="0" sz="2400" lang="zh-CN" spc="150">
                <a:solidFill>
                  <a:schemeClr val="tx1">
                    <a:lumMod val="85000"/>
                    <a:lumOff val="15000"/>
                  </a:schemeClr>
                </a:solidFill>
                <a:latin typeface="+mn-ea"/>
                <a:sym typeface="+mn-ea"/>
              </a:rPr>
              <a:t>行业定义：汽车租赁与共享行业是指提供汽车租赁和共享服务的行业，旨在满足消费者出行需求，降低车辆拥有成本，提高车辆使用效率。</a:t>
            </a:r>
            <a:endParaRPr altLang="en-US" dirty="0" sz="2400" lang="zh-CN" spc="150">
              <a:solidFill>
                <a:schemeClr val="tx1">
                  <a:lumMod val="85000"/>
                  <a:lumOff val="15000"/>
                </a:schemeClr>
              </a:solidFill>
              <a:latin typeface="+mn-ea"/>
              <a:sym typeface="+mn-ea"/>
            </a:endParaRPr>
          </a:p>
        </p:txBody>
      </p:sp>
      <p:sp>
        <p:nvSpPr>
          <p:cNvPr id="1048948" name="矩形 39"/>
          <p:cNvSpPr/>
          <p:nvPr>
            <p:custDataLst>
              <p:tags r:id="rId4"/>
            </p:custDataLst>
          </p:nvPr>
        </p:nvSpPr>
        <p:spPr>
          <a:xfrm>
            <a:off x="1391850" y="3909725"/>
            <a:ext cx="9961766" cy="1480593"/>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latin typeface="+mn-ea"/>
            </a:endParaRPr>
          </a:p>
        </p:txBody>
      </p:sp>
      <p:sp>
        <p:nvSpPr>
          <p:cNvPr id="1048950" name="矩形 5"/>
          <p:cNvSpPr/>
          <p:nvPr>
            <p:custDataLst>
              <p:tags r:id="rId5"/>
            </p:custDataLst>
          </p:nvPr>
        </p:nvSpPr>
        <p:spPr>
          <a:xfrm>
            <a:off x="838200" y="3909725"/>
            <a:ext cx="270160" cy="1480593"/>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latin typeface="+mn-ea"/>
            </a:endParaRPr>
          </a:p>
        </p:txBody>
      </p:sp>
      <p:sp>
        <p:nvSpPr>
          <p:cNvPr id="1048952" name="文本框 41"/>
          <p:cNvSpPr txBox="1"/>
          <p:nvPr>
            <p:custDataLst>
              <p:tags r:id="rId6"/>
            </p:custDataLst>
          </p:nvPr>
        </p:nvSpPr>
        <p:spPr>
          <a:xfrm>
            <a:off x="1678048" y="4037827"/>
            <a:ext cx="9531658" cy="1224817"/>
          </a:xfrm>
          <a:prstGeom prst="rect"/>
          <a:noFill/>
        </p:spPr>
        <p:txBody>
          <a:bodyPr anchor="ctr" anchorCtr="0" bIns="45720" lIns="91440" rIns="91440" rtlCol="0" tIns="45720" vert="horz" wrap="square">
            <a:normAutofit fontScale="94167" lnSpcReduction="20000"/>
          </a:bodyPr>
          <a:p>
            <a:pPr algn="l" lvl="0">
              <a:lnSpc>
                <a:spcPct val="130000"/>
              </a:lnSpc>
              <a:spcBef>
                <a:spcPts val="0"/>
              </a:spcBef>
              <a:spcAft>
                <a:spcPts val="0"/>
              </a:spcAft>
              <a:buClrTx/>
              <a:buSzTx/>
              <a:buFontTx/>
            </a:pPr>
            <a:r>
              <a:rPr altLang="en-US" dirty="0" sz="2400" lang="zh-CN" spc="150">
                <a:solidFill>
                  <a:schemeClr val="tx1">
                    <a:lumMod val="85000"/>
                    <a:lumOff val="15000"/>
                  </a:schemeClr>
                </a:solidFill>
                <a:latin typeface="+mn-ea"/>
                <a:sym typeface="+mn-ea"/>
              </a:rPr>
              <a:t>分类：汽车租赁与共享行业包括传统汽车租赁和共享汽车两大类。传统汽车租赁通常以长期租赁为主，适合企业或个人长期使用；共享汽车则以短期租赁为主，适合城市居民日常出行。</a:t>
            </a:r>
            <a:endParaRPr altLang="en-US" dirty="0" sz="2400" lang="zh-CN" spc="150">
              <a:solidFill>
                <a:schemeClr val="tx1">
                  <a:lumMod val="85000"/>
                  <a:lumOff val="1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86" name="标题 1"/>
          <p:cNvSpPr>
            <a:spLocks noGrp="1"/>
          </p:cNvSpPr>
          <p:nvPr>
            <p:ph type="title"/>
          </p:nvPr>
        </p:nvSpPr>
        <p:spPr/>
        <p:txBody>
          <a:bodyPr/>
          <a:p>
            <a:r>
              <a:rPr altLang="en-US" lang="zh-CN"/>
              <a:t>行业主要参与者</a:t>
            </a:r>
            <a:endParaRPr altLang="en-US" lang="zh-CN"/>
          </a:p>
        </p:txBody>
      </p:sp>
      <p:sp>
        <p:nvSpPr>
          <p:cNvPr id="1048988" name="矩形: 圆角 4"/>
          <p:cNvSpPr/>
          <p:nvPr>
            <p:custDataLst>
              <p:tags r:id="rId1"/>
            </p:custDataLst>
          </p:nvPr>
        </p:nvSpPr>
        <p:spPr>
          <a:xfrm>
            <a:off x="838200" y="3290466"/>
            <a:ext cx="2456181" cy="959847"/>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8990" name="正文"/>
          <p:cNvSpPr txBox="1"/>
          <p:nvPr>
            <p:custDataLst>
              <p:tags r:id="rId2"/>
            </p:custDataLst>
          </p:nvPr>
        </p:nvSpPr>
        <p:spPr>
          <a:xfrm>
            <a:off x="1001124" y="3487561"/>
            <a:ext cx="2129603" cy="578471"/>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传统汽车租赁公司</a:t>
            </a:r>
            <a:endParaRPr altLang="en-US" dirty="0" sz="1600" lang="zh-CN" spc="150">
              <a:solidFill>
                <a:schemeClr val="tx1"/>
              </a:solidFill>
              <a:latin typeface="+mn-ea"/>
            </a:endParaRPr>
          </a:p>
        </p:txBody>
      </p:sp>
      <p:sp>
        <p:nvSpPr>
          <p:cNvPr id="1048992" name="矩形: 圆角 4"/>
          <p:cNvSpPr/>
          <p:nvPr>
            <p:custDataLst>
              <p:tags r:id="rId3"/>
            </p:custDataLst>
          </p:nvPr>
        </p:nvSpPr>
        <p:spPr>
          <a:xfrm>
            <a:off x="8898350" y="3291077"/>
            <a:ext cx="2456060" cy="959847"/>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8994" name="正文"/>
          <p:cNvSpPr txBox="1"/>
          <p:nvPr>
            <p:custDataLst>
              <p:tags r:id="rId4"/>
            </p:custDataLst>
          </p:nvPr>
        </p:nvSpPr>
        <p:spPr>
          <a:xfrm>
            <a:off x="9061273" y="3488172"/>
            <a:ext cx="2129603" cy="578471"/>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第三方服务提供商</a:t>
            </a:r>
            <a:endParaRPr altLang="en-US" dirty="0" sz="1600" lang="zh-CN" spc="150">
              <a:solidFill>
                <a:schemeClr val="tx1"/>
              </a:solidFill>
              <a:latin typeface="+mn-ea"/>
            </a:endParaRPr>
          </a:p>
        </p:txBody>
      </p:sp>
      <p:sp>
        <p:nvSpPr>
          <p:cNvPr id="1048996" name="矩形: 圆角 4"/>
          <p:cNvSpPr/>
          <p:nvPr>
            <p:custDataLst>
              <p:tags r:id="rId5"/>
            </p:custDataLst>
          </p:nvPr>
        </p:nvSpPr>
        <p:spPr>
          <a:xfrm>
            <a:off x="3524917" y="3291687"/>
            <a:ext cx="2456060" cy="959847"/>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8998" name="正文"/>
          <p:cNvSpPr txBox="1"/>
          <p:nvPr>
            <p:custDataLst>
              <p:tags r:id="rId6"/>
            </p:custDataLst>
          </p:nvPr>
        </p:nvSpPr>
        <p:spPr>
          <a:xfrm>
            <a:off x="3688451" y="3488782"/>
            <a:ext cx="2129603" cy="578471"/>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共享汽车平台</a:t>
            </a:r>
            <a:endParaRPr altLang="en-US" dirty="0" sz="1600" lang="zh-CN" spc="150">
              <a:solidFill>
                <a:schemeClr val="tx1"/>
              </a:solidFill>
              <a:latin typeface="+mn-ea"/>
            </a:endParaRPr>
          </a:p>
        </p:txBody>
      </p:sp>
      <p:sp>
        <p:nvSpPr>
          <p:cNvPr id="1049000" name="矩形: 圆角 4"/>
          <p:cNvSpPr/>
          <p:nvPr>
            <p:custDataLst>
              <p:tags r:id="rId7"/>
            </p:custDataLst>
          </p:nvPr>
        </p:nvSpPr>
        <p:spPr>
          <a:xfrm>
            <a:off x="6211633" y="3292297"/>
            <a:ext cx="2456060" cy="959847"/>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002" name="正文"/>
          <p:cNvSpPr txBox="1"/>
          <p:nvPr>
            <p:custDataLst>
              <p:tags r:id="rId8"/>
            </p:custDataLst>
          </p:nvPr>
        </p:nvSpPr>
        <p:spPr>
          <a:xfrm>
            <a:off x="6374557" y="3489392"/>
            <a:ext cx="2129603" cy="578471"/>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汽车制造商</a:t>
            </a:r>
            <a:endParaRPr altLang="en-US" dirty="0" sz="1600" lang="zh-CN" spc="150">
              <a:solidFill>
                <a:schemeClr val="tx1"/>
              </a:solidFill>
              <a:latin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36" name="标题 1"/>
          <p:cNvSpPr>
            <a:spLocks noGrp="1"/>
          </p:cNvSpPr>
          <p:nvPr>
            <p:ph type="title"/>
          </p:nvPr>
        </p:nvSpPr>
        <p:spPr/>
        <p:txBody>
          <a:bodyPr/>
          <a:p>
            <a:r>
              <a:rPr altLang="en-US" lang="zh-CN"/>
              <a:t>行业市场规模</a:t>
            </a:r>
            <a:endParaRPr altLang="en-US" lang="zh-CN"/>
          </a:p>
        </p:txBody>
      </p:sp>
      <p:sp>
        <p:nvSpPr>
          <p:cNvPr id="1049038"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40"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2023年市场规模约为XX亿元</a:t>
            </a:r>
            <a:endParaRPr altLang="en-US" dirty="0" sz="2000" lang="zh-CN" spc="150">
              <a:solidFill>
                <a:schemeClr val="tx1">
                  <a:lumMod val="75000"/>
                  <a:lumOff val="25000"/>
                </a:schemeClr>
              </a:solidFill>
              <a:latin typeface="+mn-ea"/>
              <a:sym typeface="+mn-ea"/>
            </a:endParaRPr>
          </a:p>
        </p:txBody>
      </p:sp>
      <p:sp>
        <p:nvSpPr>
          <p:cNvPr id="1049042"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44"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46"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预计到2024年，市场规模将达到XX亿元</a:t>
            </a:r>
            <a:endParaRPr altLang="en-US" dirty="0" sz="2000" lang="zh-CN" spc="150">
              <a:solidFill>
                <a:schemeClr val="tx1">
                  <a:lumMod val="75000"/>
                  <a:lumOff val="25000"/>
                </a:schemeClr>
              </a:solidFill>
              <a:latin typeface="+mn-ea"/>
              <a:sym typeface="+mn-ea"/>
            </a:endParaRPr>
          </a:p>
        </p:txBody>
      </p:sp>
      <p:sp>
        <p:nvSpPr>
          <p:cNvPr id="1049048"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50"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52"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增长动力：政策支持、技术进步、消费者需求</a:t>
            </a:r>
            <a:endParaRPr altLang="en-US" dirty="0" sz="2000" lang="zh-CN" spc="150">
              <a:solidFill>
                <a:schemeClr val="tx1">
                  <a:lumMod val="75000"/>
                  <a:lumOff val="25000"/>
                </a:schemeClr>
              </a:solidFill>
              <a:latin typeface="+mn-ea"/>
              <a:sym typeface="+mn-ea"/>
            </a:endParaRPr>
          </a:p>
        </p:txBody>
      </p:sp>
      <p:sp>
        <p:nvSpPr>
          <p:cNvPr id="1049054"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56"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58"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竞争格局：多家企业竞争，市场集中度逐渐提高</a:t>
            </a:r>
            <a:endParaRPr altLang="en-US" dirty="0" sz="2000" lang="zh-CN" spc="150">
              <a:solidFill>
                <a:schemeClr val="tx1">
                  <a:lumMod val="75000"/>
                  <a:lumOff val="25000"/>
                </a:schemeClr>
              </a:solidFill>
              <a:latin typeface="+mn-ea"/>
              <a:sym typeface="+mn-ea"/>
            </a:endParaRPr>
          </a:p>
        </p:txBody>
      </p:sp>
      <p:sp>
        <p:nvSpPr>
          <p:cNvPr id="1049060"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94" name="标题 1"/>
          <p:cNvSpPr>
            <a:spLocks noGrp="1"/>
          </p:cNvSpPr>
          <p:nvPr>
            <p:ph type="title"/>
          </p:nvPr>
        </p:nvSpPr>
        <p:spPr/>
        <p:txBody>
          <a:bodyPr/>
          <a:p>
            <a:r>
              <a:rPr altLang="en-US" lang="zh-CN"/>
              <a:t>行业发展趋势</a:t>
            </a:r>
            <a:endParaRPr altLang="en-US" lang="zh-CN"/>
          </a:p>
        </p:txBody>
      </p:sp>
      <p:sp>
        <p:nvSpPr>
          <p:cNvPr id="1049096"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电动化：随着环保意识的提高，电动汽车的市场份额将逐渐增加。</a:t>
            </a:r>
            <a:endParaRPr altLang="en-US" dirty="0" sz="1200" lang="zh-CN" spc="150">
              <a:solidFill>
                <a:schemeClr val="tx1">
                  <a:lumMod val="65000"/>
                  <a:lumOff val="35000"/>
                </a:schemeClr>
              </a:solidFill>
              <a:latin typeface="+mn-ea"/>
              <a:sym typeface="+mn-ea"/>
            </a:endParaRPr>
          </a:p>
        </p:txBody>
      </p:sp>
      <p:sp>
        <p:nvSpPr>
          <p:cNvPr id="1049098"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智能化：自动驾驶和车联网技术的应用将提高汽车租赁与共享的便利性和效率。</a:t>
            </a:r>
            <a:endParaRPr altLang="en-US" dirty="0" sz="1200" lang="zh-CN" spc="150">
              <a:solidFill>
                <a:schemeClr val="tx1">
                  <a:lumMod val="65000"/>
                  <a:lumOff val="35000"/>
                </a:schemeClr>
              </a:solidFill>
              <a:latin typeface="+mn-ea"/>
              <a:sym typeface="+mn-ea"/>
            </a:endParaRPr>
          </a:p>
        </p:txBody>
      </p:sp>
      <p:sp>
        <p:nvSpPr>
          <p:cNvPr id="1049100"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共享化：随着人们对出行方式的需求变化，共享汽车将成为未来出行的重要方式。</a:t>
            </a:r>
            <a:endParaRPr altLang="en-US" dirty="0" sz="1200" lang="zh-CN" spc="150">
              <a:solidFill>
                <a:schemeClr val="tx1">
                  <a:lumMod val="65000"/>
                  <a:lumOff val="35000"/>
                </a:schemeClr>
              </a:solidFill>
              <a:latin typeface="+mn-ea"/>
              <a:sym typeface="+mn-ea"/>
            </a:endParaRPr>
          </a:p>
        </p:txBody>
      </p:sp>
      <p:sp>
        <p:nvSpPr>
          <p:cNvPr id="1049102"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服务个性化：定制化服务和多元化车型将满足不同用户的需求，提升用户体验。</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36" name="标题"/>
          <p:cNvSpPr>
            <a:spLocks noGrp="1"/>
          </p:cNvSpPr>
          <p:nvPr>
            <p:ph type="title"/>
            <p:custDataLst>
              <p:tags r:id="rId1"/>
            </p:custDataLst>
          </p:nvPr>
        </p:nvSpPr>
        <p:spPr>
          <a:xfrm>
            <a:off x="833988" y="2276550"/>
            <a:ext cx="7557025" cy="787008"/>
          </a:xfrm>
        </p:spPr>
        <p:txBody>
          <a:bodyPr>
            <a:normAutofit fontScale="90000"/>
          </a:bodyPr>
          <a:p>
            <a:r>
              <a:rPr altLang="en-US" dirty="0" lang="zh-CN"/>
              <a:t>汽车租赁与共享行业市场分析</a:t>
            </a:r>
            <a:endParaRPr altLang="en-US" dirty="0" lang="zh-CN"/>
          </a:p>
        </p:txBody>
      </p:sp>
      <p:sp>
        <p:nvSpPr>
          <p:cNvPr id="1049138" name="节编号"/>
          <p:cNvSpPr>
            <a:spLocks noGrp="1"/>
          </p:cNvSpPr>
          <p:nvPr>
            <p:ph type="body" sz="quarter" idx="13"/>
            <p:custDataLst>
              <p:tags r:id="rId2"/>
            </p:custDataLst>
          </p:nvPr>
        </p:nvSpPr>
        <p:spPr>
          <a:xfrm>
            <a:off x="831588" y="991350"/>
            <a:ext cx="7557025" cy="1224000"/>
          </a:xfrm>
        </p:spPr>
        <p:txBody>
          <a:bodyPr/>
          <a:p>
            <a:r>
              <a:rPr altLang="zh-CN" dirty="0" lang="en-US"/>
              <a:t>PART 2</a:t>
            </a:r>
            <a:endParaRPr altLang="zh-CN" dirty="0" lang="en-US"/>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84" name="标题 1"/>
          <p:cNvSpPr>
            <a:spLocks noGrp="1"/>
          </p:cNvSpPr>
          <p:nvPr>
            <p:ph type="title"/>
          </p:nvPr>
        </p:nvSpPr>
        <p:spPr/>
        <p:txBody>
          <a:bodyPr/>
          <a:p>
            <a:r>
              <a:rPr altLang="en-US" lang="zh-CN"/>
              <a:t>市场需求分析</a:t>
            </a:r>
            <a:endParaRPr altLang="en-US" lang="zh-CN"/>
          </a:p>
        </p:txBody>
      </p:sp>
      <p:sp>
        <p:nvSpPr>
          <p:cNvPr id="1049186"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消费者需求：随着出行需求的增加，消费者对汽车租赁与共享服务的需求也在增长。</a:t>
            </a:r>
            <a:endParaRPr altLang="en-US" dirty="0" sz="1200" lang="zh-CN" spc="150">
              <a:solidFill>
                <a:schemeClr val="tx1">
                  <a:lumMod val="65000"/>
                  <a:lumOff val="35000"/>
                </a:schemeClr>
              </a:solidFill>
              <a:latin typeface="+mn-ea"/>
              <a:sym typeface="+mn-ea"/>
            </a:endParaRPr>
          </a:p>
        </p:txBody>
      </p:sp>
      <p:sp>
        <p:nvSpPr>
          <p:cNvPr id="1049188"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政策支持：政府出台相关政策鼓励汽车租赁与共享行业的发展。</a:t>
            </a:r>
            <a:endParaRPr altLang="en-US" dirty="0" sz="1200" lang="zh-CN" spc="150">
              <a:solidFill>
                <a:schemeClr val="tx1">
                  <a:lumMod val="65000"/>
                  <a:lumOff val="35000"/>
                </a:schemeClr>
              </a:solidFill>
              <a:latin typeface="+mn-ea"/>
              <a:sym typeface="+mn-ea"/>
            </a:endParaRPr>
          </a:p>
        </p:txBody>
      </p:sp>
      <p:sp>
        <p:nvSpPr>
          <p:cNvPr id="1049190"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技术进步：互联网、移动支付等技术的发展为汽车租赁与共享提供了更好的平台和工具。</a:t>
            </a:r>
            <a:endParaRPr altLang="en-US" dirty="0" sz="1200" lang="zh-CN" spc="150">
              <a:solidFill>
                <a:schemeClr val="tx1">
                  <a:lumMod val="65000"/>
                  <a:lumOff val="35000"/>
                </a:schemeClr>
              </a:solidFill>
              <a:latin typeface="+mn-ea"/>
              <a:sym typeface="+mn-ea"/>
            </a:endParaRPr>
          </a:p>
        </p:txBody>
      </p:sp>
      <p:sp>
        <p:nvSpPr>
          <p:cNvPr id="1049192"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环保意识：越来越多的人意识到环保的重要性，选择汽车租赁与共享可以减少车辆购买和闲置，从而降低碳排放。</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26" name="标题 1"/>
          <p:cNvSpPr>
            <a:spLocks noGrp="1"/>
          </p:cNvSpPr>
          <p:nvPr>
            <p:ph type="title"/>
          </p:nvPr>
        </p:nvSpPr>
        <p:spPr/>
        <p:txBody>
          <a:bodyPr/>
          <a:p>
            <a:r>
              <a:rPr altLang="en-US" lang="zh-CN"/>
              <a:t>市场竞争格局</a:t>
            </a:r>
            <a:endParaRPr altLang="en-US" lang="zh-CN"/>
          </a:p>
        </p:txBody>
      </p:sp>
      <p:sp>
        <p:nvSpPr>
          <p:cNvPr id="1049228"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30"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32"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34"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36"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38"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40"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42"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44"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竞争格局：市场集中度、竞争激烈程度等</a:t>
            </a:r>
            <a:endParaRPr altLang="en-US" dirty="0" sz="2400" lang="zh-CN">
              <a:latin typeface="+mn-ea"/>
              <a:ea typeface="+mn-ea"/>
            </a:endParaRPr>
          </a:p>
        </p:txBody>
      </p:sp>
      <p:sp>
        <p:nvSpPr>
          <p:cNvPr id="1049246"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竞争策略：价格战、服务差异化等</a:t>
            </a:r>
            <a:endParaRPr altLang="en-US" dirty="0" sz="2400" lang="zh-CN">
              <a:latin typeface="+mn-ea"/>
              <a:ea typeface="+mn-ea"/>
            </a:endParaRPr>
          </a:p>
        </p:txBody>
      </p:sp>
      <p:sp>
        <p:nvSpPr>
          <p:cNvPr id="1049248"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行业内竞争者数量及市场份额</a:t>
            </a:r>
            <a:endParaRPr altLang="en-US" dirty="0" sz="2400" lang="zh-CN">
              <a:latin typeface="+mn-ea"/>
              <a:ea typeface="+mn-ea"/>
            </a:endParaRPr>
          </a:p>
        </p:txBody>
      </p:sp>
      <p:sp>
        <p:nvSpPr>
          <p:cNvPr id="1049250"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竞争者类型：传统汽车租赁企业、共享汽车平台等</a:t>
            </a:r>
            <a:endParaRPr altLang="en-US" dirty="0" sz="2400" lang="zh-CN">
              <a:latin typeface="+mn-ea"/>
              <a:ea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84" name="标题 1"/>
          <p:cNvSpPr>
            <a:spLocks noGrp="1"/>
          </p:cNvSpPr>
          <p:nvPr>
            <p:ph type="title"/>
          </p:nvPr>
        </p:nvSpPr>
        <p:spPr/>
        <p:txBody>
          <a:bodyPr/>
          <a:p>
            <a:r>
              <a:rPr altLang="en-US" lang="zh-CN"/>
              <a:t>用户需求分析</a:t>
            </a:r>
            <a:endParaRPr altLang="en-US" lang="zh-CN"/>
          </a:p>
        </p:txBody>
      </p:sp>
      <p:sp>
        <p:nvSpPr>
          <p:cNvPr id="1049286" name="Freeform 27"/>
          <p:cNvSpPr/>
          <p:nvPr>
            <p:custDataLst>
              <p:tags r:id="rId1"/>
            </p:custDataLst>
          </p:nvPr>
        </p:nvSpPr>
        <p:spPr bwMode="auto">
          <a:xfrm>
            <a:off x="838200" y="5832201"/>
            <a:ext cx="181965" cy="167247"/>
          </a:xfrm>
          <a:custGeom>
            <a:avLst/>
            <a:gdLst>
              <a:gd name="T0" fmla="*/ 48 w 48"/>
              <a:gd name="T1" fmla="*/ 0 h 44"/>
              <a:gd name="T2" fmla="*/ 22 w 48"/>
              <a:gd name="T3" fmla="*/ 0 h 44"/>
              <a:gd name="T4" fmla="*/ 0 w 48"/>
              <a:gd name="T5" fmla="*/ 22 h 44"/>
              <a:gd name="T6" fmla="*/ 22 w 48"/>
              <a:gd name="T7" fmla="*/ 44 h 44"/>
              <a:gd name="T8" fmla="*/ 48 w 48"/>
              <a:gd name="T9" fmla="*/ 44 h 44"/>
              <a:gd name="T10" fmla="*/ 48 w 48"/>
              <a:gd name="T11" fmla="*/ 0 h 44"/>
            </a:gdLst>
            <a:ahLst/>
            <a:cxnLst>
              <a:cxn ang="0">
                <a:pos x="T0" y="T1"/>
              </a:cxn>
              <a:cxn ang="0">
                <a:pos x="T2" y="T3"/>
              </a:cxn>
              <a:cxn ang="0">
                <a:pos x="T4" y="T5"/>
              </a:cxn>
              <a:cxn ang="0">
                <a:pos x="T6" y="T7"/>
              </a:cxn>
              <a:cxn ang="0">
                <a:pos x="T8" y="T9"/>
              </a:cxn>
              <a:cxn ang="0">
                <a:pos x="T10" y="T11"/>
              </a:cxn>
            </a:cxnLst>
            <a:rect l="0" t="0" r="r" b="b"/>
            <a:pathLst>
              <a:path w="48" h="44">
                <a:moveTo>
                  <a:pt x="48" y="0"/>
                </a:moveTo>
                <a:cubicBezTo>
                  <a:pt x="22" y="0"/>
                  <a:pt x="22" y="0"/>
                  <a:pt x="22" y="0"/>
                </a:cubicBezTo>
                <a:cubicBezTo>
                  <a:pt x="10" y="0"/>
                  <a:pt x="0" y="10"/>
                  <a:pt x="0" y="22"/>
                </a:cubicBezTo>
                <a:cubicBezTo>
                  <a:pt x="0" y="34"/>
                  <a:pt x="10" y="44"/>
                  <a:pt x="22" y="44"/>
                </a:cubicBezTo>
                <a:cubicBezTo>
                  <a:pt x="48" y="44"/>
                  <a:pt x="48" y="44"/>
                  <a:pt x="48" y="44"/>
                </a:cubicBezTo>
                <a:cubicBezTo>
                  <a:pt x="48" y="0"/>
                  <a:pt x="48" y="0"/>
                  <a:pt x="48" y="0"/>
                </a:cubicBezTo>
              </a:path>
            </a:pathLst>
          </a:custGeom>
          <a:solidFill>
            <a:schemeClr val="accent1">
              <a:lumMod val="50000"/>
            </a:schemeClr>
          </a:solidFill>
          <a:ln>
            <a:noFill/>
          </a:ln>
        </p:spPr>
        <p:txBody>
          <a:bodyPr anchor="t" anchorCtr="0" bIns="45720" compatLnSpc="1" lIns="91440" numCol="1" rIns="91440" tIns="45720" vert="horz" wrap="square"/>
          <a:p>
            <a:endParaRPr altLang="en-US" lang="zh-CN"/>
          </a:p>
        </p:txBody>
      </p:sp>
      <p:sp>
        <p:nvSpPr>
          <p:cNvPr id="1049288" name="矩形: 圆角 32"/>
          <p:cNvSpPr/>
          <p:nvPr>
            <p:custDataLst>
              <p:tags r:id="rId2"/>
            </p:custDataLst>
          </p:nvPr>
        </p:nvSpPr>
        <p:spPr>
          <a:xfrm flipH="1">
            <a:off x="962839" y="1454939"/>
            <a:ext cx="2149138" cy="4631822"/>
          </a:xfrm>
          <a:prstGeom prst="roundRect">
            <a:avLst>
              <a:gd name="adj" fmla="val 6580"/>
            </a:avLst>
          </a:prstGeom>
          <a:gradFill flip="none" rotWithShape="1">
            <a:gsLst>
              <a:gs pos="0">
                <a:schemeClr val="accent1">
                  <a:lumMod val="5000"/>
                  <a:lumOff val="95000"/>
                  <a:alpha val="0"/>
                </a:schemeClr>
              </a:gs>
              <a:gs pos="100000">
                <a:schemeClr val="accent1">
                  <a:lumMod val="20000"/>
                  <a:lumOff val="80000"/>
                </a:schemeClr>
              </a:gs>
            </a:gsLst>
            <a:lin ang="54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90" name="任意多边形: 形状 33"/>
          <p:cNvSpPr/>
          <p:nvPr>
            <p:custDataLst>
              <p:tags r:id="rId3"/>
            </p:custDataLst>
          </p:nvPr>
        </p:nvSpPr>
        <p:spPr bwMode="auto">
          <a:xfrm>
            <a:off x="838200" y="5054600"/>
            <a:ext cx="2125529" cy="879715"/>
          </a:xfrm>
          <a:custGeom>
            <a:avLst/>
            <a:gdLst>
              <a:gd name="connsiteX0" fmla="*/ 93486 w 2247900"/>
              <a:gd name="connsiteY0" fmla="*/ 0 h 1043773"/>
              <a:gd name="connsiteX1" fmla="*/ 2247900 w 2247900"/>
              <a:gd name="connsiteY1" fmla="*/ 0 h 1043773"/>
              <a:gd name="connsiteX2" fmla="*/ 2247900 w 2247900"/>
              <a:gd name="connsiteY2" fmla="*/ 222624 h 1043773"/>
              <a:gd name="connsiteX3" fmla="*/ 2247900 w 2247900"/>
              <a:gd name="connsiteY3" fmla="*/ 249412 h 1043773"/>
              <a:gd name="connsiteX4" fmla="*/ 2247900 w 2247900"/>
              <a:gd name="connsiteY4" fmla="*/ 249413 h 1043773"/>
              <a:gd name="connsiteX5" fmla="*/ 2247900 w 2247900"/>
              <a:gd name="connsiteY5" fmla="*/ 306504 h 1043773"/>
              <a:gd name="connsiteX6" fmla="*/ 2247900 w 2247900"/>
              <a:gd name="connsiteY6" fmla="*/ 840059 h 1043773"/>
              <a:gd name="connsiteX7" fmla="*/ 2137417 w 2247900"/>
              <a:gd name="connsiteY7" fmla="*/ 950404 h 1043773"/>
              <a:gd name="connsiteX8" fmla="*/ 93486 w 2247900"/>
              <a:gd name="connsiteY8" fmla="*/ 950404 h 1043773"/>
              <a:gd name="connsiteX9" fmla="*/ 0 w 2247900"/>
              <a:gd name="connsiteY9" fmla="*/ 1043773 h 1043773"/>
              <a:gd name="connsiteX10" fmla="*/ 0 w 2247900"/>
              <a:gd name="connsiteY10" fmla="*/ 372154 h 1043773"/>
              <a:gd name="connsiteX11" fmla="*/ 0 w 2247900"/>
              <a:gd name="connsiteY11" fmla="*/ 249413 h 1043773"/>
              <a:gd name="connsiteX12" fmla="*/ 0 w 2247900"/>
              <a:gd name="connsiteY12" fmla="*/ 249412 h 1043773"/>
              <a:gd name="connsiteX13" fmla="*/ 0 w 2247900"/>
              <a:gd name="connsiteY13" fmla="*/ 236028 h 1043773"/>
              <a:gd name="connsiteX14" fmla="*/ 0 w 2247900"/>
              <a:gd name="connsiteY14" fmla="*/ 93369 h 1043773"/>
              <a:gd name="connsiteX15" fmla="*/ 93486 w 2247900"/>
              <a:gd name="connsiteY15" fmla="*/ 0 h 104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7900" h="1043773">
                <a:moveTo>
                  <a:pt x="93486" y="0"/>
                </a:moveTo>
                <a:cubicBezTo>
                  <a:pt x="2247900" y="0"/>
                  <a:pt x="2247900" y="0"/>
                  <a:pt x="2247900" y="0"/>
                </a:cubicBezTo>
                <a:cubicBezTo>
                  <a:pt x="2247900" y="79046"/>
                  <a:pt x="2247900" y="153150"/>
                  <a:pt x="2247900" y="222624"/>
                </a:cubicBezTo>
                <a:lnTo>
                  <a:pt x="2247900" y="249412"/>
                </a:lnTo>
                <a:lnTo>
                  <a:pt x="2247900" y="249413"/>
                </a:lnTo>
                <a:lnTo>
                  <a:pt x="2247900" y="306504"/>
                </a:lnTo>
                <a:cubicBezTo>
                  <a:pt x="2247900" y="840059"/>
                  <a:pt x="2247900" y="840059"/>
                  <a:pt x="2247900" y="840059"/>
                </a:cubicBezTo>
                <a:cubicBezTo>
                  <a:pt x="2247900" y="899476"/>
                  <a:pt x="2196908" y="950404"/>
                  <a:pt x="2137417" y="950404"/>
                </a:cubicBezTo>
                <a:cubicBezTo>
                  <a:pt x="93486" y="950404"/>
                  <a:pt x="93486" y="950404"/>
                  <a:pt x="93486" y="950404"/>
                </a:cubicBezTo>
                <a:cubicBezTo>
                  <a:pt x="42494" y="950404"/>
                  <a:pt x="4250" y="992845"/>
                  <a:pt x="0" y="1043773"/>
                </a:cubicBezTo>
                <a:cubicBezTo>
                  <a:pt x="0" y="1043773"/>
                  <a:pt x="0" y="710616"/>
                  <a:pt x="0" y="372154"/>
                </a:cubicBezTo>
                <a:lnTo>
                  <a:pt x="0" y="249413"/>
                </a:lnTo>
                <a:lnTo>
                  <a:pt x="0" y="249412"/>
                </a:lnTo>
                <a:lnTo>
                  <a:pt x="0" y="236028"/>
                </a:lnTo>
                <a:cubicBezTo>
                  <a:pt x="0" y="154643"/>
                  <a:pt x="0" y="101327"/>
                  <a:pt x="0" y="93369"/>
                </a:cubicBezTo>
                <a:cubicBezTo>
                  <a:pt x="0" y="42441"/>
                  <a:pt x="42494" y="0"/>
                  <a:pt x="93486" y="0"/>
                </a:cubicBezTo>
                <a:close/>
              </a:path>
            </a:pathLst>
          </a:custGeom>
          <a:gradFill flip="none" rotWithShape="1">
            <a:gsLst>
              <a:gs pos="0">
                <a:schemeClr val="accent1">
                  <a:lumMod val="60000"/>
                  <a:lumOff val="40000"/>
                </a:schemeClr>
              </a:gs>
              <a:gs pos="33000">
                <a:schemeClr val="accent1"/>
              </a:gs>
              <a:gs pos="100000">
                <a:schemeClr val="accent1">
                  <a:lumMod val="75000"/>
                </a:schemeClr>
              </a:gs>
            </a:gsLst>
            <a:lin ang="2700000" scaled="1"/>
          </a:gradFill>
          <a:ln w="9525" cap="rnd">
            <a:noFill/>
            <a:prstDash val="solid"/>
            <a:round/>
          </a:ln>
          <a:effectLst>
            <a:outerShdw algn="ctr" blurRad="76200" dir="5400000" dist="50800"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rmAutofit/>
          </a:bodyPr>
          <a:p>
            <a:pPr algn="ctr" defTabSz="913765"/>
            <a:endParaRPr altLang="en-US" b="1" sz="2000" lang="zh-CN">
              <a:solidFill>
                <a:schemeClr val="bg1"/>
              </a:solidFill>
            </a:endParaRPr>
          </a:p>
        </p:txBody>
      </p:sp>
      <p:sp>
        <p:nvSpPr>
          <p:cNvPr id="1049292" name="正文"/>
          <p:cNvSpPr txBox="1"/>
          <p:nvPr>
            <p:custDataLst>
              <p:tags r:id="rId4"/>
            </p:custDataLst>
          </p:nvPr>
        </p:nvSpPr>
        <p:spPr>
          <a:xfrm>
            <a:off x="1092440" y="1542372"/>
            <a:ext cx="1890134" cy="3493253"/>
          </a:xfrm>
          <a:prstGeom prst="rect"/>
          <a:noFill/>
        </p:spPr>
        <p:txBody>
          <a:bodyPr anchor="ctr" anchorCtr="0" bIns="46800" lIns="90000" rIns="90000" rtlCol="0" tIns="46800" wrap="square">
            <a:normAutofit/>
          </a:bodyPr>
          <a:p>
            <a:pPr algn="ctr">
              <a:lnSpc>
                <a:spcPct val="130000"/>
              </a:lnSpc>
              <a:spcAft>
                <a:spcPts val="1000"/>
              </a:spcAft>
            </a:pPr>
            <a:r>
              <a:rPr altLang="en-US" dirty="0" sz="1600" lang="zh-CN" spc="150">
                <a:solidFill>
                  <a:schemeClr val="tx1">
                    <a:lumMod val="65000"/>
                    <a:lumOff val="35000"/>
                  </a:schemeClr>
                </a:solidFill>
                <a:latin typeface="+mn-ea"/>
              </a:rPr>
              <a:t>用户出行需求：随着城市发展和人们生活水平的提高，用户对出行方式的需求日益多样化，汽车租赁与共享服务成为一种便捷、经济的选择。</a:t>
            </a:r>
            <a:endParaRPr altLang="en-US" dirty="0" sz="1600" lang="zh-CN" spc="150">
              <a:solidFill>
                <a:schemeClr val="tx1">
                  <a:lumMod val="65000"/>
                  <a:lumOff val="35000"/>
                </a:schemeClr>
              </a:solidFill>
              <a:latin typeface="+mn-ea"/>
            </a:endParaRPr>
          </a:p>
        </p:txBody>
      </p:sp>
      <p:sp>
        <p:nvSpPr>
          <p:cNvPr id="1049294" name="标题"/>
          <p:cNvSpPr txBox="1"/>
          <p:nvPr>
            <p:custDataLst>
              <p:tags r:id="rId5"/>
            </p:custDataLst>
          </p:nvPr>
        </p:nvSpPr>
        <p:spPr>
          <a:xfrm>
            <a:off x="905170" y="5102348"/>
            <a:ext cx="2032115" cy="641124"/>
          </a:xfrm>
          <a:prstGeom prst="rect"/>
          <a:noFill/>
        </p:spPr>
        <p:txBody>
          <a:bodyPr anchor="ctr" bIns="0" lIns="90000" rIns="90000" rtlCol="0" tIns="46800" wrap="square">
            <a:normAutofit/>
          </a:bodyPr>
          <a:p>
            <a:pPr algn="ctr"/>
            <a:r>
              <a:rPr altLang="en-US" b="1" dirty="0" sz="2800" lang="zh-CN" spc="300">
                <a:solidFill>
                  <a:schemeClr val="lt1">
                    <a:lumMod val="100000"/>
                  </a:schemeClr>
                </a:solidFill>
                <a:latin typeface="+mj-ea"/>
                <a:ea typeface="+mj-ea"/>
              </a:rPr>
              <a:t>添加标题</a:t>
            </a:r>
            <a:endParaRPr altLang="en-US" b="1" dirty="0" sz="2800" lang="zh-CN" spc="300">
              <a:solidFill>
                <a:schemeClr val="lt1">
                  <a:lumMod val="100000"/>
                </a:schemeClr>
              </a:solidFill>
              <a:latin typeface="+mj-ea"/>
              <a:ea typeface="+mj-ea"/>
            </a:endParaRPr>
          </a:p>
        </p:txBody>
      </p:sp>
      <p:sp>
        <p:nvSpPr>
          <p:cNvPr id="1049296" name="Freeform 27"/>
          <p:cNvSpPr/>
          <p:nvPr>
            <p:custDataLst>
              <p:tags r:id="rId6"/>
            </p:custDataLst>
          </p:nvPr>
        </p:nvSpPr>
        <p:spPr bwMode="auto">
          <a:xfrm>
            <a:off x="3585228" y="5832201"/>
            <a:ext cx="181965" cy="167247"/>
          </a:xfrm>
          <a:custGeom>
            <a:avLst/>
            <a:gdLst>
              <a:gd name="T0" fmla="*/ 48 w 48"/>
              <a:gd name="T1" fmla="*/ 0 h 44"/>
              <a:gd name="T2" fmla="*/ 22 w 48"/>
              <a:gd name="T3" fmla="*/ 0 h 44"/>
              <a:gd name="T4" fmla="*/ 0 w 48"/>
              <a:gd name="T5" fmla="*/ 22 h 44"/>
              <a:gd name="T6" fmla="*/ 22 w 48"/>
              <a:gd name="T7" fmla="*/ 44 h 44"/>
              <a:gd name="T8" fmla="*/ 48 w 48"/>
              <a:gd name="T9" fmla="*/ 44 h 44"/>
              <a:gd name="T10" fmla="*/ 48 w 48"/>
              <a:gd name="T11" fmla="*/ 0 h 44"/>
            </a:gdLst>
            <a:ahLst/>
            <a:cxnLst>
              <a:cxn ang="0">
                <a:pos x="T0" y="T1"/>
              </a:cxn>
              <a:cxn ang="0">
                <a:pos x="T2" y="T3"/>
              </a:cxn>
              <a:cxn ang="0">
                <a:pos x="T4" y="T5"/>
              </a:cxn>
              <a:cxn ang="0">
                <a:pos x="T6" y="T7"/>
              </a:cxn>
              <a:cxn ang="0">
                <a:pos x="T8" y="T9"/>
              </a:cxn>
              <a:cxn ang="0">
                <a:pos x="T10" y="T11"/>
              </a:cxn>
            </a:cxnLst>
            <a:rect l="0" t="0" r="r" b="b"/>
            <a:pathLst>
              <a:path w="48" h="44">
                <a:moveTo>
                  <a:pt x="48" y="0"/>
                </a:moveTo>
                <a:cubicBezTo>
                  <a:pt x="22" y="0"/>
                  <a:pt x="22" y="0"/>
                  <a:pt x="22" y="0"/>
                </a:cubicBezTo>
                <a:cubicBezTo>
                  <a:pt x="10" y="0"/>
                  <a:pt x="0" y="10"/>
                  <a:pt x="0" y="22"/>
                </a:cubicBezTo>
                <a:cubicBezTo>
                  <a:pt x="0" y="34"/>
                  <a:pt x="10" y="44"/>
                  <a:pt x="22" y="44"/>
                </a:cubicBezTo>
                <a:cubicBezTo>
                  <a:pt x="48" y="44"/>
                  <a:pt x="48" y="44"/>
                  <a:pt x="48" y="44"/>
                </a:cubicBezTo>
                <a:cubicBezTo>
                  <a:pt x="48" y="0"/>
                  <a:pt x="48" y="0"/>
                  <a:pt x="48" y="0"/>
                </a:cubicBezTo>
              </a:path>
            </a:pathLst>
          </a:custGeom>
          <a:solidFill>
            <a:schemeClr val="accent1">
              <a:lumMod val="50000"/>
            </a:schemeClr>
          </a:solidFill>
          <a:ln>
            <a:noFill/>
          </a:ln>
        </p:spPr>
        <p:txBody>
          <a:bodyPr anchor="t" anchorCtr="0" bIns="45720" compatLnSpc="1" lIns="91440" numCol="1" rIns="91440" tIns="45720" vert="horz" wrap="square"/>
          <a:p>
            <a:endParaRPr altLang="en-US" lang="zh-CN"/>
          </a:p>
        </p:txBody>
      </p:sp>
      <p:sp>
        <p:nvSpPr>
          <p:cNvPr id="1049298" name="矩形: 圆角 38"/>
          <p:cNvSpPr/>
          <p:nvPr>
            <p:custDataLst>
              <p:tags r:id="rId7"/>
            </p:custDataLst>
          </p:nvPr>
        </p:nvSpPr>
        <p:spPr>
          <a:xfrm flipH="1">
            <a:off x="3709868" y="1454939"/>
            <a:ext cx="2149138" cy="4631822"/>
          </a:xfrm>
          <a:prstGeom prst="roundRect">
            <a:avLst>
              <a:gd name="adj" fmla="val 6580"/>
            </a:avLst>
          </a:prstGeom>
          <a:gradFill flip="none" rotWithShape="1">
            <a:gsLst>
              <a:gs pos="0">
                <a:schemeClr val="accent1">
                  <a:lumMod val="5000"/>
                  <a:lumOff val="95000"/>
                  <a:alpha val="0"/>
                </a:schemeClr>
              </a:gs>
              <a:gs pos="100000">
                <a:schemeClr val="accent1">
                  <a:lumMod val="20000"/>
                  <a:lumOff val="80000"/>
                </a:schemeClr>
              </a:gs>
            </a:gsLst>
            <a:lin ang="54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00" name="任意多边形: 形状 39"/>
          <p:cNvSpPr/>
          <p:nvPr>
            <p:custDataLst>
              <p:tags r:id="rId8"/>
            </p:custDataLst>
          </p:nvPr>
        </p:nvSpPr>
        <p:spPr bwMode="auto">
          <a:xfrm>
            <a:off x="3585228" y="5054600"/>
            <a:ext cx="2125529" cy="879715"/>
          </a:xfrm>
          <a:custGeom>
            <a:avLst/>
            <a:gdLst>
              <a:gd name="connsiteX0" fmla="*/ 93486 w 2247900"/>
              <a:gd name="connsiteY0" fmla="*/ 0 h 1043773"/>
              <a:gd name="connsiteX1" fmla="*/ 2247900 w 2247900"/>
              <a:gd name="connsiteY1" fmla="*/ 0 h 1043773"/>
              <a:gd name="connsiteX2" fmla="*/ 2247900 w 2247900"/>
              <a:gd name="connsiteY2" fmla="*/ 222624 h 1043773"/>
              <a:gd name="connsiteX3" fmla="*/ 2247900 w 2247900"/>
              <a:gd name="connsiteY3" fmla="*/ 249412 h 1043773"/>
              <a:gd name="connsiteX4" fmla="*/ 2247900 w 2247900"/>
              <a:gd name="connsiteY4" fmla="*/ 249413 h 1043773"/>
              <a:gd name="connsiteX5" fmla="*/ 2247900 w 2247900"/>
              <a:gd name="connsiteY5" fmla="*/ 306504 h 1043773"/>
              <a:gd name="connsiteX6" fmla="*/ 2247900 w 2247900"/>
              <a:gd name="connsiteY6" fmla="*/ 840059 h 1043773"/>
              <a:gd name="connsiteX7" fmla="*/ 2137417 w 2247900"/>
              <a:gd name="connsiteY7" fmla="*/ 950404 h 1043773"/>
              <a:gd name="connsiteX8" fmla="*/ 93486 w 2247900"/>
              <a:gd name="connsiteY8" fmla="*/ 950404 h 1043773"/>
              <a:gd name="connsiteX9" fmla="*/ 0 w 2247900"/>
              <a:gd name="connsiteY9" fmla="*/ 1043773 h 1043773"/>
              <a:gd name="connsiteX10" fmla="*/ 0 w 2247900"/>
              <a:gd name="connsiteY10" fmla="*/ 372154 h 1043773"/>
              <a:gd name="connsiteX11" fmla="*/ 0 w 2247900"/>
              <a:gd name="connsiteY11" fmla="*/ 249413 h 1043773"/>
              <a:gd name="connsiteX12" fmla="*/ 0 w 2247900"/>
              <a:gd name="connsiteY12" fmla="*/ 249412 h 1043773"/>
              <a:gd name="connsiteX13" fmla="*/ 0 w 2247900"/>
              <a:gd name="connsiteY13" fmla="*/ 236028 h 1043773"/>
              <a:gd name="connsiteX14" fmla="*/ 0 w 2247900"/>
              <a:gd name="connsiteY14" fmla="*/ 93369 h 1043773"/>
              <a:gd name="connsiteX15" fmla="*/ 93486 w 2247900"/>
              <a:gd name="connsiteY15" fmla="*/ 0 h 104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7900" h="1043773">
                <a:moveTo>
                  <a:pt x="93486" y="0"/>
                </a:moveTo>
                <a:cubicBezTo>
                  <a:pt x="2247900" y="0"/>
                  <a:pt x="2247900" y="0"/>
                  <a:pt x="2247900" y="0"/>
                </a:cubicBezTo>
                <a:cubicBezTo>
                  <a:pt x="2247900" y="79046"/>
                  <a:pt x="2247900" y="153150"/>
                  <a:pt x="2247900" y="222624"/>
                </a:cubicBezTo>
                <a:lnTo>
                  <a:pt x="2247900" y="249412"/>
                </a:lnTo>
                <a:lnTo>
                  <a:pt x="2247900" y="249413"/>
                </a:lnTo>
                <a:lnTo>
                  <a:pt x="2247900" y="306504"/>
                </a:lnTo>
                <a:cubicBezTo>
                  <a:pt x="2247900" y="840059"/>
                  <a:pt x="2247900" y="840059"/>
                  <a:pt x="2247900" y="840059"/>
                </a:cubicBezTo>
                <a:cubicBezTo>
                  <a:pt x="2247900" y="899476"/>
                  <a:pt x="2196908" y="950404"/>
                  <a:pt x="2137417" y="950404"/>
                </a:cubicBezTo>
                <a:cubicBezTo>
                  <a:pt x="93486" y="950404"/>
                  <a:pt x="93486" y="950404"/>
                  <a:pt x="93486" y="950404"/>
                </a:cubicBezTo>
                <a:cubicBezTo>
                  <a:pt x="42494" y="950404"/>
                  <a:pt x="4250" y="992845"/>
                  <a:pt x="0" y="1043773"/>
                </a:cubicBezTo>
                <a:cubicBezTo>
                  <a:pt x="0" y="1043773"/>
                  <a:pt x="0" y="710616"/>
                  <a:pt x="0" y="372154"/>
                </a:cubicBezTo>
                <a:lnTo>
                  <a:pt x="0" y="249413"/>
                </a:lnTo>
                <a:lnTo>
                  <a:pt x="0" y="249412"/>
                </a:lnTo>
                <a:lnTo>
                  <a:pt x="0" y="236028"/>
                </a:lnTo>
                <a:cubicBezTo>
                  <a:pt x="0" y="154643"/>
                  <a:pt x="0" y="101327"/>
                  <a:pt x="0" y="93369"/>
                </a:cubicBezTo>
                <a:cubicBezTo>
                  <a:pt x="0" y="42441"/>
                  <a:pt x="42494" y="0"/>
                  <a:pt x="93486" y="0"/>
                </a:cubicBezTo>
                <a:close/>
              </a:path>
            </a:pathLst>
          </a:custGeom>
          <a:gradFill flip="none" rotWithShape="1">
            <a:gsLst>
              <a:gs pos="0">
                <a:schemeClr val="accent1">
                  <a:lumMod val="60000"/>
                  <a:lumOff val="40000"/>
                </a:schemeClr>
              </a:gs>
              <a:gs pos="33000">
                <a:schemeClr val="accent1"/>
              </a:gs>
              <a:gs pos="100000">
                <a:schemeClr val="accent1">
                  <a:lumMod val="75000"/>
                </a:schemeClr>
              </a:gs>
            </a:gsLst>
            <a:lin ang="2700000" scaled="1"/>
          </a:gradFill>
          <a:ln w="9525" cap="rnd">
            <a:noFill/>
            <a:prstDash val="solid"/>
            <a:round/>
          </a:ln>
          <a:effectLst>
            <a:outerShdw algn="ctr" blurRad="76200" dir="5400000" dist="50800"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rmAutofit/>
          </a:bodyPr>
          <a:p>
            <a:pPr algn="ctr" defTabSz="913765"/>
            <a:endParaRPr altLang="en-US" b="1" sz="2000" lang="zh-CN">
              <a:solidFill>
                <a:schemeClr val="bg1"/>
              </a:solidFill>
            </a:endParaRPr>
          </a:p>
        </p:txBody>
      </p:sp>
      <p:sp>
        <p:nvSpPr>
          <p:cNvPr id="1049302" name="正文"/>
          <p:cNvSpPr txBox="1"/>
          <p:nvPr>
            <p:custDataLst>
              <p:tags r:id="rId9"/>
            </p:custDataLst>
          </p:nvPr>
        </p:nvSpPr>
        <p:spPr>
          <a:xfrm>
            <a:off x="3839468" y="1542372"/>
            <a:ext cx="1890134" cy="3493253"/>
          </a:xfrm>
          <a:prstGeom prst="rect"/>
          <a:noFill/>
        </p:spPr>
        <p:txBody>
          <a:bodyPr anchor="ctr" anchorCtr="0" bIns="46800" lIns="90000" rIns="90000" rtlCol="0" tIns="46800" wrap="square">
            <a:normAutofit/>
          </a:bodyPr>
          <a:p>
            <a:pPr algn="ctr">
              <a:lnSpc>
                <a:spcPct val="130000"/>
              </a:lnSpc>
              <a:spcAft>
                <a:spcPts val="1000"/>
              </a:spcAft>
            </a:pPr>
            <a:r>
              <a:rPr altLang="en-US" dirty="0" sz="1600" lang="zh-CN" spc="150">
                <a:solidFill>
                  <a:schemeClr val="tx1">
                    <a:lumMod val="65000"/>
                    <a:lumOff val="35000"/>
                  </a:schemeClr>
                </a:solidFill>
                <a:latin typeface="+mn-ea"/>
              </a:rPr>
              <a:t>用户消费习惯：随着移动互联网的普及，用户更倾向于选择线上预订、线下取车的服务方式，这对汽车租赁与共享平台的线上服务能力提出了更高的要求。</a:t>
            </a:r>
            <a:endParaRPr altLang="en-US" dirty="0" sz="1600" lang="zh-CN" spc="150">
              <a:solidFill>
                <a:schemeClr val="tx1">
                  <a:lumMod val="65000"/>
                  <a:lumOff val="35000"/>
                </a:schemeClr>
              </a:solidFill>
              <a:latin typeface="+mn-ea"/>
            </a:endParaRPr>
          </a:p>
        </p:txBody>
      </p:sp>
      <p:sp>
        <p:nvSpPr>
          <p:cNvPr id="1049304" name="标题"/>
          <p:cNvSpPr txBox="1"/>
          <p:nvPr>
            <p:custDataLst>
              <p:tags r:id="rId10"/>
            </p:custDataLst>
          </p:nvPr>
        </p:nvSpPr>
        <p:spPr>
          <a:xfrm>
            <a:off x="3652199" y="5102348"/>
            <a:ext cx="2032115" cy="641124"/>
          </a:xfrm>
          <a:prstGeom prst="rect"/>
          <a:noFill/>
        </p:spPr>
        <p:txBody>
          <a:bodyPr anchor="ctr" bIns="0" lIns="90000" rIns="90000" rtlCol="0" tIns="46800" wrap="square">
            <a:normAutofit/>
          </a:bodyPr>
          <a:p>
            <a:pPr algn="ctr"/>
            <a:r>
              <a:rPr altLang="en-US" b="1" dirty="0" sz="2800" lang="zh-CN" spc="300">
                <a:solidFill>
                  <a:schemeClr val="lt1">
                    <a:lumMod val="100000"/>
                  </a:schemeClr>
                </a:solidFill>
                <a:latin typeface="+mj-ea"/>
                <a:ea typeface="+mj-ea"/>
              </a:rPr>
              <a:t>添加标题</a:t>
            </a:r>
            <a:endParaRPr altLang="en-US" b="1" dirty="0" sz="2800" lang="zh-CN" spc="300">
              <a:solidFill>
                <a:schemeClr val="lt1">
                  <a:lumMod val="100000"/>
                </a:schemeClr>
              </a:solidFill>
              <a:latin typeface="+mj-ea"/>
              <a:ea typeface="+mj-ea"/>
            </a:endParaRPr>
          </a:p>
        </p:txBody>
      </p:sp>
      <p:sp>
        <p:nvSpPr>
          <p:cNvPr id="1049306" name="Freeform 27"/>
          <p:cNvSpPr/>
          <p:nvPr>
            <p:custDataLst>
              <p:tags r:id="rId11"/>
            </p:custDataLst>
          </p:nvPr>
        </p:nvSpPr>
        <p:spPr bwMode="auto">
          <a:xfrm>
            <a:off x="6332257" y="5832201"/>
            <a:ext cx="181965" cy="167247"/>
          </a:xfrm>
          <a:custGeom>
            <a:avLst/>
            <a:gdLst>
              <a:gd name="T0" fmla="*/ 48 w 48"/>
              <a:gd name="T1" fmla="*/ 0 h 44"/>
              <a:gd name="T2" fmla="*/ 22 w 48"/>
              <a:gd name="T3" fmla="*/ 0 h 44"/>
              <a:gd name="T4" fmla="*/ 0 w 48"/>
              <a:gd name="T5" fmla="*/ 22 h 44"/>
              <a:gd name="T6" fmla="*/ 22 w 48"/>
              <a:gd name="T7" fmla="*/ 44 h 44"/>
              <a:gd name="T8" fmla="*/ 48 w 48"/>
              <a:gd name="T9" fmla="*/ 44 h 44"/>
              <a:gd name="T10" fmla="*/ 48 w 48"/>
              <a:gd name="T11" fmla="*/ 0 h 44"/>
            </a:gdLst>
            <a:ahLst/>
            <a:cxnLst>
              <a:cxn ang="0">
                <a:pos x="T0" y="T1"/>
              </a:cxn>
              <a:cxn ang="0">
                <a:pos x="T2" y="T3"/>
              </a:cxn>
              <a:cxn ang="0">
                <a:pos x="T4" y="T5"/>
              </a:cxn>
              <a:cxn ang="0">
                <a:pos x="T6" y="T7"/>
              </a:cxn>
              <a:cxn ang="0">
                <a:pos x="T8" y="T9"/>
              </a:cxn>
              <a:cxn ang="0">
                <a:pos x="T10" y="T11"/>
              </a:cxn>
            </a:cxnLst>
            <a:rect l="0" t="0" r="r" b="b"/>
            <a:pathLst>
              <a:path w="48" h="44">
                <a:moveTo>
                  <a:pt x="48" y="0"/>
                </a:moveTo>
                <a:cubicBezTo>
                  <a:pt x="22" y="0"/>
                  <a:pt x="22" y="0"/>
                  <a:pt x="22" y="0"/>
                </a:cubicBezTo>
                <a:cubicBezTo>
                  <a:pt x="10" y="0"/>
                  <a:pt x="0" y="10"/>
                  <a:pt x="0" y="22"/>
                </a:cubicBezTo>
                <a:cubicBezTo>
                  <a:pt x="0" y="34"/>
                  <a:pt x="10" y="44"/>
                  <a:pt x="22" y="44"/>
                </a:cubicBezTo>
                <a:cubicBezTo>
                  <a:pt x="48" y="44"/>
                  <a:pt x="48" y="44"/>
                  <a:pt x="48" y="44"/>
                </a:cubicBezTo>
                <a:cubicBezTo>
                  <a:pt x="48" y="0"/>
                  <a:pt x="48" y="0"/>
                  <a:pt x="48" y="0"/>
                </a:cubicBezTo>
              </a:path>
            </a:pathLst>
          </a:custGeom>
          <a:solidFill>
            <a:schemeClr val="accent1">
              <a:lumMod val="50000"/>
            </a:schemeClr>
          </a:solidFill>
          <a:ln>
            <a:noFill/>
          </a:ln>
        </p:spPr>
        <p:txBody>
          <a:bodyPr anchor="t" anchorCtr="0" bIns="45720" compatLnSpc="1" lIns="91440" numCol="1" rIns="91440" tIns="45720" vert="horz" wrap="square"/>
          <a:p>
            <a:endParaRPr altLang="en-US" lang="zh-CN"/>
          </a:p>
        </p:txBody>
      </p:sp>
      <p:sp>
        <p:nvSpPr>
          <p:cNvPr id="1049308" name="矩形: 圆角 68"/>
          <p:cNvSpPr/>
          <p:nvPr>
            <p:custDataLst>
              <p:tags r:id="rId12"/>
            </p:custDataLst>
          </p:nvPr>
        </p:nvSpPr>
        <p:spPr>
          <a:xfrm flipH="1">
            <a:off x="6456896" y="1454939"/>
            <a:ext cx="2149138" cy="4631822"/>
          </a:xfrm>
          <a:prstGeom prst="roundRect">
            <a:avLst>
              <a:gd name="adj" fmla="val 6580"/>
            </a:avLst>
          </a:prstGeom>
          <a:gradFill flip="none" rotWithShape="1">
            <a:gsLst>
              <a:gs pos="0">
                <a:schemeClr val="accent1">
                  <a:lumMod val="5000"/>
                  <a:lumOff val="95000"/>
                  <a:alpha val="0"/>
                </a:schemeClr>
              </a:gs>
              <a:gs pos="100000">
                <a:schemeClr val="accent1">
                  <a:lumMod val="20000"/>
                  <a:lumOff val="80000"/>
                </a:schemeClr>
              </a:gs>
            </a:gsLst>
            <a:lin ang="54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10" name="任意多边形: 形状 69"/>
          <p:cNvSpPr/>
          <p:nvPr>
            <p:custDataLst>
              <p:tags r:id="rId13"/>
            </p:custDataLst>
          </p:nvPr>
        </p:nvSpPr>
        <p:spPr bwMode="auto">
          <a:xfrm>
            <a:off x="6332257" y="5054600"/>
            <a:ext cx="2125529" cy="879715"/>
          </a:xfrm>
          <a:custGeom>
            <a:avLst/>
            <a:gdLst>
              <a:gd name="connsiteX0" fmla="*/ 93486 w 2247900"/>
              <a:gd name="connsiteY0" fmla="*/ 0 h 1043773"/>
              <a:gd name="connsiteX1" fmla="*/ 2247900 w 2247900"/>
              <a:gd name="connsiteY1" fmla="*/ 0 h 1043773"/>
              <a:gd name="connsiteX2" fmla="*/ 2247900 w 2247900"/>
              <a:gd name="connsiteY2" fmla="*/ 222624 h 1043773"/>
              <a:gd name="connsiteX3" fmla="*/ 2247900 w 2247900"/>
              <a:gd name="connsiteY3" fmla="*/ 249412 h 1043773"/>
              <a:gd name="connsiteX4" fmla="*/ 2247900 w 2247900"/>
              <a:gd name="connsiteY4" fmla="*/ 249413 h 1043773"/>
              <a:gd name="connsiteX5" fmla="*/ 2247900 w 2247900"/>
              <a:gd name="connsiteY5" fmla="*/ 306504 h 1043773"/>
              <a:gd name="connsiteX6" fmla="*/ 2247900 w 2247900"/>
              <a:gd name="connsiteY6" fmla="*/ 840059 h 1043773"/>
              <a:gd name="connsiteX7" fmla="*/ 2137417 w 2247900"/>
              <a:gd name="connsiteY7" fmla="*/ 950404 h 1043773"/>
              <a:gd name="connsiteX8" fmla="*/ 93486 w 2247900"/>
              <a:gd name="connsiteY8" fmla="*/ 950404 h 1043773"/>
              <a:gd name="connsiteX9" fmla="*/ 0 w 2247900"/>
              <a:gd name="connsiteY9" fmla="*/ 1043773 h 1043773"/>
              <a:gd name="connsiteX10" fmla="*/ 0 w 2247900"/>
              <a:gd name="connsiteY10" fmla="*/ 372154 h 1043773"/>
              <a:gd name="connsiteX11" fmla="*/ 0 w 2247900"/>
              <a:gd name="connsiteY11" fmla="*/ 249413 h 1043773"/>
              <a:gd name="connsiteX12" fmla="*/ 0 w 2247900"/>
              <a:gd name="connsiteY12" fmla="*/ 249412 h 1043773"/>
              <a:gd name="connsiteX13" fmla="*/ 0 w 2247900"/>
              <a:gd name="connsiteY13" fmla="*/ 236028 h 1043773"/>
              <a:gd name="connsiteX14" fmla="*/ 0 w 2247900"/>
              <a:gd name="connsiteY14" fmla="*/ 93369 h 1043773"/>
              <a:gd name="connsiteX15" fmla="*/ 93486 w 2247900"/>
              <a:gd name="connsiteY15" fmla="*/ 0 h 104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7900" h="1043773">
                <a:moveTo>
                  <a:pt x="93486" y="0"/>
                </a:moveTo>
                <a:cubicBezTo>
                  <a:pt x="2247900" y="0"/>
                  <a:pt x="2247900" y="0"/>
                  <a:pt x="2247900" y="0"/>
                </a:cubicBezTo>
                <a:cubicBezTo>
                  <a:pt x="2247900" y="79046"/>
                  <a:pt x="2247900" y="153150"/>
                  <a:pt x="2247900" y="222624"/>
                </a:cubicBezTo>
                <a:lnTo>
                  <a:pt x="2247900" y="249412"/>
                </a:lnTo>
                <a:lnTo>
                  <a:pt x="2247900" y="249413"/>
                </a:lnTo>
                <a:lnTo>
                  <a:pt x="2247900" y="306504"/>
                </a:lnTo>
                <a:cubicBezTo>
                  <a:pt x="2247900" y="840059"/>
                  <a:pt x="2247900" y="840059"/>
                  <a:pt x="2247900" y="840059"/>
                </a:cubicBezTo>
                <a:cubicBezTo>
                  <a:pt x="2247900" y="899476"/>
                  <a:pt x="2196908" y="950404"/>
                  <a:pt x="2137417" y="950404"/>
                </a:cubicBezTo>
                <a:cubicBezTo>
                  <a:pt x="93486" y="950404"/>
                  <a:pt x="93486" y="950404"/>
                  <a:pt x="93486" y="950404"/>
                </a:cubicBezTo>
                <a:cubicBezTo>
                  <a:pt x="42494" y="950404"/>
                  <a:pt x="4250" y="992845"/>
                  <a:pt x="0" y="1043773"/>
                </a:cubicBezTo>
                <a:cubicBezTo>
                  <a:pt x="0" y="1043773"/>
                  <a:pt x="0" y="710616"/>
                  <a:pt x="0" y="372154"/>
                </a:cubicBezTo>
                <a:lnTo>
                  <a:pt x="0" y="249413"/>
                </a:lnTo>
                <a:lnTo>
                  <a:pt x="0" y="249412"/>
                </a:lnTo>
                <a:lnTo>
                  <a:pt x="0" y="236028"/>
                </a:lnTo>
                <a:cubicBezTo>
                  <a:pt x="0" y="154643"/>
                  <a:pt x="0" y="101327"/>
                  <a:pt x="0" y="93369"/>
                </a:cubicBezTo>
                <a:cubicBezTo>
                  <a:pt x="0" y="42441"/>
                  <a:pt x="42494" y="0"/>
                  <a:pt x="93486" y="0"/>
                </a:cubicBezTo>
                <a:close/>
              </a:path>
            </a:pathLst>
          </a:custGeom>
          <a:gradFill flip="none" rotWithShape="1">
            <a:gsLst>
              <a:gs pos="0">
                <a:schemeClr val="accent1">
                  <a:lumMod val="60000"/>
                  <a:lumOff val="40000"/>
                </a:schemeClr>
              </a:gs>
              <a:gs pos="33000">
                <a:schemeClr val="accent1"/>
              </a:gs>
              <a:gs pos="100000">
                <a:schemeClr val="accent1">
                  <a:lumMod val="75000"/>
                </a:schemeClr>
              </a:gs>
            </a:gsLst>
            <a:lin ang="2700000" scaled="1"/>
          </a:gradFill>
          <a:ln w="9525" cap="rnd">
            <a:noFill/>
            <a:prstDash val="solid"/>
            <a:round/>
          </a:ln>
          <a:effectLst>
            <a:outerShdw algn="ctr" blurRad="76200" dir="5400000" dist="50800"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rmAutofit/>
          </a:bodyPr>
          <a:p>
            <a:pPr algn="ctr" defTabSz="913765"/>
            <a:endParaRPr altLang="en-US" b="1" sz="2000" lang="zh-CN">
              <a:solidFill>
                <a:schemeClr val="bg1"/>
              </a:solidFill>
            </a:endParaRPr>
          </a:p>
        </p:txBody>
      </p:sp>
      <p:sp>
        <p:nvSpPr>
          <p:cNvPr id="1049312" name="正文"/>
          <p:cNvSpPr txBox="1"/>
          <p:nvPr>
            <p:custDataLst>
              <p:tags r:id="rId14"/>
            </p:custDataLst>
          </p:nvPr>
        </p:nvSpPr>
        <p:spPr>
          <a:xfrm>
            <a:off x="6586496" y="1542372"/>
            <a:ext cx="1890134" cy="3493253"/>
          </a:xfrm>
          <a:prstGeom prst="rect"/>
          <a:noFill/>
        </p:spPr>
        <p:txBody>
          <a:bodyPr anchor="ctr" anchorCtr="0" bIns="46800" lIns="90000" rIns="90000" rtlCol="0" tIns="46800" wrap="square">
            <a:normAutofit lnSpcReduction="10000"/>
          </a:bodyPr>
          <a:p>
            <a:pPr algn="ctr">
              <a:lnSpc>
                <a:spcPct val="130000"/>
              </a:lnSpc>
              <a:spcAft>
                <a:spcPts val="1000"/>
              </a:spcAft>
            </a:pPr>
            <a:r>
              <a:rPr altLang="en-US" dirty="0" sz="1600" lang="zh-CN" spc="150">
                <a:solidFill>
                  <a:schemeClr val="tx1">
                    <a:lumMod val="65000"/>
                    <a:lumOff val="35000"/>
                  </a:schemeClr>
                </a:solidFill>
                <a:latin typeface="+mn-ea"/>
              </a:rPr>
              <a:t>用户对服务质量的要求：用户在选择汽车租赁与共享服务时，不仅关注价格，更重视服务质量、车型选择、保险服务等因素，这对企业的服务品质提出了更高的要求。</a:t>
            </a:r>
            <a:endParaRPr altLang="en-US" dirty="0" sz="1600" lang="zh-CN" spc="150">
              <a:solidFill>
                <a:schemeClr val="tx1">
                  <a:lumMod val="65000"/>
                  <a:lumOff val="35000"/>
                </a:schemeClr>
              </a:solidFill>
              <a:latin typeface="+mn-ea"/>
            </a:endParaRPr>
          </a:p>
        </p:txBody>
      </p:sp>
      <p:sp>
        <p:nvSpPr>
          <p:cNvPr id="1049314" name="标题"/>
          <p:cNvSpPr txBox="1"/>
          <p:nvPr>
            <p:custDataLst>
              <p:tags r:id="rId15"/>
            </p:custDataLst>
          </p:nvPr>
        </p:nvSpPr>
        <p:spPr>
          <a:xfrm>
            <a:off x="6399227" y="5102348"/>
            <a:ext cx="2032115" cy="641124"/>
          </a:xfrm>
          <a:prstGeom prst="rect"/>
          <a:noFill/>
        </p:spPr>
        <p:txBody>
          <a:bodyPr anchor="ctr" bIns="0" lIns="90000" rIns="90000" rtlCol="0" tIns="46800" wrap="square">
            <a:normAutofit/>
          </a:bodyPr>
          <a:p>
            <a:pPr algn="ctr"/>
            <a:r>
              <a:rPr altLang="en-US" b="1" dirty="0" sz="2800" lang="zh-CN" spc="300">
                <a:solidFill>
                  <a:schemeClr val="lt1">
                    <a:lumMod val="100000"/>
                  </a:schemeClr>
                </a:solidFill>
                <a:latin typeface="+mj-ea"/>
                <a:ea typeface="+mj-ea"/>
              </a:rPr>
              <a:t>添加标题</a:t>
            </a:r>
            <a:endParaRPr altLang="en-US" b="1" dirty="0" sz="2800" lang="zh-CN" spc="300">
              <a:solidFill>
                <a:schemeClr val="lt1">
                  <a:lumMod val="100000"/>
                </a:schemeClr>
              </a:solidFill>
              <a:latin typeface="+mj-ea"/>
              <a:ea typeface="+mj-ea"/>
            </a:endParaRPr>
          </a:p>
        </p:txBody>
      </p:sp>
      <p:sp>
        <p:nvSpPr>
          <p:cNvPr id="1049316" name="Freeform 27"/>
          <p:cNvSpPr/>
          <p:nvPr>
            <p:custDataLst>
              <p:tags r:id="rId16"/>
            </p:custDataLst>
          </p:nvPr>
        </p:nvSpPr>
        <p:spPr bwMode="auto">
          <a:xfrm>
            <a:off x="9079285" y="5832201"/>
            <a:ext cx="181965" cy="167247"/>
          </a:xfrm>
          <a:custGeom>
            <a:avLst/>
            <a:gdLst>
              <a:gd name="T0" fmla="*/ 48 w 48"/>
              <a:gd name="T1" fmla="*/ 0 h 44"/>
              <a:gd name="T2" fmla="*/ 22 w 48"/>
              <a:gd name="T3" fmla="*/ 0 h 44"/>
              <a:gd name="T4" fmla="*/ 0 w 48"/>
              <a:gd name="T5" fmla="*/ 22 h 44"/>
              <a:gd name="T6" fmla="*/ 22 w 48"/>
              <a:gd name="T7" fmla="*/ 44 h 44"/>
              <a:gd name="T8" fmla="*/ 48 w 48"/>
              <a:gd name="T9" fmla="*/ 44 h 44"/>
              <a:gd name="T10" fmla="*/ 48 w 48"/>
              <a:gd name="T11" fmla="*/ 0 h 44"/>
            </a:gdLst>
            <a:ahLst/>
            <a:cxnLst>
              <a:cxn ang="0">
                <a:pos x="T0" y="T1"/>
              </a:cxn>
              <a:cxn ang="0">
                <a:pos x="T2" y="T3"/>
              </a:cxn>
              <a:cxn ang="0">
                <a:pos x="T4" y="T5"/>
              </a:cxn>
              <a:cxn ang="0">
                <a:pos x="T6" y="T7"/>
              </a:cxn>
              <a:cxn ang="0">
                <a:pos x="T8" y="T9"/>
              </a:cxn>
              <a:cxn ang="0">
                <a:pos x="T10" y="T11"/>
              </a:cxn>
            </a:cxnLst>
            <a:rect l="0" t="0" r="r" b="b"/>
            <a:pathLst>
              <a:path w="48" h="44">
                <a:moveTo>
                  <a:pt x="48" y="0"/>
                </a:moveTo>
                <a:cubicBezTo>
                  <a:pt x="22" y="0"/>
                  <a:pt x="22" y="0"/>
                  <a:pt x="22" y="0"/>
                </a:cubicBezTo>
                <a:cubicBezTo>
                  <a:pt x="10" y="0"/>
                  <a:pt x="0" y="10"/>
                  <a:pt x="0" y="22"/>
                </a:cubicBezTo>
                <a:cubicBezTo>
                  <a:pt x="0" y="34"/>
                  <a:pt x="10" y="44"/>
                  <a:pt x="22" y="44"/>
                </a:cubicBezTo>
                <a:cubicBezTo>
                  <a:pt x="48" y="44"/>
                  <a:pt x="48" y="44"/>
                  <a:pt x="48" y="44"/>
                </a:cubicBezTo>
                <a:cubicBezTo>
                  <a:pt x="48" y="0"/>
                  <a:pt x="48" y="0"/>
                  <a:pt x="48" y="0"/>
                </a:cubicBezTo>
              </a:path>
            </a:pathLst>
          </a:custGeom>
          <a:solidFill>
            <a:schemeClr val="accent1">
              <a:lumMod val="50000"/>
            </a:schemeClr>
          </a:solidFill>
          <a:ln>
            <a:noFill/>
          </a:ln>
        </p:spPr>
        <p:txBody>
          <a:bodyPr anchor="t" anchorCtr="0" bIns="45720" compatLnSpc="1" lIns="91440" numCol="1" rIns="91440" tIns="45720" vert="horz" wrap="square"/>
          <a:p>
            <a:endParaRPr altLang="en-US" lang="zh-CN"/>
          </a:p>
        </p:txBody>
      </p:sp>
      <p:sp>
        <p:nvSpPr>
          <p:cNvPr id="1049318" name="矩形: 圆角 74"/>
          <p:cNvSpPr/>
          <p:nvPr>
            <p:custDataLst>
              <p:tags r:id="rId17"/>
            </p:custDataLst>
          </p:nvPr>
        </p:nvSpPr>
        <p:spPr>
          <a:xfrm flipH="1">
            <a:off x="9204545" y="1454939"/>
            <a:ext cx="2149138" cy="4631822"/>
          </a:xfrm>
          <a:prstGeom prst="roundRect">
            <a:avLst>
              <a:gd name="adj" fmla="val 6580"/>
            </a:avLst>
          </a:prstGeom>
          <a:gradFill flip="none" rotWithShape="1">
            <a:gsLst>
              <a:gs pos="0">
                <a:schemeClr val="accent1">
                  <a:lumMod val="5000"/>
                  <a:lumOff val="95000"/>
                  <a:alpha val="0"/>
                </a:schemeClr>
              </a:gs>
              <a:gs pos="100000">
                <a:schemeClr val="accent1">
                  <a:lumMod val="20000"/>
                  <a:lumOff val="80000"/>
                </a:schemeClr>
              </a:gs>
            </a:gsLst>
            <a:lin ang="54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20" name="任意多边形: 形状 75"/>
          <p:cNvSpPr/>
          <p:nvPr>
            <p:custDataLst>
              <p:tags r:id="rId18"/>
            </p:custDataLst>
          </p:nvPr>
        </p:nvSpPr>
        <p:spPr bwMode="auto">
          <a:xfrm>
            <a:off x="9079285" y="5054600"/>
            <a:ext cx="2125529" cy="879715"/>
          </a:xfrm>
          <a:custGeom>
            <a:avLst/>
            <a:gdLst>
              <a:gd name="connsiteX0" fmla="*/ 93486 w 2247900"/>
              <a:gd name="connsiteY0" fmla="*/ 0 h 1043773"/>
              <a:gd name="connsiteX1" fmla="*/ 2247900 w 2247900"/>
              <a:gd name="connsiteY1" fmla="*/ 0 h 1043773"/>
              <a:gd name="connsiteX2" fmla="*/ 2247900 w 2247900"/>
              <a:gd name="connsiteY2" fmla="*/ 222624 h 1043773"/>
              <a:gd name="connsiteX3" fmla="*/ 2247900 w 2247900"/>
              <a:gd name="connsiteY3" fmla="*/ 249412 h 1043773"/>
              <a:gd name="connsiteX4" fmla="*/ 2247900 w 2247900"/>
              <a:gd name="connsiteY4" fmla="*/ 249413 h 1043773"/>
              <a:gd name="connsiteX5" fmla="*/ 2247900 w 2247900"/>
              <a:gd name="connsiteY5" fmla="*/ 306504 h 1043773"/>
              <a:gd name="connsiteX6" fmla="*/ 2247900 w 2247900"/>
              <a:gd name="connsiteY6" fmla="*/ 840059 h 1043773"/>
              <a:gd name="connsiteX7" fmla="*/ 2137417 w 2247900"/>
              <a:gd name="connsiteY7" fmla="*/ 950404 h 1043773"/>
              <a:gd name="connsiteX8" fmla="*/ 93486 w 2247900"/>
              <a:gd name="connsiteY8" fmla="*/ 950404 h 1043773"/>
              <a:gd name="connsiteX9" fmla="*/ 0 w 2247900"/>
              <a:gd name="connsiteY9" fmla="*/ 1043773 h 1043773"/>
              <a:gd name="connsiteX10" fmla="*/ 0 w 2247900"/>
              <a:gd name="connsiteY10" fmla="*/ 372154 h 1043773"/>
              <a:gd name="connsiteX11" fmla="*/ 0 w 2247900"/>
              <a:gd name="connsiteY11" fmla="*/ 249413 h 1043773"/>
              <a:gd name="connsiteX12" fmla="*/ 0 w 2247900"/>
              <a:gd name="connsiteY12" fmla="*/ 249412 h 1043773"/>
              <a:gd name="connsiteX13" fmla="*/ 0 w 2247900"/>
              <a:gd name="connsiteY13" fmla="*/ 236028 h 1043773"/>
              <a:gd name="connsiteX14" fmla="*/ 0 w 2247900"/>
              <a:gd name="connsiteY14" fmla="*/ 93369 h 1043773"/>
              <a:gd name="connsiteX15" fmla="*/ 93486 w 2247900"/>
              <a:gd name="connsiteY15" fmla="*/ 0 h 104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7900" h="1043773">
                <a:moveTo>
                  <a:pt x="93486" y="0"/>
                </a:moveTo>
                <a:cubicBezTo>
                  <a:pt x="2247900" y="0"/>
                  <a:pt x="2247900" y="0"/>
                  <a:pt x="2247900" y="0"/>
                </a:cubicBezTo>
                <a:cubicBezTo>
                  <a:pt x="2247900" y="79046"/>
                  <a:pt x="2247900" y="153150"/>
                  <a:pt x="2247900" y="222624"/>
                </a:cubicBezTo>
                <a:lnTo>
                  <a:pt x="2247900" y="249412"/>
                </a:lnTo>
                <a:lnTo>
                  <a:pt x="2247900" y="249413"/>
                </a:lnTo>
                <a:lnTo>
                  <a:pt x="2247900" y="306504"/>
                </a:lnTo>
                <a:cubicBezTo>
                  <a:pt x="2247900" y="840059"/>
                  <a:pt x="2247900" y="840059"/>
                  <a:pt x="2247900" y="840059"/>
                </a:cubicBezTo>
                <a:cubicBezTo>
                  <a:pt x="2247900" y="899476"/>
                  <a:pt x="2196908" y="950404"/>
                  <a:pt x="2137417" y="950404"/>
                </a:cubicBezTo>
                <a:cubicBezTo>
                  <a:pt x="93486" y="950404"/>
                  <a:pt x="93486" y="950404"/>
                  <a:pt x="93486" y="950404"/>
                </a:cubicBezTo>
                <a:cubicBezTo>
                  <a:pt x="42494" y="950404"/>
                  <a:pt x="4250" y="992845"/>
                  <a:pt x="0" y="1043773"/>
                </a:cubicBezTo>
                <a:cubicBezTo>
                  <a:pt x="0" y="1043773"/>
                  <a:pt x="0" y="710616"/>
                  <a:pt x="0" y="372154"/>
                </a:cubicBezTo>
                <a:lnTo>
                  <a:pt x="0" y="249413"/>
                </a:lnTo>
                <a:lnTo>
                  <a:pt x="0" y="249412"/>
                </a:lnTo>
                <a:lnTo>
                  <a:pt x="0" y="236028"/>
                </a:lnTo>
                <a:cubicBezTo>
                  <a:pt x="0" y="154643"/>
                  <a:pt x="0" y="101327"/>
                  <a:pt x="0" y="93369"/>
                </a:cubicBezTo>
                <a:cubicBezTo>
                  <a:pt x="0" y="42441"/>
                  <a:pt x="42494" y="0"/>
                  <a:pt x="93486" y="0"/>
                </a:cubicBezTo>
                <a:close/>
              </a:path>
            </a:pathLst>
          </a:custGeom>
          <a:gradFill flip="none" rotWithShape="1">
            <a:gsLst>
              <a:gs pos="0">
                <a:schemeClr val="accent1">
                  <a:lumMod val="60000"/>
                  <a:lumOff val="40000"/>
                </a:schemeClr>
              </a:gs>
              <a:gs pos="33000">
                <a:schemeClr val="accent1"/>
              </a:gs>
              <a:gs pos="100000">
                <a:schemeClr val="accent1">
                  <a:lumMod val="75000"/>
                </a:schemeClr>
              </a:gs>
            </a:gsLst>
            <a:lin ang="2700000" scaled="1"/>
          </a:gradFill>
          <a:ln w="9525" cap="rnd">
            <a:noFill/>
            <a:prstDash val="solid"/>
            <a:round/>
          </a:ln>
          <a:effectLst>
            <a:outerShdw algn="ctr" blurRad="76200" dir="5400000" dist="50800"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rmAutofit/>
          </a:bodyPr>
          <a:p>
            <a:pPr algn="ctr" defTabSz="913765"/>
            <a:endParaRPr altLang="en-US" b="1" sz="2000" lang="zh-CN">
              <a:solidFill>
                <a:schemeClr val="bg1"/>
              </a:solidFill>
            </a:endParaRPr>
          </a:p>
        </p:txBody>
      </p:sp>
      <p:sp>
        <p:nvSpPr>
          <p:cNvPr id="1049322" name="正文"/>
          <p:cNvSpPr txBox="1"/>
          <p:nvPr>
            <p:custDataLst>
              <p:tags r:id="rId19"/>
            </p:custDataLst>
          </p:nvPr>
        </p:nvSpPr>
        <p:spPr>
          <a:xfrm>
            <a:off x="9333525" y="1542372"/>
            <a:ext cx="1890134" cy="3493253"/>
          </a:xfrm>
          <a:prstGeom prst="rect"/>
          <a:noFill/>
        </p:spPr>
        <p:txBody>
          <a:bodyPr anchor="ctr" anchorCtr="0" bIns="46800" lIns="90000" rIns="90000" rtlCol="0" tIns="46800" wrap="square">
            <a:normAutofit/>
          </a:bodyPr>
          <a:p>
            <a:pPr algn="ctr">
              <a:lnSpc>
                <a:spcPct val="130000"/>
              </a:lnSpc>
              <a:spcAft>
                <a:spcPts val="1000"/>
              </a:spcAft>
            </a:pPr>
            <a:r>
              <a:rPr altLang="en-US" dirty="0" sz="1600" lang="zh-CN" spc="150">
                <a:solidFill>
                  <a:schemeClr val="tx1">
                    <a:lumMod val="65000"/>
                    <a:lumOff val="35000"/>
                  </a:schemeClr>
                </a:solidFill>
                <a:latin typeface="+mn-ea"/>
              </a:rPr>
              <a:t>用户对个性化服务的需求：随着消费升级和个性化需求的增加，用户希望获得更符合自身需求的个性化服务，如定制化的租车方案、专属的客户服务等。</a:t>
            </a:r>
            <a:endParaRPr altLang="en-US" dirty="0" sz="1600" lang="zh-CN" spc="150">
              <a:solidFill>
                <a:schemeClr val="tx1">
                  <a:lumMod val="65000"/>
                  <a:lumOff val="35000"/>
                </a:schemeClr>
              </a:solidFill>
              <a:latin typeface="+mn-ea"/>
            </a:endParaRPr>
          </a:p>
        </p:txBody>
      </p:sp>
      <p:sp>
        <p:nvSpPr>
          <p:cNvPr id="1049324" name="标题"/>
          <p:cNvSpPr txBox="1"/>
          <p:nvPr>
            <p:custDataLst>
              <p:tags r:id="rId20"/>
            </p:custDataLst>
          </p:nvPr>
        </p:nvSpPr>
        <p:spPr>
          <a:xfrm>
            <a:off x="9146876" y="5102348"/>
            <a:ext cx="2032115" cy="641124"/>
          </a:xfrm>
          <a:prstGeom prst="rect"/>
          <a:noFill/>
        </p:spPr>
        <p:txBody>
          <a:bodyPr anchor="ctr" bIns="0" lIns="90000" rIns="90000" rtlCol="0" tIns="46800" wrap="square">
            <a:normAutofit/>
          </a:bodyPr>
          <a:p>
            <a:pPr algn="ctr"/>
            <a:r>
              <a:rPr altLang="en-US" b="1" dirty="0" sz="2800" lang="zh-CN" spc="300">
                <a:solidFill>
                  <a:schemeClr val="lt1">
                    <a:lumMod val="100000"/>
                  </a:schemeClr>
                </a:solidFill>
                <a:latin typeface="+mj-ea"/>
                <a:ea typeface="+mj-ea"/>
              </a:rPr>
              <a:t>添加标题</a:t>
            </a:r>
            <a:endParaRPr altLang="en-US" b="1" dirty="0" sz="2800" lang="zh-CN" spc="300">
              <a:solidFill>
                <a:schemeClr val="lt1">
                  <a:lumMod val="100000"/>
                </a:schemeClr>
              </a:solidFill>
              <a:latin typeface="+mj-ea"/>
              <a:ea typeface="+mj-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58" name="标题 1"/>
          <p:cNvSpPr>
            <a:spLocks noGrp="1"/>
          </p:cNvSpPr>
          <p:nvPr>
            <p:ph type="title"/>
          </p:nvPr>
        </p:nvSpPr>
        <p:spPr/>
        <p:txBody>
          <a:bodyPr/>
          <a:p>
            <a:r>
              <a:rPr altLang="en-US" lang="zh-CN"/>
              <a:t>行业痛点与机遇</a:t>
            </a:r>
            <a:endParaRPr altLang="en-US" lang="zh-CN"/>
          </a:p>
        </p:txBody>
      </p:sp>
      <p:sp>
        <p:nvSpPr>
          <p:cNvPr id="1049360"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痛点：车辆维护成本高、租赁流程繁琐、用户体验不佳</a:t>
            </a:r>
            <a:endParaRPr altLang="en-US" dirty="0" sz="1200" lang="zh-CN" spc="150">
              <a:solidFill>
                <a:schemeClr val="tx1">
                  <a:lumMod val="65000"/>
                  <a:lumOff val="35000"/>
                </a:schemeClr>
              </a:solidFill>
              <a:latin typeface="+mn-ea"/>
              <a:sym typeface="+mn-ea"/>
            </a:endParaRPr>
          </a:p>
        </p:txBody>
      </p:sp>
      <p:sp>
        <p:nvSpPr>
          <p:cNvPr id="1049362"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机遇：政策支持、技术进步、消费者需求增长</a:t>
            </a:r>
            <a:endParaRPr altLang="en-US" dirty="0" sz="1200" lang="zh-CN" spc="150">
              <a:solidFill>
                <a:schemeClr val="tx1">
                  <a:lumMod val="65000"/>
                  <a:lumOff val="35000"/>
                </a:schemeClr>
              </a:solidFill>
              <a:latin typeface="+mn-ea"/>
              <a:sym typeface="+mn-ea"/>
            </a:endParaRPr>
          </a:p>
        </p:txBody>
      </p:sp>
      <p:sp>
        <p:nvSpPr>
          <p:cNvPr id="1049364"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行业发展趋势：智能化、电动化、共享化</a:t>
            </a:r>
            <a:endParaRPr altLang="en-US" dirty="0" sz="1200" lang="zh-CN" spc="150">
              <a:solidFill>
                <a:schemeClr val="tx1">
                  <a:lumMod val="65000"/>
                  <a:lumOff val="35000"/>
                </a:schemeClr>
              </a:solidFill>
              <a:latin typeface="+mn-ea"/>
              <a:sym typeface="+mn-ea"/>
            </a:endParaRPr>
          </a:p>
        </p:txBody>
      </p:sp>
      <p:sp>
        <p:nvSpPr>
          <p:cNvPr id="1049366"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应对策略：提高服务质量、降低成本、创新业务模式</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00" name="标题"/>
          <p:cNvSpPr>
            <a:spLocks noGrp="1"/>
          </p:cNvSpPr>
          <p:nvPr>
            <p:ph type="title"/>
            <p:custDataLst>
              <p:tags r:id="rId1"/>
            </p:custDataLst>
          </p:nvPr>
        </p:nvSpPr>
        <p:spPr>
          <a:xfrm>
            <a:off x="833988" y="2276550"/>
            <a:ext cx="7557025" cy="787008"/>
          </a:xfrm>
        </p:spPr>
        <p:txBody>
          <a:bodyPr>
            <a:normAutofit fontScale="90000"/>
          </a:bodyPr>
          <a:p>
            <a:r>
              <a:rPr altLang="en-US" dirty="0" lang="zh-CN"/>
              <a:t>汽车租赁与共享行业政策环境</a:t>
            </a:r>
            <a:endParaRPr altLang="en-US" dirty="0" lang="zh-CN"/>
          </a:p>
        </p:txBody>
      </p:sp>
      <p:sp>
        <p:nvSpPr>
          <p:cNvPr id="1049402" name="节编号"/>
          <p:cNvSpPr>
            <a:spLocks noGrp="1"/>
          </p:cNvSpPr>
          <p:nvPr>
            <p:ph type="body" sz="quarter" idx="13"/>
            <p:custDataLst>
              <p:tags r:id="rId2"/>
            </p:custDataLst>
          </p:nvPr>
        </p:nvSpPr>
        <p:spPr>
          <a:xfrm>
            <a:off x="831588" y="991350"/>
            <a:ext cx="7557025" cy="1224000"/>
          </a:xfrm>
        </p:spPr>
        <p:txBody>
          <a:bodyPr/>
          <a:p>
            <a:r>
              <a:rPr altLang="zh-CN" dirty="0" lang="en-US"/>
              <a:t>PART 3</a:t>
            </a:r>
            <a:endParaRPr altLang="zh-CN" dirty="0" lang="en-US"/>
          </a:p>
        </p:txBody>
      </p:sp>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48" name="标题 1"/>
          <p:cNvSpPr>
            <a:spLocks noGrp="1"/>
          </p:cNvSpPr>
          <p:nvPr>
            <p:ph type="title"/>
          </p:nvPr>
        </p:nvSpPr>
        <p:spPr/>
        <p:txBody>
          <a:bodyPr/>
          <a:p>
            <a:r>
              <a:rPr altLang="en-US" lang="zh-CN"/>
              <a:t>国家政策对行业的影响</a:t>
            </a:r>
            <a:endParaRPr altLang="en-US" lang="zh-CN"/>
          </a:p>
        </p:txBody>
      </p:sp>
      <p:sp>
        <p:nvSpPr>
          <p:cNvPr id="1049450"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政策支持：鼓励汽车租赁与共享行业的发展，提供政策优惠和扶持</a:t>
            </a:r>
            <a:endParaRPr altLang="en-US" dirty="0" sz="1200" lang="zh-CN" spc="150">
              <a:solidFill>
                <a:schemeClr val="tx1">
                  <a:lumMod val="85000"/>
                  <a:lumOff val="15000"/>
                </a:schemeClr>
              </a:solidFill>
              <a:latin typeface="+mn-ea"/>
              <a:sym typeface="+mn-ea"/>
            </a:endParaRPr>
          </a:p>
        </p:txBody>
      </p:sp>
      <p:sp>
        <p:nvSpPr>
          <p:cNvPr id="1049452"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54"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56"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法规监管：制定严格的法规和监管措施，规范行业行为，保障消费者权益</a:t>
            </a:r>
            <a:endParaRPr altLang="en-US" dirty="0" sz="1200" lang="zh-CN" spc="150">
              <a:solidFill>
                <a:schemeClr val="tx1">
                  <a:lumMod val="85000"/>
                  <a:lumOff val="15000"/>
                </a:schemeClr>
              </a:solidFill>
              <a:latin typeface="+mn-ea"/>
              <a:sym typeface="+mn-ea"/>
            </a:endParaRPr>
          </a:p>
        </p:txBody>
      </p:sp>
      <p:sp>
        <p:nvSpPr>
          <p:cNvPr id="1049458"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60"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62"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投资引导：引导资金流向，鼓励企业加大投资，提升服务质量和竞争力</a:t>
            </a:r>
            <a:endParaRPr altLang="en-US" dirty="0" sz="1200" lang="zh-CN" spc="150">
              <a:solidFill>
                <a:schemeClr val="tx1">
                  <a:lumMod val="85000"/>
                  <a:lumOff val="15000"/>
                </a:schemeClr>
              </a:solidFill>
              <a:latin typeface="+mn-ea"/>
              <a:sym typeface="+mn-ea"/>
            </a:endParaRPr>
          </a:p>
        </p:txBody>
      </p:sp>
      <p:sp>
        <p:nvSpPr>
          <p:cNvPr id="1049464"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66"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68"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限制约束：对不规范的企业进行限制和约束，促进行业健康发展</a:t>
            </a:r>
            <a:endParaRPr altLang="en-US" dirty="0" sz="1200" lang="zh-CN" spc="150">
              <a:solidFill>
                <a:schemeClr val="tx1">
                  <a:lumMod val="85000"/>
                  <a:lumOff val="15000"/>
                </a:schemeClr>
              </a:solidFill>
              <a:latin typeface="+mn-ea"/>
              <a:sym typeface="+mn-ea"/>
            </a:endParaRPr>
          </a:p>
        </p:txBody>
      </p:sp>
      <p:sp>
        <p:nvSpPr>
          <p:cNvPr id="1049470"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72"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06" name="标题 1"/>
          <p:cNvSpPr>
            <a:spLocks noGrp="1"/>
          </p:cNvSpPr>
          <p:nvPr>
            <p:ph type="title"/>
          </p:nvPr>
        </p:nvSpPr>
        <p:spPr/>
        <p:txBody>
          <a:bodyPr/>
          <a:p>
            <a:r>
              <a:rPr altLang="en-US" lang="zh-CN"/>
              <a:t>地方政策对行业的影响</a:t>
            </a:r>
            <a:endParaRPr altLang="en-US" lang="zh-CN"/>
          </a:p>
        </p:txBody>
      </p:sp>
      <p:sp>
        <p:nvSpPr>
          <p:cNvPr id="1049508"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10"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12"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14"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地方政策对行业市场竞争格局的影响</a:t>
            </a:r>
            <a:endParaRPr altLang="zh-CN" dirty="0" lang="en-US">
              <a:solidFill>
                <a:schemeClr val="dk1">
                  <a:lumMod val="80000"/>
                  <a:lumOff val="20000"/>
                </a:schemeClr>
              </a:solidFill>
              <a:latin typeface="+mn-ea"/>
              <a:sym typeface="+mn-ea"/>
            </a:endParaRPr>
          </a:p>
        </p:txBody>
      </p:sp>
      <p:sp>
        <p:nvSpPr>
          <p:cNvPr id="1049516"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18"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20"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22"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地方政策对汽车租赁与共享行业的支持力度</a:t>
            </a:r>
            <a:endParaRPr altLang="en-US" dirty="0" lang="zh-CN">
              <a:solidFill>
                <a:schemeClr val="dk1">
                  <a:lumMod val="80000"/>
                  <a:lumOff val="20000"/>
                </a:schemeClr>
              </a:solidFill>
              <a:latin typeface="+mn-ea"/>
              <a:sym typeface="+mn-ea"/>
            </a:endParaRPr>
          </a:p>
        </p:txBody>
      </p:sp>
      <p:sp>
        <p:nvSpPr>
          <p:cNvPr id="1049524"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26"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28"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30"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地方政策对行业发展的限制和约束</a:t>
            </a:r>
            <a:endParaRPr altLang="en-US" dirty="0" lang="zh-CN">
              <a:solidFill>
                <a:schemeClr val="dk1">
                  <a:lumMod val="80000"/>
                  <a:lumOff val="20000"/>
                </a:schemeClr>
              </a:solidFill>
              <a:latin typeface="+mn-ea"/>
              <a:sym typeface="+mn-ea"/>
            </a:endParaRPr>
          </a:p>
        </p:txBody>
      </p:sp>
      <p:sp>
        <p:nvSpPr>
          <p:cNvPr id="1049532"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34"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36"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38"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地方政策对行业投资前景的影响</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72" name="标题 1"/>
          <p:cNvSpPr>
            <a:spLocks noGrp="1"/>
          </p:cNvSpPr>
          <p:nvPr>
            <p:ph type="title"/>
          </p:nvPr>
        </p:nvSpPr>
        <p:spPr/>
        <p:txBody>
          <a:bodyPr/>
          <a:p>
            <a:r>
              <a:rPr altLang="en-US" lang="zh-CN"/>
              <a:t>行业标准与法规</a:t>
            </a:r>
            <a:endParaRPr altLang="en-US" lang="zh-CN"/>
          </a:p>
        </p:txBody>
      </p:sp>
      <p:sp>
        <p:nvSpPr>
          <p:cNvPr id="1049574"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76"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国家出台相关政策，鼓励汽车租赁与共享行业的发展，并制定了一系列行业标准与法规。</a:t>
            </a:r>
            <a:endParaRPr altLang="en-US" dirty="0" sz="2000" lang="zh-CN" spc="150">
              <a:solidFill>
                <a:schemeClr val="tx1">
                  <a:lumMod val="75000"/>
                  <a:lumOff val="25000"/>
                </a:schemeClr>
              </a:solidFill>
              <a:latin typeface="+mn-ea"/>
              <a:sym typeface="+mn-ea"/>
            </a:endParaRPr>
          </a:p>
        </p:txBody>
      </p:sp>
      <p:sp>
        <p:nvSpPr>
          <p:cNvPr id="1049578"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80"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82"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汽车租赁与共享企业需要遵守国家法律法规，确保合规经营。</a:t>
            </a:r>
            <a:endParaRPr altLang="en-US" dirty="0" sz="2000" lang="zh-CN" spc="150">
              <a:solidFill>
                <a:schemeClr val="tx1">
                  <a:lumMod val="75000"/>
                  <a:lumOff val="25000"/>
                </a:schemeClr>
              </a:solidFill>
              <a:latin typeface="+mn-ea"/>
              <a:sym typeface="+mn-ea"/>
            </a:endParaRPr>
          </a:p>
        </p:txBody>
      </p:sp>
      <p:sp>
        <p:nvSpPr>
          <p:cNvPr id="1049584"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86"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88"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行业标准与法规的制定有助于规范市场秩序，提高服务质量，保障消费者权益。</a:t>
            </a:r>
            <a:endParaRPr altLang="en-US" dirty="0" sz="2000" lang="zh-CN" spc="150">
              <a:solidFill>
                <a:schemeClr val="tx1">
                  <a:lumMod val="75000"/>
                  <a:lumOff val="25000"/>
                </a:schemeClr>
              </a:solidFill>
              <a:latin typeface="+mn-ea"/>
              <a:sym typeface="+mn-ea"/>
            </a:endParaRPr>
          </a:p>
        </p:txBody>
      </p:sp>
      <p:sp>
        <p:nvSpPr>
          <p:cNvPr id="1049590"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92"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94"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未来，随着行业的发展，相关政策与法规还将不断完善和调整。</a:t>
            </a:r>
            <a:endParaRPr altLang="en-US" dirty="0" sz="2000" lang="zh-CN" spc="150">
              <a:solidFill>
                <a:schemeClr val="tx1">
                  <a:lumMod val="75000"/>
                  <a:lumOff val="25000"/>
                </a:schemeClr>
              </a:solidFill>
              <a:latin typeface="+mn-ea"/>
              <a:sym typeface="+mn-ea"/>
            </a:endParaRPr>
          </a:p>
        </p:txBody>
      </p:sp>
      <p:sp>
        <p:nvSpPr>
          <p:cNvPr id="1049596"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630" name="标题 1"/>
          <p:cNvSpPr>
            <a:spLocks noGrp="1"/>
          </p:cNvSpPr>
          <p:nvPr>
            <p:ph type="title"/>
          </p:nvPr>
        </p:nvSpPr>
        <p:spPr/>
        <p:txBody>
          <a:bodyPr/>
          <a:p>
            <a:r>
              <a:rPr altLang="en-US" lang="zh-CN"/>
              <a:t>政策环境对行业发展的影响</a:t>
            </a:r>
            <a:endParaRPr altLang="en-US" lang="zh-CN"/>
          </a:p>
        </p:txBody>
      </p:sp>
      <p:sp>
        <p:nvSpPr>
          <p:cNvPr id="1049632"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34"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36"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38"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城市交通规划：将汽车租赁与共享纳入城市交通规划，推动公共交通体系建设，减少城市拥堵和空气污染</a:t>
            </a:r>
            <a:endParaRPr altLang="zh-CN" dirty="0" lang="en-US">
              <a:solidFill>
                <a:schemeClr val="dk1">
                  <a:lumMod val="80000"/>
                  <a:lumOff val="20000"/>
                </a:schemeClr>
              </a:solidFill>
              <a:latin typeface="+mn-ea"/>
              <a:sym typeface="+mn-ea"/>
            </a:endParaRPr>
          </a:p>
        </p:txBody>
      </p:sp>
      <p:sp>
        <p:nvSpPr>
          <p:cNvPr id="1049640"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42"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44"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46"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政策支持：鼓励汽车租赁与共享行业发展，提供资金和税收优惠等支持措施</a:t>
            </a:r>
            <a:endParaRPr altLang="en-US" dirty="0" sz="1600" lang="zh-CN">
              <a:solidFill>
                <a:schemeClr val="dk1">
                  <a:lumMod val="80000"/>
                  <a:lumOff val="20000"/>
                </a:schemeClr>
              </a:solidFill>
              <a:latin typeface="+mn-ea"/>
              <a:sym typeface="+mn-ea"/>
            </a:endParaRPr>
          </a:p>
        </p:txBody>
      </p:sp>
      <p:sp>
        <p:nvSpPr>
          <p:cNvPr id="1049648"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50"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52"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54"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法规监管：制定相关法规和监管政策，规范行业行为，保障消费者权益</a:t>
            </a:r>
            <a:endParaRPr altLang="en-US" dirty="0" sz="1600" lang="zh-CN">
              <a:solidFill>
                <a:schemeClr val="dk1">
                  <a:lumMod val="80000"/>
                  <a:lumOff val="20000"/>
                </a:schemeClr>
              </a:solidFill>
              <a:latin typeface="+mn-ea"/>
              <a:sym typeface="+mn-ea"/>
            </a:endParaRPr>
          </a:p>
        </p:txBody>
      </p:sp>
      <p:sp>
        <p:nvSpPr>
          <p:cNvPr id="1049656"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58"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60"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62"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市场竞争格局：政策环境对市场竞争格局产生影响，推动企业提高服务质量和技术创新</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96" name="标题"/>
          <p:cNvSpPr>
            <a:spLocks noGrp="1"/>
          </p:cNvSpPr>
          <p:nvPr>
            <p:ph type="title"/>
            <p:custDataLst>
              <p:tags r:id="rId1"/>
            </p:custDataLst>
          </p:nvPr>
        </p:nvSpPr>
        <p:spPr>
          <a:xfrm>
            <a:off x="833988" y="2276550"/>
            <a:ext cx="7557025" cy="787008"/>
          </a:xfrm>
        </p:spPr>
        <p:txBody>
          <a:bodyPr>
            <a:normAutofit fontScale="90000"/>
          </a:bodyPr>
          <a:p>
            <a:r>
              <a:rPr altLang="en-US" dirty="0" lang="zh-CN"/>
              <a:t>汽车租赁与共享行业技术发展</a:t>
            </a:r>
            <a:endParaRPr altLang="en-US" dirty="0" lang="zh-CN"/>
          </a:p>
        </p:txBody>
      </p:sp>
      <p:sp>
        <p:nvSpPr>
          <p:cNvPr id="1049698" name="节编号"/>
          <p:cNvSpPr>
            <a:spLocks noGrp="1"/>
          </p:cNvSpPr>
          <p:nvPr>
            <p:ph type="body" sz="quarter" idx="13"/>
            <p:custDataLst>
              <p:tags r:id="rId2"/>
            </p:custDataLst>
          </p:nvPr>
        </p:nvSpPr>
        <p:spPr>
          <a:xfrm>
            <a:off x="831588" y="991350"/>
            <a:ext cx="7557025" cy="1224000"/>
          </a:xfrm>
        </p:spPr>
        <p:txBody>
          <a:bodyPr/>
          <a:p>
            <a:r>
              <a:rPr altLang="zh-CN" dirty="0" lang="en-US"/>
              <a:t>PART 4</a:t>
            </a:r>
            <a:endParaRPr altLang="zh-CN" dirty="0" lang="en-US"/>
          </a:p>
        </p:txBody>
      </p:sp>
    </p:spTree>
    <p:custDataLst>
      <p:tags r:id="rId3"/>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44" name="标题 1"/>
          <p:cNvSpPr>
            <a:spLocks noGrp="1"/>
          </p:cNvSpPr>
          <p:nvPr>
            <p:ph type="title"/>
          </p:nvPr>
        </p:nvSpPr>
        <p:spPr/>
        <p:txBody>
          <a:bodyPr/>
          <a:p>
            <a:r>
              <a:rPr altLang="en-US" lang="zh-CN"/>
              <a:t>智能租赁技术</a:t>
            </a:r>
            <a:endParaRPr altLang="en-US" lang="zh-CN"/>
          </a:p>
        </p:txBody>
      </p:sp>
      <p:sp>
        <p:nvSpPr>
          <p:cNvPr id="1049746"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48"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50"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定义：利用互联网、物联网、大数据等技术实现汽车租赁与共享服务的智能化</a:t>
            </a:r>
            <a:endParaRPr altLang="en-US" dirty="0" sz="2000" lang="zh-CN" spc="150">
              <a:solidFill>
                <a:schemeClr val="tx1">
                  <a:lumMod val="85000"/>
                  <a:lumOff val="15000"/>
                </a:schemeClr>
              </a:solidFill>
              <a:latin typeface="+mn-ea"/>
              <a:sym typeface="+mn-ea"/>
            </a:endParaRPr>
          </a:p>
        </p:txBody>
      </p:sp>
      <p:sp>
        <p:nvSpPr>
          <p:cNvPr id="1049752"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54"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56"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技术应用：智能预约、智能匹配、智能支付等</a:t>
            </a:r>
            <a:endParaRPr altLang="en-US" dirty="0" sz="2000" lang="zh-CN" spc="150">
              <a:solidFill>
                <a:schemeClr val="tx1">
                  <a:lumMod val="85000"/>
                  <a:lumOff val="15000"/>
                </a:schemeClr>
              </a:solidFill>
              <a:latin typeface="+mn-ea"/>
              <a:sym typeface="+mn-ea"/>
            </a:endParaRPr>
          </a:p>
        </p:txBody>
      </p:sp>
      <p:sp>
        <p:nvSpPr>
          <p:cNvPr id="1049758"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60"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62"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技术发展：不断提升用户体验，提高运营效率</a:t>
            </a:r>
            <a:endParaRPr altLang="en-US" dirty="0" sz="2000" lang="zh-CN" spc="150">
              <a:solidFill>
                <a:schemeClr val="tx1">
                  <a:lumMod val="85000"/>
                  <a:lumOff val="15000"/>
                </a:schemeClr>
              </a:solidFill>
              <a:latin typeface="+mn-ea"/>
              <a:sym typeface="+mn-ea"/>
            </a:endParaRPr>
          </a:p>
        </p:txBody>
      </p:sp>
      <p:sp>
        <p:nvSpPr>
          <p:cNvPr id="1049764"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66"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68"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未来展望：与自动驾驶技术结合，实现更智能化的汽车租赁与共享服务</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802" name="标题 1"/>
          <p:cNvSpPr>
            <a:spLocks noGrp="1"/>
          </p:cNvSpPr>
          <p:nvPr>
            <p:ph type="title"/>
          </p:nvPr>
        </p:nvSpPr>
        <p:spPr/>
        <p:txBody>
          <a:bodyPr/>
          <a:p>
            <a:r>
              <a:rPr altLang="en-US" lang="zh-CN"/>
              <a:t>无人驾驶技术</a:t>
            </a:r>
            <a:endParaRPr altLang="en-US" lang="zh-CN"/>
          </a:p>
        </p:txBody>
      </p:sp>
      <p:sp>
        <p:nvSpPr>
          <p:cNvPr id="1049804"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06"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08"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10"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12"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技术原理：通过感知周围环境、决策和控制车辆运动来实现无人驾驶。</a:t>
            </a:r>
            <a:endParaRPr altLang="en-US" sz="1400" lang="zh-CN" spc="150">
              <a:solidFill>
                <a:schemeClr val="tx1"/>
              </a:solidFill>
              <a:effectLst/>
              <a:latin typeface="+mn-ea"/>
              <a:sym typeface="+mn-ea"/>
            </a:endParaRPr>
          </a:p>
        </p:txBody>
      </p:sp>
      <p:sp>
        <p:nvSpPr>
          <p:cNvPr id="1049814"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定义：无人驾驶技术是一种通过先进的传感器、控制器和执行器等装置实现车辆自主驾驶的技术。</a:t>
            </a:r>
            <a:endParaRPr altLang="en-US" dirty="0" sz="1400" lang="zh-CN" spc="150">
              <a:solidFill>
                <a:schemeClr val="tx1"/>
              </a:solidFill>
              <a:effectLst/>
              <a:latin typeface="+mn-ea"/>
              <a:sym typeface="+mn-ea"/>
            </a:endParaRPr>
          </a:p>
        </p:txBody>
      </p:sp>
      <p:sp>
        <p:nvSpPr>
          <p:cNvPr id="1049816"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技术应用：在汽车租赁与共享行业中，无人驾驶技术可以提高车辆的运营效率和安全性，降低人力成本。</a:t>
            </a:r>
            <a:endParaRPr altLang="en-US" sz="1400" lang="zh-CN" spc="150">
              <a:solidFill>
                <a:schemeClr val="tx1"/>
              </a:solidFill>
              <a:effectLst/>
              <a:latin typeface="+mn-ea"/>
              <a:sym typeface="+mn-ea"/>
            </a:endParaRPr>
          </a:p>
        </p:txBody>
      </p:sp>
      <p:sp>
        <p:nvSpPr>
          <p:cNvPr id="1049818" name="文本框 8"/>
          <p:cNvSpPr txBox="1"/>
          <p:nvPr>
            <p:custDataLst>
              <p:tags r:id="rId8"/>
            </p:custDataLst>
          </p:nvPr>
        </p:nvSpPr>
        <p:spPr>
          <a:xfrm>
            <a:off x="8347895" y="4592597"/>
            <a:ext cx="3005905" cy="1317090"/>
          </a:xfrm>
          <a:prstGeom prst="rect"/>
          <a:noFill/>
        </p:spPr>
        <p:txBody>
          <a:bodyPr lIns="0" rtlCol="0" wrap="square">
            <a:normAutofit lnSpcReduction="20000"/>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技术发展：随着人工智能、物联网等技术的不断发展，无人驾驶技术将更加成熟和普及，成为未来汽车租赁与共享行业的重要发展方向。</a:t>
            </a:r>
            <a:endParaRPr altLang="en-US" sz="1400" lang="zh-CN" spc="150">
              <a:solidFill>
                <a:schemeClr val="tx1"/>
              </a:solidFill>
              <a:effectLst/>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52" name="标题 1"/>
          <p:cNvSpPr>
            <a:spLocks noGrp="1"/>
          </p:cNvSpPr>
          <p:nvPr>
            <p:ph type="title"/>
          </p:nvPr>
        </p:nvSpPr>
        <p:spPr/>
        <p:txBody>
          <a:bodyPr/>
          <a:p>
            <a:r>
              <a:rPr altLang="en-US" lang="zh-CN"/>
              <a:t>车联网技术</a:t>
            </a:r>
            <a:endParaRPr altLang="en-US" lang="zh-CN"/>
          </a:p>
        </p:txBody>
      </p:sp>
      <p:sp>
        <p:nvSpPr>
          <p:cNvPr id="1049854"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定义：车联网技术是指通过互联网将车辆与车辆、车辆与基础设施、车辆与行人等相互连接，实现信息共享和智能交通管理。</a:t>
            </a:r>
            <a:endParaRPr altLang="en-US" dirty="0" sz="1200" lang="zh-CN" spc="150">
              <a:solidFill>
                <a:schemeClr val="tx1">
                  <a:lumMod val="65000"/>
                  <a:lumOff val="35000"/>
                </a:schemeClr>
              </a:solidFill>
              <a:latin typeface="+mn-ea"/>
              <a:sym typeface="+mn-ea"/>
            </a:endParaRPr>
          </a:p>
        </p:txBody>
      </p:sp>
      <p:sp>
        <p:nvSpPr>
          <p:cNvPr id="1049856"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应用场景：车联网技术广泛应用于汽车租赁与共享行业，包括车辆定位、智能调度、路线规划、安全监控等方面。</a:t>
            </a:r>
            <a:endParaRPr altLang="en-US" dirty="0" sz="1200" lang="zh-CN" spc="150">
              <a:solidFill>
                <a:schemeClr val="tx1">
                  <a:lumMod val="65000"/>
                  <a:lumOff val="35000"/>
                </a:schemeClr>
              </a:solidFill>
              <a:latin typeface="+mn-ea"/>
              <a:sym typeface="+mn-ea"/>
            </a:endParaRPr>
          </a:p>
        </p:txBody>
      </p:sp>
      <p:sp>
        <p:nvSpPr>
          <p:cNvPr id="1049858"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技术优势：车联网技术可以提高车辆利用率、降低运营成本、提升用户体验和安全性，是汽车租赁与共享行业发展的重要趋势。</a:t>
            </a:r>
            <a:endParaRPr altLang="en-US" dirty="0" sz="1200" lang="zh-CN" spc="150">
              <a:solidFill>
                <a:schemeClr val="tx1">
                  <a:lumMod val="65000"/>
                  <a:lumOff val="35000"/>
                </a:schemeClr>
              </a:solidFill>
              <a:latin typeface="+mn-ea"/>
              <a:sym typeface="+mn-ea"/>
            </a:endParaRPr>
          </a:p>
        </p:txBody>
      </p:sp>
      <p:sp>
        <p:nvSpPr>
          <p:cNvPr id="1049860"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未来展望：随着5G通信、物联网等技术的不断发展，车联网技术的应用将更加广泛和深入，有望成为未来智能交通系统的重要组成部分。</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894" name="标题 1"/>
          <p:cNvSpPr>
            <a:spLocks noGrp="1"/>
          </p:cNvSpPr>
          <p:nvPr>
            <p:ph type="title"/>
          </p:nvPr>
        </p:nvSpPr>
        <p:spPr/>
        <p:txBody>
          <a:bodyPr/>
          <a:p>
            <a:r>
              <a:rPr altLang="en-US" lang="zh-CN"/>
              <a:t>技术发展对行业的影响</a:t>
            </a:r>
            <a:endParaRPr altLang="en-US" lang="zh-CN"/>
          </a:p>
        </p:txBody>
      </p:sp>
      <p:sp>
        <p:nvSpPr>
          <p:cNvPr id="1049896"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98"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00"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02"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04"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物联网技术：实现了车辆的远程监控和管理</a:t>
            </a:r>
            <a:endParaRPr altLang="en-US" sz="1400" lang="zh-CN" spc="150">
              <a:solidFill>
                <a:schemeClr val="tx1"/>
              </a:solidFill>
              <a:effectLst/>
              <a:latin typeface="+mn-ea"/>
              <a:sym typeface="+mn-ea"/>
            </a:endParaRPr>
          </a:p>
        </p:txBody>
      </p:sp>
      <p:sp>
        <p:nvSpPr>
          <p:cNvPr id="1049906"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互联网技术：提高了租赁和共享的便捷性</a:t>
            </a:r>
            <a:endParaRPr altLang="en-US" dirty="0" sz="1400" lang="zh-CN" spc="150">
              <a:solidFill>
                <a:schemeClr val="tx1"/>
              </a:solidFill>
              <a:effectLst/>
              <a:latin typeface="+mn-ea"/>
              <a:sym typeface="+mn-ea"/>
            </a:endParaRPr>
          </a:p>
        </p:txBody>
      </p:sp>
      <p:sp>
        <p:nvSpPr>
          <p:cNvPr id="1049908"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人工智能技术：提升了车辆调度和路径规划的效率</a:t>
            </a:r>
            <a:endParaRPr altLang="en-US" sz="1400" lang="zh-CN" spc="150">
              <a:solidFill>
                <a:schemeClr val="tx1"/>
              </a:solidFill>
              <a:effectLst/>
              <a:latin typeface="+mn-ea"/>
              <a:sym typeface="+mn-ea"/>
            </a:endParaRPr>
          </a:p>
        </p:txBody>
      </p:sp>
      <p:sp>
        <p:nvSpPr>
          <p:cNvPr id="1049910"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区块链技术：增强了交易的安全性和透明度</a:t>
            </a:r>
            <a:endParaRPr altLang="en-US" sz="1400" lang="zh-CN" spc="150">
              <a:solidFill>
                <a:schemeClr val="tx1"/>
              </a:solidFill>
              <a:effectLst/>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944" name="标题"/>
          <p:cNvSpPr>
            <a:spLocks noGrp="1"/>
          </p:cNvSpPr>
          <p:nvPr>
            <p:ph type="title"/>
            <p:custDataLst>
              <p:tags r:id="rId1"/>
            </p:custDataLst>
          </p:nvPr>
        </p:nvSpPr>
        <p:spPr>
          <a:xfrm>
            <a:off x="833988" y="2276550"/>
            <a:ext cx="7557025" cy="787008"/>
          </a:xfrm>
        </p:spPr>
        <p:txBody>
          <a:bodyPr>
            <a:normAutofit fontScale="90000"/>
          </a:bodyPr>
          <a:p>
            <a:r>
              <a:rPr altLang="en-US" dirty="0" lang="zh-CN"/>
              <a:t>2024年汽车租赁与共享行业投资前景预测</a:t>
            </a:r>
            <a:endParaRPr altLang="en-US" dirty="0" lang="zh-CN"/>
          </a:p>
        </p:txBody>
      </p:sp>
      <p:sp>
        <p:nvSpPr>
          <p:cNvPr id="1049946" name="节编号"/>
          <p:cNvSpPr>
            <a:spLocks noGrp="1"/>
          </p:cNvSpPr>
          <p:nvPr>
            <p:ph type="body" sz="quarter" idx="13"/>
            <p:custDataLst>
              <p:tags r:id="rId2"/>
            </p:custDataLst>
          </p:nvPr>
        </p:nvSpPr>
        <p:spPr>
          <a:xfrm>
            <a:off x="831588" y="991350"/>
            <a:ext cx="7557025" cy="1224000"/>
          </a:xfrm>
        </p:spPr>
        <p:txBody>
          <a:bodyPr/>
          <a:p>
            <a:r>
              <a:rPr altLang="zh-CN" dirty="0" lang="en-US"/>
              <a:t>PART 5</a:t>
            </a:r>
            <a:endParaRPr altLang="zh-CN" dirty="0" lang="en-US"/>
          </a:p>
        </p:txBody>
      </p:sp>
    </p:spTree>
    <p:custDataLst>
      <p:tags r:id="rId3"/>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992" name="标题 1"/>
          <p:cNvSpPr>
            <a:spLocks noGrp="1"/>
          </p:cNvSpPr>
          <p:nvPr>
            <p:ph type="title"/>
          </p:nvPr>
        </p:nvSpPr>
        <p:spPr/>
        <p:txBody>
          <a:bodyPr/>
          <a:p>
            <a:r>
              <a:rPr altLang="en-US" lang="zh-CN"/>
              <a:t>投资机会分析</a:t>
            </a:r>
            <a:endParaRPr altLang="en-US" lang="zh-CN"/>
          </a:p>
        </p:txBody>
      </p:sp>
      <p:sp>
        <p:nvSpPr>
          <p:cNvPr id="1049994"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政策支持：政府出台相关政策，鼓励汽车租赁与共享行业的发展。</a:t>
            </a:r>
            <a:endParaRPr altLang="en-US" dirty="0" sz="1200" lang="zh-CN" spc="150">
              <a:solidFill>
                <a:schemeClr val="tx1">
                  <a:lumMod val="85000"/>
                  <a:lumOff val="15000"/>
                </a:schemeClr>
              </a:solidFill>
              <a:latin typeface="+mn-ea"/>
              <a:sym typeface="+mn-ea"/>
            </a:endParaRPr>
          </a:p>
        </p:txBody>
      </p:sp>
      <p:sp>
        <p:nvSpPr>
          <p:cNvPr id="1049996"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98"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00"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技术创新：随着互联网、物联网等技术的发展，汽车租赁与共享行业将迎来更多的发展机遇。</a:t>
            </a:r>
            <a:endParaRPr altLang="en-US" dirty="0" sz="1200" lang="zh-CN" spc="150">
              <a:solidFill>
                <a:schemeClr val="tx1">
                  <a:lumMod val="85000"/>
                  <a:lumOff val="15000"/>
                </a:schemeClr>
              </a:solidFill>
              <a:latin typeface="+mn-ea"/>
              <a:sym typeface="+mn-ea"/>
            </a:endParaRPr>
          </a:p>
        </p:txBody>
      </p:sp>
      <p:sp>
        <p:nvSpPr>
          <p:cNvPr id="1050002"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04"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06"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市场需求：随着消费者出行方式的改变，汽车租赁与共享市场需求不断增长。</a:t>
            </a:r>
            <a:endParaRPr altLang="en-US" dirty="0" sz="1200" lang="zh-CN" spc="150">
              <a:solidFill>
                <a:schemeClr val="tx1">
                  <a:lumMod val="85000"/>
                  <a:lumOff val="15000"/>
                </a:schemeClr>
              </a:solidFill>
              <a:latin typeface="+mn-ea"/>
              <a:sym typeface="+mn-ea"/>
            </a:endParaRPr>
          </a:p>
        </p:txBody>
      </p:sp>
      <p:sp>
        <p:nvSpPr>
          <p:cNvPr id="1050008"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10"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12"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产业链完善：汽车租赁与共享行业产业链不断完善，为投资者提供了更多机会。</a:t>
            </a:r>
            <a:endParaRPr altLang="en-US" dirty="0" sz="1200" lang="zh-CN" spc="150">
              <a:solidFill>
                <a:schemeClr val="tx1">
                  <a:lumMod val="85000"/>
                  <a:lumOff val="15000"/>
                </a:schemeClr>
              </a:solidFill>
              <a:latin typeface="+mn-ea"/>
              <a:sym typeface="+mn-ea"/>
            </a:endParaRPr>
          </a:p>
        </p:txBody>
      </p:sp>
      <p:sp>
        <p:nvSpPr>
          <p:cNvPr id="1050014"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16"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050" name="标题 1"/>
          <p:cNvSpPr>
            <a:spLocks noGrp="1"/>
          </p:cNvSpPr>
          <p:nvPr>
            <p:ph type="title"/>
          </p:nvPr>
        </p:nvSpPr>
        <p:spPr/>
        <p:txBody>
          <a:bodyPr/>
          <a:p>
            <a:r>
              <a:rPr altLang="en-US" lang="zh-CN"/>
              <a:t>投资风险评估</a:t>
            </a:r>
            <a:endParaRPr altLang="en-US" lang="zh-CN"/>
          </a:p>
        </p:txBody>
      </p:sp>
      <p:sp>
        <p:nvSpPr>
          <p:cNvPr id="1050052"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54"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56"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政策风险：政策变化对行业发展的影响</a:t>
            </a:r>
            <a:endParaRPr altLang="en-US" dirty="0" sz="2000" lang="zh-CN" spc="150">
              <a:solidFill>
                <a:schemeClr val="tx1">
                  <a:lumMod val="85000"/>
                  <a:lumOff val="15000"/>
                </a:schemeClr>
              </a:solidFill>
              <a:latin typeface="+mn-ea"/>
              <a:sym typeface="+mn-ea"/>
            </a:endParaRPr>
          </a:p>
        </p:txBody>
      </p:sp>
      <p:sp>
        <p:nvSpPr>
          <p:cNvPr id="1050058"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60"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62"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市场风险：市场竞争激烈，企业盈利能力下降</a:t>
            </a:r>
            <a:endParaRPr altLang="en-US" dirty="0" sz="2000" lang="zh-CN" spc="150">
              <a:solidFill>
                <a:schemeClr val="tx1">
                  <a:lumMod val="85000"/>
                  <a:lumOff val="15000"/>
                </a:schemeClr>
              </a:solidFill>
              <a:latin typeface="+mn-ea"/>
              <a:sym typeface="+mn-ea"/>
            </a:endParaRPr>
          </a:p>
        </p:txBody>
      </p:sp>
      <p:sp>
        <p:nvSpPr>
          <p:cNvPr id="1050064"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66"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68"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技术风险：技术更新换代速度加快，企业需要不断投入研发</a:t>
            </a:r>
            <a:endParaRPr altLang="en-US" dirty="0" sz="2000" lang="zh-CN" spc="150">
              <a:solidFill>
                <a:schemeClr val="tx1">
                  <a:lumMod val="85000"/>
                  <a:lumOff val="15000"/>
                </a:schemeClr>
              </a:solidFill>
              <a:latin typeface="+mn-ea"/>
              <a:sym typeface="+mn-ea"/>
            </a:endParaRPr>
          </a:p>
        </p:txBody>
      </p:sp>
      <p:sp>
        <p:nvSpPr>
          <p:cNvPr id="1050070"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72"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74"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运营风险：企业运营管理不善，导致服务质量下降</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108" name="标题 1"/>
          <p:cNvSpPr>
            <a:spLocks noGrp="1"/>
          </p:cNvSpPr>
          <p:nvPr>
            <p:ph type="title"/>
          </p:nvPr>
        </p:nvSpPr>
        <p:spPr/>
        <p:txBody>
          <a:bodyPr/>
          <a:p>
            <a:r>
              <a:rPr altLang="en-US" lang="zh-CN"/>
              <a:t>投资策略建议</a:t>
            </a:r>
            <a:endParaRPr altLang="en-US" lang="zh-CN"/>
          </a:p>
        </p:txBody>
      </p:sp>
      <p:sp>
        <p:nvSpPr>
          <p:cNvPr id="1050110"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12"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14"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16"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18"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深入研究目标企业，选择优质投资标的</a:t>
            </a:r>
            <a:endParaRPr altLang="en-US" sz="1400" lang="zh-CN" spc="150">
              <a:solidFill>
                <a:schemeClr val="tx1"/>
              </a:solidFill>
              <a:effectLst/>
              <a:latin typeface="+mn-ea"/>
              <a:sym typeface="+mn-ea"/>
            </a:endParaRPr>
          </a:p>
        </p:txBody>
      </p:sp>
      <p:sp>
        <p:nvSpPr>
          <p:cNvPr id="1050120"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关注行业发展趋势，把握市场动态</a:t>
            </a:r>
            <a:endParaRPr altLang="en-US" dirty="0" sz="1400" lang="zh-CN" spc="150">
              <a:solidFill>
                <a:schemeClr val="tx1"/>
              </a:solidFill>
              <a:effectLst/>
              <a:latin typeface="+mn-ea"/>
              <a:sym typeface="+mn-ea"/>
            </a:endParaRPr>
          </a:p>
        </p:txBody>
      </p:sp>
      <p:sp>
        <p:nvSpPr>
          <p:cNvPr id="1050122"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合理配置资产，分散投资风险</a:t>
            </a:r>
            <a:endParaRPr altLang="en-US" sz="1400" lang="zh-CN" spc="150">
              <a:solidFill>
                <a:schemeClr val="tx1"/>
              </a:solidFill>
              <a:effectLst/>
              <a:latin typeface="+mn-ea"/>
              <a:sym typeface="+mn-ea"/>
            </a:endParaRPr>
          </a:p>
        </p:txBody>
      </p:sp>
      <p:sp>
        <p:nvSpPr>
          <p:cNvPr id="1050124"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保持理性投资心态，遵循价值投资原则</a:t>
            </a:r>
            <a:endParaRPr altLang="en-US" sz="1400" lang="zh-CN" spc="150">
              <a:solidFill>
                <a:schemeClr val="tx1"/>
              </a:solidFill>
              <a:effectLst/>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158" name="标题 1"/>
          <p:cNvSpPr>
            <a:spLocks noGrp="1"/>
          </p:cNvSpPr>
          <p:nvPr>
            <p:ph type="title"/>
          </p:nvPr>
        </p:nvSpPr>
        <p:spPr/>
        <p:txBody>
          <a:bodyPr/>
          <a:p>
            <a:r>
              <a:rPr altLang="en-US" lang="zh-CN"/>
              <a:t>未来投资趋势预测</a:t>
            </a:r>
            <a:endParaRPr altLang="en-US" lang="zh-CN"/>
          </a:p>
        </p:txBody>
      </p:sp>
      <p:sp>
        <p:nvSpPr>
          <p:cNvPr id="1050160"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62"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自动驾驶技术将得到广泛应用，提高车辆使用效率和安全性。</a:t>
            </a:r>
            <a:endParaRPr altLang="en-US" dirty="0" sz="2000" lang="zh-CN" spc="150">
              <a:solidFill>
                <a:schemeClr val="tx1">
                  <a:lumMod val="75000"/>
                  <a:lumOff val="25000"/>
                </a:schemeClr>
              </a:solidFill>
              <a:latin typeface="+mn-ea"/>
              <a:sym typeface="+mn-ea"/>
            </a:endParaRPr>
          </a:p>
        </p:txBody>
      </p:sp>
      <p:sp>
        <p:nvSpPr>
          <p:cNvPr id="1050164"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66"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68"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新能源汽车将成为主流，推动环保和可持续发展。</a:t>
            </a:r>
            <a:endParaRPr altLang="en-US" dirty="0" sz="2000" lang="zh-CN" spc="150">
              <a:solidFill>
                <a:schemeClr val="tx1">
                  <a:lumMod val="75000"/>
                  <a:lumOff val="25000"/>
                </a:schemeClr>
              </a:solidFill>
              <a:latin typeface="+mn-ea"/>
              <a:sym typeface="+mn-ea"/>
            </a:endParaRPr>
          </a:p>
        </p:txBody>
      </p:sp>
      <p:sp>
        <p:nvSpPr>
          <p:cNvPr id="1050170"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72"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74"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共享出行将更加普及，降低出行成本和提高资源利用效率。</a:t>
            </a:r>
            <a:endParaRPr altLang="en-US" dirty="0" sz="2000" lang="zh-CN" spc="150">
              <a:solidFill>
                <a:schemeClr val="tx1">
                  <a:lumMod val="75000"/>
                  <a:lumOff val="25000"/>
                </a:schemeClr>
              </a:solidFill>
              <a:latin typeface="+mn-ea"/>
              <a:sym typeface="+mn-ea"/>
            </a:endParaRPr>
          </a:p>
        </p:txBody>
      </p:sp>
      <p:sp>
        <p:nvSpPr>
          <p:cNvPr id="1050176"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78"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80"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智能化、互联网化将加速行业变革，为投资者提供更多机会和挑战。</a:t>
            </a:r>
            <a:endParaRPr altLang="en-US" dirty="0" sz="2000" lang="zh-CN" spc="150">
              <a:solidFill>
                <a:schemeClr val="tx1">
                  <a:lumMod val="75000"/>
                  <a:lumOff val="25000"/>
                </a:schemeClr>
              </a:solidFill>
              <a:latin typeface="+mn-ea"/>
              <a:sym typeface="+mn-ea"/>
            </a:endParaRPr>
          </a:p>
        </p:txBody>
      </p:sp>
      <p:sp>
        <p:nvSpPr>
          <p:cNvPr id="1050182"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216" name="标题"/>
          <p:cNvSpPr>
            <a:spLocks noGrp="1"/>
          </p:cNvSpPr>
          <p:nvPr>
            <p:ph type="ctrTitle"/>
            <p:custDataLst>
              <p:tags r:id="rId1"/>
            </p:custDataLst>
          </p:nvPr>
        </p:nvSpPr>
        <p:spPr>
          <a:xfrm>
            <a:off x="5867400" y="786765"/>
            <a:ext cx="5768142" cy="1977391"/>
          </a:xfrm>
        </p:spPr>
        <p:txBody>
          <a:bodyPr/>
          <a:p>
            <a:r>
              <a:rPr altLang="zh-CN" dirty="0" lang="en-US"/>
              <a:t>THANK YOU</a:t>
            </a:r>
            <a:endParaRPr altLang="en-US" dirty="0" lang="zh-CN"/>
          </a:p>
        </p:txBody>
      </p:sp>
      <p:sp>
        <p:nvSpPr>
          <p:cNvPr id="1050218" name="公司名"/>
          <p:cNvSpPr>
            <a:spLocks noGrp="1"/>
          </p:cNvSpPr>
          <p:nvPr>
            <p:ph type="body" sz="quarter" idx="13"/>
            <p:custDataLst>
              <p:tags r:id="rId2"/>
            </p:custDataLst>
          </p:nvPr>
        </p:nvSpPr>
        <p:spPr>
          <a:xfrm>
            <a:off x="838799" y="504000"/>
            <a:ext cx="2657069" cy="504000"/>
          </a:xfrm>
        </p:spPr>
        <p:txBody>
          <a:bodyPr/>
          <a:p>
            <a:r>
              <a:rPr altLang="en-US" dirty="0" lang="zh-CN"/>
              <a:t>稻壳学院</a:t>
            </a:r>
            <a:endParaRPr altLang="en-US" dirty="0" lang="zh-CN"/>
          </a:p>
        </p:txBody>
      </p:sp>
      <p:sp>
        <p:nvSpPr>
          <p:cNvPr id="1050220" name="日期时间"/>
          <p:cNvSpPr>
            <a:spLocks noGrp="1"/>
          </p:cNvSpPr>
          <p:nvPr>
            <p:ph type="body" sz="quarter" idx="14"/>
            <p:custDataLst>
              <p:tags r:id="rId3"/>
            </p:custDataLst>
          </p:nvPr>
        </p:nvSpPr>
        <p:spPr>
          <a:xfrm>
            <a:off x="8774592" y="3353879"/>
            <a:ext cx="2880000" cy="1527175"/>
          </a:xfrm>
        </p:spPr>
        <p:txBody>
          <a:bodyPr/>
          <a:p>
            <a:r>
              <a:rPr altLang="en-US" dirty="0" lang="zh-CN"/>
              <a:t>汇报时间：</a:t>
            </a:r>
            <a:r>
              <a:rPr altLang="zh-CN" dirty="0" lang="en-US"/>
              <a:t>20XX/01/01</a:t>
            </a:r>
            <a:endParaRPr altLang="zh-CN" dirty="0" lang="en-US"/>
          </a:p>
        </p:txBody>
      </p:sp>
      <p:sp>
        <p:nvSpPr>
          <p:cNvPr id="1050222" name="署名"/>
          <p:cNvSpPr>
            <a:spLocks noGrp="1"/>
          </p:cNvSpPr>
          <p:nvPr>
            <p:ph type="body" sz="quarter" idx="17"/>
            <p:custDataLst>
              <p:tags r:id="rId4"/>
            </p:custDataLst>
          </p:nvPr>
        </p:nvSpPr>
        <p:spPr>
          <a:xfrm>
            <a:off x="5943600" y="3353880"/>
            <a:ext cx="2743200" cy="1527154"/>
          </a:xfrm>
        </p:spPr>
        <p:txBody>
          <a:bodyPr>
            <a:normAutofit/>
          </a:bodyPr>
          <a:p>
            <a:r>
              <a:rPr altLang="en-US" lang="zh-CN"/>
              <a:t>汇报人：</a:t>
            </a:r>
            <a:r>
              <a:rPr altLang="zh-CN" lang="en-US"/>
              <a:t>XX</a:t>
            </a:r>
            <a:endParaRPr altLang="en-US" dirty="0" lang="zh-CN"/>
          </a:p>
        </p:txBody>
      </p:sp>
    </p:spTree>
    <p:custDataLst>
      <p:tags r:id="rId5"/>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3"/>
  <p:tag name="KSO_WM_UNIT_LAYERLEVEL" val="1"/>
  <p:tag name="KSO_WM_TAG_VERSION" val="1.0"/>
  <p:tag name="KSO_WM_BEAUTIFY_FLAG" val="#wm#"/>
  <p:tag name="KSO_WM_UNIT_PRESET_TEXT" val="公司名占位符"/>
  <p:tag name="KSO_WM_UNIT_NOCLEAR" val="0"/>
  <p:tag name="KSO_WM_UNIT_VALUE" val="11"/>
  <p:tag name="KSO_WM_UNIT_TYPE" val="f"/>
  <p:tag name="KSO_WM_UNIT_INDEX" val="3"/>
  <p:tag name="KSO_WM_UNIT_SUBTYPE" val="g"/>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3*i*1"/>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3*i*2"/>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4*i*2"/>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4*i*3"/>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4*i*4"/>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4*i*5"/>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4*i*6"/>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2"/>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a*1_1_1"/>
  <p:tag name="KSO_WM_UNIT_LAYERLEVEL" val="1_1_1"/>
  <p:tag name="KSO_WM_TAG_VERSION" val="1.0"/>
  <p:tag name="KSO_WM_BEAUTIFY_FLAG" val="#wm#"/>
  <p:tag name="KSO_WM_UNIT_PRESET_TEXT" val="单击此处编辑母版文本样式"/>
  <p:tag name="KSO_WM_UNIT_NOCLEAR" val="0"/>
  <p:tag name="KSO_WM_UNIT_TYPE" val="l_h_a"/>
  <p:tag name="KSO_WM_UNIT_INDEX" val="1_1_1"/>
  <p:tag name="KSO_WM_UNIT_ISCONTENTSTITLE" val="0"/>
  <p:tag name="KSO_WM_UNIT_ISNUMDGMTITLE" val="0"/>
  <p:tag name="KSO_WM_UNIT_VALUE" val="19"/>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f*1_1_1"/>
  <p:tag name="KSO_WM_UNIT_LAYERLEVEL" val="1_1_1"/>
  <p:tag name="KSO_WM_TAG_VERSION" val="1.0"/>
  <p:tag name="KSO_WM_BEAUTIFY_FLAG" val="#wm#"/>
  <p:tag name="KSO_WM_UNIT_SUBTYPE" val="a"/>
  <p:tag name="KSO_WM_UNIT_PRESET_TEXT" val="单击此处编辑母版文本样式 二级 三级 四级 五级"/>
  <p:tag name="KSO_WM_UNIT_NOCLEAR" val="0"/>
  <p:tag name="KSO_WM_UNIT_TYPE" val="l_h_f"/>
  <p:tag name="KSO_WM_UNIT_INDEX" val="1_1_1"/>
  <p:tag name="KSO_WM_UNIT_VALUE" val="128"/>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a*1_2_1"/>
  <p:tag name="KSO_WM_UNIT_LAYERLEVEL" val="1_1_1"/>
  <p:tag name="KSO_WM_TAG_VERSION" val="1.0"/>
  <p:tag name="KSO_WM_BEAUTIFY_FLAG" val="#wm#"/>
  <p:tag name="KSO_WM_UNIT_PRESET_TEXT" val="单击此处编辑母版文本样式"/>
  <p:tag name="KSO_WM_UNIT_NOCLEAR" val="0"/>
  <p:tag name="KSO_WM_UNIT_TYPE" val="l_h_a"/>
  <p:tag name="KSO_WM_UNIT_INDEX" val="1_2_1"/>
  <p:tag name="KSO_WM_UNIT_ISCONTENTSTITLE" val="0"/>
  <p:tag name="KSO_WM_UNIT_ISNUMDGMTITLE" val="0"/>
  <p:tag name="KSO_WM_UNIT_VALUE" val="19"/>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f*1_2_1"/>
  <p:tag name="KSO_WM_UNIT_LAYERLEVEL" val="1_1_1"/>
  <p:tag name="KSO_WM_TAG_VERSION" val="1.0"/>
  <p:tag name="KSO_WM_BEAUTIFY_FLAG" val="#wm#"/>
  <p:tag name="KSO_WM_UNIT_SUBTYPE" val="a"/>
  <p:tag name="KSO_WM_UNIT_PRESET_TEXT" val="单击此处编辑母版文本样式 二级 三级 四级 五级"/>
  <p:tag name="KSO_WM_UNIT_NOCLEAR" val="0"/>
  <p:tag name="KSO_WM_UNIT_TYPE" val="l_h_f"/>
  <p:tag name="KSO_WM_UNIT_INDEX" val="1_2_1"/>
  <p:tag name="KSO_WM_UNIT_VALUE" val="128"/>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1*i*2"/>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1*i*3"/>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11*i*4"/>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1*i*5"/>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11*i*6"/>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3"/>
  <p:tag name="KSO_WM_UNIT_LAYERLEVEL" val="1"/>
  <p:tag name="KSO_WM_TAG_VERSION" val="1.0"/>
  <p:tag name="KSO_WM_BEAUTIFY_FLAG" val="#wm#"/>
  <p:tag name="KSO_WM_UNIT_PRESET_TEXT" val="公司名占位符"/>
  <p:tag name="KSO_WM_UNIT_NOCLEAR" val="0"/>
  <p:tag name="KSO_WM_UNIT_VALUE" val="10"/>
  <p:tag name="KSO_WM_UNIT_TYPE" val="f"/>
  <p:tag name="KSO_WM_UNIT_INDEX" val="3"/>
  <p:tag name="KSO_WM_UNIT_SUBTYPE" val="g"/>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2"/>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2"/>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1*i*7"/>
  <p:tag name="KSO_WM_UNIT_LAYERLEVEL" val="1"/>
  <p:tag name="KSO_WM_TAG_VERSION" val="1.0"/>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1*i*8"/>
  <p:tag name="KSO_WM_UNIT_LAYERLEVEL" val="1"/>
  <p:tag name="KSO_WM_TAG_VERSION" val="1.0"/>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9"/>
  <p:tag name="KSO_WM_UNIT_ID" val="_11*i*9"/>
  <p:tag name="KSO_WM_UNIT_LAYERLEVEL" val="1"/>
  <p:tag name="KSO_WM_TAG_VERSION" val="1.0"/>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0*i*1"/>
  <p:tag name="KSO_WM_UNIT_LAYERLEVEL" val="1"/>
  <p:tag name="KSO_WM_TAG_VERSION" val="1.0"/>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987"/>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987"/>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2.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87"/>
  <p:tag name="KSO_WM_TEMPLATE_THUMBS_INDEX" val="1、9"/>
</p:tagLst>
</file>

<file path=ppt/tags/tag93.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87_1*a*1"/>
  <p:tag name="KSO_WM_TEMPLATE_CATEGORY" val="custom"/>
  <p:tag name="KSO_WM_TEMPLATE_INDEX" val="20230987"/>
  <p:tag name="KSO_WM_UNIT_LAYERLEVEL" val="1"/>
  <p:tag name="KSO_WM_TAG_VERSION" val="1.0"/>
  <p:tag name="KSO_WM_BEAUTIFY_FLAG" val="#wm#"/>
  <p:tag name="KSO_WM_UNIT_PRESET_TEXT" val="单击此处添加标题"/>
</p:tagLst>
</file>

<file path=ppt/tags/tag94.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87_1*b*1"/>
  <p:tag name="KSO_WM_TEMPLATE_CATEGORY" val="custom"/>
  <p:tag name="KSO_WM_TEMPLATE_INDEX" val="20230987"/>
  <p:tag name="KSO_WM_UNIT_LAYERLEVEL" val="1"/>
  <p:tag name="KSO_WM_TAG_VERSION" val="1.0"/>
  <p:tag name="KSO_WM_BEAUTIFY_FLAG" val="#wm#"/>
  <p:tag name="KSO_WM_UNIT_PRESET_TEXT" val="WPS,a click to unlimited possibilities"/>
</p:tagLst>
</file>

<file path=ppt/tags/tag95.xml><?xml version="1.0" encoding="utf-8"?>
<p:tagLst xmlns:p="http://schemas.openxmlformats.org/presentationml/2006/main">
  <p:tag name="KSO_WM_UNIT_SUBTYPE" val="g"/>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1"/>
  <p:tag name="KSO_WM_UNIT_ID" val="custom20230987_1*f*1"/>
  <p:tag name="KSO_WM_TEMPLATE_CATEGORY" val="custom"/>
  <p:tag name="KSO_WM_TEMPLATE_INDEX" val="20230987"/>
  <p:tag name="KSO_WM_UNIT_LAYERLEVEL" val="1"/>
  <p:tag name="KSO_WM_TAG_VERSION" val="1.0"/>
  <p:tag name="KSO_WM_BEAUTIFY_FLAG" val="#wm#"/>
  <p:tag name="KSO_WM_UNIT_PRESET_TEXT" val="YOUR LOGO"/>
</p:tagLst>
</file>

<file path=ppt/tags/tag96.xml><?xml version="1.0" encoding="utf-8"?>
<p:tagLst xmlns:p="http://schemas.openxmlformats.org/presentationml/2006/main">
  <p:tag name="KSO_WM_UNIT_SUBTYPE" val="c"/>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3"/>
  <p:tag name="KSO_WM_UNIT_ID" val="custom20230987_1*f*3"/>
  <p:tag name="KSO_WM_TEMPLATE_CATEGORY" val="custom"/>
  <p:tag name="KSO_WM_TEMPLATE_INDEX" val="20230987"/>
  <p:tag name="KSO_WM_UNIT_LAYERLEVEL" val="1"/>
  <p:tag name="KSO_WM_TAG_VERSION" val="1.0"/>
  <p:tag name="KSO_WM_BEAUTIFY_FLAG" val="#wm#"/>
  <p:tag name="KSO_WM_UNIT_PRESET_TEXT" val="时间：20XX-XX-XX"/>
</p:tagLst>
</file>

<file path=ppt/tags/tag97.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2"/>
  <p:tag name="KSO_WM_UNIT_ID" val="custom20230987_1*f*2"/>
  <p:tag name="KSO_WM_TEMPLATE_CATEGORY" val="custom"/>
  <p:tag name="KSO_WM_TEMPLATE_INDEX" val="20230987"/>
  <p:tag name="KSO_WM_UNIT_LAYERLEVEL" val="1"/>
  <p:tag name="KSO_WM_TAG_VERSION" val="1.0"/>
  <p:tag name="KSO_WM_BEAUTIFY_FLAG" val="#wm#"/>
  <p:tag name="KSO_WM_UNIT_PRESET_TEXT" val="汇报人：WPS"/>
</p:tagLst>
</file>

<file path=ppt/tags/tag98.xml><?xml version="1.0" encoding="utf-8"?>
<p:tagLst xmlns:p="http://schemas.openxmlformats.org/presentationml/2006/main">
  <p:tag name="KSO_WM_SLIDE_ID" val="custom20230987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87"/>
  <p:tag name="KSO_WM_SLIDE_LAYOUT" val="a_b_f"/>
  <p:tag name="KSO_WM_SLIDE_LAYOUT_CNT" val="1_1_3"/>
  <p:tag name="KSO_WM_SLIDE_TYPE" val="title"/>
  <p:tag name="KSO_WM_SLIDE_SUBTYPE" val="pureTxt"/>
  <p:tag name="KSO_WM_TEMPLATE_THUMBS_INDEX" val="1、9"/>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5*a*1"/>
  <p:tag name="KSO_WM_TEMPLATE_CATEGORY" val="custom"/>
  <p:tag name="KSO_WM_TEMPLATE_INDEX" val="20230987"/>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10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custom20230987_5*l_i*1_1"/>
  <p:tag name="KSO_WM_TEMPLATE_CATEGORY" val="custom"/>
  <p:tag name="KSO_WM_TEMPLATE_INDEX" val="20230987"/>
  <p:tag name="KSO_WM_UNIT_LAYERLEVEL" val="1_1"/>
  <p:tag name="KSO_WM_TAG_VERSION" val="1.0"/>
  <p:tag name="KSO_WM_BEAUTIFY_FLAG" val="#wm#"/>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4300000071525574},&quot;type&quot;:1},&quot;shadow&quot;:{&quot;brightness&quot;:0,&quot;colorType&quot;:1,&quot;foreColorIndex&quot;:5,&quot;transparency&quot;:0.779999971389770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custom20230987_5*l_h_i*1_2_1"/>
  <p:tag name="KSO_WM_TEMPLATE_CATEGORY" val="custom"/>
  <p:tag name="KSO_WM_TEMPLATE_INDEX" val="20230987"/>
  <p:tag name="KSO_WM_UNIT_LAYERLEVEL" val="1_1_1"/>
  <p:tag name="KSO_WM_TAG_VERSION" val="1.0"/>
  <p:tag name="KSO_WM_BEAUTIFY_FLAG" val="#wm#"/>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gradient&quot;:[{&quot;brightness&quot;:0,&quot;colorType&quot;:1,&quot;foreColorIndex&quot;:14,&quot;pos&quot;:0,&quot;transparency&quot;:0},{&quot;brightness&quot;:0.6000000238418579,&quot;colorType&quot;:1,&quot;foreColorIndex&quot;:5,&quot;pos&quot;:0.5,&quot;transparency&quot;:0},{&quot;brightness&quot;:0.800000011920929,&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custom20230987_5*l_h_i*1_3_1"/>
  <p:tag name="KSO_WM_TEMPLATE_CATEGORY" val="custom"/>
  <p:tag name="KSO_WM_TEMPLATE_INDEX" val="20230987"/>
  <p:tag name="KSO_WM_UNIT_LAYERLEVEL" val="1_1_1"/>
  <p:tag name="KSO_WM_TAG_VERSION" val="1.0"/>
  <p:tag name="KSO_WM_BEAUTIFY_FLAG" val="#wm#"/>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gradient&quot;:[{&quot;brightness&quot;:0,&quot;colorType&quot;:1,&quot;foreColorIndex&quot;:14,&quot;pos&quot;:0,&quot;transparency&quot;:0},{&quot;brightness&quot;:0.6000000238418579,&quot;colorType&quot;:1,&quot;foreColorIndex&quot;:5,&quot;pos&quot;:0.5,&quot;transparency&quot;:0},{&quot;brightness&quot;:0.800000011920929,&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custom20230987_5*l_h_i*1_4_1"/>
  <p:tag name="KSO_WM_TEMPLATE_CATEGORY" val="custom"/>
  <p:tag name="KSO_WM_TEMPLATE_INDEX" val="20230987"/>
  <p:tag name="KSO_WM_UNIT_LAYERLEVEL" val="1_1_1"/>
  <p:tag name="KSO_WM_TAG_VERSION" val="1.0"/>
  <p:tag name="KSO_WM_BEAUTIFY_FLAG" val="#wm#"/>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gradient&quot;:[{&quot;brightness&quot;:0,&quot;colorType&quot;:1,&quot;foreColorIndex&quot;:14,&quot;pos&quot;:0,&quot;transparency&quot;:0},{&quot;brightness&quot;:0.6000000238418579,&quot;colorType&quot;:1,&quot;foreColorIndex&quot;:5,&quot;pos&quot;:0.5,&quot;transparency&quot;:0},{&quot;brightness&quot;:0.800000011920929,&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87_5*l_h_i*1_1_1"/>
  <p:tag name="KSO_WM_TEMPLATE_CATEGORY" val="custom"/>
  <p:tag name="KSO_WM_TEMPLATE_INDEX" val="2023098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87_5*l_h_a*1_1_1"/>
  <p:tag name="KSO_WM_TEMPLATE_CATEGORY" val="custom"/>
  <p:tag name="KSO_WM_TEMPLATE_INDEX" val="2023098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987_5*l_h_i*1_3_2"/>
  <p:tag name="KSO_WM_TEMPLATE_CATEGORY" val="custom"/>
  <p:tag name="KSO_WM_TEMPLATE_INDEX" val="2023098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87_5*l_h_a*1_3_1"/>
  <p:tag name="KSO_WM_TEMPLATE_CATEGORY" val="custom"/>
  <p:tag name="KSO_WM_TEMPLATE_INDEX" val="2023098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987_5*l_h_i*1_2_2"/>
  <p:tag name="KSO_WM_TEMPLATE_CATEGORY" val="custom"/>
  <p:tag name="KSO_WM_TEMPLATE_INDEX" val="2023098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87_5*l_h_a*1_2_1"/>
  <p:tag name="KSO_WM_TEMPLATE_CATEGORY" val="custom"/>
  <p:tag name="KSO_WM_TEMPLATE_INDEX" val="2023098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987_5*l_h_i*1_4_2"/>
  <p:tag name="KSO_WM_TEMPLATE_CATEGORY" val="custom"/>
  <p:tag name="KSO_WM_TEMPLATE_INDEX" val="2023098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87_5*l_h_a*1_4_1"/>
  <p:tag name="KSO_WM_TEMPLATE_CATEGORY" val="custom"/>
  <p:tag name="KSO_WM_TEMPLATE_INDEX" val="2023098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87_5*l_h_i*1_5_1"/>
  <p:tag name="KSO_WM_TEMPLATE_CATEGORY" val="custom"/>
  <p:tag name="KSO_WM_TEMPLATE_INDEX" val="2023098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87_5*l_h_a*1_5_1"/>
  <p:tag name="KSO_WM_TEMPLATE_CATEGORY" val="custom"/>
  <p:tag name="KSO_WM_TEMPLATE_INDEX" val="2023098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custom20230987_5*l_h_i*1_5_2"/>
  <p:tag name="KSO_WM_TEMPLATE_CATEGORY" val="custom"/>
  <p:tag name="KSO_WM_TEMPLATE_INDEX" val="20230987"/>
  <p:tag name="KSO_WM_UNIT_LAYERLEVEL" val="1_1_1"/>
  <p:tag name="KSO_WM_TAG_VERSION" val="1.0"/>
  <p:tag name="KSO_WM_BEAUTIFY_FLAG" val="#wm#"/>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gradient&quot;:[{&quot;brightness&quot;:0,&quot;colorType&quot;:1,&quot;foreColorIndex&quot;:14,&quot;pos&quot;:0,&quot;transparency&quot;:0},{&quot;brightness&quot;:0.6000000238418579,&quot;colorType&quot;:1,&quot;foreColorIndex&quot;:5,&quot;pos&quot;:0.5,&quot;transparency&quot;:0},{&quot;brightness&quot;:0.800000011920929,&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5.xml><?xml version="1.0" encoding="utf-8"?>
<p:tagLst xmlns:p="http://schemas.openxmlformats.org/presentationml/2006/main">
  <p:tag name="KSO_WM_SLIDE_ID" val="custom20230987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987"/>
  <p:tag name="KSO_WM_SLIDE_LAYOUT" val="a_l"/>
  <p:tag name="KSO_WM_SLIDE_LAYOUT_CNT" val="1_1"/>
  <p:tag name="KSO_WM_SLIDE_TYPE" val="contents"/>
  <p:tag name="KSO_WM_SLIDE_SUBTYPE" val="diag"/>
  <p:tag name="KSO_WM_DIAGRAM_GROUP_CODE" val="l1-1"/>
  <p:tag name="KSO_WM_SLIDE_DIAGTYPE" val="l"/>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1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1"/>
</p:tagLst>
</file>

<file path=ppt/tags/tag118.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1*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1*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1*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1*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1*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1*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1_1"/>
  <p:tag name="KSO_WM_UNIT_ID" val="diagram20231677_3*l_h_i*1_1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9000015258789,&quot;width&quot;:863.7000122070312}"/>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7_3*l_h_f*1_1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9000015258789,&quot;width&quot;:863.7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4_1"/>
  <p:tag name="KSO_WM_UNIT_ID" val="diagram20231677_3*l_h_i*1_4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9000015258789,&quot;width&quot;:863.7000122070312}"/>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7_3*l_h_f*1_4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9000015258789,&quot;width&quot;:863.7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2_1"/>
  <p:tag name="KSO_WM_UNIT_ID" val="diagram20231677_3*l_h_i*1_2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9000015258789,&quot;width&quot;:863.7000122070312}"/>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7_3*l_h_f*1_2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9000015258789,&quot;width&quot;:863.7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3_1"/>
  <p:tag name="KSO_WM_UNIT_ID" val="diagram20231677_3*l_h_i*1_3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9000015258789,&quot;width&quot;:863.7000122070312}"/>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7_3*l_h_f*1_3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9000015258789,&quot;width&quot;:863.7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5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2"/>
</p:tagLst>
</file>

<file path=ppt/tags/tag151.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15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655_3*l_h_i*1_1_3"/>
  <p:tag name="KSO_WM_TEMPLATE_CATEGORY" val="diagram"/>
  <p:tag name="KSO_WM_TEMPLATE_INDEX" val="20231655"/>
  <p:tag name="KSO_WM_UNIT_LAYERLEVEL" val="1_1_1"/>
  <p:tag name="KSO_WM_TAG_VERSION" val="3.0"/>
  <p:tag name="KSO_WM_BEAUTIFY_FLAG" val="#wm#"/>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373.4757385253906,&quot;width&quot;:865.0152587890625}"/>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55_3*l_h_i*1_1_1"/>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4757385253906,&quot;width&quot;:865.0152587890625}"/>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55_3*l_h_i*1_1_2"/>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4757385253906,&quot;width&quot;:865.0152587890625}"/>
  <p:tag name="KSO_WM_DIAGRAM_COLOR_MATCH_VALUE" val="{&quot;shape&quot;:{&quot;fill&quot;:{&quot;gradient&quot;:[{&quot;brightness&quot;:0,&quot;colorType&quot;:1,&quot;foreColorIndex&quot;:5,&quot;pos&quot;:0.33000001311302185,&quot;transparency&quot;:0},{&quot;brightness&quot;:0.4000000059604645,&quot;colorType&quot;:1,&quot;foreColorIndex&quot;:5,&quot;pos&quot;:0,&quot;transparency&quot;:0},{&quot;brightness&quot;:-0.25,&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55_3*l_h_f*1_1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4757385253906,&quot;width&quot;:865.015258789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55_3*l_h_a*1_1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4757385253906,&quot;width&quot;:865.015258789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655_3*l_h_i*1_2_3"/>
  <p:tag name="KSO_WM_TEMPLATE_CATEGORY" val="diagram"/>
  <p:tag name="KSO_WM_TEMPLATE_INDEX" val="20231655"/>
  <p:tag name="KSO_WM_UNIT_LAYERLEVEL" val="1_1_1"/>
  <p:tag name="KSO_WM_TAG_VERSION" val="3.0"/>
  <p:tag name="KSO_WM_BEAUTIFY_FLAG" val="#wm#"/>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373.4757385253906,&quot;width&quot;:865.0152587890625}"/>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55_3*l_h_i*1_2_1"/>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4757385253906,&quot;width&quot;:865.0152587890625}"/>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55_3*l_h_i*1_2_2"/>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4757385253906,&quot;width&quot;:865.0152587890625}"/>
  <p:tag name="KSO_WM_DIAGRAM_COLOR_MATCH_VALUE" val="{&quot;shape&quot;:{&quot;fill&quot;:{&quot;gradient&quot;:[{&quot;brightness&quot;:0,&quot;colorType&quot;:1,&quot;foreColorIndex&quot;:5,&quot;pos&quot;:0.33000001311302185,&quot;transparency&quot;:0},{&quot;brightness&quot;:0.4000000059604645,&quot;colorType&quot;:1,&quot;foreColorIndex&quot;:5,&quot;pos&quot;:0,&quot;transparency&quot;:0},{&quot;brightness&quot;:-0.25,&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55_3*l_h_f*1_2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4757385253906,&quot;width&quot;:865.015258789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55_3*l_h_a*1_2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4757385253906,&quot;width&quot;:865.015258789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655_3*l_h_i*1_3_3"/>
  <p:tag name="KSO_WM_TEMPLATE_CATEGORY" val="diagram"/>
  <p:tag name="KSO_WM_TEMPLATE_INDEX" val="20231655"/>
  <p:tag name="KSO_WM_UNIT_LAYERLEVEL" val="1_1_1"/>
  <p:tag name="KSO_WM_TAG_VERSION" val="3.0"/>
  <p:tag name="KSO_WM_BEAUTIFY_FLAG" val="#wm#"/>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373.4757385253906,&quot;width&quot;:865.0152587890625}"/>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655_3*l_h_i*1_3_1"/>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4757385253906,&quot;width&quot;:865.0152587890625}"/>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655_3*l_h_i*1_3_2"/>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4757385253906,&quot;width&quot;:865.0152587890625}"/>
  <p:tag name="KSO_WM_DIAGRAM_COLOR_MATCH_VALUE" val="{&quot;shape&quot;:{&quot;fill&quot;:{&quot;gradient&quot;:[{&quot;brightness&quot;:0,&quot;colorType&quot;:1,&quot;foreColorIndex&quot;:5,&quot;pos&quot;:0.33000001311302185,&quot;transparency&quot;:0},{&quot;brightness&quot;:0.4000000059604645,&quot;colorType&quot;:1,&quot;foreColorIndex&quot;:5,&quot;pos&quot;:0,&quot;transparency&quot;:0},{&quot;brightness&quot;:-0.25,&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55_3*l_h_f*1_3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4757385253906,&quot;width&quot;:865.015258789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55_3*l_h_a*1_3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4757385253906,&quot;width&quot;:865.015258789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655_3*l_h_i*1_4_3"/>
  <p:tag name="KSO_WM_TEMPLATE_CATEGORY" val="diagram"/>
  <p:tag name="KSO_WM_TEMPLATE_INDEX" val="20231655"/>
  <p:tag name="KSO_WM_UNIT_LAYERLEVEL" val="1_1_1"/>
  <p:tag name="KSO_WM_TAG_VERSION" val="3.0"/>
  <p:tag name="KSO_WM_BEAUTIFY_FLAG" val="#wm#"/>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373.4757385253906,&quot;width&quot;:865.0152587890625}"/>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655_3*l_h_i*1_4_1"/>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4757385253906,&quot;width&quot;:865.0152587890625}"/>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655_3*l_h_i*1_4_2"/>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4757385253906,&quot;width&quot;:865.0152587890625}"/>
  <p:tag name="KSO_WM_DIAGRAM_COLOR_MATCH_VALUE" val="{&quot;shape&quot;:{&quot;fill&quot;:{&quot;gradient&quot;:[{&quot;brightness&quot;:0,&quot;colorType&quot;:1,&quot;foreColorIndex&quot;:5,&quot;pos&quot;:0.33000001311302185,&quot;transparency&quot;:0},{&quot;brightness&quot;:0.4000000059604645,&quot;colorType&quot;:1,&quot;foreColorIndex&quot;:5,&quot;pos&quot;:0,&quot;transparency&quot;:0},{&quot;brightness&quot;:-0.25,&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55_3*l_h_f*1_4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4757385253906,&quot;width&quot;:865.015258789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55_3*l_h_a*1_4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4757385253906,&quot;width&quot;:865.015258789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9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3"/>
</p:tagLst>
</file>

<file path=ppt/tags/tag194.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25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4"/>
</p:tagLst>
</file>

<file path=ppt/tags/tag253.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28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5"/>
</p:tagLst>
</file>

<file path=ppt/tags/tag288.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9*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9*f*2"/>
  <p:tag name="KSO_WM_TEMPLATE_CATEGORY" val="custom"/>
  <p:tag name="KSO_WM_TEMPLATE_INDEX" val="20230987"/>
  <p:tag name="KSO_WM_UNIT_LAYERLEVEL" val="1"/>
  <p:tag name="KSO_WM_TAG_VERSION" val="1.0"/>
  <p:tag name="KSO_WM_BEAUTIFY_FLAG" val="#wm#"/>
  <p:tag name="KSO_WM_UNIT_NOCLEAR" val="0"/>
  <p:tag name="KSO_WM_UNIT_VALUE" val="10"/>
  <p:tag name="KSO_WM_UNIT_TYPE" val="f"/>
  <p:tag name="KSO_WM_UNIT_INDEX" val="2"/>
  <p:tag name="KSO_WM_UNIT_SUBTYPE" val="g"/>
  <p:tag name="KSO_WM_UNIT_PRESET_TEXT" val="稻壳学院"/>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9*f*1"/>
  <p:tag name="KSO_WM_TEMPLATE_CATEGORY" val="custom"/>
  <p:tag name="KSO_WM_TEMPLATE_INDEX" val="20230987"/>
  <p:tag name="KSO_WM_UNIT_LAYERLEVEL" val="1"/>
  <p:tag name="KSO_WM_TAG_VERSION" val="1.0"/>
  <p:tag name="KSO_WM_BEAUTIFY_FLAG" val="#wm#"/>
  <p:tag name="KSO_WM_UNIT_SUBTYPE" val="c"/>
  <p:tag name="KSO_WM_UNIT_NOCLEAR" val="0"/>
  <p:tag name="KSO_WM_UNIT_VALUE" val="8"/>
  <p:tag name="KSO_WM_UNIT_TYPE" val="f"/>
  <p:tag name="KSO_WM_UNIT_INDEX" val="1"/>
  <p:tag name="KSO_WM_UNIT_PRESET_TEXT" val="汇报时间：20XX/01/01"/>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9*f*3"/>
  <p:tag name="KSO_WM_TEMPLATE_CATEGORY" val="custom"/>
  <p:tag name="KSO_WM_TEMPLATE_INDEX" val="20230987"/>
  <p:tag name="KSO_WM_UNIT_LAYERLEVEL" val="1"/>
  <p:tag name="KSO_WM_TAG_VERSION" val="1.0"/>
  <p:tag name="KSO_WM_BEAUTIFY_FLAG" val="#wm#"/>
  <p:tag name="KSO_WM_UNIT_SUBTYPE" val="b"/>
  <p:tag name="KSO_WM_UNIT_NOCLEAR" val="0"/>
  <p:tag name="KSO_WM_UNIT_VALUE" val="72"/>
  <p:tag name="KSO_WM_UNIT_TYPE" val="f"/>
  <p:tag name="KSO_WM_UNIT_INDEX" val="3"/>
  <p:tag name="KSO_WM_UNIT_PRESET_TEXT" val="汇报人：WPS"/>
</p:tagLst>
</file>

<file path=ppt/tags/tag337.xml><?xml version="1.0" encoding="utf-8"?>
<p:tagLst xmlns:p="http://schemas.openxmlformats.org/presentationml/2006/main">
  <p:tag name="KSO_WM_SLIDE_ID" val="custom202309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87"/>
  <p:tag name="KSO_WM_SLIDE_TYPE" val="endPage"/>
  <p:tag name="KSO_WM_SLIDE_SUBTYPE" val="pureTxt"/>
  <p:tag name="KSO_WM_SLIDE_LAYOUT" val="a_f"/>
  <p:tag name="KSO_WM_SLIDE_LAYOUT_CNT" val="1_3"/>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41">
      <a:dk1>
        <a:srgbClr val="000000"/>
      </a:dk1>
      <a:lt1>
        <a:srgbClr val="FFFFFF"/>
      </a:lt1>
      <a:dk2>
        <a:srgbClr val="08173E"/>
      </a:dk2>
      <a:lt2>
        <a:srgbClr val="E1F3FF"/>
      </a:lt2>
      <a:accent1>
        <a:srgbClr val="0099FF"/>
      </a:accent1>
      <a:accent2>
        <a:srgbClr val="1088F9"/>
      </a:accent2>
      <a:accent3>
        <a:srgbClr val="2076F3"/>
      </a:accent3>
      <a:accent4>
        <a:srgbClr val="3065EC"/>
      </a:accent4>
      <a:accent5>
        <a:srgbClr val="4053E6"/>
      </a:accent5>
      <a:accent6>
        <a:srgbClr val="5042E0"/>
      </a:accent6>
      <a:hlink>
        <a:srgbClr val="0563C1"/>
      </a:hlink>
      <a:folHlink>
        <a:srgbClr val="954F72"/>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0">
              <a:schemeClr val="accent1">
                <a:alpha val="33000"/>
              </a:schemeClr>
            </a:gs>
            <a:gs pos="95000">
              <a:schemeClr val="accent1"/>
            </a:gs>
          </a:gsLst>
          <a:lin ang="2700000" scaled="1"/>
        </a:gradFill>
        <a:ln>
          <a:noFill/>
          <a:prstDash val="solid"/>
        </a:ln>
      </a:spPr>
      <a:bodyPr anchor="ctr" rtlCol="0" wrap="square">
        <a:noAutofit/>
      </a:bodyPr>
      <a:lstStyle>
        <a:defPPr algn="ctr">
          <a:defRPr>
            <a:ea typeface="微软雅黑" panose="020B0503020204020204" charset="-122"/>
            <a:cs typeface="微软雅黑" panose="020B0503020204020204" charset="-122"/>
          </a:defRPr>
        </a:defPPr>
      </a:lstStyle>
      <a:style>
        <a:lnRef idx="2">
          <a:schemeClr val="accent1">
            <a:shade val="50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rtlCol="0" wrap="none">
        <a:spAutoFit/>
      </a:bodyPr>
      <a:lstStyle>
        <a:defPPr algn="l">
          <a:defRPr dirty="0" err="1" smtClean="0">
            <a:solidFill>
              <a:schemeClr val="accent1"/>
            </a:solidFill>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GM1910</dc:creator>
  <dcterms:created xsi:type="dcterms:W3CDTF">2024-01-03T14:42:56Z</dcterms:created>
  <dcterms:modified xsi:type="dcterms:W3CDTF">2024-01-03T14:42:56Z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077d1666835c46a09861bef7f94ed031_21</vt:lpwstr>
  </property>
</Properties>
</file>