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533" r:id="rId1"/>
    <p:sldMasterId id="2147490570" r:id="rId2"/>
  </p:sldMasterIdLst>
  <p:notesMasterIdLst>
    <p:notesMasterId r:id="rId3"/>
  </p:notesMasterIdLst>
  <p:sldIdLst>
    <p:sldId id="3478" r:id="rId4"/>
    <p:sldId id="3483" r:id="rId5"/>
    <p:sldId id="3487" r:id="rId6"/>
    <p:sldId id="3490" r:id="rId7"/>
    <p:sldId id="3493" r:id="rId8"/>
    <p:sldId id="3496" r:id="rId9"/>
    <p:sldId id="3499" r:id="rId10"/>
    <p:sldId id="3502" r:id="rId11"/>
    <p:sldId id="3505" r:id="rId12"/>
    <p:sldId id="3508" r:id="rId13"/>
    <p:sldId id="3511" r:id="rId14"/>
    <p:sldId id="3514" r:id="rId15"/>
    <p:sldId id="3517" r:id="rId16"/>
    <p:sldId id="3520" r:id="rId17"/>
    <p:sldId id="3523" r:id="rId18"/>
    <p:sldId id="3526" r:id="rId19"/>
    <p:sldId id="3529" r:id="rId20"/>
    <p:sldId id="3532" r:id="rId21"/>
    <p:sldId id="3535" r:id="rId22"/>
    <p:sldId id="3538" r:id="rId23"/>
    <p:sldId id="3541" r:id="rId24"/>
    <p:sldId id="3544" r:id="rId25"/>
    <p:sldId id="3547" r:id="rId26"/>
    <p:sldId id="3550" r:id="rId27"/>
    <p:sldId id="3553" r:id="rId28"/>
    <p:sldId id="3556" r:id="rId29"/>
    <p:sldId id="3559"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534" r:id="rId1"/>
    <p:sldLayoutId id="2147490535" r:id="rId2"/>
    <p:sldLayoutId id="2147490536" r:id="rId3"/>
    <p:sldLayoutId id="2147490537" r:id="rId4"/>
    <p:sldLayoutId id="2147490538" r:id="rId5"/>
    <p:sldLayoutId id="2147490539" r:id="rId6"/>
    <p:sldLayoutId id="2147490540" r:id="rId7"/>
    <p:sldLayoutId id="2147490541" r:id="rId8"/>
    <p:sldLayoutId id="2147490542" r:id="rId9"/>
    <p:sldLayoutId id="2147490543" r:id="rId10"/>
    <p:sldLayoutId id="214749054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0571" r:id="rId1"/>
    <p:sldLayoutId id="2147490572" r:id="rId2"/>
    <p:sldLayoutId id="2147490573" r:id="rId3"/>
    <p:sldLayoutId id="2147490574" r:id="rId4"/>
    <p:sldLayoutId id="2147490575" r:id="rId5"/>
    <p:sldLayoutId id="2147490576" r:id="rId6"/>
    <p:sldLayoutId id="2147490577" r:id="rId7"/>
    <p:sldLayoutId id="2147490578" r:id="rId8"/>
    <p:sldLayoutId id="2147490579" r:id="rId9"/>
    <p:sldLayoutId id="2147490580" r:id="rId10"/>
    <p:sldLayoutId id="2147490581"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tags" Target="../tags/tag734.xml"/><Relationship Id="rId5" Type="http://schemas.openxmlformats.org/officeDocument/2006/relationships/tags" Target="../tags/tag735.xml"/><Relationship Id="rId6" Type="http://schemas.openxmlformats.org/officeDocument/2006/relationships/tags" Target="../tags/tag736.xml"/><Relationship Id="rId7" Type="http://schemas.openxmlformats.org/officeDocument/2006/relationships/tags" Target="../tags/tag737.xml"/><Relationship Id="rId8" Type="http://schemas.openxmlformats.org/officeDocument/2006/relationships/tags" Target="../tags/tag738.xml"/><Relationship Id="rId9" Type="http://schemas.openxmlformats.org/officeDocument/2006/relationships/tags" Target="../tags/tag739.xml"/><Relationship Id="rId10" Type="http://schemas.openxmlformats.org/officeDocument/2006/relationships/tags" Target="../tags/tag740.xml"/><Relationship Id="rId11" Type="http://schemas.openxmlformats.org/officeDocument/2006/relationships/tags" Target="../tags/tag741.xml"/><Relationship Id="rId12" Type="http://schemas.openxmlformats.org/officeDocument/2006/relationships/tags" Target="../tags/tag7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43.xml"/><Relationship Id="rId2" Type="http://schemas.openxmlformats.org/officeDocument/2006/relationships/tags" Target="../tags/tag744.xml"/><Relationship Id="rId3" Type="http://schemas.openxmlformats.org/officeDocument/2006/relationships/tags" Target="../tags/tag745.xml"/><Relationship Id="rId4" Type="http://schemas.openxmlformats.org/officeDocument/2006/relationships/tags" Target="../tags/tag746.xml"/><Relationship Id="rId5" Type="http://schemas.openxmlformats.org/officeDocument/2006/relationships/tags" Target="../tags/tag747.xml"/><Relationship Id="rId6" Type="http://schemas.openxmlformats.org/officeDocument/2006/relationships/tags" Target="../tags/tag748.xml"/><Relationship Id="rId7" Type="http://schemas.openxmlformats.org/officeDocument/2006/relationships/tags" Target="../tags/tag749.xml"/><Relationship Id="rId8" Type="http://schemas.openxmlformats.org/officeDocument/2006/relationships/tags" Target="../tags/tag750.xml"/><Relationship Id="rId9" Type="http://schemas.openxmlformats.org/officeDocument/2006/relationships/tags" Target="../tags/tag751.xml"/><Relationship Id="rId1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52.xml"/><Relationship Id="rId2" Type="http://schemas.openxmlformats.org/officeDocument/2006/relationships/tags" Target="../tags/tag753.xml"/><Relationship Id="rId3" Type="http://schemas.openxmlformats.org/officeDocument/2006/relationships/tags" Target="../tags/tag754.xml"/><Relationship Id="rId4" Type="http://schemas.openxmlformats.org/officeDocument/2006/relationships/tags" Target="../tags/tag755.xml"/><Relationship Id="rId5" Type="http://schemas.openxmlformats.org/officeDocument/2006/relationships/tags" Target="../tags/tag756.xml"/><Relationship Id="rId6" Type="http://schemas.openxmlformats.org/officeDocument/2006/relationships/tags" Target="../tags/tag757.xml"/><Relationship Id="rId7" Type="http://schemas.openxmlformats.org/officeDocument/2006/relationships/tags" Target="../tags/tag758.xml"/><Relationship Id="rId8" Type="http://schemas.openxmlformats.org/officeDocument/2006/relationships/tags" Target="../tags/tag759.xml"/><Relationship Id="rId9" Type="http://schemas.openxmlformats.org/officeDocument/2006/relationships/tags" Target="../tags/tag760.xml"/><Relationship Id="rId10" Type="http://schemas.openxmlformats.org/officeDocument/2006/relationships/tags" Target="../tags/tag761.xml"/><Relationship Id="rId11" Type="http://schemas.openxmlformats.org/officeDocument/2006/relationships/tags" Target="../tags/tag762.xml"/><Relationship Id="rId12" Type="http://schemas.openxmlformats.org/officeDocument/2006/relationships/tags" Target="../tags/tag76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64.xml"/><Relationship Id="rId2" Type="http://schemas.openxmlformats.org/officeDocument/2006/relationships/tags" Target="../tags/tag765.xml"/><Relationship Id="rId3" Type="http://schemas.openxmlformats.org/officeDocument/2006/relationships/tags" Target="../tags/tag766.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67.xml"/><Relationship Id="rId2" Type="http://schemas.openxmlformats.org/officeDocument/2006/relationships/tags" Target="../tags/tag768.xml"/><Relationship Id="rId3" Type="http://schemas.openxmlformats.org/officeDocument/2006/relationships/tags" Target="../tags/tag769.xml"/><Relationship Id="rId4" Type="http://schemas.openxmlformats.org/officeDocument/2006/relationships/tags" Target="../tags/tag770.xml"/><Relationship Id="rId5" Type="http://schemas.openxmlformats.org/officeDocument/2006/relationships/tags" Target="../tags/tag771.xml"/><Relationship Id="rId6" Type="http://schemas.openxmlformats.org/officeDocument/2006/relationships/tags" Target="../tags/tag772.xml"/><Relationship Id="rId7" Type="http://schemas.openxmlformats.org/officeDocument/2006/relationships/tags" Target="../tags/tag773.xml"/><Relationship Id="rId8" Type="http://schemas.openxmlformats.org/officeDocument/2006/relationships/tags" Target="../tags/tag774.xml"/><Relationship Id="rId9" Type="http://schemas.openxmlformats.org/officeDocument/2006/relationships/tags" Target="../tags/tag775.xml"/><Relationship Id="rId10" Type="http://schemas.openxmlformats.org/officeDocument/2006/relationships/tags" Target="../tags/tag776.xml"/><Relationship Id="rId11" Type="http://schemas.openxmlformats.org/officeDocument/2006/relationships/tags" Target="../tags/tag777.xml"/><Relationship Id="rId12" Type="http://schemas.openxmlformats.org/officeDocument/2006/relationships/tags" Target="../tags/tag778.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79.xml"/><Relationship Id="rId2" Type="http://schemas.openxmlformats.org/officeDocument/2006/relationships/tags" Target="../tags/tag780.xml"/><Relationship Id="rId3" Type="http://schemas.openxmlformats.org/officeDocument/2006/relationships/tags" Target="../tags/tag781.xml"/><Relationship Id="rId4" Type="http://schemas.openxmlformats.org/officeDocument/2006/relationships/tags" Target="../tags/tag782.xml"/><Relationship Id="rId5" Type="http://schemas.openxmlformats.org/officeDocument/2006/relationships/tags" Target="../tags/tag783.xml"/><Relationship Id="rId6" Type="http://schemas.openxmlformats.org/officeDocument/2006/relationships/tags" Target="../tags/tag784.xml"/><Relationship Id="rId7" Type="http://schemas.openxmlformats.org/officeDocument/2006/relationships/tags" Target="../tags/tag785.xml"/><Relationship Id="rId8" Type="http://schemas.openxmlformats.org/officeDocument/2006/relationships/tags" Target="../tags/tag786.xml"/><Relationship Id="rId9" Type="http://schemas.openxmlformats.org/officeDocument/2006/relationships/tags" Target="../tags/tag787.xml"/><Relationship Id="rId10" Type="http://schemas.openxmlformats.org/officeDocument/2006/relationships/tags" Target="../tags/tag788.xml"/><Relationship Id="rId11" Type="http://schemas.openxmlformats.org/officeDocument/2006/relationships/tags" Target="../tags/tag789.xml"/><Relationship Id="rId12" Type="http://schemas.openxmlformats.org/officeDocument/2006/relationships/tags" Target="../tags/tag79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91.xml"/><Relationship Id="rId2" Type="http://schemas.openxmlformats.org/officeDocument/2006/relationships/tags" Target="../tags/tag792.xml"/><Relationship Id="rId3" Type="http://schemas.openxmlformats.org/officeDocument/2006/relationships/tags" Target="../tags/tag793.xml"/><Relationship Id="rId4" Type="http://schemas.openxmlformats.org/officeDocument/2006/relationships/tags" Target="../tags/tag794.xml"/><Relationship Id="rId5" Type="http://schemas.openxmlformats.org/officeDocument/2006/relationships/tags" Target="../tags/tag795.xml"/><Relationship Id="rId6" Type="http://schemas.openxmlformats.org/officeDocument/2006/relationships/tags" Target="../tags/tag796.xml"/><Relationship Id="rId7" Type="http://schemas.openxmlformats.org/officeDocument/2006/relationships/tags" Target="../tags/tag797.xml"/><Relationship Id="rId8" Type="http://schemas.openxmlformats.org/officeDocument/2006/relationships/tags" Target="../tags/tag798.xml"/><Relationship Id="rId9" Type="http://schemas.openxmlformats.org/officeDocument/2006/relationships/tags" Target="../tags/tag799.xml"/><Relationship Id="rId10" Type="http://schemas.openxmlformats.org/officeDocument/2006/relationships/tags" Target="../tags/tag800.xml"/><Relationship Id="rId11" Type="http://schemas.openxmlformats.org/officeDocument/2006/relationships/tags" Target="../tags/tag801.xml"/><Relationship Id="rId12" Type="http://schemas.openxmlformats.org/officeDocument/2006/relationships/tags" Target="../tags/tag80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03.xml"/><Relationship Id="rId2" Type="http://schemas.openxmlformats.org/officeDocument/2006/relationships/tags" Target="../tags/tag804.xml"/><Relationship Id="rId3" Type="http://schemas.openxmlformats.org/officeDocument/2006/relationships/tags" Target="../tags/tag805.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806.xml"/><Relationship Id="rId2" Type="http://schemas.openxmlformats.org/officeDocument/2006/relationships/tags" Target="../tags/tag807.xml"/><Relationship Id="rId3" Type="http://schemas.openxmlformats.org/officeDocument/2006/relationships/tags" Target="../tags/tag808.xml"/><Relationship Id="rId4" Type="http://schemas.openxmlformats.org/officeDocument/2006/relationships/tags" Target="../tags/tag809.xml"/><Relationship Id="rId5" Type="http://schemas.openxmlformats.org/officeDocument/2006/relationships/tags" Target="../tags/tag810.xml"/><Relationship Id="rId6" Type="http://schemas.openxmlformats.org/officeDocument/2006/relationships/tags" Target="../tags/tag811.xml"/><Relationship Id="rId7" Type="http://schemas.openxmlformats.org/officeDocument/2006/relationships/tags" Target="../tags/tag812.xml"/><Relationship Id="rId8" Type="http://schemas.openxmlformats.org/officeDocument/2006/relationships/tags" Target="../tags/tag813.xml"/><Relationship Id="rId9" Type="http://schemas.openxmlformats.org/officeDocument/2006/relationships/tags" Target="../tags/tag814.xml"/><Relationship Id="rId10" Type="http://schemas.openxmlformats.org/officeDocument/2006/relationships/tags" Target="../tags/tag815.xml"/><Relationship Id="rId11" Type="http://schemas.openxmlformats.org/officeDocument/2006/relationships/tags" Target="../tags/tag816.xml"/><Relationship Id="rId12" Type="http://schemas.openxmlformats.org/officeDocument/2006/relationships/tags" Target="../tags/tag817.xml"/><Relationship Id="rId13" Type="http://schemas.openxmlformats.org/officeDocument/2006/relationships/tags" Target="../tags/tag818.xml"/><Relationship Id="rId14" Type="http://schemas.openxmlformats.org/officeDocument/2006/relationships/tags" Target="../tags/tag819.xml"/><Relationship Id="rId15" Type="http://schemas.openxmlformats.org/officeDocument/2006/relationships/tags" Target="../tags/tag820.xml"/><Relationship Id="rId16" Type="http://schemas.openxmlformats.org/officeDocument/2006/relationships/tags" Target="../tags/tag821.xml"/><Relationship Id="rId17" Type="http://schemas.openxmlformats.org/officeDocument/2006/relationships/tags" Target="../tags/tag822.xml"/><Relationship Id="rId18" Type="http://schemas.openxmlformats.org/officeDocument/2006/relationships/tags" Target="../tags/tag823.xml"/><Relationship Id="rId19" Type="http://schemas.openxmlformats.org/officeDocument/2006/relationships/tags" Target="../tags/tag824.xml"/><Relationship Id="rId20" Type="http://schemas.openxmlformats.org/officeDocument/2006/relationships/tags" Target="../tags/tag825.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26.xml"/><Relationship Id="rId2" Type="http://schemas.openxmlformats.org/officeDocument/2006/relationships/tags" Target="../tags/tag827.xml"/><Relationship Id="rId3" Type="http://schemas.openxmlformats.org/officeDocument/2006/relationships/tags" Target="../tags/tag828.xml"/><Relationship Id="rId4" Type="http://schemas.openxmlformats.org/officeDocument/2006/relationships/tags" Target="../tags/tag829.xml"/><Relationship Id="rId5" Type="http://schemas.openxmlformats.org/officeDocument/2006/relationships/tags" Target="../tags/tag830.xml"/><Relationship Id="rId6" Type="http://schemas.openxmlformats.org/officeDocument/2006/relationships/tags" Target="../tags/tag831.xml"/><Relationship Id="rId7" Type="http://schemas.openxmlformats.org/officeDocument/2006/relationships/tags" Target="../tags/tag832.xml"/><Relationship Id="rId8" Type="http://schemas.openxmlformats.org/officeDocument/2006/relationships/tags" Target="../tags/tag833.xml"/><Relationship Id="rId9" Type="http://schemas.openxmlformats.org/officeDocument/2006/relationships/tags" Target="../tags/tag834.xml"/><Relationship Id="rId10" Type="http://schemas.openxmlformats.org/officeDocument/2006/relationships/tags" Target="../tags/tag835.xml"/><Relationship Id="rId11" Type="http://schemas.openxmlformats.org/officeDocument/2006/relationships/tags" Target="../tags/tag836.xml"/><Relationship Id="rId12" Type="http://schemas.openxmlformats.org/officeDocument/2006/relationships/tags" Target="../tags/tag83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38.xml"/><Relationship Id="rId2" Type="http://schemas.openxmlformats.org/officeDocument/2006/relationships/tags" Target="../tags/tag839.xml"/><Relationship Id="rId3" Type="http://schemas.openxmlformats.org/officeDocument/2006/relationships/tags" Target="../tags/tag840.xml"/><Relationship Id="rId4" Type="http://schemas.openxmlformats.org/officeDocument/2006/relationships/tags" Target="../tags/tag841.xml"/><Relationship Id="rId5" Type="http://schemas.openxmlformats.org/officeDocument/2006/relationships/tags" Target="../tags/tag842.xml"/><Relationship Id="rId6" Type="http://schemas.openxmlformats.org/officeDocument/2006/relationships/tags" Target="../tags/tag843.xml"/><Relationship Id="rId7" Type="http://schemas.openxmlformats.org/officeDocument/2006/relationships/tags" Target="../tags/tag844.xml"/><Relationship Id="rId8" Type="http://schemas.openxmlformats.org/officeDocument/2006/relationships/tags" Target="../tags/tag845.xml"/><Relationship Id="rId9" Type="http://schemas.openxmlformats.org/officeDocument/2006/relationships/tags" Target="../tags/tag846.xml"/><Relationship Id="rId10" Type="http://schemas.openxmlformats.org/officeDocument/2006/relationships/tags" Target="../tags/tag847.xml"/><Relationship Id="rId11" Type="http://schemas.openxmlformats.org/officeDocument/2006/relationships/tags" Target="../tags/tag848.xml"/><Relationship Id="rId12" Type="http://schemas.openxmlformats.org/officeDocument/2006/relationships/tags" Target="../tags/tag849.xml"/><Relationship Id="rId13" Type="http://schemas.openxmlformats.org/officeDocument/2006/relationships/tags" Target="../tags/tag850.xml"/><Relationship Id="rId14" Type="http://schemas.openxmlformats.org/officeDocument/2006/relationships/tags" Target="../tags/tag851.xml"/><Relationship Id="rId1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52.xml"/><Relationship Id="rId2" Type="http://schemas.openxmlformats.org/officeDocument/2006/relationships/tags" Target="../tags/tag853.xml"/><Relationship Id="rId3" Type="http://schemas.openxmlformats.org/officeDocument/2006/relationships/tags" Target="../tags/tag854.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855.xml"/><Relationship Id="rId2" Type="http://schemas.openxmlformats.org/officeDocument/2006/relationships/tags" Target="../tags/tag856.xml"/><Relationship Id="rId3" Type="http://schemas.openxmlformats.org/officeDocument/2006/relationships/tags" Target="../tags/tag857.xml"/><Relationship Id="rId4" Type="http://schemas.openxmlformats.org/officeDocument/2006/relationships/tags" Target="../tags/tag858.xml"/><Relationship Id="rId5" Type="http://schemas.openxmlformats.org/officeDocument/2006/relationships/tags" Target="../tags/tag859.xml"/><Relationship Id="rId6" Type="http://schemas.openxmlformats.org/officeDocument/2006/relationships/tags" Target="../tags/tag860.xml"/><Relationship Id="rId7" Type="http://schemas.openxmlformats.org/officeDocument/2006/relationships/tags" Target="../tags/tag861.xml"/><Relationship Id="rId8" Type="http://schemas.openxmlformats.org/officeDocument/2006/relationships/tags" Target="../tags/tag862.xml"/><Relationship Id="rId9" Type="http://schemas.openxmlformats.org/officeDocument/2006/relationships/tags" Target="../tags/tag863.xml"/><Relationship Id="rId10" Type="http://schemas.openxmlformats.org/officeDocument/2006/relationships/tags" Target="../tags/tag864.xml"/><Relationship Id="rId11" Type="http://schemas.openxmlformats.org/officeDocument/2006/relationships/tags" Target="../tags/tag865.xml"/><Relationship Id="rId12" Type="http://schemas.openxmlformats.org/officeDocument/2006/relationships/tags" Target="../tags/tag86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67.xml"/><Relationship Id="rId2" Type="http://schemas.openxmlformats.org/officeDocument/2006/relationships/tags" Target="../tags/tag868.xml"/><Relationship Id="rId3" Type="http://schemas.openxmlformats.org/officeDocument/2006/relationships/tags" Target="../tags/tag869.xml"/><Relationship Id="rId4" Type="http://schemas.openxmlformats.org/officeDocument/2006/relationships/tags" Target="../tags/tag870.xml"/><Relationship Id="rId5" Type="http://schemas.openxmlformats.org/officeDocument/2006/relationships/tags" Target="../tags/tag871.xml"/><Relationship Id="rId6" Type="http://schemas.openxmlformats.org/officeDocument/2006/relationships/tags" Target="../tags/tag872.xml"/><Relationship Id="rId7" Type="http://schemas.openxmlformats.org/officeDocument/2006/relationships/tags" Target="../tags/tag873.xml"/><Relationship Id="rId8" Type="http://schemas.openxmlformats.org/officeDocument/2006/relationships/tags" Target="../tags/tag874.xml"/><Relationship Id="rId9" Type="http://schemas.openxmlformats.org/officeDocument/2006/relationships/tags" Target="../tags/tag875.xml"/><Relationship Id="rId10" Type="http://schemas.openxmlformats.org/officeDocument/2006/relationships/tags" Target="../tags/tag876.xml"/><Relationship Id="rId11" Type="http://schemas.openxmlformats.org/officeDocument/2006/relationships/tags" Target="../tags/tag877.xml"/><Relationship Id="rId12" Type="http://schemas.openxmlformats.org/officeDocument/2006/relationships/tags" Target="../tags/tag87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79.xml"/><Relationship Id="rId2" Type="http://schemas.openxmlformats.org/officeDocument/2006/relationships/tags" Target="../tags/tag880.xml"/><Relationship Id="rId3" Type="http://schemas.openxmlformats.org/officeDocument/2006/relationships/tags" Target="../tags/tag881.xml"/><Relationship Id="rId4" Type="http://schemas.openxmlformats.org/officeDocument/2006/relationships/tags" Target="../tags/tag882.xml"/><Relationship Id="rId5" Type="http://schemas.openxmlformats.org/officeDocument/2006/relationships/tags" Target="../tags/tag883.xml"/><Relationship Id="rId6" Type="http://schemas.openxmlformats.org/officeDocument/2006/relationships/tags" Target="../tags/tag884.xml"/><Relationship Id="rId7" Type="http://schemas.openxmlformats.org/officeDocument/2006/relationships/tags" Target="../tags/tag885.xml"/><Relationship Id="rId8" Type="http://schemas.openxmlformats.org/officeDocument/2006/relationships/tags" Target="../tags/tag886.xml"/><Relationship Id="rId9" Type="http://schemas.openxmlformats.org/officeDocument/2006/relationships/tags" Target="../tags/tag887.xml"/><Relationship Id="rId10" Type="http://schemas.openxmlformats.org/officeDocument/2006/relationships/tags" Target="../tags/tag888.xml"/><Relationship Id="rId11" Type="http://schemas.openxmlformats.org/officeDocument/2006/relationships/tags" Target="../tags/tag889.xml"/><Relationship Id="rId12" Type="http://schemas.openxmlformats.org/officeDocument/2006/relationships/tags" Target="../tags/tag89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91.xml"/><Relationship Id="rId2" Type="http://schemas.openxmlformats.org/officeDocument/2006/relationships/tags" Target="../tags/tag892.xml"/><Relationship Id="rId3" Type="http://schemas.openxmlformats.org/officeDocument/2006/relationships/tags" Target="../tags/tag893.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894.xml"/><Relationship Id="rId2" Type="http://schemas.openxmlformats.org/officeDocument/2006/relationships/tags" Target="../tags/tag895.xml"/><Relationship Id="rId3" Type="http://schemas.openxmlformats.org/officeDocument/2006/relationships/tags" Target="../tags/tag896.xml"/><Relationship Id="rId4" Type="http://schemas.openxmlformats.org/officeDocument/2006/relationships/tags" Target="../tags/tag897.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898.xml"/><Relationship Id="rId2" Type="http://schemas.openxmlformats.org/officeDocument/2006/relationships/tags" Target="../tags/tag899.xml"/><Relationship Id="rId3" Type="http://schemas.openxmlformats.org/officeDocument/2006/relationships/tags" Target="../tags/tag900.xml"/><Relationship Id="rId4" Type="http://schemas.openxmlformats.org/officeDocument/2006/relationships/tags" Target="../tags/tag901.xml"/><Relationship Id="rId5" Type="http://schemas.openxmlformats.org/officeDocument/2006/relationships/tags" Target="../tags/tag902.xml"/><Relationship Id="rId6" Type="http://schemas.openxmlformats.org/officeDocument/2006/relationships/tags" Target="../tags/tag903.xml"/><Relationship Id="rId7" Type="http://schemas.openxmlformats.org/officeDocument/2006/relationships/tags" Target="../tags/tag904.xml"/><Relationship Id="rId8" Type="http://schemas.openxmlformats.org/officeDocument/2006/relationships/tags" Target="../tags/tag905.xml"/><Relationship Id="rId9" Type="http://schemas.openxmlformats.org/officeDocument/2006/relationships/tags" Target="../tags/tag906.xml"/><Relationship Id="rId10" Type="http://schemas.openxmlformats.org/officeDocument/2006/relationships/tags" Target="../tags/tag907.xml"/><Relationship Id="rId11" Type="http://schemas.openxmlformats.org/officeDocument/2006/relationships/tags" Target="../tags/tag908.xml"/><Relationship Id="rId12" Type="http://schemas.openxmlformats.org/officeDocument/2006/relationships/tags" Target="../tags/tag909.xml"/><Relationship Id="rId13" Type="http://schemas.openxmlformats.org/officeDocument/2006/relationships/tags" Target="../tags/tag910.xml"/><Relationship Id="rId14" Type="http://schemas.openxmlformats.org/officeDocument/2006/relationships/tags" Target="../tags/tag911.xml"/><Relationship Id="rId15" Type="http://schemas.openxmlformats.org/officeDocument/2006/relationships/tags" Target="../tags/tag912.xml"/><Relationship Id="rId16" Type="http://schemas.openxmlformats.org/officeDocument/2006/relationships/tags" Target="../tags/tag913.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14.xml"/><Relationship Id="rId2" Type="http://schemas.openxmlformats.org/officeDocument/2006/relationships/tags" Target="../tags/tag915.xml"/><Relationship Id="rId3" Type="http://schemas.openxmlformats.org/officeDocument/2006/relationships/tags" Target="../tags/tag916.xml"/><Relationship Id="rId4" Type="http://schemas.openxmlformats.org/officeDocument/2006/relationships/tags" Target="../tags/tag917.xml"/><Relationship Id="rId5" Type="http://schemas.openxmlformats.org/officeDocument/2006/relationships/tags" Target="../tags/tag918.xml"/><Relationship Id="rId6" Type="http://schemas.openxmlformats.org/officeDocument/2006/relationships/tags" Target="../tags/tag919.xml"/><Relationship Id="rId7" Type="http://schemas.openxmlformats.org/officeDocument/2006/relationships/tags" Target="../tags/tag920.xml"/><Relationship Id="rId8" Type="http://schemas.openxmlformats.org/officeDocument/2006/relationships/tags" Target="../tags/tag921.xml"/><Relationship Id="rId9" Type="http://schemas.openxmlformats.org/officeDocument/2006/relationships/tags" Target="../tags/tag922.xml"/><Relationship Id="rId10" Type="http://schemas.openxmlformats.org/officeDocument/2006/relationships/tags" Target="../tags/tag923.xml"/><Relationship Id="rId11" Type="http://schemas.openxmlformats.org/officeDocument/2006/relationships/tags" Target="../tags/tag924.xml"/><Relationship Id="rId12" Type="http://schemas.openxmlformats.org/officeDocument/2006/relationships/tags" Target="../tags/tag92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26.xml"/><Relationship Id="rId2" Type="http://schemas.openxmlformats.org/officeDocument/2006/relationships/tags" Target="../tags/tag927.xml"/><Relationship Id="rId3" Type="http://schemas.openxmlformats.org/officeDocument/2006/relationships/tags" Target="../tags/tag928.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929.xml"/><Relationship Id="rId2" Type="http://schemas.openxmlformats.org/officeDocument/2006/relationships/tags" Target="../tags/tag930.xml"/><Relationship Id="rId3" Type="http://schemas.openxmlformats.org/officeDocument/2006/relationships/tags" Target="../tags/tag931.xml"/><Relationship Id="rId4" Type="http://schemas.openxmlformats.org/officeDocument/2006/relationships/tags" Target="../tags/tag932.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33.xml"/><Relationship Id="rId2" Type="http://schemas.openxmlformats.org/officeDocument/2006/relationships/tags" Target="../tags/tag934.xml"/><Relationship Id="rId3" Type="http://schemas.openxmlformats.org/officeDocument/2006/relationships/tags" Target="../tags/tag935.xml"/><Relationship Id="rId4" Type="http://schemas.openxmlformats.org/officeDocument/2006/relationships/tags" Target="../tags/tag936.xml"/><Relationship Id="rId5" Type="http://schemas.openxmlformats.org/officeDocument/2006/relationships/tags" Target="../tags/tag937.xml"/><Relationship Id="rId6" Type="http://schemas.openxmlformats.org/officeDocument/2006/relationships/tags" Target="../tags/tag938.xml"/><Relationship Id="rId7" Type="http://schemas.openxmlformats.org/officeDocument/2006/relationships/tags" Target="../tags/tag939.xml"/><Relationship Id="rId8" Type="http://schemas.openxmlformats.org/officeDocument/2006/relationships/tags" Target="../tags/tag940.xml"/><Relationship Id="rId9" Type="http://schemas.openxmlformats.org/officeDocument/2006/relationships/tags" Target="../tags/tag941.xml"/><Relationship Id="rId10" Type="http://schemas.openxmlformats.org/officeDocument/2006/relationships/tags" Target="../tags/tag942.xml"/><Relationship Id="rId11" Type="http://schemas.openxmlformats.org/officeDocument/2006/relationships/tags" Target="../tags/tag943.xml"/><Relationship Id="rId12" Type="http://schemas.openxmlformats.org/officeDocument/2006/relationships/tags" Target="../tags/tag944.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45.xml"/><Relationship Id="rId2" Type="http://schemas.openxmlformats.org/officeDocument/2006/relationships/tags" Target="../tags/tag946.xml"/><Relationship Id="rId3" Type="http://schemas.openxmlformats.org/officeDocument/2006/relationships/tags" Target="../tags/tag947.xml"/><Relationship Id="rId4" Type="http://schemas.openxmlformats.org/officeDocument/2006/relationships/tags" Target="../tags/tag948.xml"/><Relationship Id="rId5" Type="http://schemas.openxmlformats.org/officeDocument/2006/relationships/tags" Target="../tags/tag949.xml"/><Relationship Id="rId6" Type="http://schemas.openxmlformats.org/officeDocument/2006/relationships/tags" Target="../tags/tag950.xml"/><Relationship Id="rId7" Type="http://schemas.openxmlformats.org/officeDocument/2006/relationships/tags" Target="../tags/tag951.xml"/><Relationship Id="rId8" Type="http://schemas.openxmlformats.org/officeDocument/2006/relationships/tags" Target="../tags/tag952.xml"/><Relationship Id="rId9" Type="http://schemas.openxmlformats.org/officeDocument/2006/relationships/tags" Target="../tags/tag953.xml"/><Relationship Id="rId10" Type="http://schemas.openxmlformats.org/officeDocument/2006/relationships/tags" Target="../tags/tag954.xml"/><Relationship Id="rId11" Type="http://schemas.openxmlformats.org/officeDocument/2006/relationships/tags" Target="../tags/tag955.xml"/><Relationship Id="rId12" Type="http://schemas.openxmlformats.org/officeDocument/2006/relationships/tags" Target="../tags/tag956.xml"/><Relationship Id="rId13" Type="http://schemas.openxmlformats.org/officeDocument/2006/relationships/tags" Target="../tags/tag957.xml"/><Relationship Id="rId14" Type="http://schemas.openxmlformats.org/officeDocument/2006/relationships/tags" Target="../tags/tag958.xml"/><Relationship Id="rId15" Type="http://schemas.openxmlformats.org/officeDocument/2006/relationships/tags" Target="../tags/tag959.xml"/><Relationship Id="rId16" Type="http://schemas.openxmlformats.org/officeDocument/2006/relationships/tags" Target="../tags/tag960.xml"/><Relationship Id="rId17" Type="http://schemas.openxmlformats.org/officeDocument/2006/relationships/tags" Target="../tags/tag961.xml"/><Relationship Id="rId18" Type="http://schemas.openxmlformats.org/officeDocument/2006/relationships/tags" Target="../tags/tag962.xml"/><Relationship Id="rId19" Type="http://schemas.openxmlformats.org/officeDocument/2006/relationships/tags" Target="../tags/tag963.xml"/><Relationship Id="rId20" Type="http://schemas.openxmlformats.org/officeDocument/2006/relationships/tags" Target="../tags/tag964.xml"/><Relationship Id="rId21" Type="http://schemas.openxmlformats.org/officeDocument/2006/relationships/tags" Target="../tags/tag965.xml"/><Relationship Id="rId22" Type="http://schemas.openxmlformats.org/officeDocument/2006/relationships/tags" Target="../tags/tag966.xml"/><Relationship Id="rId23" Type="http://schemas.openxmlformats.org/officeDocument/2006/relationships/tags" Target="../tags/tag967.xml"/><Relationship Id="rId24" Type="http://schemas.openxmlformats.org/officeDocument/2006/relationships/tags" Target="../tags/tag968.xml"/><Relationship Id="rId25" Type="http://schemas.openxmlformats.org/officeDocument/2006/relationships/tags" Target="../tags/tag969.xml"/><Relationship Id="rId26" Type="http://schemas.openxmlformats.org/officeDocument/2006/relationships/tags" Target="../tags/tag970.xml"/><Relationship Id="rId27" Type="http://schemas.openxmlformats.org/officeDocument/2006/relationships/tags" Target="../tags/tag971.xml"/><Relationship Id="rId28" Type="http://schemas.openxmlformats.org/officeDocument/2006/relationships/tags" Target="../tags/tag972.xml"/><Relationship Id="rId29" Type="http://schemas.openxmlformats.org/officeDocument/2006/relationships/tags" Target="../tags/tag973.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74.xml"/><Relationship Id="rId2" Type="http://schemas.openxmlformats.org/officeDocument/2006/relationships/tags" Target="../tags/tag975.xml"/><Relationship Id="rId3" Type="http://schemas.openxmlformats.org/officeDocument/2006/relationships/tags" Target="../tags/tag97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渔业行业市场分析及投资前景预测</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渔业行业概述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渔业市场现状分析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渔业行业发展趋势</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渔业行业投资前景预测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成功案例分析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未来展望与建议</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渔业行业概述</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2"/>
          <p:cNvSpPr>
            <a:spLocks noGrp="1"/>
          </p:cNvSpPr>
          <p:nvPr>
            <p:ph type="title" idx="44"/>
          </p:nvPr>
        </p:nvSpPr>
        <p:spPr/>
        <p:txBody>
          <a:bodyPr/>
          <a:p>
            <a:r>
              <a:rPr altLang="en-US" lang="zh-CN"/>
              <a:t>渔业定义与分类</a:t>
            </a:r>
            <a:endParaRPr altLang="en-US" lang="zh-CN"/>
          </a:p>
        </p:txBody>
      </p:sp>
      <p:sp>
        <p:nvSpPr>
          <p:cNvPr id="105101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1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101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渔业是指利用水域以取得具有经济价值的鱼类或其他水生动植物产品的产业。</a:t>
            </a:r>
            <a:endParaRPr altLang="en-US" dirty="0" sz="2000" lang="zh-CN" spc="200">
              <a:solidFill>
                <a:schemeClr val="tx1">
                  <a:lumMod val="85000"/>
                  <a:lumOff val="15000"/>
                </a:schemeClr>
              </a:solidFill>
              <a:latin typeface="+mn-ea"/>
              <a:sym typeface="+mn-ea"/>
            </a:endParaRPr>
          </a:p>
        </p:txBody>
      </p:sp>
      <p:sp>
        <p:nvSpPr>
          <p:cNvPr id="105101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2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02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渔业按生产方式可分为捕捞渔业和养殖渔业两大类。</a:t>
            </a:r>
            <a:endParaRPr altLang="en-US" dirty="0" sz="2000" lang="zh-CN" spc="200">
              <a:solidFill>
                <a:schemeClr val="tx1">
                  <a:lumMod val="85000"/>
                  <a:lumOff val="15000"/>
                </a:schemeClr>
              </a:solidFill>
              <a:latin typeface="+mn-ea"/>
              <a:sym typeface="+mn-ea"/>
            </a:endParaRPr>
          </a:p>
        </p:txBody>
      </p:sp>
      <p:sp>
        <p:nvSpPr>
          <p:cNvPr id="105102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2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02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捕捞渔业是指利用各种渔具捕取天然水域中的鱼类，养殖渔业则是指在人工控制下养殖鱼类或其他水生动植物。</a:t>
            </a:r>
            <a:endParaRPr altLang="en-US" dirty="0" sz="2000" lang="zh-CN" spc="200">
              <a:solidFill>
                <a:schemeClr val="tx1">
                  <a:lumMod val="85000"/>
                  <a:lumOff val="15000"/>
                </a:schemeClr>
              </a:solidFill>
              <a:latin typeface="+mn-ea"/>
              <a:sym typeface="+mn-ea"/>
            </a:endParaRPr>
          </a:p>
        </p:txBody>
      </p:sp>
      <p:sp>
        <p:nvSpPr>
          <p:cNvPr id="105103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3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03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渔业按产品可分为鱼类、甲壳类、贝类、藻类等，其中鱼类是最主要的渔业产品。</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20" name="标题 2"/>
          <p:cNvSpPr>
            <a:spLocks noGrp="1"/>
          </p:cNvSpPr>
          <p:nvPr>
            <p:ph type="title" idx="44"/>
          </p:nvPr>
        </p:nvSpPr>
        <p:spPr/>
        <p:txBody>
          <a:bodyPr/>
          <a:p>
            <a:r>
              <a:rPr altLang="en-US" lang="zh-CN"/>
              <a:t>渔业发展历程</a:t>
            </a:r>
            <a:endParaRPr altLang="en-US" lang="zh-CN"/>
          </a:p>
        </p:txBody>
      </p:sp>
      <p:sp>
        <p:nvSpPr>
          <p:cNvPr id="1051322" name="任意多边形 20"/>
          <p:cNvSpPr/>
          <p:nvPr>
            <p:custDataLst>
              <p:tags r:id="rId1"/>
            </p:custDataLst>
          </p:nvPr>
        </p:nvSpPr>
        <p:spPr>
          <a:xfrm rot="2700000">
            <a:off x="2965656" y="1490400"/>
            <a:ext cx="1277542" cy="127976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24" name="文本框 24"/>
          <p:cNvSpPr txBox="1"/>
          <p:nvPr>
            <p:custDataLst>
              <p:tags r:id="rId2"/>
            </p:custDataLst>
          </p:nvPr>
        </p:nvSpPr>
        <p:spPr bwMode="auto">
          <a:xfrm>
            <a:off x="2611102" y="3219660"/>
            <a:ext cx="1987108" cy="30307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传统渔业：以捕捞为主，主要依赖自然资源和环境</a:t>
            </a:r>
            <a:endParaRPr altLang="en-US" dirty="0" sz="2000" lang="zh-CN" spc="150">
              <a:solidFill>
                <a:schemeClr val="tx1">
                  <a:lumMod val="75000"/>
                  <a:lumOff val="25000"/>
                </a:schemeClr>
              </a:solidFill>
              <a:latin typeface="+mn-ea"/>
              <a:sym typeface="+mn-ea"/>
            </a:endParaRPr>
          </a:p>
        </p:txBody>
      </p:sp>
      <p:sp>
        <p:nvSpPr>
          <p:cNvPr id="1051326" name="矩形 42"/>
          <p:cNvSpPr/>
          <p:nvPr>
            <p:custDataLst>
              <p:tags r:id="rId3"/>
            </p:custDataLst>
          </p:nvPr>
        </p:nvSpPr>
        <p:spPr>
          <a:xfrm>
            <a:off x="2742923" y="2843678"/>
            <a:ext cx="1723609" cy="122058"/>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28" name="任意多边形 18"/>
          <p:cNvSpPr/>
          <p:nvPr>
            <p:custDataLst>
              <p:tags r:id="rId4"/>
            </p:custDataLst>
          </p:nvPr>
        </p:nvSpPr>
        <p:spPr>
          <a:xfrm rot="5400000">
            <a:off x="5454674" y="1490400"/>
            <a:ext cx="1277542" cy="127976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30" name="文本框 27"/>
          <p:cNvSpPr txBox="1"/>
          <p:nvPr>
            <p:custDataLst>
              <p:tags r:id="rId5"/>
            </p:custDataLst>
          </p:nvPr>
        </p:nvSpPr>
        <p:spPr bwMode="auto">
          <a:xfrm>
            <a:off x="5099471" y="3219660"/>
            <a:ext cx="1987108" cy="30307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现代渔业：科技应用，养殖业发展，产业升级</a:t>
            </a:r>
            <a:endParaRPr altLang="en-US" dirty="0" sz="2000" lang="zh-CN" spc="150">
              <a:solidFill>
                <a:schemeClr val="tx1">
                  <a:lumMod val="75000"/>
                  <a:lumOff val="25000"/>
                </a:schemeClr>
              </a:solidFill>
              <a:latin typeface="+mn-ea"/>
              <a:sym typeface="+mn-ea"/>
            </a:endParaRPr>
          </a:p>
        </p:txBody>
      </p:sp>
      <p:sp>
        <p:nvSpPr>
          <p:cNvPr id="1051332" name="矩形 43"/>
          <p:cNvSpPr/>
          <p:nvPr>
            <p:custDataLst>
              <p:tags r:id="rId6"/>
            </p:custDataLst>
          </p:nvPr>
        </p:nvSpPr>
        <p:spPr>
          <a:xfrm>
            <a:off x="5231292" y="2843678"/>
            <a:ext cx="1723609" cy="122058"/>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34" name="任意多边形 21"/>
          <p:cNvSpPr/>
          <p:nvPr>
            <p:custDataLst>
              <p:tags r:id="rId7"/>
            </p:custDataLst>
          </p:nvPr>
        </p:nvSpPr>
        <p:spPr>
          <a:xfrm rot="18900000" flipH="1">
            <a:off x="7942393" y="1490400"/>
            <a:ext cx="1277542" cy="127976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36" name="文本框 30"/>
          <p:cNvSpPr txBox="1"/>
          <p:nvPr>
            <p:custDataLst>
              <p:tags r:id="rId8"/>
            </p:custDataLst>
          </p:nvPr>
        </p:nvSpPr>
        <p:spPr bwMode="auto">
          <a:xfrm>
            <a:off x="7587839" y="3219660"/>
            <a:ext cx="1987108" cy="30307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未来渔业：可持续发展，智能化、生态化、多元化</a:t>
            </a:r>
            <a:endParaRPr altLang="en-US" dirty="0" sz="2000" lang="zh-CN" spc="150">
              <a:solidFill>
                <a:schemeClr val="tx1">
                  <a:lumMod val="75000"/>
                  <a:lumOff val="25000"/>
                </a:schemeClr>
              </a:solidFill>
              <a:latin typeface="+mn-ea"/>
              <a:sym typeface="+mn-ea"/>
            </a:endParaRPr>
          </a:p>
        </p:txBody>
      </p:sp>
      <p:sp>
        <p:nvSpPr>
          <p:cNvPr id="1051338" name="矩形 44"/>
          <p:cNvSpPr/>
          <p:nvPr>
            <p:custDataLst>
              <p:tags r:id="rId9"/>
            </p:custDataLst>
          </p:nvPr>
        </p:nvSpPr>
        <p:spPr>
          <a:xfrm>
            <a:off x="7719011" y="2843678"/>
            <a:ext cx="1723609" cy="122058"/>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24" name="标题 2"/>
          <p:cNvSpPr>
            <a:spLocks noGrp="1"/>
          </p:cNvSpPr>
          <p:nvPr>
            <p:ph type="title" idx="44"/>
          </p:nvPr>
        </p:nvSpPr>
        <p:spPr/>
        <p:txBody>
          <a:bodyPr/>
          <a:p>
            <a:r>
              <a:rPr altLang="en-US" lang="zh-CN"/>
              <a:t>渔业产业链结构</a:t>
            </a:r>
            <a:endParaRPr altLang="en-US" lang="zh-CN"/>
          </a:p>
        </p:txBody>
      </p:sp>
      <p:sp>
        <p:nvSpPr>
          <p:cNvPr id="105162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2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3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养殖业：包括鱼类、贝类、甲壳类等水生动物的养殖</a:t>
            </a:r>
            <a:endParaRPr altLang="en-US" dirty="0" sz="2000" lang="zh-CN" spc="150">
              <a:solidFill>
                <a:schemeClr val="tx1">
                  <a:lumMod val="85000"/>
                  <a:lumOff val="15000"/>
                </a:schemeClr>
              </a:solidFill>
              <a:latin typeface="+mn-ea"/>
              <a:sym typeface="+mn-ea"/>
            </a:endParaRPr>
          </a:p>
        </p:txBody>
      </p:sp>
      <p:sp>
        <p:nvSpPr>
          <p:cNvPr id="105163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3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3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捕捞业：捕捞海洋和内陆水域中的水生动物</a:t>
            </a:r>
            <a:endParaRPr altLang="en-US" dirty="0" sz="2000" lang="zh-CN" spc="150">
              <a:solidFill>
                <a:schemeClr val="tx1">
                  <a:lumMod val="85000"/>
                  <a:lumOff val="15000"/>
                </a:schemeClr>
              </a:solidFill>
              <a:latin typeface="+mn-ea"/>
              <a:sym typeface="+mn-ea"/>
            </a:endParaRPr>
          </a:p>
        </p:txBody>
      </p:sp>
      <p:sp>
        <p:nvSpPr>
          <p:cNvPr id="105163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加工与流通业：对捕捞和养殖的水生动物进行加工、保鲜、储存和运输</a:t>
            </a:r>
            <a:endParaRPr altLang="en-US" dirty="0" sz="2000" lang="zh-CN" spc="150">
              <a:solidFill>
                <a:schemeClr val="tx1">
                  <a:lumMod val="85000"/>
                  <a:lumOff val="15000"/>
                </a:schemeClr>
              </a:solidFill>
              <a:latin typeface="+mn-ea"/>
              <a:sym typeface="+mn-ea"/>
            </a:endParaRPr>
          </a:p>
        </p:txBody>
      </p:sp>
      <p:sp>
        <p:nvSpPr>
          <p:cNvPr id="105164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渔业机械与渔具：为渔业生产提供必要的机械和工具</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34" name="标题 1"/>
          <p:cNvSpPr>
            <a:spLocks noGrp="1"/>
          </p:cNvSpPr>
          <p:nvPr>
            <p:ph type="title" idx="2"/>
            <p:custDataLst>
              <p:tags r:id="rId1"/>
            </p:custDataLst>
          </p:nvPr>
        </p:nvSpPr>
        <p:spPr/>
        <p:txBody>
          <a:bodyPr/>
          <a:p>
            <a:r>
              <a:rPr altLang="en-US" lang="zh-CN"/>
              <a:t>渔业市场现状分析</a:t>
            </a:r>
            <a:endParaRPr altLang="en-US" lang="zh-CN"/>
          </a:p>
        </p:txBody>
      </p:sp>
      <p:sp>
        <p:nvSpPr>
          <p:cNvPr id="1051936"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94" name="标题 2"/>
          <p:cNvSpPr>
            <a:spLocks noGrp="1"/>
          </p:cNvSpPr>
          <p:nvPr>
            <p:ph type="title" idx="44"/>
          </p:nvPr>
        </p:nvSpPr>
        <p:spPr/>
        <p:txBody>
          <a:bodyPr/>
          <a:p>
            <a:r>
              <a:rPr altLang="en-US" lang="zh-CN"/>
              <a:t>全球渔业市场概况</a:t>
            </a:r>
            <a:endParaRPr altLang="en-US" lang="zh-CN"/>
          </a:p>
        </p:txBody>
      </p:sp>
      <p:sp>
        <p:nvSpPr>
          <p:cNvPr id="105239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9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40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40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40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40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40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41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41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全球渔业产值逐年增长，但过度捕捞和环境问题依然存在。</a:t>
            </a:r>
            <a:endParaRPr altLang="en-US" dirty="0" sz="2400" lang="zh-CN">
              <a:latin typeface="+mn-ea"/>
              <a:ea typeface="+mn-ea"/>
            </a:endParaRPr>
          </a:p>
        </p:txBody>
      </p:sp>
      <p:sp>
        <p:nvSpPr>
          <p:cNvPr id="105241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未来渔业市场将朝着可持续发展的方向发展，技术创新和智能化将成为重要趋势。</a:t>
            </a:r>
            <a:endParaRPr altLang="en-US" dirty="0" sz="2400" lang="zh-CN">
              <a:latin typeface="+mn-ea"/>
              <a:ea typeface="+mn-ea"/>
            </a:endParaRPr>
          </a:p>
        </p:txBody>
      </p:sp>
      <p:sp>
        <p:nvSpPr>
          <p:cNvPr id="105241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全球渔业资源分布不均，主要集中在北美洲、欧洲和亚洲地区。</a:t>
            </a:r>
            <a:endParaRPr altLang="en-US" dirty="0" sz="2400" lang="zh-CN">
              <a:latin typeface="+mn-ea"/>
              <a:ea typeface="+mn-ea"/>
            </a:endParaRPr>
          </a:p>
        </p:txBody>
      </p:sp>
      <p:sp>
        <p:nvSpPr>
          <p:cNvPr id="105241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渔业市场受到环境、政策和技术等多种因素的影响，发展状况各异。</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704" name="标题 2"/>
          <p:cNvSpPr>
            <a:spLocks noGrp="1"/>
          </p:cNvSpPr>
          <p:nvPr>
            <p:ph type="title" idx="44"/>
          </p:nvPr>
        </p:nvSpPr>
        <p:spPr/>
        <p:txBody>
          <a:bodyPr/>
          <a:p>
            <a:r>
              <a:rPr altLang="en-US" lang="zh-CN"/>
              <a:t>中国渔业市场现状</a:t>
            </a:r>
            <a:endParaRPr altLang="en-US" lang="zh-CN"/>
          </a:p>
        </p:txBody>
      </p:sp>
      <p:sp>
        <p:nvSpPr>
          <p:cNvPr id="105270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0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271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渔业资源丰富：中国拥有广阔的海洋和内陆水域，为渔业发展提供了得天独厚的条件。</a:t>
            </a:r>
            <a:endParaRPr altLang="en-US" dirty="0" sz="2000" lang="zh-CN" spc="200">
              <a:solidFill>
                <a:schemeClr val="tx1">
                  <a:lumMod val="85000"/>
                  <a:lumOff val="15000"/>
                </a:schemeClr>
              </a:solidFill>
              <a:latin typeface="+mn-ea"/>
              <a:sym typeface="+mn-ea"/>
            </a:endParaRPr>
          </a:p>
        </p:txBody>
      </p:sp>
      <p:sp>
        <p:nvSpPr>
          <p:cNvPr id="105271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1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71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养殖业发达：中国是全球最大的水产养殖业国家，养殖品种多样，产量稳定。</a:t>
            </a:r>
            <a:endParaRPr altLang="en-US" dirty="0" sz="2000" lang="zh-CN" spc="200">
              <a:solidFill>
                <a:schemeClr val="tx1">
                  <a:lumMod val="85000"/>
                  <a:lumOff val="15000"/>
                </a:schemeClr>
              </a:solidFill>
              <a:latin typeface="+mn-ea"/>
              <a:sym typeface="+mn-ea"/>
            </a:endParaRPr>
          </a:p>
        </p:txBody>
      </p:sp>
      <p:sp>
        <p:nvSpPr>
          <p:cNvPr id="105271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2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72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捕捞业受限：由于过度捕捞和环境变化，天然渔业资源逐渐减少，捕捞业发展面临挑战。</a:t>
            </a:r>
            <a:endParaRPr altLang="en-US" dirty="0" sz="2000" lang="zh-CN" spc="200">
              <a:solidFill>
                <a:schemeClr val="tx1">
                  <a:lumMod val="85000"/>
                  <a:lumOff val="15000"/>
                </a:schemeClr>
              </a:solidFill>
              <a:latin typeface="+mn-ea"/>
              <a:sym typeface="+mn-ea"/>
            </a:endParaRPr>
          </a:p>
        </p:txBody>
      </p:sp>
      <p:sp>
        <p:nvSpPr>
          <p:cNvPr id="105272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2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72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出口潜力巨大：中国渔业产品品质优良，出口市场前景广阔。</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14" name="标题 2"/>
          <p:cNvSpPr>
            <a:spLocks noGrp="1"/>
          </p:cNvSpPr>
          <p:nvPr>
            <p:ph type="title" idx="44"/>
          </p:nvPr>
        </p:nvSpPr>
        <p:spPr/>
        <p:txBody>
          <a:bodyPr/>
          <a:p>
            <a:r>
              <a:rPr altLang="en-US" lang="zh-CN"/>
              <a:t>渔业市场发展瓶颈</a:t>
            </a:r>
            <a:endParaRPr altLang="en-US" lang="zh-CN"/>
          </a:p>
        </p:txBody>
      </p:sp>
      <p:sp>
        <p:nvSpPr>
          <p:cNvPr id="105301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1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2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养殖技术落后：缺乏科学养殖技术和设备，导致产量不稳定，品质不高</a:t>
            </a:r>
            <a:endParaRPr altLang="en-US" dirty="0" sz="2000" lang="zh-CN" spc="150">
              <a:solidFill>
                <a:schemeClr val="tx1">
                  <a:lumMod val="85000"/>
                  <a:lumOff val="15000"/>
                </a:schemeClr>
              </a:solidFill>
              <a:latin typeface="+mn-ea"/>
              <a:sym typeface="+mn-ea"/>
            </a:endParaRPr>
          </a:p>
        </p:txBody>
      </p:sp>
      <p:sp>
        <p:nvSpPr>
          <p:cNvPr id="105302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2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2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环境污染严重：水域污染、过度捕捞等问题导致渔业资源枯竭，生态环境恶化</a:t>
            </a:r>
            <a:endParaRPr altLang="en-US" dirty="0" sz="2000" lang="zh-CN" spc="150">
              <a:solidFill>
                <a:schemeClr val="tx1">
                  <a:lumMod val="85000"/>
                  <a:lumOff val="15000"/>
                </a:schemeClr>
              </a:solidFill>
              <a:latin typeface="+mn-ea"/>
              <a:sym typeface="+mn-ea"/>
            </a:endParaRPr>
          </a:p>
        </p:txBody>
      </p:sp>
      <p:sp>
        <p:nvSpPr>
          <p:cNvPr id="105302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3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3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市场竞争激烈：渔业企业数量众多，但规模较小，缺乏品牌意识和市场竞争力</a:t>
            </a:r>
            <a:endParaRPr altLang="en-US" dirty="0" sz="2000" lang="zh-CN" spc="150">
              <a:solidFill>
                <a:schemeClr val="tx1">
                  <a:lumMod val="85000"/>
                  <a:lumOff val="15000"/>
                </a:schemeClr>
              </a:solidFill>
              <a:latin typeface="+mn-ea"/>
              <a:sym typeface="+mn-ea"/>
            </a:endParaRPr>
          </a:p>
        </p:txBody>
      </p:sp>
      <p:sp>
        <p:nvSpPr>
          <p:cNvPr id="105303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3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3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法律法规不健全：渔业法律法规不完善，监管力度不够，导致非法捕捞、走私等问题时有发生</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24" name="标题 1"/>
          <p:cNvSpPr>
            <a:spLocks noGrp="1"/>
          </p:cNvSpPr>
          <p:nvPr>
            <p:ph type="title" idx="2"/>
            <p:custDataLst>
              <p:tags r:id="rId1"/>
            </p:custDataLst>
          </p:nvPr>
        </p:nvSpPr>
        <p:spPr/>
        <p:txBody>
          <a:bodyPr/>
          <a:p>
            <a:r>
              <a:rPr altLang="en-US" lang="zh-CN"/>
              <a:t>渔业行业发展趋势</a:t>
            </a:r>
            <a:endParaRPr altLang="en-US" lang="zh-CN"/>
          </a:p>
        </p:txBody>
      </p:sp>
      <p:sp>
        <p:nvSpPr>
          <p:cNvPr id="1053326"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84" name="标题 2"/>
          <p:cNvSpPr>
            <a:spLocks noGrp="1"/>
          </p:cNvSpPr>
          <p:nvPr>
            <p:ph type="title" idx="44"/>
          </p:nvPr>
        </p:nvSpPr>
        <p:spPr/>
        <p:txBody>
          <a:bodyPr/>
          <a:p>
            <a:r>
              <a:rPr altLang="en-US" lang="zh-CN"/>
              <a:t>渔业技术创新趋势</a:t>
            </a:r>
            <a:endParaRPr altLang="en-US" lang="zh-CN"/>
          </a:p>
        </p:txBody>
      </p:sp>
      <p:sp>
        <p:nvSpPr>
          <p:cNvPr id="105378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8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9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9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9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9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9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80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8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智能化技术：应用大数据、物联网等提高渔业生产效率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8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环保技术：降低渔业对环境的影响，实现可持续发展</a:t>
            </a:r>
            <a:endParaRPr dirty="0" sz="2000" err="1">
              <a:solidFill>
                <a:schemeClr val="tx1">
                  <a:lumMod val="75000"/>
                  <a:lumOff val="25000"/>
                </a:schemeClr>
              </a:solidFill>
              <a:latin typeface="+mn-ea"/>
              <a:ea typeface="+mn-ea"/>
              <a:cs typeface="+mn-ea"/>
              <a:sym typeface="+mn-lt"/>
            </a:endParaRPr>
          </a:p>
        </p:txBody>
      </p:sp>
      <p:sp>
        <p:nvSpPr>
          <p:cNvPr id="105380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80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81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81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81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81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81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82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8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养殖技术：发展循环水养殖、深海养殖等新型养殖模式</a:t>
            </a:r>
            <a:endParaRPr dirty="0" sz="2000" err="1">
              <a:solidFill>
                <a:schemeClr val="tx1">
                  <a:lumMod val="75000"/>
                  <a:lumOff val="25000"/>
                </a:schemeClr>
              </a:solidFill>
              <a:latin typeface="+mn-ea"/>
              <a:ea typeface="+mn-ea"/>
              <a:cs typeface="+mn-ea"/>
              <a:sym typeface="+mn-lt"/>
            </a:endParaRPr>
          </a:p>
        </p:txBody>
      </p:sp>
      <p:sp>
        <p:nvSpPr>
          <p:cNvPr id="10538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生物技术：培育新品种，提高渔业资源利用率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110" name="标题 2"/>
          <p:cNvSpPr>
            <a:spLocks noGrp="1"/>
          </p:cNvSpPr>
          <p:nvPr>
            <p:ph type="title" idx="44"/>
          </p:nvPr>
        </p:nvSpPr>
        <p:spPr/>
        <p:txBody>
          <a:bodyPr/>
          <a:p>
            <a:r>
              <a:rPr altLang="en-US" lang="zh-CN"/>
              <a:t>渔业政策法规变化趋势</a:t>
            </a:r>
            <a:endParaRPr altLang="en-US" lang="zh-CN"/>
          </a:p>
        </p:txBody>
      </p:sp>
      <p:sp>
        <p:nvSpPr>
          <p:cNvPr id="105411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11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11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渔业政策法规不断完善，加强对渔业资源的保护和管理</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411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12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12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渔业补贴政策逐步调整，鼓励渔民转产转业，发展休闲渔业等新兴业态</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412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12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渔业税收政策逐步优化，降低渔业企业和渔民的税负</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412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13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13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13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渔业法规逐步与国际接轨，加强对外交流与合作</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420" name="标题 2"/>
          <p:cNvSpPr>
            <a:spLocks noGrp="1"/>
          </p:cNvSpPr>
          <p:nvPr>
            <p:ph type="title" idx="44"/>
          </p:nvPr>
        </p:nvSpPr>
        <p:spPr/>
        <p:txBody>
          <a:bodyPr/>
          <a:p>
            <a:r>
              <a:rPr altLang="en-US" lang="zh-CN"/>
              <a:t>渔业市场需求趋势</a:t>
            </a:r>
            <a:endParaRPr altLang="en-US" lang="zh-CN"/>
          </a:p>
        </p:txBody>
      </p:sp>
      <p:sp>
        <p:nvSpPr>
          <p:cNvPr id="105442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442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442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2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3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渔业产品电商化趋势明显</a:t>
            </a:r>
            <a:endParaRPr altLang="en-US" dirty="0" sz="1200" lang="zh-CN" spc="150">
              <a:solidFill>
                <a:srgbClr val="FFFFFF"/>
              </a:solidFill>
              <a:latin typeface="+mn-ea"/>
              <a:sym typeface="+mn-ea"/>
            </a:endParaRPr>
          </a:p>
        </p:txBody>
      </p:sp>
      <p:sp>
        <p:nvSpPr>
          <p:cNvPr id="105443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3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3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渔业产品个性化需求日益增长</a:t>
            </a:r>
            <a:endParaRPr altLang="en-US" dirty="0" sz="1200" lang="zh-CN" spc="150">
              <a:solidFill>
                <a:schemeClr val="tx1">
                  <a:lumMod val="65000"/>
                  <a:lumOff val="35000"/>
                </a:schemeClr>
              </a:solidFill>
              <a:latin typeface="+mn-ea"/>
              <a:sym typeface="+mn-ea"/>
            </a:endParaRPr>
          </a:p>
        </p:txBody>
      </p:sp>
      <p:sp>
        <p:nvSpPr>
          <p:cNvPr id="105443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4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4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绿色可持续发展的渔业产品更受青睐</a:t>
            </a:r>
            <a:endParaRPr altLang="en-US" dirty="0" sz="1200" lang="zh-CN" spc="150">
              <a:solidFill>
                <a:srgbClr val="FFFFFF"/>
              </a:solidFill>
              <a:latin typeface="+mn-ea"/>
              <a:sym typeface="+mn-ea"/>
            </a:endParaRPr>
          </a:p>
        </p:txBody>
      </p:sp>
      <p:sp>
        <p:nvSpPr>
          <p:cNvPr id="105444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4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4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健康饮食需求推动渔业产品消费升级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34" name="标题 1"/>
          <p:cNvSpPr>
            <a:spLocks noGrp="1"/>
          </p:cNvSpPr>
          <p:nvPr>
            <p:ph type="title" idx="2"/>
            <p:custDataLst>
              <p:tags r:id="rId1"/>
            </p:custDataLst>
          </p:nvPr>
        </p:nvSpPr>
        <p:spPr/>
        <p:txBody>
          <a:bodyPr/>
          <a:p>
            <a:r>
              <a:rPr altLang="en-US" lang="zh-CN"/>
              <a:t>渔业行业投资前景预测</a:t>
            </a:r>
            <a:endParaRPr altLang="en-US" lang="zh-CN"/>
          </a:p>
        </p:txBody>
      </p:sp>
      <p:sp>
        <p:nvSpPr>
          <p:cNvPr id="1054736"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194" name="标题 2"/>
          <p:cNvSpPr>
            <a:spLocks noGrp="1"/>
          </p:cNvSpPr>
          <p:nvPr>
            <p:ph type="title" idx="44"/>
          </p:nvPr>
        </p:nvSpPr>
        <p:spPr/>
        <p:txBody>
          <a:bodyPr/>
          <a:p>
            <a:r>
              <a:rPr altLang="en-US" lang="zh-CN"/>
              <a:t>渔业行业投资风险分析</a:t>
            </a:r>
            <a:endParaRPr altLang="en-US" lang="zh-CN"/>
          </a:p>
        </p:txBody>
      </p:sp>
      <p:sp>
        <p:nvSpPr>
          <p:cNvPr id="105519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19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20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政策风险：渔业行业受到严格的政策监管，投资需关注政策变化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20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20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20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市场风险：渔业市场竞争激烈，投资需谨慎评估市场状况</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20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21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21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技术风险：渔业技术更新换代快，投资需关注技术发展趋势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21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21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218" name="TextBox 2"/>
          <p:cNvSpPr txBox="1"/>
          <p:nvPr>
            <p:custDataLst>
              <p:tags r:id="rId12"/>
            </p:custDataLst>
          </p:nvPr>
        </p:nvSpPr>
        <p:spPr>
          <a:xfrm>
            <a:off x="914446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自然风险：渔业生产受自然环境影响较大，投资需考虑自然灾害等不可抗力因素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504" name="标题 2"/>
          <p:cNvSpPr>
            <a:spLocks noGrp="1"/>
          </p:cNvSpPr>
          <p:nvPr>
            <p:ph type="title" idx="44"/>
          </p:nvPr>
        </p:nvSpPr>
        <p:spPr/>
        <p:txBody>
          <a:bodyPr/>
          <a:p>
            <a:r>
              <a:rPr altLang="en-US" lang="zh-CN"/>
              <a:t>渔业行业投资机会分析</a:t>
            </a:r>
            <a:endParaRPr altLang="en-US" lang="zh-CN"/>
          </a:p>
        </p:txBody>
      </p:sp>
      <p:sp>
        <p:nvSpPr>
          <p:cNvPr id="105550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50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51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政策支持：政府对渔业行业的支持和鼓励政策，为投资者提供了良好的投资环境。</a:t>
            </a:r>
            <a:endParaRPr altLang="en-US" dirty="0" sz="2000" lang="zh-CN" spc="150">
              <a:solidFill>
                <a:schemeClr val="tx1">
                  <a:lumMod val="85000"/>
                  <a:lumOff val="15000"/>
                </a:schemeClr>
              </a:solidFill>
              <a:latin typeface="+mn-ea"/>
              <a:sym typeface="+mn-ea"/>
            </a:endParaRPr>
          </a:p>
        </p:txBody>
      </p:sp>
      <p:sp>
        <p:nvSpPr>
          <p:cNvPr id="105551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51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51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市场需求：随着人们对水产品消费的增加，市场需求不断增长，为投资者提供了广阔的市场空间。</a:t>
            </a:r>
            <a:endParaRPr altLang="en-US" dirty="0" sz="2000" lang="zh-CN" spc="150">
              <a:solidFill>
                <a:schemeClr val="tx1">
                  <a:lumMod val="85000"/>
                  <a:lumOff val="15000"/>
                </a:schemeClr>
              </a:solidFill>
              <a:latin typeface="+mn-ea"/>
              <a:sym typeface="+mn-ea"/>
            </a:endParaRPr>
          </a:p>
        </p:txBody>
      </p:sp>
      <p:sp>
        <p:nvSpPr>
          <p:cNvPr id="105551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52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52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技术创新：渔业技术的不断创新和发展，为投资者提供了更多的投资机会和选择。</a:t>
            </a:r>
            <a:endParaRPr altLang="en-US" dirty="0" sz="2000" lang="zh-CN" spc="150">
              <a:solidFill>
                <a:schemeClr val="tx1">
                  <a:lumMod val="85000"/>
                  <a:lumOff val="15000"/>
                </a:schemeClr>
              </a:solidFill>
              <a:latin typeface="+mn-ea"/>
              <a:sym typeface="+mn-ea"/>
            </a:endParaRPr>
          </a:p>
        </p:txBody>
      </p:sp>
      <p:sp>
        <p:nvSpPr>
          <p:cNvPr id="105552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52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52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产业链完善：渔业产业链的完善和发展，为投资者提供了完整的投资链条和多元化的投资方式。</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814" name="标题 2"/>
          <p:cNvSpPr>
            <a:spLocks noGrp="1"/>
          </p:cNvSpPr>
          <p:nvPr>
            <p:ph type="title" idx="44"/>
          </p:nvPr>
        </p:nvSpPr>
        <p:spPr/>
        <p:txBody>
          <a:bodyPr/>
          <a:p>
            <a:r>
              <a:rPr altLang="en-US" lang="zh-CN"/>
              <a:t>渔业行业投资前景预测</a:t>
            </a:r>
            <a:endParaRPr altLang="en-US" lang="zh-CN"/>
          </a:p>
        </p:txBody>
      </p:sp>
      <p:sp>
        <p:nvSpPr>
          <p:cNvPr id="105581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1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20" name="TextBox 2"/>
          <p:cNvSpPr txBox="1"/>
          <p:nvPr>
            <p:custDataLst>
              <p:tags r:id="rId3"/>
            </p:custDataLst>
          </p:nvPr>
        </p:nvSpPr>
        <p:spPr>
          <a:xfrm>
            <a:off x="763381" y="3137508"/>
            <a:ext cx="2278952" cy="1840235"/>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政策支持：国家对渔业发展的重视和支持力度不断加大，为投资前景提供了有力保障。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82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2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26" name="TextBox 2"/>
          <p:cNvSpPr txBox="1"/>
          <p:nvPr>
            <p:custDataLst>
              <p:tags r:id="rId6"/>
            </p:custDataLst>
          </p:nvPr>
        </p:nvSpPr>
        <p:spPr>
          <a:xfrm>
            <a:off x="3561327" y="3137508"/>
            <a:ext cx="2278952" cy="184023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市场需求：随着人们生活水平的提高，对水产品的需求不断增加，市场潜力巨大。</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82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3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3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技术创新：渔业技术的不断创新和发展，为投资提供了更多机会和可能性。</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83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3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38" name="TextBox 2"/>
          <p:cNvSpPr txBox="1"/>
          <p:nvPr>
            <p:custDataLst>
              <p:tags r:id="rId12"/>
            </p:custDataLst>
          </p:nvPr>
        </p:nvSpPr>
        <p:spPr>
          <a:xfrm>
            <a:off x="9144465" y="3137508"/>
            <a:ext cx="2278952" cy="1840235"/>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产业链完善：渔业产业链的完善和发展，为投资者提供了更广阔的市场空间和商业机会。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124" name="标题 1"/>
          <p:cNvSpPr>
            <a:spLocks noGrp="1"/>
          </p:cNvSpPr>
          <p:nvPr>
            <p:ph type="title" idx="2"/>
            <p:custDataLst>
              <p:tags r:id="rId1"/>
            </p:custDataLst>
          </p:nvPr>
        </p:nvSpPr>
        <p:spPr/>
        <p:txBody>
          <a:bodyPr/>
          <a:p>
            <a:r>
              <a:rPr altLang="en-US" lang="zh-CN"/>
              <a:t>成功案例分析</a:t>
            </a:r>
            <a:endParaRPr altLang="en-US" lang="zh-CN"/>
          </a:p>
        </p:txBody>
      </p:sp>
      <p:sp>
        <p:nvSpPr>
          <p:cNvPr id="1056126"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584" name="标题 2"/>
          <p:cNvSpPr>
            <a:spLocks noGrp="1"/>
          </p:cNvSpPr>
          <p:nvPr>
            <p:ph type="title" idx="44"/>
          </p:nvPr>
        </p:nvSpPr>
        <p:spPr/>
        <p:txBody>
          <a:bodyPr/>
          <a:p>
            <a:r>
              <a:rPr altLang="en-US" lang="zh-CN"/>
              <a:t>成功企业案例介绍</a:t>
            </a:r>
            <a:endParaRPr altLang="en-US" lang="zh-CN"/>
          </a:p>
        </p:txBody>
      </p:sp>
      <p:sp>
        <p:nvSpPr>
          <p:cNvPr id="105658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案例名称：XX渔业公司</a:t>
            </a:r>
            <a:endParaRPr altLang="en-US" dirty="0" sz="1200" lang="zh-CN" spc="150">
              <a:solidFill>
                <a:schemeClr val="tx1">
                  <a:lumMod val="65000"/>
                  <a:lumOff val="35000"/>
                </a:schemeClr>
              </a:solidFill>
              <a:latin typeface="+mn-ea"/>
              <a:sym typeface="+mn-ea"/>
            </a:endParaRPr>
          </a:p>
        </p:txBody>
      </p:sp>
      <p:sp>
        <p:nvSpPr>
          <p:cNvPr id="105658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案例简介：该公司通过技术创新和市场开拓，实现了渔业产业升级和可持续发展</a:t>
            </a:r>
            <a:endParaRPr altLang="en-US" dirty="0" sz="1200" lang="zh-CN" spc="150">
              <a:solidFill>
                <a:schemeClr val="tx1">
                  <a:lumMod val="65000"/>
                  <a:lumOff val="35000"/>
                </a:schemeClr>
              </a:solidFill>
              <a:latin typeface="+mn-ea"/>
              <a:sym typeface="+mn-ea"/>
            </a:endParaRPr>
          </a:p>
        </p:txBody>
      </p:sp>
      <p:sp>
        <p:nvSpPr>
          <p:cNvPr id="105659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案例分析：该公司成功的关键在于注重产品质量、加强品牌建设、拓展销售渠道等方面</a:t>
            </a:r>
            <a:endParaRPr altLang="en-US" dirty="0" sz="1200" lang="zh-CN" spc="150">
              <a:solidFill>
                <a:schemeClr val="tx1">
                  <a:lumMod val="65000"/>
                  <a:lumOff val="35000"/>
                </a:schemeClr>
              </a:solidFill>
              <a:latin typeface="+mn-ea"/>
              <a:sym typeface="+mn-ea"/>
            </a:endParaRPr>
          </a:p>
        </p:txBody>
      </p:sp>
      <p:sp>
        <p:nvSpPr>
          <p:cNvPr id="105659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案例启示：通过XX渔业公司的成功经验，我们可以看到渔业行业的发展趋势和投资机会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878" name="标题 2"/>
          <p:cNvSpPr>
            <a:spLocks noGrp="1"/>
          </p:cNvSpPr>
          <p:nvPr>
            <p:ph type="title" idx="44"/>
          </p:nvPr>
        </p:nvSpPr>
        <p:spPr/>
        <p:txBody>
          <a:bodyPr/>
          <a:p>
            <a:r>
              <a:rPr altLang="en-US" lang="zh-CN"/>
              <a:t>成功经验总结与启示</a:t>
            </a:r>
            <a:endParaRPr altLang="en-US" lang="zh-CN"/>
          </a:p>
        </p:txBody>
      </p:sp>
      <p:sp>
        <p:nvSpPr>
          <p:cNvPr id="105688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8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8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8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经验教训：及时调整战略、保持敏锐的市场洞察力</a:t>
            </a:r>
            <a:endParaRPr altLang="zh-CN" dirty="0" lang="en-US">
              <a:solidFill>
                <a:schemeClr val="dk1">
                  <a:lumMod val="80000"/>
                  <a:lumOff val="20000"/>
                </a:schemeClr>
              </a:solidFill>
              <a:latin typeface="+mn-ea"/>
              <a:sym typeface="+mn-ea"/>
            </a:endParaRPr>
          </a:p>
        </p:txBody>
      </p:sp>
      <p:sp>
        <p:nvSpPr>
          <p:cNvPr id="105688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9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9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9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成功案例选择：具有代表性、可复制性</a:t>
            </a:r>
            <a:endParaRPr altLang="en-US" dirty="0" lang="zh-CN">
              <a:solidFill>
                <a:schemeClr val="dk1">
                  <a:lumMod val="80000"/>
                  <a:lumOff val="20000"/>
                </a:schemeClr>
              </a:solidFill>
              <a:latin typeface="+mn-ea"/>
              <a:sym typeface="+mn-ea"/>
            </a:endParaRPr>
          </a:p>
        </p:txBody>
      </p:sp>
      <p:sp>
        <p:nvSpPr>
          <p:cNvPr id="105689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9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90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90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成功因素分析：市场定位、产品创新、营销策略等</a:t>
            </a:r>
            <a:endParaRPr altLang="en-US" dirty="0" lang="zh-CN">
              <a:solidFill>
                <a:schemeClr val="dk1">
                  <a:lumMod val="80000"/>
                  <a:lumOff val="20000"/>
                </a:schemeClr>
              </a:solidFill>
              <a:latin typeface="+mn-ea"/>
              <a:sym typeface="+mn-ea"/>
            </a:endParaRPr>
          </a:p>
        </p:txBody>
      </p:sp>
      <p:sp>
        <p:nvSpPr>
          <p:cNvPr id="105690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90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90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91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启示：注重创新、抓住机遇、持续改进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196" name="标题 2"/>
          <p:cNvSpPr>
            <a:spLocks noGrp="1"/>
          </p:cNvSpPr>
          <p:nvPr>
            <p:ph type="title" idx="44"/>
          </p:nvPr>
        </p:nvSpPr>
        <p:spPr/>
        <p:txBody>
          <a:bodyPr/>
          <a:p>
            <a:r>
              <a:rPr altLang="en-US" lang="zh-CN"/>
              <a:t>成功企业运营模式分析</a:t>
            </a:r>
            <a:endParaRPr altLang="en-US" lang="zh-CN"/>
          </a:p>
        </p:txBody>
      </p:sp>
      <p:sp>
        <p:nvSpPr>
          <p:cNvPr id="105719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20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720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20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720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20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721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21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721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成功因素：总结这些企业的成功因素，如产品质量、品牌形象、市场定位等。</a:t>
            </a:r>
            <a:endParaRPr altLang="en-US" dirty="0" sz="2400" lang="zh-CN">
              <a:latin typeface="+mn-ea"/>
              <a:ea typeface="+mn-ea"/>
            </a:endParaRPr>
          </a:p>
        </p:txBody>
      </p:sp>
      <p:sp>
        <p:nvSpPr>
          <p:cNvPr id="105721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借鉴意义：探讨这些成功企业的运营模式对其他渔业企业的借鉴意义，以及如何将这些经验应用到实际经营中。</a:t>
            </a:r>
            <a:endParaRPr altLang="en-US" dirty="0" sz="2400" lang="zh-CN">
              <a:latin typeface="+mn-ea"/>
              <a:ea typeface="+mn-ea"/>
            </a:endParaRPr>
          </a:p>
        </p:txBody>
      </p:sp>
      <p:sp>
        <p:nvSpPr>
          <p:cNvPr id="105721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案例选择：选取具有代表性的成功企业，如大型渔业企业或知名品牌。</a:t>
            </a:r>
            <a:endParaRPr altLang="en-US" dirty="0" sz="2400" lang="zh-CN">
              <a:latin typeface="+mn-ea"/>
              <a:ea typeface="+mn-ea"/>
            </a:endParaRPr>
          </a:p>
        </p:txBody>
      </p:sp>
      <p:sp>
        <p:nvSpPr>
          <p:cNvPr id="105722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运营模式分析：分析这些企业的运营模式，包括管理模式、营销策略、技术创新等方面。</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506" name="标题 1"/>
          <p:cNvSpPr>
            <a:spLocks noGrp="1"/>
          </p:cNvSpPr>
          <p:nvPr>
            <p:ph type="title" idx="2"/>
            <p:custDataLst>
              <p:tags r:id="rId1"/>
            </p:custDataLst>
          </p:nvPr>
        </p:nvSpPr>
        <p:spPr/>
        <p:txBody>
          <a:bodyPr/>
          <a:p>
            <a:r>
              <a:rPr altLang="en-US" lang="zh-CN"/>
              <a:t>未来展望与建议</a:t>
            </a:r>
            <a:endParaRPr altLang="en-US" lang="zh-CN"/>
          </a:p>
        </p:txBody>
      </p:sp>
      <p:sp>
        <p:nvSpPr>
          <p:cNvPr id="1057508"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966" name="标题 2"/>
          <p:cNvSpPr>
            <a:spLocks noGrp="1"/>
          </p:cNvSpPr>
          <p:nvPr>
            <p:ph type="title" idx="44"/>
          </p:nvPr>
        </p:nvSpPr>
        <p:spPr/>
        <p:txBody>
          <a:bodyPr/>
          <a:p>
            <a:r>
              <a:rPr altLang="en-US" lang="zh-CN"/>
              <a:t>未来渔业行业发展展望</a:t>
            </a:r>
            <a:endParaRPr altLang="en-US" lang="zh-CN"/>
          </a:p>
        </p:txBody>
      </p:sp>
      <p:sp>
        <p:nvSpPr>
          <p:cNvPr id="105796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智能化技术应用：随着科技的发展，智能化技术将在渔业行业中得到广泛应用，提高生产效率和管理水平。</a:t>
            </a:r>
            <a:endParaRPr altLang="en-US" dirty="0" sz="1200" lang="zh-CN" spc="150">
              <a:solidFill>
                <a:schemeClr val="tx1">
                  <a:lumMod val="65000"/>
                  <a:lumOff val="35000"/>
                </a:schemeClr>
              </a:solidFill>
              <a:latin typeface="+mn-ea"/>
              <a:sym typeface="+mn-ea"/>
            </a:endParaRPr>
          </a:p>
        </p:txBody>
      </p:sp>
      <p:sp>
        <p:nvSpPr>
          <p:cNvPr id="105797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可持续发展：渔业行业将更加注重可持续发展，通过合理规划和管理资源，实现长期稳定的发展。</a:t>
            </a:r>
            <a:endParaRPr altLang="en-US" dirty="0" sz="1200" lang="zh-CN" spc="150">
              <a:solidFill>
                <a:schemeClr val="tx1">
                  <a:lumMod val="65000"/>
                  <a:lumOff val="35000"/>
                </a:schemeClr>
              </a:solidFill>
              <a:latin typeface="+mn-ea"/>
              <a:sym typeface="+mn-ea"/>
            </a:endParaRPr>
          </a:p>
        </p:txBody>
      </p:sp>
      <p:sp>
        <p:nvSpPr>
          <p:cNvPr id="105797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多元化经营：为了降低经营风险，渔业企业将采取多元化经营策略，拓展业务领域和市场范围。</a:t>
            </a:r>
            <a:endParaRPr altLang="en-US" dirty="0" sz="1200" lang="zh-CN" spc="150">
              <a:solidFill>
                <a:schemeClr val="tx1">
                  <a:lumMod val="65000"/>
                  <a:lumOff val="35000"/>
                </a:schemeClr>
              </a:solidFill>
              <a:latin typeface="+mn-ea"/>
              <a:sym typeface="+mn-ea"/>
            </a:endParaRPr>
          </a:p>
        </p:txBody>
      </p:sp>
      <p:sp>
        <p:nvSpPr>
          <p:cNvPr id="105797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环保意识增强：随着环保意识的提高，渔业企业将更加注重环境保护和生态平衡，推动绿色发展。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260" name="标题 2"/>
          <p:cNvSpPr>
            <a:spLocks noGrp="1"/>
          </p:cNvSpPr>
          <p:nvPr>
            <p:ph type="title" idx="44"/>
          </p:nvPr>
        </p:nvSpPr>
        <p:spPr/>
        <p:txBody>
          <a:bodyPr/>
          <a:p>
            <a:r>
              <a:rPr altLang="en-US" lang="zh-CN"/>
              <a:t>对渔业行业的政策建议</a:t>
            </a:r>
            <a:endParaRPr altLang="en-US" lang="zh-CN"/>
          </a:p>
        </p:txBody>
      </p:sp>
      <p:sp>
        <p:nvSpPr>
          <p:cNvPr id="105826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6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26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加大政策扶持力度，提高渔业产业集中度</a:t>
            </a:r>
            <a:endParaRPr altLang="en-US" dirty="0" sz="2000" lang="zh-CN" spc="150">
              <a:solidFill>
                <a:schemeClr val="tx1">
                  <a:lumMod val="85000"/>
                  <a:lumOff val="15000"/>
                </a:schemeClr>
              </a:solidFill>
              <a:latin typeface="+mn-ea"/>
              <a:sym typeface="+mn-ea"/>
            </a:endParaRPr>
          </a:p>
        </p:txBody>
      </p:sp>
      <p:sp>
        <p:nvSpPr>
          <p:cNvPr id="105826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7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7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推进渔业科技创新，提高渔业生产效率</a:t>
            </a:r>
            <a:endParaRPr altLang="en-US" dirty="0" sz="2000" lang="zh-CN" spc="150">
              <a:solidFill>
                <a:schemeClr val="tx1">
                  <a:lumMod val="85000"/>
                  <a:lumOff val="15000"/>
                </a:schemeClr>
              </a:solidFill>
              <a:latin typeface="+mn-ea"/>
              <a:sym typeface="+mn-ea"/>
            </a:endParaRPr>
          </a:p>
        </p:txBody>
      </p:sp>
      <p:sp>
        <p:nvSpPr>
          <p:cNvPr id="105827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7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7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加强渔业资源保护，实现可持续发展</a:t>
            </a:r>
            <a:endParaRPr altLang="en-US" dirty="0" sz="2000" lang="zh-CN" spc="150">
              <a:solidFill>
                <a:schemeClr val="tx1">
                  <a:lumMod val="85000"/>
                  <a:lumOff val="15000"/>
                </a:schemeClr>
              </a:solidFill>
              <a:latin typeface="+mn-ea"/>
              <a:sym typeface="+mn-ea"/>
            </a:endParaRPr>
          </a:p>
        </p:txBody>
      </p:sp>
      <p:sp>
        <p:nvSpPr>
          <p:cNvPr id="105828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8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8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优化渔业产业结构，拓展渔业产业链条</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570" name="标题 2"/>
          <p:cNvSpPr>
            <a:spLocks noGrp="1"/>
          </p:cNvSpPr>
          <p:nvPr>
            <p:ph type="title" idx="44"/>
          </p:nvPr>
        </p:nvSpPr>
        <p:spPr/>
        <p:txBody>
          <a:bodyPr/>
          <a:p>
            <a:r>
              <a:rPr altLang="en-US" lang="zh-CN"/>
              <a:t>对渔业企业的经营建议</a:t>
            </a:r>
            <a:endParaRPr altLang="en-US" lang="zh-CN"/>
          </a:p>
        </p:txBody>
      </p:sp>
      <p:sp>
        <p:nvSpPr>
          <p:cNvPr id="105857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7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7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7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8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8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8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8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8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9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9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9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9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9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60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60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60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60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60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优化产业结构，提高产业附加值</a:t>
            </a:r>
            <a:endParaRPr altLang="en-US" dirty="0" sz="1200" lang="zh-CN" spc="150">
              <a:solidFill>
                <a:schemeClr val="tx1">
                  <a:lumMod val="65000"/>
                  <a:lumOff val="35000"/>
                </a:schemeClr>
              </a:solidFill>
              <a:latin typeface="+mn-ea"/>
              <a:sym typeface="+mn-ea"/>
            </a:endParaRPr>
          </a:p>
        </p:txBody>
      </p:sp>
      <p:sp>
        <p:nvSpPr>
          <p:cNvPr id="105861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拓展国内外市场，提高市场占有率</a:t>
            </a:r>
            <a:endParaRPr altLang="en-US" dirty="0" sz="1200" lang="zh-CN" spc="150">
              <a:solidFill>
                <a:schemeClr val="tx1">
                  <a:lumMod val="65000"/>
                  <a:lumOff val="35000"/>
                </a:schemeClr>
              </a:solidFill>
              <a:latin typeface="+mn-ea"/>
              <a:sym typeface="+mn-ea"/>
            </a:endParaRPr>
          </a:p>
        </p:txBody>
      </p:sp>
      <p:sp>
        <p:nvSpPr>
          <p:cNvPr id="105861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推进绿色发展，加强环保意识</a:t>
            </a:r>
            <a:endParaRPr altLang="en-US" dirty="0" sz="1200" lang="zh-CN" spc="150">
              <a:solidFill>
                <a:schemeClr val="tx1">
                  <a:lumMod val="65000"/>
                  <a:lumOff val="35000"/>
                </a:schemeClr>
              </a:solidFill>
              <a:latin typeface="+mn-ea"/>
              <a:sym typeface="+mn-ea"/>
            </a:endParaRPr>
          </a:p>
        </p:txBody>
      </p:sp>
      <p:sp>
        <p:nvSpPr>
          <p:cNvPr id="105861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加强技术创新，提升产业核心竞争力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900" name="标题 3"/>
          <p:cNvSpPr>
            <a:spLocks noGrp="1"/>
          </p:cNvSpPr>
          <p:nvPr>
            <p:ph type="title" idx="2"/>
            <p:custDataLst>
              <p:tags r:id="rId1"/>
            </p:custDataLst>
          </p:nvPr>
        </p:nvSpPr>
        <p:spPr/>
        <p:txBody>
          <a:bodyPr/>
          <a:p>
            <a:r>
              <a:rPr altLang="en-US" lang="zh-CN"/>
              <a:t>感谢您的观看</a:t>
            </a:r>
            <a:endParaRPr altLang="en-US" lang="zh-CN"/>
          </a:p>
        </p:txBody>
      </p:sp>
      <p:sp>
        <p:nvSpPr>
          <p:cNvPr id="1058902"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6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6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0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0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53.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54.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9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9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27.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28.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7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76.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2024-01-03T10:03:03Z</dcterms:created>
  <dcterms:modified xsi:type="dcterms:W3CDTF">2024-01-03T10:03:03Z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dcc74973b9774ed2841af7b556172289_21</vt:lpwstr>
  </property>
</Properties>
</file>