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3499" r:id="rId1"/>
    <p:sldMasterId id="2147503536" r:id="rId2"/>
  </p:sldMasterIdLst>
  <p:notesMasterIdLst>
    <p:notesMasterId r:id="rId3"/>
  </p:notesMasterIdLst>
  <p:sldIdLst>
    <p:sldId id="9620" r:id="rId4"/>
    <p:sldId id="9624" r:id="rId5"/>
    <p:sldId id="9627" r:id="rId6"/>
    <p:sldId id="9630" r:id="rId7"/>
    <p:sldId id="9633" r:id="rId8"/>
    <p:sldId id="9636" r:id="rId9"/>
    <p:sldId id="9639" r:id="rId10"/>
    <p:sldId id="9642" r:id="rId11"/>
    <p:sldId id="9645" r:id="rId12"/>
    <p:sldId id="9648" r:id="rId13"/>
    <p:sldId id="9651" r:id="rId14"/>
    <p:sldId id="9654" r:id="rId15"/>
    <p:sldId id="9657" r:id="rId16"/>
    <p:sldId id="9660" r:id="rId17"/>
    <p:sldId id="9663" r:id="rId18"/>
    <p:sldId id="9666" r:id="rId19"/>
    <p:sldId id="9669" r:id="rId20"/>
    <p:sldId id="9672" r:id="rId21"/>
    <p:sldId id="9675" r:id="rId22"/>
    <p:sldId id="9678" r:id="rId23"/>
    <p:sldId id="9681" r:id="rId24"/>
    <p:sldId id="9684" r:id="rId25"/>
    <p:sldId id="9687" r:id="rId26"/>
    <p:sldId id="9690" r:id="rId27"/>
    <p:sldId id="9693" r:id="rId28"/>
    <p:sldId id="9696" r:id="rId29"/>
    <p:sldId id="9699"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1" name="幻灯片图像占位符 1"/>
          <p:cNvSpPr>
            <a:spLocks noChangeAspect="1" noRot="1" noGrp="1"/>
          </p:cNvSpPr>
          <p:nvPr>
            <p:ph type="sldImg" idx="2"/>
          </p:nvPr>
        </p:nvSpPr>
        <p:spPr/>
      </p:sp>
      <p:sp>
        <p:nvSpPr>
          <p:cNvPr id="1048673"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image" Target="../media/image2.png"/><Relationship Id="rId15" Type="http://schemas.openxmlformats.org/officeDocument/2006/relationships/tags" Target="../tags/tag13.xml"/><Relationship Id="rId16" Type="http://schemas.openxmlformats.org/officeDocument/2006/relationships/image" Target="../media/image3.png"/><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tags" Target="../tags/tag20.xml"/><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image" Target="../media/image4.png"/><Relationship Id="rId9" Type="http://schemas.openxmlformats.org/officeDocument/2006/relationships/tags" Target="../tags/tag26.xml"/><Relationship Id="rId10" Type="http://schemas.openxmlformats.org/officeDocument/2006/relationships/image" Target="../media/image5.png"/><Relationship Id="rId11" Type="http://schemas.openxmlformats.org/officeDocument/2006/relationships/tags" Target="../tags/tag27.xml"/><Relationship Id="rId12" Type="http://schemas.openxmlformats.org/officeDocument/2006/relationships/image" Target="../media/image6.png"/><Relationship Id="rId13" Type="http://schemas.openxmlformats.org/officeDocument/2006/relationships/tags" Target="../tags/tag28.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image" Target="../media/image1.png"/><Relationship Id="rId12" Type="http://schemas.openxmlformats.org/officeDocument/2006/relationships/tags" Target="../tags/tag39.xml"/><Relationship Id="rId13" Type="http://schemas.openxmlformats.org/officeDocument/2006/relationships/image" Target="../media/image7.png"/><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image" Target="../media/image8.png"/><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image" Target="../media/image9.png"/><Relationship Id="rId14" Type="http://schemas.openxmlformats.org/officeDocument/2006/relationships/tags" Target="../tags/tag81.xml"/><Relationship Id="rId15" Type="http://schemas.openxmlformats.org/officeDocument/2006/relationships/image" Target="../media/image3.png"/><Relationship Id="rId16" Type="http://schemas.openxmlformats.org/officeDocument/2006/relationships/tags" Target="../tags/tag82.xml"/><Relationship Id="rId17" Type="http://schemas.openxmlformats.org/officeDocument/2006/relationships/image" Target="../media/image10.png"/><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2" name="矩形 38"/>
          <p:cNvSpPr/>
          <p:nvPr userDrawn="1">
            <p:custDataLst>
              <p:tags r:id="rId1"/>
            </p:custDataLst>
          </p:nvPr>
        </p:nvSpPr>
        <p:spPr>
          <a:xfrm>
            <a:off x="0" y="-1"/>
            <a:ext cx="12192000" cy="6858000"/>
          </a:xfrm>
          <a:prstGeom prst="rect"/>
          <a:gradFill>
            <a:gsLst>
              <a:gs pos="7000">
                <a:schemeClr val="bg1"/>
              </a:gs>
              <a:gs pos="43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标题 1"/>
          <p:cNvSpPr>
            <a:spLocks noGrp="1"/>
          </p:cNvSpPr>
          <p:nvPr>
            <p:ph type="ctrTitle" hasCustomPrompt="1"/>
            <p:custDataLst>
              <p:tags r:id="rId2"/>
            </p:custDataLst>
          </p:nvPr>
        </p:nvSpPr>
        <p:spPr>
          <a:xfrm>
            <a:off x="838200" y="1626870"/>
            <a:ext cx="5160645" cy="2193290"/>
          </a:xfrm>
        </p:spPr>
        <p:txBody>
          <a:bodyPr anchor="b">
            <a:noAutofit/>
          </a:bodyPr>
          <a:lstStyle>
            <a:lvl1pPr algn="l">
              <a:lnSpc>
                <a:spcPct val="100000"/>
              </a:lnSpc>
              <a:defRPr sz="6600">
                <a:gradFill>
                  <a:gsLst>
                    <a:gs pos="71000">
                      <a:schemeClr val="accent1"/>
                    </a:gs>
                    <a:gs pos="100000">
                      <a:schemeClr val="accent1">
                        <a:lumMod val="60000"/>
                        <a:lumOff val="40000"/>
                      </a:schemeClr>
                    </a:gs>
                  </a:gsLst>
                  <a:lin ang="2700000" scaled="0"/>
                </a:gradFill>
              </a:defRPr>
            </a:lvl1pPr>
          </a:lstStyle>
          <a:p>
            <a:r>
              <a:rPr altLang="en-US" dirty="0" lang="zh-CN"/>
              <a:t>单击此处</a:t>
            </a:r>
            <a:br>
              <a:rPr altLang="en-US" dirty="0" lang="zh-CN"/>
            </a:br>
            <a:r>
              <a:rPr altLang="en-US" dirty="0" lang="zh-CN"/>
              <a:t>添加文档标题</a:t>
            </a:r>
            <a:endParaRPr altLang="en-US" dirty="0" lang="zh-CN"/>
          </a:p>
        </p:txBody>
      </p:sp>
      <p:sp>
        <p:nvSpPr>
          <p:cNvPr id="1048676" name="副标题 2"/>
          <p:cNvSpPr>
            <a:spLocks noGrp="1"/>
          </p:cNvSpPr>
          <p:nvPr>
            <p:ph type="subTitle" idx="1" hasCustomPrompt="1"/>
            <p:custDataLst>
              <p:tags r:id="rId3"/>
            </p:custDataLst>
          </p:nvPr>
        </p:nvSpPr>
        <p:spPr>
          <a:xfrm>
            <a:off x="838200" y="3963670"/>
            <a:ext cx="5160645" cy="566420"/>
          </a:xfrm>
        </p:spPr>
        <p:txBody>
          <a:bodyPr>
            <a:normAutofit/>
          </a:bodyPr>
          <a:lstStyle>
            <a:lvl1pPr algn="l" indent="0" marL="0">
              <a:lnSpc>
                <a:spcPct val="100000"/>
              </a:lnSpc>
              <a:buNone/>
              <a:defRPr sz="1800">
                <a:solidFill>
                  <a:schemeClr val="tx1">
                    <a:lumMod val="60000"/>
                    <a:lumOff val="4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单击此处添加文档副标题内容</a:t>
            </a:r>
            <a:endParaRPr altLang="en-US" dirty="0" lang="zh-CN"/>
          </a:p>
        </p:txBody>
      </p:sp>
      <p:sp>
        <p:nvSpPr>
          <p:cNvPr id="1048678" name="日期占位符 3"/>
          <p:cNvSpPr>
            <a:spLocks noGrp="1"/>
          </p:cNvSpPr>
          <p:nvPr>
            <p:ph type="dt" sz="half" idx="10"/>
            <p:custDataLst>
              <p:tags r:id="rId4"/>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5"/>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txBox="1">
            <a:spLocks noGrp="1"/>
          </p:cNvSpPr>
          <p:nvPr>
            <p:ph type="body" sz="quarter" idx="13" hasCustomPrompt="1"/>
            <p:custDataLst>
              <p:tags r:id="rId7"/>
            </p:custDataLst>
          </p:nvPr>
        </p:nvSpPr>
        <p:spPr>
          <a:xfrm>
            <a:off x="845819" y="637985"/>
            <a:ext cx="2743199" cy="276860"/>
          </a:xfrm>
          <a:noFill/>
        </p:spPr>
        <p:txBody>
          <a:bodyPr anchor="t"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lumMod val="60000"/>
                    <a:lumOff val="40000"/>
                  </a:schemeClr>
                </a:solidFill>
                <a:latin typeface="+mn-lt"/>
                <a:ea typeface="+mn-ea"/>
                <a:cs typeface="+mn-cs"/>
              </a:defRPr>
            </a:lvl1pPr>
          </a:lstStyle>
          <a:p>
            <a:pPr lvl="0"/>
            <a:r>
              <a:rPr>
                <a:sym typeface="+mn-ea"/>
              </a:rPr>
              <a:t>公司名占位符</a:t>
            </a:r>
            <a:endParaRPr>
              <a:sym typeface="+mn-ea"/>
            </a:endParaRPr>
          </a:p>
        </p:txBody>
      </p:sp>
      <p:sp>
        <p:nvSpPr>
          <p:cNvPr id="1048686" name="文本占位符 23"/>
          <p:cNvSpPr>
            <a:spLocks noGrp="1"/>
          </p:cNvSpPr>
          <p:nvPr>
            <p:ph type="body" sz="quarter" idx="17" hasCustomPrompt="1"/>
            <p:custDataLst>
              <p:tags r:id="rId8"/>
            </p:custDataLst>
          </p:nvPr>
        </p:nvSpPr>
        <p:spPr>
          <a:xfrm>
            <a:off x="845820" y="4899660"/>
            <a:ext cx="2444115" cy="504190"/>
          </a:xfrm>
          <a:prstGeom prst="roundRect">
            <a:avLst>
              <a:gd name="adj" fmla="val 50000"/>
            </a:avLst>
          </a:prstGeom>
          <a:gradFill>
            <a:gsLst>
              <a:gs pos="67000">
                <a:schemeClr val="accent1"/>
              </a:gs>
              <a:gs pos="100000">
                <a:schemeClr val="accent1">
                  <a:lumMod val="60000"/>
                  <a:lumOff val="40000"/>
                </a:schemeClr>
              </a:gs>
            </a:gsLst>
            <a:lin ang="2700000" scaled="0"/>
          </a:gradFill>
        </p:spPr>
        <p:txBody>
          <a:bodyPr anchor="ctr">
            <a:normAutofit/>
          </a:bodyPr>
          <a:lstStyle>
            <a:lvl1pPr algn="ctr" indent="0" marL="0">
              <a:lnSpc>
                <a:spcPct val="100000"/>
              </a:lnSpc>
              <a:buNone/>
              <a:defRPr b="1" sz="1600">
                <a:solidFill>
                  <a:schemeClr val="bg1"/>
                </a:solidFill>
              </a:defRPr>
            </a:lvl1pPr>
          </a:lstStyle>
          <a:p>
            <a:pPr lvl="0"/>
            <a:r>
              <a:rPr altLang="en-US" dirty="0" lang="zh-CN"/>
              <a:t>署名占位符</a:t>
            </a:r>
            <a:endParaRPr altLang="en-US" dirty="0" lang="zh-CN"/>
          </a:p>
        </p:txBody>
      </p:sp>
      <p:sp>
        <p:nvSpPr>
          <p:cNvPr id="1048688" name="任意多边形: 形状 20"/>
          <p:cNvSpPr/>
          <p:nvPr userDrawn="1">
            <p:custDataLst>
              <p:tags r:id="rId9"/>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90" name="任意多边形: 形状 31"/>
          <p:cNvSpPr/>
          <p:nvPr userDrawn="1">
            <p:custDataLst>
              <p:tags r:id="rId10"/>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57" name="图片 46"/>
          <p:cNvPicPr>
            <a:picLocks noChangeAspect="1"/>
          </p:cNvPicPr>
          <p:nvPr userDrawn="1">
            <p:custDataLst>
              <p:tags r:id="rId11"/>
            </p:custDataLst>
          </p:nvPr>
        </p:nvPicPr>
        <p:blipFill rotWithShape="1">
          <a:blip xmlns:r="http://schemas.openxmlformats.org/officeDocument/2006/relationships" r:embed="rId12">
            <a:alphaModFix amt="41000"/>
          </a:blip>
          <a:srcRect t="47858" r="86828"/>
          <a:stretch>
            <a:fillRect/>
          </a:stretch>
        </p:blipFill>
        <p:spPr>
          <a:xfrm>
            <a:off x="9606280" y="4106545"/>
            <a:ext cx="1995805" cy="2500630"/>
          </a:xfrm>
          <a:prstGeom prst="rect"/>
        </p:spPr>
      </p:pic>
      <p:pic>
        <p:nvPicPr>
          <p:cNvPr id="2097159" name="图片 33"/>
          <p:cNvPicPr>
            <a:picLocks noChangeAspect="1"/>
          </p:cNvPicPr>
          <p:nvPr userDrawn="1">
            <p:custDataLst>
              <p:tags r:id="rId13"/>
            </p:custDataLst>
          </p:nvPr>
        </p:nvPicPr>
        <p:blipFill>
          <a:blip xmlns:r="http://schemas.openxmlformats.org/officeDocument/2006/relationships" r:embed="rId14"/>
          <a:stretch>
            <a:fillRect/>
          </a:stretch>
        </p:blipFill>
        <p:spPr>
          <a:xfrm>
            <a:off x="6920230" y="936625"/>
            <a:ext cx="4140835" cy="4845685"/>
          </a:xfrm>
          <a:prstGeom prst="rect"/>
        </p:spPr>
      </p:pic>
      <p:pic>
        <p:nvPicPr>
          <p:cNvPr id="2097161" name="图片 47"/>
          <p:cNvPicPr>
            <a:picLocks noChangeAspect="1"/>
          </p:cNvPicPr>
          <p:nvPr userDrawn="1">
            <p:custDataLst>
              <p:tags r:id="rId15"/>
            </p:custDataLst>
          </p:nvPr>
        </p:nvPicPr>
        <p:blipFill rotWithShape="1">
          <a:blip xmlns:r="http://schemas.openxmlformats.org/officeDocument/2006/relationships" r:embed="rId16" cstate="print"/>
          <a:srcRect l="80547" r="12069" b="64856"/>
          <a:stretch>
            <a:fillRect/>
          </a:stretch>
        </p:blipFill>
        <p:spPr>
          <a:xfrm>
            <a:off x="10121900" y="2568575"/>
            <a:ext cx="1339215" cy="2018030"/>
          </a:xfrm>
          <a:prstGeom prst="rec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a:xfrm>
            <a:off x="838200" y="220300"/>
            <a:ext cx="10515600" cy="864000"/>
          </a:xfrm>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2" name="矩形 38"/>
          <p:cNvSpPr/>
          <p:nvPr userDrawn="1">
            <p:custDataLst>
              <p:tags r:id="rId1"/>
            </p:custDataLst>
          </p:nvPr>
        </p:nvSpPr>
        <p:spPr>
          <a:xfrm>
            <a:off x="0" y="0"/>
            <a:ext cx="12192000" cy="6858000"/>
          </a:xfrm>
          <a:prstGeom prst="rect"/>
          <a:gradFill>
            <a:gsLst>
              <a:gs pos="0">
                <a:schemeClr val="bg1"/>
              </a:gs>
              <a:gs pos="38000">
                <a:schemeClr val="bg2"/>
              </a:gs>
              <a:gs pos="9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4" name="标题 1"/>
          <p:cNvSpPr>
            <a:spLocks noGrp="1"/>
          </p:cNvSpPr>
          <p:nvPr>
            <p:ph type="title" hasCustomPrompt="1"/>
            <p:custDataLst>
              <p:tags r:id="rId2"/>
            </p:custDataLst>
          </p:nvPr>
        </p:nvSpPr>
        <p:spPr>
          <a:xfrm>
            <a:off x="840105" y="565150"/>
            <a:ext cx="1831975" cy="1081405"/>
          </a:xfrm>
        </p:spPr>
        <p:txBody>
          <a:bodyPr anchor="ctr" anchorCtr="0">
            <a:normAutofit/>
          </a:bodyPr>
          <a:lstStyle>
            <a:lvl1pPr algn="l" defTabSz="914400" eaLnBrk="1" fontAlgn="auto" hangingPunct="1" latinLnBrk="0" lvl="0" marL="0" marR="0" rtl="0">
              <a:lnSpc>
                <a:spcPct val="100000"/>
              </a:lnSpc>
              <a:spcBef>
                <a:spcPct val="0"/>
              </a:spcBef>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lt"/>
                <a:ea typeface="+mj-ea"/>
                <a:cs typeface="+mj-cs"/>
              </a:defRPr>
            </a:lvl1pPr>
          </a:lstStyle>
          <a:p>
            <a:r>
              <a:rPr altLang="en-US" dirty="0" lang="zh-CN"/>
              <a:t>标题</a:t>
            </a:r>
            <a:endParaRPr altLang="en-US" dirty="0" lang="zh-CN"/>
          </a:p>
        </p:txBody>
      </p:sp>
      <p:sp>
        <p:nvSpPr>
          <p:cNvPr id="1048706" name="文本占位符 2"/>
          <p:cNvSpPr>
            <a:spLocks noGrp="1"/>
          </p:cNvSpPr>
          <p:nvPr>
            <p:ph type="body" idx="1" hasCustomPrompt="1"/>
            <p:custDataLst>
              <p:tags r:id="rId3"/>
            </p:custDataLst>
          </p:nvPr>
        </p:nvSpPr>
        <p:spPr>
          <a:xfrm>
            <a:off x="2764155" y="587058"/>
            <a:ext cx="5965190" cy="1037590"/>
          </a:xfrm>
        </p:spPr>
        <p:txBody>
          <a:bodyPr anchor="ctr" anchorCtr="0">
            <a:noAutofit/>
          </a:bodyPr>
          <a:lstStyle>
            <a:lvl1pPr eaLnBrk="1" fontAlgn="auto" hangingPunct="1" indent="0" latinLnBrk="0" marL="0">
              <a:lnSpc>
                <a:spcPct val="100000"/>
              </a:lnSpc>
              <a:buNone/>
              <a:defRPr b="1" sz="6000">
                <a:ln>
                  <a:solidFill>
                    <a:schemeClr val="accent1">
                      <a:lumMod val="60000"/>
                      <a:lumOff val="40000"/>
                    </a:schemeClr>
                  </a:soli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CONTENTS</a:t>
            </a:r>
            <a:endParaRPr altLang="en-US" dirty="0" lang="zh-CN"/>
          </a:p>
        </p:txBody>
      </p:sp>
      <p:sp>
        <p:nvSpPr>
          <p:cNvPr id="104870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5"/>
            </p:custDataLst>
          </p:nvPr>
        </p:nvSpPr>
        <p:spPr/>
        <p:txBody>
          <a:bodyPr/>
          <a:p>
            <a:endParaRPr altLang="en-US" lang="zh-CN"/>
          </a:p>
        </p:txBody>
      </p:sp>
      <p:sp>
        <p:nvSpPr>
          <p:cNvPr id="104871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pic>
        <p:nvPicPr>
          <p:cNvPr id="2097163" name="图片 9"/>
          <p:cNvPicPr>
            <a:picLocks noChangeAspect="1"/>
          </p:cNvPicPr>
          <p:nvPr userDrawn="1">
            <p:custDataLst>
              <p:tags r:id="rId7"/>
            </p:custDataLst>
          </p:nvPr>
        </p:nvPicPr>
        <p:blipFill rotWithShape="1">
          <a:blip xmlns:r="http://schemas.openxmlformats.org/officeDocument/2006/relationships" r:embed="rId8" cstate="print"/>
          <a:srcRect l="72406" t="21656" r="5455"/>
          <a:stretch>
            <a:fillRect/>
          </a:stretch>
        </p:blipFill>
        <p:spPr>
          <a:xfrm>
            <a:off x="8915399" y="0"/>
            <a:ext cx="3276601" cy="2812595"/>
          </a:xfrm>
          <a:prstGeom prst="rect"/>
        </p:spPr>
      </p:pic>
      <p:pic>
        <p:nvPicPr>
          <p:cNvPr id="2097165" name="图片 13"/>
          <p:cNvPicPr>
            <a:picLocks noChangeAspect="1"/>
          </p:cNvPicPr>
          <p:nvPr userDrawn="1">
            <p:custDataLst>
              <p:tags r:id="rId9"/>
            </p:custDataLst>
          </p:nvPr>
        </p:nvPicPr>
        <p:blipFill rotWithShape="1">
          <a:blip xmlns:r="http://schemas.openxmlformats.org/officeDocument/2006/relationships" r:embed="rId10" cstate="print"/>
          <a:srcRect t="24245" r="35802"/>
          <a:stretch>
            <a:fillRect/>
          </a:stretch>
        </p:blipFill>
        <p:spPr>
          <a:xfrm>
            <a:off x="9232895" y="370890"/>
            <a:ext cx="1320804" cy="1306918"/>
          </a:xfrm>
          <a:prstGeom prst="rect"/>
        </p:spPr>
      </p:pic>
      <p:pic>
        <p:nvPicPr>
          <p:cNvPr id="2097167" name="图片 15"/>
          <p:cNvPicPr>
            <a:picLocks noChangeAspect="1"/>
          </p:cNvPicPr>
          <p:nvPr userDrawn="1">
            <p:custDataLst>
              <p:tags r:id="rId11"/>
            </p:custDataLst>
          </p:nvPr>
        </p:nvPicPr>
        <p:blipFill rotWithShape="1">
          <a:blip xmlns:r="http://schemas.openxmlformats.org/officeDocument/2006/relationships" r:embed="rId12" cstate="print"/>
          <a:srcRect l="82716" b="79078"/>
          <a:stretch>
            <a:fillRect/>
          </a:stretch>
        </p:blipFill>
        <p:spPr>
          <a:xfrm>
            <a:off x="11060495" y="1159069"/>
            <a:ext cx="482604" cy="489843"/>
          </a:xfrm>
          <a:prstGeom prst="rect"/>
        </p:spPr>
      </p:pic>
      <p:sp>
        <p:nvSpPr>
          <p:cNvPr id="1048714" name="矩形: 单圆角 6"/>
          <p:cNvSpPr/>
          <p:nvPr userDrawn="1">
            <p:custDataLst>
              <p:tags r:id="rId13"/>
            </p:custDataLst>
          </p:nvPr>
        </p:nvSpPr>
        <p:spPr>
          <a:xfrm>
            <a:off x="2540" y="1845310"/>
            <a:ext cx="12189460" cy="5012690"/>
          </a:xfrm>
          <a:prstGeom prst="round1Rect">
            <a:avLst>
              <a:gd name="adj" fmla="val 17875"/>
            </a:avLst>
          </a:prstGeom>
          <a:solidFill>
            <a:schemeClr val="bg1">
              <a:alpha val="75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6" name="矩形 38"/>
          <p:cNvSpPr/>
          <p:nvPr userDrawn="1">
            <p:custDataLst>
              <p:tags r:id="rId1"/>
            </p:custDataLst>
          </p:nvPr>
        </p:nvSpPr>
        <p:spPr>
          <a:xfrm>
            <a:off x="0" y="-1"/>
            <a:ext cx="12192000" cy="6858000"/>
          </a:xfrm>
          <a:prstGeom prst="rect"/>
          <a:gradFill>
            <a:gsLst>
              <a:gs pos="1000">
                <a:schemeClr val="bg1"/>
              </a:gs>
              <a:gs pos="31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ym typeface="+mn-ea"/>
            </a:endParaRPr>
          </a:p>
        </p:txBody>
      </p:sp>
      <p:sp>
        <p:nvSpPr>
          <p:cNvPr id="1048718" name="标题 1"/>
          <p:cNvSpPr>
            <a:spLocks noGrp="1"/>
          </p:cNvSpPr>
          <p:nvPr>
            <p:ph type="title" hasCustomPrompt="1"/>
            <p:custDataLst>
              <p:tags r:id="rId2"/>
            </p:custDataLst>
          </p:nvPr>
        </p:nvSpPr>
        <p:spPr>
          <a:xfrm>
            <a:off x="5476240" y="2981325"/>
            <a:ext cx="5892800" cy="1151890"/>
          </a:xfrm>
        </p:spPr>
        <p:txBody>
          <a:bodyPr anchor="b"/>
          <a:lstStyle>
            <a:lvl1pPr algn="r">
              <a:defRPr sz="6600"/>
            </a:lvl1pPr>
          </a:lstStyle>
          <a:p>
            <a:r>
              <a:rPr altLang="en-US" dirty="0" lang="zh-CN"/>
              <a:t>添加章节标题</a:t>
            </a:r>
            <a:endParaRPr altLang="en-US" dirty="0" lang="zh-CN"/>
          </a:p>
        </p:txBody>
      </p:sp>
      <p:sp>
        <p:nvSpPr>
          <p:cNvPr id="1048720" name="文本占位符 2"/>
          <p:cNvSpPr>
            <a:spLocks noGrp="1"/>
          </p:cNvSpPr>
          <p:nvPr>
            <p:ph type="body" idx="1" hasCustomPrompt="1"/>
            <p:custDataLst>
              <p:tags r:id="rId3"/>
            </p:custDataLst>
          </p:nvPr>
        </p:nvSpPr>
        <p:spPr>
          <a:xfrm>
            <a:off x="5476240" y="4241165"/>
            <a:ext cx="5892800" cy="935990"/>
          </a:xfrm>
        </p:spPr>
        <p:txBody>
          <a:bodyPr/>
          <a:lstStyle>
            <a:lvl1pPr algn="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添加副标题</a:t>
            </a:r>
            <a:endParaRPr altLang="en-US" dirty="0" lang="zh-CN"/>
          </a:p>
        </p:txBody>
      </p:sp>
      <p:sp>
        <p:nvSpPr>
          <p:cNvPr id="104872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5"/>
            </p:custDataLst>
          </p:nvPr>
        </p:nvSpPr>
        <p:spPr/>
        <p:txBody>
          <a:bodyPr/>
          <a:p>
            <a:endParaRPr altLang="en-US" lang="zh-CN"/>
          </a:p>
        </p:txBody>
      </p:sp>
      <p:sp>
        <p:nvSpPr>
          <p:cNvPr id="104872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7"/>
            </p:custDataLst>
          </p:nvPr>
        </p:nvSpPr>
        <p:spPr>
          <a:xfrm>
            <a:off x="6859765" y="1696085"/>
            <a:ext cx="4509135" cy="1224280"/>
          </a:xfrm>
        </p:spPr>
        <p:txBody>
          <a:bodyPr anchor="b" bIns="0" lIns="0" rIns="0" rtlCol="0" tIns="0" vert="horz">
            <a:normAutofit/>
          </a:bodyPr>
          <a:lstStyle>
            <a:lvl1pPr algn="r"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ea"/>
                <a:ea typeface="+mj-ea"/>
                <a:cs typeface="+mj-cs"/>
              </a:defRPr>
            </a:lvl1pPr>
          </a:lstStyle>
          <a:p>
            <a:pPr lvl="0"/>
            <a:r>
              <a:rPr>
                <a:sym typeface="+mn-ea"/>
              </a:rPr>
              <a:t>节编号</a:t>
            </a:r>
            <a:endParaRPr>
              <a:sym typeface="+mn-ea"/>
            </a:endParaRPr>
          </a:p>
        </p:txBody>
      </p:sp>
      <p:sp>
        <p:nvSpPr>
          <p:cNvPr id="1048730" name="任意多边形: 形状 26"/>
          <p:cNvSpPr/>
          <p:nvPr userDrawn="1">
            <p:custDataLst>
              <p:tags r:id="rId8"/>
            </p:custDataLst>
          </p:nvPr>
        </p:nvSpPr>
        <p:spPr>
          <a:xfrm rot="-1800000" flipH="1">
            <a:off x="-507737"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32" name="任意多边形: 形状 27"/>
          <p:cNvSpPr/>
          <p:nvPr userDrawn="1">
            <p:custDataLst>
              <p:tags r:id="rId9"/>
            </p:custDataLst>
          </p:nvPr>
        </p:nvSpPr>
        <p:spPr>
          <a:xfrm rot="-1800000" flipV="1">
            <a:off x="11101875"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69" name="图片 28"/>
          <p:cNvPicPr>
            <a:picLocks noChangeAspect="1"/>
          </p:cNvPicPr>
          <p:nvPr userDrawn="1">
            <p:custDataLst>
              <p:tags r:id="rId10"/>
            </p:custDataLst>
          </p:nvPr>
        </p:nvPicPr>
        <p:blipFill rotWithShape="1">
          <a:blip xmlns:r="http://schemas.openxmlformats.org/officeDocument/2006/relationships" r:embed="rId11">
            <a:alphaModFix amt="22000"/>
          </a:blip>
          <a:srcRect t="47858" r="86828"/>
          <a:stretch>
            <a:fillRect/>
          </a:stretch>
        </p:blipFill>
        <p:spPr>
          <a:xfrm>
            <a:off x="3063875" y="3943350"/>
            <a:ext cx="2066925" cy="2589530"/>
          </a:xfrm>
          <a:prstGeom prst="rect"/>
        </p:spPr>
      </p:pic>
      <p:pic>
        <p:nvPicPr>
          <p:cNvPr id="2097171" name="图片 24"/>
          <p:cNvPicPr>
            <a:picLocks noChangeAspect="1"/>
          </p:cNvPicPr>
          <p:nvPr userDrawn="1">
            <p:custDataLst>
              <p:tags r:id="rId12"/>
            </p:custDataLst>
          </p:nvPr>
        </p:nvPicPr>
        <p:blipFill rotWithShape="1">
          <a:blip xmlns:r="http://schemas.openxmlformats.org/officeDocument/2006/relationships" r:embed="rId13" cstate="print"/>
          <a:srcRect r="69431"/>
          <a:stretch>
            <a:fillRect/>
          </a:stretch>
        </p:blipFill>
        <p:spPr>
          <a:xfrm>
            <a:off x="955040" y="876935"/>
            <a:ext cx="4175760" cy="474281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2" name="页脚占位符 5"/>
          <p:cNvSpPr>
            <a:spLocks noGrp="1"/>
          </p:cNvSpPr>
          <p:nvPr>
            <p:ph type="ftr" sz="quarter" idx="11"/>
            <p:custDataLst>
              <p:tags r:id="rId5"/>
            </p:custDataLst>
          </p:nvPr>
        </p:nvSpPr>
        <p:spPr/>
        <p:txBody>
          <a:bodyPr/>
          <a:p>
            <a:endParaRPr altLang="en-US" lang="zh-CN"/>
          </a:p>
        </p:txBody>
      </p:sp>
      <p:sp>
        <p:nvSpPr>
          <p:cNvPr id="104874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8" name="页脚占位符 7"/>
          <p:cNvSpPr>
            <a:spLocks noGrp="1"/>
          </p:cNvSpPr>
          <p:nvPr>
            <p:ph type="ftr" sz="quarter" idx="11"/>
            <p:custDataLst>
              <p:tags r:id="rId7"/>
            </p:custDataLst>
          </p:nvPr>
        </p:nvSpPr>
        <p:spPr/>
        <p:txBody>
          <a:bodyPr/>
          <a:p>
            <a:endParaRPr altLang="en-US" lang="zh-CN"/>
          </a:p>
        </p:txBody>
      </p:sp>
      <p:sp>
        <p:nvSpPr>
          <p:cNvPr id="104876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3"/>
          <p:cNvSpPr>
            <a:spLocks noGrp="1"/>
          </p:cNvSpPr>
          <p:nvPr>
            <p:ph type="ftr" sz="quarter" idx="11"/>
            <p:custDataLst>
              <p:tags r:id="rId3"/>
            </p:custDataLst>
          </p:nvPr>
        </p:nvSpPr>
        <p:spPr/>
        <p:txBody>
          <a:bodyPr/>
          <a:p>
            <a:endParaRPr altLang="en-US" lang="zh-CN"/>
          </a:p>
        </p:txBody>
      </p:sp>
      <p:sp>
        <p:nvSpPr>
          <p:cNvPr id="104876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2" name="页脚占位符 2"/>
          <p:cNvSpPr>
            <a:spLocks noGrp="1"/>
          </p:cNvSpPr>
          <p:nvPr>
            <p:ph type="ftr" sz="quarter" idx="11"/>
            <p:custDataLst>
              <p:tags r:id="rId2"/>
            </p:custDataLst>
          </p:nvPr>
        </p:nvSpPr>
        <p:spPr/>
        <p:txBody>
          <a:bodyPr/>
          <a:p>
            <a:endParaRPr altLang="en-US" lang="zh-CN"/>
          </a:p>
        </p:txBody>
      </p:sp>
      <p:sp>
        <p:nvSpPr>
          <p:cNvPr id="104877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0" name="页脚占位符 4"/>
          <p:cNvSpPr>
            <a:spLocks noGrp="1"/>
          </p:cNvSpPr>
          <p:nvPr>
            <p:ph type="ftr" sz="quarter" idx="11"/>
            <p:custDataLst>
              <p:tags r:id="rId3"/>
            </p:custDataLst>
          </p:nvPr>
        </p:nvSpPr>
        <p:spPr/>
        <p:txBody>
          <a:bodyPr/>
          <a:p>
            <a:endParaRPr altLang="en-US" lang="zh-CN"/>
          </a:p>
        </p:txBody>
      </p:sp>
      <p:sp>
        <p:nvSpPr>
          <p:cNvPr id="104878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0" name="页脚占位符 7"/>
          <p:cNvSpPr>
            <a:spLocks noGrp="1"/>
          </p:cNvSpPr>
          <p:nvPr>
            <p:ph type="ftr" sz="quarter" idx="11"/>
            <p:custDataLst>
              <p:tags r:id="rId4"/>
            </p:custDataLst>
          </p:nvPr>
        </p:nvSpPr>
        <p:spPr/>
        <p:txBody>
          <a:bodyPr/>
          <a:p>
            <a:endParaRPr altLang="en-US" lang="zh-CN"/>
          </a:p>
        </p:txBody>
      </p:sp>
      <p:sp>
        <p:nvSpPr>
          <p:cNvPr id="104879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4" name="矩形 38"/>
          <p:cNvSpPr/>
          <p:nvPr userDrawn="1">
            <p:custDataLst>
              <p:tags r:id="rId1"/>
            </p:custDataLst>
          </p:nvPr>
        </p:nvSpPr>
        <p:spPr>
          <a:xfrm>
            <a:off x="0" y="0"/>
            <a:ext cx="12192000" cy="6858000"/>
          </a:xfrm>
          <a:prstGeom prst="rect"/>
          <a:gradFill>
            <a:gsLst>
              <a:gs pos="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73" name="图片 7"/>
          <p:cNvPicPr>
            <a:picLocks noChangeAspect="1"/>
          </p:cNvPicPr>
          <p:nvPr userDrawn="1">
            <p:custDataLst>
              <p:tags r:id="rId2"/>
            </p:custDataLst>
          </p:nvPr>
        </p:nvPicPr>
        <p:blipFill rotWithShape="1">
          <a:blip xmlns:r="http://schemas.openxmlformats.org/officeDocument/2006/relationships" r:embed="rId3" cstate="print"/>
          <a:srcRect l="70851"/>
          <a:stretch>
            <a:fillRect/>
          </a:stretch>
        </p:blipFill>
        <p:spPr>
          <a:xfrm>
            <a:off x="84239" y="3645603"/>
            <a:ext cx="3743864" cy="3115513"/>
          </a:xfrm>
          <a:prstGeom prst="rect"/>
        </p:spPr>
      </p:pic>
      <p:sp>
        <p:nvSpPr>
          <p:cNvPr id="1048796" name="任意多边形: 形状 20"/>
          <p:cNvSpPr/>
          <p:nvPr userDrawn="1">
            <p:custDataLst>
              <p:tags r:id="rId4"/>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98" name="任意多边形: 形状 31"/>
          <p:cNvSpPr/>
          <p:nvPr userDrawn="1">
            <p:custDataLst>
              <p:tags r:id="rId5"/>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00" name="矩形: 圆角 1"/>
          <p:cNvSpPr/>
          <p:nvPr userDrawn="1">
            <p:custDataLst>
              <p:tags r:id="rId6"/>
            </p:custDataLst>
          </p:nvPr>
        </p:nvSpPr>
        <p:spPr>
          <a:xfrm>
            <a:off x="839470" y="1071245"/>
            <a:ext cx="10513060" cy="4691380"/>
          </a:xfrm>
          <a:prstGeom prst="roundRect">
            <a:avLst>
              <a:gd name="adj" fmla="val 10223"/>
            </a:avLst>
          </a:prstGeom>
          <a:solidFill>
            <a:schemeClr val="bg1"/>
          </a:solidFill>
          <a:ln>
            <a:noFill/>
          </a:ln>
          <a:effectLst>
            <a:outerShdw algn="tl" blurRad="254000" dir="2700000" dist="254000" rotWithShape="0">
              <a:schemeClr val="accent1">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2" name="标题 1"/>
          <p:cNvSpPr>
            <a:spLocks noGrp="1"/>
          </p:cNvSpPr>
          <p:nvPr>
            <p:ph type="ctrTitle" hasCustomPrompt="1"/>
            <p:custDataLst>
              <p:tags r:id="rId7"/>
            </p:custDataLst>
          </p:nvPr>
        </p:nvSpPr>
        <p:spPr>
          <a:xfrm>
            <a:off x="2921635" y="1656080"/>
            <a:ext cx="6348730" cy="1800225"/>
          </a:xfrm>
        </p:spPr>
        <p:txBody>
          <a:bodyPr anchor="b"/>
          <a:lstStyle>
            <a:lvl1pPr algn="ctr">
              <a:lnSpc>
                <a:spcPct val="100000"/>
              </a:lnSpc>
              <a:defRPr sz="6000"/>
            </a:lvl1pPr>
          </a:lstStyle>
          <a:p>
            <a:r>
              <a:rPr altLang="en-US" dirty="0" lang="zh-CN"/>
              <a:t>感谢观看</a:t>
            </a:r>
            <a:endParaRPr altLang="en-US" dirty="0" lang="zh-CN"/>
          </a:p>
        </p:txBody>
      </p:sp>
      <p:sp>
        <p:nvSpPr>
          <p:cNvPr id="1048804" name="副标题 2"/>
          <p:cNvSpPr>
            <a:spLocks noGrp="1"/>
          </p:cNvSpPr>
          <p:nvPr>
            <p:ph type="subTitle" idx="1" hasCustomPrompt="1"/>
            <p:custDataLst>
              <p:tags r:id="rId8"/>
            </p:custDataLst>
          </p:nvPr>
        </p:nvSpPr>
        <p:spPr>
          <a:xfrm>
            <a:off x="2921635" y="3599815"/>
            <a:ext cx="6348730" cy="972185"/>
          </a:xfrm>
        </p:spPr>
        <p:txBody>
          <a:bodyPr>
            <a:noAutofit/>
          </a:bodyPr>
          <a:lstStyle>
            <a:lvl1pPr algn="ctr" indent="0" marL="0">
              <a:lnSpc>
                <a:spcPct val="100000"/>
              </a:lnSpc>
              <a:buNone/>
              <a:defRPr b="1" cap="all" sz="6600" kern="1200" normalizeH="0" spc="0" strike="noStrike" u="none">
                <a:ln>
                  <a:solidFill>
                    <a:schemeClr val="accent1">
                      <a:lumMod val="40000"/>
                      <a:lumOff val="60000"/>
                    </a:schemeClr>
                  </a:solidFill>
                </a:ln>
                <a:noFill/>
                <a:latin typeface="+中文标题" charset="0"/>
                <a:ea typeface="+mj-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06"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8" name="页脚占位符 4"/>
          <p:cNvSpPr>
            <a:spLocks noGrp="1"/>
          </p:cNvSpPr>
          <p:nvPr>
            <p:ph type="ftr" sz="quarter" idx="11"/>
            <p:custDataLst>
              <p:tags r:id="rId10"/>
            </p:custDataLst>
          </p:nvPr>
        </p:nvSpPr>
        <p:spPr/>
        <p:txBody>
          <a:bodyPr/>
          <a:p>
            <a:endParaRPr altLang="en-US" lang="zh-CN"/>
          </a:p>
        </p:txBody>
      </p:sp>
      <p:sp>
        <p:nvSpPr>
          <p:cNvPr id="1048810"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pic>
        <p:nvPicPr>
          <p:cNvPr id="2097175" name="图片 10"/>
          <p:cNvPicPr>
            <a:picLocks noChangeAspect="1"/>
          </p:cNvPicPr>
          <p:nvPr userDrawn="1">
            <p:custDataLst>
              <p:tags r:id="rId12"/>
            </p:custDataLst>
          </p:nvPr>
        </p:nvPicPr>
        <p:blipFill rotWithShape="1">
          <a:blip xmlns:r="http://schemas.openxmlformats.org/officeDocument/2006/relationships" r:embed="rId13"/>
          <a:srcRect/>
          <a:stretch>
            <a:fillRect/>
          </a:stretch>
        </p:blipFill>
        <p:spPr>
          <a:xfrm>
            <a:off x="9664833" y="521712"/>
            <a:ext cx="2299845" cy="1781062"/>
          </a:xfrm>
          <a:prstGeom prst="rect"/>
        </p:spPr>
      </p:pic>
      <p:pic>
        <p:nvPicPr>
          <p:cNvPr id="2097177" name="图片 16"/>
          <p:cNvPicPr>
            <a:picLocks noChangeAspect="1"/>
          </p:cNvPicPr>
          <p:nvPr userDrawn="1">
            <p:custDataLst>
              <p:tags r:id="rId14"/>
            </p:custDataLst>
          </p:nvPr>
        </p:nvPicPr>
        <p:blipFill rotWithShape="1">
          <a:blip xmlns:r="http://schemas.openxmlformats.org/officeDocument/2006/relationships" r:embed="rId15" cstate="print"/>
          <a:srcRect l="80547" r="12069" b="64856"/>
          <a:stretch>
            <a:fillRect/>
          </a:stretch>
        </p:blipFill>
        <p:spPr>
          <a:xfrm rot="16940163">
            <a:off x="990676" y="3913237"/>
            <a:ext cx="1540041" cy="2320296"/>
          </a:xfrm>
          <a:prstGeom prst="rect"/>
        </p:spPr>
      </p:pic>
      <p:pic>
        <p:nvPicPr>
          <p:cNvPr id="2097179" name="图片 18"/>
          <p:cNvPicPr>
            <a:picLocks noChangeAspect="1"/>
          </p:cNvPicPr>
          <p:nvPr userDrawn="1">
            <p:custDataLst>
              <p:tags r:id="rId16"/>
            </p:custDataLst>
          </p:nvPr>
        </p:nvPicPr>
        <p:blipFill rotWithShape="1">
          <a:blip xmlns:r="http://schemas.openxmlformats.org/officeDocument/2006/relationships" r:embed="rId17" cstate="print"/>
          <a:srcRect t="24245" r="35802"/>
          <a:stretch>
            <a:fillRect/>
          </a:stretch>
        </p:blipFill>
        <p:spPr>
          <a:xfrm>
            <a:off x="932629" y="3141379"/>
            <a:ext cx="1175942" cy="1163579"/>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image" Target="../media/image11.png"/><Relationship Id="rId15" Type="http://schemas.openxmlformats.org/officeDocument/2006/relationships/tags" Target="../tags/tag85.xml"/><Relationship Id="rId16" Type="http://schemas.openxmlformats.org/officeDocument/2006/relationships/image" Target="../media/image1.png"/><Relationship Id="rId17" Type="http://schemas.openxmlformats.org/officeDocument/2006/relationships/tags" Target="../tags/tag86.xml"/><Relationship Id="rId18" Type="http://schemas.openxmlformats.org/officeDocument/2006/relationships/tags" Target="../tags/tag87.xml"/><Relationship Id="rId19" Type="http://schemas.openxmlformats.org/officeDocument/2006/relationships/tags" Target="../tags/tag88.xml"/><Relationship Id="rId20" Type="http://schemas.openxmlformats.org/officeDocument/2006/relationships/tags" Target="../tags/tag89.xml"/><Relationship Id="rId21" Type="http://schemas.openxmlformats.org/officeDocument/2006/relationships/tags" Target="../tags/tag90.xml"/><Relationship Id="rId22" Type="http://schemas.openxmlformats.org/officeDocument/2006/relationships/tags" Target="../tags/tag91.xml"/><Relationship Id="rId23" Type="http://schemas.openxmlformats.org/officeDocument/2006/relationships/tags" Target="../tags/tag92.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3500" r:id="rId1"/>
    <p:sldLayoutId id="2147503501" r:id="rId2"/>
    <p:sldLayoutId id="2147503502" r:id="rId3"/>
    <p:sldLayoutId id="2147503503" r:id="rId4"/>
    <p:sldLayoutId id="2147503504" r:id="rId5"/>
    <p:sldLayoutId id="2147503505" r:id="rId6"/>
    <p:sldLayoutId id="2147503506" r:id="rId7"/>
    <p:sldLayoutId id="2147503507" r:id="rId8"/>
    <p:sldLayoutId id="2147503508" r:id="rId9"/>
    <p:sldLayoutId id="2147503509" r:id="rId10"/>
    <p:sldLayoutId id="214750351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38"/>
          <p:cNvSpPr/>
          <p:nvPr userDrawn="1">
            <p:custDataLst>
              <p:tags r:id="rId12"/>
            </p:custDataLst>
          </p:nvPr>
        </p:nvSpPr>
        <p:spPr>
          <a:xfrm>
            <a:off x="0" y="-1"/>
            <a:ext cx="12192000" cy="6858000"/>
          </a:xfrm>
          <a:prstGeom prst="rect"/>
          <a:gradFill>
            <a:gsLst>
              <a:gs pos="0">
                <a:schemeClr val="bg1"/>
              </a:gs>
              <a:gs pos="40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3" name="图片 14"/>
          <p:cNvPicPr>
            <a:picLocks noChangeAspect="1"/>
          </p:cNvPicPr>
          <p:nvPr userDrawn="1">
            <p:custDataLst>
              <p:tags r:id="rId13"/>
            </p:custDataLst>
          </p:nvPr>
        </p:nvPicPr>
        <p:blipFill rotWithShape="1">
          <a:blip xmlns:r="http://schemas.openxmlformats.org/officeDocument/2006/relationships" r:embed="rId14" cstate="print"/>
          <a:srcRect l="69062" t="44000" r="10505"/>
          <a:stretch>
            <a:fillRect/>
          </a:stretch>
        </p:blipFill>
        <p:spPr>
          <a:xfrm>
            <a:off x="10553700" y="119037"/>
            <a:ext cx="1638300" cy="1559071"/>
          </a:xfrm>
          <a:prstGeom prst="rect"/>
        </p:spPr>
      </p:pic>
      <p:pic>
        <p:nvPicPr>
          <p:cNvPr id="2097155" name="图片 19"/>
          <p:cNvPicPr>
            <a:picLocks noChangeAspect="1"/>
          </p:cNvPicPr>
          <p:nvPr userDrawn="1">
            <p:custDataLst>
              <p:tags r:id="rId15"/>
            </p:custDataLst>
          </p:nvPr>
        </p:nvPicPr>
        <p:blipFill rotWithShape="1">
          <a:blip xmlns:r="http://schemas.openxmlformats.org/officeDocument/2006/relationships" r:embed="rId16">
            <a:alphaModFix amt="40000"/>
          </a:blip>
          <a:srcRect/>
          <a:stretch>
            <a:fillRect/>
          </a:stretch>
        </p:blipFill>
        <p:spPr>
          <a:xfrm>
            <a:off x="9182100" y="0"/>
            <a:ext cx="1473200" cy="584775"/>
          </a:xfrm>
          <a:prstGeom prst="rect"/>
        </p:spPr>
      </p:pic>
      <p:sp>
        <p:nvSpPr>
          <p:cNvPr id="1048658" name="矩形: 单圆角 4"/>
          <p:cNvSpPr/>
          <p:nvPr userDrawn="1">
            <p:custDataLst>
              <p:tags r:id="rId17"/>
            </p:custDataLst>
          </p:nvPr>
        </p:nvSpPr>
        <p:spPr>
          <a:xfrm flipH="1">
            <a:off x="0" y="1117600"/>
            <a:ext cx="12192000" cy="5740399"/>
          </a:xfrm>
          <a:prstGeom prst="round1Rect">
            <a:avLst>
              <a:gd name="adj" fmla="val 6869"/>
            </a:avLst>
          </a:prstGeom>
          <a:solidFill>
            <a:schemeClr val="bg1"/>
          </a:solidFill>
          <a:ln w="22225">
            <a:gradFill flip="none" rotWithShape="1">
              <a:gsLst>
                <a:gs pos="0">
                  <a:schemeClr val="bg1"/>
                </a:gs>
                <a:gs pos="56000">
                  <a:schemeClr val="bg1">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60" name="标题占位符 1"/>
          <p:cNvSpPr>
            <a:spLocks noGrp="1"/>
          </p:cNvSpPr>
          <p:nvPr>
            <p:ph type="title"/>
            <p:custDataLst>
              <p:tags r:id="rId18"/>
            </p:custDataLst>
          </p:nvPr>
        </p:nvSpPr>
        <p:spPr>
          <a:xfrm>
            <a:off x="838200" y="2457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3537" r:id="rId1"/>
    <p:sldLayoutId id="2147503538" r:id="rId2"/>
    <p:sldLayoutId id="2147503539" r:id="rId3"/>
    <p:sldLayoutId id="2147503540" r:id="rId4"/>
    <p:sldLayoutId id="2147503541" r:id="rId5"/>
    <p:sldLayoutId id="2147503542" r:id="rId6"/>
    <p:sldLayoutId id="2147503543" r:id="rId7"/>
    <p:sldLayoutId id="2147503544" r:id="rId8"/>
    <p:sldLayoutId id="2147503545" r:id="rId9"/>
    <p:sldLayoutId id="2147503546" r:id="rId10"/>
    <p:sldLayoutId id="2147503547"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tags" Target="../tags/tag110.xml"/><Relationship Id="rId14" Type="http://schemas.openxmlformats.org/officeDocument/2006/relationships/tags" Target="../tags/tag111.xml"/><Relationship Id="rId15" Type="http://schemas.openxmlformats.org/officeDocument/2006/relationships/tags" Target="../tags/tag112.xml"/><Relationship Id="rId16" Type="http://schemas.openxmlformats.org/officeDocument/2006/relationships/tags" Target="../tags/tag113.xml"/><Relationship Id="rId17" Type="http://schemas.openxmlformats.org/officeDocument/2006/relationships/tags" Target="../tags/tag114.xml"/><Relationship Id="rId18" Type="http://schemas.openxmlformats.org/officeDocument/2006/relationships/tags" Target="../tags/tag115.xml"/><Relationship Id="rId19" Type="http://schemas.openxmlformats.org/officeDocument/2006/relationships/tags" Target="../tags/tag116.xml"/><Relationship Id="rId20" Type="http://schemas.openxmlformats.org/officeDocument/2006/relationships/tags" Target="../tags/tag117.xml"/><Relationship Id="rId21" Type="http://schemas.openxmlformats.org/officeDocument/2006/relationships/tags" Target="../tags/tag118.xml"/><Relationship Id="rId22" Type="http://schemas.openxmlformats.org/officeDocument/2006/relationships/tags" Target="../tags/tag119.xml"/><Relationship Id="rId23" Type="http://schemas.openxmlformats.org/officeDocument/2006/relationships/tags" Target="../tags/tag120.xml"/><Relationship Id="rId24" Type="http://schemas.openxmlformats.org/officeDocument/2006/relationships/tags" Target="../tags/tag121.xml"/><Relationship Id="rId25" Type="http://schemas.openxmlformats.org/officeDocument/2006/relationships/tags" Target="../tags/tag122.xml"/><Relationship Id="rId26" Type="http://schemas.openxmlformats.org/officeDocument/2006/relationships/tags" Target="../tags/tag123.xml"/><Relationship Id="rId27" Type="http://schemas.openxmlformats.org/officeDocument/2006/relationships/tags" Target="../tags/tag124.xml"/><Relationship Id="rId2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tags" Target="../tags/tag159.xml"/><Relationship Id="rId14" Type="http://schemas.openxmlformats.org/officeDocument/2006/relationships/tags" Target="../tags/tag160.xml"/><Relationship Id="rId15" Type="http://schemas.openxmlformats.org/officeDocument/2006/relationships/tags" Target="../tags/tag161.xml"/><Relationship Id="rId16" Type="http://schemas.openxmlformats.org/officeDocument/2006/relationships/tags" Target="../tags/tag162.xml"/><Relationship Id="rId17" Type="http://schemas.openxmlformats.org/officeDocument/2006/relationships/tags" Target="../tags/tag163.xml"/><Relationship Id="rId18" Type="http://schemas.openxmlformats.org/officeDocument/2006/relationships/tags" Target="../tags/tag164.xml"/><Relationship Id="rId19" Type="http://schemas.openxmlformats.org/officeDocument/2006/relationships/tags" Target="../tags/tag165.xml"/><Relationship Id="rId20" Type="http://schemas.openxmlformats.org/officeDocument/2006/relationships/tags" Target="../tags/tag166.xml"/><Relationship Id="rId21" Type="http://schemas.openxmlformats.org/officeDocument/2006/relationships/tags" Target="../tags/tag167.xml"/><Relationship Id="rId22" Type="http://schemas.openxmlformats.org/officeDocument/2006/relationships/tags" Target="../tags/tag168.xml"/><Relationship Id="rId23" Type="http://schemas.openxmlformats.org/officeDocument/2006/relationships/tags" Target="../tags/tag169.xml"/><Relationship Id="rId24" Type="http://schemas.openxmlformats.org/officeDocument/2006/relationships/tags" Target="../tags/tag170.xml"/><Relationship Id="rId25" Type="http://schemas.openxmlformats.org/officeDocument/2006/relationships/tags" Target="../tags/tag171.xml"/><Relationship Id="rId26" Type="http://schemas.openxmlformats.org/officeDocument/2006/relationships/tags" Target="../tags/tag172.xml"/><Relationship Id="rId27" Type="http://schemas.openxmlformats.org/officeDocument/2006/relationships/tags" Target="../tags/tag173.xml"/><Relationship Id="rId28" Type="http://schemas.openxmlformats.org/officeDocument/2006/relationships/tags" Target="../tags/tag174.xml"/><Relationship Id="rId29" Type="http://schemas.openxmlformats.org/officeDocument/2006/relationships/tags" Target="../tags/tag175.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tags" Target="../tags/tag216.xml"/><Relationship Id="rId18" Type="http://schemas.openxmlformats.org/officeDocument/2006/relationships/tags" Target="../tags/tag217.xml"/><Relationship Id="rId19" Type="http://schemas.openxmlformats.org/officeDocument/2006/relationships/tags" Target="../tags/tag218.xml"/><Relationship Id="rId20" Type="http://schemas.openxmlformats.org/officeDocument/2006/relationships/tags" Target="../tags/tag219.xml"/><Relationship Id="rId21" Type="http://schemas.openxmlformats.org/officeDocument/2006/relationships/tags" Target="../tags/tag220.xml"/><Relationship Id="rId22" Type="http://schemas.openxmlformats.org/officeDocument/2006/relationships/tags" Target="../tags/tag221.xml"/><Relationship Id="rId23" Type="http://schemas.openxmlformats.org/officeDocument/2006/relationships/tags" Target="../tags/tag222.xml"/><Relationship Id="rId24" Type="http://schemas.openxmlformats.org/officeDocument/2006/relationships/tags" Target="../tags/tag223.xml"/><Relationship Id="rId25" Type="http://schemas.openxmlformats.org/officeDocument/2006/relationships/tags" Target="../tags/tag224.xml"/><Relationship Id="rId26" Type="http://schemas.openxmlformats.org/officeDocument/2006/relationships/tags" Target="../tags/tag225.xml"/><Relationship Id="rId27" Type="http://schemas.openxmlformats.org/officeDocument/2006/relationships/tags" Target="../tags/tag226.xml"/><Relationship Id="rId28" Type="http://schemas.openxmlformats.org/officeDocument/2006/relationships/tags" Target="../tags/tag227.xml"/><Relationship Id="rId29" Type="http://schemas.openxmlformats.org/officeDocument/2006/relationships/tags" Target="../tags/tag228.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tags" Target="../tags/tag273.xml"/><Relationship Id="rId18" Type="http://schemas.openxmlformats.org/officeDocument/2006/relationships/tags" Target="../tags/tag274.xml"/><Relationship Id="rId19" Type="http://schemas.openxmlformats.org/officeDocument/2006/relationships/tags" Target="../tags/tag275.xml"/><Relationship Id="rId20" Type="http://schemas.openxmlformats.org/officeDocument/2006/relationships/tags" Target="../tags/tag276.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tags" Target="../tags/tag321.xml"/><Relationship Id="rId14" Type="http://schemas.openxmlformats.org/officeDocument/2006/relationships/tags" Target="../tags/tag322.xml"/><Relationship Id="rId15" Type="http://schemas.openxmlformats.org/officeDocument/2006/relationships/tags" Target="../tags/tag323.xml"/><Relationship Id="rId16" Type="http://schemas.openxmlformats.org/officeDocument/2006/relationships/tags" Target="../tags/tag324.xml"/><Relationship Id="rId17" Type="http://schemas.openxmlformats.org/officeDocument/2006/relationships/tags" Target="../tags/tag325.xml"/><Relationship Id="rId18" Type="http://schemas.openxmlformats.org/officeDocument/2006/relationships/tags" Target="../tags/tag326.xml"/><Relationship Id="rId19" Type="http://schemas.openxmlformats.org/officeDocument/2006/relationships/tags" Target="../tags/tag327.xml"/><Relationship Id="rId20" Type="http://schemas.openxmlformats.org/officeDocument/2006/relationships/tags" Target="../tags/tag328.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tags" Target="../tags/tag369.xml"/><Relationship Id="rId10" Type="http://schemas.openxmlformats.org/officeDocument/2006/relationships/tags" Target="../tags/tag370.xml"/><Relationship Id="rId11" Type="http://schemas.openxmlformats.org/officeDocument/2006/relationships/tags" Target="../tags/tag371.xml"/><Relationship Id="rId12" Type="http://schemas.openxmlformats.org/officeDocument/2006/relationships/tags" Target="../tags/tag372.xml"/><Relationship Id="rId13" Type="http://schemas.openxmlformats.org/officeDocument/2006/relationships/tags" Target="../tags/tag373.xml"/><Relationship Id="rId14" Type="http://schemas.openxmlformats.org/officeDocument/2006/relationships/tags" Target="../tags/tag374.xml"/><Relationship Id="rId15" Type="http://schemas.openxmlformats.org/officeDocument/2006/relationships/tags" Target="../tags/tag375.xml"/><Relationship Id="rId16" Type="http://schemas.openxmlformats.org/officeDocument/2006/relationships/tags" Target="../tags/tag376.xml"/><Relationship Id="rId17" Type="http://schemas.openxmlformats.org/officeDocument/2006/relationships/tags" Target="../tags/tag377.xml"/><Relationship Id="rId18" Type="http://schemas.openxmlformats.org/officeDocument/2006/relationships/tags" Target="../tags/tag378.xml"/><Relationship Id="rId1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solidFill>
                  <a:schemeClr val="dk1">
                    <a:lumMod val="75000"/>
                  </a:schemeClr>
                </a:solidFill>
              </a:rPr>
              <a:t>单击此处添加副标题</a:t>
            </a:r>
            <a:endParaRPr altLang="en-US" lang="zh-CN">
              <a:solidFill>
                <a:schemeClr val="dk1">
                  <a:lumMod val="75000"/>
                </a:schemeClr>
              </a:solidFill>
            </a:endParaRPr>
          </a:p>
        </p:txBody>
      </p:sp>
      <p:sp>
        <p:nvSpPr>
          <p:cNvPr id="1048650" name="公司名"/>
          <p:cNvSpPr>
            <a:spLocks noGrp="1"/>
          </p:cNvSpPr>
          <p:nvPr>
            <p:ph type="body" sz="quarter" idx="13"/>
            <p:custDataLst>
              <p:tags r:id="rId2"/>
            </p:custDataLst>
          </p:nvPr>
        </p:nvSpPr>
        <p:spPr>
          <a:xfrm>
            <a:off x="845820" y="669100"/>
            <a:ext cx="2160000" cy="245745"/>
          </a:xfrm>
        </p:spPr>
        <p:txBody>
          <a:bodyPr/>
          <a:p>
            <a:r>
              <a:rPr altLang="en-US" lang="zh-CN">
                <a:solidFill>
                  <a:schemeClr val="dk1">
                    <a:lumMod val="60000"/>
                    <a:lumOff val="40000"/>
                  </a:schemeClr>
                </a:solidFill>
              </a:rPr>
              <a:t>稻壳学院</a:t>
            </a:r>
            <a:endParaRPr altLang="en-US" lang="zh-CN">
              <a:solidFill>
                <a:schemeClr val="dk1">
                  <a:lumMod val="60000"/>
                  <a:lumOff val="40000"/>
                </a:schemeClr>
              </a:solidFill>
            </a:endParaRPr>
          </a:p>
        </p:txBody>
      </p:sp>
      <p:sp>
        <p:nvSpPr>
          <p:cNvPr id="1048652" name="署名"/>
          <p:cNvSpPr>
            <a:spLocks noGrp="1"/>
          </p:cNvSpPr>
          <p:nvPr>
            <p:ph type="body" sz="quarter" idx="17"/>
            <p:custDataLst>
              <p:tags r:id="rId3"/>
            </p:custDataLst>
          </p:nvPr>
        </p:nvSpPr>
        <p:spPr>
          <a:gradFill>
            <a:gsLst>
              <a:gs pos="67000">
                <a:schemeClr val="accent1"/>
              </a:gs>
              <a:gs pos="67000">
                <a:schemeClr val="accent1"/>
              </a:gs>
              <a:gs pos="100000">
                <a:schemeClr val="accent1">
                  <a:lumMod val="60000"/>
                  <a:lumOff val="40000"/>
                </a:schemeClr>
              </a:gs>
            </a:gsLst>
            <a:lin ang="2700000" scaled="0"/>
          </a:gradFill>
        </p:spPr>
        <p:txBody>
          <a:bodyPr/>
          <a:p>
            <a:r>
              <a:rPr altLang="en-US" lang="zh-CN">
                <a:solidFill>
                  <a:schemeClr val="lt1"/>
                </a:solidFill>
              </a:rPr>
              <a:t>汇报人：</a:t>
            </a:r>
            <a:r>
              <a:rPr altLang="zh-CN" lang="en-US">
                <a:solidFill>
                  <a:schemeClr val="lt1"/>
                </a:solidFill>
              </a:rPr>
              <a:t>XX</a:t>
            </a:r>
            <a:endParaRPr altLang="en-US" lang="zh-CN">
              <a:solidFill>
                <a:schemeClr val="lt1"/>
              </a:solidFill>
            </a:endParaRPr>
          </a:p>
        </p:txBody>
      </p:sp>
      <p:sp>
        <p:nvSpPr>
          <p:cNvPr id="1048654" name="标题 1"/>
          <p:cNvSpPr>
            <a:spLocks noGrp="1"/>
          </p:cNvSpPr>
          <p:nvPr>
            <p:ph type="ctrTitle"/>
            <p:custDataLst>
              <p:tags r:id="rId4"/>
            </p:custDataLst>
          </p:nvPr>
        </p:nvSpPr>
        <p:spPr/>
        <p:txBody>
          <a:bodyPr/>
          <a:p>
            <a:r>
              <a:rPr altLang="en-US" lang="zh-CN">
                <a:gradFill>
                  <a:gsLst>
                    <a:gs pos="71000">
                      <a:schemeClr val="accent1"/>
                    </a:gs>
                    <a:gs pos="100000">
                      <a:schemeClr val="accent1">
                        <a:lumMod val="60000"/>
                        <a:lumOff val="40000"/>
                      </a:schemeClr>
                    </a:gs>
                  </a:gsLst>
                  <a:lin ang="2700000" scaled="0"/>
                </a:gradFill>
              </a:rPr>
              <a:t>2024年环保与可持续发展行业市场分析与投资前景展望</a:t>
            </a:r>
            <a:endParaRPr altLang="en-US" lang="zh-CN">
              <a:gradFill>
                <a:gsLst>
                  <a:gs pos="71000">
                    <a:schemeClr val="accent1"/>
                  </a:gs>
                  <a:gs pos="100000">
                    <a:schemeClr val="accent1">
                      <a:lumMod val="60000"/>
                      <a:lumOff val="40000"/>
                    </a:schemeClr>
                  </a:gs>
                </a:gsLst>
                <a:lin ang="2700000" scaled="0"/>
              </a:gra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2" name="标题"/>
          <p:cNvSpPr>
            <a:spLocks noGrp="1"/>
          </p:cNvSpPr>
          <p:nvPr>
            <p:ph type="title"/>
            <p:custDataLst>
              <p:tags r:id="rId1"/>
            </p:custDataLst>
          </p:nvPr>
        </p:nvSpPr>
        <p:spPr/>
        <p:txBody>
          <a:bodyPr/>
          <a:p>
            <a:r>
              <a:rPr altLang="en-US" lang="zh-CN">
                <a:gradFill>
                  <a:gsLst>
                    <a:gs pos="71000">
                      <a:schemeClr val="accent1"/>
                    </a:gs>
                    <a:gs pos="100000">
                      <a:schemeClr val="accent1">
                        <a:lumMod val="60000"/>
                        <a:lumOff val="40000"/>
                      </a:schemeClr>
                    </a:gs>
                  </a:gsLst>
                  <a:lin ang="2700000" scaled="0"/>
                </a:gradFill>
              </a:rPr>
              <a:t>目录</a:t>
            </a:r>
            <a:endParaRPr altLang="en-US" lang="zh-CN">
              <a:gradFill>
                <a:gsLst>
                  <a:gs pos="71000">
                    <a:schemeClr val="accent1"/>
                  </a:gs>
                  <a:gs pos="100000">
                    <a:schemeClr val="accent1">
                      <a:lumMod val="60000"/>
                      <a:lumOff val="40000"/>
                    </a:schemeClr>
                  </a:gs>
                </a:gsLst>
                <a:lin ang="2700000" scaled="0"/>
              </a:gradFill>
            </a:endParaRPr>
          </a:p>
        </p:txBody>
      </p:sp>
      <p:sp>
        <p:nvSpPr>
          <p:cNvPr id="1048834" name="副标题"/>
          <p:cNvSpPr>
            <a:spLocks noGrp="1"/>
          </p:cNvSpPr>
          <p:nvPr>
            <p:ph type="body" idx="1"/>
            <p:custDataLst>
              <p:tags r:id="rId2"/>
            </p:custDataLst>
          </p:nvPr>
        </p:nvSpPr>
        <p:spPr/>
        <p:txBody>
          <a:bodyPr/>
          <a:p>
            <a:r>
              <a:rPr altLang="en-US" lang="zh-CN">
                <a:ln>
                  <a:solidFill>
                    <a:schemeClr val="accent1">
                      <a:lumMod val="60000"/>
                      <a:lumOff val="40000"/>
                    </a:schemeClr>
                  </a:solidFill>
                </a:ln>
                <a:noFill/>
              </a:rPr>
              <a:t>CONTENTS</a:t>
            </a:r>
            <a:endParaRPr altLang="en-US" lang="zh-CN">
              <a:ln>
                <a:solidFill>
                  <a:schemeClr val="accent1">
                    <a:lumMod val="60000"/>
                    <a:lumOff val="40000"/>
                  </a:schemeClr>
                </a:solidFill>
              </a:ln>
              <a:noFill/>
            </a:endParaRPr>
          </a:p>
        </p:txBody>
      </p:sp>
      <p:cxnSp>
        <p:nvCxnSpPr>
          <p:cNvPr id="3145729" name="直接连接符 17"/>
          <p:cNvCxnSpPr>
            <a:cxnSpLocks/>
          </p:cNvCxnSpPr>
          <p:nvPr>
            <p:custDataLst>
              <p:tags r:id="rId3"/>
            </p:custDataLst>
          </p:nvPr>
        </p:nvCxnSpPr>
        <p:spPr>
          <a:xfrm>
            <a:off x="848995"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36" name="项标题"/>
          <p:cNvSpPr txBox="1"/>
          <p:nvPr>
            <p:custDataLst>
              <p:tags r:id="rId4"/>
            </p:custDataLst>
          </p:nvPr>
        </p:nvSpPr>
        <p:spPr>
          <a:xfrm>
            <a:off x="848995" y="2726690"/>
            <a:ext cx="3258820" cy="513715"/>
          </a:xfrm>
          <a:prstGeom prst="rect"/>
          <a:noFill/>
        </p:spPr>
        <p:txBody>
          <a:bodyPr anchor="b" bIns="0" lIns="0" rIns="0" rtlCol="0" tIns="0" wrap="square">
            <a:normAutofit/>
          </a:bodyPr>
          <a:p>
            <a:pPr algn="l">
              <a:lnSpc>
                <a:spcPct val="100000"/>
              </a:lnSpc>
            </a:pPr>
            <a:r>
              <a:rPr altLang="en-US" b="1" dirty="0" sz="1400" lang="zh-CN" spc="300">
                <a:solidFill>
                  <a:schemeClr val="dk1">
                    <a:lumMod val="75000"/>
                  </a:schemeClr>
                </a:solidFill>
                <a:latin typeface="+mj-ea"/>
                <a:ea typeface="+mj-ea"/>
              </a:rPr>
              <a:t>环保与可持续发展行业概述</a:t>
            </a:r>
            <a:endParaRPr altLang="en-US" b="1" dirty="0" sz="1400" lang="zh-CN" spc="300">
              <a:solidFill>
                <a:schemeClr val="dk1">
                  <a:lumMod val="75000"/>
                </a:schemeClr>
              </a:solidFill>
              <a:latin typeface="+mj-ea"/>
              <a:ea typeface="+mj-ea"/>
            </a:endParaRPr>
          </a:p>
        </p:txBody>
      </p:sp>
      <p:sp>
        <p:nvSpPr>
          <p:cNvPr id="1048838" name="序号"/>
          <p:cNvSpPr txBox="1"/>
          <p:nvPr>
            <p:custDataLst>
              <p:tags r:id="rId5"/>
            </p:custDataLst>
          </p:nvPr>
        </p:nvSpPr>
        <p:spPr>
          <a:xfrm>
            <a:off x="4789805" y="261048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01</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1" name="直接连接符 1"/>
          <p:cNvCxnSpPr>
            <a:cxnSpLocks/>
          </p:cNvCxnSpPr>
          <p:nvPr>
            <p:custDataLst>
              <p:tags r:id="rId6"/>
            </p:custDataLst>
          </p:nvPr>
        </p:nvCxnSpPr>
        <p:spPr>
          <a:xfrm>
            <a:off x="5070475"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32"/>
          <p:cNvCxnSpPr>
            <a:cxnSpLocks/>
          </p:cNvCxnSpPr>
          <p:nvPr>
            <p:custDataLst>
              <p:tags r:id="rId7"/>
            </p:custDataLst>
          </p:nvPr>
        </p:nvCxnSpPr>
        <p:spPr>
          <a:xfrm>
            <a:off x="6442710"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0" name="项标题"/>
          <p:cNvSpPr txBox="1"/>
          <p:nvPr>
            <p:custDataLst>
              <p:tags r:id="rId8"/>
            </p:custDataLst>
          </p:nvPr>
        </p:nvSpPr>
        <p:spPr>
          <a:xfrm>
            <a:off x="6442710" y="272669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环保与可持续发展行业市场分析</a:t>
            </a:r>
            <a:endParaRPr altLang="en-US" b="1" dirty="0" sz="2400" lang="zh-CN" spc="300">
              <a:solidFill>
                <a:schemeClr val="dk1">
                  <a:lumMod val="75000"/>
                </a:schemeClr>
              </a:solidFill>
              <a:latin typeface="+mj-ea"/>
              <a:ea typeface="+mj-ea"/>
            </a:endParaRPr>
          </a:p>
        </p:txBody>
      </p:sp>
      <p:sp>
        <p:nvSpPr>
          <p:cNvPr id="1048842" name="序号"/>
          <p:cNvSpPr txBox="1"/>
          <p:nvPr>
            <p:custDataLst>
              <p:tags r:id="rId9"/>
            </p:custDataLst>
          </p:nvPr>
        </p:nvSpPr>
        <p:spPr>
          <a:xfrm>
            <a:off x="10530205" y="261048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02</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5" name="直接连接符 8"/>
          <p:cNvCxnSpPr>
            <a:cxnSpLocks/>
          </p:cNvCxnSpPr>
          <p:nvPr>
            <p:custDataLst>
              <p:tags r:id="rId10"/>
            </p:custDataLst>
          </p:nvPr>
        </p:nvCxnSpPr>
        <p:spPr>
          <a:xfrm>
            <a:off x="10664190"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18"/>
          <p:cNvCxnSpPr>
            <a:cxnSpLocks/>
          </p:cNvCxnSpPr>
          <p:nvPr>
            <p:custDataLst>
              <p:tags r:id="rId11"/>
            </p:custDataLst>
          </p:nvPr>
        </p:nvCxnSpPr>
        <p:spPr>
          <a:xfrm>
            <a:off x="848995"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4" name="项标题"/>
          <p:cNvSpPr txBox="1"/>
          <p:nvPr>
            <p:custDataLst>
              <p:tags r:id="rId12"/>
            </p:custDataLst>
          </p:nvPr>
        </p:nvSpPr>
        <p:spPr>
          <a:xfrm>
            <a:off x="848995" y="407670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环保与可持续发展行业投资前景展望</a:t>
            </a:r>
            <a:endParaRPr altLang="en-US" b="1" dirty="0" sz="2400" lang="zh-CN" spc="300">
              <a:solidFill>
                <a:schemeClr val="dk1">
                  <a:lumMod val="75000"/>
                </a:schemeClr>
              </a:solidFill>
              <a:latin typeface="+mj-ea"/>
              <a:ea typeface="+mj-ea"/>
            </a:endParaRPr>
          </a:p>
        </p:txBody>
      </p:sp>
      <p:sp>
        <p:nvSpPr>
          <p:cNvPr id="1048846" name="序号"/>
          <p:cNvSpPr txBox="1"/>
          <p:nvPr>
            <p:custDataLst>
              <p:tags r:id="rId13"/>
            </p:custDataLst>
          </p:nvPr>
        </p:nvSpPr>
        <p:spPr>
          <a:xfrm>
            <a:off x="4789805" y="396049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03</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9" name="直接连接符 2"/>
          <p:cNvCxnSpPr>
            <a:cxnSpLocks/>
          </p:cNvCxnSpPr>
          <p:nvPr>
            <p:custDataLst>
              <p:tags r:id="rId14"/>
            </p:custDataLst>
          </p:nvPr>
        </p:nvCxnSpPr>
        <p:spPr>
          <a:xfrm>
            <a:off x="5070475"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3"/>
          <p:cNvCxnSpPr>
            <a:cxnSpLocks/>
          </p:cNvCxnSpPr>
          <p:nvPr>
            <p:custDataLst>
              <p:tags r:id="rId15"/>
            </p:custDataLst>
          </p:nvPr>
        </p:nvCxnSpPr>
        <p:spPr>
          <a:xfrm>
            <a:off x="6442710"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8" name="项标题"/>
          <p:cNvSpPr txBox="1"/>
          <p:nvPr>
            <p:custDataLst>
              <p:tags r:id="rId16"/>
            </p:custDataLst>
          </p:nvPr>
        </p:nvSpPr>
        <p:spPr>
          <a:xfrm>
            <a:off x="6442710" y="407670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环保与可持续发展行业政策环境分析</a:t>
            </a:r>
            <a:endParaRPr altLang="en-US" b="1" dirty="0" sz="2400" lang="zh-CN" spc="300">
              <a:solidFill>
                <a:schemeClr val="dk1">
                  <a:lumMod val="75000"/>
                </a:schemeClr>
              </a:solidFill>
              <a:latin typeface="+mj-ea"/>
              <a:ea typeface="+mj-ea"/>
            </a:endParaRPr>
          </a:p>
        </p:txBody>
      </p:sp>
      <p:sp>
        <p:nvSpPr>
          <p:cNvPr id="1048850" name="序号"/>
          <p:cNvSpPr txBox="1"/>
          <p:nvPr>
            <p:custDataLst>
              <p:tags r:id="rId17"/>
            </p:custDataLst>
          </p:nvPr>
        </p:nvSpPr>
        <p:spPr>
          <a:xfrm>
            <a:off x="10530205" y="396049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04</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3" name="直接连接符 9"/>
          <p:cNvCxnSpPr>
            <a:cxnSpLocks/>
          </p:cNvCxnSpPr>
          <p:nvPr>
            <p:custDataLst>
              <p:tags r:id="rId18"/>
            </p:custDataLst>
          </p:nvPr>
        </p:nvCxnSpPr>
        <p:spPr>
          <a:xfrm>
            <a:off x="10664190"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2"/>
          <p:cNvCxnSpPr>
            <a:cxnSpLocks/>
          </p:cNvCxnSpPr>
          <p:nvPr>
            <p:custDataLst>
              <p:tags r:id="rId19"/>
            </p:custDataLst>
          </p:nvPr>
        </p:nvCxnSpPr>
        <p:spPr>
          <a:xfrm>
            <a:off x="848995"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2" name="项标题"/>
          <p:cNvSpPr txBox="1"/>
          <p:nvPr>
            <p:custDataLst>
              <p:tags r:id="rId20"/>
            </p:custDataLst>
          </p:nvPr>
        </p:nvSpPr>
        <p:spPr>
          <a:xfrm>
            <a:off x="848995" y="542544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环保与可持续发展行业技术发展与创新</a:t>
            </a:r>
            <a:endParaRPr altLang="en-US" b="1" dirty="0" sz="2400" lang="zh-CN" spc="300">
              <a:solidFill>
                <a:schemeClr val="dk1">
                  <a:lumMod val="75000"/>
                </a:schemeClr>
              </a:solidFill>
              <a:latin typeface="+mj-ea"/>
              <a:ea typeface="+mj-ea"/>
            </a:endParaRPr>
          </a:p>
        </p:txBody>
      </p:sp>
      <p:sp>
        <p:nvSpPr>
          <p:cNvPr id="1048854" name="序号"/>
          <p:cNvSpPr txBox="1"/>
          <p:nvPr>
            <p:custDataLst>
              <p:tags r:id="rId21"/>
            </p:custDataLst>
          </p:nvPr>
        </p:nvSpPr>
        <p:spPr>
          <a:xfrm>
            <a:off x="4789805" y="530923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05</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7" name="直接连接符 15"/>
          <p:cNvCxnSpPr>
            <a:cxnSpLocks/>
          </p:cNvCxnSpPr>
          <p:nvPr>
            <p:custDataLst>
              <p:tags r:id="rId22"/>
            </p:custDataLst>
          </p:nvPr>
        </p:nvCxnSpPr>
        <p:spPr>
          <a:xfrm>
            <a:off x="5070475"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9" name="直接连接符 23"/>
          <p:cNvCxnSpPr>
            <a:cxnSpLocks/>
          </p:cNvCxnSpPr>
          <p:nvPr>
            <p:custDataLst>
              <p:tags r:id="rId23"/>
            </p:custDataLst>
          </p:nvPr>
        </p:nvCxnSpPr>
        <p:spPr>
          <a:xfrm>
            <a:off x="6442710"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6" name="项标题"/>
          <p:cNvSpPr txBox="1"/>
          <p:nvPr>
            <p:custDataLst>
              <p:tags r:id="rId24"/>
            </p:custDataLst>
          </p:nvPr>
        </p:nvSpPr>
        <p:spPr>
          <a:xfrm>
            <a:off x="6442710" y="542544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环保与可持续发展行业案例分析</a:t>
            </a:r>
            <a:endParaRPr altLang="en-US" b="1" dirty="0" sz="2400" lang="zh-CN" spc="300">
              <a:solidFill>
                <a:schemeClr val="dk1">
                  <a:lumMod val="75000"/>
                </a:schemeClr>
              </a:solidFill>
              <a:latin typeface="+mj-ea"/>
              <a:ea typeface="+mj-ea"/>
            </a:endParaRPr>
          </a:p>
        </p:txBody>
      </p:sp>
      <p:sp>
        <p:nvSpPr>
          <p:cNvPr id="1048858" name="序号"/>
          <p:cNvSpPr txBox="1"/>
          <p:nvPr>
            <p:custDataLst>
              <p:tags r:id="rId25"/>
            </p:custDataLst>
          </p:nvPr>
        </p:nvSpPr>
        <p:spPr>
          <a:xfrm>
            <a:off x="10530205" y="530923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06</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51" name="直接连接符 26"/>
          <p:cNvCxnSpPr>
            <a:cxnSpLocks/>
          </p:cNvCxnSpPr>
          <p:nvPr>
            <p:custDataLst>
              <p:tags r:id="rId26"/>
            </p:custDataLst>
          </p:nvPr>
        </p:nvCxnSpPr>
        <p:spPr>
          <a:xfrm>
            <a:off x="10664190"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4" name="标题"/>
          <p:cNvSpPr>
            <a:spLocks noGrp="1"/>
          </p:cNvSpPr>
          <p:nvPr>
            <p:ph type="title"/>
            <p:custDataLst>
              <p:tags r:id="rId1"/>
            </p:custDataLst>
          </p:nvPr>
        </p:nvSpPr>
        <p:spPr/>
        <p:txBody>
          <a:bodyPr>
            <a:normAutofit fontScale="90000"/>
          </a:bodyPr>
          <a:p>
            <a:r>
              <a:rPr altLang="en-US" lang="zh-CN">
                <a:solidFill>
                  <a:schemeClr val="accent1"/>
                </a:solidFill>
              </a:rPr>
              <a:t>环保与可持续发展行业概述</a:t>
            </a:r>
            <a:endParaRPr altLang="en-US" lang="zh-CN">
              <a:solidFill>
                <a:schemeClr val="accent1"/>
              </a:solidFill>
            </a:endParaRPr>
          </a:p>
        </p:txBody>
      </p:sp>
      <p:sp>
        <p:nvSpPr>
          <p:cNvPr id="104890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890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01</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2" name="标题 1"/>
          <p:cNvSpPr>
            <a:spLocks noGrp="1"/>
          </p:cNvSpPr>
          <p:nvPr>
            <p:ph type="title"/>
          </p:nvPr>
        </p:nvSpPr>
        <p:spPr/>
        <p:txBody>
          <a:bodyPr/>
          <a:p>
            <a:r>
              <a:rPr altLang="en-US" lang="zh-CN"/>
              <a:t>行业定义与分类</a:t>
            </a:r>
            <a:endParaRPr altLang="en-US" lang="zh-CN"/>
          </a:p>
        </p:txBody>
      </p:sp>
      <p:sp>
        <p:nvSpPr>
          <p:cNvPr id="1048964" name="正文"/>
          <p:cNvSpPr txBox="1"/>
          <p:nvPr>
            <p:custDataLst>
              <p:tags r:id="rId1"/>
            </p:custDataLst>
          </p:nvPr>
        </p:nvSpPr>
        <p:spPr>
          <a:xfrm>
            <a:off x="838200" y="2171603"/>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环保与可持续发展行业的定义：致力于环境保护和可持续发展的产业领域，包括节能减排、清洁能源、生态保护等方面。</a:t>
            </a:r>
            <a:endParaRPr altLang="en-US" dirty="0" sz="1200" lang="zh-CN" spc="150">
              <a:solidFill>
                <a:schemeClr val="tx1">
                  <a:lumMod val="65000"/>
                  <a:lumOff val="35000"/>
                </a:schemeClr>
              </a:solidFill>
              <a:latin typeface="+mn-ea"/>
              <a:sym typeface="+mn-ea"/>
            </a:endParaRPr>
          </a:p>
        </p:txBody>
      </p:sp>
      <p:sp>
        <p:nvSpPr>
          <p:cNvPr id="1048966" name="正文"/>
          <p:cNvSpPr txBox="1"/>
          <p:nvPr>
            <p:custDataLst>
              <p:tags r:id="rId2"/>
            </p:custDataLst>
          </p:nvPr>
        </p:nvSpPr>
        <p:spPr>
          <a:xfrm>
            <a:off x="838200" y="3980239"/>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行业分类：可分为环保产业和可持续发展产业两个子领域，其中环保产业主要包括大气污染治理、水污染治理等领域，可持续发展产业则涵盖了资源循环利用、绿色建筑、生态旅游等领域。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4" name="标题 1"/>
          <p:cNvSpPr>
            <a:spLocks noGrp="1"/>
          </p:cNvSpPr>
          <p:nvPr>
            <p:ph type="title"/>
          </p:nvPr>
        </p:nvSpPr>
        <p:spPr/>
        <p:txBody>
          <a:bodyPr/>
          <a:p>
            <a:r>
              <a:rPr altLang="en-US" lang="zh-CN"/>
              <a:t>行业市场规模</a:t>
            </a:r>
            <a:endParaRPr altLang="en-US" lang="zh-CN"/>
          </a:p>
        </p:txBody>
      </p:sp>
      <p:sp>
        <p:nvSpPr>
          <p:cNvPr id="104900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全球环保与可持续发展行业市场规模持续增长，预计到2024年将达到数万亿美元。</a:t>
            </a:r>
            <a:endParaRPr altLang="en-US" dirty="0" sz="1200" lang="zh-CN" spc="150">
              <a:solidFill>
                <a:schemeClr val="tx1">
                  <a:lumMod val="65000"/>
                  <a:lumOff val="35000"/>
                </a:schemeClr>
              </a:solidFill>
              <a:latin typeface="+mn-ea"/>
              <a:sym typeface="+mn-ea"/>
            </a:endParaRPr>
          </a:p>
        </p:txBody>
      </p:sp>
      <p:sp>
        <p:nvSpPr>
          <p:cNvPr id="104900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各国政府加大环保与可持续发展领域的投入，推动市场规模不断扩大。</a:t>
            </a:r>
            <a:endParaRPr altLang="en-US" dirty="0" sz="1200" lang="zh-CN" spc="150">
              <a:solidFill>
                <a:schemeClr val="tx1">
                  <a:lumMod val="65000"/>
                  <a:lumOff val="35000"/>
                </a:schemeClr>
              </a:solidFill>
              <a:latin typeface="+mn-ea"/>
              <a:sym typeface="+mn-ea"/>
            </a:endParaRPr>
          </a:p>
        </p:txBody>
      </p:sp>
      <p:sp>
        <p:nvSpPr>
          <p:cNvPr id="104901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随着技术的进步和产业结构的调整，环保与可持续发展行业市场规模有望继续保持高速增长。</a:t>
            </a:r>
            <a:endParaRPr altLang="en-US" dirty="0" sz="1200" lang="zh-CN" spc="150">
              <a:solidFill>
                <a:schemeClr val="tx1">
                  <a:lumMod val="65000"/>
                  <a:lumOff val="35000"/>
                </a:schemeClr>
              </a:solidFill>
              <a:latin typeface="+mn-ea"/>
              <a:sym typeface="+mn-ea"/>
            </a:endParaRPr>
          </a:p>
        </p:txBody>
      </p:sp>
      <p:sp>
        <p:nvSpPr>
          <p:cNvPr id="104901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未来几年，新兴市场国家将成为环保与可持续发展行业市场规模增长的重要推动力量。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0" name="标题 1"/>
          <p:cNvSpPr>
            <a:spLocks noGrp="1"/>
          </p:cNvSpPr>
          <p:nvPr>
            <p:ph type="title"/>
          </p:nvPr>
        </p:nvSpPr>
        <p:spPr/>
        <p:txBody>
          <a:bodyPr/>
          <a:p>
            <a:r>
              <a:rPr altLang="en-US" lang="zh-CN"/>
              <a:t>行业发展趋势</a:t>
            </a:r>
            <a:endParaRPr altLang="en-US" lang="zh-CN"/>
          </a:p>
        </p:txBody>
      </p:sp>
      <p:sp>
        <p:nvSpPr>
          <p:cNvPr id="104905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行业发展趋势：政策推动、技术创新、市场需求</a:t>
            </a:r>
            <a:endParaRPr altLang="en-US" sz="1400" lang="zh-CN" spc="150">
              <a:solidFill>
                <a:schemeClr val="tx1"/>
              </a:solidFill>
              <a:effectLst/>
              <a:latin typeface="+mn-ea"/>
              <a:sym typeface="+mn-ea"/>
            </a:endParaRPr>
          </a:p>
        </p:txBody>
      </p:sp>
      <p:sp>
        <p:nvSpPr>
          <p:cNvPr id="104906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环保与可持续发展行业概述</a:t>
            </a:r>
            <a:endParaRPr altLang="en-US" dirty="0" sz="1400" lang="zh-CN" spc="150">
              <a:solidFill>
                <a:schemeClr val="tx1"/>
              </a:solidFill>
              <a:effectLst/>
              <a:latin typeface="+mn-ea"/>
              <a:sym typeface="+mn-ea"/>
            </a:endParaRPr>
          </a:p>
        </p:txBody>
      </p:sp>
      <p:sp>
        <p:nvSpPr>
          <p:cNvPr id="104906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行业市场规模与增长潜力</a:t>
            </a:r>
            <a:endParaRPr altLang="en-US" sz="1400" lang="zh-CN" spc="150">
              <a:solidFill>
                <a:schemeClr val="tx1"/>
              </a:solidFill>
              <a:effectLst/>
              <a:latin typeface="+mn-ea"/>
              <a:sym typeface="+mn-ea"/>
            </a:endParaRPr>
          </a:p>
        </p:txBody>
      </p:sp>
      <p:sp>
        <p:nvSpPr>
          <p:cNvPr id="104906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行业未来发展方向与投资机会</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4" name="标题"/>
          <p:cNvSpPr>
            <a:spLocks noGrp="1"/>
          </p:cNvSpPr>
          <p:nvPr>
            <p:ph type="title"/>
            <p:custDataLst>
              <p:tags r:id="rId1"/>
            </p:custDataLst>
          </p:nvPr>
        </p:nvSpPr>
        <p:spPr/>
        <p:txBody>
          <a:bodyPr>
            <a:normAutofit fontScale="90000"/>
          </a:bodyPr>
          <a:p>
            <a:r>
              <a:rPr altLang="en-US" lang="zh-CN">
                <a:solidFill>
                  <a:schemeClr val="accent1"/>
                </a:solidFill>
              </a:rPr>
              <a:t>环保与可持续发展行业市场分析</a:t>
            </a:r>
            <a:endParaRPr altLang="en-US" lang="zh-CN">
              <a:solidFill>
                <a:schemeClr val="accent1"/>
              </a:solidFill>
            </a:endParaRPr>
          </a:p>
        </p:txBody>
      </p:sp>
      <p:sp>
        <p:nvSpPr>
          <p:cNvPr id="104910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10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02</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62" name="标题 1"/>
          <p:cNvSpPr>
            <a:spLocks noGrp="1"/>
          </p:cNvSpPr>
          <p:nvPr>
            <p:ph type="title"/>
          </p:nvPr>
        </p:nvSpPr>
        <p:spPr/>
        <p:txBody>
          <a:bodyPr/>
          <a:p>
            <a:r>
              <a:rPr altLang="en-US" lang="zh-CN"/>
              <a:t>市场需求分析</a:t>
            </a:r>
            <a:endParaRPr altLang="en-US" lang="zh-CN"/>
          </a:p>
        </p:txBody>
      </p:sp>
      <p:sp>
        <p:nvSpPr>
          <p:cNvPr id="104916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9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9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9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环保意识提升，消费者对环保产品需求增加</a:t>
            </a:r>
            <a:endParaRPr altLang="en-US" dirty="0" sz="1200" lang="zh-CN" spc="150">
              <a:solidFill>
                <a:schemeClr val="tx1">
                  <a:lumMod val="65000"/>
                  <a:lumOff val="35000"/>
                </a:schemeClr>
              </a:solidFill>
              <a:latin typeface="+mn-ea"/>
              <a:sym typeface="+mn-ea"/>
            </a:endParaRPr>
          </a:p>
        </p:txBody>
      </p:sp>
      <p:sp>
        <p:nvSpPr>
          <p:cNvPr id="104920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循环经济模式，推动可持续发展</a:t>
            </a:r>
            <a:endParaRPr altLang="en-US" dirty="0" sz="1200" lang="zh-CN" spc="150">
              <a:solidFill>
                <a:schemeClr val="tx1">
                  <a:lumMod val="65000"/>
                  <a:lumOff val="35000"/>
                </a:schemeClr>
              </a:solidFill>
              <a:latin typeface="+mn-ea"/>
              <a:sym typeface="+mn-ea"/>
            </a:endParaRPr>
          </a:p>
        </p:txBody>
      </p:sp>
      <p:sp>
        <p:nvSpPr>
          <p:cNvPr id="104920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科技创新推动，环保技术不断进步</a:t>
            </a:r>
            <a:endParaRPr altLang="en-US" dirty="0" sz="1200" lang="zh-CN" spc="150">
              <a:solidFill>
                <a:schemeClr val="tx1">
                  <a:lumMod val="65000"/>
                  <a:lumOff val="35000"/>
                </a:schemeClr>
              </a:solidFill>
              <a:latin typeface="+mn-ea"/>
              <a:sym typeface="+mn-ea"/>
            </a:endParaRPr>
          </a:p>
        </p:txBody>
      </p:sp>
      <p:sp>
        <p:nvSpPr>
          <p:cNvPr id="104920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政府政策推动，企业面临环保压力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4" name="标题 1"/>
          <p:cNvSpPr>
            <a:spLocks noGrp="1"/>
          </p:cNvSpPr>
          <p:nvPr>
            <p:ph type="title"/>
          </p:nvPr>
        </p:nvSpPr>
        <p:spPr/>
        <p:txBody>
          <a:bodyPr/>
          <a:p>
            <a:r>
              <a:rPr altLang="en-US" lang="zh-CN"/>
              <a:t>市场竞争格局</a:t>
            </a:r>
            <a:endParaRPr altLang="en-US" lang="zh-CN"/>
          </a:p>
        </p:txBody>
      </p:sp>
      <p:sp>
        <p:nvSpPr>
          <p:cNvPr id="104924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行业内企业数量及规模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5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主要竞争者市场份额</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5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行业集中度分析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6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竞争者竞争优势及劣势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06" name="标题 1"/>
          <p:cNvSpPr>
            <a:spLocks noGrp="1"/>
          </p:cNvSpPr>
          <p:nvPr>
            <p:ph type="title"/>
          </p:nvPr>
        </p:nvSpPr>
        <p:spPr/>
        <p:txBody>
          <a:bodyPr/>
          <a:p>
            <a:r>
              <a:rPr altLang="en-US" lang="zh-CN"/>
              <a:t>行业痛点与机遇</a:t>
            </a:r>
            <a:endParaRPr altLang="en-US" lang="zh-CN"/>
          </a:p>
        </p:txBody>
      </p:sp>
      <p:sp>
        <p:nvSpPr>
          <p:cNvPr id="104930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痛点：企业缺乏环保意识，监管不力</a:t>
            </a:r>
            <a:endParaRPr altLang="en-US" sz="1400" lang="zh-CN" spc="150">
              <a:solidFill>
                <a:schemeClr val="tx1"/>
              </a:solidFill>
              <a:effectLst/>
              <a:latin typeface="+mn-ea"/>
              <a:sym typeface="+mn-ea"/>
            </a:endParaRPr>
          </a:p>
        </p:txBody>
      </p:sp>
      <p:sp>
        <p:nvSpPr>
          <p:cNvPr id="104931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痛点：环境污染严重，治理难度大</a:t>
            </a:r>
            <a:endParaRPr altLang="en-US" dirty="0" sz="1400" lang="zh-CN" spc="150">
              <a:solidFill>
                <a:schemeClr val="tx1"/>
              </a:solidFill>
              <a:effectLst/>
              <a:latin typeface="+mn-ea"/>
              <a:sym typeface="+mn-ea"/>
            </a:endParaRPr>
          </a:p>
        </p:txBody>
      </p:sp>
      <p:sp>
        <p:nvSpPr>
          <p:cNvPr id="104932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机遇：政府加大环保投入，推动可持续发展</a:t>
            </a:r>
            <a:endParaRPr altLang="en-US" sz="1400" lang="zh-CN" spc="150">
              <a:solidFill>
                <a:schemeClr val="tx1"/>
              </a:solidFill>
              <a:effectLst/>
              <a:latin typeface="+mn-ea"/>
              <a:sym typeface="+mn-ea"/>
            </a:endParaRPr>
          </a:p>
        </p:txBody>
      </p:sp>
      <p:sp>
        <p:nvSpPr>
          <p:cNvPr id="104932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机遇：技术创新，提高环保治理效率</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60" name="标题"/>
          <p:cNvSpPr>
            <a:spLocks noGrp="1"/>
          </p:cNvSpPr>
          <p:nvPr>
            <p:ph type="title"/>
            <p:custDataLst>
              <p:tags r:id="rId1"/>
            </p:custDataLst>
          </p:nvPr>
        </p:nvSpPr>
        <p:spPr/>
        <p:txBody>
          <a:bodyPr>
            <a:normAutofit fontScale="90000"/>
          </a:bodyPr>
          <a:p>
            <a:r>
              <a:rPr altLang="en-US" lang="zh-CN">
                <a:solidFill>
                  <a:schemeClr val="accent1"/>
                </a:solidFill>
              </a:rPr>
              <a:t>环保与可持续发展行业投资前景展望</a:t>
            </a:r>
            <a:endParaRPr altLang="en-US" lang="zh-CN">
              <a:solidFill>
                <a:schemeClr val="accent1"/>
              </a:solidFill>
            </a:endParaRPr>
          </a:p>
        </p:txBody>
      </p:sp>
      <p:sp>
        <p:nvSpPr>
          <p:cNvPr id="1049362"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364"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03</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8" name="标题 1"/>
          <p:cNvSpPr>
            <a:spLocks noGrp="1"/>
          </p:cNvSpPr>
          <p:nvPr>
            <p:ph type="title"/>
          </p:nvPr>
        </p:nvSpPr>
        <p:spPr/>
        <p:txBody>
          <a:bodyPr/>
          <a:p>
            <a:r>
              <a:rPr altLang="en-US" lang="zh-CN"/>
              <a:t>投资环境分析</a:t>
            </a:r>
            <a:endParaRPr altLang="en-US" lang="zh-CN"/>
          </a:p>
        </p:txBody>
      </p:sp>
      <p:sp>
        <p:nvSpPr>
          <p:cNvPr id="104942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政策环境：政府对环保与可持续发展行业的支持政策</a:t>
            </a:r>
            <a:endParaRPr altLang="en-US" dirty="0" sz="1200" lang="zh-CN" spc="150">
              <a:solidFill>
                <a:schemeClr val="tx1">
                  <a:lumMod val="65000"/>
                  <a:lumOff val="35000"/>
                </a:schemeClr>
              </a:solidFill>
              <a:latin typeface="+mn-ea"/>
              <a:sym typeface="+mn-ea"/>
            </a:endParaRPr>
          </a:p>
        </p:txBody>
      </p:sp>
      <p:sp>
        <p:nvSpPr>
          <p:cNvPr id="104945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社会环境：公众对环保与可持续发展的认知和需求</a:t>
            </a:r>
            <a:endParaRPr altLang="en-US" dirty="0" sz="1200" lang="zh-CN" spc="150">
              <a:solidFill>
                <a:schemeClr val="tx1">
                  <a:lumMod val="65000"/>
                  <a:lumOff val="35000"/>
                </a:schemeClr>
              </a:solidFill>
              <a:latin typeface="+mn-ea"/>
              <a:sym typeface="+mn-ea"/>
            </a:endParaRPr>
          </a:p>
        </p:txBody>
      </p:sp>
      <p:sp>
        <p:nvSpPr>
          <p:cNvPr id="104946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技术环境：新技术的出现和应用对行业发展的影响</a:t>
            </a:r>
            <a:endParaRPr altLang="en-US" dirty="0" sz="1200" lang="zh-CN" spc="150">
              <a:solidFill>
                <a:schemeClr val="tx1">
                  <a:lumMod val="65000"/>
                  <a:lumOff val="35000"/>
                </a:schemeClr>
              </a:solidFill>
              <a:latin typeface="+mn-ea"/>
              <a:sym typeface="+mn-ea"/>
            </a:endParaRPr>
          </a:p>
        </p:txBody>
      </p:sp>
      <p:sp>
        <p:nvSpPr>
          <p:cNvPr id="104946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经济环境：环保与可持续发展行业的经济增长点</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0" name="标题 1"/>
          <p:cNvSpPr>
            <a:spLocks noGrp="1"/>
          </p:cNvSpPr>
          <p:nvPr>
            <p:ph type="title"/>
          </p:nvPr>
        </p:nvSpPr>
        <p:spPr/>
        <p:txBody>
          <a:bodyPr/>
          <a:p>
            <a:r>
              <a:rPr altLang="en-US" lang="zh-CN"/>
              <a:t>投资机会与风险</a:t>
            </a:r>
            <a:endParaRPr altLang="en-US" lang="zh-CN"/>
          </a:p>
        </p:txBody>
      </p:sp>
      <p:sp>
        <p:nvSpPr>
          <p:cNvPr id="104950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0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1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1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1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投资建议：投资者需关注行业发展趋势和政策动向，选择具有潜力和竞争优势的企业进行投资，并注重长期回报和社会责任。</a:t>
            </a:r>
            <a:endParaRPr altLang="en-US" dirty="0" sz="2400" lang="zh-CN">
              <a:latin typeface="+mn-ea"/>
              <a:ea typeface="+mn-ea"/>
            </a:endParaRPr>
          </a:p>
        </p:txBody>
      </p:sp>
      <p:sp>
        <p:nvSpPr>
          <p:cNvPr id="104952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投资案例：介绍一些成功的环保与可持续发展行业投资案例，如特斯拉、阿里巴巴等，分析其成功的原因和经验教训。</a:t>
            </a:r>
            <a:endParaRPr altLang="en-US" dirty="0" sz="2400" lang="zh-CN">
              <a:latin typeface="+mn-ea"/>
              <a:ea typeface="+mn-ea"/>
            </a:endParaRPr>
          </a:p>
        </p:txBody>
      </p:sp>
      <p:sp>
        <p:nvSpPr>
          <p:cNvPr id="104952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投资机会：随着环保意识的提高和政策的推动，环保与可持续发展行业的投资机会不断增加，如清洁能源、绿色建筑、循环经济等领域。</a:t>
            </a:r>
            <a:endParaRPr altLang="en-US" dirty="0" sz="2400" lang="zh-CN">
              <a:latin typeface="+mn-ea"/>
              <a:ea typeface="+mn-ea"/>
            </a:endParaRPr>
          </a:p>
        </p:txBody>
      </p:sp>
      <p:sp>
        <p:nvSpPr>
          <p:cNvPr id="104952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投资风险：环保与可持续发展行业的投资风险也不容忽视，如技术风险、政策风险、市场风险等，投资者需进行全面评估和风险控制。</a:t>
            </a:r>
            <a:endParaRPr altLang="en-US" dirty="0" sz="24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62" name="标题 1"/>
          <p:cNvSpPr>
            <a:spLocks noGrp="1"/>
          </p:cNvSpPr>
          <p:nvPr>
            <p:ph type="title"/>
          </p:nvPr>
        </p:nvSpPr>
        <p:spPr/>
        <p:txBody>
          <a:bodyPr/>
          <a:p>
            <a:r>
              <a:rPr altLang="en-US" lang="zh-CN"/>
              <a:t>未来市场预测</a:t>
            </a:r>
            <a:endParaRPr altLang="en-US" lang="zh-CN"/>
          </a:p>
        </p:txBody>
      </p:sp>
      <p:sp>
        <p:nvSpPr>
          <p:cNvPr id="104956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环保与可持续发展行业市场规模将持续增长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7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技术创新将成为推动行业发展的重要力量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7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8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政策支持将为行业发展提供有力保障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8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8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8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跨界合作将成为行业发展的新趋势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24" name="标题"/>
          <p:cNvSpPr>
            <a:spLocks noGrp="1"/>
          </p:cNvSpPr>
          <p:nvPr>
            <p:ph type="title"/>
            <p:custDataLst>
              <p:tags r:id="rId1"/>
            </p:custDataLst>
          </p:nvPr>
        </p:nvSpPr>
        <p:spPr/>
        <p:txBody>
          <a:bodyPr>
            <a:normAutofit fontScale="90000"/>
          </a:bodyPr>
          <a:p>
            <a:r>
              <a:rPr altLang="en-US" lang="zh-CN">
                <a:solidFill>
                  <a:schemeClr val="accent1"/>
                </a:solidFill>
              </a:rPr>
              <a:t>环保与可持续发展行业政策环境分析</a:t>
            </a:r>
            <a:endParaRPr altLang="en-US" lang="zh-CN">
              <a:solidFill>
                <a:schemeClr val="accent1"/>
              </a:solidFill>
            </a:endParaRPr>
          </a:p>
        </p:txBody>
      </p:sp>
      <p:sp>
        <p:nvSpPr>
          <p:cNvPr id="104962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62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04</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82" name="标题 1"/>
          <p:cNvSpPr>
            <a:spLocks noGrp="1"/>
          </p:cNvSpPr>
          <p:nvPr>
            <p:ph type="title"/>
          </p:nvPr>
        </p:nvSpPr>
        <p:spPr/>
        <p:txBody>
          <a:bodyPr/>
          <a:p>
            <a:r>
              <a:rPr altLang="en-US" lang="zh-CN"/>
              <a:t>政策支持力度</a:t>
            </a:r>
            <a:endParaRPr altLang="en-US" lang="zh-CN"/>
          </a:p>
        </p:txBody>
      </p:sp>
      <p:sp>
        <p:nvSpPr>
          <p:cNvPr id="104968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国家出台了一系列政策，鼓励环保与可持续发展行业的发展。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政策环境不断完善，为行业发展提供了更加稳定的市场环境。</a:t>
            </a:r>
            <a:endParaRPr dirty="0" sz="2000" err="1">
              <a:solidFill>
                <a:schemeClr val="tx1">
                  <a:lumMod val="75000"/>
                  <a:lumOff val="25000"/>
                </a:schemeClr>
              </a:solidFill>
              <a:latin typeface="+mn-ea"/>
              <a:ea typeface="+mn-ea"/>
              <a:cs typeface="+mn-ea"/>
              <a:sym typeface="+mn-lt"/>
            </a:endParaRPr>
          </a:p>
        </p:txBody>
      </p:sp>
      <p:sp>
        <p:nvSpPr>
          <p:cNvPr id="104970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1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环保与可持续发展行业在政策支持下，将迎来更加广阔的发展空间。</a:t>
            </a:r>
            <a:endParaRPr dirty="0" sz="2000" err="1">
              <a:solidFill>
                <a:schemeClr val="tx1">
                  <a:lumMod val="75000"/>
                  <a:lumOff val="25000"/>
                </a:schemeClr>
              </a:solidFill>
              <a:latin typeface="+mn-ea"/>
              <a:ea typeface="+mn-ea"/>
              <a:cs typeface="+mn-ea"/>
              <a:sym typeface="+mn-lt"/>
            </a:endParaRPr>
          </a:p>
        </p:txBody>
      </p:sp>
      <p:sp>
        <p:nvSpPr>
          <p:cNvPr id="10497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政府加大对环保与可持续发展行业的投资力度，推动产业升级。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60" name="标题 1"/>
          <p:cNvSpPr>
            <a:spLocks noGrp="1"/>
          </p:cNvSpPr>
          <p:nvPr>
            <p:ph type="title"/>
          </p:nvPr>
        </p:nvSpPr>
        <p:spPr/>
        <p:txBody>
          <a:bodyPr/>
          <a:p>
            <a:r>
              <a:rPr altLang="en-US" lang="zh-CN"/>
              <a:t>政策法规对行业的影响</a:t>
            </a:r>
            <a:endParaRPr altLang="en-US" lang="zh-CN"/>
          </a:p>
        </p:txBody>
      </p:sp>
      <p:sp>
        <p:nvSpPr>
          <p:cNvPr id="104976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环保政策：推动企业采取更环保的生产方式，促进可持续发展</a:t>
            </a:r>
            <a:endParaRPr altLang="en-US" dirty="0" sz="1200" lang="zh-CN" spc="150">
              <a:solidFill>
                <a:schemeClr val="tx1">
                  <a:lumMod val="65000"/>
                  <a:lumOff val="35000"/>
                </a:schemeClr>
              </a:solidFill>
              <a:latin typeface="+mn-ea"/>
              <a:sym typeface="+mn-ea"/>
            </a:endParaRPr>
          </a:p>
        </p:txBody>
      </p:sp>
      <p:sp>
        <p:nvSpPr>
          <p:cNvPr id="104976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能源政策：鼓励可再生能源的发展，减少对化石能源的依赖</a:t>
            </a:r>
            <a:endParaRPr altLang="en-US" dirty="0" sz="1200" lang="zh-CN" spc="150">
              <a:solidFill>
                <a:schemeClr val="tx1">
                  <a:lumMod val="65000"/>
                  <a:lumOff val="35000"/>
                </a:schemeClr>
              </a:solidFill>
              <a:latin typeface="+mn-ea"/>
              <a:sym typeface="+mn-ea"/>
            </a:endParaRPr>
          </a:p>
        </p:txBody>
      </p:sp>
      <p:sp>
        <p:nvSpPr>
          <p:cNvPr id="104976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投资政策：鼓励资本流向可持续发展领域，推动产业升级</a:t>
            </a:r>
            <a:endParaRPr altLang="en-US" dirty="0" sz="1200" lang="zh-CN" spc="150">
              <a:solidFill>
                <a:schemeClr val="tx1">
                  <a:lumMod val="65000"/>
                  <a:lumOff val="35000"/>
                </a:schemeClr>
              </a:solidFill>
              <a:latin typeface="+mn-ea"/>
              <a:sym typeface="+mn-ea"/>
            </a:endParaRPr>
          </a:p>
        </p:txBody>
      </p:sp>
      <p:sp>
        <p:nvSpPr>
          <p:cNvPr id="104976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税收政策：通过税收优惠等措施，鼓励企业进行环保投资</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6" name="标题 1"/>
          <p:cNvSpPr>
            <a:spLocks noGrp="1"/>
          </p:cNvSpPr>
          <p:nvPr>
            <p:ph type="title"/>
          </p:nvPr>
        </p:nvSpPr>
        <p:spPr/>
        <p:txBody>
          <a:bodyPr/>
          <a:p>
            <a:r>
              <a:rPr altLang="en-US" lang="zh-CN"/>
              <a:t>政策趋势与展望</a:t>
            </a:r>
            <a:endParaRPr altLang="en-US" lang="zh-CN"/>
          </a:p>
        </p:txBody>
      </p:sp>
      <p:sp>
        <p:nvSpPr>
          <p:cNvPr id="104980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政策支持力度加大，推动环保与可持续发展行业的快速发展</a:t>
            </a:r>
            <a:endParaRPr altLang="en-US" dirty="0" sz="2000" lang="zh-CN" spc="150">
              <a:solidFill>
                <a:schemeClr val="tx1">
                  <a:lumMod val="85000"/>
                  <a:lumOff val="15000"/>
                </a:schemeClr>
              </a:solidFill>
              <a:latin typeface="+mn-ea"/>
              <a:sym typeface="+mn-ea"/>
            </a:endParaRPr>
          </a:p>
        </p:txBody>
      </p:sp>
      <p:sp>
        <p:nvSpPr>
          <p:cNvPr id="104981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政策法规不断完善，规范行业行为，提高市场透明度</a:t>
            </a:r>
            <a:endParaRPr altLang="en-US" dirty="0" sz="2000" lang="zh-CN" spc="150">
              <a:solidFill>
                <a:schemeClr val="tx1">
                  <a:lumMod val="85000"/>
                  <a:lumOff val="15000"/>
                </a:schemeClr>
              </a:solidFill>
              <a:latin typeface="+mn-ea"/>
              <a:sym typeface="+mn-ea"/>
            </a:endParaRPr>
          </a:p>
        </p:txBody>
      </p:sp>
      <p:sp>
        <p:nvSpPr>
          <p:cNvPr id="104982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政策引导下的投资机会与风险并存，投资者需谨慎选择</a:t>
            </a:r>
            <a:endParaRPr altLang="en-US" dirty="0" sz="2000" lang="zh-CN" spc="150">
              <a:solidFill>
                <a:schemeClr val="tx1">
                  <a:lumMod val="85000"/>
                  <a:lumOff val="15000"/>
                </a:schemeClr>
              </a:solidFill>
              <a:latin typeface="+mn-ea"/>
              <a:sym typeface="+mn-ea"/>
            </a:endParaRPr>
          </a:p>
        </p:txBody>
      </p:sp>
      <p:sp>
        <p:nvSpPr>
          <p:cNvPr id="104982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政策执行力度加强，对违规企业将严厉打击，维护市场秩序</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68" name="标题"/>
          <p:cNvSpPr>
            <a:spLocks noGrp="1"/>
          </p:cNvSpPr>
          <p:nvPr>
            <p:ph type="title"/>
            <p:custDataLst>
              <p:tags r:id="rId1"/>
            </p:custDataLst>
          </p:nvPr>
        </p:nvSpPr>
        <p:spPr/>
        <p:txBody>
          <a:bodyPr>
            <a:normAutofit fontScale="90000"/>
          </a:bodyPr>
          <a:p>
            <a:r>
              <a:rPr altLang="en-US" lang="zh-CN">
                <a:solidFill>
                  <a:schemeClr val="accent1"/>
                </a:solidFill>
              </a:rPr>
              <a:t>环保与可持续发展行业技术发展与创新</a:t>
            </a:r>
            <a:endParaRPr altLang="en-US" lang="zh-CN">
              <a:solidFill>
                <a:schemeClr val="accent1"/>
              </a:solidFill>
            </a:endParaRPr>
          </a:p>
        </p:txBody>
      </p:sp>
      <p:sp>
        <p:nvSpPr>
          <p:cNvPr id="1049870"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872"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05</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26" name="标题 1"/>
          <p:cNvSpPr>
            <a:spLocks noGrp="1"/>
          </p:cNvSpPr>
          <p:nvPr>
            <p:ph type="title"/>
          </p:nvPr>
        </p:nvSpPr>
        <p:spPr/>
        <p:txBody>
          <a:bodyPr/>
          <a:p>
            <a:r>
              <a:rPr altLang="en-US" lang="zh-CN"/>
              <a:t>关键技术突破与进展</a:t>
            </a:r>
            <a:endParaRPr altLang="en-US" lang="zh-CN"/>
          </a:p>
        </p:txBody>
      </p:sp>
      <p:sp>
        <p:nvSpPr>
          <p:cNvPr id="104992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高效节能技术：在工业、建筑、交通等重点领域推广应用高效节能技术与装备，提高能源利用效率。</a:t>
            </a:r>
            <a:endParaRPr altLang="en-US" dirty="0" sz="2000" lang="zh-CN" spc="150">
              <a:solidFill>
                <a:schemeClr val="tx1">
                  <a:lumMod val="75000"/>
                  <a:lumOff val="25000"/>
                </a:schemeClr>
              </a:solidFill>
              <a:latin typeface="+mn-ea"/>
              <a:sym typeface="+mn-ea"/>
            </a:endParaRPr>
          </a:p>
        </p:txBody>
      </p:sp>
      <p:sp>
        <p:nvSpPr>
          <p:cNvPr id="104993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清洁能源技术：加强太阳能、风能、水能等可再生能源的技术研发与应用，降低化石能源的消费比重。</a:t>
            </a:r>
            <a:endParaRPr altLang="en-US" dirty="0" sz="2000" lang="zh-CN" spc="150">
              <a:solidFill>
                <a:schemeClr val="tx1">
                  <a:lumMod val="75000"/>
                  <a:lumOff val="25000"/>
                </a:schemeClr>
              </a:solidFill>
              <a:latin typeface="+mn-ea"/>
              <a:sym typeface="+mn-ea"/>
            </a:endParaRPr>
          </a:p>
        </p:txBody>
      </p:sp>
      <p:sp>
        <p:nvSpPr>
          <p:cNvPr id="104993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碳捕获与利用技术：研发碳捕获、利用和封存技术，降低温室气体排放。</a:t>
            </a:r>
            <a:endParaRPr altLang="en-US" dirty="0" sz="2000" lang="zh-CN" spc="150">
              <a:solidFill>
                <a:schemeClr val="tx1">
                  <a:lumMod val="75000"/>
                  <a:lumOff val="25000"/>
                </a:schemeClr>
              </a:solidFill>
              <a:latin typeface="+mn-ea"/>
              <a:sym typeface="+mn-ea"/>
            </a:endParaRPr>
          </a:p>
        </p:txBody>
      </p:sp>
      <p:sp>
        <p:nvSpPr>
          <p:cNvPr id="104994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循环经济技术：推广循环经济技术和模式，促进资源循环利用和废物减量化、无害化处理。</a:t>
            </a:r>
            <a:endParaRPr altLang="en-US" dirty="0" sz="2000" lang="zh-CN" spc="150">
              <a:solidFill>
                <a:schemeClr val="tx1">
                  <a:lumMod val="75000"/>
                  <a:lumOff val="25000"/>
                </a:schemeClr>
              </a:solidFill>
              <a:latin typeface="+mn-ea"/>
              <a:sym typeface="+mn-ea"/>
            </a:endParaRPr>
          </a:p>
        </p:txBody>
      </p:sp>
      <p:sp>
        <p:nvSpPr>
          <p:cNvPr id="104995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88" name="标题 1"/>
          <p:cNvSpPr>
            <a:spLocks noGrp="1"/>
          </p:cNvSpPr>
          <p:nvPr>
            <p:ph type="title"/>
          </p:nvPr>
        </p:nvSpPr>
        <p:spPr/>
        <p:txBody>
          <a:bodyPr/>
          <a:p>
            <a:r>
              <a:rPr altLang="en-US" lang="zh-CN"/>
              <a:t>技术创新对行业的影响</a:t>
            </a:r>
            <a:endParaRPr altLang="en-US" lang="zh-CN"/>
          </a:p>
        </p:txBody>
      </p:sp>
      <p:sp>
        <p:nvSpPr>
          <p:cNvPr id="104999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提升生产效率：通过技术改进，提高生产效率，降低成本，增加市场竞争力</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创造新市场：通过技术创新，开发出新产品或新服务，满足市场需求，创造新的市场空间</a:t>
            </a:r>
            <a:endParaRPr dirty="0" sz="1600" err="1">
              <a:solidFill>
                <a:schemeClr val="tx1">
                  <a:lumMod val="75000"/>
                  <a:lumOff val="25000"/>
                </a:schemeClr>
              </a:solidFill>
              <a:latin typeface="+mn-ea"/>
              <a:ea typeface="+mn-ea"/>
              <a:cs typeface="+mn-ea"/>
              <a:sym typeface="+mn-lt"/>
            </a:endParaRPr>
          </a:p>
        </p:txBody>
      </p:sp>
      <p:sp>
        <p:nvSpPr>
          <p:cNvPr id="105001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1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增强可持续发展能力：技术创新有助于提高资源利用效率，减少环境污染，增强可持续发展能力</a:t>
            </a:r>
            <a:endParaRPr dirty="0" sz="2000" err="1">
              <a:solidFill>
                <a:schemeClr val="tx1">
                  <a:lumMod val="75000"/>
                  <a:lumOff val="25000"/>
                </a:schemeClr>
              </a:solidFill>
              <a:latin typeface="+mn-ea"/>
              <a:ea typeface="+mn-ea"/>
              <a:cs typeface="+mn-ea"/>
              <a:sym typeface="+mn-lt"/>
            </a:endParaRPr>
          </a:p>
        </p:txBody>
      </p:sp>
      <p:sp>
        <p:nvSpPr>
          <p:cNvPr id="10500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推动产业升级：技术发展与创新可以推动整个行业的升级换代，提升产业整体水平</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66" name="标题 1"/>
          <p:cNvSpPr>
            <a:spLocks noGrp="1"/>
          </p:cNvSpPr>
          <p:nvPr>
            <p:ph type="title"/>
          </p:nvPr>
        </p:nvSpPr>
        <p:spPr/>
        <p:txBody>
          <a:bodyPr/>
          <a:p>
            <a:r>
              <a:rPr altLang="en-US" lang="zh-CN"/>
              <a:t>技术发展趋势与展望</a:t>
            </a:r>
            <a:endParaRPr altLang="en-US" lang="zh-CN"/>
          </a:p>
        </p:txBody>
      </p:sp>
      <p:sp>
        <p:nvSpPr>
          <p:cNvPr id="105006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环保技术：高效、低成本、可持续的污水处理、垃圾处理和空气净化技术将得到广泛应用。</a:t>
            </a:r>
            <a:endParaRPr altLang="en-US" dirty="0" sz="1200" lang="zh-CN" spc="150">
              <a:solidFill>
                <a:schemeClr val="tx1">
                  <a:lumMod val="65000"/>
                  <a:lumOff val="35000"/>
                </a:schemeClr>
              </a:solidFill>
              <a:latin typeface="+mn-ea"/>
              <a:sym typeface="+mn-ea"/>
            </a:endParaRPr>
          </a:p>
        </p:txBody>
      </p:sp>
      <p:sp>
        <p:nvSpPr>
          <p:cNvPr id="105007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清洁能源技术：太阳能、风能、水能等可再生能源技术将持续创新，降低成本，提高效率。</a:t>
            </a:r>
            <a:endParaRPr altLang="en-US" dirty="0" sz="1200" lang="zh-CN" spc="150">
              <a:solidFill>
                <a:schemeClr val="tx1">
                  <a:lumMod val="65000"/>
                  <a:lumOff val="35000"/>
                </a:schemeClr>
              </a:solidFill>
              <a:latin typeface="+mn-ea"/>
              <a:sym typeface="+mn-ea"/>
            </a:endParaRPr>
          </a:p>
        </p:txBody>
      </p:sp>
      <p:sp>
        <p:nvSpPr>
          <p:cNvPr id="105007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循环经济技术：废物减量化、资源化、无害化的技术将得到进一步发展，实现经济与环境的双赢。</a:t>
            </a:r>
            <a:endParaRPr altLang="en-US" dirty="0" sz="1200" lang="zh-CN" spc="150">
              <a:solidFill>
                <a:schemeClr val="tx1">
                  <a:lumMod val="65000"/>
                  <a:lumOff val="35000"/>
                </a:schemeClr>
              </a:solidFill>
              <a:latin typeface="+mn-ea"/>
              <a:sym typeface="+mn-ea"/>
            </a:endParaRPr>
          </a:p>
        </p:txBody>
      </p:sp>
      <p:sp>
        <p:nvSpPr>
          <p:cNvPr id="105007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碳捕获与储存技术：有效降低碳排放的技术将逐步成熟，为全球应对气候变化作出贡献。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12" name="标题"/>
          <p:cNvSpPr>
            <a:spLocks noGrp="1"/>
          </p:cNvSpPr>
          <p:nvPr>
            <p:ph type="title"/>
            <p:custDataLst>
              <p:tags r:id="rId1"/>
            </p:custDataLst>
          </p:nvPr>
        </p:nvSpPr>
        <p:spPr/>
        <p:txBody>
          <a:bodyPr>
            <a:normAutofit fontScale="90000"/>
          </a:bodyPr>
          <a:p>
            <a:r>
              <a:rPr altLang="en-US" lang="zh-CN">
                <a:solidFill>
                  <a:schemeClr val="accent1"/>
                </a:solidFill>
              </a:rPr>
              <a:t>环保与可持续发展行业案例分析</a:t>
            </a:r>
            <a:endParaRPr altLang="en-US" lang="zh-CN">
              <a:solidFill>
                <a:schemeClr val="accent1"/>
              </a:solidFill>
            </a:endParaRPr>
          </a:p>
        </p:txBody>
      </p:sp>
      <p:sp>
        <p:nvSpPr>
          <p:cNvPr id="1050114"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50116"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06</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70" name="标题 1"/>
          <p:cNvSpPr>
            <a:spLocks noGrp="1"/>
          </p:cNvSpPr>
          <p:nvPr>
            <p:ph type="title"/>
          </p:nvPr>
        </p:nvSpPr>
        <p:spPr/>
        <p:txBody>
          <a:bodyPr/>
          <a:p>
            <a:r>
              <a:rPr altLang="en-US" lang="zh-CN"/>
              <a:t>成功企业案例介绍</a:t>
            </a:r>
            <a:endParaRPr altLang="en-US" lang="zh-CN"/>
          </a:p>
        </p:txBody>
      </p:sp>
      <p:sp>
        <p:nvSpPr>
          <p:cNvPr id="105017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案例名称：特斯拉</a:t>
            </a:r>
            <a:endParaRPr altLang="en-US" dirty="0" lang="zh-CN" spc="150">
              <a:solidFill>
                <a:schemeClr val="tx1">
                  <a:lumMod val="75000"/>
                  <a:lumOff val="25000"/>
                </a:schemeClr>
              </a:solidFill>
              <a:latin typeface="+mn-ea"/>
              <a:sym typeface="+mn-ea"/>
            </a:endParaRPr>
          </a:p>
        </p:txBody>
      </p:sp>
      <p:sp>
        <p:nvSpPr>
          <p:cNvPr id="105017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案例简介：特斯拉是一家电动汽车制造商，致力于推动可持续发展和减少碳排放。</a:t>
            </a:r>
            <a:endParaRPr altLang="en-US" dirty="0" lang="zh-CN" spc="150">
              <a:solidFill>
                <a:schemeClr val="tx1">
                  <a:lumMod val="75000"/>
                  <a:lumOff val="25000"/>
                </a:schemeClr>
              </a:solidFill>
              <a:latin typeface="+mn-ea"/>
              <a:sym typeface="+mn-ea"/>
            </a:endParaRPr>
          </a:p>
        </p:txBody>
      </p:sp>
      <p:sp>
        <p:nvSpPr>
          <p:cNvPr id="105018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案例分析：特斯拉的成功在于其技术创新和市场定位，通过推出高性能电动汽车和充电设备，满足了消费者对环保和可持续发展的需求。</a:t>
            </a:r>
            <a:endParaRPr altLang="en-US" dirty="0" sz="2000" lang="zh-CN" spc="150">
              <a:solidFill>
                <a:schemeClr val="tx1">
                  <a:lumMod val="75000"/>
                  <a:lumOff val="25000"/>
                </a:schemeClr>
              </a:solidFill>
              <a:latin typeface="+mn-ea"/>
              <a:sym typeface="+mn-ea"/>
            </a:endParaRPr>
          </a:p>
        </p:txBody>
      </p:sp>
      <p:sp>
        <p:nvSpPr>
          <p:cNvPr id="105018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案例结论：特斯拉的成功证明了可持续发展和环保理念在商业上的可行性和市场潜力，为其他企业提供了借鉴和启示。</a:t>
            </a:r>
            <a:endParaRPr altLang="en-US" dirty="0" sz="2000" lang="zh-CN" spc="150">
              <a:solidFill>
                <a:schemeClr val="tx1">
                  <a:lumMod val="75000"/>
                  <a:lumOff val="25000"/>
                </a:schemeClr>
              </a:solidFill>
              <a:latin typeface="+mn-ea"/>
              <a:sym typeface="+mn-ea"/>
            </a:endParaRPr>
          </a:p>
        </p:txBody>
      </p:sp>
      <p:sp>
        <p:nvSpPr>
          <p:cNvPr id="105019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32" name="标题 1"/>
          <p:cNvSpPr>
            <a:spLocks noGrp="1"/>
          </p:cNvSpPr>
          <p:nvPr>
            <p:ph type="title"/>
          </p:nvPr>
        </p:nvSpPr>
        <p:spPr/>
        <p:txBody>
          <a:bodyPr/>
          <a:p>
            <a:r>
              <a:rPr altLang="en-US" lang="zh-CN"/>
              <a:t>成功经验与启示</a:t>
            </a:r>
            <a:endParaRPr altLang="en-US" lang="zh-CN"/>
          </a:p>
        </p:txBody>
      </p:sp>
      <p:sp>
        <p:nvSpPr>
          <p:cNvPr id="105023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3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案例介绍：某企业通过技术创新实现环保与可持续发展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4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4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成功因素：政策支持、市场需求、技术创新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4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4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经验总结：注重研发、优化供应链、提高资源利用效率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5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5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启示：企业应积极承担社会责任，实现经济效益与社会效益的统一</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94" name="标题 1"/>
          <p:cNvSpPr>
            <a:spLocks noGrp="1"/>
          </p:cNvSpPr>
          <p:nvPr>
            <p:ph type="title"/>
          </p:nvPr>
        </p:nvSpPr>
        <p:spPr/>
        <p:txBody>
          <a:bodyPr/>
          <a:p>
            <a:r>
              <a:rPr altLang="en-US" lang="zh-CN"/>
              <a:t>失败企业案例教训</a:t>
            </a:r>
            <a:endParaRPr altLang="en-US" lang="zh-CN"/>
          </a:p>
        </p:txBody>
      </p:sp>
      <p:sp>
        <p:nvSpPr>
          <p:cNvPr id="1050296" name="矩形 3"/>
          <p:cNvSpPr/>
          <p:nvPr>
            <p:custDataLst>
              <p:tags r:id="rId1"/>
            </p:custDataLst>
          </p:nvPr>
        </p:nvSpPr>
        <p:spPr>
          <a:xfrm>
            <a:off x="1187449" y="1762817"/>
            <a:ext cx="4714719" cy="119024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298" name="矩形 13"/>
          <p:cNvSpPr/>
          <p:nvPr>
            <p:custDataLst>
              <p:tags r:id="rId2"/>
            </p:custDataLst>
          </p:nvPr>
        </p:nvSpPr>
        <p:spPr>
          <a:xfrm>
            <a:off x="838200" y="1762817"/>
            <a:ext cx="170321" cy="119024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0300" name="文本框 4"/>
          <p:cNvSpPr txBox="1"/>
          <p:nvPr>
            <p:custDataLst>
              <p:tags r:id="rId3"/>
            </p:custDataLst>
          </p:nvPr>
        </p:nvSpPr>
        <p:spPr>
          <a:xfrm>
            <a:off x="1367608"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案例名称：某造纸企业</a:t>
            </a:r>
            <a:endParaRPr altLang="en-US" dirty="0" sz="1600" lang="zh-CN" spc="150">
              <a:solidFill>
                <a:schemeClr val="tx1">
                  <a:lumMod val="85000"/>
                  <a:lumOff val="15000"/>
                </a:schemeClr>
              </a:solidFill>
              <a:latin typeface="+mn-ea"/>
              <a:sym typeface="+mn-ea"/>
            </a:endParaRPr>
          </a:p>
        </p:txBody>
      </p:sp>
      <p:sp>
        <p:nvSpPr>
          <p:cNvPr id="1050302" name="矩形 39"/>
          <p:cNvSpPr/>
          <p:nvPr>
            <p:custDataLst>
              <p:tags r:id="rId4"/>
            </p:custDataLst>
          </p:nvPr>
        </p:nvSpPr>
        <p:spPr>
          <a:xfrm>
            <a:off x="1187449" y="3175801"/>
            <a:ext cx="4714719" cy="119024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04" name="矩形 5"/>
          <p:cNvSpPr/>
          <p:nvPr>
            <p:custDataLst>
              <p:tags r:id="rId5"/>
            </p:custDataLst>
          </p:nvPr>
        </p:nvSpPr>
        <p:spPr>
          <a:xfrm>
            <a:off x="838200" y="3175801"/>
            <a:ext cx="170321" cy="119024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06" name="文本框 41"/>
          <p:cNvSpPr txBox="1"/>
          <p:nvPr>
            <p:custDataLst>
              <p:tags r:id="rId6"/>
            </p:custDataLst>
          </p:nvPr>
        </p:nvSpPr>
        <p:spPr>
          <a:xfrm>
            <a:off x="1367608"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失败原因：环保不达标，严重污染环境</a:t>
            </a:r>
            <a:endParaRPr altLang="en-US" dirty="0" sz="1600" lang="zh-CN" spc="150">
              <a:solidFill>
                <a:schemeClr val="tx1">
                  <a:lumMod val="85000"/>
                  <a:lumOff val="15000"/>
                </a:schemeClr>
              </a:solidFill>
              <a:latin typeface="+mn-ea"/>
              <a:sym typeface="+mn-ea"/>
            </a:endParaRPr>
          </a:p>
        </p:txBody>
      </p:sp>
      <p:sp>
        <p:nvSpPr>
          <p:cNvPr id="1050308" name="矩形 12"/>
          <p:cNvSpPr/>
          <p:nvPr>
            <p:custDataLst>
              <p:tags r:id="rId7"/>
            </p:custDataLst>
          </p:nvPr>
        </p:nvSpPr>
        <p:spPr>
          <a:xfrm>
            <a:off x="1187449" y="4588784"/>
            <a:ext cx="4714719" cy="119024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10" name="矩形 17"/>
          <p:cNvSpPr/>
          <p:nvPr>
            <p:custDataLst>
              <p:tags r:id="rId8"/>
            </p:custDataLst>
          </p:nvPr>
        </p:nvSpPr>
        <p:spPr>
          <a:xfrm>
            <a:off x="838200" y="4588784"/>
            <a:ext cx="170321" cy="119024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12" name="文本框 19"/>
          <p:cNvSpPr txBox="1"/>
          <p:nvPr>
            <p:custDataLst>
              <p:tags r:id="rId9"/>
            </p:custDataLst>
          </p:nvPr>
        </p:nvSpPr>
        <p:spPr>
          <a:xfrm>
            <a:off x="1367608"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教训总结：企业应注重环保，提高环保意识，遵守环保法规</a:t>
            </a:r>
            <a:endParaRPr altLang="en-US" dirty="0" sz="1600" lang="zh-CN" spc="150">
              <a:solidFill>
                <a:schemeClr val="tx1">
                  <a:lumMod val="85000"/>
                  <a:lumOff val="15000"/>
                </a:schemeClr>
              </a:solidFill>
              <a:latin typeface="+mn-ea"/>
              <a:sym typeface="+mn-ea"/>
            </a:endParaRPr>
          </a:p>
        </p:txBody>
      </p:sp>
      <p:sp>
        <p:nvSpPr>
          <p:cNvPr id="1050314" name="矩形 49"/>
          <p:cNvSpPr/>
          <p:nvPr>
            <p:custDataLst>
              <p:tags r:id="rId10"/>
            </p:custDataLst>
          </p:nvPr>
        </p:nvSpPr>
        <p:spPr>
          <a:xfrm>
            <a:off x="6638935" y="1762817"/>
            <a:ext cx="4714719" cy="119024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16" name="矩形 26"/>
          <p:cNvSpPr/>
          <p:nvPr>
            <p:custDataLst>
              <p:tags r:id="rId11"/>
            </p:custDataLst>
          </p:nvPr>
        </p:nvSpPr>
        <p:spPr>
          <a:xfrm>
            <a:off x="6289686" y="1762817"/>
            <a:ext cx="170321" cy="119024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18" name="文本框 27"/>
          <p:cNvSpPr txBox="1"/>
          <p:nvPr>
            <p:custDataLst>
              <p:tags r:id="rId12"/>
            </p:custDataLst>
          </p:nvPr>
        </p:nvSpPr>
        <p:spPr>
          <a:xfrm>
            <a:off x="6819094"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案例名称：某石油企业</a:t>
            </a:r>
            <a:endParaRPr altLang="en-US" dirty="0" sz="1600" lang="zh-CN" spc="150">
              <a:solidFill>
                <a:schemeClr val="tx1">
                  <a:lumMod val="85000"/>
                  <a:lumOff val="15000"/>
                </a:schemeClr>
              </a:solidFill>
              <a:latin typeface="+mn-ea"/>
              <a:sym typeface="+mn-ea"/>
            </a:endParaRPr>
          </a:p>
        </p:txBody>
      </p:sp>
      <p:sp>
        <p:nvSpPr>
          <p:cNvPr id="1050320" name="矩形 64"/>
          <p:cNvSpPr/>
          <p:nvPr>
            <p:custDataLst>
              <p:tags r:id="rId13"/>
            </p:custDataLst>
          </p:nvPr>
        </p:nvSpPr>
        <p:spPr>
          <a:xfrm>
            <a:off x="6638935" y="3175801"/>
            <a:ext cx="4714719" cy="1190244"/>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22" name="矩形 65"/>
          <p:cNvSpPr/>
          <p:nvPr>
            <p:custDataLst>
              <p:tags r:id="rId14"/>
            </p:custDataLst>
          </p:nvPr>
        </p:nvSpPr>
        <p:spPr>
          <a:xfrm>
            <a:off x="6289686" y="3175801"/>
            <a:ext cx="170321" cy="1190244"/>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24" name="文本框 66"/>
          <p:cNvSpPr txBox="1"/>
          <p:nvPr>
            <p:custDataLst>
              <p:tags r:id="rId15"/>
            </p:custDataLst>
          </p:nvPr>
        </p:nvSpPr>
        <p:spPr>
          <a:xfrm>
            <a:off x="6819094"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失败原因：过度开采资源，忽视可持续发展</a:t>
            </a:r>
            <a:endParaRPr altLang="en-US" dirty="0" sz="1600" lang="zh-CN" spc="150">
              <a:solidFill>
                <a:schemeClr val="tx1">
                  <a:lumMod val="85000"/>
                  <a:lumOff val="15000"/>
                </a:schemeClr>
              </a:solidFill>
              <a:latin typeface="+mn-ea"/>
              <a:sym typeface="+mn-ea"/>
            </a:endParaRPr>
          </a:p>
        </p:txBody>
      </p:sp>
      <p:sp>
        <p:nvSpPr>
          <p:cNvPr id="1050326" name="矩形 67"/>
          <p:cNvSpPr/>
          <p:nvPr>
            <p:custDataLst>
              <p:tags r:id="rId16"/>
            </p:custDataLst>
          </p:nvPr>
        </p:nvSpPr>
        <p:spPr>
          <a:xfrm>
            <a:off x="6638935" y="4588784"/>
            <a:ext cx="4714719" cy="1190244"/>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28" name="矩形 68"/>
          <p:cNvSpPr/>
          <p:nvPr>
            <p:custDataLst>
              <p:tags r:id="rId17"/>
            </p:custDataLst>
          </p:nvPr>
        </p:nvSpPr>
        <p:spPr>
          <a:xfrm>
            <a:off x="6289686" y="4588784"/>
            <a:ext cx="170321" cy="1190244"/>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30" name="文本框 69"/>
          <p:cNvSpPr txBox="1"/>
          <p:nvPr>
            <p:custDataLst>
              <p:tags r:id="rId18"/>
            </p:custDataLst>
          </p:nvPr>
        </p:nvSpPr>
        <p:spPr>
          <a:xfrm>
            <a:off x="6819094" y="4691469"/>
            <a:ext cx="4428558" cy="984628"/>
          </a:xfrm>
          <a:prstGeom prst="rect"/>
          <a:noFill/>
        </p:spPr>
        <p:txBody>
          <a:bodyPr anchor="ctr" anchorCtr="0" bIns="45720" lIns="91440" rIns="91440" rtlCol="0" tIns="45720" vert="horz" wrap="square">
            <a:normAutofit fontScale="8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教训总结：企业应注重可持续发展，合理利用资源，实现经济、社会和环境的协调发展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68" name="副标题"/>
          <p:cNvSpPr>
            <a:spLocks noGrp="1"/>
          </p:cNvSpPr>
          <p:nvPr>
            <p:ph type="subTitle" idx="1"/>
            <p:custDataLst>
              <p:tags r:id="rId1"/>
            </p:custDataLst>
          </p:nvPr>
        </p:nvSpPr>
        <p:spPr/>
        <p:txBody>
          <a:bodyPr/>
          <a:p>
            <a:r>
              <a:rPr altLang="zh-CN" lang="en-US">
                <a:noFill/>
              </a:rPr>
              <a:t>Thank you</a:t>
            </a:r>
            <a:endParaRPr altLang="zh-CN" lang="en-US">
              <a:noFill/>
            </a:endParaRPr>
          </a:p>
        </p:txBody>
      </p:sp>
      <p:sp>
        <p:nvSpPr>
          <p:cNvPr id="1050370" name="标题 1"/>
          <p:cNvSpPr>
            <a:spLocks noGrp="1"/>
          </p:cNvSpPr>
          <p:nvPr>
            <p:ph type="ctrTitle"/>
            <p:custDataLst>
              <p:tags r:id="rId2"/>
            </p:custDataLst>
          </p:nvPr>
        </p:nvSpPr>
        <p:spPr/>
        <p:txBody>
          <a:bodyPr/>
          <a:p>
            <a:r>
              <a:rPr altLang="en-US" lang="zh-CN">
                <a:solidFill>
                  <a:schemeClr val="dk1"/>
                </a:solidFill>
              </a:rPr>
              <a:t>感谢观看</a:t>
            </a:r>
            <a:endParaRPr altLang="en-US" lang="zh-CN">
              <a:solidFill>
                <a:schemeClr val="dk1"/>
              </a:solidFill>
            </a:endParaRPr>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b*1"/>
  <p:tag name="KSO_WM_UNIT_LAYERLEVEL" val="1"/>
  <p:tag name="KSO_WM_TAG_VERSION" val="1.0"/>
  <p:tag name="KSO_WM_BEAUTIFY_FLAG" val="#wm#"/>
  <p:tag name="KSO_WM_UNIT_PRESET_TEXT" val="添加副标题"/>
  <p:tag name="KSO_WM_UNIT_NOCLEAR" val="0"/>
  <p:tag name="KSO_WM_UNIT_TYPE" val="b"/>
  <p:tag name="KSO_WM_UNIT_INDEX" val="1"/>
  <p:tag name="KSO_WM_UNIT_ISCONTENTSTITLE" val="0"/>
  <p:tag name="KSO_WM_UNIT_ISNUMDGMTITLE" val="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23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23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30"/>
  <p:tag name="KSO_WM_SPECIAL_SOURCE" val="bdnull"/>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30_1*b*1"/>
  <p:tag name="KSO_WM_TEMPLATE_CATEGORY" val="custom"/>
  <p:tag name="KSO_WM_TEMPLATE_INDEX" val="20231230"/>
  <p:tag name="KSO_WM_UNIT_LAYERLEVEL" val="1"/>
  <p:tag name="KSO_WM_TAG_VERSION" val="1.0"/>
  <p:tag name="KSO_WM_BEAUTIFY_FLAG" val="#wm#"/>
  <p:tag name="KSO_WM_UNIT_TEXT_FILL_FORE_SCHEMECOLOR_INDEX_BRIGHTNESS" val="0.4"/>
  <p:tag name="KSO_WM_UNIT_TEXT_FILL_FORE_SCHEMECOLOR_INDEX" val="13"/>
  <p:tag name="KSO_WM_UNIT_TEXT_FILL_TYPE" val="1"/>
  <p:tag name="KSO_WM_UNIT_PRESET_TEXT" val="单击此处添加副标题"/>
</p:tagLst>
</file>

<file path=ppt/tags/tag94.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custom20231230_1*f*5"/>
  <p:tag name="KSO_WM_TEMPLATE_CATEGORY" val="custom"/>
  <p:tag name="KSO_WM_TEMPLATE_INDEX" val="20231230"/>
  <p:tag name="KSO_WM_UNIT_LAYERLEVEL" val="1"/>
  <p:tag name="KSO_WM_TAG_VERSION" val="1.0"/>
  <p:tag name="KSO_WM_BEAUTIFY_FLAG" val="#wm#"/>
  <p:tag name="KSO_WM_UNIT_SUBTYPE" val="g"/>
  <p:tag name="KSO_WM_UNIT_TEXT_FILL_FORE_SCHEMECOLOR_INDEX_BRIGHTNESS" val="0.4"/>
  <p:tag name="KSO_WM_UNIT_TEXT_FILL_FORE_SCHEMECOLOR_INDEX" val="13"/>
  <p:tag name="KSO_WM_UNIT_TEXT_FILL_TYPE" val="1"/>
  <p:tag name="KSO_WM_UNIT_PRESET_TEXT" val="稻壳学院"/>
</p:tagLst>
</file>

<file path=ppt/tags/tag95.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30_1*f*4"/>
  <p:tag name="KSO_WM_TEMPLATE_CATEGORY" val="custom"/>
  <p:tag name="KSO_WM_TEMPLATE_INDEX" val="20231230"/>
  <p:tag name="KSO_WM_UNIT_LAYERLEVEL" val="1"/>
  <p:tag name="KSO_WM_TAG_VERSION" val="1.0"/>
  <p:tag name="KSO_WM_BEAUTIFY_FLAG" val="#wm#"/>
  <p:tag name="KSO_WM_UNIT_FILL_FORE_SCHEMECOLOR_INDEX_1_BRIGHTNESS" val="0"/>
  <p:tag name="KSO_WM_UNIT_FILL_FORE_SCHEMECOLOR_INDEX_1" val="5"/>
  <p:tag name="KSO_WM_UNIT_FILL_FORE_SCHEMECOLOR_INDEX_1_POS" val="0.67"/>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4"/>
  <p:tag name="KSO_WM_UNIT_TEXT_FILL_TYPE" val="1"/>
  <p:tag name="KSO_WM_UNIT_PRESET_TEXT" val="汇报人：WPS"/>
</p:tagLst>
</file>

<file path=ppt/tags/tag96.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custom20231230_1*a*1"/>
  <p:tag name="KSO_WM_TEMPLATE_CATEGORY" val="custom"/>
  <p:tag name="KSO_WM_TEMPLATE_INDEX" val="20231230"/>
  <p:tag name="KSO_WM_UNIT_LAYERLEVEL" val="1"/>
  <p:tag name="KSO_WM_TAG_VERSION" val="1.0"/>
  <p:tag name="KSO_WM_BEAUTIFY_FLAG" val="#wm#"/>
  <p:tag name="KSO_WM_UNIT_PRESET_TEXT" val="单击此处 添加文档标题"/>
</p:tagLst>
</file>

<file path=ppt/tags/tag97.xml><?xml version="1.0" encoding="utf-8"?>
<p:tagLst xmlns:p="http://schemas.openxmlformats.org/presentationml/2006/main">
  <p:tag name="KSO_WM_SLIDE_ID" val="custom2023123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30"/>
  <p:tag name="KSO_WM_SLIDE_LAYOUT" val="a_b_f"/>
  <p:tag name="KSO_WM_SLIDE_LAYOUT_CNT" val="1_1_2"/>
  <p:tag name="KSO_WM_SLIDE_TYPE" val="title"/>
  <p:tag name="KSO_WM_SLIDE_SUBTYPE" val="pureTxt"/>
  <p:tag name="KSO_WM_SPECIAL_SOURCE" val="bdnull"/>
  <p:tag name="KSO_WM_TEMPLATE_THUMBS_INDEX" val="1、9"/>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6*a*1"/>
  <p:tag name="KSO_WM_TEMPLATE_CATEGORY" val="custom"/>
  <p:tag name="KSO_WM_TEMPLATE_INDEX" val="2023123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6*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UNIT_TEXT_FORE_SCHEMECOLOR_INDEX_BRIGHTNESS" val="0.4"/>
  <p:tag name="KSO_WM_UNIT_TEXT_FORE_SCHEMECOLOR_INDEX" val="5"/>
  <p:tag name="KSO_WM_UNIT_TEXT_LINE_FILL_TYPE" val="2"/>
  <p:tag name="KSO_WM_DIAGRAM_GROUP_CODE" val="l1-1"/>
  <p:tag name="KSO_WM_UNIT_PRESET_TEXT" val="CONTENTS"/>
</p:tagLst>
</file>

<file path=ppt/tags/tag10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1_2"/>
  <p:tag name="KSO_WM_TEMPLATE_CATEGORY" val="custom"/>
  <p:tag name="KSO_WM_TEMPLATE_INDEX" val="20231230"/>
  <p:tag name="KSO_WM_UNIT_LAYERLEVEL" val="1_1_1"/>
  <p:tag name="KSO_WM_TAG_VERSION" val="1.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30_6*l_h_a*1_1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30_6*l_h_i*1_1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1_3"/>
  <p:tag name="KSO_WM_TEMPLATE_CATEGORY" val="custom"/>
  <p:tag name="KSO_WM_TEMPLATE_INDEX" val="20231230"/>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2_2"/>
  <p:tag name="KSO_WM_TEMPLATE_CATEGORY" val="custom"/>
  <p:tag name="KSO_WM_TEMPLATE_INDEX" val="20231230"/>
  <p:tag name="KSO_WM_UNIT_LAYERLEVEL" val="1_1_1"/>
  <p:tag name="KSO_WM_TAG_VERSION" val="1.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30_6*l_h_a*1_2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30_6*l_h_i*1_2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2_3"/>
  <p:tag name="KSO_WM_TEMPLATE_CATEGORY" val="custom"/>
  <p:tag name="KSO_WM_TEMPLATE_INDEX" val="20231230"/>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3_2"/>
  <p:tag name="KSO_WM_TEMPLATE_CATEGORY" val="custom"/>
  <p:tag name="KSO_WM_TEMPLATE_INDEX" val="20231230"/>
  <p:tag name="KSO_WM_UNIT_LAYERLEVEL" val="1_1_1"/>
  <p:tag name="KSO_WM_TAG_VERSION" val="1.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30_6*l_h_a*1_3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30_6*l_h_i*1_3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3_3"/>
  <p:tag name="KSO_WM_TEMPLATE_CATEGORY" val="custom"/>
  <p:tag name="KSO_WM_TEMPLATE_INDEX" val="20231230"/>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4_2"/>
  <p:tag name="KSO_WM_TEMPLATE_CATEGORY" val="custom"/>
  <p:tag name="KSO_WM_TEMPLATE_INDEX" val="20231230"/>
  <p:tag name="KSO_WM_UNIT_LAYERLEVEL" val="1_1_1"/>
  <p:tag name="KSO_WM_TAG_VERSION" val="1.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30_6*l_h_a*1_4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30_6*l_h_i*1_4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4_3"/>
  <p:tag name="KSO_WM_TEMPLATE_CATEGORY" val="custom"/>
  <p:tag name="KSO_WM_TEMPLATE_INDEX" val="20231230"/>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5_2"/>
  <p:tag name="KSO_WM_TEMPLATE_CATEGORY" val="custom"/>
  <p:tag name="KSO_WM_TEMPLATE_INDEX" val="20231230"/>
  <p:tag name="KSO_WM_UNIT_LAYERLEVEL" val="1_1_1"/>
  <p:tag name="KSO_WM_TAG_VERSION" val="1.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30_6*l_h_a*1_5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30_6*l_h_i*1_5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5_3"/>
  <p:tag name="KSO_WM_TEMPLATE_CATEGORY" val="custom"/>
  <p:tag name="KSO_WM_TEMPLATE_INDEX" val="20231230"/>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6_2"/>
  <p:tag name="KSO_WM_TEMPLATE_CATEGORY" val="custom"/>
  <p:tag name="KSO_WM_TEMPLATE_INDEX" val="20231230"/>
  <p:tag name="KSO_WM_UNIT_LAYERLEVEL" val="1_1_1"/>
  <p:tag name="KSO_WM_TAG_VERSION" val="1.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30_6*l_h_a*1_6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30_6*l_h_i*1_6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6_3"/>
  <p:tag name="KSO_WM_TEMPLATE_CATEGORY" val="custom"/>
  <p:tag name="KSO_WM_TEMPLATE_INDEX" val="20231230"/>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SLIDE_ID" val="custom2023123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30"/>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1"/>
</p:tagLst>
</file>

<file path=ppt/tags/tag128.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4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2"/>
</p:tagLst>
</file>

<file path=ppt/tags/tag146.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3"/>
</p:tagLst>
</file>

<file path=ppt/tags/tag199.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5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4"/>
</p:tagLst>
</file>

<file path=ppt/tags/tag256.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9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5"/>
</p:tagLst>
</file>

<file path=ppt/tags/tag296.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3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6"/>
</p:tagLst>
</file>

<file path=ppt/tags/tag336.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9*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80.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ID" val="custom20231230_9*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81.xml><?xml version="1.0" encoding="utf-8"?>
<p:tagLst xmlns:p="http://schemas.openxmlformats.org/presentationml/2006/main">
  <p:tag name="KSO_WM_SLIDE_ID" val="custom2023123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30"/>
  <p:tag name="KSO_WM_SLIDE_TYPE" val="endPage"/>
  <p:tag name="KSO_WM_SLIDE_SUBTYPE" val="pureTxt"/>
  <p:tag name="KSO_WM_SLIDE_LAYOUT" val="a_b"/>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紫色商务">
      <a:dk1>
        <a:srgbClr val="333333"/>
      </a:dk1>
      <a:lt1>
        <a:srgbClr val="FFFFFF"/>
      </a:lt1>
      <a:dk2>
        <a:srgbClr val="1A0C1E"/>
      </a:dk2>
      <a:lt2>
        <a:srgbClr val="F7EDFD"/>
      </a:lt2>
      <a:accent1>
        <a:srgbClr val="7022E2"/>
      </a:accent1>
      <a:accent2>
        <a:srgbClr val="DC6FFB"/>
      </a:accent2>
      <a:accent3>
        <a:srgbClr val="2F43FF"/>
      </a:accent3>
      <a:accent4>
        <a:srgbClr val="BF45AE"/>
      </a:accent4>
      <a:accent5>
        <a:srgbClr val="AB7859"/>
      </a:accent5>
      <a:accent6>
        <a:srgbClr val="A239ED"/>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2024-01-06T03:17:16Z</dcterms:created>
  <dcterms:modified xsi:type="dcterms:W3CDTF">2024-01-06T03:17:16Z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1cbfeab7bf0c44be8ba5e306f857697a_21</vt:lpwstr>
  </property>
</Properties>
</file>