
<file path=[Content_Types].xml><?xml version="1.0" encoding="utf-8"?>
<Types xmlns="http://schemas.openxmlformats.org/package/2006/content-types">
  <Default Extension="jpeg" ContentType="image/jpeg"/>
  <Default Extension="JPG" ContentType="image/.jpg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ommentAuthors.xml" ContentType="application/vnd.openxmlformats-officedocument.presentationml.commentAuthors+xml"/>
  <Override PartName="/ppt/ink/ink1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518" r:id="rId4"/>
    <p:sldId id="533" r:id="rId6"/>
    <p:sldId id="609" r:id="rId7"/>
    <p:sldId id="527" r:id="rId8"/>
    <p:sldId id="616" r:id="rId9"/>
    <p:sldId id="625" r:id="rId10"/>
    <p:sldId id="617" r:id="rId11"/>
    <p:sldId id="618" r:id="rId12"/>
    <p:sldId id="619" r:id="rId13"/>
    <p:sldId id="636" r:id="rId14"/>
    <p:sldId id="534" r:id="rId15"/>
    <p:sldId id="610" r:id="rId16"/>
    <p:sldId id="612" r:id="rId17"/>
    <p:sldId id="611" r:id="rId18"/>
    <p:sldId id="621" r:id="rId19"/>
    <p:sldId id="622" r:id="rId20"/>
    <p:sldId id="623" r:id="rId21"/>
    <p:sldId id="624" r:id="rId22"/>
    <p:sldId id="537" r:id="rId23"/>
    <p:sldId id="626" r:id="rId24"/>
    <p:sldId id="614" r:id="rId25"/>
    <p:sldId id="627" r:id="rId26"/>
    <p:sldId id="628" r:id="rId27"/>
    <p:sldId id="629" r:id="rId28"/>
    <p:sldId id="630" r:id="rId29"/>
    <p:sldId id="540" r:id="rId30"/>
    <p:sldId id="631" r:id="rId31"/>
    <p:sldId id="615" r:id="rId32"/>
    <p:sldId id="632" r:id="rId33"/>
    <p:sldId id="633" r:id="rId34"/>
    <p:sldId id="541" r:id="rId35"/>
    <p:sldId id="544" r:id="rId36"/>
    <p:sldId id="543" r:id="rId37"/>
    <p:sldId id="545" r:id="rId38"/>
    <p:sldId id="546" r:id="rId39"/>
    <p:sldId id="547" r:id="rId40"/>
    <p:sldId id="443" r:id="rId41"/>
    <p:sldId id="634" r:id="rId42"/>
    <p:sldId id="635" r:id="rId43"/>
    <p:sldId id="444" r:id="rId44"/>
    <p:sldId id="445" r:id="rId45"/>
    <p:sldId id="447" r:id="rId46"/>
    <p:sldId id="311" r:id="rId47"/>
    <p:sldId id="450" r:id="rId48"/>
    <p:sldId id="451" r:id="rId49"/>
    <p:sldId id="452" r:id="rId50"/>
    <p:sldId id="261" r:id="rId51"/>
  </p:sldIdLst>
  <p:sldSz cx="12192000" cy="6858000"/>
  <p:notesSz cx="6858000" cy="9144000"/>
  <p:custDataLst>
    <p:tags r:id="rId5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5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ngxu He" initials="Hsx" lastIdx="1" clrIdx="0"/>
  <p:cmAuthor id="1" name="幸全" initials="幸全" lastIdx="1" clrIdx="0"/>
  <p:cmAuthor id="2" name="作者" initials="A" lastIdx="0" clrIdx="1"/>
  <p:cmAuthor id="3" name="Administrator" initials="A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2718" y="-1482"/>
      </p:cViewPr>
      <p:guideLst>
        <p:guide orient="horz" pos="2159"/>
        <p:guide pos="385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6" Type="http://schemas.openxmlformats.org/officeDocument/2006/relationships/tags" Target="tags/tag618.xml"/><Relationship Id="rId55" Type="http://schemas.openxmlformats.org/officeDocument/2006/relationships/commentAuthors" Target="commentAuthors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4.xml"/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5.xml"/><Relationship Id="rId1" Type="http://schemas.openxmlformats.org/officeDocument/2006/relationships/oleObject" Target="../embeddings/oleObject5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54687D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73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solidFill>
                <a:srgbClr val="CB4D3E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73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explosion val="1"/>
            <c:spPr>
              <a:solidFill>
                <a:srgbClr val="F8AA3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73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solidFill>
                <a:srgbClr val="AAC66D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73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1CAE97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73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" min="-2" units="cm"/>
          <inkml:channel name="Y" type="integer" max="2" min="-2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07T08:51:17"/>
    </inkml:context>
    <inkml:brush xml:id="br0">
      <inkml:brushProperty name="width" value="0" units="cm"/>
      <inkml:brushProperty name="height" value="2.1" units="cm"/>
      <inkml:brushProperty name="color" value="#333333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我们将其称为新一代食堂采供系统，原先像妇保医院是有一套财务系统</a:t>
            </a:r>
            <a:r>
              <a:rPr lang="en-US" altLang="zh-CN"/>
              <a:t>U8</a:t>
            </a:r>
            <a:r>
              <a:rPr lang="zh-CN" altLang="en-US"/>
              <a:t>在使用的，而传统的</a:t>
            </a:r>
            <a:r>
              <a:rPr lang="en-US" altLang="zh-CN"/>
              <a:t>ERP</a:t>
            </a:r>
            <a:r>
              <a:rPr lang="zh-CN" altLang="en-US"/>
              <a:t>系统一般都是以财务做账为主，因此都是在仓管员入库环节进入</a:t>
            </a:r>
            <a:r>
              <a:rPr lang="zh-CN" altLang="en-US"/>
              <a:t>系统。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CFBBC-EAA4-4F54-861D-268166FA5D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image" Target="../media/image1.jpeg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67.xml"/><Relationship Id="rId3" Type="http://schemas.openxmlformats.org/officeDocument/2006/relationships/image" Target="../media/image2.png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image" Target="../media/image3.png"/><Relationship Id="rId6" Type="http://schemas.openxmlformats.org/officeDocument/2006/relationships/tags" Target="../tags/tag70.xml"/><Relationship Id="rId5" Type="http://schemas.openxmlformats.org/officeDocument/2006/relationships/image" Target="../media/image2.png"/><Relationship Id="rId4" Type="http://schemas.openxmlformats.org/officeDocument/2006/relationships/tags" Target="../tags/tag69.xml"/><Relationship Id="rId3" Type="http://schemas.openxmlformats.org/officeDocument/2006/relationships/image" Target="../media/image4.png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74.xml"/><Relationship Id="rId3" Type="http://schemas.openxmlformats.org/officeDocument/2006/relationships/image" Target="../media/image2.png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76.xml"/><Relationship Id="rId3" Type="http://schemas.openxmlformats.org/officeDocument/2006/relationships/image" Target="../media/image2.png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78.xml"/><Relationship Id="rId3" Type="http://schemas.openxmlformats.org/officeDocument/2006/relationships/image" Target="../media/image5.png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0.xml"/><Relationship Id="rId3" Type="http://schemas.openxmlformats.org/officeDocument/2006/relationships/image" Target="../media/image2.png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2.xml"/><Relationship Id="rId3" Type="http://schemas.openxmlformats.org/officeDocument/2006/relationships/image" Target="../media/image2.png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4.xml"/><Relationship Id="rId3" Type="http://schemas.openxmlformats.org/officeDocument/2006/relationships/image" Target="../media/image2.png"/><Relationship Id="rId2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86.xml"/><Relationship Id="rId3" Type="http://schemas.openxmlformats.org/officeDocument/2006/relationships/image" Target="../media/image1.jpeg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image" Target="../media/image3.png"/><Relationship Id="rId4" Type="http://schemas.openxmlformats.org/officeDocument/2006/relationships/tags" Target="../tags/tag88.xml"/><Relationship Id="rId3" Type="http://schemas.openxmlformats.org/officeDocument/2006/relationships/image" Target="../media/image2.png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image" Target="../media/image3.png"/><Relationship Id="rId5" Type="http://schemas.openxmlformats.org/officeDocument/2006/relationships/tags" Target="../tags/tag95.xml"/><Relationship Id="rId4" Type="http://schemas.openxmlformats.org/officeDocument/2006/relationships/image" Target="../media/image2.png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tags" Target="../tags/tag104.xml"/><Relationship Id="rId6" Type="http://schemas.openxmlformats.org/officeDocument/2006/relationships/image" Target="../media/image3.png"/><Relationship Id="rId5" Type="http://schemas.openxmlformats.org/officeDocument/2006/relationships/tags" Target="../tags/tag103.xml"/><Relationship Id="rId4" Type="http://schemas.openxmlformats.org/officeDocument/2006/relationships/image" Target="../media/image2.png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2" Type="http://schemas.openxmlformats.org/officeDocument/2006/relationships/tags" Target="../tags/tag109.xml"/><Relationship Id="rId11" Type="http://schemas.openxmlformats.org/officeDocument/2006/relationships/tags" Target="../tags/tag108.xml"/><Relationship Id="rId10" Type="http://schemas.openxmlformats.org/officeDocument/2006/relationships/tags" Target="../tags/tag107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image" Target="../media/image3.png"/><Relationship Id="rId5" Type="http://schemas.openxmlformats.org/officeDocument/2006/relationships/tags" Target="../tags/tag112.xml"/><Relationship Id="rId4" Type="http://schemas.openxmlformats.org/officeDocument/2006/relationships/image" Target="../media/image2.png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tags" Target="../tags/tag123.xml"/><Relationship Id="rId7" Type="http://schemas.openxmlformats.org/officeDocument/2006/relationships/tags" Target="../tags/tag122.xml"/><Relationship Id="rId6" Type="http://schemas.openxmlformats.org/officeDocument/2006/relationships/image" Target="../media/image3.png"/><Relationship Id="rId5" Type="http://schemas.openxmlformats.org/officeDocument/2006/relationships/tags" Target="../tags/tag121.xml"/><Relationship Id="rId4" Type="http://schemas.openxmlformats.org/officeDocument/2006/relationships/image" Target="../media/image2.png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2" Type="http://schemas.openxmlformats.org/officeDocument/2006/relationships/tags" Target="../tags/tag127.xml"/><Relationship Id="rId11" Type="http://schemas.openxmlformats.org/officeDocument/2006/relationships/tags" Target="../tags/tag126.xml"/><Relationship Id="rId10" Type="http://schemas.openxmlformats.org/officeDocument/2006/relationships/tags" Target="../tags/tag125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image" Target="../media/image3.png"/><Relationship Id="rId5" Type="http://schemas.openxmlformats.org/officeDocument/2006/relationships/tags" Target="../tags/tag130.xml"/><Relationship Id="rId4" Type="http://schemas.openxmlformats.org/officeDocument/2006/relationships/image" Target="../media/image2.png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4" Type="http://schemas.openxmlformats.org/officeDocument/2006/relationships/tags" Target="../tags/tag138.xml"/><Relationship Id="rId13" Type="http://schemas.openxmlformats.org/officeDocument/2006/relationships/tags" Target="../tags/tag137.xml"/><Relationship Id="rId12" Type="http://schemas.openxmlformats.org/officeDocument/2006/relationships/tags" Target="../tags/tag136.xml"/><Relationship Id="rId11" Type="http://schemas.openxmlformats.org/officeDocument/2006/relationships/tags" Target="../tags/tag135.xml"/><Relationship Id="rId10" Type="http://schemas.openxmlformats.org/officeDocument/2006/relationships/tags" Target="../tags/tag134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44.xml"/><Relationship Id="rId8" Type="http://schemas.openxmlformats.org/officeDocument/2006/relationships/tags" Target="../tags/tag143.xml"/><Relationship Id="rId7" Type="http://schemas.openxmlformats.org/officeDocument/2006/relationships/tags" Target="../tags/tag142.xml"/><Relationship Id="rId6" Type="http://schemas.openxmlformats.org/officeDocument/2006/relationships/image" Target="../media/image7.png"/><Relationship Id="rId5" Type="http://schemas.openxmlformats.org/officeDocument/2006/relationships/tags" Target="../tags/tag141.xml"/><Relationship Id="rId4" Type="http://schemas.openxmlformats.org/officeDocument/2006/relationships/image" Target="../media/image6.png"/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1" Type="http://schemas.openxmlformats.org/officeDocument/2006/relationships/tags" Target="../tags/tag146.xml"/><Relationship Id="rId10" Type="http://schemas.openxmlformats.org/officeDocument/2006/relationships/tags" Target="../tags/tag14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12_画板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143" y="0"/>
            <a:ext cx="12171714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副标题 4"/>
          <p:cNvSpPr>
            <a:spLocks noGrp="1"/>
          </p:cNvSpPr>
          <p:nvPr>
            <p:ph type="subTitle" idx="3" hasCustomPrompt="1"/>
            <p:custDataLst>
              <p:tags r:id="rId4"/>
            </p:custDataLst>
          </p:nvPr>
        </p:nvSpPr>
        <p:spPr>
          <a:xfrm>
            <a:off x="1913068" y="2331700"/>
            <a:ext cx="8368467" cy="835709"/>
          </a:xfrm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4" name="标题 5"/>
          <p:cNvSpPr>
            <a:spLocks noGrp="1"/>
          </p:cNvSpPr>
          <p:nvPr>
            <p:ph type="ctrTitle" idx="2" hasCustomPrompt="1"/>
            <p:custDataLst>
              <p:tags r:id="rId5"/>
            </p:custDataLst>
          </p:nvPr>
        </p:nvSpPr>
        <p:spPr>
          <a:xfrm>
            <a:off x="1913069" y="1015980"/>
            <a:ext cx="8368467" cy="123063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2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 (13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15153" y="1941853"/>
            <a:ext cx="3235350" cy="2974283"/>
          </a:xfrm>
          <a:prstGeom prst="rect">
            <a:avLst/>
          </a:prstGeom>
        </p:spPr>
      </p:pic>
      <p:pic>
        <p:nvPicPr>
          <p:cNvPr id="2" name="图片 1" descr="1 (11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 descr="1 (12)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8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9" name="标题 3"/>
          <p:cNvSpPr>
            <a:spLocks noGrp="1"/>
          </p:cNvSpPr>
          <p:nvPr>
            <p:ph type="ctrTitle" idx="2" hasCustomPrompt="1"/>
            <p:custDataLst>
              <p:tags r:id="rId9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0" name="图片 9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3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98080" y="1411524"/>
            <a:ext cx="4389120" cy="4034953"/>
          </a:xfrm>
          <a:prstGeom prst="rect">
            <a:avLst/>
          </a:prstGeom>
        </p:spPr>
      </p:pic>
      <p:pic>
        <p:nvPicPr>
          <p:cNvPr id="6" name="图片 5" descr="1 (11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12_画板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143" y="0"/>
            <a:ext cx="12171714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652270" y="1786364"/>
            <a:ext cx="8890064" cy="120015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000" b="1" i="0" u="none" strike="noStrike" kern="1200" cap="none" spc="10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69510" y="-1080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38461" y="5104461"/>
            <a:ext cx="1753527" cy="1753527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-10802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2" Type="http://schemas.openxmlformats.org/officeDocument/2006/relationships/theme" Target="../theme/theme2.xml"/><Relationship Id="rId21" Type="http://schemas.openxmlformats.org/officeDocument/2006/relationships/tags" Target="../tags/tag149.xml"/><Relationship Id="rId20" Type="http://schemas.openxmlformats.org/officeDocument/2006/relationships/tags" Target="../tags/tag148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47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54.xml"/><Relationship Id="rId2" Type="http://schemas.openxmlformats.org/officeDocument/2006/relationships/tags" Target="../tags/tag153.xml"/><Relationship Id="rId1" Type="http://schemas.openxmlformats.org/officeDocument/2006/relationships/tags" Target="../tags/tag15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image" Target="../media/image3.png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156.xml"/><Relationship Id="rId29" Type="http://schemas.openxmlformats.org/officeDocument/2006/relationships/tags" Target="../tags/tag181.xml"/><Relationship Id="rId28" Type="http://schemas.openxmlformats.org/officeDocument/2006/relationships/tags" Target="../tags/tag180.xml"/><Relationship Id="rId27" Type="http://schemas.openxmlformats.org/officeDocument/2006/relationships/tags" Target="../tags/tag179.xml"/><Relationship Id="rId26" Type="http://schemas.openxmlformats.org/officeDocument/2006/relationships/tags" Target="../tags/tag178.xml"/><Relationship Id="rId25" Type="http://schemas.openxmlformats.org/officeDocument/2006/relationships/tags" Target="../tags/tag177.xml"/><Relationship Id="rId24" Type="http://schemas.openxmlformats.org/officeDocument/2006/relationships/tags" Target="../tags/tag176.xml"/><Relationship Id="rId23" Type="http://schemas.openxmlformats.org/officeDocument/2006/relationships/tags" Target="../tags/tag175.xml"/><Relationship Id="rId22" Type="http://schemas.openxmlformats.org/officeDocument/2006/relationships/tags" Target="../tags/tag174.xml"/><Relationship Id="rId21" Type="http://schemas.openxmlformats.org/officeDocument/2006/relationships/tags" Target="../tags/tag173.xml"/><Relationship Id="rId20" Type="http://schemas.openxmlformats.org/officeDocument/2006/relationships/tags" Target="../tags/tag172.xml"/><Relationship Id="rId2" Type="http://schemas.openxmlformats.org/officeDocument/2006/relationships/image" Target="../media/image2.png"/><Relationship Id="rId19" Type="http://schemas.openxmlformats.org/officeDocument/2006/relationships/tags" Target="../tags/tag171.xml"/><Relationship Id="rId18" Type="http://schemas.openxmlformats.org/officeDocument/2006/relationships/tags" Target="../tags/tag170.xml"/><Relationship Id="rId17" Type="http://schemas.openxmlformats.org/officeDocument/2006/relationships/tags" Target="../tags/tag169.xml"/><Relationship Id="rId16" Type="http://schemas.openxmlformats.org/officeDocument/2006/relationships/tags" Target="../tags/tag168.xml"/><Relationship Id="rId15" Type="http://schemas.openxmlformats.org/officeDocument/2006/relationships/tags" Target="../tags/tag167.xml"/><Relationship Id="rId14" Type="http://schemas.openxmlformats.org/officeDocument/2006/relationships/tags" Target="../tags/tag166.xml"/><Relationship Id="rId13" Type="http://schemas.openxmlformats.org/officeDocument/2006/relationships/tags" Target="../tags/tag165.xml"/><Relationship Id="rId12" Type="http://schemas.openxmlformats.org/officeDocument/2006/relationships/tags" Target="../tags/tag164.xml"/><Relationship Id="rId11" Type="http://schemas.openxmlformats.org/officeDocument/2006/relationships/tags" Target="../tags/tag163.xml"/><Relationship Id="rId10" Type="http://schemas.openxmlformats.org/officeDocument/2006/relationships/tags" Target="../tags/tag162.xml"/><Relationship Id="rId1" Type="http://schemas.openxmlformats.org/officeDocument/2006/relationships/tags" Target="../tags/tag155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" Type="http://schemas.openxmlformats.org/officeDocument/2006/relationships/tags" Target="../tags/tag18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86.xml"/><Relationship Id="rId7" Type="http://schemas.openxmlformats.org/officeDocument/2006/relationships/image" Target="../media/image2.png"/><Relationship Id="rId6" Type="http://schemas.openxmlformats.org/officeDocument/2006/relationships/tags" Target="../tags/tag185.xml"/><Relationship Id="rId51" Type="http://schemas.openxmlformats.org/officeDocument/2006/relationships/slideLayout" Target="../slideLayouts/slideLayout18.xml"/><Relationship Id="rId50" Type="http://schemas.openxmlformats.org/officeDocument/2006/relationships/tags" Target="../tags/tag227.xml"/><Relationship Id="rId5" Type="http://schemas.openxmlformats.org/officeDocument/2006/relationships/chart" Target="../charts/chart5.xml"/><Relationship Id="rId49" Type="http://schemas.openxmlformats.org/officeDocument/2006/relationships/tags" Target="../tags/tag226.xml"/><Relationship Id="rId48" Type="http://schemas.openxmlformats.org/officeDocument/2006/relationships/tags" Target="../tags/tag225.xml"/><Relationship Id="rId47" Type="http://schemas.openxmlformats.org/officeDocument/2006/relationships/tags" Target="../tags/tag224.xml"/><Relationship Id="rId46" Type="http://schemas.openxmlformats.org/officeDocument/2006/relationships/tags" Target="../tags/tag223.xml"/><Relationship Id="rId45" Type="http://schemas.openxmlformats.org/officeDocument/2006/relationships/tags" Target="../tags/tag222.xml"/><Relationship Id="rId44" Type="http://schemas.openxmlformats.org/officeDocument/2006/relationships/tags" Target="../tags/tag221.xml"/><Relationship Id="rId43" Type="http://schemas.openxmlformats.org/officeDocument/2006/relationships/tags" Target="../tags/tag220.xml"/><Relationship Id="rId42" Type="http://schemas.openxmlformats.org/officeDocument/2006/relationships/tags" Target="../tags/tag219.xml"/><Relationship Id="rId41" Type="http://schemas.openxmlformats.org/officeDocument/2006/relationships/tags" Target="../tags/tag218.xml"/><Relationship Id="rId40" Type="http://schemas.openxmlformats.org/officeDocument/2006/relationships/tags" Target="../tags/tag217.xml"/><Relationship Id="rId4" Type="http://schemas.openxmlformats.org/officeDocument/2006/relationships/chart" Target="../charts/chart4.xml"/><Relationship Id="rId39" Type="http://schemas.openxmlformats.org/officeDocument/2006/relationships/tags" Target="../tags/tag216.xml"/><Relationship Id="rId38" Type="http://schemas.openxmlformats.org/officeDocument/2006/relationships/tags" Target="../tags/tag215.xml"/><Relationship Id="rId37" Type="http://schemas.openxmlformats.org/officeDocument/2006/relationships/tags" Target="../tags/tag214.xml"/><Relationship Id="rId36" Type="http://schemas.openxmlformats.org/officeDocument/2006/relationships/tags" Target="../tags/tag213.xml"/><Relationship Id="rId35" Type="http://schemas.openxmlformats.org/officeDocument/2006/relationships/tags" Target="../tags/tag212.xml"/><Relationship Id="rId34" Type="http://schemas.openxmlformats.org/officeDocument/2006/relationships/tags" Target="../tags/tag211.xml"/><Relationship Id="rId33" Type="http://schemas.openxmlformats.org/officeDocument/2006/relationships/tags" Target="../tags/tag210.xml"/><Relationship Id="rId32" Type="http://schemas.openxmlformats.org/officeDocument/2006/relationships/tags" Target="../tags/tag209.xml"/><Relationship Id="rId31" Type="http://schemas.openxmlformats.org/officeDocument/2006/relationships/tags" Target="../tags/tag208.xml"/><Relationship Id="rId30" Type="http://schemas.openxmlformats.org/officeDocument/2006/relationships/tags" Target="../tags/tag207.xml"/><Relationship Id="rId3" Type="http://schemas.openxmlformats.org/officeDocument/2006/relationships/chart" Target="../charts/chart3.xml"/><Relationship Id="rId29" Type="http://schemas.openxmlformats.org/officeDocument/2006/relationships/tags" Target="../tags/tag206.xml"/><Relationship Id="rId28" Type="http://schemas.openxmlformats.org/officeDocument/2006/relationships/tags" Target="../tags/tag205.xml"/><Relationship Id="rId27" Type="http://schemas.openxmlformats.org/officeDocument/2006/relationships/tags" Target="../tags/tag204.xml"/><Relationship Id="rId26" Type="http://schemas.openxmlformats.org/officeDocument/2006/relationships/tags" Target="../tags/tag203.xml"/><Relationship Id="rId25" Type="http://schemas.openxmlformats.org/officeDocument/2006/relationships/tags" Target="../tags/tag202.xml"/><Relationship Id="rId24" Type="http://schemas.openxmlformats.org/officeDocument/2006/relationships/tags" Target="../tags/tag201.xml"/><Relationship Id="rId23" Type="http://schemas.openxmlformats.org/officeDocument/2006/relationships/tags" Target="../tags/tag200.xml"/><Relationship Id="rId22" Type="http://schemas.openxmlformats.org/officeDocument/2006/relationships/tags" Target="../tags/tag199.xml"/><Relationship Id="rId21" Type="http://schemas.openxmlformats.org/officeDocument/2006/relationships/tags" Target="../tags/tag198.xml"/><Relationship Id="rId20" Type="http://schemas.openxmlformats.org/officeDocument/2006/relationships/tags" Target="../tags/tag197.xml"/><Relationship Id="rId2" Type="http://schemas.openxmlformats.org/officeDocument/2006/relationships/chart" Target="../charts/chart2.xml"/><Relationship Id="rId19" Type="http://schemas.openxmlformats.org/officeDocument/2006/relationships/tags" Target="../tags/tag196.xml"/><Relationship Id="rId18" Type="http://schemas.openxmlformats.org/officeDocument/2006/relationships/tags" Target="../tags/tag195.xml"/><Relationship Id="rId17" Type="http://schemas.openxmlformats.org/officeDocument/2006/relationships/tags" Target="../tags/tag194.xml"/><Relationship Id="rId16" Type="http://schemas.openxmlformats.org/officeDocument/2006/relationships/tags" Target="../tags/tag193.xml"/><Relationship Id="rId15" Type="http://schemas.openxmlformats.org/officeDocument/2006/relationships/tags" Target="../tags/tag192.xml"/><Relationship Id="rId14" Type="http://schemas.openxmlformats.org/officeDocument/2006/relationships/tags" Target="../tags/tag191.xml"/><Relationship Id="rId13" Type="http://schemas.openxmlformats.org/officeDocument/2006/relationships/tags" Target="../tags/tag190.xml"/><Relationship Id="rId12" Type="http://schemas.openxmlformats.org/officeDocument/2006/relationships/tags" Target="../tags/tag189.xml"/><Relationship Id="rId11" Type="http://schemas.openxmlformats.org/officeDocument/2006/relationships/tags" Target="../tags/tag188.xml"/><Relationship Id="rId10" Type="http://schemas.openxmlformats.org/officeDocument/2006/relationships/tags" Target="../tags/tag187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34.xml"/><Relationship Id="rId8" Type="http://schemas.openxmlformats.org/officeDocument/2006/relationships/tags" Target="../tags/tag233.xml"/><Relationship Id="rId7" Type="http://schemas.openxmlformats.org/officeDocument/2006/relationships/tags" Target="../tags/tag232.xml"/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" Type="http://schemas.openxmlformats.org/officeDocument/2006/relationships/image" Target="../media/image3.png"/><Relationship Id="rId3" Type="http://schemas.openxmlformats.org/officeDocument/2006/relationships/tags" Target="../tags/tag229.xml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235.xml"/><Relationship Id="rId10" Type="http://schemas.openxmlformats.org/officeDocument/2006/relationships/image" Target="../media/image8.png"/><Relationship Id="rId1" Type="http://schemas.openxmlformats.org/officeDocument/2006/relationships/tags" Target="../tags/tag22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42.xml"/><Relationship Id="rId8" Type="http://schemas.openxmlformats.org/officeDocument/2006/relationships/tags" Target="../tags/tag241.xml"/><Relationship Id="rId7" Type="http://schemas.openxmlformats.org/officeDocument/2006/relationships/tags" Target="../tags/tag240.xml"/><Relationship Id="rId6" Type="http://schemas.openxmlformats.org/officeDocument/2006/relationships/tags" Target="../tags/tag239.xml"/><Relationship Id="rId5" Type="http://schemas.openxmlformats.org/officeDocument/2006/relationships/tags" Target="../tags/tag238.xml"/><Relationship Id="rId4" Type="http://schemas.openxmlformats.org/officeDocument/2006/relationships/image" Target="../media/image3.png"/><Relationship Id="rId34" Type="http://schemas.openxmlformats.org/officeDocument/2006/relationships/slideLayout" Target="../slideLayouts/slideLayout18.xml"/><Relationship Id="rId33" Type="http://schemas.openxmlformats.org/officeDocument/2006/relationships/tags" Target="../tags/tag266.xml"/><Relationship Id="rId32" Type="http://schemas.openxmlformats.org/officeDocument/2006/relationships/tags" Target="../tags/tag265.xml"/><Relationship Id="rId31" Type="http://schemas.openxmlformats.org/officeDocument/2006/relationships/tags" Target="../tags/tag264.xml"/><Relationship Id="rId30" Type="http://schemas.openxmlformats.org/officeDocument/2006/relationships/tags" Target="../tags/tag263.xml"/><Relationship Id="rId3" Type="http://schemas.openxmlformats.org/officeDocument/2006/relationships/tags" Target="../tags/tag237.xml"/><Relationship Id="rId29" Type="http://schemas.openxmlformats.org/officeDocument/2006/relationships/tags" Target="../tags/tag262.xml"/><Relationship Id="rId28" Type="http://schemas.openxmlformats.org/officeDocument/2006/relationships/tags" Target="../tags/tag261.xml"/><Relationship Id="rId27" Type="http://schemas.openxmlformats.org/officeDocument/2006/relationships/tags" Target="../tags/tag260.xml"/><Relationship Id="rId26" Type="http://schemas.openxmlformats.org/officeDocument/2006/relationships/tags" Target="../tags/tag259.xml"/><Relationship Id="rId25" Type="http://schemas.openxmlformats.org/officeDocument/2006/relationships/tags" Target="../tags/tag258.xml"/><Relationship Id="rId24" Type="http://schemas.openxmlformats.org/officeDocument/2006/relationships/tags" Target="../tags/tag257.xml"/><Relationship Id="rId23" Type="http://schemas.openxmlformats.org/officeDocument/2006/relationships/tags" Target="../tags/tag256.xml"/><Relationship Id="rId22" Type="http://schemas.openxmlformats.org/officeDocument/2006/relationships/tags" Target="../tags/tag255.xml"/><Relationship Id="rId21" Type="http://schemas.openxmlformats.org/officeDocument/2006/relationships/tags" Target="../tags/tag254.xml"/><Relationship Id="rId20" Type="http://schemas.openxmlformats.org/officeDocument/2006/relationships/tags" Target="../tags/tag253.xml"/><Relationship Id="rId2" Type="http://schemas.openxmlformats.org/officeDocument/2006/relationships/image" Target="../media/image2.png"/><Relationship Id="rId19" Type="http://schemas.openxmlformats.org/officeDocument/2006/relationships/tags" Target="../tags/tag252.xml"/><Relationship Id="rId18" Type="http://schemas.openxmlformats.org/officeDocument/2006/relationships/tags" Target="../tags/tag251.xml"/><Relationship Id="rId17" Type="http://schemas.openxmlformats.org/officeDocument/2006/relationships/tags" Target="../tags/tag250.xml"/><Relationship Id="rId16" Type="http://schemas.openxmlformats.org/officeDocument/2006/relationships/tags" Target="../tags/tag249.xml"/><Relationship Id="rId15" Type="http://schemas.openxmlformats.org/officeDocument/2006/relationships/tags" Target="../tags/tag248.xml"/><Relationship Id="rId14" Type="http://schemas.openxmlformats.org/officeDocument/2006/relationships/tags" Target="../tags/tag247.xml"/><Relationship Id="rId13" Type="http://schemas.openxmlformats.org/officeDocument/2006/relationships/tags" Target="../tags/tag246.xml"/><Relationship Id="rId12" Type="http://schemas.openxmlformats.org/officeDocument/2006/relationships/tags" Target="../tags/tag245.xml"/><Relationship Id="rId11" Type="http://schemas.openxmlformats.org/officeDocument/2006/relationships/tags" Target="../tags/tag244.xml"/><Relationship Id="rId10" Type="http://schemas.openxmlformats.org/officeDocument/2006/relationships/tags" Target="../tags/tag243.xml"/><Relationship Id="rId1" Type="http://schemas.openxmlformats.org/officeDocument/2006/relationships/tags" Target="../tags/tag23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73.xml"/><Relationship Id="rId8" Type="http://schemas.openxmlformats.org/officeDocument/2006/relationships/tags" Target="../tags/tag272.xml"/><Relationship Id="rId7" Type="http://schemas.openxmlformats.org/officeDocument/2006/relationships/tags" Target="../tags/tag271.xml"/><Relationship Id="rId6" Type="http://schemas.openxmlformats.org/officeDocument/2006/relationships/tags" Target="../tags/tag270.xml"/><Relationship Id="rId5" Type="http://schemas.openxmlformats.org/officeDocument/2006/relationships/tags" Target="../tags/tag269.xml"/><Relationship Id="rId4" Type="http://schemas.openxmlformats.org/officeDocument/2006/relationships/image" Target="../media/image3.png"/><Relationship Id="rId3" Type="http://schemas.openxmlformats.org/officeDocument/2006/relationships/tags" Target="../tags/tag268.xml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8.xml"/><Relationship Id="rId16" Type="http://schemas.openxmlformats.org/officeDocument/2006/relationships/tags" Target="../tags/tag277.xml"/><Relationship Id="rId15" Type="http://schemas.openxmlformats.org/officeDocument/2006/relationships/tags" Target="../tags/tag276.xml"/><Relationship Id="rId14" Type="http://schemas.openxmlformats.org/officeDocument/2006/relationships/tags" Target="../tags/tag275.xml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tags" Target="../tags/tag274.xml"/><Relationship Id="rId10" Type="http://schemas.openxmlformats.org/officeDocument/2006/relationships/image" Target="../media/image9.png"/><Relationship Id="rId1" Type="http://schemas.openxmlformats.org/officeDocument/2006/relationships/tags" Target="../tags/tag26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84.xml"/><Relationship Id="rId8" Type="http://schemas.openxmlformats.org/officeDocument/2006/relationships/tags" Target="../tags/tag283.xml"/><Relationship Id="rId7" Type="http://schemas.openxmlformats.org/officeDocument/2006/relationships/tags" Target="../tags/tag282.xml"/><Relationship Id="rId6" Type="http://schemas.openxmlformats.org/officeDocument/2006/relationships/tags" Target="../tags/tag281.xml"/><Relationship Id="rId5" Type="http://schemas.openxmlformats.org/officeDocument/2006/relationships/tags" Target="../tags/tag280.xml"/><Relationship Id="rId4" Type="http://schemas.openxmlformats.org/officeDocument/2006/relationships/image" Target="../media/image3.png"/><Relationship Id="rId3" Type="http://schemas.openxmlformats.org/officeDocument/2006/relationships/tags" Target="../tags/tag279.xml"/><Relationship Id="rId22" Type="http://schemas.openxmlformats.org/officeDocument/2006/relationships/slideLayout" Target="../slideLayouts/slideLayout18.xml"/><Relationship Id="rId21" Type="http://schemas.openxmlformats.org/officeDocument/2006/relationships/tags" Target="../tags/tag295.xml"/><Relationship Id="rId20" Type="http://schemas.openxmlformats.org/officeDocument/2006/relationships/tags" Target="../tags/tag294.xml"/><Relationship Id="rId2" Type="http://schemas.openxmlformats.org/officeDocument/2006/relationships/image" Target="../media/image2.png"/><Relationship Id="rId19" Type="http://schemas.openxmlformats.org/officeDocument/2006/relationships/tags" Target="../tags/tag293.xml"/><Relationship Id="rId18" Type="http://schemas.openxmlformats.org/officeDocument/2006/relationships/tags" Target="../tags/tag292.xml"/><Relationship Id="rId17" Type="http://schemas.openxmlformats.org/officeDocument/2006/relationships/tags" Target="../tags/tag291.xml"/><Relationship Id="rId16" Type="http://schemas.openxmlformats.org/officeDocument/2006/relationships/tags" Target="../tags/tag290.xml"/><Relationship Id="rId15" Type="http://schemas.openxmlformats.org/officeDocument/2006/relationships/tags" Target="../tags/tag289.xml"/><Relationship Id="rId14" Type="http://schemas.openxmlformats.org/officeDocument/2006/relationships/tags" Target="../tags/tag288.xml"/><Relationship Id="rId13" Type="http://schemas.openxmlformats.org/officeDocument/2006/relationships/tags" Target="../tags/tag287.xml"/><Relationship Id="rId12" Type="http://schemas.openxmlformats.org/officeDocument/2006/relationships/tags" Target="../tags/tag286.xml"/><Relationship Id="rId11" Type="http://schemas.openxmlformats.org/officeDocument/2006/relationships/tags" Target="../tags/tag285.xml"/><Relationship Id="rId10" Type="http://schemas.openxmlformats.org/officeDocument/2006/relationships/image" Target="../media/image12.png"/><Relationship Id="rId1" Type="http://schemas.openxmlformats.org/officeDocument/2006/relationships/tags" Target="../tags/tag27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02.xml"/><Relationship Id="rId8" Type="http://schemas.openxmlformats.org/officeDocument/2006/relationships/tags" Target="../tags/tag301.xml"/><Relationship Id="rId7" Type="http://schemas.openxmlformats.org/officeDocument/2006/relationships/tags" Target="../tags/tag300.xml"/><Relationship Id="rId6" Type="http://schemas.openxmlformats.org/officeDocument/2006/relationships/tags" Target="../tags/tag299.xml"/><Relationship Id="rId5" Type="http://schemas.openxmlformats.org/officeDocument/2006/relationships/tags" Target="../tags/tag298.xml"/><Relationship Id="rId4" Type="http://schemas.openxmlformats.org/officeDocument/2006/relationships/image" Target="../media/image3.png"/><Relationship Id="rId3" Type="http://schemas.openxmlformats.org/officeDocument/2006/relationships/tags" Target="../tags/tag297.xml"/><Relationship Id="rId20" Type="http://schemas.openxmlformats.org/officeDocument/2006/relationships/slideLayout" Target="../slideLayouts/slideLayout18.xml"/><Relationship Id="rId2" Type="http://schemas.openxmlformats.org/officeDocument/2006/relationships/image" Target="../media/image2.png"/><Relationship Id="rId19" Type="http://schemas.openxmlformats.org/officeDocument/2006/relationships/tags" Target="../tags/tag311.xml"/><Relationship Id="rId18" Type="http://schemas.openxmlformats.org/officeDocument/2006/relationships/tags" Target="../tags/tag310.xml"/><Relationship Id="rId17" Type="http://schemas.openxmlformats.org/officeDocument/2006/relationships/tags" Target="../tags/tag309.xml"/><Relationship Id="rId16" Type="http://schemas.openxmlformats.org/officeDocument/2006/relationships/tags" Target="../tags/tag308.xml"/><Relationship Id="rId15" Type="http://schemas.openxmlformats.org/officeDocument/2006/relationships/tags" Target="../tags/tag307.xml"/><Relationship Id="rId14" Type="http://schemas.openxmlformats.org/officeDocument/2006/relationships/tags" Target="../tags/tag306.xml"/><Relationship Id="rId13" Type="http://schemas.openxmlformats.org/officeDocument/2006/relationships/tags" Target="../tags/tag305.xml"/><Relationship Id="rId12" Type="http://schemas.openxmlformats.org/officeDocument/2006/relationships/tags" Target="../tags/tag304.xml"/><Relationship Id="rId11" Type="http://schemas.openxmlformats.org/officeDocument/2006/relationships/tags" Target="../tags/tag303.xml"/><Relationship Id="rId10" Type="http://schemas.openxmlformats.org/officeDocument/2006/relationships/image" Target="../media/image12.png"/><Relationship Id="rId1" Type="http://schemas.openxmlformats.org/officeDocument/2006/relationships/tags" Target="../tags/tag29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" Type="http://schemas.openxmlformats.org/officeDocument/2006/relationships/tags" Target="../tags/tag31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tags" Target="../tags/tag319.xml"/><Relationship Id="rId7" Type="http://schemas.openxmlformats.org/officeDocument/2006/relationships/tags" Target="../tags/tag318.xml"/><Relationship Id="rId6" Type="http://schemas.openxmlformats.org/officeDocument/2006/relationships/image" Target="../media/image13.png"/><Relationship Id="rId5" Type="http://schemas.openxmlformats.org/officeDocument/2006/relationships/tags" Target="../tags/tag317.xml"/><Relationship Id="rId4" Type="http://schemas.openxmlformats.org/officeDocument/2006/relationships/image" Target="../media/image3.png"/><Relationship Id="rId3" Type="http://schemas.openxmlformats.org/officeDocument/2006/relationships/tags" Target="../tags/tag316.xml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320.xml"/><Relationship Id="rId1" Type="http://schemas.openxmlformats.org/officeDocument/2006/relationships/tags" Target="../tags/tag31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tags" Target="../tags/tag326.xml"/><Relationship Id="rId7" Type="http://schemas.openxmlformats.org/officeDocument/2006/relationships/tags" Target="../tags/tag325.xml"/><Relationship Id="rId6" Type="http://schemas.openxmlformats.org/officeDocument/2006/relationships/tags" Target="../tags/tag324.xml"/><Relationship Id="rId5" Type="http://schemas.openxmlformats.org/officeDocument/2006/relationships/tags" Target="../tags/tag323.xml"/><Relationship Id="rId4" Type="http://schemas.openxmlformats.org/officeDocument/2006/relationships/image" Target="../media/image3.png"/><Relationship Id="rId3" Type="http://schemas.openxmlformats.org/officeDocument/2006/relationships/tags" Target="../tags/tag322.xml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327.xml"/><Relationship Id="rId10" Type="http://schemas.openxmlformats.org/officeDocument/2006/relationships/image" Target="../media/image16.png"/><Relationship Id="rId1" Type="http://schemas.openxmlformats.org/officeDocument/2006/relationships/tags" Target="../tags/tag32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image" Target="../media/image3.png"/><Relationship Id="rId3" Type="http://schemas.openxmlformats.org/officeDocument/2006/relationships/tags" Target="../tags/tag329.xml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8.xml"/><Relationship Id="rId16" Type="http://schemas.openxmlformats.org/officeDocument/2006/relationships/tags" Target="../tags/tag339.xml"/><Relationship Id="rId15" Type="http://schemas.openxmlformats.org/officeDocument/2006/relationships/tags" Target="../tags/tag338.xml"/><Relationship Id="rId14" Type="http://schemas.openxmlformats.org/officeDocument/2006/relationships/tags" Target="../tags/tag337.xml"/><Relationship Id="rId13" Type="http://schemas.openxmlformats.org/officeDocument/2006/relationships/image" Target="../media/image18.png"/><Relationship Id="rId12" Type="http://schemas.openxmlformats.org/officeDocument/2006/relationships/tags" Target="../tags/tag336.xml"/><Relationship Id="rId11" Type="http://schemas.openxmlformats.org/officeDocument/2006/relationships/image" Target="../media/image17.png"/><Relationship Id="rId10" Type="http://schemas.openxmlformats.org/officeDocument/2006/relationships/tags" Target="../tags/tag335.xml"/><Relationship Id="rId1" Type="http://schemas.openxmlformats.org/officeDocument/2006/relationships/tags" Target="../tags/tag328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tags" Target="../tags/tag345.xml"/><Relationship Id="rId7" Type="http://schemas.openxmlformats.org/officeDocument/2006/relationships/tags" Target="../tags/tag344.xml"/><Relationship Id="rId6" Type="http://schemas.openxmlformats.org/officeDocument/2006/relationships/tags" Target="../tags/tag343.xml"/><Relationship Id="rId5" Type="http://schemas.openxmlformats.org/officeDocument/2006/relationships/tags" Target="../tags/tag342.xml"/><Relationship Id="rId4" Type="http://schemas.openxmlformats.org/officeDocument/2006/relationships/image" Target="../media/image3.png"/><Relationship Id="rId3" Type="http://schemas.openxmlformats.org/officeDocument/2006/relationships/tags" Target="../tags/tag341.xml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346.xml"/><Relationship Id="rId1" Type="http://schemas.openxmlformats.org/officeDocument/2006/relationships/tags" Target="../tags/tag340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tags" Target="../tags/tag352.xml"/><Relationship Id="rId7" Type="http://schemas.openxmlformats.org/officeDocument/2006/relationships/tags" Target="../tags/tag351.xml"/><Relationship Id="rId6" Type="http://schemas.openxmlformats.org/officeDocument/2006/relationships/tags" Target="../tags/tag350.xml"/><Relationship Id="rId5" Type="http://schemas.openxmlformats.org/officeDocument/2006/relationships/tags" Target="../tags/tag349.xml"/><Relationship Id="rId4" Type="http://schemas.openxmlformats.org/officeDocument/2006/relationships/image" Target="../media/image3.png"/><Relationship Id="rId3" Type="http://schemas.openxmlformats.org/officeDocument/2006/relationships/tags" Target="../tags/tag348.xml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353.xml"/><Relationship Id="rId1" Type="http://schemas.openxmlformats.org/officeDocument/2006/relationships/tags" Target="../tags/tag34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tags" Target="../tags/tag359.xml"/><Relationship Id="rId7" Type="http://schemas.openxmlformats.org/officeDocument/2006/relationships/tags" Target="../tags/tag358.xml"/><Relationship Id="rId6" Type="http://schemas.openxmlformats.org/officeDocument/2006/relationships/tags" Target="../tags/tag357.xml"/><Relationship Id="rId5" Type="http://schemas.openxmlformats.org/officeDocument/2006/relationships/tags" Target="../tags/tag356.xml"/><Relationship Id="rId4" Type="http://schemas.openxmlformats.org/officeDocument/2006/relationships/image" Target="../media/image3.png"/><Relationship Id="rId3" Type="http://schemas.openxmlformats.org/officeDocument/2006/relationships/tags" Target="../tags/tag355.xml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360.xml"/><Relationship Id="rId1" Type="http://schemas.openxmlformats.org/officeDocument/2006/relationships/tags" Target="../tags/tag354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tags" Target="../tags/tag366.xml"/><Relationship Id="rId7" Type="http://schemas.openxmlformats.org/officeDocument/2006/relationships/tags" Target="../tags/tag365.xml"/><Relationship Id="rId6" Type="http://schemas.openxmlformats.org/officeDocument/2006/relationships/tags" Target="../tags/tag364.xml"/><Relationship Id="rId5" Type="http://schemas.openxmlformats.org/officeDocument/2006/relationships/tags" Target="../tags/tag363.xml"/><Relationship Id="rId4" Type="http://schemas.openxmlformats.org/officeDocument/2006/relationships/image" Target="../media/image3.png"/><Relationship Id="rId3" Type="http://schemas.openxmlformats.org/officeDocument/2006/relationships/tags" Target="../tags/tag362.xml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367.xml"/><Relationship Id="rId1" Type="http://schemas.openxmlformats.org/officeDocument/2006/relationships/tags" Target="../tags/tag36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370.xml"/><Relationship Id="rId2" Type="http://schemas.openxmlformats.org/officeDocument/2006/relationships/tags" Target="../tags/tag369.xml"/><Relationship Id="rId1" Type="http://schemas.openxmlformats.org/officeDocument/2006/relationships/tags" Target="../tags/tag368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377.xml"/><Relationship Id="rId8" Type="http://schemas.openxmlformats.org/officeDocument/2006/relationships/tags" Target="../tags/tag376.xml"/><Relationship Id="rId7" Type="http://schemas.openxmlformats.org/officeDocument/2006/relationships/tags" Target="../tags/tag375.xml"/><Relationship Id="rId6" Type="http://schemas.openxmlformats.org/officeDocument/2006/relationships/tags" Target="../tags/tag374.xml"/><Relationship Id="rId5" Type="http://schemas.openxmlformats.org/officeDocument/2006/relationships/tags" Target="../tags/tag373.xml"/><Relationship Id="rId46" Type="http://schemas.openxmlformats.org/officeDocument/2006/relationships/slideLayout" Target="../slideLayouts/slideLayout18.xml"/><Relationship Id="rId45" Type="http://schemas.openxmlformats.org/officeDocument/2006/relationships/tags" Target="../tags/tag413.xml"/><Relationship Id="rId44" Type="http://schemas.openxmlformats.org/officeDocument/2006/relationships/tags" Target="../tags/tag412.xml"/><Relationship Id="rId43" Type="http://schemas.openxmlformats.org/officeDocument/2006/relationships/tags" Target="../tags/tag411.xml"/><Relationship Id="rId42" Type="http://schemas.openxmlformats.org/officeDocument/2006/relationships/tags" Target="../tags/tag410.xml"/><Relationship Id="rId41" Type="http://schemas.openxmlformats.org/officeDocument/2006/relationships/tags" Target="../tags/tag409.xml"/><Relationship Id="rId40" Type="http://schemas.openxmlformats.org/officeDocument/2006/relationships/tags" Target="../tags/tag408.xml"/><Relationship Id="rId4" Type="http://schemas.openxmlformats.org/officeDocument/2006/relationships/image" Target="../media/image3.png"/><Relationship Id="rId39" Type="http://schemas.openxmlformats.org/officeDocument/2006/relationships/tags" Target="../tags/tag407.xml"/><Relationship Id="rId38" Type="http://schemas.openxmlformats.org/officeDocument/2006/relationships/tags" Target="../tags/tag406.xml"/><Relationship Id="rId37" Type="http://schemas.openxmlformats.org/officeDocument/2006/relationships/tags" Target="../tags/tag405.xml"/><Relationship Id="rId36" Type="http://schemas.openxmlformats.org/officeDocument/2006/relationships/tags" Target="../tags/tag404.xml"/><Relationship Id="rId35" Type="http://schemas.openxmlformats.org/officeDocument/2006/relationships/tags" Target="../tags/tag403.xml"/><Relationship Id="rId34" Type="http://schemas.openxmlformats.org/officeDocument/2006/relationships/tags" Target="../tags/tag402.xml"/><Relationship Id="rId33" Type="http://schemas.openxmlformats.org/officeDocument/2006/relationships/tags" Target="../tags/tag401.xml"/><Relationship Id="rId32" Type="http://schemas.openxmlformats.org/officeDocument/2006/relationships/tags" Target="../tags/tag400.xml"/><Relationship Id="rId31" Type="http://schemas.openxmlformats.org/officeDocument/2006/relationships/tags" Target="../tags/tag399.xml"/><Relationship Id="rId30" Type="http://schemas.openxmlformats.org/officeDocument/2006/relationships/tags" Target="../tags/tag398.xml"/><Relationship Id="rId3" Type="http://schemas.openxmlformats.org/officeDocument/2006/relationships/tags" Target="../tags/tag372.xml"/><Relationship Id="rId29" Type="http://schemas.openxmlformats.org/officeDocument/2006/relationships/tags" Target="../tags/tag397.xml"/><Relationship Id="rId28" Type="http://schemas.openxmlformats.org/officeDocument/2006/relationships/tags" Target="../tags/tag396.xml"/><Relationship Id="rId27" Type="http://schemas.openxmlformats.org/officeDocument/2006/relationships/tags" Target="../tags/tag395.xml"/><Relationship Id="rId26" Type="http://schemas.openxmlformats.org/officeDocument/2006/relationships/tags" Target="../tags/tag394.xml"/><Relationship Id="rId25" Type="http://schemas.openxmlformats.org/officeDocument/2006/relationships/tags" Target="../tags/tag393.xml"/><Relationship Id="rId24" Type="http://schemas.openxmlformats.org/officeDocument/2006/relationships/tags" Target="../tags/tag392.xml"/><Relationship Id="rId23" Type="http://schemas.openxmlformats.org/officeDocument/2006/relationships/tags" Target="../tags/tag391.xml"/><Relationship Id="rId22" Type="http://schemas.openxmlformats.org/officeDocument/2006/relationships/tags" Target="../tags/tag390.xml"/><Relationship Id="rId21" Type="http://schemas.openxmlformats.org/officeDocument/2006/relationships/tags" Target="../tags/tag389.xml"/><Relationship Id="rId20" Type="http://schemas.openxmlformats.org/officeDocument/2006/relationships/tags" Target="../tags/tag388.xml"/><Relationship Id="rId2" Type="http://schemas.openxmlformats.org/officeDocument/2006/relationships/image" Target="../media/image2.png"/><Relationship Id="rId19" Type="http://schemas.openxmlformats.org/officeDocument/2006/relationships/tags" Target="../tags/tag387.xml"/><Relationship Id="rId18" Type="http://schemas.openxmlformats.org/officeDocument/2006/relationships/tags" Target="../tags/tag386.xml"/><Relationship Id="rId17" Type="http://schemas.openxmlformats.org/officeDocument/2006/relationships/tags" Target="../tags/tag385.xml"/><Relationship Id="rId16" Type="http://schemas.openxmlformats.org/officeDocument/2006/relationships/tags" Target="../tags/tag384.xml"/><Relationship Id="rId15" Type="http://schemas.openxmlformats.org/officeDocument/2006/relationships/tags" Target="../tags/tag383.xml"/><Relationship Id="rId14" Type="http://schemas.openxmlformats.org/officeDocument/2006/relationships/tags" Target="../tags/tag382.xml"/><Relationship Id="rId13" Type="http://schemas.openxmlformats.org/officeDocument/2006/relationships/tags" Target="../tags/tag381.xml"/><Relationship Id="rId12" Type="http://schemas.openxmlformats.org/officeDocument/2006/relationships/tags" Target="../tags/tag380.xml"/><Relationship Id="rId11" Type="http://schemas.openxmlformats.org/officeDocument/2006/relationships/tags" Target="../tags/tag379.xml"/><Relationship Id="rId10" Type="http://schemas.openxmlformats.org/officeDocument/2006/relationships/tags" Target="../tags/tag378.xml"/><Relationship Id="rId1" Type="http://schemas.openxmlformats.org/officeDocument/2006/relationships/tags" Target="../tags/tag371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418.xml"/><Relationship Id="rId8" Type="http://schemas.openxmlformats.org/officeDocument/2006/relationships/image" Target="../media/image26.png"/><Relationship Id="rId7" Type="http://schemas.openxmlformats.org/officeDocument/2006/relationships/tags" Target="../tags/tag417.xml"/><Relationship Id="rId6" Type="http://schemas.openxmlformats.org/officeDocument/2006/relationships/image" Target="../media/image25.png"/><Relationship Id="rId5" Type="http://schemas.openxmlformats.org/officeDocument/2006/relationships/tags" Target="../tags/tag416.xml"/><Relationship Id="rId4" Type="http://schemas.openxmlformats.org/officeDocument/2006/relationships/image" Target="../media/image24.png"/><Relationship Id="rId3" Type="http://schemas.openxmlformats.org/officeDocument/2006/relationships/tags" Target="../tags/tag415.xml"/><Relationship Id="rId2" Type="http://schemas.openxmlformats.org/officeDocument/2006/relationships/image" Target="../media/image23.png"/><Relationship Id="rId16" Type="http://schemas.openxmlformats.org/officeDocument/2006/relationships/slideLayout" Target="../slideLayouts/slideLayout13.xml"/><Relationship Id="rId15" Type="http://schemas.openxmlformats.org/officeDocument/2006/relationships/tags" Target="../tags/tag423.xml"/><Relationship Id="rId14" Type="http://schemas.openxmlformats.org/officeDocument/2006/relationships/tags" Target="../tags/tag422.xml"/><Relationship Id="rId13" Type="http://schemas.openxmlformats.org/officeDocument/2006/relationships/tags" Target="../tags/tag421.xml"/><Relationship Id="rId12" Type="http://schemas.openxmlformats.org/officeDocument/2006/relationships/tags" Target="../tags/tag420.xml"/><Relationship Id="rId11" Type="http://schemas.openxmlformats.org/officeDocument/2006/relationships/tags" Target="../tags/tag419.xml"/><Relationship Id="rId10" Type="http://schemas.openxmlformats.org/officeDocument/2006/relationships/image" Target="../media/image27.png"/><Relationship Id="rId1" Type="http://schemas.openxmlformats.org/officeDocument/2006/relationships/tags" Target="../tags/tag414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430.xml"/><Relationship Id="rId8" Type="http://schemas.openxmlformats.org/officeDocument/2006/relationships/tags" Target="../tags/tag429.xml"/><Relationship Id="rId7" Type="http://schemas.openxmlformats.org/officeDocument/2006/relationships/tags" Target="../tags/tag428.xml"/><Relationship Id="rId6" Type="http://schemas.openxmlformats.org/officeDocument/2006/relationships/tags" Target="../tags/tag427.xml"/><Relationship Id="rId5" Type="http://schemas.openxmlformats.org/officeDocument/2006/relationships/tags" Target="../tags/tag426.xml"/><Relationship Id="rId4" Type="http://schemas.openxmlformats.org/officeDocument/2006/relationships/image" Target="../media/image3.png"/><Relationship Id="rId3" Type="http://schemas.openxmlformats.org/officeDocument/2006/relationships/tags" Target="../tags/tag425.xml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431.xml"/><Relationship Id="rId10" Type="http://schemas.openxmlformats.org/officeDocument/2006/relationships/image" Target="../media/image28.png"/><Relationship Id="rId1" Type="http://schemas.openxmlformats.org/officeDocument/2006/relationships/tags" Target="../tags/tag424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438.xml"/><Relationship Id="rId8" Type="http://schemas.openxmlformats.org/officeDocument/2006/relationships/tags" Target="../tags/tag437.xml"/><Relationship Id="rId7" Type="http://schemas.openxmlformats.org/officeDocument/2006/relationships/tags" Target="../tags/tag436.xml"/><Relationship Id="rId6" Type="http://schemas.openxmlformats.org/officeDocument/2006/relationships/tags" Target="../tags/tag435.xml"/><Relationship Id="rId5" Type="http://schemas.openxmlformats.org/officeDocument/2006/relationships/tags" Target="../tags/tag434.xml"/><Relationship Id="rId4" Type="http://schemas.openxmlformats.org/officeDocument/2006/relationships/image" Target="../media/image3.png"/><Relationship Id="rId3" Type="http://schemas.openxmlformats.org/officeDocument/2006/relationships/tags" Target="../tags/tag433.xml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439.xml"/><Relationship Id="rId12" Type="http://schemas.openxmlformats.org/officeDocument/2006/relationships/image" Target="../media/image31.png"/><Relationship Id="rId11" Type="http://schemas.openxmlformats.org/officeDocument/2006/relationships/image" Target="../media/image30.png"/><Relationship Id="rId10" Type="http://schemas.openxmlformats.org/officeDocument/2006/relationships/image" Target="../media/image29.png"/><Relationship Id="rId1" Type="http://schemas.openxmlformats.org/officeDocument/2006/relationships/tags" Target="../tags/tag432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image" Target="../media/image34.png"/><Relationship Id="rId7" Type="http://schemas.openxmlformats.org/officeDocument/2006/relationships/tags" Target="../tags/tag444.xml"/><Relationship Id="rId6" Type="http://schemas.openxmlformats.org/officeDocument/2006/relationships/image" Target="../media/image33.png"/><Relationship Id="rId5" Type="http://schemas.openxmlformats.org/officeDocument/2006/relationships/tags" Target="../tags/tag443.xml"/><Relationship Id="rId4" Type="http://schemas.openxmlformats.org/officeDocument/2006/relationships/tags" Target="../tags/tag442.xml"/><Relationship Id="rId3" Type="http://schemas.openxmlformats.org/officeDocument/2006/relationships/tags" Target="../tags/tag441.xml"/><Relationship Id="rId2" Type="http://schemas.openxmlformats.org/officeDocument/2006/relationships/tags" Target="../tags/tag440.xml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451.xml"/><Relationship Id="rId8" Type="http://schemas.openxmlformats.org/officeDocument/2006/relationships/tags" Target="../tags/tag450.xml"/><Relationship Id="rId7" Type="http://schemas.openxmlformats.org/officeDocument/2006/relationships/tags" Target="../tags/tag449.xml"/><Relationship Id="rId6" Type="http://schemas.openxmlformats.org/officeDocument/2006/relationships/tags" Target="../tags/tag448.xml"/><Relationship Id="rId5" Type="http://schemas.openxmlformats.org/officeDocument/2006/relationships/tags" Target="../tags/tag447.xml"/><Relationship Id="rId4" Type="http://schemas.openxmlformats.org/officeDocument/2006/relationships/image" Target="../media/image3.png"/><Relationship Id="rId3" Type="http://schemas.openxmlformats.org/officeDocument/2006/relationships/tags" Target="../tags/tag446.xml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8.xml"/><Relationship Id="rId16" Type="http://schemas.openxmlformats.org/officeDocument/2006/relationships/tags" Target="../tags/tag455.xml"/><Relationship Id="rId15" Type="http://schemas.openxmlformats.org/officeDocument/2006/relationships/image" Target="../media/image37.png"/><Relationship Id="rId14" Type="http://schemas.openxmlformats.org/officeDocument/2006/relationships/tags" Target="../tags/tag454.xml"/><Relationship Id="rId13" Type="http://schemas.openxmlformats.org/officeDocument/2006/relationships/image" Target="../media/image36.png"/><Relationship Id="rId12" Type="http://schemas.openxmlformats.org/officeDocument/2006/relationships/tags" Target="../tags/tag453.xml"/><Relationship Id="rId11" Type="http://schemas.openxmlformats.org/officeDocument/2006/relationships/tags" Target="../tags/tag452.xml"/><Relationship Id="rId10" Type="http://schemas.openxmlformats.org/officeDocument/2006/relationships/image" Target="../media/image35.png"/><Relationship Id="rId1" Type="http://schemas.openxmlformats.org/officeDocument/2006/relationships/tags" Target="../tags/tag445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9.png"/><Relationship Id="rId3" Type="http://schemas.openxmlformats.org/officeDocument/2006/relationships/tags" Target="../tags/tag456.xml"/><Relationship Id="rId2" Type="http://schemas.openxmlformats.org/officeDocument/2006/relationships/image" Target="../media/image38.png"/><Relationship Id="rId1" Type="http://schemas.openxmlformats.org/officeDocument/2006/relationships/customXml" Target="../ink/ink1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463.xml"/><Relationship Id="rId8" Type="http://schemas.openxmlformats.org/officeDocument/2006/relationships/tags" Target="../tags/tag462.xml"/><Relationship Id="rId7" Type="http://schemas.openxmlformats.org/officeDocument/2006/relationships/tags" Target="../tags/tag461.xml"/><Relationship Id="rId6" Type="http://schemas.openxmlformats.org/officeDocument/2006/relationships/tags" Target="../tags/tag460.xml"/><Relationship Id="rId5" Type="http://schemas.openxmlformats.org/officeDocument/2006/relationships/tags" Target="../tags/tag459.xml"/><Relationship Id="rId4" Type="http://schemas.openxmlformats.org/officeDocument/2006/relationships/image" Target="../media/image3.png"/><Relationship Id="rId3" Type="http://schemas.openxmlformats.org/officeDocument/2006/relationships/tags" Target="../tags/tag458.xml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465.xml"/><Relationship Id="rId12" Type="http://schemas.openxmlformats.org/officeDocument/2006/relationships/image" Target="../media/image41.png"/><Relationship Id="rId11" Type="http://schemas.openxmlformats.org/officeDocument/2006/relationships/tags" Target="../tags/tag464.xml"/><Relationship Id="rId10" Type="http://schemas.openxmlformats.org/officeDocument/2006/relationships/image" Target="../media/image40.jpeg"/><Relationship Id="rId1" Type="http://schemas.openxmlformats.org/officeDocument/2006/relationships/tags" Target="../tags/tag457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4.png"/><Relationship Id="rId3" Type="http://schemas.openxmlformats.org/officeDocument/2006/relationships/tags" Target="../tags/tag466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473.xml"/><Relationship Id="rId8" Type="http://schemas.openxmlformats.org/officeDocument/2006/relationships/tags" Target="../tags/tag472.xml"/><Relationship Id="rId7" Type="http://schemas.openxmlformats.org/officeDocument/2006/relationships/tags" Target="../tags/tag471.xml"/><Relationship Id="rId6" Type="http://schemas.openxmlformats.org/officeDocument/2006/relationships/tags" Target="../tags/tag470.xml"/><Relationship Id="rId5" Type="http://schemas.openxmlformats.org/officeDocument/2006/relationships/tags" Target="../tags/tag469.xml"/><Relationship Id="rId4" Type="http://schemas.openxmlformats.org/officeDocument/2006/relationships/image" Target="../media/image3.png"/><Relationship Id="rId3" Type="http://schemas.openxmlformats.org/officeDocument/2006/relationships/tags" Target="../tags/tag468.xml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474.xml"/><Relationship Id="rId10" Type="http://schemas.openxmlformats.org/officeDocument/2006/relationships/image" Target="../media/image45.png"/><Relationship Id="rId1" Type="http://schemas.openxmlformats.org/officeDocument/2006/relationships/tags" Target="../tags/tag467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481.xml"/><Relationship Id="rId8" Type="http://schemas.openxmlformats.org/officeDocument/2006/relationships/tags" Target="../tags/tag480.xml"/><Relationship Id="rId7" Type="http://schemas.openxmlformats.org/officeDocument/2006/relationships/tags" Target="../tags/tag479.xml"/><Relationship Id="rId6" Type="http://schemas.openxmlformats.org/officeDocument/2006/relationships/tags" Target="../tags/tag478.xml"/><Relationship Id="rId5" Type="http://schemas.openxmlformats.org/officeDocument/2006/relationships/tags" Target="../tags/tag477.xml"/><Relationship Id="rId4" Type="http://schemas.openxmlformats.org/officeDocument/2006/relationships/image" Target="../media/image3.png"/><Relationship Id="rId3" Type="http://schemas.openxmlformats.org/officeDocument/2006/relationships/tags" Target="../tags/tag476.xml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483.xml"/><Relationship Id="rId12" Type="http://schemas.openxmlformats.org/officeDocument/2006/relationships/image" Target="../media/image47.png"/><Relationship Id="rId11" Type="http://schemas.openxmlformats.org/officeDocument/2006/relationships/tags" Target="../tags/tag482.xml"/><Relationship Id="rId10" Type="http://schemas.openxmlformats.org/officeDocument/2006/relationships/image" Target="../media/image46.png"/><Relationship Id="rId1" Type="http://schemas.openxmlformats.org/officeDocument/2006/relationships/tags" Target="../tags/tag475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486.xml"/><Relationship Id="rId2" Type="http://schemas.openxmlformats.org/officeDocument/2006/relationships/tags" Target="../tags/tag485.xml"/><Relationship Id="rId1" Type="http://schemas.openxmlformats.org/officeDocument/2006/relationships/tags" Target="../tags/tag484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493.xml"/><Relationship Id="rId8" Type="http://schemas.openxmlformats.org/officeDocument/2006/relationships/tags" Target="../tags/tag492.xml"/><Relationship Id="rId7" Type="http://schemas.openxmlformats.org/officeDocument/2006/relationships/tags" Target="../tags/tag491.xml"/><Relationship Id="rId6" Type="http://schemas.openxmlformats.org/officeDocument/2006/relationships/tags" Target="../tags/tag490.xml"/><Relationship Id="rId5" Type="http://schemas.openxmlformats.org/officeDocument/2006/relationships/tags" Target="../tags/tag489.xml"/><Relationship Id="rId4" Type="http://schemas.openxmlformats.org/officeDocument/2006/relationships/image" Target="../media/image3.png"/><Relationship Id="rId3" Type="http://schemas.openxmlformats.org/officeDocument/2006/relationships/tags" Target="../tags/tag488.xml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496.xml"/><Relationship Id="rId14" Type="http://schemas.openxmlformats.org/officeDocument/2006/relationships/image" Target="../media/image50.jpeg"/><Relationship Id="rId13" Type="http://schemas.openxmlformats.org/officeDocument/2006/relationships/tags" Target="../tags/tag495.xml"/><Relationship Id="rId12" Type="http://schemas.openxmlformats.org/officeDocument/2006/relationships/image" Target="../media/image49.jpeg"/><Relationship Id="rId11" Type="http://schemas.openxmlformats.org/officeDocument/2006/relationships/tags" Target="../tags/tag494.xml"/><Relationship Id="rId10" Type="http://schemas.openxmlformats.org/officeDocument/2006/relationships/image" Target="../media/image48.png"/><Relationship Id="rId1" Type="http://schemas.openxmlformats.org/officeDocument/2006/relationships/tags" Target="../tags/tag487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502.xml"/><Relationship Id="rId8" Type="http://schemas.openxmlformats.org/officeDocument/2006/relationships/image" Target="../media/image51.png"/><Relationship Id="rId7" Type="http://schemas.openxmlformats.org/officeDocument/2006/relationships/tags" Target="../tags/tag501.xml"/><Relationship Id="rId6" Type="http://schemas.openxmlformats.org/officeDocument/2006/relationships/tags" Target="../tags/tag500.xml"/><Relationship Id="rId5" Type="http://schemas.openxmlformats.org/officeDocument/2006/relationships/tags" Target="../tags/tag499.xml"/><Relationship Id="rId4" Type="http://schemas.openxmlformats.org/officeDocument/2006/relationships/image" Target="../media/image3.png"/><Relationship Id="rId3" Type="http://schemas.openxmlformats.org/officeDocument/2006/relationships/tags" Target="../tags/tag498.xml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497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505.xml"/><Relationship Id="rId2" Type="http://schemas.openxmlformats.org/officeDocument/2006/relationships/tags" Target="../tags/tag504.xml"/><Relationship Id="rId1" Type="http://schemas.openxmlformats.org/officeDocument/2006/relationships/tags" Target="../tags/tag503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52.jpe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512.xml"/><Relationship Id="rId8" Type="http://schemas.openxmlformats.org/officeDocument/2006/relationships/tags" Target="../tags/tag511.xml"/><Relationship Id="rId7" Type="http://schemas.openxmlformats.org/officeDocument/2006/relationships/tags" Target="../tags/tag510.xml"/><Relationship Id="rId6" Type="http://schemas.openxmlformats.org/officeDocument/2006/relationships/tags" Target="../tags/tag509.xml"/><Relationship Id="rId53" Type="http://schemas.openxmlformats.org/officeDocument/2006/relationships/slideLayout" Target="../slideLayouts/slideLayout13.xml"/><Relationship Id="rId52" Type="http://schemas.openxmlformats.org/officeDocument/2006/relationships/tags" Target="../tags/tag555.xml"/><Relationship Id="rId51" Type="http://schemas.openxmlformats.org/officeDocument/2006/relationships/tags" Target="../tags/tag554.xml"/><Relationship Id="rId50" Type="http://schemas.openxmlformats.org/officeDocument/2006/relationships/tags" Target="../tags/tag553.xml"/><Relationship Id="rId5" Type="http://schemas.openxmlformats.org/officeDocument/2006/relationships/tags" Target="../tags/tag508.xml"/><Relationship Id="rId49" Type="http://schemas.openxmlformats.org/officeDocument/2006/relationships/tags" Target="../tags/tag552.xml"/><Relationship Id="rId48" Type="http://schemas.openxmlformats.org/officeDocument/2006/relationships/tags" Target="../tags/tag551.xml"/><Relationship Id="rId47" Type="http://schemas.openxmlformats.org/officeDocument/2006/relationships/tags" Target="../tags/tag550.xml"/><Relationship Id="rId46" Type="http://schemas.openxmlformats.org/officeDocument/2006/relationships/tags" Target="../tags/tag549.xml"/><Relationship Id="rId45" Type="http://schemas.openxmlformats.org/officeDocument/2006/relationships/tags" Target="../tags/tag548.xml"/><Relationship Id="rId44" Type="http://schemas.openxmlformats.org/officeDocument/2006/relationships/tags" Target="../tags/tag547.xml"/><Relationship Id="rId43" Type="http://schemas.openxmlformats.org/officeDocument/2006/relationships/tags" Target="../tags/tag546.xml"/><Relationship Id="rId42" Type="http://schemas.openxmlformats.org/officeDocument/2006/relationships/tags" Target="../tags/tag545.xml"/><Relationship Id="rId41" Type="http://schemas.openxmlformats.org/officeDocument/2006/relationships/tags" Target="../tags/tag544.xml"/><Relationship Id="rId40" Type="http://schemas.openxmlformats.org/officeDocument/2006/relationships/tags" Target="../tags/tag543.xml"/><Relationship Id="rId4" Type="http://schemas.openxmlformats.org/officeDocument/2006/relationships/tags" Target="../tags/tag507.xml"/><Relationship Id="rId39" Type="http://schemas.openxmlformats.org/officeDocument/2006/relationships/tags" Target="../tags/tag542.xml"/><Relationship Id="rId38" Type="http://schemas.openxmlformats.org/officeDocument/2006/relationships/tags" Target="../tags/tag541.xml"/><Relationship Id="rId37" Type="http://schemas.openxmlformats.org/officeDocument/2006/relationships/tags" Target="../tags/tag540.xml"/><Relationship Id="rId36" Type="http://schemas.openxmlformats.org/officeDocument/2006/relationships/tags" Target="../tags/tag539.xml"/><Relationship Id="rId35" Type="http://schemas.openxmlformats.org/officeDocument/2006/relationships/tags" Target="../tags/tag538.xml"/><Relationship Id="rId34" Type="http://schemas.openxmlformats.org/officeDocument/2006/relationships/tags" Target="../tags/tag537.xml"/><Relationship Id="rId33" Type="http://schemas.openxmlformats.org/officeDocument/2006/relationships/tags" Target="../tags/tag536.xml"/><Relationship Id="rId32" Type="http://schemas.openxmlformats.org/officeDocument/2006/relationships/tags" Target="../tags/tag535.xml"/><Relationship Id="rId31" Type="http://schemas.openxmlformats.org/officeDocument/2006/relationships/tags" Target="../tags/tag534.xml"/><Relationship Id="rId30" Type="http://schemas.openxmlformats.org/officeDocument/2006/relationships/tags" Target="../tags/tag533.xml"/><Relationship Id="rId3" Type="http://schemas.openxmlformats.org/officeDocument/2006/relationships/image" Target="../media/image56.png"/><Relationship Id="rId29" Type="http://schemas.openxmlformats.org/officeDocument/2006/relationships/tags" Target="../tags/tag532.xml"/><Relationship Id="rId28" Type="http://schemas.openxmlformats.org/officeDocument/2006/relationships/tags" Target="../tags/tag531.xml"/><Relationship Id="rId27" Type="http://schemas.openxmlformats.org/officeDocument/2006/relationships/tags" Target="../tags/tag530.xml"/><Relationship Id="rId26" Type="http://schemas.openxmlformats.org/officeDocument/2006/relationships/tags" Target="../tags/tag529.xml"/><Relationship Id="rId25" Type="http://schemas.openxmlformats.org/officeDocument/2006/relationships/tags" Target="../tags/tag528.xml"/><Relationship Id="rId24" Type="http://schemas.openxmlformats.org/officeDocument/2006/relationships/tags" Target="../tags/tag527.xml"/><Relationship Id="rId23" Type="http://schemas.openxmlformats.org/officeDocument/2006/relationships/tags" Target="../tags/tag526.xml"/><Relationship Id="rId22" Type="http://schemas.openxmlformats.org/officeDocument/2006/relationships/tags" Target="../tags/tag525.xml"/><Relationship Id="rId21" Type="http://schemas.openxmlformats.org/officeDocument/2006/relationships/tags" Target="../tags/tag524.xml"/><Relationship Id="rId20" Type="http://schemas.openxmlformats.org/officeDocument/2006/relationships/tags" Target="../tags/tag523.xml"/><Relationship Id="rId2" Type="http://schemas.openxmlformats.org/officeDocument/2006/relationships/image" Target="../media/image55.png"/><Relationship Id="rId19" Type="http://schemas.openxmlformats.org/officeDocument/2006/relationships/tags" Target="../tags/tag522.xml"/><Relationship Id="rId18" Type="http://schemas.openxmlformats.org/officeDocument/2006/relationships/tags" Target="../tags/tag521.xml"/><Relationship Id="rId17" Type="http://schemas.openxmlformats.org/officeDocument/2006/relationships/tags" Target="../tags/tag520.xml"/><Relationship Id="rId16" Type="http://schemas.openxmlformats.org/officeDocument/2006/relationships/tags" Target="../tags/tag519.xml"/><Relationship Id="rId15" Type="http://schemas.openxmlformats.org/officeDocument/2006/relationships/tags" Target="../tags/tag518.xml"/><Relationship Id="rId14" Type="http://schemas.openxmlformats.org/officeDocument/2006/relationships/tags" Target="../tags/tag517.xml"/><Relationship Id="rId13" Type="http://schemas.openxmlformats.org/officeDocument/2006/relationships/tags" Target="../tags/tag516.xml"/><Relationship Id="rId12" Type="http://schemas.openxmlformats.org/officeDocument/2006/relationships/tags" Target="../tags/tag515.xml"/><Relationship Id="rId11" Type="http://schemas.openxmlformats.org/officeDocument/2006/relationships/tags" Target="../tags/tag514.xml"/><Relationship Id="rId10" Type="http://schemas.openxmlformats.org/officeDocument/2006/relationships/tags" Target="../tags/tag513.xml"/><Relationship Id="rId1" Type="http://schemas.openxmlformats.org/officeDocument/2006/relationships/tags" Target="../tags/tag506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558.xml"/><Relationship Id="rId2" Type="http://schemas.openxmlformats.org/officeDocument/2006/relationships/tags" Target="../tags/tag557.xml"/><Relationship Id="rId1" Type="http://schemas.openxmlformats.org/officeDocument/2006/relationships/tags" Target="../tags/tag556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tags" Target="../tags/tag564.xml"/><Relationship Id="rId7" Type="http://schemas.openxmlformats.org/officeDocument/2006/relationships/tags" Target="../tags/tag563.xml"/><Relationship Id="rId6" Type="http://schemas.openxmlformats.org/officeDocument/2006/relationships/tags" Target="../tags/tag562.xml"/><Relationship Id="rId5" Type="http://schemas.openxmlformats.org/officeDocument/2006/relationships/tags" Target="../tags/tag561.xml"/><Relationship Id="rId4" Type="http://schemas.openxmlformats.org/officeDocument/2006/relationships/image" Target="../media/image3.png"/><Relationship Id="rId3" Type="http://schemas.openxmlformats.org/officeDocument/2006/relationships/tags" Target="../tags/tag560.xml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565.xml"/><Relationship Id="rId1" Type="http://schemas.openxmlformats.org/officeDocument/2006/relationships/tags" Target="../tags/tag559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tags" Target="../tags/tag571.xml"/><Relationship Id="rId7" Type="http://schemas.openxmlformats.org/officeDocument/2006/relationships/tags" Target="../tags/tag570.xml"/><Relationship Id="rId6" Type="http://schemas.openxmlformats.org/officeDocument/2006/relationships/tags" Target="../tags/tag569.xml"/><Relationship Id="rId5" Type="http://schemas.openxmlformats.org/officeDocument/2006/relationships/tags" Target="../tags/tag568.xml"/><Relationship Id="rId4" Type="http://schemas.openxmlformats.org/officeDocument/2006/relationships/image" Target="../media/image3.png"/><Relationship Id="rId3" Type="http://schemas.openxmlformats.org/officeDocument/2006/relationships/tags" Target="../tags/tag567.xml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572.xml"/><Relationship Id="rId1" Type="http://schemas.openxmlformats.org/officeDocument/2006/relationships/tags" Target="../tags/tag566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579.xml"/><Relationship Id="rId8" Type="http://schemas.openxmlformats.org/officeDocument/2006/relationships/tags" Target="../tags/tag578.xml"/><Relationship Id="rId7" Type="http://schemas.openxmlformats.org/officeDocument/2006/relationships/tags" Target="../tags/tag577.xml"/><Relationship Id="rId6" Type="http://schemas.openxmlformats.org/officeDocument/2006/relationships/tags" Target="../tags/tag576.xml"/><Relationship Id="rId5" Type="http://schemas.openxmlformats.org/officeDocument/2006/relationships/tags" Target="../tags/tag575.xml"/><Relationship Id="rId4" Type="http://schemas.openxmlformats.org/officeDocument/2006/relationships/image" Target="../media/image3.png"/><Relationship Id="rId3" Type="http://schemas.openxmlformats.org/officeDocument/2006/relationships/tags" Target="../tags/tag574.xml"/><Relationship Id="rId2" Type="http://schemas.openxmlformats.org/officeDocument/2006/relationships/image" Target="../media/image2.png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583.xml"/><Relationship Id="rId16" Type="http://schemas.openxmlformats.org/officeDocument/2006/relationships/image" Target="../media/image60.png"/><Relationship Id="rId15" Type="http://schemas.openxmlformats.org/officeDocument/2006/relationships/tags" Target="../tags/tag582.xml"/><Relationship Id="rId14" Type="http://schemas.openxmlformats.org/officeDocument/2006/relationships/image" Target="../media/image59.png"/><Relationship Id="rId13" Type="http://schemas.openxmlformats.org/officeDocument/2006/relationships/tags" Target="../tags/tag581.xml"/><Relationship Id="rId12" Type="http://schemas.openxmlformats.org/officeDocument/2006/relationships/image" Target="../media/image58.png"/><Relationship Id="rId11" Type="http://schemas.openxmlformats.org/officeDocument/2006/relationships/tags" Target="../tags/tag580.xml"/><Relationship Id="rId10" Type="http://schemas.openxmlformats.org/officeDocument/2006/relationships/image" Target="../media/image57.png"/><Relationship Id="rId1" Type="http://schemas.openxmlformats.org/officeDocument/2006/relationships/tags" Target="../tags/tag573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1.png"/><Relationship Id="rId8" Type="http://schemas.openxmlformats.org/officeDocument/2006/relationships/tags" Target="../tags/tag589.xml"/><Relationship Id="rId7" Type="http://schemas.openxmlformats.org/officeDocument/2006/relationships/tags" Target="../tags/tag588.xml"/><Relationship Id="rId6" Type="http://schemas.openxmlformats.org/officeDocument/2006/relationships/tags" Target="../tags/tag587.xml"/><Relationship Id="rId5" Type="http://schemas.openxmlformats.org/officeDocument/2006/relationships/tags" Target="../tags/tag586.xml"/><Relationship Id="rId4" Type="http://schemas.openxmlformats.org/officeDocument/2006/relationships/image" Target="../media/image3.png"/><Relationship Id="rId3" Type="http://schemas.openxmlformats.org/officeDocument/2006/relationships/tags" Target="../tags/tag585.xml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590.xml"/><Relationship Id="rId12" Type="http://schemas.openxmlformats.org/officeDocument/2006/relationships/image" Target="../media/image64.png"/><Relationship Id="rId11" Type="http://schemas.openxmlformats.org/officeDocument/2006/relationships/image" Target="../media/image63.png"/><Relationship Id="rId10" Type="http://schemas.openxmlformats.org/officeDocument/2006/relationships/image" Target="../media/image62.png"/><Relationship Id="rId1" Type="http://schemas.openxmlformats.org/officeDocument/2006/relationships/tags" Target="../tags/tag584.xml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png"/><Relationship Id="rId8" Type="http://schemas.openxmlformats.org/officeDocument/2006/relationships/tags" Target="../tags/tag596.xml"/><Relationship Id="rId7" Type="http://schemas.openxmlformats.org/officeDocument/2006/relationships/tags" Target="../tags/tag595.xml"/><Relationship Id="rId6" Type="http://schemas.openxmlformats.org/officeDocument/2006/relationships/tags" Target="../tags/tag594.xml"/><Relationship Id="rId5" Type="http://schemas.openxmlformats.org/officeDocument/2006/relationships/tags" Target="../tags/tag593.xml"/><Relationship Id="rId4" Type="http://schemas.openxmlformats.org/officeDocument/2006/relationships/image" Target="../media/image3.png"/><Relationship Id="rId3" Type="http://schemas.openxmlformats.org/officeDocument/2006/relationships/tags" Target="../tags/tag592.xml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597.xml"/><Relationship Id="rId11" Type="http://schemas.openxmlformats.org/officeDocument/2006/relationships/image" Target="../media/image67.png"/><Relationship Id="rId10" Type="http://schemas.openxmlformats.org/officeDocument/2006/relationships/image" Target="../media/image66.png"/><Relationship Id="rId1" Type="http://schemas.openxmlformats.org/officeDocument/2006/relationships/tags" Target="../tags/tag591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600.xml"/><Relationship Id="rId2" Type="http://schemas.openxmlformats.org/officeDocument/2006/relationships/tags" Target="../tags/tag599.xml"/><Relationship Id="rId1" Type="http://schemas.openxmlformats.org/officeDocument/2006/relationships/tags" Target="../tags/tag598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605.xml"/><Relationship Id="rId7" Type="http://schemas.openxmlformats.org/officeDocument/2006/relationships/image" Target="../media/image68.png"/><Relationship Id="rId6" Type="http://schemas.openxmlformats.org/officeDocument/2006/relationships/tags" Target="../tags/tag604.xml"/><Relationship Id="rId5" Type="http://schemas.openxmlformats.org/officeDocument/2006/relationships/tags" Target="../tags/tag603.xml"/><Relationship Id="rId4" Type="http://schemas.openxmlformats.org/officeDocument/2006/relationships/image" Target="../media/image3.png"/><Relationship Id="rId3" Type="http://schemas.openxmlformats.org/officeDocument/2006/relationships/tags" Target="../tags/tag602.xml"/><Relationship Id="rId2" Type="http://schemas.openxmlformats.org/officeDocument/2006/relationships/image" Target="../media/image2.png"/><Relationship Id="rId1" Type="http://schemas.openxmlformats.org/officeDocument/2006/relationships/tags" Target="../tags/tag601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610.xml"/><Relationship Id="rId7" Type="http://schemas.openxmlformats.org/officeDocument/2006/relationships/image" Target="../media/image69.png"/><Relationship Id="rId6" Type="http://schemas.openxmlformats.org/officeDocument/2006/relationships/tags" Target="../tags/tag609.xml"/><Relationship Id="rId5" Type="http://schemas.openxmlformats.org/officeDocument/2006/relationships/tags" Target="../tags/tag608.xml"/><Relationship Id="rId4" Type="http://schemas.openxmlformats.org/officeDocument/2006/relationships/image" Target="../media/image3.png"/><Relationship Id="rId3" Type="http://schemas.openxmlformats.org/officeDocument/2006/relationships/tags" Target="../tags/tag607.xml"/><Relationship Id="rId2" Type="http://schemas.openxmlformats.org/officeDocument/2006/relationships/image" Target="../media/image2.png"/><Relationship Id="rId1" Type="http://schemas.openxmlformats.org/officeDocument/2006/relationships/tags" Target="../tags/tag606.xml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615.xml"/><Relationship Id="rId7" Type="http://schemas.openxmlformats.org/officeDocument/2006/relationships/image" Target="../media/image70.png"/><Relationship Id="rId6" Type="http://schemas.openxmlformats.org/officeDocument/2006/relationships/tags" Target="../tags/tag614.xml"/><Relationship Id="rId5" Type="http://schemas.openxmlformats.org/officeDocument/2006/relationships/tags" Target="../tags/tag613.xml"/><Relationship Id="rId4" Type="http://schemas.openxmlformats.org/officeDocument/2006/relationships/image" Target="../media/image3.png"/><Relationship Id="rId3" Type="http://schemas.openxmlformats.org/officeDocument/2006/relationships/tags" Target="../tags/tag612.xml"/><Relationship Id="rId2" Type="http://schemas.openxmlformats.org/officeDocument/2006/relationships/image" Target="../media/image2.png"/><Relationship Id="rId1" Type="http://schemas.openxmlformats.org/officeDocument/2006/relationships/tags" Target="../tags/tag6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617.xml"/><Relationship Id="rId1" Type="http://schemas.openxmlformats.org/officeDocument/2006/relationships/tags" Target="../tags/tag6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1"/>
            </p:custDataLst>
          </p:nvPr>
        </p:nvSpPr>
        <p:spPr>
          <a:xfrm>
            <a:off x="1866476" y="1223081"/>
            <a:ext cx="8368467" cy="1619129"/>
          </a:xfrm>
        </p:spPr>
        <p:txBody>
          <a:bodyPr anchor="ctr">
            <a:norm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物流信息云服务平台</a:t>
            </a:r>
            <a:endParaRPr lang="zh-CN" altLang="en-US" dirty="0">
              <a:solidFill>
                <a:schemeClr val="accent1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402595" y="3024235"/>
            <a:ext cx="353568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accent1"/>
                </a:solidFill>
                <a:latin typeface="+mn-ea"/>
                <a:sym typeface="+mn-ea"/>
              </a:rPr>
              <a:t>整体</a:t>
            </a:r>
            <a:r>
              <a:rPr lang="zh-CN" altLang="en-US" sz="4400" dirty="0">
                <a:solidFill>
                  <a:schemeClr val="accent1"/>
                </a:solidFill>
                <a:latin typeface="+mn-ea"/>
                <a:sym typeface="+mn-ea"/>
              </a:rPr>
              <a:t>优化方案</a:t>
            </a:r>
            <a:endParaRPr lang="zh-CN" altLang="en-US" sz="4400" dirty="0"/>
          </a:p>
        </p:txBody>
      </p:sp>
      <p:sp>
        <p:nvSpPr>
          <p:cNvPr id="4" name="文本框 3"/>
          <p:cNvSpPr txBox="1"/>
          <p:nvPr/>
        </p:nvSpPr>
        <p:spPr>
          <a:xfrm>
            <a:off x="4597400" y="4881880"/>
            <a:ext cx="3872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杭州小针智能科技有限</a:t>
            </a:r>
            <a:r>
              <a:rPr lang="zh-CN" altLang="en-US"/>
              <a:t>公司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3"/>
            <p:custDataLst>
              <p:tags r:id="rId1"/>
            </p:custDataLst>
          </p:nvPr>
        </p:nvSpPr>
        <p:spPr>
          <a:xfrm>
            <a:off x="4002846" y="3675837"/>
            <a:ext cx="6857365" cy="657370"/>
          </a:xfrm>
        </p:spPr>
        <p:txBody>
          <a:bodyPr>
            <a:noAutofit/>
          </a:bodyPr>
          <a:lstStyle/>
          <a:p>
            <a:pPr algn="ctr"/>
            <a:r>
              <a:rPr lang="zh-CN" altLang="en-US" sz="4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微软雅黑" panose="020B0503020204020204" charset="-122"/>
                <a:ea typeface="微软雅黑" panose="020B0503020204020204" charset="-122"/>
              </a:rPr>
              <a:t>多端联动</a:t>
            </a:r>
            <a:r>
              <a:rPr lang="en-US" altLang="zh-CN" sz="4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sz="4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微软雅黑" panose="020B0503020204020204" charset="-122"/>
                <a:ea typeface="微软雅黑" panose="020B0503020204020204" charset="-122"/>
              </a:rPr>
              <a:t>实时互动</a:t>
            </a:r>
            <a:endParaRPr sz="40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3587710" y="2000885"/>
            <a:ext cx="7791490" cy="1463675"/>
          </a:xfrm>
        </p:spPr>
        <p:txBody>
          <a:bodyPr anchor="ctr">
            <a:normAutofit/>
          </a:bodyPr>
          <a:lstStyle/>
          <a:p>
            <a:r>
              <a:rPr lang="zh-CN" altLang="en-US" b="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rPr>
              <a:t>打通内外多个管理板块</a:t>
            </a:r>
            <a:endParaRPr lang="zh-CN" altLang="en-US" b="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1" name="自由: 形状 32"/>
          <p:cNvSpPr/>
          <p:nvPr>
            <p:custDataLst>
              <p:tags r:id="rId5"/>
            </p:custDataLst>
          </p:nvPr>
        </p:nvSpPr>
        <p:spPr>
          <a:xfrm rot="16200000">
            <a:off x="152759" y="-122879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6"/>
            </p:custDataLst>
          </p:nvPr>
        </p:nvSpPr>
        <p:spPr>
          <a:xfrm rot="16200000">
            <a:off x="6605" y="172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: 圆角 2"/>
          <p:cNvSpPr/>
          <p:nvPr>
            <p:custDataLst>
              <p:tags r:id="rId7"/>
            </p:custDataLst>
          </p:nvPr>
        </p:nvSpPr>
        <p:spPr>
          <a:xfrm>
            <a:off x="6474794" y="752487"/>
            <a:ext cx="1683327" cy="483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门店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B</a:t>
            </a:r>
            <a:endParaRPr lang="zh-CN" altLang="en-US" sz="1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矩形: 圆角 3"/>
          <p:cNvSpPr/>
          <p:nvPr>
            <p:custDataLst>
              <p:tags r:id="rId8"/>
            </p:custDataLst>
          </p:nvPr>
        </p:nvSpPr>
        <p:spPr>
          <a:xfrm>
            <a:off x="5377648" y="1444907"/>
            <a:ext cx="1683327" cy="483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门店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N</a:t>
            </a:r>
            <a:endParaRPr lang="zh-CN" altLang="en-US" sz="1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: 圆角 5"/>
          <p:cNvSpPr/>
          <p:nvPr>
            <p:custDataLst>
              <p:tags r:id="rId9"/>
            </p:custDataLst>
          </p:nvPr>
        </p:nvSpPr>
        <p:spPr>
          <a:xfrm>
            <a:off x="5428165" y="4991645"/>
            <a:ext cx="1683327" cy="483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供货商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A</a:t>
            </a:r>
            <a:endParaRPr lang="zh-CN" altLang="en-US" sz="1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矩形: 圆角 6"/>
          <p:cNvSpPr/>
          <p:nvPr>
            <p:custDataLst>
              <p:tags r:id="rId10"/>
            </p:custDataLst>
          </p:nvPr>
        </p:nvSpPr>
        <p:spPr>
          <a:xfrm>
            <a:off x="8938788" y="2647427"/>
            <a:ext cx="1683327" cy="483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客户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A</a:t>
            </a:r>
            <a:endParaRPr lang="en-US" altLang="zh-CN" sz="1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5" name="矩形: 圆角 7"/>
          <p:cNvSpPr/>
          <p:nvPr>
            <p:custDataLst>
              <p:tags r:id="rId11"/>
            </p:custDataLst>
          </p:nvPr>
        </p:nvSpPr>
        <p:spPr>
          <a:xfrm>
            <a:off x="4338401" y="5772049"/>
            <a:ext cx="1683327" cy="483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供货商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B</a:t>
            </a:r>
            <a:endParaRPr lang="zh-CN" altLang="en-US" sz="1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7" name="矩形: 圆角 8"/>
          <p:cNvSpPr/>
          <p:nvPr>
            <p:custDataLst>
              <p:tags r:id="rId12"/>
            </p:custDataLst>
          </p:nvPr>
        </p:nvSpPr>
        <p:spPr>
          <a:xfrm>
            <a:off x="6464961" y="5784532"/>
            <a:ext cx="1683327" cy="483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供货商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N</a:t>
            </a:r>
            <a:endParaRPr lang="zh-CN" altLang="en-US" sz="1200" dirty="0"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29" name="表格 28"/>
          <p:cNvGraphicFramePr>
            <a:graphicFrameLocks noGrp="1"/>
          </p:cNvGraphicFramePr>
          <p:nvPr>
            <p:custDataLst>
              <p:tags r:id="rId13"/>
            </p:custDataLst>
          </p:nvPr>
        </p:nvGraphicFramePr>
        <p:xfrm>
          <a:off x="4330700" y="660400"/>
          <a:ext cx="3962400" cy="1358900"/>
        </p:xfrm>
        <a:graphic>
          <a:graphicData uri="http://schemas.openxmlformats.org/drawingml/2006/table">
            <a:tbl>
              <a:tblPr/>
              <a:tblGrid>
                <a:gridCol w="3962400"/>
              </a:tblGrid>
              <a:tr h="13589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solidFill>
                        <a:schemeClr val="accent1"/>
                      </a:solidFill>
                      <a:prstDash val="dash"/>
                    </a:lnL>
                    <a:lnR w="12700" cmpd="sng">
                      <a:solidFill>
                        <a:schemeClr val="accent1"/>
                      </a:solidFill>
                      <a:prstDash val="dash"/>
                    </a:lnR>
                    <a:lnT w="12700" cmpd="sng">
                      <a:solidFill>
                        <a:schemeClr val="accent1"/>
                      </a:solidFill>
                      <a:prstDash val="dash"/>
                    </a:lnT>
                    <a:lnB w="12700" cmpd="sng">
                      <a:solidFill>
                        <a:schemeClr val="accent1"/>
                      </a:solidFill>
                      <a:prstDash val="dash"/>
                    </a:lnB>
                  </a:tcPr>
                </a:tc>
              </a:tr>
            </a:tbl>
          </a:graphicData>
        </a:graphic>
      </p:graphicFrame>
      <p:graphicFrame>
        <p:nvGraphicFramePr>
          <p:cNvPr id="31" name="表格 30"/>
          <p:cNvGraphicFramePr>
            <a:graphicFrameLocks noGrp="1"/>
          </p:cNvGraphicFramePr>
          <p:nvPr>
            <p:custDataLst>
              <p:tags r:id="rId14"/>
            </p:custDataLst>
          </p:nvPr>
        </p:nvGraphicFramePr>
        <p:xfrm>
          <a:off x="4123262" y="4837203"/>
          <a:ext cx="4205175" cy="1647695"/>
        </p:xfrm>
        <a:graphic>
          <a:graphicData uri="http://schemas.openxmlformats.org/drawingml/2006/table">
            <a:tbl>
              <a:tblPr/>
              <a:tblGrid>
                <a:gridCol w="4205175"/>
              </a:tblGrid>
              <a:tr h="164769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solidFill>
                        <a:schemeClr val="accent1"/>
                      </a:solidFill>
                      <a:prstDash val="dash"/>
                    </a:lnL>
                    <a:lnR w="12700" cmpd="sng">
                      <a:solidFill>
                        <a:schemeClr val="accent1"/>
                      </a:solidFill>
                      <a:prstDash val="dash"/>
                    </a:lnR>
                    <a:lnT w="12700" cmpd="sng">
                      <a:solidFill>
                        <a:schemeClr val="accent1"/>
                      </a:solidFill>
                      <a:prstDash val="dash"/>
                    </a:lnT>
                    <a:lnB w="12700" cmpd="sng">
                      <a:solidFill>
                        <a:schemeClr val="accent1"/>
                      </a:solidFill>
                      <a:prstDash val="dash"/>
                    </a:lnB>
                  </a:tcPr>
                </a:tc>
              </a:tr>
            </a:tbl>
          </a:graphicData>
        </a:graphic>
      </p:graphicFrame>
      <p:sp>
        <p:nvSpPr>
          <p:cNvPr id="33" name="椭圆 32"/>
          <p:cNvSpPr/>
          <p:nvPr>
            <p:custDataLst>
              <p:tags r:id="rId15"/>
            </p:custDataLst>
          </p:nvPr>
        </p:nvSpPr>
        <p:spPr>
          <a:xfrm>
            <a:off x="4972834" y="2707389"/>
            <a:ext cx="2505205" cy="14557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  <a:sym typeface="+mn-ea"/>
              </a:rPr>
              <a:t>物流信息云服务平台</a:t>
            </a:r>
            <a:endParaRPr lang="zh-CN" alt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箭头: 下 12"/>
          <p:cNvSpPr/>
          <p:nvPr>
            <p:custDataLst>
              <p:tags r:id="rId16"/>
            </p:custDataLst>
          </p:nvPr>
        </p:nvSpPr>
        <p:spPr>
          <a:xfrm>
            <a:off x="6031561" y="2160160"/>
            <a:ext cx="375502" cy="5472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箭头: 上 13"/>
          <p:cNvSpPr/>
          <p:nvPr>
            <p:custDataLst>
              <p:tags r:id="rId17"/>
            </p:custDataLst>
          </p:nvPr>
        </p:nvSpPr>
        <p:spPr>
          <a:xfrm>
            <a:off x="6031561" y="4163137"/>
            <a:ext cx="375503" cy="67406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: 圆角 14"/>
          <p:cNvSpPr/>
          <p:nvPr>
            <p:custDataLst>
              <p:tags r:id="rId18"/>
            </p:custDataLst>
          </p:nvPr>
        </p:nvSpPr>
        <p:spPr>
          <a:xfrm>
            <a:off x="8961537" y="3344426"/>
            <a:ext cx="1683327" cy="483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客户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B</a:t>
            </a:r>
            <a:endParaRPr lang="en-US" altLang="zh-CN" sz="1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7" name="矩形: 圆角 15"/>
          <p:cNvSpPr/>
          <p:nvPr>
            <p:custDataLst>
              <p:tags r:id="rId19"/>
            </p:custDataLst>
          </p:nvPr>
        </p:nvSpPr>
        <p:spPr>
          <a:xfrm>
            <a:off x="8961537" y="4037937"/>
            <a:ext cx="1683327" cy="483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客户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N</a:t>
            </a:r>
            <a:endParaRPr lang="en-US" altLang="zh-CN" sz="1200" dirty="0"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38" name="表格 37"/>
          <p:cNvGraphicFramePr>
            <a:graphicFrameLocks noGrp="1"/>
          </p:cNvGraphicFramePr>
          <p:nvPr>
            <p:custDataLst>
              <p:tags r:id="rId20"/>
            </p:custDataLst>
          </p:nvPr>
        </p:nvGraphicFramePr>
        <p:xfrm>
          <a:off x="8737713" y="2540092"/>
          <a:ext cx="2132058" cy="2091846"/>
        </p:xfrm>
        <a:graphic>
          <a:graphicData uri="http://schemas.openxmlformats.org/drawingml/2006/table">
            <a:tbl>
              <a:tblPr/>
              <a:tblGrid>
                <a:gridCol w="2132058"/>
              </a:tblGrid>
              <a:tr h="20916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solidFill>
                        <a:schemeClr val="accent1"/>
                      </a:solidFill>
                      <a:prstDash val="dash"/>
                    </a:lnL>
                    <a:lnR w="12700" cmpd="sng">
                      <a:solidFill>
                        <a:schemeClr val="accent1"/>
                      </a:solidFill>
                      <a:prstDash val="dash"/>
                    </a:lnR>
                    <a:lnT w="12700" cmpd="sng">
                      <a:solidFill>
                        <a:schemeClr val="accent1"/>
                      </a:solidFill>
                      <a:prstDash val="dash"/>
                    </a:lnT>
                    <a:lnB w="12700" cmpd="sng">
                      <a:solidFill>
                        <a:schemeClr val="accent1"/>
                      </a:solidFill>
                      <a:prstDash val="dash"/>
                    </a:lnB>
                  </a:tcPr>
                </a:tc>
              </a:tr>
            </a:tbl>
          </a:graphicData>
        </a:graphic>
      </p:graphicFrame>
      <p:sp>
        <p:nvSpPr>
          <p:cNvPr id="39" name="箭头: 右 17"/>
          <p:cNvSpPr/>
          <p:nvPr>
            <p:custDataLst>
              <p:tags r:id="rId21"/>
            </p:custDataLst>
          </p:nvPr>
        </p:nvSpPr>
        <p:spPr>
          <a:xfrm>
            <a:off x="3633093" y="3388290"/>
            <a:ext cx="1317820" cy="197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箭头: 左 18"/>
          <p:cNvSpPr/>
          <p:nvPr>
            <p:custDataLst>
              <p:tags r:id="rId22"/>
            </p:custDataLst>
          </p:nvPr>
        </p:nvSpPr>
        <p:spPr>
          <a:xfrm>
            <a:off x="7478039" y="3388290"/>
            <a:ext cx="1246339" cy="1977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: 圆角 19"/>
          <p:cNvSpPr/>
          <p:nvPr>
            <p:custDataLst>
              <p:tags r:id="rId23"/>
            </p:custDataLst>
          </p:nvPr>
        </p:nvSpPr>
        <p:spPr>
          <a:xfrm>
            <a:off x="1748971" y="2647427"/>
            <a:ext cx="1683327" cy="483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客商管理</a:t>
            </a:r>
            <a:endParaRPr lang="zh-CN" altLang="en-US" sz="1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2" name="矩形: 圆角 20"/>
          <p:cNvSpPr/>
          <p:nvPr>
            <p:custDataLst>
              <p:tags r:id="rId24"/>
            </p:custDataLst>
          </p:nvPr>
        </p:nvSpPr>
        <p:spPr>
          <a:xfrm>
            <a:off x="1748971" y="3344426"/>
            <a:ext cx="1683327" cy="483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商品库管理</a:t>
            </a:r>
            <a:endParaRPr lang="zh-CN" altLang="en-US" sz="1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3" name="矩形: 圆角 21"/>
          <p:cNvSpPr/>
          <p:nvPr>
            <p:custDataLst>
              <p:tags r:id="rId25"/>
            </p:custDataLst>
          </p:nvPr>
        </p:nvSpPr>
        <p:spPr>
          <a:xfrm>
            <a:off x="1736865" y="4037937"/>
            <a:ext cx="1683327" cy="483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价格管理</a:t>
            </a:r>
            <a:endParaRPr lang="zh-CN" altLang="en-US" sz="1200" dirty="0"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44" name="表格 43"/>
          <p:cNvGraphicFramePr>
            <a:graphicFrameLocks noGrp="1"/>
          </p:cNvGraphicFramePr>
          <p:nvPr>
            <p:custDataLst>
              <p:tags r:id="rId26"/>
            </p:custDataLst>
          </p:nvPr>
        </p:nvGraphicFramePr>
        <p:xfrm>
          <a:off x="1478810" y="2540092"/>
          <a:ext cx="2132058" cy="2091846"/>
        </p:xfrm>
        <a:graphic>
          <a:graphicData uri="http://schemas.openxmlformats.org/drawingml/2006/table">
            <a:tbl>
              <a:tblPr/>
              <a:tblGrid>
                <a:gridCol w="2132058"/>
              </a:tblGrid>
              <a:tr h="20916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solidFill>
                        <a:schemeClr val="accent1"/>
                      </a:solidFill>
                      <a:prstDash val="dash"/>
                    </a:lnL>
                    <a:lnR w="12700" cmpd="sng">
                      <a:solidFill>
                        <a:schemeClr val="accent1"/>
                      </a:solidFill>
                      <a:prstDash val="dash"/>
                    </a:lnR>
                    <a:lnT w="12700" cmpd="sng">
                      <a:solidFill>
                        <a:schemeClr val="accent1"/>
                      </a:solidFill>
                      <a:prstDash val="dash"/>
                    </a:lnT>
                    <a:lnB w="12700" cmpd="sng">
                      <a:solidFill>
                        <a:schemeClr val="accent1"/>
                      </a:solidFill>
                      <a:prstDash val="dash"/>
                    </a:lnB>
                  </a:tcPr>
                </a:tc>
              </a:tr>
            </a:tbl>
          </a:graphicData>
        </a:graphic>
      </p:graphicFrame>
      <p:sp>
        <p:nvSpPr>
          <p:cNvPr id="47" name="文本框 46"/>
          <p:cNvSpPr txBox="1"/>
          <p:nvPr>
            <p:custDataLst>
              <p:tags r:id="rId27"/>
            </p:custDataLst>
          </p:nvPr>
        </p:nvSpPr>
        <p:spPr>
          <a:xfrm>
            <a:off x="979170" y="148590"/>
            <a:ext cx="4858385" cy="4838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一个平台 多个角色 多方协同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: 圆角 2"/>
          <p:cNvSpPr/>
          <p:nvPr>
            <p:custDataLst>
              <p:tags r:id="rId28"/>
            </p:custDataLst>
          </p:nvPr>
        </p:nvSpPr>
        <p:spPr>
          <a:xfrm>
            <a:off x="4498674" y="752487"/>
            <a:ext cx="1683327" cy="483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门店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A</a:t>
            </a:r>
            <a:endParaRPr lang="en-US" altLang="zh-CN" sz="12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2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6000">
              <a:schemeClr val="tx2">
                <a:lumMod val="7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 idx="2"/>
            <p:custDataLst>
              <p:tags r:id="rId1"/>
            </p:custDataLst>
          </p:nvPr>
        </p:nvSpPr>
        <p:spPr>
          <a:xfrm>
            <a:off x="3839768" y="2874515"/>
            <a:ext cx="6858000" cy="1463675"/>
          </a:xfrm>
        </p:spPr>
        <p:txBody>
          <a:bodyPr anchor="ctr">
            <a:normAutofit/>
          </a:bodyPr>
          <a:lstStyle/>
          <a:p>
            <a:r>
              <a:rPr lang="zh-CN" altLang="en-US" sz="6000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基础</a:t>
            </a:r>
            <a:r>
              <a:rPr lang="zh-CN" altLang="en-US" sz="6000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数据</a:t>
            </a:r>
            <a:endParaRPr lang="zh-CN" altLang="en-US" sz="6000" dirty="0">
              <a:solidFill>
                <a:schemeClr val="accent1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2"/>
            </p:custDataLst>
          </p:nvPr>
        </p:nvSpPr>
        <p:spPr>
          <a:xfrm>
            <a:off x="3898045" y="1758723"/>
            <a:ext cx="3725837" cy="8272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00"/>
            <a:r>
              <a:rPr lang="zh-CN" altLang="en-US" sz="2400" b="1" spc="200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rPr>
              <a:t>第一部分</a:t>
            </a:r>
            <a:endParaRPr lang="zh-CN" altLang="en-US" sz="2400" b="1" spc="200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6000">
              <a:schemeClr val="tx2">
                <a:lumMod val="7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graphicFrame>
        <p:nvGraphicFramePr>
          <p:cNvPr id="5" name="图表 4"/>
          <p:cNvGraphicFramePr/>
          <p:nvPr>
            <p:custDataLst>
              <p:tags r:id="rId10"/>
            </p:custDataLst>
          </p:nvPr>
        </p:nvGraphicFramePr>
        <p:xfrm>
          <a:off x="7367106" y="2660223"/>
          <a:ext cx="3062769" cy="2011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5" name="文本框 11"/>
          <p:cNvSpPr txBox="1"/>
          <p:nvPr>
            <p:custDataLst>
              <p:tags r:id="rId11"/>
            </p:custDataLst>
          </p:nvPr>
        </p:nvSpPr>
        <p:spPr>
          <a:xfrm>
            <a:off x="1045408" y="387312"/>
            <a:ext cx="4491014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</a:rPr>
              <a:t>统一化、标准化、集团化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9" name="图表 18"/>
          <p:cNvGraphicFramePr/>
          <p:nvPr>
            <p:custDataLst>
              <p:tags r:id="rId12"/>
            </p:custDataLst>
          </p:nvPr>
        </p:nvGraphicFramePr>
        <p:xfrm>
          <a:off x="5919719" y="2621202"/>
          <a:ext cx="2920038" cy="2051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图表 20"/>
          <p:cNvGraphicFramePr/>
          <p:nvPr>
            <p:custDataLst>
              <p:tags r:id="rId13"/>
            </p:custDataLst>
          </p:nvPr>
        </p:nvGraphicFramePr>
        <p:xfrm>
          <a:off x="4383956" y="2648299"/>
          <a:ext cx="2978127" cy="2011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图表 22"/>
          <p:cNvGraphicFramePr/>
          <p:nvPr>
            <p:custDataLst>
              <p:tags r:id="rId14"/>
            </p:custDataLst>
          </p:nvPr>
        </p:nvGraphicFramePr>
        <p:xfrm>
          <a:off x="2906282" y="2621202"/>
          <a:ext cx="2929558" cy="2011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图表 24"/>
          <p:cNvGraphicFramePr/>
          <p:nvPr>
            <p:custDataLst>
              <p:tags r:id="rId15"/>
            </p:custDataLst>
          </p:nvPr>
        </p:nvGraphicFramePr>
        <p:xfrm>
          <a:off x="1316164" y="2660223"/>
          <a:ext cx="3121914" cy="2011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椭圆 26"/>
          <p:cNvSpPr/>
          <p:nvPr>
            <p:custDataLst>
              <p:tags r:id="rId16"/>
            </p:custDataLst>
          </p:nvPr>
        </p:nvSpPr>
        <p:spPr>
          <a:xfrm>
            <a:off x="2459443" y="3173333"/>
            <a:ext cx="907120" cy="907120"/>
          </a:xfrm>
          <a:prstGeom prst="ellipse">
            <a:avLst/>
          </a:prstGeom>
          <a:solidFill>
            <a:srgbClr val="1CAE9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25805">
              <a:defRPr/>
            </a:pPr>
            <a:endParaRPr lang="zh-CN" altLang="en-US" sz="1200" b="1" kern="0"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9" name="椭圆 28"/>
          <p:cNvSpPr/>
          <p:nvPr>
            <p:custDataLst>
              <p:tags r:id="rId17"/>
            </p:custDataLst>
          </p:nvPr>
        </p:nvSpPr>
        <p:spPr>
          <a:xfrm>
            <a:off x="3940280" y="3173333"/>
            <a:ext cx="907120" cy="907120"/>
          </a:xfrm>
          <a:prstGeom prst="ellipse">
            <a:avLst/>
          </a:prstGeom>
          <a:solidFill>
            <a:srgbClr val="AAC6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25805">
              <a:defRPr/>
            </a:pPr>
            <a:endParaRPr lang="zh-CN" altLang="en-US" sz="1200" b="1" kern="0"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1" name="椭圆 30"/>
          <p:cNvSpPr/>
          <p:nvPr>
            <p:custDataLst>
              <p:tags r:id="rId18"/>
            </p:custDataLst>
          </p:nvPr>
        </p:nvSpPr>
        <p:spPr>
          <a:xfrm>
            <a:off x="5444269" y="3200430"/>
            <a:ext cx="907120" cy="907120"/>
          </a:xfrm>
          <a:prstGeom prst="ellipse">
            <a:avLst/>
          </a:prstGeom>
          <a:solidFill>
            <a:srgbClr val="F8AA3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25805">
              <a:defRPr/>
            </a:pPr>
            <a:endParaRPr lang="zh-CN" altLang="en-US" sz="1200" b="1" kern="0"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3" name="椭圆 32"/>
          <p:cNvSpPr/>
          <p:nvPr>
            <p:custDataLst>
              <p:tags r:id="rId19"/>
            </p:custDataLst>
          </p:nvPr>
        </p:nvSpPr>
        <p:spPr>
          <a:xfrm>
            <a:off x="6949373" y="3212354"/>
            <a:ext cx="907120" cy="907120"/>
          </a:xfrm>
          <a:prstGeom prst="ellipse">
            <a:avLst/>
          </a:prstGeom>
          <a:solidFill>
            <a:srgbClr val="CB4D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25805">
              <a:defRPr/>
            </a:pPr>
            <a:endParaRPr lang="zh-CN" altLang="en-US" sz="1200" b="1" kern="0"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4" name="椭圆 33"/>
          <p:cNvSpPr/>
          <p:nvPr>
            <p:custDataLst>
              <p:tags r:id="rId20"/>
            </p:custDataLst>
          </p:nvPr>
        </p:nvSpPr>
        <p:spPr>
          <a:xfrm>
            <a:off x="8399452" y="3212354"/>
            <a:ext cx="907120" cy="907120"/>
          </a:xfrm>
          <a:prstGeom prst="ellipse">
            <a:avLst/>
          </a:prstGeom>
          <a:solidFill>
            <a:srgbClr val="54687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25805">
              <a:defRPr/>
            </a:pPr>
            <a:endParaRPr lang="zh-CN" altLang="en-US" sz="1200" b="1" kern="0"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169000" y="3401667"/>
            <a:ext cx="467866" cy="453415"/>
            <a:chOff x="4122738" y="762001"/>
            <a:chExt cx="411163" cy="398463"/>
          </a:xfrm>
          <a:solidFill>
            <a:sysClr val="window" lastClr="FFFFFF"/>
          </a:solidFill>
        </p:grpSpPr>
        <p:sp>
          <p:nvSpPr>
            <p:cNvPr id="36" name="Freeform 73"/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>
              <a:off x="4122738" y="958851"/>
              <a:ext cx="107950" cy="179388"/>
            </a:xfrm>
            <a:custGeom>
              <a:avLst/>
              <a:gdLst>
                <a:gd name="T0" fmla="*/ 0 w 54"/>
                <a:gd name="T1" fmla="*/ 89 h 89"/>
                <a:gd name="T2" fmla="*/ 54 w 54"/>
                <a:gd name="T3" fmla="*/ 89 h 89"/>
                <a:gd name="T4" fmla="*/ 54 w 54"/>
                <a:gd name="T5" fmla="*/ 0 h 89"/>
                <a:gd name="T6" fmla="*/ 0 w 54"/>
                <a:gd name="T7" fmla="*/ 0 h 89"/>
                <a:gd name="T8" fmla="*/ 0 w 54"/>
                <a:gd name="T9" fmla="*/ 89 h 89"/>
                <a:gd name="T10" fmla="*/ 37 w 54"/>
                <a:gd name="T11" fmla="*/ 80 h 89"/>
                <a:gd name="T12" fmla="*/ 43 w 54"/>
                <a:gd name="T13" fmla="*/ 74 h 89"/>
                <a:gd name="T14" fmla="*/ 49 w 54"/>
                <a:gd name="T15" fmla="*/ 80 h 89"/>
                <a:gd name="T16" fmla="*/ 43 w 54"/>
                <a:gd name="T17" fmla="*/ 86 h 89"/>
                <a:gd name="T18" fmla="*/ 37 w 54"/>
                <a:gd name="T19" fmla="*/ 8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89">
                  <a:moveTo>
                    <a:pt x="0" y="89"/>
                  </a:moveTo>
                  <a:cubicBezTo>
                    <a:pt x="54" y="89"/>
                    <a:pt x="54" y="89"/>
                    <a:pt x="54" y="89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9"/>
                  </a:lnTo>
                  <a:close/>
                  <a:moveTo>
                    <a:pt x="37" y="80"/>
                  </a:moveTo>
                  <a:cubicBezTo>
                    <a:pt x="37" y="77"/>
                    <a:pt x="39" y="74"/>
                    <a:pt x="43" y="74"/>
                  </a:cubicBezTo>
                  <a:cubicBezTo>
                    <a:pt x="46" y="74"/>
                    <a:pt x="49" y="77"/>
                    <a:pt x="49" y="80"/>
                  </a:cubicBezTo>
                  <a:cubicBezTo>
                    <a:pt x="49" y="83"/>
                    <a:pt x="46" y="86"/>
                    <a:pt x="43" y="86"/>
                  </a:cubicBezTo>
                  <a:cubicBezTo>
                    <a:pt x="39" y="86"/>
                    <a:pt x="37" y="83"/>
                    <a:pt x="3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  <p:sp>
          <p:nvSpPr>
            <p:cNvPr id="37" name="Freeform 74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4249738" y="762001"/>
              <a:ext cx="284163" cy="398463"/>
            </a:xfrm>
            <a:custGeom>
              <a:avLst/>
              <a:gdLst>
                <a:gd name="T0" fmla="*/ 115 w 142"/>
                <a:gd name="T1" fmla="*/ 82 h 198"/>
                <a:gd name="T2" fmla="*/ 59 w 142"/>
                <a:gd name="T3" fmla="*/ 85 h 198"/>
                <a:gd name="T4" fmla="*/ 68 w 142"/>
                <a:gd name="T5" fmla="*/ 32 h 198"/>
                <a:gd name="T6" fmla="*/ 41 w 142"/>
                <a:gd name="T7" fmla="*/ 42 h 198"/>
                <a:gd name="T8" fmla="*/ 28 w 142"/>
                <a:gd name="T9" fmla="*/ 78 h 198"/>
                <a:gd name="T10" fmla="*/ 0 w 142"/>
                <a:gd name="T11" fmla="*/ 104 h 198"/>
                <a:gd name="T12" fmla="*/ 0 w 142"/>
                <a:gd name="T13" fmla="*/ 176 h 198"/>
                <a:gd name="T14" fmla="*/ 21 w 142"/>
                <a:gd name="T15" fmla="*/ 182 h 198"/>
                <a:gd name="T16" fmla="*/ 108 w 142"/>
                <a:gd name="T17" fmla="*/ 180 h 198"/>
                <a:gd name="T18" fmla="*/ 117 w 142"/>
                <a:gd name="T19" fmla="*/ 158 h 198"/>
                <a:gd name="T20" fmla="*/ 118 w 142"/>
                <a:gd name="T21" fmla="*/ 157 h 198"/>
                <a:gd name="T22" fmla="*/ 118 w 142"/>
                <a:gd name="T23" fmla="*/ 157 h 198"/>
                <a:gd name="T24" fmla="*/ 122 w 142"/>
                <a:gd name="T25" fmla="*/ 132 h 198"/>
                <a:gd name="T26" fmla="*/ 122 w 142"/>
                <a:gd name="T27" fmla="*/ 131 h 198"/>
                <a:gd name="T28" fmla="*/ 125 w 142"/>
                <a:gd name="T29" fmla="*/ 107 h 198"/>
                <a:gd name="T30" fmla="*/ 115 w 142"/>
                <a:gd name="T31" fmla="*/ 82 h 198"/>
                <a:gd name="T32" fmla="*/ 59 w 142"/>
                <a:gd name="T33" fmla="*/ 30 h 198"/>
                <a:gd name="T34" fmla="*/ 59 w 142"/>
                <a:gd name="T35" fmla="*/ 31 h 198"/>
                <a:gd name="T36" fmla="*/ 58 w 142"/>
                <a:gd name="T37" fmla="*/ 36 h 198"/>
                <a:gd name="T38" fmla="*/ 52 w 142"/>
                <a:gd name="T39" fmla="*/ 40 h 198"/>
                <a:gd name="T40" fmla="*/ 48 w 142"/>
                <a:gd name="T41" fmla="*/ 40 h 198"/>
                <a:gd name="T42" fmla="*/ 44 w 142"/>
                <a:gd name="T43" fmla="*/ 34 h 198"/>
                <a:gd name="T44" fmla="*/ 45 w 142"/>
                <a:gd name="T45" fmla="*/ 28 h 198"/>
                <a:gd name="T46" fmla="*/ 45 w 142"/>
                <a:gd name="T47" fmla="*/ 27 h 198"/>
                <a:gd name="T48" fmla="*/ 51 w 142"/>
                <a:gd name="T49" fmla="*/ 24 h 198"/>
                <a:gd name="T50" fmla="*/ 55 w 142"/>
                <a:gd name="T51" fmla="*/ 25 h 198"/>
                <a:gd name="T52" fmla="*/ 59 w 142"/>
                <a:gd name="T53" fmla="*/ 3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2" h="198">
                  <a:moveTo>
                    <a:pt x="115" y="82"/>
                  </a:moveTo>
                  <a:cubicBezTo>
                    <a:pt x="99" y="79"/>
                    <a:pt x="59" y="85"/>
                    <a:pt x="59" y="85"/>
                  </a:cubicBezTo>
                  <a:cubicBezTo>
                    <a:pt x="70" y="56"/>
                    <a:pt x="70" y="37"/>
                    <a:pt x="68" y="32"/>
                  </a:cubicBezTo>
                  <a:cubicBezTo>
                    <a:pt x="66" y="22"/>
                    <a:pt x="43" y="0"/>
                    <a:pt x="41" y="42"/>
                  </a:cubicBezTo>
                  <a:cubicBezTo>
                    <a:pt x="38" y="54"/>
                    <a:pt x="35" y="69"/>
                    <a:pt x="28" y="78"/>
                  </a:cubicBezTo>
                  <a:cubicBezTo>
                    <a:pt x="14" y="96"/>
                    <a:pt x="0" y="104"/>
                    <a:pt x="0" y="104"/>
                  </a:cubicBezTo>
                  <a:cubicBezTo>
                    <a:pt x="0" y="104"/>
                    <a:pt x="0" y="150"/>
                    <a:pt x="0" y="176"/>
                  </a:cubicBezTo>
                  <a:cubicBezTo>
                    <a:pt x="10" y="177"/>
                    <a:pt x="16" y="180"/>
                    <a:pt x="21" y="182"/>
                  </a:cubicBezTo>
                  <a:cubicBezTo>
                    <a:pt x="55" y="198"/>
                    <a:pt x="108" y="180"/>
                    <a:pt x="108" y="180"/>
                  </a:cubicBezTo>
                  <a:cubicBezTo>
                    <a:pt x="125" y="177"/>
                    <a:pt x="119" y="162"/>
                    <a:pt x="117" y="158"/>
                  </a:cubicBezTo>
                  <a:cubicBezTo>
                    <a:pt x="117" y="158"/>
                    <a:pt x="118" y="158"/>
                    <a:pt x="118" y="157"/>
                  </a:cubicBezTo>
                  <a:cubicBezTo>
                    <a:pt x="118" y="157"/>
                    <a:pt x="118" y="157"/>
                    <a:pt x="118" y="157"/>
                  </a:cubicBezTo>
                  <a:cubicBezTo>
                    <a:pt x="131" y="151"/>
                    <a:pt x="129" y="137"/>
                    <a:pt x="122" y="132"/>
                  </a:cubicBezTo>
                  <a:cubicBezTo>
                    <a:pt x="123" y="132"/>
                    <a:pt x="123" y="132"/>
                    <a:pt x="122" y="131"/>
                  </a:cubicBezTo>
                  <a:cubicBezTo>
                    <a:pt x="134" y="126"/>
                    <a:pt x="131" y="109"/>
                    <a:pt x="125" y="107"/>
                  </a:cubicBezTo>
                  <a:cubicBezTo>
                    <a:pt x="132" y="106"/>
                    <a:pt x="142" y="87"/>
                    <a:pt x="115" y="82"/>
                  </a:cubicBezTo>
                  <a:close/>
                  <a:moveTo>
                    <a:pt x="59" y="30"/>
                  </a:moveTo>
                  <a:cubicBezTo>
                    <a:pt x="59" y="30"/>
                    <a:pt x="59" y="31"/>
                    <a:pt x="59" y="31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9"/>
                    <a:pt x="55" y="41"/>
                    <a:pt x="52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5" y="39"/>
                    <a:pt x="44" y="37"/>
                    <a:pt x="44" y="34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7"/>
                  </a:cubicBezTo>
                  <a:cubicBezTo>
                    <a:pt x="46" y="25"/>
                    <a:pt x="48" y="24"/>
                    <a:pt x="51" y="24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7" y="26"/>
                    <a:pt x="59" y="28"/>
                    <a:pt x="5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</p:grpSp>
      <p:sp>
        <p:nvSpPr>
          <p:cNvPr id="38" name="Freeform 111"/>
          <p:cNvSpPr/>
          <p:nvPr>
            <p:custDataLst>
              <p:tags r:id="rId23"/>
            </p:custDataLst>
          </p:nvPr>
        </p:nvSpPr>
        <p:spPr bwMode="auto">
          <a:xfrm>
            <a:off x="2714025" y="3370623"/>
            <a:ext cx="421076" cy="451812"/>
          </a:xfrm>
          <a:custGeom>
            <a:avLst/>
            <a:gdLst>
              <a:gd name="T0" fmla="*/ 137 w 137"/>
              <a:gd name="T1" fmla="*/ 147 h 147"/>
              <a:gd name="T2" fmla="*/ 0 w 137"/>
              <a:gd name="T3" fmla="*/ 147 h 147"/>
              <a:gd name="T4" fmla="*/ 0 w 137"/>
              <a:gd name="T5" fmla="*/ 141 h 147"/>
              <a:gd name="T6" fmla="*/ 7 w 137"/>
              <a:gd name="T7" fmla="*/ 114 h 147"/>
              <a:gd name="T8" fmla="*/ 15 w 137"/>
              <a:gd name="T9" fmla="*/ 105 h 147"/>
              <a:gd name="T10" fmla="*/ 41 w 137"/>
              <a:gd name="T11" fmla="*/ 91 h 147"/>
              <a:gd name="T12" fmla="*/ 50 w 137"/>
              <a:gd name="T13" fmla="*/ 80 h 147"/>
              <a:gd name="T14" fmla="*/ 56 w 137"/>
              <a:gd name="T15" fmla="*/ 75 h 147"/>
              <a:gd name="T16" fmla="*/ 49 w 137"/>
              <a:gd name="T17" fmla="*/ 63 h 147"/>
              <a:gd name="T18" fmla="*/ 48 w 137"/>
              <a:gd name="T19" fmla="*/ 63 h 147"/>
              <a:gd name="T20" fmla="*/ 47 w 137"/>
              <a:gd name="T21" fmla="*/ 61 h 147"/>
              <a:gd name="T22" fmla="*/ 45 w 137"/>
              <a:gd name="T23" fmla="*/ 56 h 147"/>
              <a:gd name="T24" fmla="*/ 44 w 137"/>
              <a:gd name="T25" fmla="*/ 44 h 147"/>
              <a:gd name="T26" fmla="*/ 49 w 137"/>
              <a:gd name="T27" fmla="*/ 16 h 147"/>
              <a:gd name="T28" fmla="*/ 82 w 137"/>
              <a:gd name="T29" fmla="*/ 12 h 147"/>
              <a:gd name="T30" fmla="*/ 88 w 137"/>
              <a:gd name="T31" fmla="*/ 16 h 147"/>
              <a:gd name="T32" fmla="*/ 90 w 137"/>
              <a:gd name="T33" fmla="*/ 18 h 147"/>
              <a:gd name="T34" fmla="*/ 93 w 137"/>
              <a:gd name="T35" fmla="*/ 46 h 147"/>
              <a:gd name="T36" fmla="*/ 92 w 137"/>
              <a:gd name="T37" fmla="*/ 58 h 147"/>
              <a:gd name="T38" fmla="*/ 90 w 137"/>
              <a:gd name="T39" fmla="*/ 63 h 147"/>
              <a:gd name="T40" fmla="*/ 82 w 137"/>
              <a:gd name="T41" fmla="*/ 75 h 147"/>
              <a:gd name="T42" fmla="*/ 86 w 137"/>
              <a:gd name="T43" fmla="*/ 80 h 147"/>
              <a:gd name="T44" fmla="*/ 97 w 137"/>
              <a:gd name="T45" fmla="*/ 91 h 147"/>
              <a:gd name="T46" fmla="*/ 122 w 137"/>
              <a:gd name="T47" fmla="*/ 105 h 147"/>
              <a:gd name="T48" fmla="*/ 130 w 137"/>
              <a:gd name="T49" fmla="*/ 114 h 147"/>
              <a:gd name="T50" fmla="*/ 137 w 137"/>
              <a:gd name="T51" fmla="*/ 141 h 147"/>
              <a:gd name="T52" fmla="*/ 137 w 137"/>
              <a:gd name="T53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7" h="147">
                <a:moveTo>
                  <a:pt x="137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41"/>
                  <a:pt x="0" y="141"/>
                  <a:pt x="0" y="141"/>
                </a:cubicBezTo>
                <a:cubicBezTo>
                  <a:pt x="7" y="114"/>
                  <a:pt x="7" y="114"/>
                  <a:pt x="7" y="114"/>
                </a:cubicBezTo>
                <a:cubicBezTo>
                  <a:pt x="7" y="114"/>
                  <a:pt x="5" y="110"/>
                  <a:pt x="15" y="105"/>
                </a:cubicBezTo>
                <a:cubicBezTo>
                  <a:pt x="41" y="91"/>
                  <a:pt x="41" y="91"/>
                  <a:pt x="41" y="91"/>
                </a:cubicBezTo>
                <a:cubicBezTo>
                  <a:pt x="41" y="91"/>
                  <a:pt x="49" y="81"/>
                  <a:pt x="50" y="80"/>
                </a:cubicBezTo>
                <a:cubicBezTo>
                  <a:pt x="51" y="79"/>
                  <a:pt x="59" y="79"/>
                  <a:pt x="56" y="75"/>
                </a:cubicBezTo>
                <a:cubicBezTo>
                  <a:pt x="53" y="72"/>
                  <a:pt x="50" y="68"/>
                  <a:pt x="49" y="63"/>
                </a:cubicBezTo>
                <a:cubicBezTo>
                  <a:pt x="49" y="63"/>
                  <a:pt x="48" y="63"/>
                  <a:pt x="48" y="63"/>
                </a:cubicBezTo>
                <a:cubicBezTo>
                  <a:pt x="48" y="62"/>
                  <a:pt x="48" y="61"/>
                  <a:pt x="47" y="61"/>
                </a:cubicBezTo>
                <a:cubicBezTo>
                  <a:pt x="47" y="61"/>
                  <a:pt x="46" y="62"/>
                  <a:pt x="45" y="56"/>
                </a:cubicBezTo>
                <a:cubicBezTo>
                  <a:pt x="45" y="56"/>
                  <a:pt x="35" y="44"/>
                  <a:pt x="44" y="44"/>
                </a:cubicBezTo>
                <a:cubicBezTo>
                  <a:pt x="44" y="44"/>
                  <a:pt x="36" y="28"/>
                  <a:pt x="49" y="16"/>
                </a:cubicBezTo>
                <a:cubicBezTo>
                  <a:pt x="49" y="16"/>
                  <a:pt x="64" y="0"/>
                  <a:pt x="82" y="12"/>
                </a:cubicBezTo>
                <a:cubicBezTo>
                  <a:pt x="82" y="12"/>
                  <a:pt x="85" y="13"/>
                  <a:pt x="88" y="16"/>
                </a:cubicBezTo>
                <a:cubicBezTo>
                  <a:pt x="89" y="17"/>
                  <a:pt x="90" y="18"/>
                  <a:pt x="90" y="18"/>
                </a:cubicBezTo>
                <a:cubicBezTo>
                  <a:pt x="102" y="30"/>
                  <a:pt x="93" y="46"/>
                  <a:pt x="93" y="46"/>
                </a:cubicBezTo>
                <a:cubicBezTo>
                  <a:pt x="102" y="46"/>
                  <a:pt x="92" y="58"/>
                  <a:pt x="92" y="58"/>
                </a:cubicBezTo>
                <a:cubicBezTo>
                  <a:pt x="92" y="61"/>
                  <a:pt x="91" y="62"/>
                  <a:pt x="90" y="63"/>
                </a:cubicBezTo>
                <a:cubicBezTo>
                  <a:pt x="89" y="68"/>
                  <a:pt x="86" y="72"/>
                  <a:pt x="82" y="75"/>
                </a:cubicBezTo>
                <a:cubicBezTo>
                  <a:pt x="77" y="79"/>
                  <a:pt x="81" y="78"/>
                  <a:pt x="86" y="80"/>
                </a:cubicBezTo>
                <a:cubicBezTo>
                  <a:pt x="97" y="91"/>
                  <a:pt x="97" y="91"/>
                  <a:pt x="97" y="91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32" y="110"/>
                  <a:pt x="130" y="114"/>
                  <a:pt x="130" y="114"/>
                </a:cubicBezTo>
                <a:cubicBezTo>
                  <a:pt x="137" y="141"/>
                  <a:pt x="137" y="141"/>
                  <a:pt x="137" y="141"/>
                </a:cubicBezTo>
                <a:lnTo>
                  <a:pt x="137" y="14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2570" tIns="36284" rIns="72570" bIns="36284" numCol="1" anchor="t" anchorCtr="0" compatLnSpc="1"/>
          <a:lstStyle/>
          <a:p>
            <a:endParaRPr lang="zh-CN" altLang="en-US" sz="1200" b="1"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9" name="Freeform 160"/>
          <p:cNvSpPr>
            <a:spLocks noEditPoints="1"/>
          </p:cNvSpPr>
          <p:nvPr>
            <p:custDataLst>
              <p:tags r:id="rId24"/>
            </p:custDataLst>
          </p:nvPr>
        </p:nvSpPr>
        <p:spPr bwMode="auto">
          <a:xfrm>
            <a:off x="5672781" y="3426175"/>
            <a:ext cx="429046" cy="411304"/>
          </a:xfrm>
          <a:custGeom>
            <a:avLst/>
            <a:gdLst>
              <a:gd name="T0" fmla="*/ 125 w 134"/>
              <a:gd name="T1" fmla="*/ 90 h 128"/>
              <a:gd name="T2" fmla="*/ 81 w 134"/>
              <a:gd name="T3" fmla="*/ 30 h 128"/>
              <a:gd name="T4" fmla="*/ 74 w 134"/>
              <a:gd name="T5" fmla="*/ 28 h 128"/>
              <a:gd name="T6" fmla="*/ 69 w 134"/>
              <a:gd name="T7" fmla="*/ 28 h 128"/>
              <a:gd name="T8" fmla="*/ 69 w 134"/>
              <a:gd name="T9" fmla="*/ 28 h 128"/>
              <a:gd name="T10" fmla="*/ 9 w 134"/>
              <a:gd name="T11" fmla="*/ 90 h 128"/>
              <a:gd name="T12" fmla="*/ 13 w 134"/>
              <a:gd name="T13" fmla="*/ 127 h 128"/>
              <a:gd name="T14" fmla="*/ 32 w 134"/>
              <a:gd name="T15" fmla="*/ 128 h 128"/>
              <a:gd name="T16" fmla="*/ 115 w 134"/>
              <a:gd name="T17" fmla="*/ 128 h 128"/>
              <a:gd name="T18" fmla="*/ 117 w 134"/>
              <a:gd name="T19" fmla="*/ 127 h 128"/>
              <a:gd name="T20" fmla="*/ 121 w 134"/>
              <a:gd name="T21" fmla="*/ 127 h 128"/>
              <a:gd name="T22" fmla="*/ 125 w 134"/>
              <a:gd name="T23" fmla="*/ 90 h 128"/>
              <a:gd name="T24" fmla="*/ 70 w 134"/>
              <a:gd name="T25" fmla="*/ 100 h 128"/>
              <a:gd name="T26" fmla="*/ 70 w 134"/>
              <a:gd name="T27" fmla="*/ 107 h 128"/>
              <a:gd name="T28" fmla="*/ 64 w 134"/>
              <a:gd name="T29" fmla="*/ 107 h 128"/>
              <a:gd name="T30" fmla="*/ 64 w 134"/>
              <a:gd name="T31" fmla="*/ 101 h 128"/>
              <a:gd name="T32" fmla="*/ 52 w 134"/>
              <a:gd name="T33" fmla="*/ 98 h 128"/>
              <a:gd name="T34" fmla="*/ 54 w 134"/>
              <a:gd name="T35" fmla="*/ 90 h 128"/>
              <a:gd name="T36" fmla="*/ 65 w 134"/>
              <a:gd name="T37" fmla="*/ 93 h 128"/>
              <a:gd name="T38" fmla="*/ 72 w 134"/>
              <a:gd name="T39" fmla="*/ 88 h 128"/>
              <a:gd name="T40" fmla="*/ 65 w 134"/>
              <a:gd name="T41" fmla="*/ 83 h 128"/>
              <a:gd name="T42" fmla="*/ 52 w 134"/>
              <a:gd name="T43" fmla="*/ 70 h 128"/>
              <a:gd name="T44" fmla="*/ 64 w 134"/>
              <a:gd name="T45" fmla="*/ 58 h 128"/>
              <a:gd name="T46" fmla="*/ 64 w 134"/>
              <a:gd name="T47" fmla="*/ 51 h 128"/>
              <a:gd name="T48" fmla="*/ 71 w 134"/>
              <a:gd name="T49" fmla="*/ 51 h 128"/>
              <a:gd name="T50" fmla="*/ 71 w 134"/>
              <a:gd name="T51" fmla="*/ 57 h 128"/>
              <a:gd name="T52" fmla="*/ 81 w 134"/>
              <a:gd name="T53" fmla="*/ 60 h 128"/>
              <a:gd name="T54" fmla="*/ 79 w 134"/>
              <a:gd name="T55" fmla="*/ 67 h 128"/>
              <a:gd name="T56" fmla="*/ 69 w 134"/>
              <a:gd name="T57" fmla="*/ 65 h 128"/>
              <a:gd name="T58" fmla="*/ 63 w 134"/>
              <a:gd name="T59" fmla="*/ 69 h 128"/>
              <a:gd name="T60" fmla="*/ 71 w 134"/>
              <a:gd name="T61" fmla="*/ 75 h 128"/>
              <a:gd name="T62" fmla="*/ 83 w 134"/>
              <a:gd name="T63" fmla="*/ 88 h 128"/>
              <a:gd name="T64" fmla="*/ 70 w 134"/>
              <a:gd name="T65" fmla="*/ 100 h 128"/>
              <a:gd name="T66" fmla="*/ 32 w 134"/>
              <a:gd name="T67" fmla="*/ 3 h 128"/>
              <a:gd name="T68" fmla="*/ 34 w 134"/>
              <a:gd name="T69" fmla="*/ 0 h 128"/>
              <a:gd name="T70" fmla="*/ 98 w 134"/>
              <a:gd name="T71" fmla="*/ 0 h 128"/>
              <a:gd name="T72" fmla="*/ 100 w 134"/>
              <a:gd name="T73" fmla="*/ 3 h 128"/>
              <a:gd name="T74" fmla="*/ 71 w 134"/>
              <a:gd name="T75" fmla="*/ 24 h 128"/>
              <a:gd name="T76" fmla="*/ 61 w 134"/>
              <a:gd name="T77" fmla="*/ 24 h 128"/>
              <a:gd name="T78" fmla="*/ 32 w 134"/>
              <a:gd name="T79" fmla="*/ 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4" h="128">
                <a:moveTo>
                  <a:pt x="125" y="90"/>
                </a:moveTo>
                <a:cubicBezTo>
                  <a:pt x="112" y="49"/>
                  <a:pt x="93" y="35"/>
                  <a:pt x="81" y="30"/>
                </a:cubicBezTo>
                <a:cubicBezTo>
                  <a:pt x="78" y="29"/>
                  <a:pt x="76" y="28"/>
                  <a:pt x="74" y="28"/>
                </a:cubicBezTo>
                <a:cubicBezTo>
                  <a:pt x="71" y="28"/>
                  <a:pt x="70" y="28"/>
                  <a:pt x="69" y="28"/>
                </a:cubicBezTo>
                <a:cubicBezTo>
                  <a:pt x="69" y="28"/>
                  <a:pt x="69" y="28"/>
                  <a:pt x="69" y="28"/>
                </a:cubicBezTo>
                <a:cubicBezTo>
                  <a:pt x="69" y="28"/>
                  <a:pt x="28" y="21"/>
                  <a:pt x="9" y="90"/>
                </a:cubicBezTo>
                <a:cubicBezTo>
                  <a:pt x="9" y="90"/>
                  <a:pt x="0" y="125"/>
                  <a:pt x="13" y="127"/>
                </a:cubicBezTo>
                <a:cubicBezTo>
                  <a:pt x="13" y="127"/>
                  <a:pt x="16" y="128"/>
                  <a:pt x="32" y="128"/>
                </a:cubicBezTo>
                <a:cubicBezTo>
                  <a:pt x="115" y="128"/>
                  <a:pt x="115" y="128"/>
                  <a:pt x="115" y="128"/>
                </a:cubicBezTo>
                <a:cubicBezTo>
                  <a:pt x="116" y="128"/>
                  <a:pt x="116" y="128"/>
                  <a:pt x="117" y="127"/>
                </a:cubicBezTo>
                <a:cubicBezTo>
                  <a:pt x="120" y="127"/>
                  <a:pt x="121" y="127"/>
                  <a:pt x="121" y="127"/>
                </a:cubicBezTo>
                <a:cubicBezTo>
                  <a:pt x="134" y="124"/>
                  <a:pt x="125" y="90"/>
                  <a:pt x="125" y="90"/>
                </a:cubicBezTo>
                <a:close/>
                <a:moveTo>
                  <a:pt x="70" y="100"/>
                </a:moveTo>
                <a:cubicBezTo>
                  <a:pt x="70" y="107"/>
                  <a:pt x="70" y="107"/>
                  <a:pt x="70" y="107"/>
                </a:cubicBezTo>
                <a:cubicBezTo>
                  <a:pt x="64" y="107"/>
                  <a:pt x="64" y="107"/>
                  <a:pt x="64" y="107"/>
                </a:cubicBezTo>
                <a:cubicBezTo>
                  <a:pt x="64" y="101"/>
                  <a:pt x="64" y="101"/>
                  <a:pt x="64" y="101"/>
                </a:cubicBezTo>
                <a:cubicBezTo>
                  <a:pt x="59" y="100"/>
                  <a:pt x="55" y="99"/>
                  <a:pt x="52" y="98"/>
                </a:cubicBezTo>
                <a:cubicBezTo>
                  <a:pt x="54" y="90"/>
                  <a:pt x="54" y="90"/>
                  <a:pt x="54" y="90"/>
                </a:cubicBezTo>
                <a:cubicBezTo>
                  <a:pt x="57" y="91"/>
                  <a:pt x="61" y="93"/>
                  <a:pt x="65" y="93"/>
                </a:cubicBezTo>
                <a:cubicBezTo>
                  <a:pt x="69" y="93"/>
                  <a:pt x="72" y="91"/>
                  <a:pt x="72" y="88"/>
                </a:cubicBezTo>
                <a:cubicBezTo>
                  <a:pt x="72" y="86"/>
                  <a:pt x="70" y="84"/>
                  <a:pt x="65" y="83"/>
                </a:cubicBezTo>
                <a:cubicBezTo>
                  <a:pt x="57" y="80"/>
                  <a:pt x="52" y="77"/>
                  <a:pt x="52" y="70"/>
                </a:cubicBezTo>
                <a:cubicBezTo>
                  <a:pt x="52" y="64"/>
                  <a:pt x="57" y="59"/>
                  <a:pt x="64" y="58"/>
                </a:cubicBezTo>
                <a:cubicBezTo>
                  <a:pt x="64" y="51"/>
                  <a:pt x="64" y="51"/>
                  <a:pt x="64" y="51"/>
                </a:cubicBezTo>
                <a:cubicBezTo>
                  <a:pt x="71" y="51"/>
                  <a:pt x="71" y="51"/>
                  <a:pt x="71" y="51"/>
                </a:cubicBezTo>
                <a:cubicBezTo>
                  <a:pt x="71" y="57"/>
                  <a:pt x="71" y="57"/>
                  <a:pt x="71" y="57"/>
                </a:cubicBezTo>
                <a:cubicBezTo>
                  <a:pt x="75" y="57"/>
                  <a:pt x="78" y="58"/>
                  <a:pt x="81" y="60"/>
                </a:cubicBezTo>
                <a:cubicBezTo>
                  <a:pt x="79" y="67"/>
                  <a:pt x="79" y="67"/>
                  <a:pt x="79" y="67"/>
                </a:cubicBezTo>
                <a:cubicBezTo>
                  <a:pt x="77" y="66"/>
                  <a:pt x="74" y="65"/>
                  <a:pt x="69" y="65"/>
                </a:cubicBezTo>
                <a:cubicBezTo>
                  <a:pt x="64" y="65"/>
                  <a:pt x="63" y="67"/>
                  <a:pt x="63" y="69"/>
                </a:cubicBezTo>
                <a:cubicBezTo>
                  <a:pt x="63" y="71"/>
                  <a:pt x="65" y="72"/>
                  <a:pt x="71" y="75"/>
                </a:cubicBezTo>
                <a:cubicBezTo>
                  <a:pt x="79" y="78"/>
                  <a:pt x="83" y="81"/>
                  <a:pt x="83" y="88"/>
                </a:cubicBezTo>
                <a:cubicBezTo>
                  <a:pt x="83" y="94"/>
                  <a:pt x="78" y="99"/>
                  <a:pt x="70" y="100"/>
                </a:cubicBezTo>
                <a:close/>
                <a:moveTo>
                  <a:pt x="32" y="3"/>
                </a:moveTo>
                <a:cubicBezTo>
                  <a:pt x="31" y="0"/>
                  <a:pt x="34" y="0"/>
                  <a:pt x="34" y="0"/>
                </a:cubicBezTo>
                <a:cubicBezTo>
                  <a:pt x="98" y="0"/>
                  <a:pt x="98" y="0"/>
                  <a:pt x="98" y="0"/>
                </a:cubicBezTo>
                <a:cubicBezTo>
                  <a:pt x="98" y="0"/>
                  <a:pt x="101" y="0"/>
                  <a:pt x="100" y="3"/>
                </a:cubicBezTo>
                <a:cubicBezTo>
                  <a:pt x="100" y="3"/>
                  <a:pt x="88" y="23"/>
                  <a:pt x="71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44" y="23"/>
                  <a:pt x="32" y="3"/>
                  <a:pt x="32" y="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72570" tIns="36284" rIns="72570" bIns="36284" numCol="1" anchor="t" anchorCtr="0" compatLnSpc="1"/>
          <a:lstStyle/>
          <a:p>
            <a:pPr defTabSz="725805">
              <a:defRPr/>
            </a:pPr>
            <a:endParaRPr lang="zh-CN" altLang="en-US" sz="1200" b="1" kern="0"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644938" y="3464770"/>
            <a:ext cx="412844" cy="411330"/>
            <a:chOff x="8328626" y="5747201"/>
            <a:chExt cx="453979" cy="452315"/>
          </a:xfrm>
          <a:solidFill>
            <a:sysClr val="window" lastClr="FFFFFF"/>
          </a:solidFill>
        </p:grpSpPr>
        <p:sp>
          <p:nvSpPr>
            <p:cNvPr id="41" name="Freeform 236"/>
            <p:cNvSpPr/>
            <p:nvPr>
              <p:custDataLst>
                <p:tags r:id="rId25"/>
              </p:custDataLst>
            </p:nvPr>
          </p:nvSpPr>
          <p:spPr bwMode="auto">
            <a:xfrm>
              <a:off x="8328626" y="5747201"/>
              <a:ext cx="440675" cy="442338"/>
            </a:xfrm>
            <a:custGeom>
              <a:avLst/>
              <a:gdLst>
                <a:gd name="T0" fmla="*/ 108 w 211"/>
                <a:gd name="T1" fmla="*/ 167 h 212"/>
                <a:gd name="T2" fmla="*/ 60 w 211"/>
                <a:gd name="T3" fmla="*/ 65 h 212"/>
                <a:gd name="T4" fmla="*/ 105 w 211"/>
                <a:gd name="T5" fmla="*/ 45 h 212"/>
                <a:gd name="T6" fmla="*/ 165 w 211"/>
                <a:gd name="T7" fmla="*/ 115 h 212"/>
                <a:gd name="T8" fmla="*/ 191 w 211"/>
                <a:gd name="T9" fmla="*/ 122 h 212"/>
                <a:gd name="T10" fmla="*/ 211 w 211"/>
                <a:gd name="T11" fmla="*/ 112 h 212"/>
                <a:gd name="T12" fmla="*/ 209 w 211"/>
                <a:gd name="T13" fmla="*/ 92 h 212"/>
                <a:gd name="T14" fmla="*/ 187 w 211"/>
                <a:gd name="T15" fmla="*/ 77 h 212"/>
                <a:gd name="T16" fmla="*/ 199 w 211"/>
                <a:gd name="T17" fmla="*/ 58 h 212"/>
                <a:gd name="T18" fmla="*/ 188 w 211"/>
                <a:gd name="T19" fmla="*/ 42 h 212"/>
                <a:gd name="T20" fmla="*/ 162 w 211"/>
                <a:gd name="T21" fmla="*/ 40 h 212"/>
                <a:gd name="T22" fmla="*/ 163 w 211"/>
                <a:gd name="T23" fmla="*/ 18 h 212"/>
                <a:gd name="T24" fmla="*/ 145 w 211"/>
                <a:gd name="T25" fmla="*/ 9 h 212"/>
                <a:gd name="T26" fmla="*/ 121 w 211"/>
                <a:gd name="T27" fmla="*/ 20 h 212"/>
                <a:gd name="T28" fmla="*/ 111 w 211"/>
                <a:gd name="T29" fmla="*/ 1 h 212"/>
                <a:gd name="T30" fmla="*/ 91 w 211"/>
                <a:gd name="T31" fmla="*/ 2 h 212"/>
                <a:gd name="T32" fmla="*/ 76 w 211"/>
                <a:gd name="T33" fmla="*/ 24 h 212"/>
                <a:gd name="T34" fmla="*/ 58 w 211"/>
                <a:gd name="T35" fmla="*/ 12 h 212"/>
                <a:gd name="T36" fmla="*/ 41 w 211"/>
                <a:gd name="T37" fmla="*/ 23 h 212"/>
                <a:gd name="T38" fmla="*/ 41 w 211"/>
                <a:gd name="T39" fmla="*/ 48 h 212"/>
                <a:gd name="T40" fmla="*/ 19 w 211"/>
                <a:gd name="T41" fmla="*/ 43 h 212"/>
                <a:gd name="T42" fmla="*/ 10 w 211"/>
                <a:gd name="T43" fmla="*/ 61 h 212"/>
                <a:gd name="T44" fmla="*/ 23 w 211"/>
                <a:gd name="T45" fmla="*/ 77 h 212"/>
                <a:gd name="T46" fmla="*/ 0 w 211"/>
                <a:gd name="T47" fmla="*/ 95 h 212"/>
                <a:gd name="T48" fmla="*/ 1 w 211"/>
                <a:gd name="T49" fmla="*/ 115 h 212"/>
                <a:gd name="T50" fmla="*/ 20 w 211"/>
                <a:gd name="T51" fmla="*/ 122 h 212"/>
                <a:gd name="T52" fmla="*/ 8 w 211"/>
                <a:gd name="T53" fmla="*/ 149 h 212"/>
                <a:gd name="T54" fmla="*/ 19 w 211"/>
                <a:gd name="T55" fmla="*/ 166 h 212"/>
                <a:gd name="T56" fmla="*/ 39 w 211"/>
                <a:gd name="T57" fmla="*/ 163 h 212"/>
                <a:gd name="T58" fmla="*/ 42 w 211"/>
                <a:gd name="T59" fmla="*/ 192 h 212"/>
                <a:gd name="T60" fmla="*/ 60 w 211"/>
                <a:gd name="T61" fmla="*/ 201 h 212"/>
                <a:gd name="T62" fmla="*/ 76 w 211"/>
                <a:gd name="T63" fmla="*/ 189 h 212"/>
                <a:gd name="T64" fmla="*/ 94 w 211"/>
                <a:gd name="T65" fmla="*/ 212 h 212"/>
                <a:gd name="T66" fmla="*/ 114 w 211"/>
                <a:gd name="T67" fmla="*/ 211 h 212"/>
                <a:gd name="T68" fmla="*/ 121 w 211"/>
                <a:gd name="T69" fmla="*/ 192 h 212"/>
                <a:gd name="T70" fmla="*/ 116 w 211"/>
                <a:gd name="T71" fmla="*/ 167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1" h="212">
                  <a:moveTo>
                    <a:pt x="116" y="167"/>
                  </a:moveTo>
                  <a:cubicBezTo>
                    <a:pt x="113" y="167"/>
                    <a:pt x="111" y="167"/>
                    <a:pt x="108" y="167"/>
                  </a:cubicBezTo>
                  <a:cubicBezTo>
                    <a:pt x="75" y="169"/>
                    <a:pt x="46" y="143"/>
                    <a:pt x="45" y="109"/>
                  </a:cubicBezTo>
                  <a:cubicBezTo>
                    <a:pt x="44" y="93"/>
                    <a:pt x="49" y="77"/>
                    <a:pt x="60" y="65"/>
                  </a:cubicBezTo>
                  <a:cubicBezTo>
                    <a:pt x="71" y="53"/>
                    <a:pt x="86" y="46"/>
                    <a:pt x="102" y="45"/>
                  </a:cubicBezTo>
                  <a:cubicBezTo>
                    <a:pt x="103" y="45"/>
                    <a:pt x="104" y="45"/>
                    <a:pt x="105" y="45"/>
                  </a:cubicBezTo>
                  <a:cubicBezTo>
                    <a:pt x="137" y="45"/>
                    <a:pt x="164" y="70"/>
                    <a:pt x="166" y="103"/>
                  </a:cubicBezTo>
                  <a:cubicBezTo>
                    <a:pt x="166" y="107"/>
                    <a:pt x="166" y="111"/>
                    <a:pt x="165" y="115"/>
                  </a:cubicBezTo>
                  <a:cubicBezTo>
                    <a:pt x="187" y="136"/>
                    <a:pt x="187" y="136"/>
                    <a:pt x="187" y="136"/>
                  </a:cubicBezTo>
                  <a:cubicBezTo>
                    <a:pt x="188" y="132"/>
                    <a:pt x="190" y="127"/>
                    <a:pt x="191" y="122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0" y="97"/>
                    <a:pt x="210" y="97"/>
                    <a:pt x="210" y="97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5"/>
                    <a:pt x="188" y="81"/>
                    <a:pt x="187" y="77"/>
                  </a:cubicBezTo>
                  <a:cubicBezTo>
                    <a:pt x="202" y="63"/>
                    <a:pt x="202" y="63"/>
                    <a:pt x="202" y="63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71" y="49"/>
                    <a:pt x="171" y="49"/>
                    <a:pt x="171" y="49"/>
                  </a:cubicBezTo>
                  <a:cubicBezTo>
                    <a:pt x="168" y="46"/>
                    <a:pt x="165" y="43"/>
                    <a:pt x="162" y="40"/>
                  </a:cubicBezTo>
                  <a:cubicBezTo>
                    <a:pt x="168" y="20"/>
                    <a:pt x="168" y="20"/>
                    <a:pt x="168" y="20"/>
                  </a:cubicBezTo>
                  <a:cubicBezTo>
                    <a:pt x="163" y="18"/>
                    <a:pt x="163" y="18"/>
                    <a:pt x="163" y="18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0" y="22"/>
                    <a:pt x="125" y="21"/>
                    <a:pt x="121" y="2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4" y="21"/>
                    <a:pt x="80" y="22"/>
                    <a:pt x="76" y="24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6" y="42"/>
                    <a:pt x="43" y="45"/>
                    <a:pt x="41" y="48"/>
                  </a:cubicBezTo>
                  <a:cubicBezTo>
                    <a:pt x="40" y="48"/>
                    <a:pt x="39" y="49"/>
                    <a:pt x="39" y="50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2" y="82"/>
                    <a:pt x="21" y="86"/>
                    <a:pt x="20" y="9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1" y="127"/>
                    <a:pt x="22" y="131"/>
                    <a:pt x="23" y="135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11" y="154"/>
                    <a:pt x="11" y="154"/>
                    <a:pt x="11" y="154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2" y="166"/>
                    <a:pt x="45" y="170"/>
                    <a:pt x="49" y="173"/>
                  </a:cubicBezTo>
                  <a:cubicBezTo>
                    <a:pt x="42" y="192"/>
                    <a:pt x="42" y="192"/>
                    <a:pt x="42" y="192"/>
                  </a:cubicBezTo>
                  <a:cubicBezTo>
                    <a:pt x="47" y="194"/>
                    <a:pt x="47" y="194"/>
                    <a:pt x="47" y="194"/>
                  </a:cubicBezTo>
                  <a:cubicBezTo>
                    <a:pt x="60" y="201"/>
                    <a:pt x="60" y="201"/>
                    <a:pt x="60" y="201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6" y="189"/>
                    <a:pt x="76" y="189"/>
                    <a:pt x="76" y="189"/>
                  </a:cubicBezTo>
                  <a:cubicBezTo>
                    <a:pt x="81" y="190"/>
                    <a:pt x="85" y="191"/>
                    <a:pt x="90" y="192"/>
                  </a:cubicBezTo>
                  <a:cubicBezTo>
                    <a:pt x="94" y="212"/>
                    <a:pt x="94" y="212"/>
                    <a:pt x="94" y="212"/>
                  </a:cubicBezTo>
                  <a:cubicBezTo>
                    <a:pt x="99" y="211"/>
                    <a:pt x="99" y="211"/>
                    <a:pt x="99" y="211"/>
                  </a:cubicBezTo>
                  <a:cubicBezTo>
                    <a:pt x="114" y="211"/>
                    <a:pt x="114" y="211"/>
                    <a:pt x="114" y="211"/>
                  </a:cubicBezTo>
                  <a:cubicBezTo>
                    <a:pt x="120" y="210"/>
                    <a:pt x="120" y="210"/>
                    <a:pt x="120" y="210"/>
                  </a:cubicBezTo>
                  <a:cubicBezTo>
                    <a:pt x="121" y="192"/>
                    <a:pt x="121" y="192"/>
                    <a:pt x="121" y="192"/>
                  </a:cubicBezTo>
                  <a:cubicBezTo>
                    <a:pt x="127" y="191"/>
                    <a:pt x="132" y="190"/>
                    <a:pt x="136" y="188"/>
                  </a:cubicBezTo>
                  <a:lnTo>
                    <a:pt x="116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  <p:sp>
          <p:nvSpPr>
            <p:cNvPr id="42" name="Freeform 237"/>
            <p:cNvSpPr/>
            <p:nvPr>
              <p:custDataLst>
                <p:tags r:id="rId26"/>
              </p:custDataLst>
            </p:nvPr>
          </p:nvSpPr>
          <p:spPr bwMode="auto">
            <a:xfrm>
              <a:off x="8453346" y="5870257"/>
              <a:ext cx="329259" cy="329259"/>
            </a:xfrm>
            <a:custGeom>
              <a:avLst/>
              <a:gdLst>
                <a:gd name="T0" fmla="*/ 158 w 158"/>
                <a:gd name="T1" fmla="*/ 131 h 158"/>
                <a:gd name="T2" fmla="*/ 154 w 158"/>
                <a:gd name="T3" fmla="*/ 121 h 158"/>
                <a:gd name="T4" fmla="*/ 86 w 158"/>
                <a:gd name="T5" fmla="*/ 55 h 158"/>
                <a:gd name="T6" fmla="*/ 75 w 158"/>
                <a:gd name="T7" fmla="*/ 16 h 158"/>
                <a:gd name="T8" fmla="*/ 29 w 158"/>
                <a:gd name="T9" fmla="*/ 7 h 158"/>
                <a:gd name="T10" fmla="*/ 53 w 158"/>
                <a:gd name="T11" fmla="*/ 30 h 158"/>
                <a:gd name="T12" fmla="*/ 53 w 158"/>
                <a:gd name="T13" fmla="*/ 37 h 158"/>
                <a:gd name="T14" fmla="*/ 37 w 158"/>
                <a:gd name="T15" fmla="*/ 53 h 158"/>
                <a:gd name="T16" fmla="*/ 29 w 158"/>
                <a:gd name="T17" fmla="*/ 53 h 158"/>
                <a:gd name="T18" fmla="*/ 6 w 158"/>
                <a:gd name="T19" fmla="*/ 30 h 158"/>
                <a:gd name="T20" fmla="*/ 15 w 158"/>
                <a:gd name="T21" fmla="*/ 75 h 158"/>
                <a:gd name="T22" fmla="*/ 55 w 158"/>
                <a:gd name="T23" fmla="*/ 86 h 158"/>
                <a:gd name="T24" fmla="*/ 121 w 158"/>
                <a:gd name="T25" fmla="*/ 155 h 158"/>
                <a:gd name="T26" fmla="*/ 131 w 158"/>
                <a:gd name="T27" fmla="*/ 158 h 158"/>
                <a:gd name="T28" fmla="*/ 158 w 158"/>
                <a:gd name="T29" fmla="*/ 13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8" h="158">
                  <a:moveTo>
                    <a:pt x="158" y="131"/>
                  </a:moveTo>
                  <a:cubicBezTo>
                    <a:pt x="158" y="128"/>
                    <a:pt x="156" y="123"/>
                    <a:pt x="154" y="121"/>
                  </a:cubicBezTo>
                  <a:cubicBezTo>
                    <a:pt x="132" y="99"/>
                    <a:pt x="109" y="77"/>
                    <a:pt x="86" y="55"/>
                  </a:cubicBezTo>
                  <a:cubicBezTo>
                    <a:pt x="89" y="42"/>
                    <a:pt x="86" y="26"/>
                    <a:pt x="75" y="16"/>
                  </a:cubicBezTo>
                  <a:cubicBezTo>
                    <a:pt x="63" y="3"/>
                    <a:pt x="45" y="0"/>
                    <a:pt x="29" y="7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5" y="32"/>
                    <a:pt x="55" y="35"/>
                    <a:pt x="53" y="37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5" y="55"/>
                    <a:pt x="31" y="55"/>
                    <a:pt x="29" y="5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45"/>
                    <a:pt x="3" y="63"/>
                    <a:pt x="15" y="75"/>
                  </a:cubicBezTo>
                  <a:cubicBezTo>
                    <a:pt x="26" y="86"/>
                    <a:pt x="41" y="90"/>
                    <a:pt x="55" y="86"/>
                  </a:cubicBezTo>
                  <a:cubicBezTo>
                    <a:pt x="77" y="109"/>
                    <a:pt x="99" y="132"/>
                    <a:pt x="121" y="155"/>
                  </a:cubicBezTo>
                  <a:cubicBezTo>
                    <a:pt x="123" y="157"/>
                    <a:pt x="127" y="158"/>
                    <a:pt x="131" y="158"/>
                  </a:cubicBezTo>
                  <a:cubicBezTo>
                    <a:pt x="144" y="156"/>
                    <a:pt x="155" y="144"/>
                    <a:pt x="158" y="1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140868" y="3392594"/>
            <a:ext cx="444692" cy="474433"/>
            <a:chOff x="6025477" y="5703965"/>
            <a:chExt cx="522158" cy="557080"/>
          </a:xfrm>
          <a:solidFill>
            <a:sysClr val="window" lastClr="FFFFFF"/>
          </a:solidFill>
        </p:grpSpPr>
        <p:sp>
          <p:nvSpPr>
            <p:cNvPr id="44" name="Freeform 348"/>
            <p:cNvSpPr/>
            <p:nvPr>
              <p:custDataLst>
                <p:tags r:id="rId27"/>
              </p:custDataLst>
            </p:nvPr>
          </p:nvSpPr>
          <p:spPr bwMode="auto">
            <a:xfrm>
              <a:off x="6278241" y="5703965"/>
              <a:ext cx="31596" cy="78158"/>
            </a:xfrm>
            <a:custGeom>
              <a:avLst/>
              <a:gdLst>
                <a:gd name="T0" fmla="*/ 8 w 15"/>
                <a:gd name="T1" fmla="*/ 38 h 38"/>
                <a:gd name="T2" fmla="*/ 0 w 15"/>
                <a:gd name="T3" fmla="*/ 30 h 38"/>
                <a:gd name="T4" fmla="*/ 0 w 15"/>
                <a:gd name="T5" fmla="*/ 7 h 38"/>
                <a:gd name="T6" fmla="*/ 8 w 15"/>
                <a:gd name="T7" fmla="*/ 0 h 38"/>
                <a:gd name="T8" fmla="*/ 15 w 15"/>
                <a:gd name="T9" fmla="*/ 7 h 38"/>
                <a:gd name="T10" fmla="*/ 15 w 15"/>
                <a:gd name="T11" fmla="*/ 30 h 38"/>
                <a:gd name="T12" fmla="*/ 8 w 15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8">
                  <a:moveTo>
                    <a:pt x="8" y="38"/>
                  </a:moveTo>
                  <a:cubicBezTo>
                    <a:pt x="4" y="38"/>
                    <a:pt x="0" y="34"/>
                    <a:pt x="0" y="3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" y="0"/>
                    <a:pt x="15" y="3"/>
                    <a:pt x="15" y="7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4"/>
                    <a:pt x="12" y="38"/>
                    <a:pt x="8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  <p:sp>
          <p:nvSpPr>
            <p:cNvPr id="47" name="Freeform 349"/>
            <p:cNvSpPr/>
            <p:nvPr>
              <p:custDataLst>
                <p:tags r:id="rId28"/>
              </p:custDataLst>
            </p:nvPr>
          </p:nvSpPr>
          <p:spPr bwMode="auto">
            <a:xfrm>
              <a:off x="6153521" y="5730572"/>
              <a:ext cx="58203" cy="73169"/>
            </a:xfrm>
            <a:custGeom>
              <a:avLst/>
              <a:gdLst>
                <a:gd name="T0" fmla="*/ 20 w 28"/>
                <a:gd name="T1" fmla="*/ 35 h 35"/>
                <a:gd name="T2" fmla="*/ 13 w 28"/>
                <a:gd name="T3" fmla="*/ 32 h 35"/>
                <a:gd name="T4" fmla="*/ 2 w 28"/>
                <a:gd name="T5" fmla="*/ 12 h 35"/>
                <a:gd name="T6" fmla="*/ 4 w 28"/>
                <a:gd name="T7" fmla="*/ 2 h 35"/>
                <a:gd name="T8" fmla="*/ 14 w 28"/>
                <a:gd name="T9" fmla="*/ 5 h 35"/>
                <a:gd name="T10" fmla="*/ 26 w 28"/>
                <a:gd name="T11" fmla="*/ 25 h 35"/>
                <a:gd name="T12" fmla="*/ 23 w 28"/>
                <a:gd name="T13" fmla="*/ 35 h 35"/>
                <a:gd name="T14" fmla="*/ 20 w 28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35">
                  <a:moveTo>
                    <a:pt x="20" y="35"/>
                  </a:moveTo>
                  <a:cubicBezTo>
                    <a:pt x="17" y="35"/>
                    <a:pt x="15" y="34"/>
                    <a:pt x="13" y="3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8"/>
                    <a:pt x="1" y="4"/>
                    <a:pt x="4" y="2"/>
                  </a:cubicBezTo>
                  <a:cubicBezTo>
                    <a:pt x="8" y="0"/>
                    <a:pt x="12" y="1"/>
                    <a:pt x="14" y="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8" y="28"/>
                    <a:pt x="27" y="33"/>
                    <a:pt x="23" y="35"/>
                  </a:cubicBezTo>
                  <a:cubicBezTo>
                    <a:pt x="22" y="35"/>
                    <a:pt x="21" y="35"/>
                    <a:pt x="2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  <p:sp>
          <p:nvSpPr>
            <p:cNvPr id="52" name="Freeform 350"/>
            <p:cNvSpPr/>
            <p:nvPr>
              <p:custDataLst>
                <p:tags r:id="rId29"/>
              </p:custDataLst>
            </p:nvPr>
          </p:nvSpPr>
          <p:spPr bwMode="auto">
            <a:xfrm>
              <a:off x="6060397" y="5818707"/>
              <a:ext cx="76495" cy="56539"/>
            </a:xfrm>
            <a:custGeom>
              <a:avLst/>
              <a:gdLst>
                <a:gd name="T0" fmla="*/ 28 w 37"/>
                <a:gd name="T1" fmla="*/ 27 h 27"/>
                <a:gd name="T2" fmla="*/ 25 w 37"/>
                <a:gd name="T3" fmla="*/ 26 h 27"/>
                <a:gd name="T4" fmla="*/ 5 w 37"/>
                <a:gd name="T5" fmla="*/ 14 h 27"/>
                <a:gd name="T6" fmla="*/ 2 w 37"/>
                <a:gd name="T7" fmla="*/ 5 h 27"/>
                <a:gd name="T8" fmla="*/ 12 w 37"/>
                <a:gd name="T9" fmla="*/ 2 h 27"/>
                <a:gd name="T10" fmla="*/ 32 w 37"/>
                <a:gd name="T11" fmla="*/ 14 h 27"/>
                <a:gd name="T12" fmla="*/ 35 w 37"/>
                <a:gd name="T13" fmla="*/ 23 h 27"/>
                <a:gd name="T14" fmla="*/ 28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28" y="27"/>
                  </a:moveTo>
                  <a:cubicBezTo>
                    <a:pt x="27" y="27"/>
                    <a:pt x="26" y="27"/>
                    <a:pt x="25" y="26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1" y="12"/>
                    <a:pt x="0" y="8"/>
                    <a:pt x="2" y="5"/>
                  </a:cubicBezTo>
                  <a:cubicBezTo>
                    <a:pt x="4" y="1"/>
                    <a:pt x="9" y="0"/>
                    <a:pt x="12" y="2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5" y="16"/>
                    <a:pt x="37" y="20"/>
                    <a:pt x="35" y="23"/>
                  </a:cubicBezTo>
                  <a:cubicBezTo>
                    <a:pt x="33" y="26"/>
                    <a:pt x="31" y="27"/>
                    <a:pt x="28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  <p:sp>
          <p:nvSpPr>
            <p:cNvPr id="53" name="Freeform 351"/>
            <p:cNvSpPr/>
            <p:nvPr>
              <p:custDataLst>
                <p:tags r:id="rId30"/>
              </p:custDataLst>
            </p:nvPr>
          </p:nvSpPr>
          <p:spPr bwMode="auto">
            <a:xfrm>
              <a:off x="6025477" y="5943426"/>
              <a:ext cx="78158" cy="28270"/>
            </a:xfrm>
            <a:custGeom>
              <a:avLst/>
              <a:gdLst>
                <a:gd name="T0" fmla="*/ 31 w 38"/>
                <a:gd name="T1" fmla="*/ 14 h 14"/>
                <a:gd name="T2" fmla="*/ 8 w 38"/>
                <a:gd name="T3" fmla="*/ 14 h 14"/>
                <a:gd name="T4" fmla="*/ 0 w 38"/>
                <a:gd name="T5" fmla="*/ 7 h 14"/>
                <a:gd name="T6" fmla="*/ 8 w 38"/>
                <a:gd name="T7" fmla="*/ 0 h 14"/>
                <a:gd name="T8" fmla="*/ 31 w 38"/>
                <a:gd name="T9" fmla="*/ 0 h 14"/>
                <a:gd name="T10" fmla="*/ 38 w 38"/>
                <a:gd name="T11" fmla="*/ 7 h 14"/>
                <a:gd name="T12" fmla="*/ 31 w 38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4">
                  <a:moveTo>
                    <a:pt x="31" y="14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4" y="14"/>
                    <a:pt x="0" y="11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5" y="0"/>
                    <a:pt x="38" y="3"/>
                    <a:pt x="38" y="7"/>
                  </a:cubicBezTo>
                  <a:cubicBezTo>
                    <a:pt x="38" y="11"/>
                    <a:pt x="35" y="14"/>
                    <a:pt x="3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  <p:sp>
          <p:nvSpPr>
            <p:cNvPr id="54" name="Freeform 352"/>
            <p:cNvSpPr/>
            <p:nvPr>
              <p:custDataLst>
                <p:tags r:id="rId31"/>
              </p:custDataLst>
            </p:nvPr>
          </p:nvSpPr>
          <p:spPr bwMode="auto">
            <a:xfrm>
              <a:off x="6052083" y="6041539"/>
              <a:ext cx="76495" cy="56539"/>
            </a:xfrm>
            <a:custGeom>
              <a:avLst/>
              <a:gdLst>
                <a:gd name="T0" fmla="*/ 9 w 37"/>
                <a:gd name="T1" fmla="*/ 27 h 27"/>
                <a:gd name="T2" fmla="*/ 2 w 37"/>
                <a:gd name="T3" fmla="*/ 23 h 27"/>
                <a:gd name="T4" fmla="*/ 5 w 37"/>
                <a:gd name="T5" fmla="*/ 13 h 27"/>
                <a:gd name="T6" fmla="*/ 25 w 37"/>
                <a:gd name="T7" fmla="*/ 2 h 27"/>
                <a:gd name="T8" fmla="*/ 35 w 37"/>
                <a:gd name="T9" fmla="*/ 4 h 27"/>
                <a:gd name="T10" fmla="*/ 32 w 37"/>
                <a:gd name="T11" fmla="*/ 14 h 27"/>
                <a:gd name="T12" fmla="*/ 12 w 37"/>
                <a:gd name="T13" fmla="*/ 26 h 27"/>
                <a:gd name="T14" fmla="*/ 9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9" y="27"/>
                  </a:moveTo>
                  <a:cubicBezTo>
                    <a:pt x="6" y="27"/>
                    <a:pt x="4" y="25"/>
                    <a:pt x="2" y="23"/>
                  </a:cubicBezTo>
                  <a:cubicBezTo>
                    <a:pt x="0" y="20"/>
                    <a:pt x="2" y="15"/>
                    <a:pt x="5" y="1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9" y="0"/>
                    <a:pt x="33" y="1"/>
                    <a:pt x="35" y="4"/>
                  </a:cubicBezTo>
                  <a:cubicBezTo>
                    <a:pt x="37" y="8"/>
                    <a:pt x="36" y="12"/>
                    <a:pt x="32" y="1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1" y="26"/>
                    <a:pt x="10" y="27"/>
                    <a:pt x="9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  <p:sp>
          <p:nvSpPr>
            <p:cNvPr id="55" name="Freeform 353"/>
            <p:cNvSpPr/>
            <p:nvPr>
              <p:custDataLst>
                <p:tags r:id="rId32"/>
              </p:custDataLst>
            </p:nvPr>
          </p:nvSpPr>
          <p:spPr bwMode="auto">
            <a:xfrm>
              <a:off x="6437882" y="6053179"/>
              <a:ext cx="76495" cy="56539"/>
            </a:xfrm>
            <a:custGeom>
              <a:avLst/>
              <a:gdLst>
                <a:gd name="T0" fmla="*/ 29 w 37"/>
                <a:gd name="T1" fmla="*/ 27 h 27"/>
                <a:gd name="T2" fmla="*/ 25 w 37"/>
                <a:gd name="T3" fmla="*/ 26 h 27"/>
                <a:gd name="T4" fmla="*/ 5 w 37"/>
                <a:gd name="T5" fmla="*/ 15 h 27"/>
                <a:gd name="T6" fmla="*/ 2 w 37"/>
                <a:gd name="T7" fmla="*/ 5 h 27"/>
                <a:gd name="T8" fmla="*/ 12 w 37"/>
                <a:gd name="T9" fmla="*/ 2 h 27"/>
                <a:gd name="T10" fmla="*/ 32 w 37"/>
                <a:gd name="T11" fmla="*/ 14 h 27"/>
                <a:gd name="T12" fmla="*/ 35 w 37"/>
                <a:gd name="T13" fmla="*/ 23 h 27"/>
                <a:gd name="T14" fmla="*/ 29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29" y="27"/>
                  </a:moveTo>
                  <a:cubicBezTo>
                    <a:pt x="27" y="27"/>
                    <a:pt x="26" y="27"/>
                    <a:pt x="25" y="2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1" y="13"/>
                    <a:pt x="0" y="8"/>
                    <a:pt x="2" y="5"/>
                  </a:cubicBezTo>
                  <a:cubicBezTo>
                    <a:pt x="4" y="1"/>
                    <a:pt x="9" y="0"/>
                    <a:pt x="12" y="2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6" y="16"/>
                    <a:pt x="37" y="20"/>
                    <a:pt x="35" y="23"/>
                  </a:cubicBezTo>
                  <a:cubicBezTo>
                    <a:pt x="34" y="26"/>
                    <a:pt x="31" y="27"/>
                    <a:pt x="29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  <p:sp>
          <p:nvSpPr>
            <p:cNvPr id="56" name="Freeform 354"/>
            <p:cNvSpPr/>
            <p:nvPr>
              <p:custDataLst>
                <p:tags r:id="rId33"/>
              </p:custDataLst>
            </p:nvPr>
          </p:nvSpPr>
          <p:spPr bwMode="auto">
            <a:xfrm>
              <a:off x="6471140" y="5958393"/>
              <a:ext cx="76495" cy="28270"/>
            </a:xfrm>
            <a:custGeom>
              <a:avLst/>
              <a:gdLst>
                <a:gd name="T0" fmla="*/ 30 w 37"/>
                <a:gd name="T1" fmla="*/ 14 h 14"/>
                <a:gd name="T2" fmla="*/ 7 w 37"/>
                <a:gd name="T3" fmla="*/ 14 h 14"/>
                <a:gd name="T4" fmla="*/ 0 w 37"/>
                <a:gd name="T5" fmla="*/ 7 h 14"/>
                <a:gd name="T6" fmla="*/ 7 w 37"/>
                <a:gd name="T7" fmla="*/ 0 h 14"/>
                <a:gd name="T8" fmla="*/ 30 w 37"/>
                <a:gd name="T9" fmla="*/ 0 h 14"/>
                <a:gd name="T10" fmla="*/ 37 w 37"/>
                <a:gd name="T11" fmla="*/ 7 h 14"/>
                <a:gd name="T12" fmla="*/ 30 w 37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14">
                  <a:moveTo>
                    <a:pt x="30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4" y="0"/>
                    <a:pt x="37" y="3"/>
                    <a:pt x="37" y="7"/>
                  </a:cubicBezTo>
                  <a:cubicBezTo>
                    <a:pt x="37" y="11"/>
                    <a:pt x="34" y="14"/>
                    <a:pt x="3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  <p:sp>
          <p:nvSpPr>
            <p:cNvPr id="57" name="Freeform 355"/>
            <p:cNvSpPr/>
            <p:nvPr>
              <p:custDataLst>
                <p:tags r:id="rId34"/>
              </p:custDataLst>
            </p:nvPr>
          </p:nvSpPr>
          <p:spPr bwMode="auto">
            <a:xfrm>
              <a:off x="6446196" y="5830347"/>
              <a:ext cx="76495" cy="56539"/>
            </a:xfrm>
            <a:custGeom>
              <a:avLst/>
              <a:gdLst>
                <a:gd name="T0" fmla="*/ 8 w 37"/>
                <a:gd name="T1" fmla="*/ 27 h 27"/>
                <a:gd name="T2" fmla="*/ 2 w 37"/>
                <a:gd name="T3" fmla="*/ 24 h 27"/>
                <a:gd name="T4" fmla="*/ 5 w 37"/>
                <a:gd name="T5" fmla="*/ 14 h 27"/>
                <a:gd name="T6" fmla="*/ 25 w 37"/>
                <a:gd name="T7" fmla="*/ 2 h 27"/>
                <a:gd name="T8" fmla="*/ 35 w 37"/>
                <a:gd name="T9" fmla="*/ 5 h 27"/>
                <a:gd name="T10" fmla="*/ 32 w 37"/>
                <a:gd name="T11" fmla="*/ 15 h 27"/>
                <a:gd name="T12" fmla="*/ 12 w 37"/>
                <a:gd name="T13" fmla="*/ 26 h 27"/>
                <a:gd name="T14" fmla="*/ 8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8" y="27"/>
                  </a:moveTo>
                  <a:cubicBezTo>
                    <a:pt x="6" y="27"/>
                    <a:pt x="3" y="26"/>
                    <a:pt x="2" y="24"/>
                  </a:cubicBezTo>
                  <a:cubicBezTo>
                    <a:pt x="0" y="20"/>
                    <a:pt x="1" y="16"/>
                    <a:pt x="5" y="14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8" y="0"/>
                    <a:pt x="33" y="1"/>
                    <a:pt x="35" y="5"/>
                  </a:cubicBezTo>
                  <a:cubicBezTo>
                    <a:pt x="37" y="8"/>
                    <a:pt x="35" y="13"/>
                    <a:pt x="32" y="1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1" y="27"/>
                    <a:pt x="9" y="27"/>
                    <a:pt x="8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  <p:sp>
          <p:nvSpPr>
            <p:cNvPr id="58" name="Freeform 356"/>
            <p:cNvSpPr/>
            <p:nvPr>
              <p:custDataLst>
                <p:tags r:id="rId35"/>
              </p:custDataLst>
            </p:nvPr>
          </p:nvSpPr>
          <p:spPr bwMode="auto">
            <a:xfrm>
              <a:off x="6376353" y="5738887"/>
              <a:ext cx="59865" cy="73169"/>
            </a:xfrm>
            <a:custGeom>
              <a:avLst/>
              <a:gdLst>
                <a:gd name="T0" fmla="*/ 8 w 28"/>
                <a:gd name="T1" fmla="*/ 35 h 35"/>
                <a:gd name="T2" fmla="*/ 4 w 28"/>
                <a:gd name="T3" fmla="*/ 34 h 35"/>
                <a:gd name="T4" fmla="*/ 2 w 28"/>
                <a:gd name="T5" fmla="*/ 24 h 35"/>
                <a:gd name="T6" fmla="*/ 13 w 28"/>
                <a:gd name="T7" fmla="*/ 4 h 35"/>
                <a:gd name="T8" fmla="*/ 23 w 28"/>
                <a:gd name="T9" fmla="*/ 2 h 35"/>
                <a:gd name="T10" fmla="*/ 26 w 28"/>
                <a:gd name="T11" fmla="*/ 11 h 35"/>
                <a:gd name="T12" fmla="*/ 14 w 28"/>
                <a:gd name="T13" fmla="*/ 32 h 35"/>
                <a:gd name="T14" fmla="*/ 8 w 28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35">
                  <a:moveTo>
                    <a:pt x="8" y="35"/>
                  </a:moveTo>
                  <a:cubicBezTo>
                    <a:pt x="7" y="35"/>
                    <a:pt x="5" y="35"/>
                    <a:pt x="4" y="34"/>
                  </a:cubicBezTo>
                  <a:cubicBezTo>
                    <a:pt x="1" y="32"/>
                    <a:pt x="0" y="28"/>
                    <a:pt x="2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5" y="1"/>
                    <a:pt x="19" y="0"/>
                    <a:pt x="23" y="2"/>
                  </a:cubicBezTo>
                  <a:cubicBezTo>
                    <a:pt x="26" y="4"/>
                    <a:pt x="28" y="8"/>
                    <a:pt x="26" y="11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4"/>
                    <a:pt x="10" y="35"/>
                    <a:pt x="8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  <p:sp>
          <p:nvSpPr>
            <p:cNvPr id="59" name="Freeform 357"/>
            <p:cNvSpPr>
              <a:spLocks noEditPoints="1"/>
            </p:cNvSpPr>
            <p:nvPr>
              <p:custDataLst>
                <p:tags r:id="rId36"/>
              </p:custDataLst>
            </p:nvPr>
          </p:nvSpPr>
          <p:spPr bwMode="auto">
            <a:xfrm>
              <a:off x="6146870" y="5828685"/>
              <a:ext cx="281035" cy="337574"/>
            </a:xfrm>
            <a:custGeom>
              <a:avLst/>
              <a:gdLst>
                <a:gd name="T0" fmla="*/ 67 w 134"/>
                <a:gd name="T1" fmla="*/ 0 h 162"/>
                <a:gd name="T2" fmla="*/ 0 w 134"/>
                <a:gd name="T3" fmla="*/ 73 h 162"/>
                <a:gd name="T4" fmla="*/ 31 w 134"/>
                <a:gd name="T5" fmla="*/ 162 h 162"/>
                <a:gd name="T6" fmla="*/ 71 w 134"/>
                <a:gd name="T7" fmla="*/ 162 h 162"/>
                <a:gd name="T8" fmla="*/ 107 w 134"/>
                <a:gd name="T9" fmla="*/ 132 h 162"/>
                <a:gd name="T10" fmla="*/ 134 w 134"/>
                <a:gd name="T11" fmla="*/ 67 h 162"/>
                <a:gd name="T12" fmla="*/ 59 w 134"/>
                <a:gd name="T13" fmla="*/ 118 h 162"/>
                <a:gd name="T14" fmla="*/ 45 w 134"/>
                <a:gd name="T15" fmla="*/ 91 h 162"/>
                <a:gd name="T16" fmla="*/ 54 w 134"/>
                <a:gd name="T17" fmla="*/ 87 h 162"/>
                <a:gd name="T18" fmla="*/ 73 w 134"/>
                <a:gd name="T19" fmla="*/ 87 h 162"/>
                <a:gd name="T20" fmla="*/ 80 w 134"/>
                <a:gd name="T21" fmla="*/ 92 h 162"/>
                <a:gd name="T22" fmla="*/ 84 w 134"/>
                <a:gd name="T23" fmla="*/ 91 h 162"/>
                <a:gd name="T24" fmla="*/ 71 w 134"/>
                <a:gd name="T25" fmla="*/ 118 h 162"/>
                <a:gd name="T26" fmla="*/ 59 w 134"/>
                <a:gd name="T27" fmla="*/ 150 h 162"/>
                <a:gd name="T28" fmla="*/ 55 w 134"/>
                <a:gd name="T29" fmla="*/ 72 h 162"/>
                <a:gd name="T30" fmla="*/ 57 w 134"/>
                <a:gd name="T31" fmla="*/ 74 h 162"/>
                <a:gd name="T32" fmla="*/ 55 w 134"/>
                <a:gd name="T33" fmla="*/ 72 h 162"/>
                <a:gd name="T34" fmla="*/ 75 w 134"/>
                <a:gd name="T35" fmla="*/ 70 h 162"/>
                <a:gd name="T36" fmla="*/ 76 w 134"/>
                <a:gd name="T37" fmla="*/ 70 h 162"/>
                <a:gd name="T38" fmla="*/ 74 w 134"/>
                <a:gd name="T39" fmla="*/ 71 h 162"/>
                <a:gd name="T40" fmla="*/ 121 w 134"/>
                <a:gd name="T41" fmla="*/ 77 h 162"/>
                <a:gd name="T42" fmla="*/ 98 w 134"/>
                <a:gd name="T43" fmla="*/ 125 h 162"/>
                <a:gd name="T44" fmla="*/ 79 w 134"/>
                <a:gd name="T45" fmla="*/ 150 h 162"/>
                <a:gd name="T46" fmla="*/ 94 w 134"/>
                <a:gd name="T47" fmla="*/ 90 h 162"/>
                <a:gd name="T48" fmla="*/ 87 w 134"/>
                <a:gd name="T49" fmla="*/ 86 h 162"/>
                <a:gd name="T50" fmla="*/ 77 w 134"/>
                <a:gd name="T51" fmla="*/ 85 h 162"/>
                <a:gd name="T52" fmla="*/ 75 w 134"/>
                <a:gd name="T53" fmla="*/ 83 h 162"/>
                <a:gd name="T54" fmla="*/ 75 w 134"/>
                <a:gd name="T55" fmla="*/ 66 h 162"/>
                <a:gd name="T56" fmla="*/ 71 w 134"/>
                <a:gd name="T57" fmla="*/ 82 h 162"/>
                <a:gd name="T58" fmla="*/ 57 w 134"/>
                <a:gd name="T59" fmla="*/ 84 h 162"/>
                <a:gd name="T60" fmla="*/ 57 w 134"/>
                <a:gd name="T61" fmla="*/ 68 h 162"/>
                <a:gd name="T62" fmla="*/ 51 w 134"/>
                <a:gd name="T63" fmla="*/ 81 h 162"/>
                <a:gd name="T64" fmla="*/ 47 w 134"/>
                <a:gd name="T65" fmla="*/ 87 h 162"/>
                <a:gd name="T66" fmla="*/ 43 w 134"/>
                <a:gd name="T67" fmla="*/ 86 h 162"/>
                <a:gd name="T68" fmla="*/ 37 w 134"/>
                <a:gd name="T69" fmla="*/ 84 h 162"/>
                <a:gd name="T70" fmla="*/ 37 w 134"/>
                <a:gd name="T71" fmla="*/ 84 h 162"/>
                <a:gd name="T72" fmla="*/ 37 w 134"/>
                <a:gd name="T73" fmla="*/ 84 h 162"/>
                <a:gd name="T74" fmla="*/ 51 w 134"/>
                <a:gd name="T75" fmla="*/ 119 h 162"/>
                <a:gd name="T76" fmla="*/ 43 w 134"/>
                <a:gd name="T77" fmla="*/ 150 h 162"/>
                <a:gd name="T78" fmla="*/ 12 w 134"/>
                <a:gd name="T79" fmla="*/ 77 h 162"/>
                <a:gd name="T80" fmla="*/ 11 w 134"/>
                <a:gd name="T81" fmla="*/ 69 h 162"/>
                <a:gd name="T82" fmla="*/ 67 w 134"/>
                <a:gd name="T83" fmla="*/ 11 h 162"/>
                <a:gd name="T84" fmla="*/ 122 w 134"/>
                <a:gd name="T85" fmla="*/ 6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4" h="162">
                  <a:moveTo>
                    <a:pt x="134" y="67"/>
                  </a:move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7"/>
                  </a:cubicBezTo>
                  <a:cubicBezTo>
                    <a:pt x="0" y="69"/>
                    <a:pt x="0" y="71"/>
                    <a:pt x="0" y="73"/>
                  </a:cubicBezTo>
                  <a:cubicBezTo>
                    <a:pt x="0" y="74"/>
                    <a:pt x="1" y="100"/>
                    <a:pt x="26" y="132"/>
                  </a:cubicBezTo>
                  <a:cubicBezTo>
                    <a:pt x="34" y="142"/>
                    <a:pt x="31" y="162"/>
                    <a:pt x="31" y="162"/>
                  </a:cubicBezTo>
                  <a:cubicBezTo>
                    <a:pt x="41" y="162"/>
                    <a:pt x="51" y="162"/>
                    <a:pt x="62" y="162"/>
                  </a:cubicBezTo>
                  <a:cubicBezTo>
                    <a:pt x="65" y="162"/>
                    <a:pt x="68" y="162"/>
                    <a:pt x="71" y="162"/>
                  </a:cubicBezTo>
                  <a:cubicBezTo>
                    <a:pt x="82" y="162"/>
                    <a:pt x="92" y="162"/>
                    <a:pt x="102" y="162"/>
                  </a:cubicBezTo>
                  <a:cubicBezTo>
                    <a:pt x="102" y="162"/>
                    <a:pt x="99" y="142"/>
                    <a:pt x="107" y="132"/>
                  </a:cubicBezTo>
                  <a:cubicBezTo>
                    <a:pt x="132" y="100"/>
                    <a:pt x="134" y="74"/>
                    <a:pt x="133" y="73"/>
                  </a:cubicBezTo>
                  <a:cubicBezTo>
                    <a:pt x="133" y="71"/>
                    <a:pt x="134" y="69"/>
                    <a:pt x="134" y="67"/>
                  </a:cubicBezTo>
                  <a:close/>
                  <a:moveTo>
                    <a:pt x="59" y="150"/>
                  </a:moveTo>
                  <a:cubicBezTo>
                    <a:pt x="59" y="118"/>
                    <a:pt x="59" y="118"/>
                    <a:pt x="59" y="118"/>
                  </a:cubicBezTo>
                  <a:cubicBezTo>
                    <a:pt x="59" y="117"/>
                    <a:pt x="59" y="117"/>
                    <a:pt x="58" y="116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6" y="91"/>
                    <a:pt x="47" y="91"/>
                    <a:pt x="48" y="90"/>
                  </a:cubicBezTo>
                  <a:cubicBezTo>
                    <a:pt x="50" y="90"/>
                    <a:pt x="52" y="88"/>
                    <a:pt x="54" y="87"/>
                  </a:cubicBezTo>
                  <a:cubicBezTo>
                    <a:pt x="56" y="89"/>
                    <a:pt x="59" y="91"/>
                    <a:pt x="61" y="91"/>
                  </a:cubicBezTo>
                  <a:cubicBezTo>
                    <a:pt x="65" y="92"/>
                    <a:pt x="69" y="90"/>
                    <a:pt x="73" y="87"/>
                  </a:cubicBezTo>
                  <a:cubicBezTo>
                    <a:pt x="73" y="87"/>
                    <a:pt x="73" y="87"/>
                    <a:pt x="73" y="88"/>
                  </a:cubicBezTo>
                  <a:cubicBezTo>
                    <a:pt x="75" y="91"/>
                    <a:pt x="78" y="92"/>
                    <a:pt x="80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2" y="92"/>
                    <a:pt x="83" y="92"/>
                    <a:pt x="84" y="91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7"/>
                    <a:pt x="71" y="117"/>
                    <a:pt x="71" y="118"/>
                  </a:cubicBezTo>
                  <a:cubicBezTo>
                    <a:pt x="71" y="150"/>
                    <a:pt x="71" y="150"/>
                    <a:pt x="71" y="150"/>
                  </a:cubicBezTo>
                  <a:lnTo>
                    <a:pt x="59" y="150"/>
                  </a:lnTo>
                  <a:close/>
                  <a:moveTo>
                    <a:pt x="55" y="72"/>
                  </a:moveTo>
                  <a:cubicBezTo>
                    <a:pt x="55" y="72"/>
                    <a:pt x="55" y="72"/>
                    <a:pt x="55" y="72"/>
                  </a:cubicBezTo>
                  <a:cubicBezTo>
                    <a:pt x="55" y="72"/>
                    <a:pt x="55" y="72"/>
                    <a:pt x="56" y="72"/>
                  </a:cubicBezTo>
                  <a:cubicBezTo>
                    <a:pt x="57" y="72"/>
                    <a:pt x="57" y="72"/>
                    <a:pt x="57" y="74"/>
                  </a:cubicBezTo>
                  <a:cubicBezTo>
                    <a:pt x="57" y="75"/>
                    <a:pt x="56" y="77"/>
                    <a:pt x="55" y="80"/>
                  </a:cubicBezTo>
                  <a:cubicBezTo>
                    <a:pt x="54" y="76"/>
                    <a:pt x="54" y="73"/>
                    <a:pt x="55" y="72"/>
                  </a:cubicBezTo>
                  <a:close/>
                  <a:moveTo>
                    <a:pt x="74" y="71"/>
                  </a:moveTo>
                  <a:cubicBezTo>
                    <a:pt x="74" y="70"/>
                    <a:pt x="75" y="70"/>
                    <a:pt x="75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1"/>
                    <a:pt x="76" y="74"/>
                    <a:pt x="74" y="78"/>
                  </a:cubicBezTo>
                  <a:cubicBezTo>
                    <a:pt x="73" y="75"/>
                    <a:pt x="73" y="72"/>
                    <a:pt x="74" y="71"/>
                  </a:cubicBezTo>
                  <a:close/>
                  <a:moveTo>
                    <a:pt x="122" y="69"/>
                  </a:moveTo>
                  <a:cubicBezTo>
                    <a:pt x="121" y="77"/>
                    <a:pt x="121" y="77"/>
                    <a:pt x="121" y="77"/>
                  </a:cubicBezTo>
                  <a:cubicBezTo>
                    <a:pt x="121" y="77"/>
                    <a:pt x="121" y="77"/>
                    <a:pt x="121" y="77"/>
                  </a:cubicBezTo>
                  <a:cubicBezTo>
                    <a:pt x="120" y="84"/>
                    <a:pt x="115" y="103"/>
                    <a:pt x="98" y="125"/>
                  </a:cubicBezTo>
                  <a:cubicBezTo>
                    <a:pt x="92" y="132"/>
                    <a:pt x="90" y="142"/>
                    <a:pt x="90" y="150"/>
                  </a:cubicBezTo>
                  <a:cubicBezTo>
                    <a:pt x="79" y="150"/>
                    <a:pt x="79" y="150"/>
                    <a:pt x="79" y="150"/>
                  </a:cubicBezTo>
                  <a:cubicBezTo>
                    <a:pt x="79" y="119"/>
                    <a:pt x="79" y="119"/>
                    <a:pt x="79" y="119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5" y="88"/>
                    <a:pt x="94" y="85"/>
                    <a:pt x="92" y="84"/>
                  </a:cubicBezTo>
                  <a:cubicBezTo>
                    <a:pt x="90" y="83"/>
                    <a:pt x="88" y="84"/>
                    <a:pt x="87" y="86"/>
                  </a:cubicBezTo>
                  <a:cubicBezTo>
                    <a:pt x="85" y="87"/>
                    <a:pt x="83" y="88"/>
                    <a:pt x="81" y="88"/>
                  </a:cubicBezTo>
                  <a:cubicBezTo>
                    <a:pt x="79" y="88"/>
                    <a:pt x="78" y="87"/>
                    <a:pt x="77" y="85"/>
                  </a:cubicBezTo>
                  <a:cubicBezTo>
                    <a:pt x="76" y="85"/>
                    <a:pt x="76" y="84"/>
                    <a:pt x="75" y="83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9" y="78"/>
                    <a:pt x="81" y="72"/>
                    <a:pt x="79" y="68"/>
                  </a:cubicBezTo>
                  <a:cubicBezTo>
                    <a:pt x="79" y="66"/>
                    <a:pt x="77" y="65"/>
                    <a:pt x="75" y="66"/>
                  </a:cubicBezTo>
                  <a:cubicBezTo>
                    <a:pt x="73" y="66"/>
                    <a:pt x="71" y="67"/>
                    <a:pt x="70" y="69"/>
                  </a:cubicBezTo>
                  <a:cubicBezTo>
                    <a:pt x="69" y="72"/>
                    <a:pt x="69" y="78"/>
                    <a:pt x="71" y="82"/>
                  </a:cubicBezTo>
                  <a:cubicBezTo>
                    <a:pt x="68" y="85"/>
                    <a:pt x="65" y="88"/>
                    <a:pt x="62" y="87"/>
                  </a:cubicBezTo>
                  <a:cubicBezTo>
                    <a:pt x="60" y="87"/>
                    <a:pt x="58" y="86"/>
                    <a:pt x="57" y="84"/>
                  </a:cubicBezTo>
                  <a:cubicBezTo>
                    <a:pt x="60" y="80"/>
                    <a:pt x="61" y="77"/>
                    <a:pt x="61" y="73"/>
                  </a:cubicBezTo>
                  <a:cubicBezTo>
                    <a:pt x="61" y="71"/>
                    <a:pt x="60" y="68"/>
                    <a:pt x="57" y="68"/>
                  </a:cubicBezTo>
                  <a:cubicBezTo>
                    <a:pt x="55" y="67"/>
                    <a:pt x="53" y="68"/>
                    <a:pt x="52" y="69"/>
                  </a:cubicBezTo>
                  <a:cubicBezTo>
                    <a:pt x="49" y="72"/>
                    <a:pt x="50" y="77"/>
                    <a:pt x="51" y="81"/>
                  </a:cubicBezTo>
                  <a:cubicBezTo>
                    <a:pt x="51" y="82"/>
                    <a:pt x="51" y="83"/>
                    <a:pt x="52" y="83"/>
                  </a:cubicBezTo>
                  <a:cubicBezTo>
                    <a:pt x="50" y="85"/>
                    <a:pt x="48" y="86"/>
                    <a:pt x="47" y="87"/>
                  </a:cubicBezTo>
                  <a:cubicBezTo>
                    <a:pt x="45" y="87"/>
                    <a:pt x="44" y="87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2" y="84"/>
                    <a:pt x="40" y="83"/>
                    <a:pt x="38" y="84"/>
                  </a:cubicBezTo>
                  <a:cubicBezTo>
                    <a:pt x="38" y="84"/>
                    <a:pt x="38" y="84"/>
                    <a:pt x="37" y="84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5" y="85"/>
                    <a:pt x="35" y="88"/>
                    <a:pt x="36" y="90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42"/>
                    <a:pt x="41" y="132"/>
                    <a:pt x="36" y="125"/>
                  </a:cubicBezTo>
                  <a:cubicBezTo>
                    <a:pt x="18" y="103"/>
                    <a:pt x="13" y="84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8"/>
                    <a:pt x="11" y="67"/>
                    <a:pt x="11" y="67"/>
                  </a:cubicBezTo>
                  <a:cubicBezTo>
                    <a:pt x="11" y="36"/>
                    <a:pt x="36" y="11"/>
                    <a:pt x="67" y="11"/>
                  </a:cubicBezTo>
                  <a:cubicBezTo>
                    <a:pt x="97" y="11"/>
                    <a:pt x="122" y="36"/>
                    <a:pt x="122" y="67"/>
                  </a:cubicBezTo>
                  <a:cubicBezTo>
                    <a:pt x="122" y="67"/>
                    <a:pt x="122" y="68"/>
                    <a:pt x="122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  <p:sp>
          <p:nvSpPr>
            <p:cNvPr id="60" name="Freeform 358"/>
            <p:cNvSpPr/>
            <p:nvPr>
              <p:custDataLst>
                <p:tags r:id="rId37"/>
              </p:custDataLst>
            </p:nvPr>
          </p:nvSpPr>
          <p:spPr bwMode="auto">
            <a:xfrm>
              <a:off x="6211724" y="6176235"/>
              <a:ext cx="148001" cy="84810"/>
            </a:xfrm>
            <a:custGeom>
              <a:avLst/>
              <a:gdLst>
                <a:gd name="T0" fmla="*/ 0 w 71"/>
                <a:gd name="T1" fmla="*/ 6 h 40"/>
                <a:gd name="T2" fmla="*/ 3 w 71"/>
                <a:gd name="T3" fmla="*/ 6 h 40"/>
                <a:gd name="T4" fmla="*/ 3 w 71"/>
                <a:gd name="T5" fmla="*/ 11 h 40"/>
                <a:gd name="T6" fmla="*/ 0 w 71"/>
                <a:gd name="T7" fmla="*/ 11 h 40"/>
                <a:gd name="T8" fmla="*/ 0 w 71"/>
                <a:gd name="T9" fmla="*/ 17 h 40"/>
                <a:gd name="T10" fmla="*/ 3 w 71"/>
                <a:gd name="T11" fmla="*/ 17 h 40"/>
                <a:gd name="T12" fmla="*/ 3 w 71"/>
                <a:gd name="T13" fmla="*/ 22 h 40"/>
                <a:gd name="T14" fmla="*/ 0 w 71"/>
                <a:gd name="T15" fmla="*/ 22 h 40"/>
                <a:gd name="T16" fmla="*/ 16 w 71"/>
                <a:gd name="T17" fmla="*/ 34 h 40"/>
                <a:gd name="T18" fmla="*/ 24 w 71"/>
                <a:gd name="T19" fmla="*/ 40 h 40"/>
                <a:gd name="T20" fmla="*/ 47 w 71"/>
                <a:gd name="T21" fmla="*/ 40 h 40"/>
                <a:gd name="T22" fmla="*/ 56 w 71"/>
                <a:gd name="T23" fmla="*/ 34 h 40"/>
                <a:gd name="T24" fmla="*/ 71 w 71"/>
                <a:gd name="T25" fmla="*/ 22 h 40"/>
                <a:gd name="T26" fmla="*/ 68 w 71"/>
                <a:gd name="T27" fmla="*/ 22 h 40"/>
                <a:gd name="T28" fmla="*/ 68 w 71"/>
                <a:gd name="T29" fmla="*/ 17 h 40"/>
                <a:gd name="T30" fmla="*/ 71 w 71"/>
                <a:gd name="T31" fmla="*/ 17 h 40"/>
                <a:gd name="T32" fmla="*/ 71 w 71"/>
                <a:gd name="T33" fmla="*/ 11 h 40"/>
                <a:gd name="T34" fmla="*/ 68 w 71"/>
                <a:gd name="T35" fmla="*/ 11 h 40"/>
                <a:gd name="T36" fmla="*/ 68 w 71"/>
                <a:gd name="T37" fmla="*/ 6 h 40"/>
                <a:gd name="T38" fmla="*/ 71 w 71"/>
                <a:gd name="T39" fmla="*/ 6 h 40"/>
                <a:gd name="T40" fmla="*/ 71 w 71"/>
                <a:gd name="T41" fmla="*/ 0 h 40"/>
                <a:gd name="T42" fmla="*/ 0 w 71"/>
                <a:gd name="T43" fmla="*/ 0 h 40"/>
                <a:gd name="T44" fmla="*/ 0 w 71"/>
                <a:gd name="T45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1" h="40">
                  <a:moveTo>
                    <a:pt x="0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8"/>
                    <a:pt x="7" y="34"/>
                    <a:pt x="16" y="34"/>
                  </a:cubicBezTo>
                  <a:cubicBezTo>
                    <a:pt x="17" y="38"/>
                    <a:pt x="20" y="40"/>
                    <a:pt x="24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1" y="40"/>
                    <a:pt x="54" y="38"/>
                    <a:pt x="56" y="34"/>
                  </a:cubicBezTo>
                  <a:cubicBezTo>
                    <a:pt x="64" y="34"/>
                    <a:pt x="70" y="28"/>
                    <a:pt x="71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570" tIns="36284" rIns="72570" bIns="36284" numCol="1" anchor="t" anchorCtr="0" compatLnSpc="1"/>
            <a:lstStyle/>
            <a:p>
              <a:pPr defTabSz="725805">
                <a:defRPr/>
              </a:pPr>
              <a:endParaRPr lang="en-US" sz="1200" b="1" kern="0">
                <a:latin typeface="Calibri" panose="020F0502020204030204"/>
              </a:endParaRPr>
            </a:p>
          </p:txBody>
        </p:sp>
      </p:grpSp>
      <p:sp>
        <p:nvSpPr>
          <p:cNvPr id="61" name="文本框 40"/>
          <p:cNvSpPr txBox="1"/>
          <p:nvPr>
            <p:custDataLst>
              <p:tags r:id="rId38"/>
            </p:custDataLst>
          </p:nvPr>
        </p:nvSpPr>
        <p:spPr>
          <a:xfrm>
            <a:off x="1789224" y="4310516"/>
            <a:ext cx="225061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</a:rPr>
              <a:t>统一供应商管理</a:t>
            </a:r>
            <a:endParaRPr lang="zh-CN" altLang="en-US" sz="2000" b="1" dirty="0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文本框 61"/>
          <p:cNvSpPr txBox="1"/>
          <p:nvPr>
            <p:custDataLst>
              <p:tags r:id="rId39"/>
            </p:custDataLst>
          </p:nvPr>
        </p:nvSpPr>
        <p:spPr>
          <a:xfrm>
            <a:off x="3405988" y="1758026"/>
            <a:ext cx="2008947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</a:rPr>
              <a:t>统一商品库</a:t>
            </a:r>
            <a:endParaRPr lang="zh-CN" altLang="en-US" sz="2000" b="1" dirty="0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文本框 62"/>
          <p:cNvSpPr txBox="1"/>
          <p:nvPr>
            <p:custDataLst>
              <p:tags r:id="rId40"/>
            </p:custDataLst>
          </p:nvPr>
        </p:nvSpPr>
        <p:spPr>
          <a:xfrm>
            <a:off x="3500294" y="2133985"/>
            <a:ext cx="188665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商品准入，发布统一的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商品</a:t>
            </a:r>
            <a:r>
              <a:rPr lang="zh-CN" altLang="en-US" sz="120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目录。</a:t>
            </a:r>
            <a:endParaRPr lang="zh-CN" altLang="en-US" sz="1200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文本框 46"/>
          <p:cNvSpPr txBox="1"/>
          <p:nvPr>
            <p:custDataLst>
              <p:tags r:id="rId41"/>
            </p:custDataLst>
          </p:nvPr>
        </p:nvSpPr>
        <p:spPr>
          <a:xfrm>
            <a:off x="6622973" y="1666933"/>
            <a:ext cx="1981891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</a:rPr>
              <a:t>统一业务管理</a:t>
            </a:r>
            <a:endParaRPr lang="zh-CN" altLang="en-US" sz="2000" b="1" dirty="0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文本框 47"/>
          <p:cNvSpPr txBox="1"/>
          <p:nvPr>
            <p:custDataLst>
              <p:tags r:id="rId42"/>
            </p:custDataLst>
          </p:nvPr>
        </p:nvSpPr>
        <p:spPr>
          <a:xfrm>
            <a:off x="6397593" y="2056664"/>
            <a:ext cx="2442164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统一管理各业务部门的采购管理模式，及时掌握各业务部门的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成本</a:t>
            </a:r>
            <a:r>
              <a:rPr lang="zh-CN" altLang="en-US" sz="120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情况。</a:t>
            </a:r>
            <a:endParaRPr lang="zh-CN" altLang="en-US" sz="1200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文本框 48"/>
          <p:cNvSpPr txBox="1"/>
          <p:nvPr>
            <p:custDataLst>
              <p:tags r:id="rId43"/>
            </p:custDataLst>
          </p:nvPr>
        </p:nvSpPr>
        <p:spPr>
          <a:xfrm>
            <a:off x="4959958" y="4285904"/>
            <a:ext cx="215527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</a:rPr>
              <a:t>统一价格管理</a:t>
            </a:r>
            <a:endParaRPr lang="zh-CN" altLang="en-US" sz="2000" b="1" dirty="0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文本框 49"/>
          <p:cNvSpPr txBox="1"/>
          <p:nvPr>
            <p:custDataLst>
              <p:tags r:id="rId44"/>
            </p:custDataLst>
          </p:nvPr>
        </p:nvSpPr>
        <p:spPr>
          <a:xfrm>
            <a:off x="5032765" y="4728533"/>
            <a:ext cx="213623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对采购价格、销售价格设置对应的价格政策。</a:t>
            </a:r>
            <a:endParaRPr lang="zh-CN" altLang="en-US" sz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68" name="文本框 50"/>
          <p:cNvSpPr txBox="1"/>
          <p:nvPr>
            <p:custDataLst>
              <p:tags r:id="rId45"/>
            </p:custDataLst>
          </p:nvPr>
        </p:nvSpPr>
        <p:spPr>
          <a:xfrm>
            <a:off x="8101086" y="4214452"/>
            <a:ext cx="220228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</a:rPr>
              <a:t>统一数据分析</a:t>
            </a:r>
            <a:endParaRPr lang="zh-CN" altLang="en-US" sz="2000" b="1" dirty="0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文本框 51"/>
          <p:cNvSpPr txBox="1"/>
          <p:nvPr>
            <p:custDataLst>
              <p:tags r:id="rId46"/>
            </p:custDataLst>
          </p:nvPr>
        </p:nvSpPr>
        <p:spPr>
          <a:xfrm>
            <a:off x="8035357" y="4649262"/>
            <a:ext cx="2476854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集团通过统一的采供平台，及时统计和分析系统数据，真正管控采购成本，全面提升管理效率。</a:t>
            </a:r>
            <a:endParaRPr lang="zh-CN" altLang="en-US" sz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70" name="文本框 49"/>
          <p:cNvSpPr txBox="1"/>
          <p:nvPr>
            <p:custDataLst>
              <p:tags r:id="rId47"/>
            </p:custDataLst>
          </p:nvPr>
        </p:nvSpPr>
        <p:spPr>
          <a:xfrm>
            <a:off x="2003128" y="4703124"/>
            <a:ext cx="192110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供货商准入，发布统一的供货商目录。</a:t>
            </a:r>
            <a:endParaRPr lang="zh-CN" altLang="en-US" sz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自由: 形状 32"/>
          <p:cNvSpPr/>
          <p:nvPr>
            <p:custDataLst>
              <p:tags r:id="rId48"/>
            </p:custDataLst>
          </p:nvPr>
        </p:nvSpPr>
        <p:spPr>
          <a:xfrm rot="16200000">
            <a:off x="169799" y="164871"/>
            <a:ext cx="744656" cy="1006561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自由: 形状 31"/>
          <p:cNvSpPr/>
          <p:nvPr>
            <p:custDataLst>
              <p:tags r:id="rId49"/>
            </p:custDataLst>
          </p:nvPr>
        </p:nvSpPr>
        <p:spPr>
          <a:xfrm rot="16200000">
            <a:off x="25752" y="270072"/>
            <a:ext cx="744656" cy="796159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</p:spTree>
    <p:custDataLst>
      <p:tags r:id="rId5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商品库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管理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>
            <p:custDataLst>
              <p:tags r:id="rId8"/>
            </p:custDataLst>
          </p:nvPr>
        </p:nvSpPr>
        <p:spPr>
          <a:xfrm>
            <a:off x="7628255" y="1450340"/>
            <a:ext cx="4432300" cy="3968750"/>
          </a:xfrm>
          <a:prstGeom prst="rect">
            <a:avLst/>
          </a:prstGeom>
          <a:solidFill>
            <a:srgbClr val="0070C0"/>
          </a:solidFill>
          <a:ln w="34925">
            <a:solidFill>
              <a:schemeClr val="bg1">
                <a:lumMod val="95000"/>
              </a:schemeClr>
            </a:solidFill>
          </a:ln>
          <a:effectLst>
            <a:innerShdw blurRad="317500" dist="762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p>
            <a:pPr algn="l" defTabSz="685800" latinLnBrk="1">
              <a:lnSpc>
                <a:spcPct val="15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600" dirty="0">
                <a:solidFill>
                  <a:schemeClr val="bg1"/>
                </a:solidFill>
                <a:sym typeface="+mn-ea"/>
              </a:rPr>
              <a:t>系统支持商品条码管理，在采购、销售时手机端可以通过扫码方式搜索商品</a:t>
            </a:r>
            <a:r>
              <a:rPr lang="zh-CN" altLang="en-US" sz="1600" dirty="0">
                <a:solidFill>
                  <a:schemeClr val="bg1"/>
                </a:solidFill>
                <a:sym typeface="+mn-ea"/>
              </a:rPr>
              <a:t>名称。</a:t>
            </a:r>
            <a:endParaRPr lang="zh-CN" altLang="en-US" sz="1600" dirty="0">
              <a:solidFill>
                <a:schemeClr val="bg1"/>
              </a:solidFill>
              <a:sym typeface="+mn-ea"/>
            </a:endParaRPr>
          </a:p>
          <a:p>
            <a:pPr algn="l" defTabSz="685800" latinLnBrk="1">
              <a:lnSpc>
                <a:spcPct val="15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600"/>
              <a:t>系统支持保质期</a:t>
            </a:r>
            <a:r>
              <a:rPr lang="zh-CN" altLang="en-US" sz="1600"/>
              <a:t>管理。</a:t>
            </a:r>
            <a:endParaRPr lang="zh-CN" altLang="en-US" sz="1600"/>
          </a:p>
          <a:p>
            <a:pPr algn="l" defTabSz="685800" latinLnBrk="1">
              <a:lnSpc>
                <a:spcPct val="15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600"/>
              <a:t>系统支持双单位计算，如：</a:t>
            </a:r>
            <a:r>
              <a:rPr lang="en-US" altLang="zh-CN" sz="1600"/>
              <a:t>1</a:t>
            </a:r>
            <a:r>
              <a:rPr lang="zh-CN" altLang="en-US" sz="1600"/>
              <a:t>箱</a:t>
            </a:r>
            <a:r>
              <a:rPr lang="en-US" altLang="zh-CN" sz="1600"/>
              <a:t>=24</a:t>
            </a:r>
            <a:r>
              <a:rPr lang="zh-CN" altLang="en-US" sz="1600"/>
              <a:t>包。采购、销售等做单据</a:t>
            </a:r>
            <a:r>
              <a:rPr lang="zh-CN" altLang="en-US" sz="1600"/>
              <a:t>时可以按箱、按包下单。</a:t>
            </a:r>
            <a:endParaRPr lang="zh-CN" altLang="en-US" sz="160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98755" y="1305560"/>
            <a:ext cx="7328535" cy="424624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客商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管理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789940" y="847090"/>
            <a:ext cx="10789920" cy="2832735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5" name="Group 40"/>
          <p:cNvGrpSpPr/>
          <p:nvPr/>
        </p:nvGrpSpPr>
        <p:grpSpPr>
          <a:xfrm>
            <a:off x="554561" y="1739545"/>
            <a:ext cx="2784529" cy="1574800"/>
            <a:chOff x="1441450" y="1485019"/>
            <a:chExt cx="2019300" cy="1142024"/>
          </a:xfrm>
        </p:grpSpPr>
        <p:sp>
          <p:nvSpPr>
            <p:cNvPr id="56" name="Text Placeholder 2"/>
            <p:cNvSpPr txBox="1"/>
            <p:nvPr>
              <p:custDataLst>
                <p:tags r:id="rId9"/>
              </p:custDataLst>
            </p:nvPr>
          </p:nvSpPr>
          <p:spPr>
            <a:xfrm>
              <a:off x="1441450" y="1485019"/>
              <a:ext cx="2019300" cy="285799"/>
            </a:xfrm>
            <a:prstGeom prst="rect">
              <a:avLst/>
            </a:prstGeom>
          </p:spPr>
          <p:txBody>
            <a:bodyPr vert="horz"/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200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商户</a:t>
              </a:r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注册</a:t>
              </a:r>
              <a:endPara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Text Placeholder 8"/>
            <p:cNvSpPr txBox="1"/>
            <p:nvPr>
              <p:custDataLst>
                <p:tags r:id="rId10"/>
              </p:custDataLst>
            </p:nvPr>
          </p:nvSpPr>
          <p:spPr>
            <a:xfrm>
              <a:off x="1441450" y="1775130"/>
              <a:ext cx="2019261" cy="851913"/>
            </a:xfrm>
            <a:prstGeom prst="rect">
              <a:avLst/>
            </a:prstGeom>
          </p:spPr>
          <p:txBody>
            <a:bodyPr vert="horz"/>
            <a:lstStyle>
              <a:lvl1pPr marL="0" indent="0" algn="l" defTabSz="45720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800" kern="1200" baseline="0">
                  <a:solidFill>
                    <a:schemeClr val="bg1">
                      <a:lumMod val="50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供货商、客户在系统中进行注册。让供货商、客户都在同一平台下使用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系统。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8" name="Group 43"/>
          <p:cNvGrpSpPr/>
          <p:nvPr/>
        </p:nvGrpSpPr>
        <p:grpSpPr>
          <a:xfrm>
            <a:off x="554559" y="4331834"/>
            <a:ext cx="2784530" cy="1678980"/>
            <a:chOff x="1441449" y="1443179"/>
            <a:chExt cx="2019301" cy="1217572"/>
          </a:xfrm>
        </p:grpSpPr>
        <p:sp>
          <p:nvSpPr>
            <p:cNvPr id="59" name="Text Placeholder 2"/>
            <p:cNvSpPr txBox="1"/>
            <p:nvPr>
              <p:custDataLst>
                <p:tags r:id="rId11"/>
              </p:custDataLst>
            </p:nvPr>
          </p:nvSpPr>
          <p:spPr>
            <a:xfrm>
              <a:off x="1441450" y="1443179"/>
              <a:ext cx="2019300" cy="285799"/>
            </a:xfrm>
            <a:prstGeom prst="rect">
              <a:avLst/>
            </a:prstGeom>
          </p:spPr>
          <p:txBody>
            <a:bodyPr vert="horz"/>
            <a:lstStyle>
              <a:defPPr>
                <a:defRPr lang="zh-CN"/>
              </a:defPPr>
              <a:lvl1pPr indent="0" defTabSz="457200">
                <a:lnSpc>
                  <a:spcPct val="140000"/>
                </a:lnSpc>
                <a:spcBef>
                  <a:spcPct val="20000"/>
                </a:spcBef>
                <a:buFont typeface="Arial" panose="020B0604020202020204"/>
                <a:buNone/>
                <a:defRPr sz="2400" baseline="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charset="-122"/>
                  <a:ea typeface="微软雅黑" panose="020B0503020204020204" charset="-122"/>
                  <a:cs typeface="Roboto condensed"/>
                </a:defRPr>
              </a:lvl1pPr>
              <a:lvl2pPr marL="742950" indent="-285750" defTabSz="457200">
                <a:spcBef>
                  <a:spcPct val="20000"/>
                </a:spcBef>
                <a:buFont typeface="Arial" panose="020B0604020202020204"/>
                <a:buChar char="–"/>
                <a:defRPr sz="2800"/>
              </a:lvl2pPr>
              <a:lvl3pPr marL="11430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400"/>
              </a:lvl3pPr>
              <a:lvl4pPr marL="1600200" indent="-228600" defTabSz="457200">
                <a:spcBef>
                  <a:spcPct val="20000"/>
                </a:spcBef>
                <a:buFont typeface="Arial" panose="020B0604020202020204"/>
                <a:buChar char="–"/>
                <a:defRPr sz="2000"/>
              </a:lvl4pPr>
              <a:lvl5pPr marL="2057400" indent="-228600" defTabSz="457200">
                <a:spcBef>
                  <a:spcPct val="20000"/>
                </a:spcBef>
                <a:buFont typeface="Arial" panose="020B0604020202020204"/>
                <a:buChar char="»"/>
                <a:defRPr sz="2000"/>
              </a:lvl5pPr>
              <a:lvl6pPr marL="25146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6pPr>
              <a:lvl7pPr marL="29718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7pPr>
              <a:lvl8pPr marL="34290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8pPr>
              <a:lvl9pPr marL="38862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9pPr>
            </a:lstStyle>
            <a:p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税率</a:t>
              </a:r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管理</a:t>
              </a:r>
              <a:endPara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0" name="Text Placeholder 8"/>
            <p:cNvSpPr txBox="1"/>
            <p:nvPr>
              <p:custDataLst>
                <p:tags r:id="rId12"/>
              </p:custDataLst>
            </p:nvPr>
          </p:nvSpPr>
          <p:spPr>
            <a:xfrm>
              <a:off x="1441449" y="1743554"/>
              <a:ext cx="2019300" cy="917197"/>
            </a:xfrm>
            <a:prstGeom prst="rect">
              <a:avLst/>
            </a:prstGeom>
          </p:spPr>
          <p:txBody>
            <a:bodyPr vert="horz"/>
            <a:lstStyle>
              <a:defPPr>
                <a:defRPr lang="zh-CN"/>
              </a:defPPr>
              <a:lvl1pPr indent="0" defTabSz="457200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1400" baseline="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charset="-122"/>
                  <a:ea typeface="微软雅黑" panose="020B0503020204020204" charset="-122"/>
                  <a:cs typeface="Roboto condensed"/>
                </a:defRPr>
              </a:lvl1pPr>
              <a:lvl2pPr marL="742950" indent="-285750" defTabSz="457200">
                <a:spcBef>
                  <a:spcPct val="20000"/>
                </a:spcBef>
                <a:buFont typeface="Arial" panose="020B0604020202020204"/>
                <a:buChar char="–"/>
                <a:defRPr sz="2800"/>
              </a:lvl2pPr>
              <a:lvl3pPr marL="11430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400"/>
              </a:lvl3pPr>
              <a:lvl4pPr marL="1600200" indent="-228600" defTabSz="457200">
                <a:spcBef>
                  <a:spcPct val="20000"/>
                </a:spcBef>
                <a:buFont typeface="Arial" panose="020B0604020202020204"/>
                <a:buChar char="–"/>
                <a:defRPr sz="2000"/>
              </a:lvl4pPr>
              <a:lvl5pPr marL="2057400" indent="-228600" defTabSz="457200">
                <a:spcBef>
                  <a:spcPct val="20000"/>
                </a:spcBef>
                <a:buFont typeface="Arial" panose="020B0604020202020204"/>
                <a:buChar char="»"/>
                <a:defRPr sz="2000"/>
              </a:lvl5pPr>
              <a:lvl6pPr marL="25146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6pPr>
              <a:lvl7pPr marL="29718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7pPr>
              <a:lvl8pPr marL="34290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8pPr>
              <a:lvl9pPr marL="38862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9pPr>
            </a:lstStyle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系统支持按不同供应商和商品设置税率。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61" name="Group 46"/>
          <p:cNvGrpSpPr/>
          <p:nvPr/>
        </p:nvGrpSpPr>
        <p:grpSpPr>
          <a:xfrm>
            <a:off x="8745774" y="1187730"/>
            <a:ext cx="2784529" cy="1635297"/>
            <a:chOff x="1342364" y="1485018"/>
            <a:chExt cx="2019300" cy="1185896"/>
          </a:xfrm>
        </p:grpSpPr>
        <p:sp>
          <p:nvSpPr>
            <p:cNvPr id="62" name="Text Placeholder 2"/>
            <p:cNvSpPr txBox="1"/>
            <p:nvPr>
              <p:custDataLst>
                <p:tags r:id="rId13"/>
              </p:custDataLst>
            </p:nvPr>
          </p:nvSpPr>
          <p:spPr>
            <a:xfrm>
              <a:off x="1342364" y="1485018"/>
              <a:ext cx="2019300" cy="285799"/>
            </a:xfrm>
            <a:prstGeom prst="rect">
              <a:avLst/>
            </a:prstGeom>
          </p:spPr>
          <p:txBody>
            <a:bodyPr vert="horz"/>
            <a:lstStyle>
              <a:defPPr>
                <a:defRPr lang="zh-CN"/>
              </a:defPPr>
              <a:lvl1pPr indent="0" defTabSz="457200">
                <a:lnSpc>
                  <a:spcPct val="140000"/>
                </a:lnSpc>
                <a:spcBef>
                  <a:spcPct val="20000"/>
                </a:spcBef>
                <a:buFont typeface="Arial" panose="020B0604020202020204"/>
                <a:buNone/>
                <a:defRPr sz="2400" baseline="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charset="-122"/>
                  <a:ea typeface="微软雅黑" panose="020B0503020204020204" charset="-122"/>
                  <a:cs typeface="Roboto condensed"/>
                </a:defRPr>
              </a:lvl1pPr>
              <a:lvl2pPr marL="742950" indent="-285750" defTabSz="457200">
                <a:spcBef>
                  <a:spcPct val="20000"/>
                </a:spcBef>
                <a:buFont typeface="Arial" panose="020B0604020202020204"/>
                <a:buChar char="–"/>
                <a:defRPr sz="2800"/>
              </a:lvl2pPr>
              <a:lvl3pPr marL="11430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400"/>
              </a:lvl3pPr>
              <a:lvl4pPr marL="1600200" indent="-228600" defTabSz="457200">
                <a:spcBef>
                  <a:spcPct val="20000"/>
                </a:spcBef>
                <a:buFont typeface="Arial" panose="020B0604020202020204"/>
                <a:buChar char="–"/>
                <a:defRPr sz="2000"/>
              </a:lvl4pPr>
              <a:lvl5pPr marL="2057400" indent="-228600" defTabSz="457200">
                <a:spcBef>
                  <a:spcPct val="20000"/>
                </a:spcBef>
                <a:buFont typeface="Arial" panose="020B0604020202020204"/>
                <a:buChar char="»"/>
                <a:defRPr sz="2000"/>
              </a:lvl5pPr>
              <a:lvl6pPr marL="25146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6pPr>
              <a:lvl7pPr marL="29718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7pPr>
              <a:lvl8pPr marL="34290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8pPr>
              <a:lvl9pPr marL="38862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9pPr>
            </a:lstStyle>
            <a:p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权限</a:t>
              </a:r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设置</a:t>
              </a:r>
              <a:endPara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3" name="Text Placeholder 8"/>
            <p:cNvSpPr txBox="1"/>
            <p:nvPr>
              <p:custDataLst>
                <p:tags r:id="rId14"/>
              </p:custDataLst>
            </p:nvPr>
          </p:nvSpPr>
          <p:spPr>
            <a:xfrm>
              <a:off x="1342364" y="1753717"/>
              <a:ext cx="2019300" cy="917197"/>
            </a:xfrm>
            <a:prstGeom prst="rect">
              <a:avLst/>
            </a:prstGeom>
          </p:spPr>
          <p:txBody>
            <a:bodyPr vert="horz"/>
            <a:lstStyle>
              <a:defPPr>
                <a:defRPr lang="zh-CN"/>
              </a:defPPr>
              <a:lvl1pPr indent="0" defTabSz="457200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1400" baseline="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charset="-122"/>
                  <a:ea typeface="微软雅黑" panose="020B0503020204020204" charset="-122"/>
                  <a:cs typeface="Roboto condensed"/>
                </a:defRPr>
              </a:lvl1pPr>
              <a:lvl2pPr marL="742950" indent="-285750" defTabSz="457200">
                <a:spcBef>
                  <a:spcPct val="20000"/>
                </a:spcBef>
                <a:buFont typeface="Arial" panose="020B0604020202020204"/>
                <a:buChar char="–"/>
                <a:defRPr sz="2800"/>
              </a:lvl2pPr>
              <a:lvl3pPr marL="11430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400"/>
              </a:lvl3pPr>
              <a:lvl4pPr marL="1600200" indent="-228600" defTabSz="457200">
                <a:spcBef>
                  <a:spcPct val="20000"/>
                </a:spcBef>
                <a:buFont typeface="Arial" panose="020B0604020202020204"/>
                <a:buChar char="–"/>
                <a:defRPr sz="2000"/>
              </a:lvl4pPr>
              <a:lvl5pPr marL="2057400" indent="-228600" defTabSz="457200">
                <a:spcBef>
                  <a:spcPct val="20000"/>
                </a:spcBef>
                <a:buFont typeface="Arial" panose="020B0604020202020204"/>
                <a:buChar char="»"/>
                <a:defRPr sz="2000"/>
              </a:lvl5pPr>
              <a:lvl6pPr marL="25146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6pPr>
              <a:lvl7pPr marL="29718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7pPr>
              <a:lvl8pPr marL="34290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8pPr>
              <a:lvl9pPr marL="38862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9pPr>
            </a:lstStyle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系统支持细颗粒度的权限设置，为供货商、客户、仓库、门店、业务员等设置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权限。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64" name="Group 49"/>
          <p:cNvGrpSpPr/>
          <p:nvPr/>
        </p:nvGrpSpPr>
        <p:grpSpPr>
          <a:xfrm>
            <a:off x="8918612" y="4653929"/>
            <a:ext cx="2784529" cy="1656185"/>
            <a:chOff x="1441450" y="1676757"/>
            <a:chExt cx="2019300" cy="1201042"/>
          </a:xfrm>
        </p:grpSpPr>
        <p:sp>
          <p:nvSpPr>
            <p:cNvPr id="65" name="Text Placeholder 2"/>
            <p:cNvSpPr txBox="1"/>
            <p:nvPr>
              <p:custDataLst>
                <p:tags r:id="rId15"/>
              </p:custDataLst>
            </p:nvPr>
          </p:nvSpPr>
          <p:spPr>
            <a:xfrm>
              <a:off x="1441450" y="1676757"/>
              <a:ext cx="2019300" cy="285799"/>
            </a:xfrm>
            <a:prstGeom prst="rect">
              <a:avLst/>
            </a:prstGeom>
          </p:spPr>
          <p:txBody>
            <a:bodyPr vert="horz"/>
            <a:lstStyle>
              <a:defPPr>
                <a:defRPr lang="zh-CN"/>
              </a:defPPr>
              <a:lvl1pPr indent="0" defTabSz="457200">
                <a:lnSpc>
                  <a:spcPct val="140000"/>
                </a:lnSpc>
                <a:spcBef>
                  <a:spcPct val="20000"/>
                </a:spcBef>
                <a:buFont typeface="Arial" panose="020B0604020202020204"/>
                <a:buNone/>
                <a:defRPr sz="2400" baseline="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charset="-122"/>
                  <a:ea typeface="微软雅黑" panose="020B0503020204020204" charset="-122"/>
                  <a:cs typeface="Roboto condensed"/>
                </a:defRPr>
              </a:lvl1pPr>
              <a:lvl2pPr marL="742950" indent="-285750" defTabSz="457200">
                <a:spcBef>
                  <a:spcPct val="20000"/>
                </a:spcBef>
                <a:buFont typeface="Arial" panose="020B0604020202020204"/>
                <a:buChar char="–"/>
                <a:defRPr sz="2800"/>
              </a:lvl2pPr>
              <a:lvl3pPr marL="11430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400"/>
              </a:lvl3pPr>
              <a:lvl4pPr marL="1600200" indent="-228600" defTabSz="457200">
                <a:spcBef>
                  <a:spcPct val="20000"/>
                </a:spcBef>
                <a:buFont typeface="Arial" panose="020B0604020202020204"/>
                <a:buChar char="–"/>
                <a:defRPr sz="2000"/>
              </a:lvl4pPr>
              <a:lvl5pPr marL="2057400" indent="-228600" defTabSz="457200">
                <a:spcBef>
                  <a:spcPct val="20000"/>
                </a:spcBef>
                <a:buFont typeface="Arial" panose="020B0604020202020204"/>
                <a:buChar char="»"/>
                <a:defRPr sz="2000"/>
              </a:lvl5pPr>
              <a:lvl6pPr marL="25146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6pPr>
              <a:lvl7pPr marL="29718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7pPr>
              <a:lvl8pPr marL="34290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8pPr>
              <a:lvl9pPr marL="38862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9pPr>
            </a:lstStyle>
            <a:p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上传检测</a:t>
              </a:r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报告</a:t>
              </a:r>
              <a:endPara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6" name="Text Placeholder 8"/>
            <p:cNvSpPr txBox="1"/>
            <p:nvPr>
              <p:custDataLst>
                <p:tags r:id="rId16"/>
              </p:custDataLst>
            </p:nvPr>
          </p:nvSpPr>
          <p:spPr>
            <a:xfrm>
              <a:off x="1441450" y="1960601"/>
              <a:ext cx="2019300" cy="917198"/>
            </a:xfrm>
            <a:prstGeom prst="rect">
              <a:avLst/>
            </a:prstGeom>
          </p:spPr>
          <p:txBody>
            <a:bodyPr vert="horz"/>
            <a:lstStyle>
              <a:defPPr>
                <a:defRPr lang="zh-CN"/>
              </a:defPPr>
              <a:lvl1pPr indent="0" defTabSz="457200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1400" baseline="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charset="-122"/>
                  <a:ea typeface="微软雅黑" panose="020B0503020204020204" charset="-122"/>
                  <a:cs typeface="Roboto condensed"/>
                </a:defRPr>
              </a:lvl1pPr>
              <a:lvl2pPr marL="742950" indent="-285750" defTabSz="457200">
                <a:spcBef>
                  <a:spcPct val="20000"/>
                </a:spcBef>
                <a:buFont typeface="Arial" panose="020B0604020202020204"/>
                <a:buChar char="–"/>
                <a:defRPr sz="2800"/>
              </a:lvl2pPr>
              <a:lvl3pPr marL="11430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400"/>
              </a:lvl3pPr>
              <a:lvl4pPr marL="1600200" indent="-228600" defTabSz="457200">
                <a:spcBef>
                  <a:spcPct val="20000"/>
                </a:spcBef>
                <a:buFont typeface="Arial" panose="020B0604020202020204"/>
                <a:buChar char="–"/>
                <a:defRPr sz="2000"/>
              </a:lvl4pPr>
              <a:lvl5pPr marL="2057400" indent="-228600" defTabSz="457200">
                <a:spcBef>
                  <a:spcPct val="20000"/>
                </a:spcBef>
                <a:buFont typeface="Arial" panose="020B0604020202020204"/>
                <a:buChar char="»"/>
                <a:defRPr sz="2000"/>
              </a:lvl5pPr>
              <a:lvl6pPr marL="25146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6pPr>
              <a:lvl7pPr marL="29718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7pPr>
              <a:lvl8pPr marL="34290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8pPr>
              <a:lvl9pPr marL="3886200" indent="-228600" defTabSz="457200">
                <a:spcBef>
                  <a:spcPct val="20000"/>
                </a:spcBef>
                <a:buFont typeface="Arial" panose="020B0604020202020204"/>
                <a:buChar char="•"/>
                <a:defRPr sz="2000"/>
              </a:lvl9pPr>
            </a:lstStyle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支持由供货商在线上传各类检测报告和资质文件。也支持按销售订单向客户传送各类检测报告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和资质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文件。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67" name="直接连接符 66"/>
          <p:cNvCxnSpPr>
            <a:stCxn id="20" idx="0"/>
          </p:cNvCxnSpPr>
          <p:nvPr>
            <p:custDataLst>
              <p:tags r:id="rId17"/>
            </p:custDataLst>
          </p:nvPr>
        </p:nvCxnSpPr>
        <p:spPr>
          <a:xfrm flipV="1">
            <a:off x="3714824" y="2306152"/>
            <a:ext cx="0" cy="548509"/>
          </a:xfrm>
          <a:prstGeom prst="line">
            <a:avLst/>
          </a:prstGeom>
          <a:ln>
            <a:solidFill>
              <a:srgbClr val="414455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>
            <p:custDataLst>
              <p:tags r:id="rId18"/>
            </p:custDataLst>
          </p:nvPr>
        </p:nvCxnSpPr>
        <p:spPr>
          <a:xfrm flipH="1">
            <a:off x="3339091" y="2306152"/>
            <a:ext cx="375733" cy="0"/>
          </a:xfrm>
          <a:prstGeom prst="line">
            <a:avLst/>
          </a:prstGeom>
          <a:ln>
            <a:solidFill>
              <a:srgbClr val="414455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>
            <a:stCxn id="47" idx="0"/>
          </p:cNvCxnSpPr>
          <p:nvPr>
            <p:custDataLst>
              <p:tags r:id="rId19"/>
            </p:custDataLst>
          </p:nvPr>
        </p:nvCxnSpPr>
        <p:spPr>
          <a:xfrm flipH="1" flipV="1">
            <a:off x="5282717" y="1989156"/>
            <a:ext cx="8255" cy="865505"/>
          </a:xfrm>
          <a:prstGeom prst="line">
            <a:avLst/>
          </a:prstGeom>
          <a:ln>
            <a:solidFill>
              <a:srgbClr val="414455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>
            <p:custDataLst>
              <p:tags r:id="rId20"/>
            </p:custDataLst>
          </p:nvPr>
        </p:nvCxnSpPr>
        <p:spPr>
          <a:xfrm>
            <a:off x="5290972" y="1999447"/>
            <a:ext cx="3391937" cy="0"/>
          </a:xfrm>
          <a:prstGeom prst="line">
            <a:avLst/>
          </a:prstGeom>
          <a:ln>
            <a:solidFill>
              <a:srgbClr val="414455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>
            <a:stCxn id="53" idx="4"/>
          </p:cNvCxnSpPr>
          <p:nvPr>
            <p:custDataLst>
              <p:tags r:id="rId21"/>
            </p:custDataLst>
          </p:nvPr>
        </p:nvCxnSpPr>
        <p:spPr>
          <a:xfrm>
            <a:off x="6867121" y="4746039"/>
            <a:ext cx="6567" cy="632385"/>
          </a:xfrm>
          <a:prstGeom prst="line">
            <a:avLst/>
          </a:prstGeom>
          <a:ln>
            <a:solidFill>
              <a:srgbClr val="414455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>
            <p:custDataLst>
              <p:tags r:id="rId22"/>
            </p:custDataLst>
          </p:nvPr>
        </p:nvCxnSpPr>
        <p:spPr>
          <a:xfrm flipH="1">
            <a:off x="3339089" y="5378427"/>
            <a:ext cx="3534599" cy="0"/>
          </a:xfrm>
          <a:prstGeom prst="line">
            <a:avLst/>
          </a:prstGeom>
          <a:ln>
            <a:solidFill>
              <a:srgbClr val="414455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>
            <a:stCxn id="42" idx="4"/>
          </p:cNvCxnSpPr>
          <p:nvPr>
            <p:custDataLst>
              <p:tags r:id="rId23"/>
            </p:custDataLst>
          </p:nvPr>
        </p:nvCxnSpPr>
        <p:spPr>
          <a:xfrm>
            <a:off x="8520190" y="4746039"/>
            <a:ext cx="0" cy="931687"/>
          </a:xfrm>
          <a:prstGeom prst="line">
            <a:avLst/>
          </a:prstGeom>
          <a:ln>
            <a:solidFill>
              <a:srgbClr val="414455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>
            <a:endCxn id="66" idx="1"/>
          </p:cNvCxnSpPr>
          <p:nvPr>
            <p:custDataLst>
              <p:tags r:id="rId24"/>
            </p:custDataLst>
          </p:nvPr>
        </p:nvCxnSpPr>
        <p:spPr>
          <a:xfrm>
            <a:off x="8520190" y="5677712"/>
            <a:ext cx="398422" cy="14"/>
          </a:xfrm>
          <a:prstGeom prst="line">
            <a:avLst/>
          </a:prstGeom>
          <a:ln>
            <a:solidFill>
              <a:srgbClr val="414455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2769135" y="2854661"/>
            <a:ext cx="1891378" cy="1891378"/>
            <a:chOff x="2714799" y="2648622"/>
            <a:chExt cx="1891378" cy="1891378"/>
          </a:xfrm>
          <a:solidFill>
            <a:srgbClr val="005DA2"/>
          </a:solidFill>
        </p:grpSpPr>
        <p:sp>
          <p:nvSpPr>
            <p:cNvPr id="20" name="Oval 8"/>
            <p:cNvSpPr/>
            <p:nvPr>
              <p:custDataLst>
                <p:tags r:id="rId25"/>
              </p:custDataLst>
            </p:nvPr>
          </p:nvSpPr>
          <p:spPr>
            <a:xfrm>
              <a:off x="2714799" y="2648622"/>
              <a:ext cx="1891378" cy="1891378"/>
            </a:xfrm>
            <a:prstGeom prst="ellipse">
              <a:avLst/>
            </a:prstGeom>
            <a:solidFill>
              <a:schemeClr val="accent1"/>
            </a:solidFill>
            <a:ln w="666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5" name="Text Placeholder 2"/>
            <p:cNvSpPr txBox="1"/>
            <p:nvPr>
              <p:custDataLst>
                <p:tags r:id="rId26"/>
              </p:custDataLst>
            </p:nvPr>
          </p:nvSpPr>
          <p:spPr>
            <a:xfrm>
              <a:off x="3146847" y="3357786"/>
              <a:ext cx="1224135" cy="567411"/>
            </a:xfrm>
            <a:prstGeom prst="rect">
              <a:avLst/>
            </a:prstGeom>
            <a:noFill/>
            <a:ln w="66675">
              <a:noFill/>
            </a:ln>
          </p:spPr>
          <p:txBody>
            <a:bodyPr vert="horz"/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200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商户注册</a:t>
              </a:r>
              <a:endParaRPr lang="zh-CN" altLang="en-US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345283" y="2854661"/>
            <a:ext cx="1891378" cy="1891378"/>
            <a:chOff x="4290947" y="2648622"/>
            <a:chExt cx="1891378" cy="1891378"/>
          </a:xfrm>
          <a:solidFill>
            <a:srgbClr val="FFC400"/>
          </a:solidFill>
        </p:grpSpPr>
        <p:sp>
          <p:nvSpPr>
            <p:cNvPr id="47" name="Oval 9"/>
            <p:cNvSpPr/>
            <p:nvPr>
              <p:custDataLst>
                <p:tags r:id="rId27"/>
              </p:custDataLst>
            </p:nvPr>
          </p:nvSpPr>
          <p:spPr>
            <a:xfrm>
              <a:off x="4290947" y="2648622"/>
              <a:ext cx="1891378" cy="189137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66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6" name="Text Placeholder 2"/>
            <p:cNvSpPr txBox="1"/>
            <p:nvPr>
              <p:custDataLst>
                <p:tags r:id="rId28"/>
              </p:custDataLst>
            </p:nvPr>
          </p:nvSpPr>
          <p:spPr>
            <a:xfrm>
              <a:off x="4739406" y="3357786"/>
              <a:ext cx="1224135" cy="567411"/>
            </a:xfrm>
            <a:prstGeom prst="rect">
              <a:avLst/>
            </a:prstGeom>
            <a:noFill/>
            <a:ln w="66675">
              <a:noFill/>
            </a:ln>
          </p:spPr>
          <p:txBody>
            <a:bodyPr vert="horz"/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200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权限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设置</a:t>
              </a:r>
              <a:endParaRPr lang="zh-CN" altLang="en-US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5921432" y="2854661"/>
            <a:ext cx="1891378" cy="1891378"/>
            <a:chOff x="5867096" y="2648622"/>
            <a:chExt cx="1891378" cy="1891378"/>
          </a:xfrm>
          <a:solidFill>
            <a:srgbClr val="005DA2"/>
          </a:solidFill>
        </p:grpSpPr>
        <p:sp>
          <p:nvSpPr>
            <p:cNvPr id="53" name="Oval 10"/>
            <p:cNvSpPr/>
            <p:nvPr>
              <p:custDataLst>
                <p:tags r:id="rId29"/>
              </p:custDataLst>
            </p:nvPr>
          </p:nvSpPr>
          <p:spPr>
            <a:xfrm>
              <a:off x="5867096" y="2648622"/>
              <a:ext cx="1891378" cy="1891378"/>
            </a:xfrm>
            <a:prstGeom prst="ellipse">
              <a:avLst/>
            </a:prstGeom>
            <a:solidFill>
              <a:schemeClr val="accent1"/>
            </a:solidFill>
            <a:ln w="666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7" name="Text Placeholder 2"/>
            <p:cNvSpPr txBox="1"/>
            <p:nvPr>
              <p:custDataLst>
                <p:tags r:id="rId30"/>
              </p:custDataLst>
            </p:nvPr>
          </p:nvSpPr>
          <p:spPr>
            <a:xfrm>
              <a:off x="6315199" y="3357786"/>
              <a:ext cx="1224135" cy="567411"/>
            </a:xfrm>
            <a:prstGeom prst="rect">
              <a:avLst/>
            </a:prstGeom>
            <a:noFill/>
            <a:ln w="66675">
              <a:noFill/>
            </a:ln>
          </p:spPr>
          <p:txBody>
            <a:bodyPr vert="horz"/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200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税率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管理</a:t>
              </a:r>
              <a:endParaRPr lang="zh-CN" altLang="en-US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574501" y="2854661"/>
            <a:ext cx="1891378" cy="1891378"/>
            <a:chOff x="7520165" y="2648622"/>
            <a:chExt cx="1891378" cy="1891378"/>
          </a:xfrm>
          <a:solidFill>
            <a:srgbClr val="FFC400"/>
          </a:solidFill>
        </p:grpSpPr>
        <p:sp>
          <p:nvSpPr>
            <p:cNvPr id="42" name="Oval 11"/>
            <p:cNvSpPr/>
            <p:nvPr>
              <p:custDataLst>
                <p:tags r:id="rId31"/>
              </p:custDataLst>
            </p:nvPr>
          </p:nvSpPr>
          <p:spPr>
            <a:xfrm>
              <a:off x="7520165" y="2648622"/>
              <a:ext cx="1891378" cy="189137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66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8" name="Text Placeholder 2"/>
            <p:cNvSpPr txBox="1"/>
            <p:nvPr>
              <p:custDataLst>
                <p:tags r:id="rId32"/>
              </p:custDataLst>
            </p:nvPr>
          </p:nvSpPr>
          <p:spPr>
            <a:xfrm>
              <a:off x="7899375" y="3357786"/>
              <a:ext cx="1224135" cy="567411"/>
            </a:xfrm>
            <a:prstGeom prst="rect">
              <a:avLst/>
            </a:prstGeom>
            <a:noFill/>
            <a:ln w="66675">
              <a:noFill/>
            </a:ln>
          </p:spPr>
          <p:txBody>
            <a:bodyPr vert="horz"/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200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上传检测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报告</a:t>
              </a:r>
              <a:endParaRPr lang="zh-CN" altLang="en-US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  <p:custDataLst>
      <p:tags r:id="rId3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上传检测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报告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789940" y="847090"/>
            <a:ext cx="10789920" cy="2832735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47395" y="2543810"/>
            <a:ext cx="3033395" cy="3431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077710" y="3080385"/>
            <a:ext cx="4751705" cy="26638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65015" y="2286635"/>
            <a:ext cx="1908810" cy="413194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10590" y="6186805"/>
            <a:ext cx="2642870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buClrTx/>
              <a:buSzTx/>
              <a:buFontTx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供应商电脑端上传页面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4197985" y="6453505"/>
            <a:ext cx="2642870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buClrTx/>
              <a:buSzTx/>
              <a:buFontTx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供应商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手机端上传页面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8131810" y="5935345"/>
            <a:ext cx="2642870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buClrTx/>
              <a:buSzTx/>
              <a:buFontTx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我方订单详情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页面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88135" y="996315"/>
            <a:ext cx="9341485" cy="11626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       </a:t>
            </a:r>
            <a:r>
              <a:rPr lang="zh-CN" altLang="en-US"/>
              <a:t>食品安全法规定各经营单位在进货、</a:t>
            </a:r>
            <a:r>
              <a:rPr lang="zh-CN" altLang="en-US"/>
              <a:t>销货时，需要履行索取检测报告义务和台账登记义务，使用本系统后可以以电子化的方式履行食品安全法，大大降低了纸质报告的成本。</a:t>
            </a:r>
            <a:endParaRPr lang="zh-CN" altLang="en-US"/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采购价格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管理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789940" y="847090"/>
            <a:ext cx="10789920" cy="2832735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3" name="图片 52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 cstate="screen"/>
          <a:srcRect/>
          <a:stretch>
            <a:fillRect/>
          </a:stretch>
        </p:blipFill>
        <p:spPr>
          <a:xfrm>
            <a:off x="3935730" y="1205230"/>
            <a:ext cx="4162425" cy="3863340"/>
          </a:xfrm>
          <a:prstGeom prst="rect">
            <a:avLst/>
          </a:prstGeom>
        </p:spPr>
      </p:pic>
      <p:grpSp>
        <p:nvGrpSpPr>
          <p:cNvPr id="54" name="组合 53"/>
          <p:cNvGrpSpPr/>
          <p:nvPr/>
        </p:nvGrpSpPr>
        <p:grpSpPr>
          <a:xfrm>
            <a:off x="1053032" y="1622837"/>
            <a:ext cx="2496458" cy="983635"/>
            <a:chOff x="1143338" y="4035936"/>
            <a:chExt cx="2496458" cy="983635"/>
          </a:xfrm>
        </p:grpSpPr>
        <p:sp>
          <p:nvSpPr>
            <p:cNvPr id="55" name="文本框 54"/>
            <p:cNvSpPr txBox="1"/>
            <p:nvPr>
              <p:custDataLst>
                <p:tags r:id="rId11"/>
              </p:custDataLst>
            </p:nvPr>
          </p:nvSpPr>
          <p:spPr>
            <a:xfrm>
              <a:off x="1143338" y="4497601"/>
              <a:ext cx="2496458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按商品调价，可访问的供应商都按此商品</a:t>
              </a:r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定价。</a:t>
              </a:r>
              <a:endPara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文本框 55"/>
            <p:cNvSpPr txBox="1"/>
            <p:nvPr>
              <p:custDataLst>
                <p:tags r:id="rId12"/>
              </p:custDataLst>
            </p:nvPr>
          </p:nvSpPr>
          <p:spPr>
            <a:xfrm>
              <a:off x="1477167" y="4035936"/>
              <a:ext cx="1828800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全局调价</a:t>
              </a:r>
              <a:endPara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91938" y="4557027"/>
            <a:ext cx="2496458" cy="1198900"/>
            <a:chOff x="1143338" y="4035936"/>
            <a:chExt cx="2496458" cy="1198900"/>
          </a:xfrm>
        </p:grpSpPr>
        <p:sp>
          <p:nvSpPr>
            <p:cNvPr id="58" name="文本框 57"/>
            <p:cNvSpPr txBox="1"/>
            <p:nvPr>
              <p:custDataLst>
                <p:tags r:id="rId13"/>
              </p:custDataLst>
            </p:nvPr>
          </p:nvSpPr>
          <p:spPr>
            <a:xfrm>
              <a:off x="1143338" y="4497601"/>
              <a:ext cx="2496458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同一商品不同部门，部门可访问的供应商都按此商品</a:t>
              </a:r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定价。</a:t>
              </a:r>
              <a:endPara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9" name="文本框 58"/>
            <p:cNvSpPr txBox="1"/>
            <p:nvPr>
              <p:custDataLst>
                <p:tags r:id="rId14"/>
              </p:custDataLst>
            </p:nvPr>
          </p:nvSpPr>
          <p:spPr>
            <a:xfrm>
              <a:off x="1477167" y="4035936"/>
              <a:ext cx="1828800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按部门</a:t>
              </a:r>
              <a:r>
                <a:rPr lang="zh-CN" altLang="en-US" sz="20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调价</a:t>
              </a:r>
              <a:endPara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033250" y="4557027"/>
            <a:ext cx="3068955" cy="1198900"/>
            <a:chOff x="1006813" y="4035936"/>
            <a:chExt cx="3068955" cy="1198900"/>
          </a:xfrm>
        </p:grpSpPr>
        <p:sp>
          <p:nvSpPr>
            <p:cNvPr id="61" name="文本框 60"/>
            <p:cNvSpPr txBox="1"/>
            <p:nvPr>
              <p:custDataLst>
                <p:tags r:id="rId15"/>
              </p:custDataLst>
            </p:nvPr>
          </p:nvSpPr>
          <p:spPr>
            <a:xfrm>
              <a:off x="1143338" y="4497601"/>
              <a:ext cx="2496458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同一商品不同部门、不同供应商可以设置不同</a:t>
              </a:r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价格。</a:t>
              </a:r>
              <a:endPara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2" name="文本框 61"/>
            <p:cNvSpPr txBox="1"/>
            <p:nvPr>
              <p:custDataLst>
                <p:tags r:id="rId16"/>
              </p:custDataLst>
            </p:nvPr>
          </p:nvSpPr>
          <p:spPr>
            <a:xfrm>
              <a:off x="1006813" y="4035936"/>
              <a:ext cx="3068955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按部门和供应商</a:t>
              </a:r>
              <a:r>
                <a:rPr lang="zh-CN" altLang="en-US" sz="20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调价</a:t>
              </a:r>
              <a:endPara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606315" y="1622837"/>
            <a:ext cx="2496458" cy="983635"/>
            <a:chOff x="1107143" y="4035936"/>
            <a:chExt cx="2496458" cy="983635"/>
          </a:xfrm>
        </p:grpSpPr>
        <p:sp>
          <p:nvSpPr>
            <p:cNvPr id="64" name="文本框 63"/>
            <p:cNvSpPr txBox="1"/>
            <p:nvPr>
              <p:custDataLst>
                <p:tags r:id="rId17"/>
              </p:custDataLst>
            </p:nvPr>
          </p:nvSpPr>
          <p:spPr>
            <a:xfrm>
              <a:off x="1107143" y="4497601"/>
              <a:ext cx="2496458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同一商品不同供应商可以设置不同</a:t>
              </a:r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价格。</a:t>
              </a:r>
              <a:endPara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5" name="文本框 64"/>
            <p:cNvSpPr txBox="1"/>
            <p:nvPr>
              <p:custDataLst>
                <p:tags r:id="rId18"/>
              </p:custDataLst>
            </p:nvPr>
          </p:nvSpPr>
          <p:spPr>
            <a:xfrm>
              <a:off x="1477348" y="4035936"/>
              <a:ext cx="1966595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按供应商调价</a:t>
              </a:r>
              <a:endPara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6" name="文本框 65"/>
          <p:cNvSpPr txBox="1"/>
          <p:nvPr>
            <p:custDataLst>
              <p:tags r:id="rId19"/>
            </p:custDataLst>
          </p:nvPr>
        </p:nvSpPr>
        <p:spPr>
          <a:xfrm>
            <a:off x="4500745" y="5715287"/>
            <a:ext cx="249645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按调价单的价格</a:t>
            </a:r>
            <a:r>
              <a:rPr lang="en-US" altLang="zh-CN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*</a:t>
            </a: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折率</a:t>
            </a: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定价。</a:t>
            </a:r>
            <a:endParaRPr lang="zh-CN" altLang="en-US" sz="1400" spc="3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文本框 66"/>
          <p:cNvSpPr txBox="1"/>
          <p:nvPr>
            <p:custDataLst>
              <p:tags r:id="rId20"/>
            </p:custDataLst>
          </p:nvPr>
        </p:nvSpPr>
        <p:spPr>
          <a:xfrm>
            <a:off x="4364220" y="5253622"/>
            <a:ext cx="30689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按折率计算</a:t>
            </a:r>
            <a:r>
              <a: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价格</a:t>
            </a:r>
            <a:endParaRPr lang="zh-CN" altLang="en-US" sz="2000" spc="3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销售价格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管理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789940" y="847090"/>
            <a:ext cx="10789920" cy="2832735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3" name="图片 52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 cstate="screen"/>
          <a:srcRect/>
          <a:stretch>
            <a:fillRect/>
          </a:stretch>
        </p:blipFill>
        <p:spPr>
          <a:xfrm>
            <a:off x="3935730" y="1205230"/>
            <a:ext cx="4162425" cy="3863340"/>
          </a:xfrm>
          <a:prstGeom prst="rect">
            <a:avLst/>
          </a:prstGeom>
        </p:spPr>
      </p:pic>
      <p:grpSp>
        <p:nvGrpSpPr>
          <p:cNvPr id="54" name="组合 53"/>
          <p:cNvGrpSpPr/>
          <p:nvPr/>
        </p:nvGrpSpPr>
        <p:grpSpPr>
          <a:xfrm>
            <a:off x="1053032" y="1622837"/>
            <a:ext cx="2496458" cy="983635"/>
            <a:chOff x="1143338" y="4035936"/>
            <a:chExt cx="2496458" cy="983635"/>
          </a:xfrm>
        </p:grpSpPr>
        <p:sp>
          <p:nvSpPr>
            <p:cNvPr id="55" name="文本框 54"/>
            <p:cNvSpPr txBox="1"/>
            <p:nvPr>
              <p:custDataLst>
                <p:tags r:id="rId11"/>
              </p:custDataLst>
            </p:nvPr>
          </p:nvSpPr>
          <p:spPr>
            <a:xfrm>
              <a:off x="1143338" y="4497601"/>
              <a:ext cx="2496458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按商品调价，同一商品不同客户统一价格。</a:t>
              </a:r>
              <a:endPara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文本框 55"/>
            <p:cNvSpPr txBox="1"/>
            <p:nvPr>
              <p:custDataLst>
                <p:tags r:id="rId12"/>
              </p:custDataLst>
            </p:nvPr>
          </p:nvSpPr>
          <p:spPr>
            <a:xfrm>
              <a:off x="1477167" y="4035936"/>
              <a:ext cx="1828800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全局调价</a:t>
              </a:r>
              <a:endPara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91303" y="4557027"/>
            <a:ext cx="2912110" cy="967760"/>
            <a:chOff x="1142703" y="4035936"/>
            <a:chExt cx="2912110" cy="967760"/>
          </a:xfrm>
        </p:grpSpPr>
        <p:sp>
          <p:nvSpPr>
            <p:cNvPr id="58" name="文本框 57"/>
            <p:cNvSpPr txBox="1"/>
            <p:nvPr>
              <p:custDataLst>
                <p:tags r:id="rId13"/>
              </p:custDataLst>
            </p:nvPr>
          </p:nvSpPr>
          <p:spPr>
            <a:xfrm>
              <a:off x="1143338" y="4696991"/>
              <a:ext cx="2496458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9" name="文本框 58"/>
            <p:cNvSpPr txBox="1"/>
            <p:nvPr>
              <p:custDataLst>
                <p:tags r:id="rId14"/>
              </p:custDataLst>
            </p:nvPr>
          </p:nvSpPr>
          <p:spPr>
            <a:xfrm>
              <a:off x="1142703" y="4035936"/>
              <a:ext cx="2912110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按成本加价法制定销售</a:t>
              </a:r>
              <a:r>
                <a:rPr lang="zh-CN" altLang="en-US" sz="20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价</a:t>
              </a:r>
              <a:endPara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606315" y="1622837"/>
            <a:ext cx="2496458" cy="983635"/>
            <a:chOff x="1107143" y="4035936"/>
            <a:chExt cx="2496458" cy="983635"/>
          </a:xfrm>
        </p:grpSpPr>
        <p:sp>
          <p:nvSpPr>
            <p:cNvPr id="64" name="文本框 63"/>
            <p:cNvSpPr txBox="1"/>
            <p:nvPr>
              <p:custDataLst>
                <p:tags r:id="rId15"/>
              </p:custDataLst>
            </p:nvPr>
          </p:nvSpPr>
          <p:spPr>
            <a:xfrm>
              <a:off x="1107143" y="4497601"/>
              <a:ext cx="2496458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同一商品不同客户可以设置不同价格。</a:t>
              </a:r>
              <a:endPara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5" name="文本框 64"/>
            <p:cNvSpPr txBox="1"/>
            <p:nvPr>
              <p:custDataLst>
                <p:tags r:id="rId16"/>
              </p:custDataLst>
            </p:nvPr>
          </p:nvSpPr>
          <p:spPr>
            <a:xfrm>
              <a:off x="1477348" y="4035936"/>
              <a:ext cx="1966595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按</a:t>
              </a:r>
              <a:r>
                <a:rPr lang="zh-CN" altLang="en-US" sz="20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客户调价</a:t>
              </a:r>
              <a:endPara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6" name="文本框 65"/>
          <p:cNvSpPr txBox="1"/>
          <p:nvPr>
            <p:custDataLst>
              <p:tags r:id="rId17"/>
            </p:custDataLst>
          </p:nvPr>
        </p:nvSpPr>
        <p:spPr>
          <a:xfrm>
            <a:off x="8234545" y="5218082"/>
            <a:ext cx="249645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按调价单的价格</a:t>
            </a:r>
            <a:r>
              <a:rPr lang="en-US" altLang="zh-CN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*</a:t>
            </a: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折率</a:t>
            </a: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定价。</a:t>
            </a:r>
            <a:endParaRPr lang="zh-CN" altLang="en-US" sz="1400" spc="3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文本框 66"/>
          <p:cNvSpPr txBox="1"/>
          <p:nvPr>
            <p:custDataLst>
              <p:tags r:id="rId18"/>
            </p:custDataLst>
          </p:nvPr>
        </p:nvSpPr>
        <p:spPr>
          <a:xfrm>
            <a:off x="8098020" y="4756417"/>
            <a:ext cx="30689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按折率计算</a:t>
            </a:r>
            <a:r>
              <a: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价格</a:t>
            </a:r>
            <a:endParaRPr lang="zh-CN" altLang="en-US" sz="2000" spc="3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6000">
              <a:schemeClr val="tx2">
                <a:lumMod val="7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 idx="2"/>
            <p:custDataLst>
              <p:tags r:id="rId1"/>
            </p:custDataLst>
          </p:nvPr>
        </p:nvSpPr>
        <p:spPr>
          <a:xfrm>
            <a:off x="3839768" y="2874515"/>
            <a:ext cx="6858000" cy="1463675"/>
          </a:xfrm>
        </p:spPr>
        <p:txBody>
          <a:bodyPr anchor="ctr">
            <a:normAutofit/>
          </a:bodyPr>
          <a:lstStyle/>
          <a:p>
            <a:r>
              <a:rPr lang="zh-CN" altLang="en-US" sz="6000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销售</a:t>
            </a:r>
            <a:r>
              <a:rPr lang="zh-CN" altLang="en-US" sz="6000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管理</a:t>
            </a:r>
            <a:endParaRPr lang="zh-CN" altLang="en-US" sz="6000" dirty="0">
              <a:solidFill>
                <a:schemeClr val="accent1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2"/>
            </p:custDataLst>
          </p:nvPr>
        </p:nvSpPr>
        <p:spPr>
          <a:xfrm>
            <a:off x="3898045" y="1758723"/>
            <a:ext cx="3725837" cy="8272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00"/>
            <a:r>
              <a:rPr lang="zh-CN" altLang="en-US" sz="2400" b="1" spc="200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rPr>
              <a:t>第</a:t>
            </a:r>
            <a:r>
              <a:rPr lang="zh-CN" altLang="en-US" sz="2400" b="1" spc="200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rPr>
              <a:t>二部分</a:t>
            </a:r>
            <a:endParaRPr lang="zh-CN" altLang="en-US" sz="2400" b="1" spc="200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165350" y="1503045"/>
            <a:ext cx="2212975" cy="4798695"/>
          </a:xfrm>
          <a:prstGeom prst="rect">
            <a:avLst/>
          </a:prstGeom>
        </p:spPr>
      </p:pic>
      <p:sp>
        <p:nvSpPr>
          <p:cNvPr id="3" name="自由: 形状 32"/>
          <p:cNvSpPr/>
          <p:nvPr>
            <p:custDataLst>
              <p:tags r:id="rId7"/>
            </p:custDataLst>
          </p:nvPr>
        </p:nvSpPr>
        <p:spPr>
          <a:xfrm rot="16200000">
            <a:off x="130954" y="79153"/>
            <a:ext cx="744656" cy="1006561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自由: 形状 31"/>
          <p:cNvSpPr/>
          <p:nvPr>
            <p:custDataLst>
              <p:tags r:id="rId8"/>
            </p:custDataLst>
          </p:nvPr>
        </p:nvSpPr>
        <p:spPr>
          <a:xfrm rot="16200000">
            <a:off x="6330" y="203778"/>
            <a:ext cx="744656" cy="75731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20775" y="286385"/>
            <a:ext cx="8226425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客户可以在</a:t>
            </a:r>
            <a:r>
              <a:rPr lang="zh-CN" altLang="en-US"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手机端直接下单</a:t>
            </a:r>
            <a:endParaRPr lang="zh-CN" altLang="en-US" sz="28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ea typeface="+mj-ea"/>
              <a:sym typeface="+mn-ea"/>
            </a:endParaRPr>
          </a:p>
          <a:p>
            <a:endParaRPr lang="zh-CN" altLang="en-US" sz="2800" b="1"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4045" y="1503045"/>
            <a:ext cx="2217455" cy="47988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13180" y="807720"/>
            <a:ext cx="9275445" cy="7772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系统支持客户在手机端直接下单，价格按销售价格政策不同的客户显示不同的价格。也支持手工输入销售</a:t>
            </a:r>
            <a:r>
              <a:rPr lang="zh-CN" altLang="en-US"/>
              <a:t>单价。</a:t>
            </a:r>
            <a:endParaRPr lang="zh-CN" altLang="en-US"/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068630" y="362298"/>
            <a:ext cx="5051425" cy="627062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zh-CN" sz="311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业务员代客</a:t>
            </a:r>
            <a:r>
              <a:rPr lang="zh-CN" altLang="zh-CN" sz="311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下单</a:t>
            </a:r>
            <a:endParaRPr lang="zh-CN" altLang="zh-CN" sz="311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自由: 形状 32"/>
          <p:cNvSpPr/>
          <p:nvPr>
            <p:custDataLst>
              <p:tags r:id="rId6"/>
            </p:custDataLst>
          </p:nvPr>
        </p:nvSpPr>
        <p:spPr>
          <a:xfrm rot="16200000">
            <a:off x="130952" y="144674"/>
            <a:ext cx="744656" cy="1006561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自由: 形状 31"/>
          <p:cNvSpPr/>
          <p:nvPr>
            <p:custDataLst>
              <p:tags r:id="rId7"/>
            </p:custDataLst>
          </p:nvPr>
        </p:nvSpPr>
        <p:spPr>
          <a:xfrm rot="16200000">
            <a:off x="6329" y="269300"/>
            <a:ext cx="744656" cy="75731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384314" y="4052626"/>
            <a:ext cx="208753" cy="262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6698" tIns="43349" rIns="86698" bIns="43349" numCol="1" anchor="ctr" anchorCtr="0" compatLnSpc="1">
            <a:spAutoFit/>
          </a:bodyPr>
          <a:lstStyle/>
          <a:p>
            <a:pPr defTabSz="866775"/>
            <a:r>
              <a:rPr lang="en-US" altLang="zh-CN" sz="1140">
                <a:ea typeface="仿宋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1705">
              <a:latin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3970" y="1849755"/>
            <a:ext cx="1996208" cy="4320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6220" y="1849755"/>
            <a:ext cx="1996208" cy="43200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593215" y="1144270"/>
            <a:ext cx="91567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系统通过权限控制，对应的客户有对应的业务员管理。业务员可以对各自的客户进行代客下单。送货后，客户只需做签收</a:t>
            </a:r>
            <a:r>
              <a:rPr lang="zh-CN" altLang="en-US"/>
              <a:t>处理。</a:t>
            </a:r>
            <a:endParaRPr lang="zh-CN" altLang="en-US"/>
          </a:p>
        </p:txBody>
      </p:sp>
    </p:spTree>
    <p:custDataLst>
      <p:tags r:id="rId1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068630" y="362298"/>
            <a:ext cx="5051425" cy="627062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zh-CN" sz="311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买卖双方</a:t>
            </a:r>
            <a:r>
              <a:rPr lang="zh-CN" altLang="en-US" sz="311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共享</a:t>
            </a:r>
            <a:r>
              <a:rPr lang="zh-CN" altLang="zh-CN" sz="311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协同</a:t>
            </a:r>
            <a:r>
              <a:rPr lang="zh-CN" altLang="en-US" sz="311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，数据优质</a:t>
            </a:r>
            <a:endParaRPr lang="zh-CN" altLang="en-US" sz="311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自由: 形状 32"/>
          <p:cNvSpPr/>
          <p:nvPr>
            <p:custDataLst>
              <p:tags r:id="rId6"/>
            </p:custDataLst>
          </p:nvPr>
        </p:nvSpPr>
        <p:spPr>
          <a:xfrm rot="16200000">
            <a:off x="130952" y="144674"/>
            <a:ext cx="744656" cy="1006561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自由: 形状 31"/>
          <p:cNvSpPr/>
          <p:nvPr>
            <p:custDataLst>
              <p:tags r:id="rId7"/>
            </p:custDataLst>
          </p:nvPr>
        </p:nvSpPr>
        <p:spPr>
          <a:xfrm rot="16200000">
            <a:off x="6329" y="269300"/>
            <a:ext cx="744656" cy="75731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384314" y="4052626"/>
            <a:ext cx="208753" cy="262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6698" tIns="43349" rIns="86698" bIns="43349" numCol="1" anchor="ctr" anchorCtr="0" compatLnSpc="1">
            <a:spAutoFit/>
          </a:bodyPr>
          <a:lstStyle/>
          <a:p>
            <a:pPr defTabSz="866775"/>
            <a:r>
              <a:rPr lang="en-US" altLang="zh-CN" sz="1140">
                <a:ea typeface="仿宋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1705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1006561" y="1404202"/>
            <a:ext cx="10085872" cy="5029056"/>
          </a:xfrm>
          <a:prstGeom prst="rect">
            <a:avLst/>
          </a:prstGeom>
          <a:solidFill>
            <a:srgbClr val="0998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26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813" y="2347270"/>
            <a:ext cx="4124122" cy="383277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28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055" y="2364479"/>
            <a:ext cx="4085453" cy="379835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3091742" y="1606825"/>
            <a:ext cx="1457373" cy="559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35" dirty="0">
                <a:latin typeface="微软雅黑" panose="020B0503020204020204" charset="-122"/>
                <a:ea typeface="微软雅黑" panose="020B0503020204020204" charset="-122"/>
              </a:rPr>
              <a:t>买方</a:t>
            </a:r>
            <a:endParaRPr lang="zh-CN" altLang="en-US" sz="303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305748" y="1606825"/>
            <a:ext cx="1430365" cy="559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35" dirty="0">
                <a:latin typeface="微软雅黑" panose="020B0503020204020204" charset="-122"/>
                <a:ea typeface="微软雅黑" panose="020B0503020204020204" charset="-122"/>
              </a:rPr>
              <a:t>卖方</a:t>
            </a:r>
            <a:endParaRPr lang="zh-CN" altLang="en-US" sz="303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根据销售订单生成分拣任务</a:t>
            </a:r>
            <a:endParaRPr lang="zh-CN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81050" y="1261110"/>
            <a:ext cx="8582025" cy="46742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65640" y="2280920"/>
            <a:ext cx="2191385" cy="2296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/>
              <a:t>一键生成分拣任务。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/>
              <a:t>可以按不同仓库下达分拣任务单。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/>
              <a:t>支持总部接单，各个仓库根据分拣任务</a:t>
            </a:r>
            <a:r>
              <a:rPr lang="zh-CN" altLang="en-US"/>
              <a:t>备货。</a:t>
            </a:r>
            <a:endParaRPr lang="zh-CN" altLang="en-US"/>
          </a:p>
          <a:p>
            <a:pPr indent="0">
              <a:buFont typeface="Wingdings" panose="05000000000000000000" charset="0"/>
              <a:buNone/>
            </a:pPr>
            <a:endParaRPr lang="zh-CN" altLang="en-US"/>
          </a:p>
        </p:txBody>
      </p:sp>
    </p:spTree>
    <p:custDataLst>
      <p:tags r:id="rId10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分拣</a:t>
            </a:r>
            <a:endParaRPr lang="zh-CN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00100" y="925195"/>
            <a:ext cx="9009380" cy="51460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886950" y="1062355"/>
            <a:ext cx="212598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/>
              <a:t>不同仓库分拣各自</a:t>
            </a:r>
            <a:r>
              <a:rPr lang="zh-CN" altLang="en-US"/>
              <a:t>商品。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/>
              <a:t>取消纸质分拣单，在系统</a:t>
            </a:r>
            <a:r>
              <a:rPr lang="zh-CN" altLang="en-US"/>
              <a:t>中可以按订单、商品进行</a:t>
            </a:r>
            <a:r>
              <a:rPr lang="zh-CN" altLang="en-US"/>
              <a:t>分拣。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/>
              <a:t>分拣后可以打印各自</a:t>
            </a:r>
            <a:r>
              <a:rPr lang="zh-CN" altLang="en-US"/>
              <a:t>标签。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/>
              <a:t>后台可以查看各订单、客户分拣</a:t>
            </a:r>
            <a:r>
              <a:rPr lang="zh-CN" altLang="en-US"/>
              <a:t>情况。</a:t>
            </a:r>
            <a:endParaRPr lang="zh-CN" altLang="en-US"/>
          </a:p>
        </p:txBody>
      </p:sp>
    </p:spTree>
    <p:custDataLst>
      <p:tags r:id="rId10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分拣检查</a:t>
            </a:r>
            <a:endParaRPr lang="zh-CN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40460" y="1663065"/>
            <a:ext cx="9141460" cy="50330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38935" y="783590"/>
            <a:ext cx="7810500" cy="10198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分拣后系统记录每个商品实际分拣的数量，可以打开明细核对一下是否所有的订单都已分拣完成，对订单数和分拣数差异大的商品进行核查。</a:t>
            </a:r>
            <a:endParaRPr lang="zh-CN" altLang="en-US"/>
          </a:p>
        </p:txBody>
      </p:sp>
    </p:spTree>
    <p:custDataLst>
      <p:tags r:id="rId10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销售出库</a:t>
            </a:r>
            <a:r>
              <a:rPr lang="zh-CN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管理</a:t>
            </a:r>
            <a:endParaRPr lang="zh-CN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38935" y="783590"/>
            <a:ext cx="9205595" cy="554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分拣后系统记录每个商品实际分拣的数量，对分拣后的商品数量系统自动生成销售</a:t>
            </a:r>
            <a:r>
              <a:rPr lang="zh-CN" altLang="en-US"/>
              <a:t>出库单。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57580" y="1499235"/>
            <a:ext cx="10803255" cy="463867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6000">
              <a:schemeClr val="tx2">
                <a:lumMod val="7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 idx="2"/>
            <p:custDataLst>
              <p:tags r:id="rId1"/>
            </p:custDataLst>
          </p:nvPr>
        </p:nvSpPr>
        <p:spPr>
          <a:xfrm>
            <a:off x="3839768" y="2874515"/>
            <a:ext cx="6858000" cy="1463675"/>
          </a:xfrm>
        </p:spPr>
        <p:txBody>
          <a:bodyPr anchor="ctr">
            <a:normAutofit/>
          </a:bodyPr>
          <a:lstStyle/>
          <a:p>
            <a:r>
              <a:rPr lang="zh-CN" altLang="en-US" sz="6000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采购</a:t>
            </a:r>
            <a:r>
              <a:rPr lang="zh-CN" altLang="en-US" sz="6000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管理</a:t>
            </a:r>
            <a:endParaRPr lang="zh-CN" altLang="en-US" sz="6000" dirty="0">
              <a:solidFill>
                <a:schemeClr val="accent1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2"/>
            </p:custDataLst>
          </p:nvPr>
        </p:nvSpPr>
        <p:spPr>
          <a:xfrm>
            <a:off x="3898045" y="1758723"/>
            <a:ext cx="3725837" cy="8272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00"/>
            <a:r>
              <a:rPr lang="zh-CN" altLang="en-US" sz="2400" b="1" spc="200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rPr>
              <a:t>第</a:t>
            </a:r>
            <a:r>
              <a:rPr lang="zh-CN" altLang="en-US" sz="2400" b="1" spc="200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rPr>
              <a:t>三部分</a:t>
            </a:r>
            <a:endParaRPr lang="zh-CN" altLang="en-US" sz="2400" b="1" spc="200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1" name="自由: 形状 32"/>
          <p:cNvSpPr/>
          <p:nvPr>
            <p:custDataLst>
              <p:tags r:id="rId5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6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789940" y="847090"/>
            <a:ext cx="10789920" cy="2832735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33760" y="1771000"/>
            <a:ext cx="10890215" cy="3799482"/>
            <a:chOff x="379909" y="1867749"/>
            <a:chExt cx="11485143" cy="4007046"/>
          </a:xfrm>
        </p:grpSpPr>
        <p:sp>
          <p:nvSpPr>
            <p:cNvPr id="38" name="原创设计师QQ：598969553              _2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V="1">
              <a:off x="1655818" y="2766765"/>
              <a:ext cx="0" cy="1145777"/>
            </a:xfrm>
            <a:prstGeom prst="line">
              <a:avLst/>
            </a:prstGeom>
            <a:noFill/>
            <a:ln w="6350" cap="flat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39" name="原创设计师QQ：598969553              _3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flipV="1">
              <a:off x="3608759" y="3912543"/>
              <a:ext cx="0" cy="1143531"/>
            </a:xfrm>
            <a:prstGeom prst="line">
              <a:avLst/>
            </a:prstGeom>
            <a:noFill/>
            <a:ln w="6350" cap="flat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40" name="原创设计师QQ：598969553              _4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7072471" y="3912543"/>
              <a:ext cx="0" cy="1143531"/>
            </a:xfrm>
            <a:prstGeom prst="line">
              <a:avLst/>
            </a:prstGeom>
            <a:noFill/>
            <a:ln w="6350" cap="flat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41" name="原创设计师QQ：598969553              _5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V="1">
              <a:off x="5340615" y="2766765"/>
              <a:ext cx="0" cy="1145777"/>
            </a:xfrm>
            <a:prstGeom prst="line">
              <a:avLst/>
            </a:prstGeom>
            <a:noFill/>
            <a:ln w="6350" cap="flat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42" name="原创设计师QQ：598969553              _6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V="1">
              <a:off x="8802082" y="2766765"/>
              <a:ext cx="0" cy="1145777"/>
            </a:xfrm>
            <a:prstGeom prst="line">
              <a:avLst/>
            </a:prstGeom>
            <a:noFill/>
            <a:ln w="6350" cap="flat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43" name="原创设计师QQ：598969553              _7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318930" y="2432018"/>
              <a:ext cx="671533" cy="671740"/>
            </a:xfrm>
            <a:prstGeom prst="ellipse">
              <a:avLst/>
            </a:prstGeom>
            <a:solidFill>
              <a:srgbClr val="009AE4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44" name="原创设计师QQ：598969553              _8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005974" y="2432018"/>
              <a:ext cx="669287" cy="671740"/>
            </a:xfrm>
            <a:prstGeom prst="ellipse">
              <a:avLst/>
            </a:prstGeom>
            <a:solidFill>
              <a:srgbClr val="009AE4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45" name="原创设计师QQ：598969553              _9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6733335" y="4719079"/>
              <a:ext cx="673778" cy="676233"/>
            </a:xfrm>
            <a:prstGeom prst="ellipse">
              <a:avLst/>
            </a:prstGeom>
            <a:solidFill>
              <a:srgbClr val="009AE4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46" name="原创设计师QQ：598969553              _10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V="1">
              <a:off x="10536185" y="3912543"/>
              <a:ext cx="0" cy="1143531"/>
            </a:xfrm>
            <a:prstGeom prst="line">
              <a:avLst/>
            </a:prstGeom>
            <a:noFill/>
            <a:ln w="6350" cap="flat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47" name="原创设计师QQ：598969553              _11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0201542" y="4719079"/>
              <a:ext cx="669287" cy="676233"/>
            </a:xfrm>
            <a:prstGeom prst="ellipse">
              <a:avLst/>
            </a:prstGeom>
            <a:solidFill>
              <a:srgbClr val="009AE4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48" name="原创设计师QQ：598969553              _12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274117" y="4719079"/>
              <a:ext cx="669287" cy="676233"/>
            </a:xfrm>
            <a:prstGeom prst="ellipse">
              <a:avLst/>
            </a:prstGeom>
            <a:solidFill>
              <a:srgbClr val="009AE4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49" name="原创设计师QQ：598969553              _13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8467441" y="2432018"/>
              <a:ext cx="669287" cy="671740"/>
            </a:xfrm>
            <a:prstGeom prst="ellipse">
              <a:avLst/>
            </a:prstGeom>
            <a:solidFill>
              <a:srgbClr val="009AE4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50" name="原创设计师QQ：598969553              _14"/>
            <p:cNvSpPr/>
            <p:nvPr>
              <p:custDataLst>
                <p:tags r:id="rId20"/>
              </p:custDataLst>
            </p:nvPr>
          </p:nvSpPr>
          <p:spPr bwMode="auto">
            <a:xfrm>
              <a:off x="642435" y="3566421"/>
              <a:ext cx="2015557" cy="689997"/>
            </a:xfrm>
            <a:custGeom>
              <a:avLst/>
              <a:gdLst>
                <a:gd name="T0" fmla="*/ 490 w 591"/>
                <a:gd name="T1" fmla="*/ 0 h 202"/>
                <a:gd name="T2" fmla="*/ 101 w 591"/>
                <a:gd name="T3" fmla="*/ 0 h 202"/>
                <a:gd name="T4" fmla="*/ 0 w 591"/>
                <a:gd name="T5" fmla="*/ 101 h 202"/>
                <a:gd name="T6" fmla="*/ 101 w 591"/>
                <a:gd name="T7" fmla="*/ 202 h 202"/>
                <a:gd name="T8" fmla="*/ 490 w 591"/>
                <a:gd name="T9" fmla="*/ 202 h 202"/>
                <a:gd name="T10" fmla="*/ 591 w 591"/>
                <a:gd name="T11" fmla="*/ 101 h 202"/>
                <a:gd name="T12" fmla="*/ 490 w 591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1" h="202">
                  <a:moveTo>
                    <a:pt x="490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46" y="0"/>
                    <a:pt x="0" y="46"/>
                    <a:pt x="0" y="101"/>
                  </a:cubicBezTo>
                  <a:cubicBezTo>
                    <a:pt x="0" y="157"/>
                    <a:pt x="46" y="202"/>
                    <a:pt x="101" y="202"/>
                  </a:cubicBezTo>
                  <a:cubicBezTo>
                    <a:pt x="490" y="202"/>
                    <a:pt x="490" y="202"/>
                    <a:pt x="490" y="202"/>
                  </a:cubicBezTo>
                  <a:cubicBezTo>
                    <a:pt x="546" y="202"/>
                    <a:pt x="591" y="157"/>
                    <a:pt x="591" y="101"/>
                  </a:cubicBezTo>
                  <a:cubicBezTo>
                    <a:pt x="591" y="46"/>
                    <a:pt x="546" y="0"/>
                    <a:pt x="490" y="0"/>
                  </a:cubicBezTo>
                  <a:close/>
                </a:path>
              </a:pathLst>
            </a:custGeom>
            <a:solidFill>
              <a:srgbClr val="009AE4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51" name="原创设计师QQ：598969553              _15"/>
            <p:cNvSpPr/>
            <p:nvPr>
              <p:custDataLst>
                <p:tags r:id="rId21"/>
              </p:custDataLst>
            </p:nvPr>
          </p:nvSpPr>
          <p:spPr bwMode="auto">
            <a:xfrm>
              <a:off x="2869016" y="3566421"/>
              <a:ext cx="1479486" cy="689997"/>
            </a:xfrm>
            <a:custGeom>
              <a:avLst/>
              <a:gdLst>
                <a:gd name="T0" fmla="*/ 334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4 w 434"/>
                <a:gd name="T9" fmla="*/ 202 h 202"/>
                <a:gd name="T10" fmla="*/ 434 w 434"/>
                <a:gd name="T11" fmla="*/ 101 h 202"/>
                <a:gd name="T12" fmla="*/ 334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4" y="0"/>
                  </a:cubicBezTo>
                  <a:close/>
                </a:path>
              </a:pathLst>
            </a:custGeom>
            <a:solidFill>
              <a:srgbClr val="009AE4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52" name="原创设计师QQ：598969553              _16"/>
            <p:cNvSpPr/>
            <p:nvPr>
              <p:custDataLst>
                <p:tags r:id="rId22"/>
              </p:custDataLst>
            </p:nvPr>
          </p:nvSpPr>
          <p:spPr bwMode="auto">
            <a:xfrm>
              <a:off x="4600874" y="3566421"/>
              <a:ext cx="1479486" cy="689997"/>
            </a:xfrm>
            <a:custGeom>
              <a:avLst/>
              <a:gdLst>
                <a:gd name="T0" fmla="*/ 333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3 w 434"/>
                <a:gd name="T9" fmla="*/ 202 h 202"/>
                <a:gd name="T10" fmla="*/ 434 w 434"/>
                <a:gd name="T11" fmla="*/ 101 h 202"/>
                <a:gd name="T12" fmla="*/ 333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" y="20"/>
                    <a:pt x="60" y="58"/>
                    <a:pt x="60" y="101"/>
                  </a:cubicBezTo>
                  <a:cubicBezTo>
                    <a:pt x="60" y="145"/>
                    <a:pt x="35" y="183"/>
                    <a:pt x="0" y="202"/>
                  </a:cubicBezTo>
                  <a:cubicBezTo>
                    <a:pt x="333" y="202"/>
                    <a:pt x="333" y="202"/>
                    <a:pt x="333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3" y="0"/>
                  </a:cubicBezTo>
                  <a:close/>
                </a:path>
              </a:pathLst>
            </a:custGeom>
            <a:solidFill>
              <a:srgbClr val="009AE4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53" name="原创设计师QQ：598969553              _17"/>
            <p:cNvSpPr/>
            <p:nvPr>
              <p:custDataLst>
                <p:tags r:id="rId23"/>
              </p:custDataLst>
            </p:nvPr>
          </p:nvSpPr>
          <p:spPr bwMode="auto">
            <a:xfrm>
              <a:off x="6328561" y="3566421"/>
              <a:ext cx="1483328" cy="689997"/>
            </a:xfrm>
            <a:custGeom>
              <a:avLst/>
              <a:gdLst>
                <a:gd name="T0" fmla="*/ 334 w 435"/>
                <a:gd name="T1" fmla="*/ 0 h 202"/>
                <a:gd name="T2" fmla="*/ 0 w 435"/>
                <a:gd name="T3" fmla="*/ 0 h 202"/>
                <a:gd name="T4" fmla="*/ 60 w 435"/>
                <a:gd name="T5" fmla="*/ 101 h 202"/>
                <a:gd name="T6" fmla="*/ 0 w 435"/>
                <a:gd name="T7" fmla="*/ 202 h 202"/>
                <a:gd name="T8" fmla="*/ 334 w 435"/>
                <a:gd name="T9" fmla="*/ 202 h 202"/>
                <a:gd name="T10" fmla="*/ 435 w 435"/>
                <a:gd name="T11" fmla="*/ 101 h 202"/>
                <a:gd name="T12" fmla="*/ 334 w 435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90" y="202"/>
                    <a:pt x="435" y="157"/>
                    <a:pt x="435" y="101"/>
                  </a:cubicBezTo>
                  <a:cubicBezTo>
                    <a:pt x="435" y="46"/>
                    <a:pt x="390" y="0"/>
                    <a:pt x="334" y="0"/>
                  </a:cubicBezTo>
                  <a:close/>
                </a:path>
              </a:pathLst>
            </a:custGeom>
            <a:solidFill>
              <a:srgbClr val="009AE4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54" name="原创设计师QQ：598969553              _18"/>
            <p:cNvSpPr/>
            <p:nvPr>
              <p:custDataLst>
                <p:tags r:id="rId24"/>
              </p:custDataLst>
            </p:nvPr>
          </p:nvSpPr>
          <p:spPr bwMode="auto">
            <a:xfrm>
              <a:off x="8062665" y="3566421"/>
              <a:ext cx="1483328" cy="689997"/>
            </a:xfrm>
            <a:custGeom>
              <a:avLst/>
              <a:gdLst>
                <a:gd name="T0" fmla="*/ 334 w 435"/>
                <a:gd name="T1" fmla="*/ 0 h 202"/>
                <a:gd name="T2" fmla="*/ 0 w 435"/>
                <a:gd name="T3" fmla="*/ 0 h 202"/>
                <a:gd name="T4" fmla="*/ 60 w 435"/>
                <a:gd name="T5" fmla="*/ 101 h 202"/>
                <a:gd name="T6" fmla="*/ 0 w 435"/>
                <a:gd name="T7" fmla="*/ 202 h 202"/>
                <a:gd name="T8" fmla="*/ 334 w 435"/>
                <a:gd name="T9" fmla="*/ 202 h 202"/>
                <a:gd name="T10" fmla="*/ 435 w 435"/>
                <a:gd name="T11" fmla="*/ 101 h 202"/>
                <a:gd name="T12" fmla="*/ 334 w 435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89" y="202"/>
                    <a:pt x="435" y="157"/>
                    <a:pt x="435" y="101"/>
                  </a:cubicBezTo>
                  <a:cubicBezTo>
                    <a:pt x="435" y="46"/>
                    <a:pt x="389" y="0"/>
                    <a:pt x="334" y="0"/>
                  </a:cubicBezTo>
                  <a:close/>
                </a:path>
              </a:pathLst>
            </a:custGeom>
            <a:solidFill>
              <a:srgbClr val="009AE4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55" name="原创设计师QQ：598969553              _19"/>
            <p:cNvSpPr/>
            <p:nvPr>
              <p:custDataLst>
                <p:tags r:id="rId25"/>
              </p:custDataLst>
            </p:nvPr>
          </p:nvSpPr>
          <p:spPr bwMode="auto">
            <a:xfrm>
              <a:off x="9796442" y="3566421"/>
              <a:ext cx="1479486" cy="689997"/>
            </a:xfrm>
            <a:custGeom>
              <a:avLst/>
              <a:gdLst>
                <a:gd name="T0" fmla="*/ 333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3 w 434"/>
                <a:gd name="T9" fmla="*/ 202 h 202"/>
                <a:gd name="T10" fmla="*/ 434 w 434"/>
                <a:gd name="T11" fmla="*/ 101 h 202"/>
                <a:gd name="T12" fmla="*/ 333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" y="20"/>
                    <a:pt x="60" y="58"/>
                    <a:pt x="60" y="101"/>
                  </a:cubicBezTo>
                  <a:cubicBezTo>
                    <a:pt x="60" y="145"/>
                    <a:pt x="35" y="183"/>
                    <a:pt x="0" y="202"/>
                  </a:cubicBezTo>
                  <a:cubicBezTo>
                    <a:pt x="333" y="202"/>
                    <a:pt x="333" y="202"/>
                    <a:pt x="333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3" y="0"/>
                  </a:cubicBezTo>
                  <a:close/>
                </a:path>
              </a:pathLst>
            </a:custGeom>
            <a:solidFill>
              <a:srgbClr val="009AE4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56" name="原创设计师QQ：598969553              _20"/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>
              <a:off x="1530046" y="2598842"/>
              <a:ext cx="251544" cy="338090"/>
            </a:xfrm>
            <a:custGeom>
              <a:avLst/>
              <a:gdLst>
                <a:gd name="T0" fmla="*/ 96 w 145"/>
                <a:gd name="T1" fmla="*/ 71 h 195"/>
                <a:gd name="T2" fmla="*/ 72 w 145"/>
                <a:gd name="T3" fmla="*/ 81 h 195"/>
                <a:gd name="T4" fmla="*/ 60 w 145"/>
                <a:gd name="T5" fmla="*/ 79 h 195"/>
                <a:gd name="T6" fmla="*/ 49 w 145"/>
                <a:gd name="T7" fmla="*/ 71 h 195"/>
                <a:gd name="T8" fmla="*/ 43 w 145"/>
                <a:gd name="T9" fmla="*/ 71 h 195"/>
                <a:gd name="T10" fmla="*/ 43 w 145"/>
                <a:gd name="T11" fmla="*/ 78 h 195"/>
                <a:gd name="T12" fmla="*/ 56 w 145"/>
                <a:gd name="T13" fmla="*/ 87 h 195"/>
                <a:gd name="T14" fmla="*/ 72 w 145"/>
                <a:gd name="T15" fmla="*/ 90 h 195"/>
                <a:gd name="T16" fmla="*/ 102 w 145"/>
                <a:gd name="T17" fmla="*/ 78 h 195"/>
                <a:gd name="T18" fmla="*/ 102 w 145"/>
                <a:gd name="T19" fmla="*/ 71 h 195"/>
                <a:gd name="T20" fmla="*/ 96 w 145"/>
                <a:gd name="T21" fmla="*/ 71 h 195"/>
                <a:gd name="T22" fmla="*/ 106 w 145"/>
                <a:gd name="T23" fmla="*/ 170 h 195"/>
                <a:gd name="T24" fmla="*/ 106 w 145"/>
                <a:gd name="T25" fmla="*/ 170 h 195"/>
                <a:gd name="T26" fmla="*/ 39 w 145"/>
                <a:gd name="T27" fmla="*/ 170 h 195"/>
                <a:gd name="T28" fmla="*/ 34 w 145"/>
                <a:gd name="T29" fmla="*/ 174 h 195"/>
                <a:gd name="T30" fmla="*/ 39 w 145"/>
                <a:gd name="T31" fmla="*/ 179 h 195"/>
                <a:gd name="T32" fmla="*/ 106 w 145"/>
                <a:gd name="T33" fmla="*/ 179 h 195"/>
                <a:gd name="T34" fmla="*/ 111 w 145"/>
                <a:gd name="T35" fmla="*/ 174 h 195"/>
                <a:gd name="T36" fmla="*/ 106 w 145"/>
                <a:gd name="T37" fmla="*/ 170 h 195"/>
                <a:gd name="T38" fmla="*/ 145 w 145"/>
                <a:gd name="T39" fmla="*/ 75 h 195"/>
                <a:gd name="T40" fmla="*/ 145 w 145"/>
                <a:gd name="T41" fmla="*/ 75 h 195"/>
                <a:gd name="T42" fmla="*/ 124 w 145"/>
                <a:gd name="T43" fmla="*/ 22 h 195"/>
                <a:gd name="T44" fmla="*/ 72 w 145"/>
                <a:gd name="T45" fmla="*/ 0 h 195"/>
                <a:gd name="T46" fmla="*/ 21 w 145"/>
                <a:gd name="T47" fmla="*/ 22 h 195"/>
                <a:gd name="T48" fmla="*/ 0 w 145"/>
                <a:gd name="T49" fmla="*/ 75 h 195"/>
                <a:gd name="T50" fmla="*/ 9 w 145"/>
                <a:gd name="T51" fmla="*/ 112 h 195"/>
                <a:gd name="T52" fmla="*/ 9 w 145"/>
                <a:gd name="T53" fmla="*/ 112 h 195"/>
                <a:gd name="T54" fmla="*/ 31 w 145"/>
                <a:gd name="T55" fmla="*/ 137 h 195"/>
                <a:gd name="T56" fmla="*/ 31 w 145"/>
                <a:gd name="T57" fmla="*/ 158 h 195"/>
                <a:gd name="T58" fmla="*/ 39 w 145"/>
                <a:gd name="T59" fmla="*/ 166 h 195"/>
                <a:gd name="T60" fmla="*/ 106 w 145"/>
                <a:gd name="T61" fmla="*/ 166 h 195"/>
                <a:gd name="T62" fmla="*/ 114 w 145"/>
                <a:gd name="T63" fmla="*/ 158 h 195"/>
                <a:gd name="T64" fmla="*/ 114 w 145"/>
                <a:gd name="T65" fmla="*/ 137 h 195"/>
                <a:gd name="T66" fmla="*/ 136 w 145"/>
                <a:gd name="T67" fmla="*/ 112 h 195"/>
                <a:gd name="T68" fmla="*/ 136 w 145"/>
                <a:gd name="T69" fmla="*/ 112 h 195"/>
                <a:gd name="T70" fmla="*/ 145 w 145"/>
                <a:gd name="T71" fmla="*/ 75 h 195"/>
                <a:gd name="T72" fmla="*/ 123 w 145"/>
                <a:gd name="T73" fmla="*/ 104 h 195"/>
                <a:gd name="T74" fmla="*/ 123 w 145"/>
                <a:gd name="T75" fmla="*/ 104 h 195"/>
                <a:gd name="T76" fmla="*/ 123 w 145"/>
                <a:gd name="T77" fmla="*/ 104 h 195"/>
                <a:gd name="T78" fmla="*/ 123 w 145"/>
                <a:gd name="T79" fmla="*/ 104 h 195"/>
                <a:gd name="T80" fmla="*/ 102 w 145"/>
                <a:gd name="T81" fmla="*/ 126 h 195"/>
                <a:gd name="T82" fmla="*/ 99 w 145"/>
                <a:gd name="T83" fmla="*/ 133 h 195"/>
                <a:gd name="T84" fmla="*/ 99 w 145"/>
                <a:gd name="T85" fmla="*/ 133 h 195"/>
                <a:gd name="T86" fmla="*/ 99 w 145"/>
                <a:gd name="T87" fmla="*/ 150 h 195"/>
                <a:gd name="T88" fmla="*/ 46 w 145"/>
                <a:gd name="T89" fmla="*/ 150 h 195"/>
                <a:gd name="T90" fmla="*/ 46 w 145"/>
                <a:gd name="T91" fmla="*/ 133 h 195"/>
                <a:gd name="T92" fmla="*/ 42 w 145"/>
                <a:gd name="T93" fmla="*/ 126 h 195"/>
                <a:gd name="T94" fmla="*/ 22 w 145"/>
                <a:gd name="T95" fmla="*/ 104 h 195"/>
                <a:gd name="T96" fmla="*/ 22 w 145"/>
                <a:gd name="T97" fmla="*/ 104 h 195"/>
                <a:gd name="T98" fmla="*/ 14 w 145"/>
                <a:gd name="T99" fmla="*/ 75 h 195"/>
                <a:gd name="T100" fmla="*/ 31 w 145"/>
                <a:gd name="T101" fmla="*/ 33 h 195"/>
                <a:gd name="T102" fmla="*/ 72 w 145"/>
                <a:gd name="T103" fmla="*/ 15 h 195"/>
                <a:gd name="T104" fmla="*/ 113 w 145"/>
                <a:gd name="T105" fmla="*/ 33 h 195"/>
                <a:gd name="T106" fmla="*/ 130 w 145"/>
                <a:gd name="T107" fmla="*/ 75 h 195"/>
                <a:gd name="T108" fmla="*/ 123 w 145"/>
                <a:gd name="T109" fmla="*/ 104 h 195"/>
                <a:gd name="T110" fmla="*/ 92 w 145"/>
                <a:gd name="T111" fmla="*/ 186 h 195"/>
                <a:gd name="T112" fmla="*/ 92 w 145"/>
                <a:gd name="T113" fmla="*/ 186 h 195"/>
                <a:gd name="T114" fmla="*/ 53 w 145"/>
                <a:gd name="T115" fmla="*/ 186 h 195"/>
                <a:gd name="T116" fmla="*/ 48 w 145"/>
                <a:gd name="T117" fmla="*/ 190 h 195"/>
                <a:gd name="T118" fmla="*/ 53 w 145"/>
                <a:gd name="T119" fmla="*/ 195 h 195"/>
                <a:gd name="T120" fmla="*/ 92 w 145"/>
                <a:gd name="T121" fmla="*/ 195 h 195"/>
                <a:gd name="T122" fmla="*/ 96 w 145"/>
                <a:gd name="T123" fmla="*/ 190 h 195"/>
                <a:gd name="T124" fmla="*/ 92 w 145"/>
                <a:gd name="T125" fmla="*/ 18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5" h="195">
                  <a:moveTo>
                    <a:pt x="96" y="71"/>
                  </a:moveTo>
                  <a:cubicBezTo>
                    <a:pt x="90" y="77"/>
                    <a:pt x="82" y="81"/>
                    <a:pt x="72" y="81"/>
                  </a:cubicBezTo>
                  <a:cubicBezTo>
                    <a:pt x="68" y="81"/>
                    <a:pt x="63" y="80"/>
                    <a:pt x="60" y="79"/>
                  </a:cubicBezTo>
                  <a:cubicBezTo>
                    <a:pt x="56" y="77"/>
                    <a:pt x="52" y="74"/>
                    <a:pt x="49" y="71"/>
                  </a:cubicBezTo>
                  <a:cubicBezTo>
                    <a:pt x="47" y="69"/>
                    <a:pt x="44" y="69"/>
                    <a:pt x="43" y="71"/>
                  </a:cubicBezTo>
                  <a:cubicBezTo>
                    <a:pt x="41" y="73"/>
                    <a:pt x="41" y="76"/>
                    <a:pt x="43" y="78"/>
                  </a:cubicBezTo>
                  <a:cubicBezTo>
                    <a:pt x="46" y="82"/>
                    <a:pt x="51" y="85"/>
                    <a:pt x="56" y="87"/>
                  </a:cubicBezTo>
                  <a:cubicBezTo>
                    <a:pt x="61" y="89"/>
                    <a:pt x="67" y="90"/>
                    <a:pt x="72" y="90"/>
                  </a:cubicBezTo>
                  <a:cubicBezTo>
                    <a:pt x="84" y="90"/>
                    <a:pt x="95" y="85"/>
                    <a:pt x="102" y="78"/>
                  </a:cubicBezTo>
                  <a:cubicBezTo>
                    <a:pt x="104" y="76"/>
                    <a:pt x="104" y="73"/>
                    <a:pt x="102" y="71"/>
                  </a:cubicBezTo>
                  <a:cubicBezTo>
                    <a:pt x="100" y="69"/>
                    <a:pt x="98" y="69"/>
                    <a:pt x="96" y="71"/>
                  </a:cubicBezTo>
                  <a:close/>
                  <a:moveTo>
                    <a:pt x="106" y="170"/>
                  </a:moveTo>
                  <a:cubicBezTo>
                    <a:pt x="106" y="170"/>
                    <a:pt x="106" y="170"/>
                    <a:pt x="106" y="170"/>
                  </a:cubicBezTo>
                  <a:cubicBezTo>
                    <a:pt x="39" y="170"/>
                    <a:pt x="39" y="170"/>
                    <a:pt x="39" y="170"/>
                  </a:cubicBezTo>
                  <a:cubicBezTo>
                    <a:pt x="36" y="170"/>
                    <a:pt x="34" y="172"/>
                    <a:pt x="34" y="174"/>
                  </a:cubicBezTo>
                  <a:cubicBezTo>
                    <a:pt x="34" y="177"/>
                    <a:pt x="36" y="179"/>
                    <a:pt x="39" y="179"/>
                  </a:cubicBezTo>
                  <a:cubicBezTo>
                    <a:pt x="106" y="179"/>
                    <a:pt x="106" y="179"/>
                    <a:pt x="106" y="179"/>
                  </a:cubicBezTo>
                  <a:cubicBezTo>
                    <a:pt x="109" y="179"/>
                    <a:pt x="111" y="177"/>
                    <a:pt x="111" y="174"/>
                  </a:cubicBezTo>
                  <a:cubicBezTo>
                    <a:pt x="111" y="172"/>
                    <a:pt x="109" y="170"/>
                    <a:pt x="106" y="170"/>
                  </a:cubicBezTo>
                  <a:close/>
                  <a:moveTo>
                    <a:pt x="145" y="75"/>
                  </a:moveTo>
                  <a:cubicBezTo>
                    <a:pt x="145" y="75"/>
                    <a:pt x="145" y="75"/>
                    <a:pt x="145" y="75"/>
                  </a:cubicBezTo>
                  <a:cubicBezTo>
                    <a:pt x="145" y="54"/>
                    <a:pt x="137" y="36"/>
                    <a:pt x="124" y="22"/>
                  </a:cubicBezTo>
                  <a:cubicBezTo>
                    <a:pt x="111" y="9"/>
                    <a:pt x="92" y="0"/>
                    <a:pt x="72" y="0"/>
                  </a:cubicBezTo>
                  <a:cubicBezTo>
                    <a:pt x="52" y="0"/>
                    <a:pt x="34" y="9"/>
                    <a:pt x="21" y="22"/>
                  </a:cubicBezTo>
                  <a:cubicBezTo>
                    <a:pt x="8" y="36"/>
                    <a:pt x="0" y="54"/>
                    <a:pt x="0" y="75"/>
                  </a:cubicBezTo>
                  <a:cubicBezTo>
                    <a:pt x="0" y="88"/>
                    <a:pt x="3" y="101"/>
                    <a:pt x="9" y="112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4" y="122"/>
                    <a:pt x="22" y="130"/>
                    <a:pt x="31" y="137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1" y="162"/>
                    <a:pt x="34" y="166"/>
                    <a:pt x="39" y="166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10" y="166"/>
                    <a:pt x="114" y="162"/>
                    <a:pt x="114" y="158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30"/>
                    <a:pt x="130" y="122"/>
                    <a:pt x="136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42" y="101"/>
                    <a:pt x="145" y="88"/>
                    <a:pt x="145" y="75"/>
                  </a:cubicBezTo>
                  <a:close/>
                  <a:moveTo>
                    <a:pt x="123" y="104"/>
                  </a:move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8" y="114"/>
                    <a:pt x="111" y="121"/>
                    <a:pt x="102" y="126"/>
                  </a:cubicBezTo>
                  <a:cubicBezTo>
                    <a:pt x="100" y="128"/>
                    <a:pt x="99" y="130"/>
                    <a:pt x="99" y="133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6" y="130"/>
                    <a:pt x="44" y="127"/>
                    <a:pt x="42" y="126"/>
                  </a:cubicBezTo>
                  <a:cubicBezTo>
                    <a:pt x="33" y="121"/>
                    <a:pt x="27" y="113"/>
                    <a:pt x="22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17" y="96"/>
                    <a:pt x="14" y="86"/>
                    <a:pt x="14" y="75"/>
                  </a:cubicBezTo>
                  <a:cubicBezTo>
                    <a:pt x="14" y="59"/>
                    <a:pt x="21" y="44"/>
                    <a:pt x="31" y="33"/>
                  </a:cubicBezTo>
                  <a:cubicBezTo>
                    <a:pt x="42" y="22"/>
                    <a:pt x="56" y="15"/>
                    <a:pt x="72" y="15"/>
                  </a:cubicBezTo>
                  <a:cubicBezTo>
                    <a:pt x="88" y="15"/>
                    <a:pt x="103" y="22"/>
                    <a:pt x="113" y="33"/>
                  </a:cubicBezTo>
                  <a:cubicBezTo>
                    <a:pt x="124" y="44"/>
                    <a:pt x="130" y="59"/>
                    <a:pt x="130" y="75"/>
                  </a:cubicBezTo>
                  <a:cubicBezTo>
                    <a:pt x="130" y="86"/>
                    <a:pt x="128" y="96"/>
                    <a:pt x="123" y="104"/>
                  </a:cubicBezTo>
                  <a:close/>
                  <a:moveTo>
                    <a:pt x="92" y="186"/>
                  </a:moveTo>
                  <a:cubicBezTo>
                    <a:pt x="92" y="186"/>
                    <a:pt x="92" y="186"/>
                    <a:pt x="92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48" y="188"/>
                    <a:pt x="48" y="190"/>
                  </a:cubicBezTo>
                  <a:cubicBezTo>
                    <a:pt x="48" y="193"/>
                    <a:pt x="50" y="195"/>
                    <a:pt x="53" y="195"/>
                  </a:cubicBezTo>
                  <a:cubicBezTo>
                    <a:pt x="92" y="195"/>
                    <a:pt x="92" y="195"/>
                    <a:pt x="92" y="195"/>
                  </a:cubicBezTo>
                  <a:cubicBezTo>
                    <a:pt x="94" y="195"/>
                    <a:pt x="96" y="193"/>
                    <a:pt x="96" y="190"/>
                  </a:cubicBezTo>
                  <a:cubicBezTo>
                    <a:pt x="96" y="188"/>
                    <a:pt x="94" y="186"/>
                    <a:pt x="92" y="1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57" name="原创设计师QQ：598969553              _21"/>
            <p:cNvSpPr>
              <a:spLocks noEditPoints="1"/>
            </p:cNvSpPr>
            <p:nvPr>
              <p:custDataLst>
                <p:tags r:id="rId27"/>
              </p:custDataLst>
            </p:nvPr>
          </p:nvSpPr>
          <p:spPr bwMode="auto">
            <a:xfrm>
              <a:off x="5200148" y="2600315"/>
              <a:ext cx="280934" cy="332900"/>
            </a:xfrm>
            <a:custGeom>
              <a:avLst/>
              <a:gdLst>
                <a:gd name="T0" fmla="*/ 116 w 162"/>
                <a:gd name="T1" fmla="*/ 53 h 192"/>
                <a:gd name="T2" fmla="*/ 101 w 162"/>
                <a:gd name="T3" fmla="*/ 89 h 192"/>
                <a:gd name="T4" fmla="*/ 101 w 162"/>
                <a:gd name="T5" fmla="*/ 90 h 192"/>
                <a:gd name="T6" fmla="*/ 122 w 162"/>
                <a:gd name="T7" fmla="*/ 109 h 192"/>
                <a:gd name="T8" fmla="*/ 150 w 162"/>
                <a:gd name="T9" fmla="*/ 121 h 192"/>
                <a:gd name="T10" fmla="*/ 150 w 162"/>
                <a:gd name="T11" fmla="*/ 180 h 192"/>
                <a:gd name="T12" fmla="*/ 121 w 162"/>
                <a:gd name="T13" fmla="*/ 192 h 192"/>
                <a:gd name="T14" fmla="*/ 28 w 162"/>
                <a:gd name="T15" fmla="*/ 185 h 192"/>
                <a:gd name="T16" fmla="*/ 28 w 162"/>
                <a:gd name="T17" fmla="*/ 178 h 192"/>
                <a:gd name="T18" fmla="*/ 12 w 162"/>
                <a:gd name="T19" fmla="*/ 178 h 192"/>
                <a:gd name="T20" fmla="*/ 0 w 162"/>
                <a:gd name="T21" fmla="*/ 161 h 192"/>
                <a:gd name="T22" fmla="*/ 4 w 162"/>
                <a:gd name="T23" fmla="*/ 123 h 192"/>
                <a:gd name="T24" fmla="*/ 30 w 162"/>
                <a:gd name="T25" fmla="*/ 89 h 192"/>
                <a:gd name="T26" fmla="*/ 15 w 162"/>
                <a:gd name="T27" fmla="*/ 53 h 192"/>
                <a:gd name="T28" fmla="*/ 117 w 162"/>
                <a:gd name="T29" fmla="*/ 130 h 192"/>
                <a:gd name="T30" fmla="*/ 117 w 162"/>
                <a:gd name="T31" fmla="*/ 146 h 192"/>
                <a:gd name="T32" fmla="*/ 97 w 162"/>
                <a:gd name="T33" fmla="*/ 151 h 192"/>
                <a:gd name="T34" fmla="*/ 117 w 162"/>
                <a:gd name="T35" fmla="*/ 155 h 192"/>
                <a:gd name="T36" fmla="*/ 122 w 162"/>
                <a:gd name="T37" fmla="*/ 176 h 192"/>
                <a:gd name="T38" fmla="*/ 126 w 162"/>
                <a:gd name="T39" fmla="*/ 155 h 192"/>
                <a:gd name="T40" fmla="*/ 146 w 162"/>
                <a:gd name="T41" fmla="*/ 151 h 192"/>
                <a:gd name="T42" fmla="*/ 126 w 162"/>
                <a:gd name="T43" fmla="*/ 146 h 192"/>
                <a:gd name="T44" fmla="*/ 117 w 162"/>
                <a:gd name="T45" fmla="*/ 130 h 192"/>
                <a:gd name="T46" fmla="*/ 99 w 162"/>
                <a:gd name="T47" fmla="*/ 128 h 192"/>
                <a:gd name="T48" fmla="*/ 99 w 162"/>
                <a:gd name="T49" fmla="*/ 174 h 192"/>
                <a:gd name="T50" fmla="*/ 144 w 162"/>
                <a:gd name="T51" fmla="*/ 174 h 192"/>
                <a:gd name="T52" fmla="*/ 144 w 162"/>
                <a:gd name="T53" fmla="*/ 128 h 192"/>
                <a:gd name="T54" fmla="*/ 99 w 162"/>
                <a:gd name="T55" fmla="*/ 128 h 192"/>
                <a:gd name="T56" fmla="*/ 103 w 162"/>
                <a:gd name="T57" fmla="*/ 113 h 192"/>
                <a:gd name="T58" fmla="*/ 66 w 162"/>
                <a:gd name="T59" fmla="*/ 105 h 192"/>
                <a:gd name="T60" fmla="*/ 17 w 162"/>
                <a:gd name="T61" fmla="*/ 129 h 192"/>
                <a:gd name="T62" fmla="*/ 15 w 162"/>
                <a:gd name="T63" fmla="*/ 161 h 192"/>
                <a:gd name="T64" fmla="*/ 34 w 162"/>
                <a:gd name="T65" fmla="*/ 163 h 192"/>
                <a:gd name="T66" fmla="*/ 38 w 162"/>
                <a:gd name="T67" fmla="*/ 138 h 192"/>
                <a:gd name="T68" fmla="*/ 43 w 162"/>
                <a:gd name="T69" fmla="*/ 170 h 192"/>
                <a:gd name="T70" fmla="*/ 43 w 162"/>
                <a:gd name="T71" fmla="*/ 177 h 192"/>
                <a:gd name="T72" fmla="*/ 81 w 162"/>
                <a:gd name="T73" fmla="*/ 151 h 192"/>
                <a:gd name="T74" fmla="*/ 93 w 162"/>
                <a:gd name="T75" fmla="*/ 121 h 192"/>
                <a:gd name="T76" fmla="*/ 103 w 162"/>
                <a:gd name="T77" fmla="*/ 113 h 192"/>
                <a:gd name="T78" fmla="*/ 66 w 162"/>
                <a:gd name="T79" fmla="*/ 16 h 192"/>
                <a:gd name="T80" fmla="*/ 66 w 162"/>
                <a:gd name="T81" fmla="*/ 89 h 192"/>
                <a:gd name="T82" fmla="*/ 66 w 162"/>
                <a:gd name="T83" fmla="*/ 1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2" h="192">
                  <a:moveTo>
                    <a:pt x="66" y="0"/>
                  </a:moveTo>
                  <a:cubicBezTo>
                    <a:pt x="93" y="0"/>
                    <a:pt x="116" y="24"/>
                    <a:pt x="116" y="53"/>
                  </a:cubicBezTo>
                  <a:cubicBezTo>
                    <a:pt x="116" y="67"/>
                    <a:pt x="110" y="80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107" y="96"/>
                    <a:pt x="114" y="102"/>
                    <a:pt x="119" y="109"/>
                  </a:cubicBezTo>
                  <a:cubicBezTo>
                    <a:pt x="120" y="109"/>
                    <a:pt x="121" y="109"/>
                    <a:pt x="122" y="109"/>
                  </a:cubicBezTo>
                  <a:cubicBezTo>
                    <a:pt x="133" y="109"/>
                    <a:pt x="143" y="114"/>
                    <a:pt x="150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58" y="129"/>
                    <a:pt x="162" y="139"/>
                    <a:pt x="162" y="151"/>
                  </a:cubicBezTo>
                  <a:cubicBezTo>
                    <a:pt x="162" y="162"/>
                    <a:pt x="158" y="173"/>
                    <a:pt x="150" y="180"/>
                  </a:cubicBezTo>
                  <a:cubicBezTo>
                    <a:pt x="143" y="188"/>
                    <a:pt x="133" y="192"/>
                    <a:pt x="122" y="192"/>
                  </a:cubicBezTo>
                  <a:cubicBezTo>
                    <a:pt x="121" y="192"/>
                    <a:pt x="121" y="192"/>
                    <a:pt x="121" y="192"/>
                  </a:cubicBezTo>
                  <a:cubicBezTo>
                    <a:pt x="35" y="192"/>
                    <a:pt x="35" y="192"/>
                    <a:pt x="35" y="192"/>
                  </a:cubicBezTo>
                  <a:cubicBezTo>
                    <a:pt x="31" y="192"/>
                    <a:pt x="28" y="189"/>
                    <a:pt x="28" y="185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14" y="178"/>
                    <a:pt x="14" y="178"/>
                    <a:pt x="14" y="178"/>
                  </a:cubicBezTo>
                  <a:cubicBezTo>
                    <a:pt x="13" y="178"/>
                    <a:pt x="13" y="178"/>
                    <a:pt x="12" y="178"/>
                  </a:cubicBezTo>
                  <a:cubicBezTo>
                    <a:pt x="8" y="177"/>
                    <a:pt x="5" y="175"/>
                    <a:pt x="3" y="172"/>
                  </a:cubicBezTo>
                  <a:cubicBezTo>
                    <a:pt x="1" y="169"/>
                    <a:pt x="0" y="165"/>
                    <a:pt x="0" y="161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37"/>
                    <a:pt x="1" y="130"/>
                    <a:pt x="4" y="123"/>
                  </a:cubicBezTo>
                  <a:cubicBezTo>
                    <a:pt x="9" y="109"/>
                    <a:pt x="20" y="100"/>
                    <a:pt x="30" y="90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0" y="80"/>
                    <a:pt x="15" y="66"/>
                    <a:pt x="15" y="53"/>
                  </a:cubicBezTo>
                  <a:cubicBezTo>
                    <a:pt x="15" y="24"/>
                    <a:pt x="38" y="0"/>
                    <a:pt x="66" y="0"/>
                  </a:cubicBezTo>
                  <a:close/>
                  <a:moveTo>
                    <a:pt x="117" y="130"/>
                  </a:moveTo>
                  <a:cubicBezTo>
                    <a:pt x="117" y="130"/>
                    <a:pt x="117" y="130"/>
                    <a:pt x="117" y="130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02" y="146"/>
                    <a:pt x="102" y="146"/>
                    <a:pt x="102" y="146"/>
                  </a:cubicBezTo>
                  <a:cubicBezTo>
                    <a:pt x="99" y="146"/>
                    <a:pt x="97" y="148"/>
                    <a:pt x="97" y="151"/>
                  </a:cubicBezTo>
                  <a:cubicBezTo>
                    <a:pt x="97" y="153"/>
                    <a:pt x="99" y="155"/>
                    <a:pt x="102" y="155"/>
                  </a:cubicBezTo>
                  <a:cubicBezTo>
                    <a:pt x="117" y="155"/>
                    <a:pt x="117" y="155"/>
                    <a:pt x="117" y="155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7" y="174"/>
                    <a:pt x="119" y="176"/>
                    <a:pt x="122" y="176"/>
                  </a:cubicBezTo>
                  <a:cubicBezTo>
                    <a:pt x="124" y="176"/>
                    <a:pt x="126" y="174"/>
                    <a:pt x="126" y="171"/>
                  </a:cubicBezTo>
                  <a:cubicBezTo>
                    <a:pt x="126" y="155"/>
                    <a:pt x="126" y="155"/>
                    <a:pt x="126" y="155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4" y="155"/>
                    <a:pt x="146" y="153"/>
                    <a:pt x="146" y="151"/>
                  </a:cubicBezTo>
                  <a:cubicBezTo>
                    <a:pt x="146" y="148"/>
                    <a:pt x="144" y="146"/>
                    <a:pt x="141" y="146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6" y="130"/>
                    <a:pt x="126" y="130"/>
                    <a:pt x="126" y="130"/>
                  </a:cubicBezTo>
                  <a:cubicBezTo>
                    <a:pt x="126" y="124"/>
                    <a:pt x="117" y="124"/>
                    <a:pt x="117" y="130"/>
                  </a:cubicBezTo>
                  <a:close/>
                  <a:moveTo>
                    <a:pt x="99" y="128"/>
                  </a:moveTo>
                  <a:cubicBezTo>
                    <a:pt x="99" y="128"/>
                    <a:pt x="99" y="128"/>
                    <a:pt x="99" y="128"/>
                  </a:cubicBezTo>
                  <a:cubicBezTo>
                    <a:pt x="94" y="133"/>
                    <a:pt x="90" y="142"/>
                    <a:pt x="90" y="151"/>
                  </a:cubicBezTo>
                  <a:cubicBezTo>
                    <a:pt x="90" y="160"/>
                    <a:pt x="94" y="168"/>
                    <a:pt x="99" y="174"/>
                  </a:cubicBezTo>
                  <a:cubicBezTo>
                    <a:pt x="105" y="179"/>
                    <a:pt x="113" y="183"/>
                    <a:pt x="122" y="183"/>
                  </a:cubicBezTo>
                  <a:cubicBezTo>
                    <a:pt x="130" y="183"/>
                    <a:pt x="138" y="179"/>
                    <a:pt x="144" y="174"/>
                  </a:cubicBezTo>
                  <a:cubicBezTo>
                    <a:pt x="150" y="168"/>
                    <a:pt x="153" y="160"/>
                    <a:pt x="153" y="151"/>
                  </a:cubicBezTo>
                  <a:cubicBezTo>
                    <a:pt x="153" y="142"/>
                    <a:pt x="150" y="134"/>
                    <a:pt x="144" y="128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32" y="115"/>
                    <a:pt x="112" y="115"/>
                    <a:pt x="99" y="128"/>
                  </a:cubicBezTo>
                  <a:close/>
                  <a:moveTo>
                    <a:pt x="103" y="113"/>
                  </a:moveTo>
                  <a:cubicBezTo>
                    <a:pt x="103" y="113"/>
                    <a:pt x="103" y="113"/>
                    <a:pt x="103" y="113"/>
                  </a:cubicBezTo>
                  <a:cubicBezTo>
                    <a:pt x="99" y="108"/>
                    <a:pt x="93" y="103"/>
                    <a:pt x="89" y="99"/>
                  </a:cubicBezTo>
                  <a:cubicBezTo>
                    <a:pt x="82" y="103"/>
                    <a:pt x="74" y="105"/>
                    <a:pt x="66" y="105"/>
                  </a:cubicBezTo>
                  <a:cubicBezTo>
                    <a:pt x="57" y="105"/>
                    <a:pt x="49" y="103"/>
                    <a:pt x="42" y="99"/>
                  </a:cubicBezTo>
                  <a:cubicBezTo>
                    <a:pt x="34" y="107"/>
                    <a:pt x="22" y="117"/>
                    <a:pt x="17" y="129"/>
                  </a:cubicBezTo>
                  <a:cubicBezTo>
                    <a:pt x="15" y="134"/>
                    <a:pt x="15" y="139"/>
                    <a:pt x="15" y="145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2"/>
                    <a:pt x="15" y="162"/>
                    <a:pt x="15" y="163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4" y="143"/>
                    <a:pt x="34" y="143"/>
                    <a:pt x="34" y="143"/>
                  </a:cubicBezTo>
                  <a:cubicBezTo>
                    <a:pt x="34" y="140"/>
                    <a:pt x="36" y="138"/>
                    <a:pt x="38" y="138"/>
                  </a:cubicBezTo>
                  <a:cubicBezTo>
                    <a:pt x="41" y="138"/>
                    <a:pt x="43" y="140"/>
                    <a:pt x="43" y="143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3" y="177"/>
                    <a:pt x="43" y="177"/>
                    <a:pt x="43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85" y="170"/>
                    <a:pt x="81" y="161"/>
                    <a:pt x="81" y="151"/>
                  </a:cubicBezTo>
                  <a:cubicBezTo>
                    <a:pt x="81" y="139"/>
                    <a:pt x="86" y="129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6" y="118"/>
                    <a:pt x="99" y="115"/>
                    <a:pt x="103" y="113"/>
                  </a:cubicBezTo>
                  <a:close/>
                  <a:moveTo>
                    <a:pt x="66" y="16"/>
                  </a:moveTo>
                  <a:cubicBezTo>
                    <a:pt x="66" y="16"/>
                    <a:pt x="66" y="16"/>
                    <a:pt x="66" y="16"/>
                  </a:cubicBezTo>
                  <a:cubicBezTo>
                    <a:pt x="46" y="16"/>
                    <a:pt x="30" y="32"/>
                    <a:pt x="30" y="53"/>
                  </a:cubicBezTo>
                  <a:cubicBezTo>
                    <a:pt x="30" y="73"/>
                    <a:pt x="46" y="89"/>
                    <a:pt x="66" y="89"/>
                  </a:cubicBezTo>
                  <a:cubicBezTo>
                    <a:pt x="85" y="89"/>
                    <a:pt x="101" y="73"/>
                    <a:pt x="101" y="53"/>
                  </a:cubicBezTo>
                  <a:cubicBezTo>
                    <a:pt x="101" y="32"/>
                    <a:pt x="85" y="16"/>
                    <a:pt x="66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58" name="原创设计师QQ：598969553              _22"/>
            <p:cNvSpPr>
              <a:spLocks noEditPoints="1"/>
            </p:cNvSpPr>
            <p:nvPr>
              <p:custDataLst>
                <p:tags r:id="rId28"/>
              </p:custDataLst>
            </p:nvPr>
          </p:nvSpPr>
          <p:spPr bwMode="auto">
            <a:xfrm>
              <a:off x="6926300" y="4866276"/>
              <a:ext cx="287849" cy="379592"/>
            </a:xfrm>
            <a:custGeom>
              <a:avLst/>
              <a:gdLst>
                <a:gd name="T0" fmla="*/ 149 w 166"/>
                <a:gd name="T1" fmla="*/ 196 h 219"/>
                <a:gd name="T2" fmla="*/ 136 w 166"/>
                <a:gd name="T3" fmla="*/ 207 h 219"/>
                <a:gd name="T4" fmla="*/ 93 w 166"/>
                <a:gd name="T5" fmla="*/ 218 h 219"/>
                <a:gd name="T6" fmla="*/ 53 w 166"/>
                <a:gd name="T7" fmla="*/ 200 h 219"/>
                <a:gd name="T8" fmla="*/ 53 w 166"/>
                <a:gd name="T9" fmla="*/ 200 h 219"/>
                <a:gd name="T10" fmla="*/ 53 w 166"/>
                <a:gd name="T11" fmla="*/ 200 h 219"/>
                <a:gd name="T12" fmla="*/ 42 w 166"/>
                <a:gd name="T13" fmla="*/ 186 h 219"/>
                <a:gd name="T14" fmla="*/ 20 w 166"/>
                <a:gd name="T15" fmla="*/ 148 h 219"/>
                <a:gd name="T16" fmla="*/ 20 w 166"/>
                <a:gd name="T17" fmla="*/ 147 h 219"/>
                <a:gd name="T18" fmla="*/ 7 w 166"/>
                <a:gd name="T19" fmla="*/ 125 h 219"/>
                <a:gd name="T20" fmla="*/ 23 w 166"/>
                <a:gd name="T21" fmla="*/ 93 h 219"/>
                <a:gd name="T22" fmla="*/ 43 w 166"/>
                <a:gd name="T23" fmla="*/ 103 h 219"/>
                <a:gd name="T24" fmla="*/ 43 w 166"/>
                <a:gd name="T25" fmla="*/ 104 h 219"/>
                <a:gd name="T26" fmla="*/ 45 w 166"/>
                <a:gd name="T27" fmla="*/ 107 h 219"/>
                <a:gd name="T28" fmla="*/ 45 w 166"/>
                <a:gd name="T29" fmla="*/ 35 h 219"/>
                <a:gd name="T30" fmla="*/ 74 w 166"/>
                <a:gd name="T31" fmla="*/ 18 h 219"/>
                <a:gd name="T32" fmla="*/ 110 w 166"/>
                <a:gd name="T33" fmla="*/ 18 h 219"/>
                <a:gd name="T34" fmla="*/ 138 w 166"/>
                <a:gd name="T35" fmla="*/ 34 h 219"/>
                <a:gd name="T36" fmla="*/ 138 w 166"/>
                <a:gd name="T37" fmla="*/ 35 h 219"/>
                <a:gd name="T38" fmla="*/ 139 w 166"/>
                <a:gd name="T39" fmla="*/ 35 h 219"/>
                <a:gd name="T40" fmla="*/ 166 w 166"/>
                <a:gd name="T41" fmla="*/ 53 h 219"/>
                <a:gd name="T42" fmla="*/ 166 w 166"/>
                <a:gd name="T43" fmla="*/ 150 h 219"/>
                <a:gd name="T44" fmla="*/ 162 w 166"/>
                <a:gd name="T45" fmla="*/ 175 h 219"/>
                <a:gd name="T46" fmla="*/ 149 w 166"/>
                <a:gd name="T47" fmla="*/ 196 h 219"/>
                <a:gd name="T48" fmla="*/ 128 w 166"/>
                <a:gd name="T49" fmla="*/ 194 h 219"/>
                <a:gd name="T50" fmla="*/ 128 w 166"/>
                <a:gd name="T51" fmla="*/ 194 h 219"/>
                <a:gd name="T52" fmla="*/ 138 w 166"/>
                <a:gd name="T53" fmla="*/ 185 h 219"/>
                <a:gd name="T54" fmla="*/ 148 w 166"/>
                <a:gd name="T55" fmla="*/ 169 h 219"/>
                <a:gd name="T56" fmla="*/ 151 w 166"/>
                <a:gd name="T57" fmla="*/ 150 h 219"/>
                <a:gd name="T58" fmla="*/ 151 w 166"/>
                <a:gd name="T59" fmla="*/ 53 h 219"/>
                <a:gd name="T60" fmla="*/ 143 w 166"/>
                <a:gd name="T61" fmla="*/ 53 h 219"/>
                <a:gd name="T62" fmla="*/ 143 w 166"/>
                <a:gd name="T63" fmla="*/ 99 h 219"/>
                <a:gd name="T64" fmla="*/ 123 w 166"/>
                <a:gd name="T65" fmla="*/ 99 h 219"/>
                <a:gd name="T66" fmla="*/ 123 w 166"/>
                <a:gd name="T67" fmla="*/ 34 h 219"/>
                <a:gd name="T68" fmla="*/ 115 w 166"/>
                <a:gd name="T69" fmla="*/ 34 h 219"/>
                <a:gd name="T70" fmla="*/ 115 w 166"/>
                <a:gd name="T71" fmla="*/ 34 h 219"/>
                <a:gd name="T72" fmla="*/ 115 w 166"/>
                <a:gd name="T73" fmla="*/ 99 h 219"/>
                <a:gd name="T74" fmla="*/ 96 w 166"/>
                <a:gd name="T75" fmla="*/ 99 h 219"/>
                <a:gd name="T76" fmla="*/ 96 w 166"/>
                <a:gd name="T77" fmla="*/ 24 h 219"/>
                <a:gd name="T78" fmla="*/ 88 w 166"/>
                <a:gd name="T79" fmla="*/ 24 h 219"/>
                <a:gd name="T80" fmla="*/ 88 w 166"/>
                <a:gd name="T81" fmla="*/ 99 h 219"/>
                <a:gd name="T82" fmla="*/ 68 w 166"/>
                <a:gd name="T83" fmla="*/ 99 h 219"/>
                <a:gd name="T84" fmla="*/ 68 w 166"/>
                <a:gd name="T85" fmla="*/ 35 h 219"/>
                <a:gd name="T86" fmla="*/ 60 w 166"/>
                <a:gd name="T87" fmla="*/ 35 h 219"/>
                <a:gd name="T88" fmla="*/ 60 w 166"/>
                <a:gd name="T89" fmla="*/ 125 h 219"/>
                <a:gd name="T90" fmla="*/ 41 w 166"/>
                <a:gd name="T91" fmla="*/ 130 h 219"/>
                <a:gd name="T92" fmla="*/ 31 w 166"/>
                <a:gd name="T93" fmla="*/ 112 h 219"/>
                <a:gd name="T94" fmla="*/ 20 w 166"/>
                <a:gd name="T95" fmla="*/ 117 h 219"/>
                <a:gd name="T96" fmla="*/ 33 w 166"/>
                <a:gd name="T97" fmla="*/ 140 h 219"/>
                <a:gd name="T98" fmla="*/ 33 w 166"/>
                <a:gd name="T99" fmla="*/ 140 h 219"/>
                <a:gd name="T100" fmla="*/ 55 w 166"/>
                <a:gd name="T101" fmla="*/ 178 h 219"/>
                <a:gd name="T102" fmla="*/ 63 w 166"/>
                <a:gd name="T103" fmla="*/ 189 h 219"/>
                <a:gd name="T104" fmla="*/ 95 w 166"/>
                <a:gd name="T105" fmla="*/ 203 h 219"/>
                <a:gd name="T106" fmla="*/ 128 w 166"/>
                <a:gd name="T107" fmla="*/ 19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6" h="219">
                  <a:moveTo>
                    <a:pt x="149" y="196"/>
                  </a:moveTo>
                  <a:cubicBezTo>
                    <a:pt x="145" y="200"/>
                    <a:pt x="141" y="204"/>
                    <a:pt x="136" y="207"/>
                  </a:cubicBezTo>
                  <a:cubicBezTo>
                    <a:pt x="123" y="216"/>
                    <a:pt x="108" y="219"/>
                    <a:pt x="93" y="218"/>
                  </a:cubicBezTo>
                  <a:cubicBezTo>
                    <a:pt x="79" y="217"/>
                    <a:pt x="65" y="211"/>
                    <a:pt x="53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49" y="196"/>
                    <a:pt x="45" y="191"/>
                    <a:pt x="42" y="186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20" y="147"/>
                    <a:pt x="20" y="147"/>
                    <a:pt x="20" y="147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0" y="111"/>
                    <a:pt x="8" y="95"/>
                    <a:pt x="23" y="93"/>
                  </a:cubicBezTo>
                  <a:cubicBezTo>
                    <a:pt x="29" y="93"/>
                    <a:pt x="37" y="95"/>
                    <a:pt x="43" y="103"/>
                  </a:cubicBezTo>
                  <a:cubicBezTo>
                    <a:pt x="43" y="103"/>
                    <a:pt x="43" y="104"/>
                    <a:pt x="43" y="104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19"/>
                    <a:pt x="61" y="11"/>
                    <a:pt x="74" y="18"/>
                  </a:cubicBezTo>
                  <a:cubicBezTo>
                    <a:pt x="79" y="0"/>
                    <a:pt x="104" y="1"/>
                    <a:pt x="110" y="18"/>
                  </a:cubicBezTo>
                  <a:cubicBezTo>
                    <a:pt x="122" y="11"/>
                    <a:pt x="138" y="19"/>
                    <a:pt x="138" y="34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52" y="30"/>
                    <a:pt x="166" y="38"/>
                    <a:pt x="166" y="53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8"/>
                    <a:pt x="165" y="167"/>
                    <a:pt x="162" y="175"/>
                  </a:cubicBezTo>
                  <a:cubicBezTo>
                    <a:pt x="159" y="182"/>
                    <a:pt x="155" y="190"/>
                    <a:pt x="149" y="196"/>
                  </a:cubicBezTo>
                  <a:close/>
                  <a:moveTo>
                    <a:pt x="128" y="194"/>
                  </a:moveTo>
                  <a:cubicBezTo>
                    <a:pt x="128" y="194"/>
                    <a:pt x="128" y="194"/>
                    <a:pt x="128" y="194"/>
                  </a:cubicBezTo>
                  <a:cubicBezTo>
                    <a:pt x="132" y="192"/>
                    <a:pt x="135" y="189"/>
                    <a:pt x="138" y="185"/>
                  </a:cubicBezTo>
                  <a:cubicBezTo>
                    <a:pt x="142" y="181"/>
                    <a:pt x="146" y="175"/>
                    <a:pt x="148" y="169"/>
                  </a:cubicBezTo>
                  <a:cubicBezTo>
                    <a:pt x="150" y="163"/>
                    <a:pt x="151" y="157"/>
                    <a:pt x="151" y="150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47"/>
                    <a:pt x="143" y="47"/>
                    <a:pt x="143" y="53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3" y="111"/>
                    <a:pt x="123" y="111"/>
                    <a:pt x="123" y="99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29"/>
                    <a:pt x="115" y="29"/>
                    <a:pt x="115" y="34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111"/>
                    <a:pt x="96" y="111"/>
                    <a:pt x="96" y="99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18"/>
                    <a:pt x="88" y="19"/>
                    <a:pt x="88" y="24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111"/>
                    <a:pt x="68" y="111"/>
                    <a:pt x="68" y="99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8" y="29"/>
                    <a:pt x="60" y="29"/>
                    <a:pt x="60" y="35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60" y="135"/>
                    <a:pt x="46" y="139"/>
                    <a:pt x="41" y="130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26" y="106"/>
                    <a:pt x="16" y="110"/>
                    <a:pt x="20" y="117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55" y="178"/>
                    <a:pt x="55" y="178"/>
                    <a:pt x="55" y="178"/>
                  </a:cubicBezTo>
                  <a:cubicBezTo>
                    <a:pt x="57" y="182"/>
                    <a:pt x="60" y="186"/>
                    <a:pt x="63" y="189"/>
                  </a:cubicBezTo>
                  <a:cubicBezTo>
                    <a:pt x="72" y="197"/>
                    <a:pt x="83" y="202"/>
                    <a:pt x="95" y="203"/>
                  </a:cubicBezTo>
                  <a:cubicBezTo>
                    <a:pt x="106" y="204"/>
                    <a:pt x="118" y="201"/>
                    <a:pt x="128" y="1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59" name="原创设计师QQ：598969553              _23"/>
            <p:cNvSpPr>
              <a:spLocks noEditPoints="1"/>
            </p:cNvSpPr>
            <p:nvPr>
              <p:custDataLst>
                <p:tags r:id="rId29"/>
              </p:custDataLst>
            </p:nvPr>
          </p:nvSpPr>
          <p:spPr bwMode="auto">
            <a:xfrm>
              <a:off x="3442358" y="4901986"/>
              <a:ext cx="332799" cy="310418"/>
            </a:xfrm>
            <a:custGeom>
              <a:avLst/>
              <a:gdLst>
                <a:gd name="T0" fmla="*/ 70 w 192"/>
                <a:gd name="T1" fmla="*/ 76 h 179"/>
                <a:gd name="T2" fmla="*/ 70 w 192"/>
                <a:gd name="T3" fmla="*/ 97 h 179"/>
                <a:gd name="T4" fmla="*/ 50 w 192"/>
                <a:gd name="T5" fmla="*/ 97 h 179"/>
                <a:gd name="T6" fmla="*/ 50 w 192"/>
                <a:gd name="T7" fmla="*/ 76 h 179"/>
                <a:gd name="T8" fmla="*/ 96 w 192"/>
                <a:gd name="T9" fmla="*/ 0 h 179"/>
                <a:gd name="T10" fmla="*/ 163 w 192"/>
                <a:gd name="T11" fmla="*/ 25 h 179"/>
                <a:gd name="T12" fmla="*/ 163 w 192"/>
                <a:gd name="T13" fmla="*/ 148 h 179"/>
                <a:gd name="T14" fmla="*/ 73 w 192"/>
                <a:gd name="T15" fmla="*/ 170 h 179"/>
                <a:gd name="T16" fmla="*/ 31 w 192"/>
                <a:gd name="T17" fmla="*/ 177 h 179"/>
                <a:gd name="T18" fmla="*/ 24 w 192"/>
                <a:gd name="T19" fmla="*/ 179 h 179"/>
                <a:gd name="T20" fmla="*/ 13 w 192"/>
                <a:gd name="T21" fmla="*/ 170 h 179"/>
                <a:gd name="T22" fmla="*/ 13 w 192"/>
                <a:gd name="T23" fmla="*/ 162 h 179"/>
                <a:gd name="T24" fmla="*/ 5 w 192"/>
                <a:gd name="T25" fmla="*/ 115 h 179"/>
                <a:gd name="T26" fmla="*/ 28 w 192"/>
                <a:gd name="T27" fmla="*/ 25 h 179"/>
                <a:gd name="T28" fmla="*/ 153 w 192"/>
                <a:gd name="T29" fmla="*/ 37 h 179"/>
                <a:gd name="T30" fmla="*/ 96 w 192"/>
                <a:gd name="T31" fmla="*/ 16 h 179"/>
                <a:gd name="T32" fmla="*/ 14 w 192"/>
                <a:gd name="T33" fmla="*/ 86 h 179"/>
                <a:gd name="T34" fmla="*/ 31 w 192"/>
                <a:gd name="T35" fmla="*/ 130 h 179"/>
                <a:gd name="T36" fmla="*/ 28 w 192"/>
                <a:gd name="T37" fmla="*/ 162 h 179"/>
                <a:gd name="T38" fmla="*/ 57 w 192"/>
                <a:gd name="T39" fmla="*/ 149 h 179"/>
                <a:gd name="T40" fmla="*/ 96 w 192"/>
                <a:gd name="T41" fmla="*/ 157 h 179"/>
                <a:gd name="T42" fmla="*/ 177 w 192"/>
                <a:gd name="T43" fmla="*/ 86 h 179"/>
                <a:gd name="T44" fmla="*/ 64 w 192"/>
                <a:gd name="T45" fmla="*/ 83 h 179"/>
                <a:gd name="T46" fmla="*/ 60 w 192"/>
                <a:gd name="T47" fmla="*/ 81 h 179"/>
                <a:gd name="T48" fmla="*/ 55 w 192"/>
                <a:gd name="T49" fmla="*/ 86 h 179"/>
                <a:gd name="T50" fmla="*/ 60 w 192"/>
                <a:gd name="T51" fmla="*/ 92 h 179"/>
                <a:gd name="T52" fmla="*/ 65 w 192"/>
                <a:gd name="T53" fmla="*/ 86 h 179"/>
                <a:gd name="T54" fmla="*/ 96 w 192"/>
                <a:gd name="T55" fmla="*/ 72 h 179"/>
                <a:gd name="T56" fmla="*/ 105 w 192"/>
                <a:gd name="T57" fmla="*/ 76 h 179"/>
                <a:gd name="T58" fmla="*/ 105 w 192"/>
                <a:gd name="T59" fmla="*/ 97 h 179"/>
                <a:gd name="T60" fmla="*/ 86 w 192"/>
                <a:gd name="T61" fmla="*/ 97 h 179"/>
                <a:gd name="T62" fmla="*/ 86 w 192"/>
                <a:gd name="T63" fmla="*/ 76 h 179"/>
                <a:gd name="T64" fmla="*/ 99 w 192"/>
                <a:gd name="T65" fmla="*/ 83 h 179"/>
                <a:gd name="T66" fmla="*/ 96 w 192"/>
                <a:gd name="T67" fmla="*/ 81 h 179"/>
                <a:gd name="T68" fmla="*/ 90 w 192"/>
                <a:gd name="T69" fmla="*/ 86 h 179"/>
                <a:gd name="T70" fmla="*/ 96 w 192"/>
                <a:gd name="T71" fmla="*/ 92 h 179"/>
                <a:gd name="T72" fmla="*/ 101 w 192"/>
                <a:gd name="T73" fmla="*/ 86 h 179"/>
                <a:gd name="T74" fmla="*/ 131 w 192"/>
                <a:gd name="T75" fmla="*/ 72 h 179"/>
                <a:gd name="T76" fmla="*/ 141 w 192"/>
                <a:gd name="T77" fmla="*/ 76 h 179"/>
                <a:gd name="T78" fmla="*/ 141 w 192"/>
                <a:gd name="T79" fmla="*/ 97 h 179"/>
                <a:gd name="T80" fmla="*/ 121 w 192"/>
                <a:gd name="T81" fmla="*/ 97 h 179"/>
                <a:gd name="T82" fmla="*/ 121 w 192"/>
                <a:gd name="T83" fmla="*/ 76 h 179"/>
                <a:gd name="T84" fmla="*/ 135 w 192"/>
                <a:gd name="T85" fmla="*/ 83 h 179"/>
                <a:gd name="T86" fmla="*/ 131 w 192"/>
                <a:gd name="T87" fmla="*/ 81 h 179"/>
                <a:gd name="T88" fmla="*/ 126 w 192"/>
                <a:gd name="T89" fmla="*/ 86 h 179"/>
                <a:gd name="T90" fmla="*/ 131 w 192"/>
                <a:gd name="T91" fmla="*/ 92 h 179"/>
                <a:gd name="T92" fmla="*/ 136 w 192"/>
                <a:gd name="T93" fmla="*/ 8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79">
                  <a:moveTo>
                    <a:pt x="60" y="72"/>
                  </a:moveTo>
                  <a:cubicBezTo>
                    <a:pt x="64" y="72"/>
                    <a:pt x="67" y="74"/>
                    <a:pt x="70" y="76"/>
                  </a:cubicBezTo>
                  <a:cubicBezTo>
                    <a:pt x="73" y="79"/>
                    <a:pt x="74" y="82"/>
                    <a:pt x="74" y="86"/>
                  </a:cubicBezTo>
                  <a:cubicBezTo>
                    <a:pt x="74" y="90"/>
                    <a:pt x="73" y="94"/>
                    <a:pt x="70" y="97"/>
                  </a:cubicBezTo>
                  <a:cubicBezTo>
                    <a:pt x="67" y="99"/>
                    <a:pt x="64" y="101"/>
                    <a:pt x="60" y="101"/>
                  </a:cubicBezTo>
                  <a:cubicBezTo>
                    <a:pt x="56" y="101"/>
                    <a:pt x="53" y="99"/>
                    <a:pt x="50" y="97"/>
                  </a:cubicBezTo>
                  <a:cubicBezTo>
                    <a:pt x="48" y="94"/>
                    <a:pt x="46" y="90"/>
                    <a:pt x="46" y="86"/>
                  </a:cubicBezTo>
                  <a:cubicBezTo>
                    <a:pt x="46" y="82"/>
                    <a:pt x="48" y="79"/>
                    <a:pt x="50" y="76"/>
                  </a:cubicBezTo>
                  <a:cubicBezTo>
                    <a:pt x="53" y="74"/>
                    <a:pt x="56" y="72"/>
                    <a:pt x="60" y="72"/>
                  </a:cubicBezTo>
                  <a:close/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122" y="0"/>
                    <a:pt x="146" y="10"/>
                    <a:pt x="163" y="25"/>
                  </a:cubicBezTo>
                  <a:cubicBezTo>
                    <a:pt x="181" y="41"/>
                    <a:pt x="192" y="62"/>
                    <a:pt x="192" y="86"/>
                  </a:cubicBezTo>
                  <a:cubicBezTo>
                    <a:pt x="192" y="110"/>
                    <a:pt x="181" y="132"/>
                    <a:pt x="163" y="148"/>
                  </a:cubicBezTo>
                  <a:cubicBezTo>
                    <a:pt x="146" y="163"/>
                    <a:pt x="122" y="172"/>
                    <a:pt x="96" y="172"/>
                  </a:cubicBezTo>
                  <a:cubicBezTo>
                    <a:pt x="88" y="172"/>
                    <a:pt x="80" y="172"/>
                    <a:pt x="73" y="170"/>
                  </a:cubicBezTo>
                  <a:cubicBezTo>
                    <a:pt x="66" y="169"/>
                    <a:pt x="60" y="167"/>
                    <a:pt x="54" y="164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29" y="178"/>
                    <a:pt x="27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2" y="178"/>
                    <a:pt x="19" y="177"/>
                    <a:pt x="17" y="176"/>
                  </a:cubicBezTo>
                  <a:cubicBezTo>
                    <a:pt x="15" y="174"/>
                    <a:pt x="14" y="172"/>
                    <a:pt x="13" y="170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2" y="167"/>
                    <a:pt x="12" y="165"/>
                    <a:pt x="13" y="162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3" y="131"/>
                    <a:pt x="8" y="123"/>
                    <a:pt x="5" y="115"/>
                  </a:cubicBezTo>
                  <a:cubicBezTo>
                    <a:pt x="2" y="106"/>
                    <a:pt x="0" y="96"/>
                    <a:pt x="0" y="86"/>
                  </a:cubicBezTo>
                  <a:cubicBezTo>
                    <a:pt x="0" y="62"/>
                    <a:pt x="10" y="41"/>
                    <a:pt x="28" y="25"/>
                  </a:cubicBezTo>
                  <a:cubicBezTo>
                    <a:pt x="45" y="10"/>
                    <a:pt x="69" y="0"/>
                    <a:pt x="96" y="0"/>
                  </a:cubicBezTo>
                  <a:close/>
                  <a:moveTo>
                    <a:pt x="153" y="37"/>
                  </a:moveTo>
                  <a:cubicBezTo>
                    <a:pt x="153" y="37"/>
                    <a:pt x="153" y="37"/>
                    <a:pt x="153" y="37"/>
                  </a:cubicBezTo>
                  <a:cubicBezTo>
                    <a:pt x="139" y="24"/>
                    <a:pt x="118" y="16"/>
                    <a:pt x="96" y="16"/>
                  </a:cubicBezTo>
                  <a:cubicBezTo>
                    <a:pt x="73" y="16"/>
                    <a:pt x="52" y="24"/>
                    <a:pt x="38" y="37"/>
                  </a:cubicBezTo>
                  <a:cubicBezTo>
                    <a:pt x="23" y="49"/>
                    <a:pt x="14" y="67"/>
                    <a:pt x="14" y="86"/>
                  </a:cubicBezTo>
                  <a:cubicBezTo>
                    <a:pt x="14" y="94"/>
                    <a:pt x="16" y="102"/>
                    <a:pt x="19" y="109"/>
                  </a:cubicBezTo>
                  <a:cubicBezTo>
                    <a:pt x="22" y="117"/>
                    <a:pt x="26" y="124"/>
                    <a:pt x="31" y="130"/>
                  </a:cubicBezTo>
                  <a:cubicBezTo>
                    <a:pt x="33" y="131"/>
                    <a:pt x="34" y="134"/>
                    <a:pt x="33" y="137"/>
                  </a:cubicBezTo>
                  <a:cubicBezTo>
                    <a:pt x="28" y="162"/>
                    <a:pt x="28" y="162"/>
                    <a:pt x="28" y="162"/>
                  </a:cubicBezTo>
                  <a:cubicBezTo>
                    <a:pt x="51" y="149"/>
                    <a:pt x="51" y="149"/>
                    <a:pt x="51" y="149"/>
                  </a:cubicBezTo>
                  <a:cubicBezTo>
                    <a:pt x="53" y="148"/>
                    <a:pt x="55" y="148"/>
                    <a:pt x="57" y="149"/>
                  </a:cubicBezTo>
                  <a:cubicBezTo>
                    <a:pt x="63" y="152"/>
                    <a:pt x="69" y="154"/>
                    <a:pt x="76" y="155"/>
                  </a:cubicBezTo>
                  <a:cubicBezTo>
                    <a:pt x="82" y="157"/>
                    <a:pt x="89" y="157"/>
                    <a:pt x="96" y="157"/>
                  </a:cubicBezTo>
                  <a:cubicBezTo>
                    <a:pt x="118" y="157"/>
                    <a:pt x="139" y="149"/>
                    <a:pt x="153" y="136"/>
                  </a:cubicBezTo>
                  <a:cubicBezTo>
                    <a:pt x="168" y="123"/>
                    <a:pt x="177" y="106"/>
                    <a:pt x="177" y="86"/>
                  </a:cubicBezTo>
                  <a:cubicBezTo>
                    <a:pt x="177" y="67"/>
                    <a:pt x="168" y="49"/>
                    <a:pt x="153" y="37"/>
                  </a:cubicBezTo>
                  <a:close/>
                  <a:moveTo>
                    <a:pt x="64" y="83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63" y="82"/>
                    <a:pt x="62" y="81"/>
                    <a:pt x="60" y="81"/>
                  </a:cubicBezTo>
                  <a:cubicBezTo>
                    <a:pt x="59" y="81"/>
                    <a:pt x="57" y="82"/>
                    <a:pt x="56" y="83"/>
                  </a:cubicBezTo>
                  <a:cubicBezTo>
                    <a:pt x="56" y="84"/>
                    <a:pt x="55" y="85"/>
                    <a:pt x="55" y="86"/>
                  </a:cubicBezTo>
                  <a:cubicBezTo>
                    <a:pt x="55" y="88"/>
                    <a:pt x="56" y="89"/>
                    <a:pt x="56" y="90"/>
                  </a:cubicBezTo>
                  <a:cubicBezTo>
                    <a:pt x="57" y="91"/>
                    <a:pt x="59" y="92"/>
                    <a:pt x="60" y="92"/>
                  </a:cubicBezTo>
                  <a:cubicBezTo>
                    <a:pt x="62" y="92"/>
                    <a:pt x="63" y="91"/>
                    <a:pt x="64" y="90"/>
                  </a:cubicBezTo>
                  <a:cubicBezTo>
                    <a:pt x="65" y="89"/>
                    <a:pt x="65" y="88"/>
                    <a:pt x="65" y="86"/>
                  </a:cubicBezTo>
                  <a:cubicBezTo>
                    <a:pt x="65" y="85"/>
                    <a:pt x="65" y="84"/>
                    <a:pt x="64" y="83"/>
                  </a:cubicBezTo>
                  <a:close/>
                  <a:moveTo>
                    <a:pt x="96" y="72"/>
                  </a:moveTo>
                  <a:cubicBezTo>
                    <a:pt x="96" y="72"/>
                    <a:pt x="96" y="72"/>
                    <a:pt x="96" y="72"/>
                  </a:cubicBezTo>
                  <a:cubicBezTo>
                    <a:pt x="99" y="72"/>
                    <a:pt x="103" y="74"/>
                    <a:pt x="105" y="76"/>
                  </a:cubicBezTo>
                  <a:cubicBezTo>
                    <a:pt x="108" y="79"/>
                    <a:pt x="110" y="82"/>
                    <a:pt x="110" y="86"/>
                  </a:cubicBezTo>
                  <a:cubicBezTo>
                    <a:pt x="110" y="90"/>
                    <a:pt x="108" y="94"/>
                    <a:pt x="105" y="97"/>
                  </a:cubicBezTo>
                  <a:cubicBezTo>
                    <a:pt x="103" y="99"/>
                    <a:pt x="99" y="101"/>
                    <a:pt x="96" y="101"/>
                  </a:cubicBezTo>
                  <a:cubicBezTo>
                    <a:pt x="92" y="101"/>
                    <a:pt x="88" y="99"/>
                    <a:pt x="86" y="97"/>
                  </a:cubicBezTo>
                  <a:cubicBezTo>
                    <a:pt x="83" y="94"/>
                    <a:pt x="82" y="90"/>
                    <a:pt x="82" y="86"/>
                  </a:cubicBezTo>
                  <a:cubicBezTo>
                    <a:pt x="82" y="82"/>
                    <a:pt x="83" y="79"/>
                    <a:pt x="86" y="76"/>
                  </a:cubicBezTo>
                  <a:cubicBezTo>
                    <a:pt x="88" y="74"/>
                    <a:pt x="92" y="72"/>
                    <a:pt x="96" y="72"/>
                  </a:cubicBezTo>
                  <a:close/>
                  <a:moveTo>
                    <a:pt x="99" y="83"/>
                  </a:moveTo>
                  <a:cubicBezTo>
                    <a:pt x="99" y="83"/>
                    <a:pt x="99" y="83"/>
                    <a:pt x="99" y="83"/>
                  </a:cubicBezTo>
                  <a:cubicBezTo>
                    <a:pt x="98" y="82"/>
                    <a:pt x="97" y="81"/>
                    <a:pt x="96" y="81"/>
                  </a:cubicBezTo>
                  <a:cubicBezTo>
                    <a:pt x="94" y="81"/>
                    <a:pt x="93" y="82"/>
                    <a:pt x="92" y="83"/>
                  </a:cubicBezTo>
                  <a:cubicBezTo>
                    <a:pt x="91" y="84"/>
                    <a:pt x="90" y="85"/>
                    <a:pt x="90" y="86"/>
                  </a:cubicBezTo>
                  <a:cubicBezTo>
                    <a:pt x="90" y="88"/>
                    <a:pt x="91" y="89"/>
                    <a:pt x="92" y="90"/>
                  </a:cubicBezTo>
                  <a:cubicBezTo>
                    <a:pt x="93" y="91"/>
                    <a:pt x="94" y="92"/>
                    <a:pt x="96" y="92"/>
                  </a:cubicBezTo>
                  <a:cubicBezTo>
                    <a:pt x="97" y="92"/>
                    <a:pt x="98" y="91"/>
                    <a:pt x="99" y="90"/>
                  </a:cubicBezTo>
                  <a:cubicBezTo>
                    <a:pt x="100" y="89"/>
                    <a:pt x="101" y="88"/>
                    <a:pt x="101" y="86"/>
                  </a:cubicBezTo>
                  <a:cubicBezTo>
                    <a:pt x="101" y="85"/>
                    <a:pt x="100" y="84"/>
                    <a:pt x="99" y="83"/>
                  </a:cubicBezTo>
                  <a:close/>
                  <a:moveTo>
                    <a:pt x="131" y="72"/>
                  </a:moveTo>
                  <a:cubicBezTo>
                    <a:pt x="131" y="72"/>
                    <a:pt x="131" y="72"/>
                    <a:pt x="131" y="72"/>
                  </a:cubicBezTo>
                  <a:cubicBezTo>
                    <a:pt x="135" y="72"/>
                    <a:pt x="138" y="74"/>
                    <a:pt x="141" y="76"/>
                  </a:cubicBezTo>
                  <a:cubicBezTo>
                    <a:pt x="143" y="79"/>
                    <a:pt x="145" y="82"/>
                    <a:pt x="145" y="86"/>
                  </a:cubicBezTo>
                  <a:cubicBezTo>
                    <a:pt x="145" y="90"/>
                    <a:pt x="143" y="94"/>
                    <a:pt x="141" y="97"/>
                  </a:cubicBezTo>
                  <a:cubicBezTo>
                    <a:pt x="138" y="99"/>
                    <a:pt x="135" y="101"/>
                    <a:pt x="131" y="101"/>
                  </a:cubicBezTo>
                  <a:cubicBezTo>
                    <a:pt x="127" y="101"/>
                    <a:pt x="124" y="99"/>
                    <a:pt x="121" y="97"/>
                  </a:cubicBezTo>
                  <a:cubicBezTo>
                    <a:pt x="119" y="94"/>
                    <a:pt x="117" y="90"/>
                    <a:pt x="117" y="86"/>
                  </a:cubicBezTo>
                  <a:cubicBezTo>
                    <a:pt x="117" y="82"/>
                    <a:pt x="119" y="79"/>
                    <a:pt x="121" y="76"/>
                  </a:cubicBezTo>
                  <a:cubicBezTo>
                    <a:pt x="124" y="74"/>
                    <a:pt x="127" y="72"/>
                    <a:pt x="131" y="72"/>
                  </a:cubicBezTo>
                  <a:close/>
                  <a:moveTo>
                    <a:pt x="135" y="83"/>
                  </a:moveTo>
                  <a:cubicBezTo>
                    <a:pt x="135" y="83"/>
                    <a:pt x="135" y="83"/>
                    <a:pt x="135" y="83"/>
                  </a:cubicBezTo>
                  <a:cubicBezTo>
                    <a:pt x="134" y="82"/>
                    <a:pt x="132" y="81"/>
                    <a:pt x="131" y="81"/>
                  </a:cubicBezTo>
                  <a:cubicBezTo>
                    <a:pt x="130" y="81"/>
                    <a:pt x="128" y="82"/>
                    <a:pt x="127" y="83"/>
                  </a:cubicBezTo>
                  <a:cubicBezTo>
                    <a:pt x="126" y="84"/>
                    <a:pt x="126" y="85"/>
                    <a:pt x="126" y="86"/>
                  </a:cubicBezTo>
                  <a:cubicBezTo>
                    <a:pt x="126" y="88"/>
                    <a:pt x="126" y="89"/>
                    <a:pt x="127" y="90"/>
                  </a:cubicBezTo>
                  <a:cubicBezTo>
                    <a:pt x="128" y="91"/>
                    <a:pt x="130" y="92"/>
                    <a:pt x="131" y="92"/>
                  </a:cubicBezTo>
                  <a:cubicBezTo>
                    <a:pt x="132" y="92"/>
                    <a:pt x="134" y="91"/>
                    <a:pt x="135" y="90"/>
                  </a:cubicBezTo>
                  <a:cubicBezTo>
                    <a:pt x="136" y="89"/>
                    <a:pt x="136" y="88"/>
                    <a:pt x="136" y="86"/>
                  </a:cubicBezTo>
                  <a:cubicBezTo>
                    <a:pt x="136" y="85"/>
                    <a:pt x="136" y="84"/>
                    <a:pt x="135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60" name="原创设计师QQ：598969553              _24"/>
            <p:cNvSpPr>
              <a:spLocks noEditPoints="1"/>
            </p:cNvSpPr>
            <p:nvPr>
              <p:custDataLst>
                <p:tags r:id="rId30"/>
              </p:custDataLst>
            </p:nvPr>
          </p:nvSpPr>
          <p:spPr bwMode="auto">
            <a:xfrm>
              <a:off x="10366200" y="4898237"/>
              <a:ext cx="339969" cy="347632"/>
            </a:xfrm>
            <a:custGeom>
              <a:avLst/>
              <a:gdLst>
                <a:gd name="T0" fmla="*/ 26 w 90"/>
                <a:gd name="T1" fmla="*/ 19 h 91"/>
                <a:gd name="T2" fmla="*/ 19 w 90"/>
                <a:gd name="T3" fmla="*/ 26 h 91"/>
                <a:gd name="T4" fmla="*/ 18 w 90"/>
                <a:gd name="T5" fmla="*/ 34 h 91"/>
                <a:gd name="T6" fmla="*/ 22 w 90"/>
                <a:gd name="T7" fmla="*/ 29 h 91"/>
                <a:gd name="T8" fmla="*/ 29 w 90"/>
                <a:gd name="T9" fmla="*/ 23 h 91"/>
                <a:gd name="T10" fmla="*/ 33 w 90"/>
                <a:gd name="T11" fmla="*/ 18 h 91"/>
                <a:gd name="T12" fmla="*/ 89 w 90"/>
                <a:gd name="T13" fmla="*/ 84 h 91"/>
                <a:gd name="T14" fmla="*/ 73 w 90"/>
                <a:gd name="T15" fmla="*/ 67 h 91"/>
                <a:gd name="T16" fmla="*/ 82 w 90"/>
                <a:gd name="T17" fmla="*/ 41 h 91"/>
                <a:gd name="T18" fmla="*/ 79 w 90"/>
                <a:gd name="T19" fmla="*/ 25 h 91"/>
                <a:gd name="T20" fmla="*/ 70 w 90"/>
                <a:gd name="T21" fmla="*/ 12 h 91"/>
                <a:gd name="T22" fmla="*/ 41 w 90"/>
                <a:gd name="T23" fmla="*/ 0 h 91"/>
                <a:gd name="T24" fmla="*/ 3 w 90"/>
                <a:gd name="T25" fmla="*/ 25 h 91"/>
                <a:gd name="T26" fmla="*/ 3 w 90"/>
                <a:gd name="T27" fmla="*/ 57 h 91"/>
                <a:gd name="T28" fmla="*/ 12 w 90"/>
                <a:gd name="T29" fmla="*/ 70 h 91"/>
                <a:gd name="T30" fmla="*/ 25 w 90"/>
                <a:gd name="T31" fmla="*/ 79 h 91"/>
                <a:gd name="T32" fmla="*/ 25 w 90"/>
                <a:gd name="T33" fmla="*/ 79 h 91"/>
                <a:gd name="T34" fmla="*/ 57 w 90"/>
                <a:gd name="T35" fmla="*/ 79 h 91"/>
                <a:gd name="T36" fmla="*/ 84 w 90"/>
                <a:gd name="T37" fmla="*/ 89 h 91"/>
                <a:gd name="T38" fmla="*/ 89 w 90"/>
                <a:gd name="T39" fmla="*/ 84 h 91"/>
                <a:gd name="T40" fmla="*/ 65 w 90"/>
                <a:gd name="T41" fmla="*/ 65 h 91"/>
                <a:gd name="T42" fmla="*/ 54 w 90"/>
                <a:gd name="T43" fmla="*/ 72 h 91"/>
                <a:gd name="T44" fmla="*/ 28 w 90"/>
                <a:gd name="T45" fmla="*/ 72 h 91"/>
                <a:gd name="T46" fmla="*/ 17 w 90"/>
                <a:gd name="T47" fmla="*/ 65 h 91"/>
                <a:gd name="T48" fmla="*/ 17 w 90"/>
                <a:gd name="T49" fmla="*/ 65 h 91"/>
                <a:gd name="T50" fmla="*/ 10 w 90"/>
                <a:gd name="T51" fmla="*/ 54 h 91"/>
                <a:gd name="T52" fmla="*/ 10 w 90"/>
                <a:gd name="T53" fmla="*/ 28 h 91"/>
                <a:gd name="T54" fmla="*/ 41 w 90"/>
                <a:gd name="T55" fmla="*/ 7 h 91"/>
                <a:gd name="T56" fmla="*/ 65 w 90"/>
                <a:gd name="T57" fmla="*/ 17 h 91"/>
                <a:gd name="T58" fmla="*/ 72 w 90"/>
                <a:gd name="T59" fmla="*/ 28 h 91"/>
                <a:gd name="T60" fmla="*/ 75 w 90"/>
                <a:gd name="T61" fmla="*/ 41 h 91"/>
                <a:gd name="T62" fmla="*/ 65 w 90"/>
                <a:gd name="T63" fmla="*/ 65 h 91"/>
                <a:gd name="T64" fmla="*/ 65 w 90"/>
                <a:gd name="T65" fmla="*/ 39 h 91"/>
                <a:gd name="T66" fmla="*/ 61 w 90"/>
                <a:gd name="T67" fmla="*/ 50 h 91"/>
                <a:gd name="T68" fmla="*/ 57 w 90"/>
                <a:gd name="T69" fmla="*/ 57 h 91"/>
                <a:gd name="T70" fmla="*/ 41 w 90"/>
                <a:gd name="T71" fmla="*/ 63 h 91"/>
                <a:gd name="T72" fmla="*/ 41 w 90"/>
                <a:gd name="T73" fmla="*/ 68 h 91"/>
                <a:gd name="T74" fmla="*/ 60 w 90"/>
                <a:gd name="T75" fmla="*/ 60 h 91"/>
                <a:gd name="T76" fmla="*/ 66 w 90"/>
                <a:gd name="T77" fmla="*/ 51 h 91"/>
                <a:gd name="T78" fmla="*/ 65 w 90"/>
                <a:gd name="T79" fmla="*/ 3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" h="91">
                  <a:moveTo>
                    <a:pt x="30" y="16"/>
                  </a:moveTo>
                  <a:cubicBezTo>
                    <a:pt x="29" y="17"/>
                    <a:pt x="27" y="18"/>
                    <a:pt x="26" y="19"/>
                  </a:cubicBezTo>
                  <a:cubicBezTo>
                    <a:pt x="25" y="20"/>
                    <a:pt x="23" y="21"/>
                    <a:pt x="22" y="22"/>
                  </a:cubicBezTo>
                  <a:cubicBezTo>
                    <a:pt x="21" y="23"/>
                    <a:pt x="20" y="25"/>
                    <a:pt x="19" y="26"/>
                  </a:cubicBezTo>
                  <a:cubicBezTo>
                    <a:pt x="18" y="28"/>
                    <a:pt x="17" y="29"/>
                    <a:pt x="16" y="31"/>
                  </a:cubicBezTo>
                  <a:cubicBezTo>
                    <a:pt x="16" y="32"/>
                    <a:pt x="16" y="33"/>
                    <a:pt x="18" y="34"/>
                  </a:cubicBezTo>
                  <a:cubicBezTo>
                    <a:pt x="19" y="34"/>
                    <a:pt x="20" y="34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3" y="28"/>
                    <a:pt x="24" y="26"/>
                    <a:pt x="25" y="25"/>
                  </a:cubicBezTo>
                  <a:cubicBezTo>
                    <a:pt x="26" y="24"/>
                    <a:pt x="27" y="23"/>
                    <a:pt x="29" y="23"/>
                  </a:cubicBezTo>
                  <a:cubicBezTo>
                    <a:pt x="30" y="22"/>
                    <a:pt x="31" y="21"/>
                    <a:pt x="32" y="21"/>
                  </a:cubicBezTo>
                  <a:cubicBezTo>
                    <a:pt x="33" y="20"/>
                    <a:pt x="34" y="19"/>
                    <a:pt x="33" y="18"/>
                  </a:cubicBezTo>
                  <a:cubicBezTo>
                    <a:pt x="33" y="17"/>
                    <a:pt x="32" y="16"/>
                    <a:pt x="30" y="16"/>
                  </a:cubicBezTo>
                  <a:close/>
                  <a:moveTo>
                    <a:pt x="89" y="84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5" y="64"/>
                    <a:pt x="77" y="61"/>
                    <a:pt x="79" y="57"/>
                  </a:cubicBezTo>
                  <a:cubicBezTo>
                    <a:pt x="81" y="52"/>
                    <a:pt x="82" y="47"/>
                    <a:pt x="82" y="41"/>
                  </a:cubicBezTo>
                  <a:cubicBezTo>
                    <a:pt x="82" y="36"/>
                    <a:pt x="81" y="30"/>
                    <a:pt x="79" y="26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7" y="20"/>
                    <a:pt x="74" y="16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6" y="8"/>
                    <a:pt x="62" y="5"/>
                    <a:pt x="57" y="3"/>
                  </a:cubicBezTo>
                  <a:cubicBezTo>
                    <a:pt x="52" y="1"/>
                    <a:pt x="46" y="0"/>
                    <a:pt x="41" y="0"/>
                  </a:cubicBezTo>
                  <a:cubicBezTo>
                    <a:pt x="29" y="0"/>
                    <a:pt x="19" y="4"/>
                    <a:pt x="12" y="12"/>
                  </a:cubicBezTo>
                  <a:cubicBezTo>
                    <a:pt x="8" y="16"/>
                    <a:pt x="5" y="20"/>
                    <a:pt x="3" y="25"/>
                  </a:cubicBezTo>
                  <a:cubicBezTo>
                    <a:pt x="1" y="30"/>
                    <a:pt x="0" y="36"/>
                    <a:pt x="0" y="41"/>
                  </a:cubicBezTo>
                  <a:cubicBezTo>
                    <a:pt x="0" y="47"/>
                    <a:pt x="1" y="52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5" y="62"/>
                    <a:pt x="8" y="66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6" y="74"/>
                    <a:pt x="20" y="77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30" y="81"/>
                    <a:pt x="35" y="82"/>
                    <a:pt x="41" y="82"/>
                  </a:cubicBezTo>
                  <a:cubicBezTo>
                    <a:pt x="46" y="82"/>
                    <a:pt x="52" y="81"/>
                    <a:pt x="57" y="79"/>
                  </a:cubicBezTo>
                  <a:cubicBezTo>
                    <a:pt x="61" y="78"/>
                    <a:pt x="64" y="75"/>
                    <a:pt x="67" y="73"/>
                  </a:cubicBezTo>
                  <a:cubicBezTo>
                    <a:pt x="84" y="89"/>
                    <a:pt x="84" y="89"/>
                    <a:pt x="84" y="89"/>
                  </a:cubicBezTo>
                  <a:cubicBezTo>
                    <a:pt x="85" y="91"/>
                    <a:pt x="88" y="91"/>
                    <a:pt x="89" y="89"/>
                  </a:cubicBezTo>
                  <a:cubicBezTo>
                    <a:pt x="90" y="88"/>
                    <a:pt x="90" y="85"/>
                    <a:pt x="89" y="84"/>
                  </a:cubicBezTo>
                  <a:close/>
                  <a:moveTo>
                    <a:pt x="65" y="65"/>
                  </a:moveTo>
                  <a:cubicBezTo>
                    <a:pt x="65" y="65"/>
                    <a:pt x="65" y="65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2" y="68"/>
                    <a:pt x="58" y="71"/>
                    <a:pt x="54" y="72"/>
                  </a:cubicBezTo>
                  <a:cubicBezTo>
                    <a:pt x="50" y="74"/>
                    <a:pt x="45" y="75"/>
                    <a:pt x="41" y="75"/>
                  </a:cubicBezTo>
                  <a:cubicBezTo>
                    <a:pt x="36" y="75"/>
                    <a:pt x="32" y="74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4" y="71"/>
                    <a:pt x="20" y="68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4" y="62"/>
                    <a:pt x="11" y="58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8" y="50"/>
                    <a:pt x="7" y="46"/>
                    <a:pt x="7" y="41"/>
                  </a:cubicBezTo>
                  <a:cubicBezTo>
                    <a:pt x="7" y="37"/>
                    <a:pt x="8" y="32"/>
                    <a:pt x="10" y="28"/>
                  </a:cubicBezTo>
                  <a:cubicBezTo>
                    <a:pt x="11" y="24"/>
                    <a:pt x="14" y="20"/>
                    <a:pt x="17" y="17"/>
                  </a:cubicBezTo>
                  <a:cubicBezTo>
                    <a:pt x="23" y="11"/>
                    <a:pt x="32" y="7"/>
                    <a:pt x="41" y="7"/>
                  </a:cubicBezTo>
                  <a:cubicBezTo>
                    <a:pt x="45" y="7"/>
                    <a:pt x="50" y="8"/>
                    <a:pt x="54" y="10"/>
                  </a:cubicBezTo>
                  <a:cubicBezTo>
                    <a:pt x="58" y="12"/>
                    <a:pt x="62" y="14"/>
                    <a:pt x="65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8" y="21"/>
                    <a:pt x="70" y="24"/>
                    <a:pt x="72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4" y="32"/>
                    <a:pt x="75" y="37"/>
                    <a:pt x="75" y="41"/>
                  </a:cubicBezTo>
                  <a:cubicBezTo>
                    <a:pt x="75" y="46"/>
                    <a:pt x="74" y="50"/>
                    <a:pt x="72" y="54"/>
                  </a:cubicBezTo>
                  <a:cubicBezTo>
                    <a:pt x="70" y="58"/>
                    <a:pt x="68" y="62"/>
                    <a:pt x="65" y="65"/>
                  </a:cubicBezTo>
                  <a:close/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4" y="39"/>
                    <a:pt x="63" y="40"/>
                    <a:pt x="63" y="41"/>
                  </a:cubicBezTo>
                  <a:cubicBezTo>
                    <a:pt x="63" y="44"/>
                    <a:pt x="62" y="47"/>
                    <a:pt x="6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0" y="52"/>
                    <a:pt x="59" y="55"/>
                    <a:pt x="57" y="57"/>
                  </a:cubicBezTo>
                  <a:cubicBezTo>
                    <a:pt x="54" y="59"/>
                    <a:pt x="52" y="60"/>
                    <a:pt x="49" y="62"/>
                  </a:cubicBezTo>
                  <a:cubicBezTo>
                    <a:pt x="47" y="63"/>
                    <a:pt x="44" y="63"/>
                    <a:pt x="41" y="63"/>
                  </a:cubicBezTo>
                  <a:cubicBezTo>
                    <a:pt x="40" y="63"/>
                    <a:pt x="39" y="64"/>
                    <a:pt x="39" y="66"/>
                  </a:cubicBezTo>
                  <a:cubicBezTo>
                    <a:pt x="39" y="67"/>
                    <a:pt x="40" y="68"/>
                    <a:pt x="41" y="68"/>
                  </a:cubicBezTo>
                  <a:cubicBezTo>
                    <a:pt x="44" y="68"/>
                    <a:pt x="48" y="67"/>
                    <a:pt x="51" y="66"/>
                  </a:cubicBezTo>
                  <a:cubicBezTo>
                    <a:pt x="54" y="64"/>
                    <a:pt x="57" y="63"/>
                    <a:pt x="60" y="60"/>
                  </a:cubicBezTo>
                  <a:cubicBezTo>
                    <a:pt x="62" y="58"/>
                    <a:pt x="64" y="55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7" y="48"/>
                    <a:pt x="68" y="45"/>
                    <a:pt x="68" y="41"/>
                  </a:cubicBezTo>
                  <a:cubicBezTo>
                    <a:pt x="68" y="40"/>
                    <a:pt x="67" y="39"/>
                    <a:pt x="65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61" name="原创设计师QQ：598969553              _25"/>
            <p:cNvSpPr>
              <a:spLocks noEditPoints="1"/>
            </p:cNvSpPr>
            <p:nvPr>
              <p:custDataLst>
                <p:tags r:id="rId31"/>
              </p:custDataLst>
            </p:nvPr>
          </p:nvSpPr>
          <p:spPr bwMode="auto">
            <a:xfrm>
              <a:off x="8635883" y="2618756"/>
              <a:ext cx="336889" cy="318176"/>
            </a:xfrm>
            <a:custGeom>
              <a:avLst/>
              <a:gdLst>
                <a:gd name="T0" fmla="*/ 48 w 98"/>
                <a:gd name="T1" fmla="*/ 24 h 92"/>
                <a:gd name="T2" fmla="*/ 50 w 98"/>
                <a:gd name="T3" fmla="*/ 53 h 92"/>
                <a:gd name="T4" fmla="*/ 52 w 98"/>
                <a:gd name="T5" fmla="*/ 17 h 92"/>
                <a:gd name="T6" fmla="*/ 48 w 98"/>
                <a:gd name="T7" fmla="*/ 16 h 92"/>
                <a:gd name="T8" fmla="*/ 41 w 98"/>
                <a:gd name="T9" fmla="*/ 28 h 92"/>
                <a:gd name="T10" fmla="*/ 94 w 98"/>
                <a:gd name="T11" fmla="*/ 12 h 92"/>
                <a:gd name="T12" fmla="*/ 84 w 98"/>
                <a:gd name="T13" fmla="*/ 12 h 92"/>
                <a:gd name="T14" fmla="*/ 80 w 98"/>
                <a:gd name="T15" fmla="*/ 0 h 92"/>
                <a:gd name="T16" fmla="*/ 14 w 98"/>
                <a:gd name="T17" fmla="*/ 4 h 92"/>
                <a:gd name="T18" fmla="*/ 3 w 98"/>
                <a:gd name="T19" fmla="*/ 12 h 92"/>
                <a:gd name="T20" fmla="*/ 0 w 98"/>
                <a:gd name="T21" fmla="*/ 37 h 92"/>
                <a:gd name="T22" fmla="*/ 6 w 98"/>
                <a:gd name="T23" fmla="*/ 52 h 92"/>
                <a:gd name="T24" fmla="*/ 45 w 98"/>
                <a:gd name="T25" fmla="*/ 75 h 92"/>
                <a:gd name="T26" fmla="*/ 29 w 98"/>
                <a:gd name="T27" fmla="*/ 84 h 92"/>
                <a:gd name="T28" fmla="*/ 29 w 98"/>
                <a:gd name="T29" fmla="*/ 92 h 92"/>
                <a:gd name="T30" fmla="*/ 73 w 98"/>
                <a:gd name="T31" fmla="*/ 88 h 92"/>
                <a:gd name="T32" fmla="*/ 53 w 98"/>
                <a:gd name="T33" fmla="*/ 84 h 92"/>
                <a:gd name="T34" fmla="*/ 78 w 98"/>
                <a:gd name="T35" fmla="*/ 59 h 92"/>
                <a:gd name="T36" fmla="*/ 92 w 98"/>
                <a:gd name="T37" fmla="*/ 52 h 92"/>
                <a:gd name="T38" fmla="*/ 98 w 98"/>
                <a:gd name="T39" fmla="*/ 16 h 92"/>
                <a:gd name="T40" fmla="*/ 11 w 98"/>
                <a:gd name="T41" fmla="*/ 47 h 92"/>
                <a:gd name="T42" fmla="*/ 7 w 98"/>
                <a:gd name="T43" fmla="*/ 37 h 92"/>
                <a:gd name="T44" fmla="*/ 14 w 98"/>
                <a:gd name="T45" fmla="*/ 20 h 92"/>
                <a:gd name="T46" fmla="*/ 15 w 98"/>
                <a:gd name="T47" fmla="*/ 50 h 92"/>
                <a:gd name="T48" fmla="*/ 76 w 98"/>
                <a:gd name="T49" fmla="*/ 40 h 92"/>
                <a:gd name="T50" fmla="*/ 73 w 98"/>
                <a:gd name="T51" fmla="*/ 53 h 92"/>
                <a:gd name="T52" fmla="*/ 49 w 98"/>
                <a:gd name="T53" fmla="*/ 67 h 92"/>
                <a:gd name="T54" fmla="*/ 24 w 98"/>
                <a:gd name="T55" fmla="*/ 53 h 92"/>
                <a:gd name="T56" fmla="*/ 21 w 98"/>
                <a:gd name="T57" fmla="*/ 40 h 92"/>
                <a:gd name="T58" fmla="*/ 76 w 98"/>
                <a:gd name="T59" fmla="*/ 8 h 92"/>
                <a:gd name="T60" fmla="*/ 91 w 98"/>
                <a:gd name="T61" fmla="*/ 37 h 92"/>
                <a:gd name="T62" fmla="*/ 86 w 98"/>
                <a:gd name="T63" fmla="*/ 47 h 92"/>
                <a:gd name="T64" fmla="*/ 83 w 98"/>
                <a:gd name="T65" fmla="*/ 50 h 92"/>
                <a:gd name="T66" fmla="*/ 84 w 98"/>
                <a:gd name="T67" fmla="*/ 40 h 92"/>
                <a:gd name="T68" fmla="*/ 91 w 98"/>
                <a:gd name="T69" fmla="*/ 2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" h="92">
                  <a:moveTo>
                    <a:pt x="44" y="28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52"/>
                    <a:pt x="49" y="53"/>
                    <a:pt x="50" y="53"/>
                  </a:cubicBezTo>
                  <a:cubicBezTo>
                    <a:pt x="51" y="53"/>
                    <a:pt x="52" y="52"/>
                    <a:pt x="52" y="51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1" y="15"/>
                    <a:pt x="50" y="15"/>
                  </a:cubicBezTo>
                  <a:cubicBezTo>
                    <a:pt x="49" y="15"/>
                    <a:pt x="48" y="15"/>
                    <a:pt x="48" y="16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0" y="26"/>
                    <a:pt x="40" y="28"/>
                    <a:pt x="41" y="28"/>
                  </a:cubicBezTo>
                  <a:cubicBezTo>
                    <a:pt x="42" y="29"/>
                    <a:pt x="44" y="29"/>
                    <a:pt x="44" y="28"/>
                  </a:cubicBezTo>
                  <a:close/>
                  <a:moveTo>
                    <a:pt x="94" y="12"/>
                  </a:moveTo>
                  <a:cubicBezTo>
                    <a:pt x="94" y="12"/>
                    <a:pt x="94" y="12"/>
                    <a:pt x="9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2"/>
                    <a:pt x="82" y="0"/>
                    <a:pt x="8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2"/>
                    <a:pt x="14" y="4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3"/>
                    <a:pt x="2" y="48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" y="56"/>
                    <a:pt x="14" y="58"/>
                    <a:pt x="19" y="59"/>
                  </a:cubicBezTo>
                  <a:cubicBezTo>
                    <a:pt x="25" y="68"/>
                    <a:pt x="35" y="74"/>
                    <a:pt x="45" y="75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7" y="84"/>
                    <a:pt x="25" y="86"/>
                    <a:pt x="25" y="88"/>
                  </a:cubicBezTo>
                  <a:cubicBezTo>
                    <a:pt x="25" y="90"/>
                    <a:pt x="27" y="92"/>
                    <a:pt x="29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71" y="92"/>
                    <a:pt x="73" y="90"/>
                    <a:pt x="73" y="88"/>
                  </a:cubicBezTo>
                  <a:cubicBezTo>
                    <a:pt x="73" y="86"/>
                    <a:pt x="71" y="84"/>
                    <a:pt x="69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3" y="74"/>
                    <a:pt x="73" y="68"/>
                    <a:pt x="78" y="59"/>
                  </a:cubicBezTo>
                  <a:cubicBezTo>
                    <a:pt x="84" y="58"/>
                    <a:pt x="88" y="56"/>
                    <a:pt x="92" y="53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96" y="48"/>
                    <a:pt x="98" y="43"/>
                    <a:pt x="98" y="37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4"/>
                    <a:pt x="96" y="12"/>
                    <a:pt x="94" y="12"/>
                  </a:cubicBezTo>
                  <a:close/>
                  <a:moveTo>
                    <a:pt x="11" y="47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9" y="44"/>
                    <a:pt x="7" y="41"/>
                    <a:pt x="7" y="3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4"/>
                    <a:pt x="14" y="47"/>
                    <a:pt x="15" y="50"/>
                  </a:cubicBezTo>
                  <a:cubicBezTo>
                    <a:pt x="14" y="49"/>
                    <a:pt x="12" y="48"/>
                    <a:pt x="11" y="47"/>
                  </a:cubicBezTo>
                  <a:close/>
                  <a:moveTo>
                    <a:pt x="76" y="40"/>
                  </a:moveTo>
                  <a:cubicBezTo>
                    <a:pt x="76" y="40"/>
                    <a:pt x="76" y="40"/>
                    <a:pt x="76" y="40"/>
                  </a:cubicBezTo>
                  <a:cubicBezTo>
                    <a:pt x="76" y="45"/>
                    <a:pt x="75" y="49"/>
                    <a:pt x="73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9" y="62"/>
                    <a:pt x="59" y="67"/>
                    <a:pt x="49" y="67"/>
                  </a:cubicBezTo>
                  <a:cubicBezTo>
                    <a:pt x="39" y="67"/>
                    <a:pt x="29" y="62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2" y="49"/>
                    <a:pt x="21" y="45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40"/>
                    <a:pt x="76" y="40"/>
                    <a:pt x="76" y="40"/>
                  </a:cubicBezTo>
                  <a:close/>
                  <a:moveTo>
                    <a:pt x="91" y="37"/>
                  </a:moveTo>
                  <a:cubicBezTo>
                    <a:pt x="91" y="37"/>
                    <a:pt x="91" y="37"/>
                    <a:pt x="91" y="37"/>
                  </a:cubicBezTo>
                  <a:cubicBezTo>
                    <a:pt x="91" y="41"/>
                    <a:pt x="89" y="44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5" y="48"/>
                    <a:pt x="84" y="49"/>
                    <a:pt x="83" y="50"/>
                  </a:cubicBezTo>
                  <a:cubicBezTo>
                    <a:pt x="84" y="47"/>
                    <a:pt x="84" y="44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37"/>
                    <a:pt x="91" y="37"/>
                    <a:pt x="91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703" tIns="43352" rIns="86703" bIns="43352" numCol="1" anchor="t" anchorCtr="0" compatLnSpc="1"/>
            <a:p>
              <a:endParaRPr lang="zh-CN" altLang="en-US" sz="2275"/>
            </a:p>
          </p:txBody>
        </p:sp>
        <p:sp>
          <p:nvSpPr>
            <p:cNvPr id="62" name="原创设计师QQ：598969553              _26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1154029" y="3765051"/>
              <a:ext cx="1003578" cy="276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285"/>
                </a:spcBef>
              </a:pPr>
              <a:r>
                <a:rPr lang="en-US" altLang="zh-CN" sz="1515" b="1" dirty="0">
                  <a:solidFill>
                    <a:schemeClr val="bg1"/>
                  </a:solidFill>
                </a:rPr>
                <a:t>STEP 01</a:t>
              </a:r>
              <a:endParaRPr lang="en-US" altLang="zh-CN" sz="1140" dirty="0">
                <a:solidFill>
                  <a:schemeClr val="bg1"/>
                </a:solidFill>
              </a:endParaRPr>
            </a:p>
          </p:txBody>
        </p:sp>
        <p:sp>
          <p:nvSpPr>
            <p:cNvPr id="63" name="原创设计师QQ：598969553              _27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106969" y="3765051"/>
              <a:ext cx="1003578" cy="276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285"/>
                </a:spcBef>
              </a:pPr>
              <a:r>
                <a:rPr lang="en-US" altLang="zh-CN" sz="1515" b="1" dirty="0">
                  <a:solidFill>
                    <a:schemeClr val="bg1"/>
                  </a:solidFill>
                </a:rPr>
                <a:t>STEP 02</a:t>
              </a:r>
              <a:endParaRPr lang="en-US" altLang="zh-CN" sz="1140" dirty="0">
                <a:solidFill>
                  <a:schemeClr val="bg1"/>
                </a:solidFill>
              </a:endParaRPr>
            </a:p>
          </p:txBody>
        </p:sp>
        <p:sp>
          <p:nvSpPr>
            <p:cNvPr id="64" name="原创设计师QQ：598969553              _28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4838826" y="3765051"/>
              <a:ext cx="1003578" cy="276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285"/>
                </a:spcBef>
              </a:pPr>
              <a:r>
                <a:rPr lang="en-US" altLang="zh-CN" sz="1515" b="1" dirty="0">
                  <a:solidFill>
                    <a:schemeClr val="bg1"/>
                  </a:solidFill>
                </a:rPr>
                <a:t>STEP 03</a:t>
              </a:r>
              <a:endParaRPr lang="en-US" altLang="zh-CN" sz="1140" dirty="0">
                <a:solidFill>
                  <a:schemeClr val="bg1"/>
                </a:solidFill>
              </a:endParaRPr>
            </a:p>
          </p:txBody>
        </p:sp>
        <p:sp>
          <p:nvSpPr>
            <p:cNvPr id="65" name="原创设计师QQ：598969553              _29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6568436" y="3765051"/>
              <a:ext cx="1003578" cy="276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285"/>
                </a:spcBef>
              </a:pPr>
              <a:r>
                <a:rPr lang="en-US" altLang="zh-CN" sz="1515" b="1" dirty="0">
                  <a:solidFill>
                    <a:schemeClr val="bg1"/>
                  </a:solidFill>
                </a:rPr>
                <a:t>STEP 04</a:t>
              </a:r>
              <a:endParaRPr lang="en-US" altLang="zh-CN" sz="1140" dirty="0">
                <a:solidFill>
                  <a:schemeClr val="bg1"/>
                </a:solidFill>
              </a:endParaRPr>
            </a:p>
          </p:txBody>
        </p:sp>
        <p:sp>
          <p:nvSpPr>
            <p:cNvPr id="66" name="原创设计师QQ：598969553              _30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8300293" y="3765051"/>
              <a:ext cx="1003578" cy="276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285"/>
                </a:spcBef>
              </a:pPr>
              <a:r>
                <a:rPr lang="en-US" altLang="zh-CN" sz="1515" b="1" dirty="0">
                  <a:solidFill>
                    <a:schemeClr val="bg1"/>
                  </a:solidFill>
                </a:rPr>
                <a:t>STEP 05</a:t>
              </a:r>
              <a:endParaRPr lang="en-US" altLang="zh-CN" sz="1140" dirty="0">
                <a:solidFill>
                  <a:schemeClr val="bg1"/>
                </a:solidFill>
              </a:endParaRPr>
            </a:p>
          </p:txBody>
        </p:sp>
        <p:sp>
          <p:nvSpPr>
            <p:cNvPr id="67" name="原创设计师QQ：598969553              _31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10034394" y="3765051"/>
              <a:ext cx="1003578" cy="276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285"/>
                </a:spcBef>
              </a:pPr>
              <a:r>
                <a:rPr lang="en-US" altLang="zh-CN" sz="1515" b="1" dirty="0">
                  <a:solidFill>
                    <a:schemeClr val="bg1"/>
                  </a:solidFill>
                </a:rPr>
                <a:t>STEP 06</a:t>
              </a:r>
              <a:endParaRPr lang="en-US" altLang="zh-CN" sz="1140" dirty="0">
                <a:solidFill>
                  <a:schemeClr val="bg1"/>
                </a:solidFill>
              </a:endParaRPr>
            </a:p>
          </p:txBody>
        </p:sp>
        <p:sp>
          <p:nvSpPr>
            <p:cNvPr id="68" name="原创设计师QQ：598969553              _32"/>
            <p:cNvSpPr/>
            <p:nvPr>
              <p:custDataLst>
                <p:tags r:id="rId38"/>
              </p:custDataLst>
            </p:nvPr>
          </p:nvSpPr>
          <p:spPr>
            <a:xfrm>
              <a:off x="379909" y="1867749"/>
              <a:ext cx="2556151" cy="38626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1515" dirty="0">
                  <a:latin typeface="微软雅黑" panose="020B0503020204020204" charset="-122"/>
                  <a:ea typeface="微软雅黑" panose="020B0503020204020204" charset="-122"/>
                </a:rPr>
                <a:t>采购申请</a:t>
              </a:r>
              <a:endParaRPr lang="en-US" altLang="zh-CN" sz="151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原创设计师QQ：598969553              _33"/>
            <p:cNvSpPr/>
            <p:nvPr>
              <p:custDataLst>
                <p:tags r:id="rId39"/>
              </p:custDataLst>
            </p:nvPr>
          </p:nvSpPr>
          <p:spPr>
            <a:xfrm>
              <a:off x="4052317" y="1888133"/>
              <a:ext cx="2556151" cy="38626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1515" dirty="0">
                  <a:latin typeface="微软雅黑" panose="020B0503020204020204" charset="-122"/>
                  <a:ea typeface="微软雅黑" panose="020B0503020204020204" charset="-122"/>
                </a:rPr>
                <a:t>发送给供货商</a:t>
              </a:r>
              <a:endParaRPr lang="en-US" altLang="zh-CN" sz="151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原创设计师QQ：598969553              _34"/>
            <p:cNvSpPr/>
            <p:nvPr>
              <p:custDataLst>
                <p:tags r:id="rId40"/>
              </p:custDataLst>
            </p:nvPr>
          </p:nvSpPr>
          <p:spPr>
            <a:xfrm>
              <a:off x="7508701" y="1888133"/>
              <a:ext cx="2556151" cy="38626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1515" dirty="0">
                  <a:latin typeface="微软雅黑" panose="020B0503020204020204" charset="-122"/>
                  <a:ea typeface="微软雅黑" panose="020B0503020204020204" charset="-122"/>
                </a:rPr>
                <a:t>双方当场电子化签收</a:t>
              </a:r>
              <a:endParaRPr lang="en-US" altLang="zh-CN" sz="151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1" name="原创设计师QQ：598969553              _35"/>
            <p:cNvSpPr/>
            <p:nvPr>
              <p:custDataLst>
                <p:tags r:id="rId41"/>
              </p:custDataLst>
            </p:nvPr>
          </p:nvSpPr>
          <p:spPr>
            <a:xfrm>
              <a:off x="9308901" y="5416525"/>
              <a:ext cx="2556151" cy="38626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1515" dirty="0">
                  <a:latin typeface="微软雅黑" panose="020B0503020204020204" charset="-122"/>
                  <a:ea typeface="微软雅黑" panose="020B0503020204020204" charset="-122"/>
                </a:rPr>
                <a:t>自动对账结算</a:t>
              </a:r>
              <a:endParaRPr lang="en-US" altLang="zh-CN" sz="151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2" name="原创设计师QQ：598969553              _36"/>
            <p:cNvSpPr/>
            <p:nvPr>
              <p:custDataLst>
                <p:tags r:id="rId42"/>
              </p:custDataLst>
            </p:nvPr>
          </p:nvSpPr>
          <p:spPr>
            <a:xfrm>
              <a:off x="5780509" y="5488533"/>
              <a:ext cx="2556151" cy="38626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1515" dirty="0">
                  <a:latin typeface="微软雅黑" panose="020B0503020204020204" charset="-122"/>
                  <a:ea typeface="微软雅黑" panose="020B0503020204020204" charset="-122"/>
                </a:rPr>
                <a:t>供货商接单配送</a:t>
              </a:r>
              <a:endParaRPr lang="en-US" altLang="zh-CN" sz="151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3" name="原创设计师QQ：598969553              _37"/>
            <p:cNvSpPr/>
            <p:nvPr>
              <p:custDataLst>
                <p:tags r:id="rId43"/>
              </p:custDataLst>
            </p:nvPr>
          </p:nvSpPr>
          <p:spPr>
            <a:xfrm>
              <a:off x="2324125" y="5488533"/>
              <a:ext cx="2556151" cy="38626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1515" dirty="0">
                  <a:latin typeface="微软雅黑" panose="020B0503020204020204" charset="-122"/>
                  <a:ea typeface="微软雅黑" panose="020B0503020204020204" charset="-122"/>
                </a:rPr>
                <a:t>采购审核</a:t>
              </a:r>
              <a:endParaRPr lang="en-US" altLang="zh-CN" sz="151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" name="标题 1"/>
          <p:cNvSpPr txBox="1"/>
          <p:nvPr>
            <p:custDataLst>
              <p:tags r:id="rId44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与供货商共享协同，全程无纸化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1706" y="280314"/>
            <a:ext cx="5052572" cy="628075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sz="2800" b="0" spc="0" dirty="0" smtClean="0">
                <a:latin typeface="微软雅黑" panose="020B0503020204020204" charset="-122"/>
                <a:cs typeface="+mn-ea"/>
              </a:rPr>
              <a:t>采购订单与供应商协同</a:t>
            </a:r>
            <a:endParaRPr lang="zh-CN" sz="2800" b="0" spc="0" dirty="0" smtClean="0">
              <a:latin typeface="微软雅黑" panose="020B0503020204020204" charset="-122"/>
              <a:cs typeface="+mn-ea"/>
            </a:endParaRPr>
          </a:p>
        </p:txBody>
      </p:sp>
      <p:sp>
        <p:nvSpPr>
          <p:cNvPr id="3" name="自由: 形状 32"/>
          <p:cNvSpPr/>
          <p:nvPr/>
        </p:nvSpPr>
        <p:spPr>
          <a:xfrm rot="16200000">
            <a:off x="131379" y="143678"/>
            <a:ext cx="744702" cy="1006623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自由: 形状 31"/>
          <p:cNvSpPr/>
          <p:nvPr/>
        </p:nvSpPr>
        <p:spPr>
          <a:xfrm rot="16200000">
            <a:off x="6747" y="268311"/>
            <a:ext cx="744702" cy="757359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705">
              <a:solidFill>
                <a:prstClr val="white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384818" y="4157916"/>
            <a:ext cx="208763" cy="26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6703" tIns="43352" rIns="86703" bIns="43352" numCol="1" anchor="ctr" anchorCtr="0" compatLnSpc="1">
            <a:spAutoFit/>
          </a:bodyPr>
          <a:lstStyle/>
          <a:p>
            <a:pPr defTabSz="8667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140">
                <a:latin typeface="Calibri" panose="020F0502020204030204" charset="0"/>
                <a:ea typeface="仿宋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1705">
              <a:latin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89280" y="2218076"/>
            <a:ext cx="1800000" cy="389724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959622" y="2218076"/>
            <a:ext cx="1800000" cy="38953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389245" y="2218076"/>
            <a:ext cx="1800000" cy="38953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818867" y="2174896"/>
            <a:ext cx="1800000" cy="389538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189210" y="2132351"/>
            <a:ext cx="1800000" cy="3895385"/>
          </a:xfrm>
          <a:prstGeom prst="rect">
            <a:avLst/>
          </a:prstGeom>
        </p:spPr>
      </p:pic>
      <p:sp>
        <p:nvSpPr>
          <p:cNvPr id="23" name="流程图: 终止 22"/>
          <p:cNvSpPr/>
          <p:nvPr>
            <p:custDataLst>
              <p:tags r:id="rId11"/>
            </p:custDataLst>
          </p:nvPr>
        </p:nvSpPr>
        <p:spPr>
          <a:xfrm>
            <a:off x="648335" y="1395095"/>
            <a:ext cx="1548130" cy="582295"/>
          </a:xfrm>
          <a:prstGeom prst="flowChartTerminator">
            <a:avLst/>
          </a:prstGeom>
          <a:solidFill>
            <a:srgbClr val="17B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sym typeface="+mn-ea"/>
              </a:rPr>
              <a:t>采购订单发送</a:t>
            </a:r>
            <a:endParaRPr lang="zh-CN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流程图: 终止 25"/>
          <p:cNvSpPr/>
          <p:nvPr>
            <p:custDataLst>
              <p:tags r:id="rId12"/>
            </p:custDataLst>
          </p:nvPr>
        </p:nvSpPr>
        <p:spPr>
          <a:xfrm>
            <a:off x="3018677" y="1395095"/>
            <a:ext cx="1800225" cy="582295"/>
          </a:xfrm>
          <a:prstGeom prst="flowChartTerminator">
            <a:avLst/>
          </a:prstGeom>
          <a:solidFill>
            <a:srgbClr val="17B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供货商接单配送</a:t>
            </a:r>
            <a:endParaRPr lang="zh-CN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流程图: 终止 26"/>
          <p:cNvSpPr/>
          <p:nvPr>
            <p:custDataLst>
              <p:tags r:id="rId13"/>
            </p:custDataLst>
          </p:nvPr>
        </p:nvSpPr>
        <p:spPr>
          <a:xfrm>
            <a:off x="5448300" y="1395095"/>
            <a:ext cx="1800225" cy="582295"/>
          </a:xfrm>
          <a:prstGeom prst="flowChartTerminator">
            <a:avLst/>
          </a:prstGeom>
          <a:solidFill>
            <a:srgbClr val="17B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双方当场电子化签收</a:t>
            </a:r>
            <a:endParaRPr lang="zh-CN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流程图: 终止 28"/>
          <p:cNvSpPr/>
          <p:nvPr>
            <p:custDataLst>
              <p:tags r:id="rId14"/>
            </p:custDataLst>
          </p:nvPr>
        </p:nvSpPr>
        <p:spPr>
          <a:xfrm>
            <a:off x="7877922" y="1351915"/>
            <a:ext cx="1548130" cy="582295"/>
          </a:xfrm>
          <a:prstGeom prst="flowChartTerminator">
            <a:avLst/>
          </a:prstGeom>
          <a:solidFill>
            <a:srgbClr val="17B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供应商确认对账</a:t>
            </a:r>
            <a:endParaRPr lang="zh-CN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流程图: 终止 29"/>
          <p:cNvSpPr/>
          <p:nvPr>
            <p:custDataLst>
              <p:tags r:id="rId15"/>
            </p:custDataLst>
          </p:nvPr>
        </p:nvSpPr>
        <p:spPr>
          <a:xfrm>
            <a:off x="10248265" y="1309370"/>
            <a:ext cx="1548130" cy="582295"/>
          </a:xfrm>
          <a:prstGeom prst="flowChartTerminator">
            <a:avLst/>
          </a:prstGeom>
          <a:solidFill>
            <a:srgbClr val="17B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财务结算</a:t>
            </a:r>
            <a:endParaRPr lang="zh-CN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采购下单</a:t>
            </a:r>
            <a:r>
              <a:rPr lang="en-US" altLang="zh-CN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-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库存预警数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下单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789940" y="847090"/>
            <a:ext cx="10789920" cy="2832735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063750" y="760730"/>
            <a:ext cx="824230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b="0"/>
              <a:t>仓库管理员可以为库存商品设置安全库存，当某商品低于安全库存时，可以在库存预警列表中直接转采购</a:t>
            </a:r>
            <a:r>
              <a:rPr lang="zh-CN" altLang="en-US" b="0"/>
              <a:t>。</a:t>
            </a:r>
            <a:endParaRPr lang="zh-CN" altLang="en-US" b="0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320800" y="1612265"/>
            <a:ext cx="10109200" cy="469011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采购下单</a:t>
            </a:r>
            <a:r>
              <a:rPr lang="en-US" altLang="zh-CN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-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审批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789940" y="847090"/>
            <a:ext cx="10789920" cy="2832735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265555" y="1654810"/>
            <a:ext cx="2160000" cy="46770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02175" y="1654810"/>
            <a:ext cx="2160000" cy="46768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78470" y="1654810"/>
            <a:ext cx="2160000" cy="467632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528445" y="1107440"/>
            <a:ext cx="857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系统支持短信方式提醒对应审批人员有单据需要</a:t>
            </a:r>
            <a:r>
              <a:rPr lang="zh-CN" altLang="en-US"/>
              <a:t>审批。</a:t>
            </a:r>
            <a:endParaRPr lang="zh-CN" alt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12"/>
          <p:cNvSpPr>
            <a:spLocks noChangeArrowheads="1"/>
          </p:cNvSpPr>
          <p:nvPr/>
        </p:nvSpPr>
        <p:spPr bwMode="auto">
          <a:xfrm>
            <a:off x="0" y="2522749"/>
            <a:ext cx="12192000" cy="8572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grpSp>
        <p:nvGrpSpPr>
          <p:cNvPr id="59" name="Group 148"/>
          <p:cNvGrpSpPr/>
          <p:nvPr/>
        </p:nvGrpSpPr>
        <p:grpSpPr bwMode="auto">
          <a:xfrm>
            <a:off x="5232400" y="1811549"/>
            <a:ext cx="1388533" cy="2518833"/>
            <a:chOff x="0" y="0"/>
            <a:chExt cx="1041400" cy="1890192"/>
          </a:xfrm>
        </p:grpSpPr>
        <p:grpSp>
          <p:nvGrpSpPr>
            <p:cNvPr id="60" name="Group 98"/>
            <p:cNvGrpSpPr/>
            <p:nvPr/>
          </p:nvGrpSpPr>
          <p:grpSpPr bwMode="auto">
            <a:xfrm>
              <a:off x="242795" y="1127909"/>
              <a:ext cx="546286" cy="762283"/>
              <a:chOff x="0" y="0"/>
              <a:chExt cx="546286" cy="762283"/>
            </a:xfrm>
          </p:grpSpPr>
          <p:sp>
            <p:nvSpPr>
              <p:cNvPr id="78" name="Freeform 9"/>
              <p:cNvSpPr/>
              <p:nvPr/>
            </p:nvSpPr>
            <p:spPr bwMode="auto">
              <a:xfrm>
                <a:off x="0" y="0"/>
                <a:ext cx="546286" cy="762283"/>
              </a:xfrm>
              <a:custGeom>
                <a:avLst/>
                <a:gdLst>
                  <a:gd name="T0" fmla="*/ 23912250 w 2087"/>
                  <a:gd name="T1" fmla="*/ 4872062 h 2910"/>
                  <a:gd name="T2" fmla="*/ 17334568 w 2087"/>
                  <a:gd name="T3" fmla="*/ 14890452 h 2910"/>
                  <a:gd name="T4" fmla="*/ 12675563 w 2087"/>
                  <a:gd name="T5" fmla="*/ 22575889 h 2910"/>
                  <a:gd name="T6" fmla="*/ 8496095 w 2087"/>
                  <a:gd name="T7" fmla="*/ 30535590 h 2910"/>
                  <a:gd name="T8" fmla="*/ 5070225 w 2087"/>
                  <a:gd name="T9" fmla="*/ 38701186 h 2910"/>
                  <a:gd name="T10" fmla="*/ 2466532 w 2087"/>
                  <a:gd name="T11" fmla="*/ 47210203 h 2910"/>
                  <a:gd name="T12" fmla="*/ 753597 w 2087"/>
                  <a:gd name="T13" fmla="*/ 55993485 h 2910"/>
                  <a:gd name="T14" fmla="*/ 0 w 2087"/>
                  <a:gd name="T15" fmla="*/ 65188294 h 2910"/>
                  <a:gd name="T16" fmla="*/ 685279 w 2087"/>
                  <a:gd name="T17" fmla="*/ 74657892 h 2910"/>
                  <a:gd name="T18" fmla="*/ 2535113 w 2087"/>
                  <a:gd name="T19" fmla="*/ 84676282 h 2910"/>
                  <a:gd name="T20" fmla="*/ 17471729 w 2087"/>
                  <a:gd name="T21" fmla="*/ 77334003 h 2910"/>
                  <a:gd name="T22" fmla="*/ 16786450 w 2087"/>
                  <a:gd name="T23" fmla="*/ 85842758 h 2910"/>
                  <a:gd name="T24" fmla="*/ 17129089 w 2087"/>
                  <a:gd name="T25" fmla="*/ 94900566 h 2910"/>
                  <a:gd name="T26" fmla="*/ 18567965 w 2087"/>
                  <a:gd name="T27" fmla="*/ 104507166 h 2910"/>
                  <a:gd name="T28" fmla="*/ 21103078 w 2087"/>
                  <a:gd name="T29" fmla="*/ 114731450 h 2910"/>
                  <a:gd name="T30" fmla="*/ 24871588 w 2087"/>
                  <a:gd name="T31" fmla="*/ 125504788 h 2910"/>
                  <a:gd name="T32" fmla="*/ 29873232 w 2087"/>
                  <a:gd name="T33" fmla="*/ 136964180 h 2910"/>
                  <a:gd name="T34" fmla="*/ 36245173 w 2087"/>
                  <a:gd name="T35" fmla="*/ 149109889 h 2910"/>
                  <a:gd name="T36" fmla="*/ 43919091 w 2087"/>
                  <a:gd name="T37" fmla="*/ 161873022 h 2910"/>
                  <a:gd name="T38" fmla="*/ 53031885 w 2087"/>
                  <a:gd name="T39" fmla="*/ 175459734 h 2910"/>
                  <a:gd name="T40" fmla="*/ 63651873 w 2087"/>
                  <a:gd name="T41" fmla="*/ 189663869 h 2910"/>
                  <a:gd name="T42" fmla="*/ 75573839 w 2087"/>
                  <a:gd name="T43" fmla="*/ 194672933 h 2910"/>
                  <a:gd name="T44" fmla="*/ 86673365 w 2087"/>
                  <a:gd name="T45" fmla="*/ 180057008 h 2910"/>
                  <a:gd name="T46" fmla="*/ 96265697 w 2087"/>
                  <a:gd name="T47" fmla="*/ 166333294 h 2910"/>
                  <a:gd name="T48" fmla="*/ 104419153 w 2087"/>
                  <a:gd name="T49" fmla="*/ 153227004 h 2910"/>
                  <a:gd name="T50" fmla="*/ 111202313 w 2087"/>
                  <a:gd name="T51" fmla="*/ 140944031 h 2910"/>
                  <a:gd name="T52" fmla="*/ 116615178 w 2087"/>
                  <a:gd name="T53" fmla="*/ 129210112 h 2910"/>
                  <a:gd name="T54" fmla="*/ 120794645 w 2087"/>
                  <a:gd name="T55" fmla="*/ 118299773 h 2910"/>
                  <a:gd name="T56" fmla="*/ 123809296 w 2087"/>
                  <a:gd name="T57" fmla="*/ 107869593 h 2910"/>
                  <a:gd name="T58" fmla="*/ 125590811 w 2087"/>
                  <a:gd name="T59" fmla="*/ 98057099 h 2910"/>
                  <a:gd name="T60" fmla="*/ 126207510 w 2087"/>
                  <a:gd name="T61" fmla="*/ 88793396 h 2910"/>
                  <a:gd name="T62" fmla="*/ 125933450 w 2087"/>
                  <a:gd name="T63" fmla="*/ 80147378 h 2910"/>
                  <a:gd name="T64" fmla="*/ 139568089 w 2087"/>
                  <a:gd name="T65" fmla="*/ 88107341 h 2910"/>
                  <a:gd name="T66" fmla="*/ 141966303 w 2087"/>
                  <a:gd name="T67" fmla="*/ 77951688 h 2910"/>
                  <a:gd name="T68" fmla="*/ 142993960 w 2087"/>
                  <a:gd name="T69" fmla="*/ 68276195 h 2910"/>
                  <a:gd name="T70" fmla="*/ 142719901 w 2087"/>
                  <a:gd name="T71" fmla="*/ 59012754 h 2910"/>
                  <a:gd name="T72" fmla="*/ 141349605 w 2087"/>
                  <a:gd name="T73" fmla="*/ 50092209 h 2910"/>
                  <a:gd name="T74" fmla="*/ 139019971 w 2087"/>
                  <a:gd name="T75" fmla="*/ 41514823 h 2910"/>
                  <a:gd name="T76" fmla="*/ 135731261 w 2087"/>
                  <a:gd name="T77" fmla="*/ 33280333 h 2910"/>
                  <a:gd name="T78" fmla="*/ 131825853 w 2087"/>
                  <a:gd name="T79" fmla="*/ 25183368 h 2910"/>
                  <a:gd name="T80" fmla="*/ 127440645 w 2087"/>
                  <a:gd name="T81" fmla="*/ 17429300 h 2910"/>
                  <a:gd name="T82" fmla="*/ 122507580 w 2087"/>
                  <a:gd name="T83" fmla="*/ 9881126 h 2910"/>
                  <a:gd name="T84" fmla="*/ 71531270 w 2087"/>
                  <a:gd name="T85" fmla="*/ 0 h 291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087" h="2910">
                    <a:moveTo>
                      <a:pt x="1044" y="0"/>
                    </a:moveTo>
                    <a:lnTo>
                      <a:pt x="400" y="0"/>
                    </a:lnTo>
                    <a:lnTo>
                      <a:pt x="349" y="71"/>
                    </a:lnTo>
                    <a:lnTo>
                      <a:pt x="300" y="144"/>
                    </a:lnTo>
                    <a:lnTo>
                      <a:pt x="275" y="180"/>
                    </a:lnTo>
                    <a:lnTo>
                      <a:pt x="253" y="217"/>
                    </a:lnTo>
                    <a:lnTo>
                      <a:pt x="229" y="254"/>
                    </a:lnTo>
                    <a:lnTo>
                      <a:pt x="206" y="292"/>
                    </a:lnTo>
                    <a:lnTo>
                      <a:pt x="185" y="329"/>
                    </a:lnTo>
                    <a:lnTo>
                      <a:pt x="164" y="367"/>
                    </a:lnTo>
                    <a:lnTo>
                      <a:pt x="144" y="406"/>
                    </a:lnTo>
                    <a:lnTo>
                      <a:pt x="124" y="445"/>
                    </a:lnTo>
                    <a:lnTo>
                      <a:pt x="107" y="485"/>
                    </a:lnTo>
                    <a:lnTo>
                      <a:pt x="90" y="524"/>
                    </a:lnTo>
                    <a:lnTo>
                      <a:pt x="74" y="564"/>
                    </a:lnTo>
                    <a:lnTo>
                      <a:pt x="60" y="605"/>
                    </a:lnTo>
                    <a:lnTo>
                      <a:pt x="47" y="646"/>
                    </a:lnTo>
                    <a:lnTo>
                      <a:pt x="36" y="688"/>
                    </a:lnTo>
                    <a:lnTo>
                      <a:pt x="25" y="730"/>
                    </a:lnTo>
                    <a:lnTo>
                      <a:pt x="18" y="773"/>
                    </a:lnTo>
                    <a:lnTo>
                      <a:pt x="11" y="816"/>
                    </a:lnTo>
                    <a:lnTo>
                      <a:pt x="6" y="860"/>
                    </a:lnTo>
                    <a:lnTo>
                      <a:pt x="2" y="905"/>
                    </a:lnTo>
                    <a:lnTo>
                      <a:pt x="0" y="950"/>
                    </a:lnTo>
                    <a:lnTo>
                      <a:pt x="2" y="995"/>
                    </a:lnTo>
                    <a:lnTo>
                      <a:pt x="4" y="1041"/>
                    </a:lnTo>
                    <a:lnTo>
                      <a:pt x="10" y="1088"/>
                    </a:lnTo>
                    <a:lnTo>
                      <a:pt x="16" y="1136"/>
                    </a:lnTo>
                    <a:lnTo>
                      <a:pt x="25" y="1185"/>
                    </a:lnTo>
                    <a:lnTo>
                      <a:pt x="37" y="1234"/>
                    </a:lnTo>
                    <a:lnTo>
                      <a:pt x="52" y="1284"/>
                    </a:lnTo>
                    <a:lnTo>
                      <a:pt x="68" y="1334"/>
                    </a:lnTo>
                    <a:lnTo>
                      <a:pt x="255" y="1127"/>
                    </a:lnTo>
                    <a:lnTo>
                      <a:pt x="250" y="1168"/>
                    </a:lnTo>
                    <a:lnTo>
                      <a:pt x="246" y="1209"/>
                    </a:lnTo>
                    <a:lnTo>
                      <a:pt x="245" y="1251"/>
                    </a:lnTo>
                    <a:lnTo>
                      <a:pt x="245" y="1294"/>
                    </a:lnTo>
                    <a:lnTo>
                      <a:pt x="247" y="1338"/>
                    </a:lnTo>
                    <a:lnTo>
                      <a:pt x="250" y="1383"/>
                    </a:lnTo>
                    <a:lnTo>
                      <a:pt x="255" y="1429"/>
                    </a:lnTo>
                    <a:lnTo>
                      <a:pt x="262" y="1475"/>
                    </a:lnTo>
                    <a:lnTo>
                      <a:pt x="271" y="1523"/>
                    </a:lnTo>
                    <a:lnTo>
                      <a:pt x="282" y="1572"/>
                    </a:lnTo>
                    <a:lnTo>
                      <a:pt x="294" y="1622"/>
                    </a:lnTo>
                    <a:lnTo>
                      <a:pt x="308" y="1672"/>
                    </a:lnTo>
                    <a:lnTo>
                      <a:pt x="325" y="1724"/>
                    </a:lnTo>
                    <a:lnTo>
                      <a:pt x="344" y="1776"/>
                    </a:lnTo>
                    <a:lnTo>
                      <a:pt x="363" y="1829"/>
                    </a:lnTo>
                    <a:lnTo>
                      <a:pt x="386" y="1883"/>
                    </a:lnTo>
                    <a:lnTo>
                      <a:pt x="410" y="1939"/>
                    </a:lnTo>
                    <a:lnTo>
                      <a:pt x="436" y="1996"/>
                    </a:lnTo>
                    <a:lnTo>
                      <a:pt x="465" y="2054"/>
                    </a:lnTo>
                    <a:lnTo>
                      <a:pt x="496" y="2113"/>
                    </a:lnTo>
                    <a:lnTo>
                      <a:pt x="529" y="2173"/>
                    </a:lnTo>
                    <a:lnTo>
                      <a:pt x="564" y="2233"/>
                    </a:lnTo>
                    <a:lnTo>
                      <a:pt x="601" y="2295"/>
                    </a:lnTo>
                    <a:lnTo>
                      <a:pt x="641" y="2359"/>
                    </a:lnTo>
                    <a:lnTo>
                      <a:pt x="683" y="2424"/>
                    </a:lnTo>
                    <a:lnTo>
                      <a:pt x="727" y="2490"/>
                    </a:lnTo>
                    <a:lnTo>
                      <a:pt x="774" y="2557"/>
                    </a:lnTo>
                    <a:lnTo>
                      <a:pt x="823" y="2624"/>
                    </a:lnTo>
                    <a:lnTo>
                      <a:pt x="875" y="2694"/>
                    </a:lnTo>
                    <a:lnTo>
                      <a:pt x="929" y="2764"/>
                    </a:lnTo>
                    <a:lnTo>
                      <a:pt x="985" y="2837"/>
                    </a:lnTo>
                    <a:lnTo>
                      <a:pt x="1044" y="2910"/>
                    </a:lnTo>
                    <a:lnTo>
                      <a:pt x="1103" y="2837"/>
                    </a:lnTo>
                    <a:lnTo>
                      <a:pt x="1160" y="2764"/>
                    </a:lnTo>
                    <a:lnTo>
                      <a:pt x="1214" y="2694"/>
                    </a:lnTo>
                    <a:lnTo>
                      <a:pt x="1265" y="2624"/>
                    </a:lnTo>
                    <a:lnTo>
                      <a:pt x="1314" y="2557"/>
                    </a:lnTo>
                    <a:lnTo>
                      <a:pt x="1360" y="2490"/>
                    </a:lnTo>
                    <a:lnTo>
                      <a:pt x="1405" y="2424"/>
                    </a:lnTo>
                    <a:lnTo>
                      <a:pt x="1448" y="2359"/>
                    </a:lnTo>
                    <a:lnTo>
                      <a:pt x="1487" y="2295"/>
                    </a:lnTo>
                    <a:lnTo>
                      <a:pt x="1524" y="2233"/>
                    </a:lnTo>
                    <a:lnTo>
                      <a:pt x="1560" y="2173"/>
                    </a:lnTo>
                    <a:lnTo>
                      <a:pt x="1593" y="2113"/>
                    </a:lnTo>
                    <a:lnTo>
                      <a:pt x="1623" y="2054"/>
                    </a:lnTo>
                    <a:lnTo>
                      <a:pt x="1652" y="1996"/>
                    </a:lnTo>
                    <a:lnTo>
                      <a:pt x="1679" y="1939"/>
                    </a:lnTo>
                    <a:lnTo>
                      <a:pt x="1702" y="1883"/>
                    </a:lnTo>
                    <a:lnTo>
                      <a:pt x="1725" y="1829"/>
                    </a:lnTo>
                    <a:lnTo>
                      <a:pt x="1745" y="1776"/>
                    </a:lnTo>
                    <a:lnTo>
                      <a:pt x="1763" y="1724"/>
                    </a:lnTo>
                    <a:lnTo>
                      <a:pt x="1779" y="1672"/>
                    </a:lnTo>
                    <a:lnTo>
                      <a:pt x="1794" y="1622"/>
                    </a:lnTo>
                    <a:lnTo>
                      <a:pt x="1807" y="1572"/>
                    </a:lnTo>
                    <a:lnTo>
                      <a:pt x="1817" y="1523"/>
                    </a:lnTo>
                    <a:lnTo>
                      <a:pt x="1825" y="1475"/>
                    </a:lnTo>
                    <a:lnTo>
                      <a:pt x="1833" y="1429"/>
                    </a:lnTo>
                    <a:lnTo>
                      <a:pt x="1838" y="1383"/>
                    </a:lnTo>
                    <a:lnTo>
                      <a:pt x="1841" y="1338"/>
                    </a:lnTo>
                    <a:lnTo>
                      <a:pt x="1842" y="1294"/>
                    </a:lnTo>
                    <a:lnTo>
                      <a:pt x="1842" y="1251"/>
                    </a:lnTo>
                    <a:lnTo>
                      <a:pt x="1841" y="1209"/>
                    </a:lnTo>
                    <a:lnTo>
                      <a:pt x="1838" y="1168"/>
                    </a:lnTo>
                    <a:lnTo>
                      <a:pt x="1833" y="1127"/>
                    </a:lnTo>
                    <a:lnTo>
                      <a:pt x="2019" y="1334"/>
                    </a:lnTo>
                    <a:lnTo>
                      <a:pt x="2037" y="1284"/>
                    </a:lnTo>
                    <a:lnTo>
                      <a:pt x="2051" y="1234"/>
                    </a:lnTo>
                    <a:lnTo>
                      <a:pt x="2063" y="1185"/>
                    </a:lnTo>
                    <a:lnTo>
                      <a:pt x="2072" y="1136"/>
                    </a:lnTo>
                    <a:lnTo>
                      <a:pt x="2079" y="1088"/>
                    </a:lnTo>
                    <a:lnTo>
                      <a:pt x="2084" y="1041"/>
                    </a:lnTo>
                    <a:lnTo>
                      <a:pt x="2087" y="995"/>
                    </a:lnTo>
                    <a:lnTo>
                      <a:pt x="2087" y="950"/>
                    </a:lnTo>
                    <a:lnTo>
                      <a:pt x="2085" y="905"/>
                    </a:lnTo>
                    <a:lnTo>
                      <a:pt x="2083" y="860"/>
                    </a:lnTo>
                    <a:lnTo>
                      <a:pt x="2078" y="816"/>
                    </a:lnTo>
                    <a:lnTo>
                      <a:pt x="2071" y="773"/>
                    </a:lnTo>
                    <a:lnTo>
                      <a:pt x="2063" y="730"/>
                    </a:lnTo>
                    <a:lnTo>
                      <a:pt x="2052" y="688"/>
                    </a:lnTo>
                    <a:lnTo>
                      <a:pt x="2041" y="646"/>
                    </a:lnTo>
                    <a:lnTo>
                      <a:pt x="2029" y="605"/>
                    </a:lnTo>
                    <a:lnTo>
                      <a:pt x="2014" y="564"/>
                    </a:lnTo>
                    <a:lnTo>
                      <a:pt x="1998" y="524"/>
                    </a:lnTo>
                    <a:lnTo>
                      <a:pt x="1981" y="485"/>
                    </a:lnTo>
                    <a:lnTo>
                      <a:pt x="1964" y="445"/>
                    </a:lnTo>
                    <a:lnTo>
                      <a:pt x="1944" y="406"/>
                    </a:lnTo>
                    <a:lnTo>
                      <a:pt x="1924" y="367"/>
                    </a:lnTo>
                    <a:lnTo>
                      <a:pt x="1903" y="329"/>
                    </a:lnTo>
                    <a:lnTo>
                      <a:pt x="1882" y="292"/>
                    </a:lnTo>
                    <a:lnTo>
                      <a:pt x="1860" y="254"/>
                    </a:lnTo>
                    <a:lnTo>
                      <a:pt x="1836" y="217"/>
                    </a:lnTo>
                    <a:lnTo>
                      <a:pt x="1812" y="180"/>
                    </a:lnTo>
                    <a:lnTo>
                      <a:pt x="1788" y="144"/>
                    </a:lnTo>
                    <a:lnTo>
                      <a:pt x="1738" y="71"/>
                    </a:lnTo>
                    <a:lnTo>
                      <a:pt x="1688" y="0"/>
                    </a:lnTo>
                    <a:lnTo>
                      <a:pt x="1044" y="0"/>
                    </a:ln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9" name="Freeform 10"/>
              <p:cNvSpPr/>
              <p:nvPr/>
            </p:nvSpPr>
            <p:spPr bwMode="auto">
              <a:xfrm>
                <a:off x="83883" y="0"/>
                <a:ext cx="378521" cy="523218"/>
              </a:xfrm>
              <a:custGeom>
                <a:avLst/>
                <a:gdLst>
                  <a:gd name="T0" fmla="*/ 19049606 w 1446"/>
                  <a:gd name="T1" fmla="*/ 0 h 1996"/>
                  <a:gd name="T2" fmla="*/ 14252912 w 1446"/>
                  <a:gd name="T3" fmla="*/ 7077598 h 1996"/>
                  <a:gd name="T4" fmla="*/ 11991734 w 1446"/>
                  <a:gd name="T5" fmla="*/ 10925452 h 1996"/>
                  <a:gd name="T6" fmla="*/ 9798877 w 1446"/>
                  <a:gd name="T7" fmla="*/ 14910927 h 1996"/>
                  <a:gd name="T8" fmla="*/ 7674605 w 1446"/>
                  <a:gd name="T9" fmla="*/ 19033759 h 1996"/>
                  <a:gd name="T10" fmla="*/ 5892991 w 1446"/>
                  <a:gd name="T11" fmla="*/ 23293948 h 1996"/>
                  <a:gd name="T12" fmla="*/ 4248545 w 1446"/>
                  <a:gd name="T13" fmla="*/ 27691758 h 1996"/>
                  <a:gd name="T14" fmla="*/ 2809589 w 1446"/>
                  <a:gd name="T15" fmla="*/ 32226926 h 1996"/>
                  <a:gd name="T16" fmla="*/ 1644708 w 1446"/>
                  <a:gd name="T17" fmla="*/ 36830510 h 1996"/>
                  <a:gd name="T18" fmla="*/ 822223 w 1446"/>
                  <a:gd name="T19" fmla="*/ 41503036 h 1996"/>
                  <a:gd name="T20" fmla="*/ 205490 w 1446"/>
                  <a:gd name="T21" fmla="*/ 46313181 h 1996"/>
                  <a:gd name="T22" fmla="*/ 0 w 1446"/>
                  <a:gd name="T23" fmla="*/ 50985707 h 1996"/>
                  <a:gd name="T24" fmla="*/ 205490 w 1446"/>
                  <a:gd name="T25" fmla="*/ 55795590 h 1996"/>
                  <a:gd name="T26" fmla="*/ 753639 w 1446"/>
                  <a:gd name="T27" fmla="*/ 60605735 h 1996"/>
                  <a:gd name="T28" fmla="*/ 1713030 w 1446"/>
                  <a:gd name="T29" fmla="*/ 65552977 h 1996"/>
                  <a:gd name="T30" fmla="*/ 3151986 w 1446"/>
                  <a:gd name="T31" fmla="*/ 70362860 h 1996"/>
                  <a:gd name="T32" fmla="*/ 11854566 w 1446"/>
                  <a:gd name="T33" fmla="*/ 54971181 h 1996"/>
                  <a:gd name="T34" fmla="*/ 11580491 w 1446"/>
                  <a:gd name="T35" fmla="*/ 59025072 h 1996"/>
                  <a:gd name="T36" fmla="*/ 11717659 w 1446"/>
                  <a:gd name="T37" fmla="*/ 63079225 h 1996"/>
                  <a:gd name="T38" fmla="*/ 12128640 w 1446"/>
                  <a:gd name="T39" fmla="*/ 67339677 h 1996"/>
                  <a:gd name="T40" fmla="*/ 12882541 w 1446"/>
                  <a:gd name="T41" fmla="*/ 71805904 h 1996"/>
                  <a:gd name="T42" fmla="*/ 13978838 w 1446"/>
                  <a:gd name="T43" fmla="*/ 76409750 h 1996"/>
                  <a:gd name="T44" fmla="*/ 15417794 w 1446"/>
                  <a:gd name="T45" fmla="*/ 81219896 h 1996"/>
                  <a:gd name="T46" fmla="*/ 17199670 w 1446"/>
                  <a:gd name="T47" fmla="*/ 86235816 h 1996"/>
                  <a:gd name="T48" fmla="*/ 19460848 w 1446"/>
                  <a:gd name="T49" fmla="*/ 91389356 h 1996"/>
                  <a:gd name="T50" fmla="*/ 22064685 w 1446"/>
                  <a:gd name="T51" fmla="*/ 96749195 h 1996"/>
                  <a:gd name="T52" fmla="*/ 25079765 w 1446"/>
                  <a:gd name="T53" fmla="*/ 102383749 h 1996"/>
                  <a:gd name="T54" fmla="*/ 28506087 w 1446"/>
                  <a:gd name="T55" fmla="*/ 108155662 h 1996"/>
                  <a:gd name="T56" fmla="*/ 32411973 w 1446"/>
                  <a:gd name="T57" fmla="*/ 114202290 h 1996"/>
                  <a:gd name="T58" fmla="*/ 36728840 w 1446"/>
                  <a:gd name="T59" fmla="*/ 120455479 h 1996"/>
                  <a:gd name="T60" fmla="*/ 41457211 w 1446"/>
                  <a:gd name="T61" fmla="*/ 126983121 h 1996"/>
                  <a:gd name="T62" fmla="*/ 46733470 w 1446"/>
                  <a:gd name="T63" fmla="*/ 133648384 h 1996"/>
                  <a:gd name="T64" fmla="*/ 52283802 w 1446"/>
                  <a:gd name="T65" fmla="*/ 133648384 h 1996"/>
                  <a:gd name="T66" fmla="*/ 57560322 w 1446"/>
                  <a:gd name="T67" fmla="*/ 126983121 h 1996"/>
                  <a:gd name="T68" fmla="*/ 62357016 w 1446"/>
                  <a:gd name="T69" fmla="*/ 120455479 h 1996"/>
                  <a:gd name="T70" fmla="*/ 66673883 w 1446"/>
                  <a:gd name="T71" fmla="*/ 114202290 h 1996"/>
                  <a:gd name="T72" fmla="*/ 70579769 w 1446"/>
                  <a:gd name="T73" fmla="*/ 108155662 h 1996"/>
                  <a:gd name="T74" fmla="*/ 74006091 w 1446"/>
                  <a:gd name="T75" fmla="*/ 102383749 h 1996"/>
                  <a:gd name="T76" fmla="*/ 77021170 w 1446"/>
                  <a:gd name="T77" fmla="*/ 96749195 h 1996"/>
                  <a:gd name="T78" fmla="*/ 79625007 w 1446"/>
                  <a:gd name="T79" fmla="*/ 91389356 h 1996"/>
                  <a:gd name="T80" fmla="*/ 81886186 w 1446"/>
                  <a:gd name="T81" fmla="*/ 86235816 h 1996"/>
                  <a:gd name="T82" fmla="*/ 83736384 w 1446"/>
                  <a:gd name="T83" fmla="*/ 81219896 h 1996"/>
                  <a:gd name="T84" fmla="*/ 85175340 w 1446"/>
                  <a:gd name="T85" fmla="*/ 76409750 h 1996"/>
                  <a:gd name="T86" fmla="*/ 86271899 w 1446"/>
                  <a:gd name="T87" fmla="*/ 71805904 h 1996"/>
                  <a:gd name="T88" fmla="*/ 86957216 w 1446"/>
                  <a:gd name="T89" fmla="*/ 67339677 h 1996"/>
                  <a:gd name="T90" fmla="*/ 87436780 w 1446"/>
                  <a:gd name="T91" fmla="*/ 63079225 h 1996"/>
                  <a:gd name="T92" fmla="*/ 87505364 w 1446"/>
                  <a:gd name="T93" fmla="*/ 59025072 h 1996"/>
                  <a:gd name="T94" fmla="*/ 87231290 w 1446"/>
                  <a:gd name="T95" fmla="*/ 54971181 h 1996"/>
                  <a:gd name="T96" fmla="*/ 95865286 w 1446"/>
                  <a:gd name="T97" fmla="*/ 70362860 h 1996"/>
                  <a:gd name="T98" fmla="*/ 97372826 w 1446"/>
                  <a:gd name="T99" fmla="*/ 65552977 h 1996"/>
                  <a:gd name="T100" fmla="*/ 98400539 w 1446"/>
                  <a:gd name="T101" fmla="*/ 60605735 h 1996"/>
                  <a:gd name="T102" fmla="*/ 98948688 w 1446"/>
                  <a:gd name="T103" fmla="*/ 55795590 h 1996"/>
                  <a:gd name="T104" fmla="*/ 99085856 w 1446"/>
                  <a:gd name="T105" fmla="*/ 50985707 h 1996"/>
                  <a:gd name="T106" fmla="*/ 98811781 w 1446"/>
                  <a:gd name="T107" fmla="*/ 46313181 h 1996"/>
                  <a:gd name="T108" fmla="*/ 98263633 w 1446"/>
                  <a:gd name="T109" fmla="*/ 41503036 h 1996"/>
                  <a:gd name="T110" fmla="*/ 97441148 w 1446"/>
                  <a:gd name="T111" fmla="*/ 36830510 h 1996"/>
                  <a:gd name="T112" fmla="*/ 96276267 w 1446"/>
                  <a:gd name="T113" fmla="*/ 32226926 h 1996"/>
                  <a:gd name="T114" fmla="*/ 94837311 w 1446"/>
                  <a:gd name="T115" fmla="*/ 27691758 h 1996"/>
                  <a:gd name="T116" fmla="*/ 93192865 w 1446"/>
                  <a:gd name="T117" fmla="*/ 23293948 h 1996"/>
                  <a:gd name="T118" fmla="*/ 91342667 w 1446"/>
                  <a:gd name="T119" fmla="*/ 19033759 h 1996"/>
                  <a:gd name="T120" fmla="*/ 89355562 w 1446"/>
                  <a:gd name="T121" fmla="*/ 14910927 h 1996"/>
                  <a:gd name="T122" fmla="*/ 84901266 w 1446"/>
                  <a:gd name="T123" fmla="*/ 7077598 h 1996"/>
                  <a:gd name="T124" fmla="*/ 80104572 w 1446"/>
                  <a:gd name="T125" fmla="*/ 0 h 199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446" h="1996">
                    <a:moveTo>
                      <a:pt x="723" y="0"/>
                    </a:moveTo>
                    <a:lnTo>
                      <a:pt x="278" y="0"/>
                    </a:lnTo>
                    <a:lnTo>
                      <a:pt x="242" y="50"/>
                    </a:lnTo>
                    <a:lnTo>
                      <a:pt x="208" y="103"/>
                    </a:lnTo>
                    <a:lnTo>
                      <a:pt x="190" y="131"/>
                    </a:lnTo>
                    <a:lnTo>
                      <a:pt x="175" y="159"/>
                    </a:lnTo>
                    <a:lnTo>
                      <a:pt x="159" y="188"/>
                    </a:lnTo>
                    <a:lnTo>
                      <a:pt x="143" y="217"/>
                    </a:lnTo>
                    <a:lnTo>
                      <a:pt x="127" y="247"/>
                    </a:lnTo>
                    <a:lnTo>
                      <a:pt x="112" y="277"/>
                    </a:lnTo>
                    <a:lnTo>
                      <a:pt x="99" y="308"/>
                    </a:lnTo>
                    <a:lnTo>
                      <a:pt x="86" y="339"/>
                    </a:lnTo>
                    <a:lnTo>
                      <a:pt x="74" y="371"/>
                    </a:lnTo>
                    <a:lnTo>
                      <a:pt x="62" y="403"/>
                    </a:lnTo>
                    <a:lnTo>
                      <a:pt x="52" y="436"/>
                    </a:lnTo>
                    <a:lnTo>
                      <a:pt x="41" y="469"/>
                    </a:lnTo>
                    <a:lnTo>
                      <a:pt x="32" y="502"/>
                    </a:lnTo>
                    <a:lnTo>
                      <a:pt x="24" y="536"/>
                    </a:lnTo>
                    <a:lnTo>
                      <a:pt x="17" y="569"/>
                    </a:lnTo>
                    <a:lnTo>
                      <a:pt x="12" y="604"/>
                    </a:lnTo>
                    <a:lnTo>
                      <a:pt x="7" y="638"/>
                    </a:lnTo>
                    <a:lnTo>
                      <a:pt x="3" y="674"/>
                    </a:lnTo>
                    <a:lnTo>
                      <a:pt x="2" y="708"/>
                    </a:lnTo>
                    <a:lnTo>
                      <a:pt x="0" y="742"/>
                    </a:lnTo>
                    <a:lnTo>
                      <a:pt x="0" y="778"/>
                    </a:lnTo>
                    <a:lnTo>
                      <a:pt x="3" y="812"/>
                    </a:lnTo>
                    <a:lnTo>
                      <a:pt x="6" y="848"/>
                    </a:lnTo>
                    <a:lnTo>
                      <a:pt x="11" y="882"/>
                    </a:lnTo>
                    <a:lnTo>
                      <a:pt x="17" y="918"/>
                    </a:lnTo>
                    <a:lnTo>
                      <a:pt x="25" y="954"/>
                    </a:lnTo>
                    <a:lnTo>
                      <a:pt x="36" y="988"/>
                    </a:lnTo>
                    <a:lnTo>
                      <a:pt x="46" y="1024"/>
                    </a:lnTo>
                    <a:lnTo>
                      <a:pt x="176" y="773"/>
                    </a:lnTo>
                    <a:lnTo>
                      <a:pt x="173" y="800"/>
                    </a:lnTo>
                    <a:lnTo>
                      <a:pt x="171" y="829"/>
                    </a:lnTo>
                    <a:lnTo>
                      <a:pt x="169" y="859"/>
                    </a:lnTo>
                    <a:lnTo>
                      <a:pt x="169" y="888"/>
                    </a:lnTo>
                    <a:lnTo>
                      <a:pt x="171" y="918"/>
                    </a:lnTo>
                    <a:lnTo>
                      <a:pt x="173" y="948"/>
                    </a:lnTo>
                    <a:lnTo>
                      <a:pt x="177" y="980"/>
                    </a:lnTo>
                    <a:lnTo>
                      <a:pt x="181" y="1012"/>
                    </a:lnTo>
                    <a:lnTo>
                      <a:pt x="188" y="1045"/>
                    </a:lnTo>
                    <a:lnTo>
                      <a:pt x="194" y="1078"/>
                    </a:lnTo>
                    <a:lnTo>
                      <a:pt x="204" y="1112"/>
                    </a:lnTo>
                    <a:lnTo>
                      <a:pt x="213" y="1146"/>
                    </a:lnTo>
                    <a:lnTo>
                      <a:pt x="225" y="1182"/>
                    </a:lnTo>
                    <a:lnTo>
                      <a:pt x="238" y="1218"/>
                    </a:lnTo>
                    <a:lnTo>
                      <a:pt x="251" y="1255"/>
                    </a:lnTo>
                    <a:lnTo>
                      <a:pt x="267" y="1292"/>
                    </a:lnTo>
                    <a:lnTo>
                      <a:pt x="284" y="1330"/>
                    </a:lnTo>
                    <a:lnTo>
                      <a:pt x="303" y="1368"/>
                    </a:lnTo>
                    <a:lnTo>
                      <a:pt x="322" y="1408"/>
                    </a:lnTo>
                    <a:lnTo>
                      <a:pt x="344" y="1449"/>
                    </a:lnTo>
                    <a:lnTo>
                      <a:pt x="366" y="1490"/>
                    </a:lnTo>
                    <a:lnTo>
                      <a:pt x="390" y="1532"/>
                    </a:lnTo>
                    <a:lnTo>
                      <a:pt x="416" y="1574"/>
                    </a:lnTo>
                    <a:lnTo>
                      <a:pt x="444" y="1618"/>
                    </a:lnTo>
                    <a:lnTo>
                      <a:pt x="473" y="1662"/>
                    </a:lnTo>
                    <a:lnTo>
                      <a:pt x="503" y="1706"/>
                    </a:lnTo>
                    <a:lnTo>
                      <a:pt x="536" y="1753"/>
                    </a:lnTo>
                    <a:lnTo>
                      <a:pt x="569" y="1799"/>
                    </a:lnTo>
                    <a:lnTo>
                      <a:pt x="605" y="1848"/>
                    </a:lnTo>
                    <a:lnTo>
                      <a:pt x="643" y="1895"/>
                    </a:lnTo>
                    <a:lnTo>
                      <a:pt x="682" y="1945"/>
                    </a:lnTo>
                    <a:lnTo>
                      <a:pt x="723" y="1996"/>
                    </a:lnTo>
                    <a:lnTo>
                      <a:pt x="763" y="1945"/>
                    </a:lnTo>
                    <a:lnTo>
                      <a:pt x="803" y="1895"/>
                    </a:lnTo>
                    <a:lnTo>
                      <a:pt x="840" y="1848"/>
                    </a:lnTo>
                    <a:lnTo>
                      <a:pt x="876" y="1799"/>
                    </a:lnTo>
                    <a:lnTo>
                      <a:pt x="910" y="1753"/>
                    </a:lnTo>
                    <a:lnTo>
                      <a:pt x="943" y="1706"/>
                    </a:lnTo>
                    <a:lnTo>
                      <a:pt x="973" y="1662"/>
                    </a:lnTo>
                    <a:lnTo>
                      <a:pt x="1003" y="1618"/>
                    </a:lnTo>
                    <a:lnTo>
                      <a:pt x="1030" y="1574"/>
                    </a:lnTo>
                    <a:lnTo>
                      <a:pt x="1055" y="1532"/>
                    </a:lnTo>
                    <a:lnTo>
                      <a:pt x="1080" y="1490"/>
                    </a:lnTo>
                    <a:lnTo>
                      <a:pt x="1103" y="1449"/>
                    </a:lnTo>
                    <a:lnTo>
                      <a:pt x="1124" y="1408"/>
                    </a:lnTo>
                    <a:lnTo>
                      <a:pt x="1144" y="1368"/>
                    </a:lnTo>
                    <a:lnTo>
                      <a:pt x="1162" y="1330"/>
                    </a:lnTo>
                    <a:lnTo>
                      <a:pt x="1179" y="1292"/>
                    </a:lnTo>
                    <a:lnTo>
                      <a:pt x="1195" y="1255"/>
                    </a:lnTo>
                    <a:lnTo>
                      <a:pt x="1208" y="1218"/>
                    </a:lnTo>
                    <a:lnTo>
                      <a:pt x="1222" y="1182"/>
                    </a:lnTo>
                    <a:lnTo>
                      <a:pt x="1232" y="1146"/>
                    </a:lnTo>
                    <a:lnTo>
                      <a:pt x="1243" y="1112"/>
                    </a:lnTo>
                    <a:lnTo>
                      <a:pt x="1251" y="1078"/>
                    </a:lnTo>
                    <a:lnTo>
                      <a:pt x="1259" y="1045"/>
                    </a:lnTo>
                    <a:lnTo>
                      <a:pt x="1265" y="1012"/>
                    </a:lnTo>
                    <a:lnTo>
                      <a:pt x="1269" y="980"/>
                    </a:lnTo>
                    <a:lnTo>
                      <a:pt x="1273" y="948"/>
                    </a:lnTo>
                    <a:lnTo>
                      <a:pt x="1276" y="918"/>
                    </a:lnTo>
                    <a:lnTo>
                      <a:pt x="1277" y="888"/>
                    </a:lnTo>
                    <a:lnTo>
                      <a:pt x="1277" y="859"/>
                    </a:lnTo>
                    <a:lnTo>
                      <a:pt x="1276" y="829"/>
                    </a:lnTo>
                    <a:lnTo>
                      <a:pt x="1273" y="800"/>
                    </a:lnTo>
                    <a:lnTo>
                      <a:pt x="1271" y="773"/>
                    </a:lnTo>
                    <a:lnTo>
                      <a:pt x="1399" y="1024"/>
                    </a:lnTo>
                    <a:lnTo>
                      <a:pt x="1411" y="988"/>
                    </a:lnTo>
                    <a:lnTo>
                      <a:pt x="1421" y="954"/>
                    </a:lnTo>
                    <a:lnTo>
                      <a:pt x="1429" y="918"/>
                    </a:lnTo>
                    <a:lnTo>
                      <a:pt x="1436" y="882"/>
                    </a:lnTo>
                    <a:lnTo>
                      <a:pt x="1440" y="848"/>
                    </a:lnTo>
                    <a:lnTo>
                      <a:pt x="1444" y="812"/>
                    </a:lnTo>
                    <a:lnTo>
                      <a:pt x="1445" y="778"/>
                    </a:lnTo>
                    <a:lnTo>
                      <a:pt x="1446" y="742"/>
                    </a:lnTo>
                    <a:lnTo>
                      <a:pt x="1445" y="708"/>
                    </a:lnTo>
                    <a:lnTo>
                      <a:pt x="1442" y="674"/>
                    </a:lnTo>
                    <a:lnTo>
                      <a:pt x="1440" y="638"/>
                    </a:lnTo>
                    <a:lnTo>
                      <a:pt x="1434" y="604"/>
                    </a:lnTo>
                    <a:lnTo>
                      <a:pt x="1429" y="569"/>
                    </a:lnTo>
                    <a:lnTo>
                      <a:pt x="1422" y="536"/>
                    </a:lnTo>
                    <a:lnTo>
                      <a:pt x="1414" y="502"/>
                    </a:lnTo>
                    <a:lnTo>
                      <a:pt x="1405" y="469"/>
                    </a:lnTo>
                    <a:lnTo>
                      <a:pt x="1395" y="436"/>
                    </a:lnTo>
                    <a:lnTo>
                      <a:pt x="1384" y="403"/>
                    </a:lnTo>
                    <a:lnTo>
                      <a:pt x="1372" y="371"/>
                    </a:lnTo>
                    <a:lnTo>
                      <a:pt x="1360" y="339"/>
                    </a:lnTo>
                    <a:lnTo>
                      <a:pt x="1347" y="308"/>
                    </a:lnTo>
                    <a:lnTo>
                      <a:pt x="1333" y="277"/>
                    </a:lnTo>
                    <a:lnTo>
                      <a:pt x="1318" y="247"/>
                    </a:lnTo>
                    <a:lnTo>
                      <a:pt x="1304" y="217"/>
                    </a:lnTo>
                    <a:lnTo>
                      <a:pt x="1272" y="159"/>
                    </a:lnTo>
                    <a:lnTo>
                      <a:pt x="1239" y="103"/>
                    </a:lnTo>
                    <a:lnTo>
                      <a:pt x="1205" y="50"/>
                    </a:lnTo>
                    <a:lnTo>
                      <a:pt x="1169" y="0"/>
                    </a:lnTo>
                    <a:lnTo>
                      <a:pt x="723" y="0"/>
                    </a:lnTo>
                  </a:path>
                </a:pathLst>
              </a:custGeom>
              <a:solidFill>
                <a:srgbClr val="5DD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0" name="Freeform 24"/>
              <p:cNvSpPr/>
              <p:nvPr/>
            </p:nvSpPr>
            <p:spPr bwMode="auto">
              <a:xfrm>
                <a:off x="273667" y="0"/>
                <a:ext cx="272619" cy="762283"/>
              </a:xfrm>
              <a:custGeom>
                <a:avLst/>
                <a:gdLst>
                  <a:gd name="T0" fmla="*/ 3970243 w 1042"/>
                  <a:gd name="T1" fmla="*/ 194672933 h 2910"/>
                  <a:gd name="T2" fmla="*/ 11568255 w 1042"/>
                  <a:gd name="T3" fmla="*/ 184860438 h 2910"/>
                  <a:gd name="T4" fmla="*/ 18413294 w 1042"/>
                  <a:gd name="T5" fmla="*/ 175391102 h 2910"/>
                  <a:gd name="T6" fmla="*/ 24642194 w 1042"/>
                  <a:gd name="T7" fmla="*/ 166333294 h 2910"/>
                  <a:gd name="T8" fmla="*/ 30255215 w 1042"/>
                  <a:gd name="T9" fmla="*/ 157481381 h 2910"/>
                  <a:gd name="T10" fmla="*/ 35252096 w 1042"/>
                  <a:gd name="T11" fmla="*/ 149109889 h 2910"/>
                  <a:gd name="T12" fmla="*/ 39564290 w 1042"/>
                  <a:gd name="T13" fmla="*/ 140944031 h 2910"/>
                  <a:gd name="T14" fmla="*/ 43397701 w 1042"/>
                  <a:gd name="T15" fmla="*/ 133052961 h 2910"/>
                  <a:gd name="T16" fmla="*/ 46546424 w 1042"/>
                  <a:gd name="T17" fmla="*/ 125504788 h 2910"/>
                  <a:gd name="T18" fmla="*/ 49147554 w 1042"/>
                  <a:gd name="T19" fmla="*/ 118299773 h 2910"/>
                  <a:gd name="T20" fmla="*/ 51269378 w 1042"/>
                  <a:gd name="T21" fmla="*/ 111300653 h 2910"/>
                  <a:gd name="T22" fmla="*/ 52843870 w 1042"/>
                  <a:gd name="T23" fmla="*/ 104507166 h 2910"/>
                  <a:gd name="T24" fmla="*/ 53939056 w 1042"/>
                  <a:gd name="T25" fmla="*/ 98057099 h 2910"/>
                  <a:gd name="T26" fmla="*/ 54486648 w 1042"/>
                  <a:gd name="T27" fmla="*/ 91812665 h 2910"/>
                  <a:gd name="T28" fmla="*/ 54555196 w 1042"/>
                  <a:gd name="T29" fmla="*/ 85842758 h 2910"/>
                  <a:gd name="T30" fmla="*/ 54281269 w 1042"/>
                  <a:gd name="T31" fmla="*/ 80147378 h 2910"/>
                  <a:gd name="T32" fmla="*/ 66670782 w 1042"/>
                  <a:gd name="T33" fmla="*/ 91538138 h 2910"/>
                  <a:gd name="T34" fmla="*/ 68861152 w 1042"/>
                  <a:gd name="T35" fmla="*/ 84676282 h 2910"/>
                  <a:gd name="T36" fmla="*/ 70298812 w 1042"/>
                  <a:gd name="T37" fmla="*/ 77951688 h 2910"/>
                  <a:gd name="T38" fmla="*/ 71120070 w 1042"/>
                  <a:gd name="T39" fmla="*/ 71432728 h 2910"/>
                  <a:gd name="T40" fmla="*/ 71325450 w 1042"/>
                  <a:gd name="T41" fmla="*/ 65188294 h 2910"/>
                  <a:gd name="T42" fmla="*/ 71051523 w 1042"/>
                  <a:gd name="T43" fmla="*/ 59012754 h 2910"/>
                  <a:gd name="T44" fmla="*/ 70230265 w 1042"/>
                  <a:gd name="T45" fmla="*/ 53042847 h 2910"/>
                  <a:gd name="T46" fmla="*/ 68929700 w 1042"/>
                  <a:gd name="T47" fmla="*/ 47210203 h 2910"/>
                  <a:gd name="T48" fmla="*/ 67355207 w 1042"/>
                  <a:gd name="T49" fmla="*/ 41514823 h 2910"/>
                  <a:gd name="T50" fmla="*/ 65233384 w 1042"/>
                  <a:gd name="T51" fmla="*/ 35956444 h 2910"/>
                  <a:gd name="T52" fmla="*/ 62905919 w 1042"/>
                  <a:gd name="T53" fmla="*/ 30535590 h 2910"/>
                  <a:gd name="T54" fmla="*/ 60167955 w 1042"/>
                  <a:gd name="T55" fmla="*/ 25183368 h 2910"/>
                  <a:gd name="T56" fmla="*/ 57293159 w 1042"/>
                  <a:gd name="T57" fmla="*/ 20036779 h 2910"/>
                  <a:gd name="T58" fmla="*/ 54144436 w 1042"/>
                  <a:gd name="T59" fmla="*/ 14890452 h 2910"/>
                  <a:gd name="T60" fmla="*/ 50858618 w 1042"/>
                  <a:gd name="T61" fmla="*/ 9881126 h 2910"/>
                  <a:gd name="T62" fmla="*/ 44013579 w 1042"/>
                  <a:gd name="T63" fmla="*/ 0 h 2910"/>
                  <a:gd name="T64" fmla="*/ 0 w 1042"/>
                  <a:gd name="T65" fmla="*/ 199682258 h 291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042" h="2910">
                    <a:moveTo>
                      <a:pt x="0" y="2910"/>
                    </a:moveTo>
                    <a:lnTo>
                      <a:pt x="58" y="2837"/>
                    </a:lnTo>
                    <a:lnTo>
                      <a:pt x="115" y="2764"/>
                    </a:lnTo>
                    <a:lnTo>
                      <a:pt x="169" y="2694"/>
                    </a:lnTo>
                    <a:lnTo>
                      <a:pt x="220" y="2624"/>
                    </a:lnTo>
                    <a:lnTo>
                      <a:pt x="269" y="2556"/>
                    </a:lnTo>
                    <a:lnTo>
                      <a:pt x="317" y="2490"/>
                    </a:lnTo>
                    <a:lnTo>
                      <a:pt x="360" y="2424"/>
                    </a:lnTo>
                    <a:lnTo>
                      <a:pt x="403" y="2359"/>
                    </a:lnTo>
                    <a:lnTo>
                      <a:pt x="442" y="2295"/>
                    </a:lnTo>
                    <a:lnTo>
                      <a:pt x="479" y="2233"/>
                    </a:lnTo>
                    <a:lnTo>
                      <a:pt x="515" y="2173"/>
                    </a:lnTo>
                    <a:lnTo>
                      <a:pt x="548" y="2112"/>
                    </a:lnTo>
                    <a:lnTo>
                      <a:pt x="578" y="2054"/>
                    </a:lnTo>
                    <a:lnTo>
                      <a:pt x="607" y="1996"/>
                    </a:lnTo>
                    <a:lnTo>
                      <a:pt x="634" y="1939"/>
                    </a:lnTo>
                    <a:lnTo>
                      <a:pt x="657" y="1883"/>
                    </a:lnTo>
                    <a:lnTo>
                      <a:pt x="680" y="1829"/>
                    </a:lnTo>
                    <a:lnTo>
                      <a:pt x="700" y="1776"/>
                    </a:lnTo>
                    <a:lnTo>
                      <a:pt x="718" y="1724"/>
                    </a:lnTo>
                    <a:lnTo>
                      <a:pt x="734" y="1672"/>
                    </a:lnTo>
                    <a:lnTo>
                      <a:pt x="749" y="1622"/>
                    </a:lnTo>
                    <a:lnTo>
                      <a:pt x="762" y="1572"/>
                    </a:lnTo>
                    <a:lnTo>
                      <a:pt x="772" y="1523"/>
                    </a:lnTo>
                    <a:lnTo>
                      <a:pt x="780" y="1475"/>
                    </a:lnTo>
                    <a:lnTo>
                      <a:pt x="788" y="1429"/>
                    </a:lnTo>
                    <a:lnTo>
                      <a:pt x="793" y="1383"/>
                    </a:lnTo>
                    <a:lnTo>
                      <a:pt x="796" y="1338"/>
                    </a:lnTo>
                    <a:lnTo>
                      <a:pt x="797" y="1294"/>
                    </a:lnTo>
                    <a:lnTo>
                      <a:pt x="797" y="1251"/>
                    </a:lnTo>
                    <a:lnTo>
                      <a:pt x="796" y="1209"/>
                    </a:lnTo>
                    <a:lnTo>
                      <a:pt x="793" y="1168"/>
                    </a:lnTo>
                    <a:lnTo>
                      <a:pt x="788" y="1127"/>
                    </a:lnTo>
                    <a:lnTo>
                      <a:pt x="974" y="1334"/>
                    </a:lnTo>
                    <a:lnTo>
                      <a:pt x="992" y="1284"/>
                    </a:lnTo>
                    <a:lnTo>
                      <a:pt x="1006" y="1234"/>
                    </a:lnTo>
                    <a:lnTo>
                      <a:pt x="1018" y="1185"/>
                    </a:lnTo>
                    <a:lnTo>
                      <a:pt x="1027" y="1136"/>
                    </a:lnTo>
                    <a:lnTo>
                      <a:pt x="1034" y="1088"/>
                    </a:lnTo>
                    <a:lnTo>
                      <a:pt x="1039" y="1041"/>
                    </a:lnTo>
                    <a:lnTo>
                      <a:pt x="1042" y="995"/>
                    </a:lnTo>
                    <a:lnTo>
                      <a:pt x="1042" y="950"/>
                    </a:lnTo>
                    <a:lnTo>
                      <a:pt x="1040" y="905"/>
                    </a:lnTo>
                    <a:lnTo>
                      <a:pt x="1038" y="860"/>
                    </a:lnTo>
                    <a:lnTo>
                      <a:pt x="1033" y="816"/>
                    </a:lnTo>
                    <a:lnTo>
                      <a:pt x="1026" y="773"/>
                    </a:lnTo>
                    <a:lnTo>
                      <a:pt x="1018" y="730"/>
                    </a:lnTo>
                    <a:lnTo>
                      <a:pt x="1007" y="688"/>
                    </a:lnTo>
                    <a:lnTo>
                      <a:pt x="996" y="646"/>
                    </a:lnTo>
                    <a:lnTo>
                      <a:pt x="984" y="605"/>
                    </a:lnTo>
                    <a:lnTo>
                      <a:pt x="969" y="564"/>
                    </a:lnTo>
                    <a:lnTo>
                      <a:pt x="953" y="524"/>
                    </a:lnTo>
                    <a:lnTo>
                      <a:pt x="936" y="485"/>
                    </a:lnTo>
                    <a:lnTo>
                      <a:pt x="919" y="445"/>
                    </a:lnTo>
                    <a:lnTo>
                      <a:pt x="899" y="406"/>
                    </a:lnTo>
                    <a:lnTo>
                      <a:pt x="879" y="367"/>
                    </a:lnTo>
                    <a:lnTo>
                      <a:pt x="858" y="329"/>
                    </a:lnTo>
                    <a:lnTo>
                      <a:pt x="837" y="292"/>
                    </a:lnTo>
                    <a:lnTo>
                      <a:pt x="815" y="254"/>
                    </a:lnTo>
                    <a:lnTo>
                      <a:pt x="791" y="217"/>
                    </a:lnTo>
                    <a:lnTo>
                      <a:pt x="767" y="180"/>
                    </a:lnTo>
                    <a:lnTo>
                      <a:pt x="743" y="144"/>
                    </a:lnTo>
                    <a:lnTo>
                      <a:pt x="693" y="71"/>
                    </a:lnTo>
                    <a:lnTo>
                      <a:pt x="643" y="0"/>
                    </a:lnTo>
                    <a:lnTo>
                      <a:pt x="21" y="0"/>
                    </a:lnTo>
                    <a:lnTo>
                      <a:pt x="0" y="2910"/>
                    </a:ln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1" name="Freeform 25"/>
              <p:cNvSpPr/>
              <p:nvPr/>
            </p:nvSpPr>
            <p:spPr bwMode="auto">
              <a:xfrm>
                <a:off x="273667" y="0"/>
                <a:ext cx="188736" cy="522169"/>
              </a:xfrm>
              <a:custGeom>
                <a:avLst/>
                <a:gdLst>
                  <a:gd name="T0" fmla="*/ 2801762 w 722"/>
                  <a:gd name="T1" fmla="*/ 133311526 h 1994"/>
                  <a:gd name="T2" fmla="*/ 7995139 w 722"/>
                  <a:gd name="T3" fmla="*/ 126591154 h 1994"/>
                  <a:gd name="T4" fmla="*/ 12710141 w 722"/>
                  <a:gd name="T5" fmla="*/ 120213569 h 1994"/>
                  <a:gd name="T6" fmla="*/ 17014995 w 722"/>
                  <a:gd name="T7" fmla="*/ 113973204 h 1994"/>
                  <a:gd name="T8" fmla="*/ 20910224 w 722"/>
                  <a:gd name="T9" fmla="*/ 107938670 h 1994"/>
                  <a:gd name="T10" fmla="*/ 24326816 w 722"/>
                  <a:gd name="T11" fmla="*/ 102178051 h 1994"/>
                  <a:gd name="T12" fmla="*/ 27333521 w 722"/>
                  <a:gd name="T13" fmla="*/ 96554914 h 1994"/>
                  <a:gd name="T14" fmla="*/ 29930079 w 722"/>
                  <a:gd name="T15" fmla="*/ 91205955 h 1994"/>
                  <a:gd name="T16" fmla="*/ 32185239 w 722"/>
                  <a:gd name="T17" fmla="*/ 86062826 h 1994"/>
                  <a:gd name="T18" fmla="*/ 34030251 w 722"/>
                  <a:gd name="T19" fmla="*/ 81056655 h 1994"/>
                  <a:gd name="T20" fmla="*/ 35465115 w 722"/>
                  <a:gd name="T21" fmla="*/ 76256576 h 1994"/>
                  <a:gd name="T22" fmla="*/ 36558581 w 722"/>
                  <a:gd name="T23" fmla="*/ 71661803 h 1994"/>
                  <a:gd name="T24" fmla="*/ 37241900 w 722"/>
                  <a:gd name="T25" fmla="*/ 67204512 h 1994"/>
                  <a:gd name="T26" fmla="*/ 37720275 w 722"/>
                  <a:gd name="T27" fmla="*/ 62952789 h 1994"/>
                  <a:gd name="T28" fmla="*/ 37788502 w 722"/>
                  <a:gd name="T29" fmla="*/ 58906634 h 1994"/>
                  <a:gd name="T30" fmla="*/ 37515332 w 722"/>
                  <a:gd name="T31" fmla="*/ 54860741 h 1994"/>
                  <a:gd name="T32" fmla="*/ 46125301 w 722"/>
                  <a:gd name="T33" fmla="*/ 70221779 h 1994"/>
                  <a:gd name="T34" fmla="*/ 47628654 w 722"/>
                  <a:gd name="T35" fmla="*/ 65421438 h 1994"/>
                  <a:gd name="T36" fmla="*/ 48653631 w 722"/>
                  <a:gd name="T37" fmla="*/ 60483878 h 1994"/>
                  <a:gd name="T38" fmla="*/ 49200234 w 722"/>
                  <a:gd name="T39" fmla="*/ 55683798 h 1994"/>
                  <a:gd name="T40" fmla="*/ 49336950 w 722"/>
                  <a:gd name="T41" fmla="*/ 50883457 h 1994"/>
                  <a:gd name="T42" fmla="*/ 49063518 w 722"/>
                  <a:gd name="T43" fmla="*/ 46220074 h 1994"/>
                  <a:gd name="T44" fmla="*/ 48516915 w 722"/>
                  <a:gd name="T45" fmla="*/ 41419995 h 1994"/>
                  <a:gd name="T46" fmla="*/ 47696881 w 722"/>
                  <a:gd name="T47" fmla="*/ 36756612 h 1994"/>
                  <a:gd name="T48" fmla="*/ 46535187 w 722"/>
                  <a:gd name="T49" fmla="*/ 32162101 h 1994"/>
                  <a:gd name="T50" fmla="*/ 45100323 w 722"/>
                  <a:gd name="T51" fmla="*/ 27636200 h 1994"/>
                  <a:gd name="T52" fmla="*/ 43460254 w 722"/>
                  <a:gd name="T53" fmla="*/ 23247257 h 1994"/>
                  <a:gd name="T54" fmla="*/ 41615242 w 722"/>
                  <a:gd name="T55" fmla="*/ 18995534 h 1994"/>
                  <a:gd name="T56" fmla="*/ 39633514 w 722"/>
                  <a:gd name="T57" fmla="*/ 14881031 h 1994"/>
                  <a:gd name="T58" fmla="*/ 35191945 w 722"/>
                  <a:gd name="T59" fmla="*/ 7063422 h 1994"/>
                  <a:gd name="T60" fmla="*/ 30408454 w 722"/>
                  <a:gd name="T61" fmla="*/ 0 h 1994"/>
                  <a:gd name="T62" fmla="*/ 0 w 722"/>
                  <a:gd name="T63" fmla="*/ 136740454 h 199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22" h="1994">
                    <a:moveTo>
                      <a:pt x="0" y="1994"/>
                    </a:moveTo>
                    <a:lnTo>
                      <a:pt x="41" y="1944"/>
                    </a:lnTo>
                    <a:lnTo>
                      <a:pt x="79" y="1895"/>
                    </a:lnTo>
                    <a:lnTo>
                      <a:pt x="117" y="1846"/>
                    </a:lnTo>
                    <a:lnTo>
                      <a:pt x="153" y="1799"/>
                    </a:lnTo>
                    <a:lnTo>
                      <a:pt x="186" y="1753"/>
                    </a:lnTo>
                    <a:lnTo>
                      <a:pt x="219" y="1706"/>
                    </a:lnTo>
                    <a:lnTo>
                      <a:pt x="249" y="1662"/>
                    </a:lnTo>
                    <a:lnTo>
                      <a:pt x="279" y="1618"/>
                    </a:lnTo>
                    <a:lnTo>
                      <a:pt x="306" y="1574"/>
                    </a:lnTo>
                    <a:lnTo>
                      <a:pt x="333" y="1531"/>
                    </a:lnTo>
                    <a:lnTo>
                      <a:pt x="356" y="1490"/>
                    </a:lnTo>
                    <a:lnTo>
                      <a:pt x="379" y="1449"/>
                    </a:lnTo>
                    <a:lnTo>
                      <a:pt x="400" y="1408"/>
                    </a:lnTo>
                    <a:lnTo>
                      <a:pt x="420" y="1368"/>
                    </a:lnTo>
                    <a:lnTo>
                      <a:pt x="438" y="1330"/>
                    </a:lnTo>
                    <a:lnTo>
                      <a:pt x="455" y="1292"/>
                    </a:lnTo>
                    <a:lnTo>
                      <a:pt x="471" y="1255"/>
                    </a:lnTo>
                    <a:lnTo>
                      <a:pt x="484" y="1218"/>
                    </a:lnTo>
                    <a:lnTo>
                      <a:pt x="498" y="1182"/>
                    </a:lnTo>
                    <a:lnTo>
                      <a:pt x="508" y="1146"/>
                    </a:lnTo>
                    <a:lnTo>
                      <a:pt x="519" y="1112"/>
                    </a:lnTo>
                    <a:lnTo>
                      <a:pt x="527" y="1078"/>
                    </a:lnTo>
                    <a:lnTo>
                      <a:pt x="535" y="1045"/>
                    </a:lnTo>
                    <a:lnTo>
                      <a:pt x="541" y="1012"/>
                    </a:lnTo>
                    <a:lnTo>
                      <a:pt x="545" y="980"/>
                    </a:lnTo>
                    <a:lnTo>
                      <a:pt x="549" y="948"/>
                    </a:lnTo>
                    <a:lnTo>
                      <a:pt x="552" y="918"/>
                    </a:lnTo>
                    <a:lnTo>
                      <a:pt x="553" y="888"/>
                    </a:lnTo>
                    <a:lnTo>
                      <a:pt x="553" y="859"/>
                    </a:lnTo>
                    <a:lnTo>
                      <a:pt x="552" y="829"/>
                    </a:lnTo>
                    <a:lnTo>
                      <a:pt x="549" y="800"/>
                    </a:lnTo>
                    <a:lnTo>
                      <a:pt x="547" y="773"/>
                    </a:lnTo>
                    <a:lnTo>
                      <a:pt x="675" y="1024"/>
                    </a:lnTo>
                    <a:lnTo>
                      <a:pt x="687" y="988"/>
                    </a:lnTo>
                    <a:lnTo>
                      <a:pt x="697" y="954"/>
                    </a:lnTo>
                    <a:lnTo>
                      <a:pt x="705" y="918"/>
                    </a:lnTo>
                    <a:lnTo>
                      <a:pt x="712" y="882"/>
                    </a:lnTo>
                    <a:lnTo>
                      <a:pt x="716" y="848"/>
                    </a:lnTo>
                    <a:lnTo>
                      <a:pt x="720" y="812"/>
                    </a:lnTo>
                    <a:lnTo>
                      <a:pt x="721" y="778"/>
                    </a:lnTo>
                    <a:lnTo>
                      <a:pt x="722" y="742"/>
                    </a:lnTo>
                    <a:lnTo>
                      <a:pt x="721" y="708"/>
                    </a:lnTo>
                    <a:lnTo>
                      <a:pt x="718" y="674"/>
                    </a:lnTo>
                    <a:lnTo>
                      <a:pt x="716" y="638"/>
                    </a:lnTo>
                    <a:lnTo>
                      <a:pt x="710" y="604"/>
                    </a:lnTo>
                    <a:lnTo>
                      <a:pt x="705" y="569"/>
                    </a:lnTo>
                    <a:lnTo>
                      <a:pt x="698" y="536"/>
                    </a:lnTo>
                    <a:lnTo>
                      <a:pt x="690" y="502"/>
                    </a:lnTo>
                    <a:lnTo>
                      <a:pt x="681" y="469"/>
                    </a:lnTo>
                    <a:lnTo>
                      <a:pt x="671" y="436"/>
                    </a:lnTo>
                    <a:lnTo>
                      <a:pt x="660" y="403"/>
                    </a:lnTo>
                    <a:lnTo>
                      <a:pt x="648" y="371"/>
                    </a:lnTo>
                    <a:lnTo>
                      <a:pt x="636" y="339"/>
                    </a:lnTo>
                    <a:lnTo>
                      <a:pt x="623" y="308"/>
                    </a:lnTo>
                    <a:lnTo>
                      <a:pt x="609" y="277"/>
                    </a:lnTo>
                    <a:lnTo>
                      <a:pt x="594" y="247"/>
                    </a:lnTo>
                    <a:lnTo>
                      <a:pt x="580" y="217"/>
                    </a:lnTo>
                    <a:lnTo>
                      <a:pt x="548" y="159"/>
                    </a:lnTo>
                    <a:lnTo>
                      <a:pt x="515" y="103"/>
                    </a:lnTo>
                    <a:lnTo>
                      <a:pt x="481" y="50"/>
                    </a:lnTo>
                    <a:lnTo>
                      <a:pt x="445" y="0"/>
                    </a:lnTo>
                    <a:lnTo>
                      <a:pt x="21" y="0"/>
                    </a:lnTo>
                    <a:lnTo>
                      <a:pt x="0" y="1994"/>
                    </a:lnTo>
                    <a:close/>
                  </a:path>
                </a:pathLst>
              </a:custGeom>
              <a:solidFill>
                <a:srgbClr val="0084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61" name="Group 132"/>
            <p:cNvGrpSpPr/>
            <p:nvPr/>
          </p:nvGrpSpPr>
          <p:grpSpPr bwMode="auto">
            <a:xfrm>
              <a:off x="0" y="0"/>
              <a:ext cx="1041400" cy="1177749"/>
              <a:chOff x="0" y="0"/>
              <a:chExt cx="1041400" cy="1177749"/>
            </a:xfrm>
          </p:grpSpPr>
          <p:sp>
            <p:nvSpPr>
              <p:cNvPr id="62" name="Freeform 10"/>
              <p:cNvSpPr/>
              <p:nvPr/>
            </p:nvSpPr>
            <p:spPr bwMode="auto">
              <a:xfrm>
                <a:off x="520700" y="0"/>
                <a:ext cx="336652" cy="1067759"/>
              </a:xfrm>
              <a:custGeom>
                <a:avLst/>
                <a:gdLst>
                  <a:gd name="T0" fmla="*/ 1230669 w 5096"/>
                  <a:gd name="T1" fmla="*/ 1039213 h 16159"/>
                  <a:gd name="T2" fmla="*/ 3626672 w 5096"/>
                  <a:gd name="T3" fmla="*/ 3309663 h 16159"/>
                  <a:gd name="T4" fmla="*/ 5909115 w 5096"/>
                  <a:gd name="T5" fmla="*/ 5837818 h 16159"/>
                  <a:gd name="T6" fmla="*/ 8073768 w 5096"/>
                  <a:gd name="T7" fmla="*/ 8636630 h 16159"/>
                  <a:gd name="T8" fmla="*/ 10103127 w 5096"/>
                  <a:gd name="T9" fmla="*/ 11688720 h 16159"/>
                  <a:gd name="T10" fmla="*/ 12010271 w 5096"/>
                  <a:gd name="T11" fmla="*/ 15007105 h 16159"/>
                  <a:gd name="T12" fmla="*/ 13777761 w 5096"/>
                  <a:gd name="T13" fmla="*/ 18587491 h 16159"/>
                  <a:gd name="T14" fmla="*/ 15396874 w 5096"/>
                  <a:gd name="T15" fmla="*/ 22429877 h 16159"/>
                  <a:gd name="T16" fmla="*/ 16858893 w 5096"/>
                  <a:gd name="T17" fmla="*/ 26525541 h 16159"/>
                  <a:gd name="T18" fmla="*/ 18163749 w 5096"/>
                  <a:gd name="T19" fmla="*/ 30887501 h 16159"/>
                  <a:gd name="T20" fmla="*/ 19298431 w 5096"/>
                  <a:gd name="T21" fmla="*/ 35507100 h 16159"/>
                  <a:gd name="T22" fmla="*/ 20262936 w 5096"/>
                  <a:gd name="T23" fmla="*/ 40392995 h 16159"/>
                  <a:gd name="T24" fmla="*/ 21039759 w 5096"/>
                  <a:gd name="T25" fmla="*/ 45532167 h 16159"/>
                  <a:gd name="T26" fmla="*/ 21633260 w 5096"/>
                  <a:gd name="T27" fmla="*/ 50933340 h 16159"/>
                  <a:gd name="T28" fmla="*/ 22030425 w 5096"/>
                  <a:gd name="T29" fmla="*/ 56592152 h 16159"/>
                  <a:gd name="T30" fmla="*/ 22222467 w 5096"/>
                  <a:gd name="T31" fmla="*/ 62517260 h 16159"/>
                  <a:gd name="T32" fmla="*/ 22183160 w 5096"/>
                  <a:gd name="T33" fmla="*/ 66001568 h 16159"/>
                  <a:gd name="T34" fmla="*/ 21733674 w 5096"/>
                  <a:gd name="T35" fmla="*/ 66774419 h 16159"/>
                  <a:gd name="T36" fmla="*/ 20895744 w 5096"/>
                  <a:gd name="T37" fmla="*/ 67464343 h 16159"/>
                  <a:gd name="T38" fmla="*/ 19721756 w 5096"/>
                  <a:gd name="T39" fmla="*/ 68062483 h 16159"/>
                  <a:gd name="T40" fmla="*/ 18268524 w 5096"/>
                  <a:gd name="T41" fmla="*/ 68582123 h 16159"/>
                  <a:gd name="T42" fmla="*/ 16592663 w 5096"/>
                  <a:gd name="T43" fmla="*/ 69027491 h 16159"/>
                  <a:gd name="T44" fmla="*/ 14755346 w 5096"/>
                  <a:gd name="T45" fmla="*/ 69402947 h 16159"/>
                  <a:gd name="T46" fmla="*/ 12817615 w 5096"/>
                  <a:gd name="T47" fmla="*/ 69708626 h 16159"/>
                  <a:gd name="T48" fmla="*/ 10823203 w 5096"/>
                  <a:gd name="T49" fmla="*/ 69957476 h 16159"/>
                  <a:gd name="T50" fmla="*/ 8833151 w 5096"/>
                  <a:gd name="T51" fmla="*/ 70158354 h 16159"/>
                  <a:gd name="T52" fmla="*/ 6908501 w 5096"/>
                  <a:gd name="T53" fmla="*/ 70306832 h 16159"/>
                  <a:gd name="T54" fmla="*/ 5101705 w 5096"/>
                  <a:gd name="T55" fmla="*/ 70420355 h 16159"/>
                  <a:gd name="T56" fmla="*/ 3473871 w 5096"/>
                  <a:gd name="T57" fmla="*/ 70494561 h 16159"/>
                  <a:gd name="T58" fmla="*/ 2086106 w 5096"/>
                  <a:gd name="T59" fmla="*/ 70538238 h 16159"/>
                  <a:gd name="T60" fmla="*/ 977586 w 5096"/>
                  <a:gd name="T61" fmla="*/ 70555683 h 16159"/>
                  <a:gd name="T62" fmla="*/ 226923 w 5096"/>
                  <a:gd name="T63" fmla="*/ 70555683 h 16159"/>
                  <a:gd name="T64" fmla="*/ 0 w 5096"/>
                  <a:gd name="T65" fmla="*/ 0 h 161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096" h="16159">
                    <a:moveTo>
                      <a:pt x="0" y="0"/>
                    </a:moveTo>
                    <a:lnTo>
                      <a:pt x="282" y="238"/>
                    </a:lnTo>
                    <a:lnTo>
                      <a:pt x="559" y="490"/>
                    </a:lnTo>
                    <a:lnTo>
                      <a:pt x="831" y="758"/>
                    </a:lnTo>
                    <a:lnTo>
                      <a:pt x="1096" y="1040"/>
                    </a:lnTo>
                    <a:lnTo>
                      <a:pt x="1354" y="1337"/>
                    </a:lnTo>
                    <a:lnTo>
                      <a:pt x="1605" y="1650"/>
                    </a:lnTo>
                    <a:lnTo>
                      <a:pt x="1850" y="1978"/>
                    </a:lnTo>
                    <a:lnTo>
                      <a:pt x="2086" y="2320"/>
                    </a:lnTo>
                    <a:lnTo>
                      <a:pt x="2315" y="2677"/>
                    </a:lnTo>
                    <a:lnTo>
                      <a:pt x="2538" y="3050"/>
                    </a:lnTo>
                    <a:lnTo>
                      <a:pt x="2752" y="3437"/>
                    </a:lnTo>
                    <a:lnTo>
                      <a:pt x="2959" y="3839"/>
                    </a:lnTo>
                    <a:lnTo>
                      <a:pt x="3157" y="4257"/>
                    </a:lnTo>
                    <a:lnTo>
                      <a:pt x="3347" y="4690"/>
                    </a:lnTo>
                    <a:lnTo>
                      <a:pt x="3528" y="5137"/>
                    </a:lnTo>
                    <a:lnTo>
                      <a:pt x="3700" y="5598"/>
                    </a:lnTo>
                    <a:lnTo>
                      <a:pt x="3863" y="6075"/>
                    </a:lnTo>
                    <a:lnTo>
                      <a:pt x="4017" y="6567"/>
                    </a:lnTo>
                    <a:lnTo>
                      <a:pt x="4162" y="7074"/>
                    </a:lnTo>
                    <a:lnTo>
                      <a:pt x="4297" y="7596"/>
                    </a:lnTo>
                    <a:lnTo>
                      <a:pt x="4422" y="8132"/>
                    </a:lnTo>
                    <a:lnTo>
                      <a:pt x="4538" y="8684"/>
                    </a:lnTo>
                    <a:lnTo>
                      <a:pt x="4643" y="9251"/>
                    </a:lnTo>
                    <a:lnTo>
                      <a:pt x="4738" y="9832"/>
                    </a:lnTo>
                    <a:lnTo>
                      <a:pt x="4821" y="10428"/>
                    </a:lnTo>
                    <a:lnTo>
                      <a:pt x="4895" y="11040"/>
                    </a:lnTo>
                    <a:lnTo>
                      <a:pt x="4957" y="11665"/>
                    </a:lnTo>
                    <a:lnTo>
                      <a:pt x="5008" y="12306"/>
                    </a:lnTo>
                    <a:lnTo>
                      <a:pt x="5048" y="12961"/>
                    </a:lnTo>
                    <a:lnTo>
                      <a:pt x="5076" y="13632"/>
                    </a:lnTo>
                    <a:lnTo>
                      <a:pt x="5092" y="14318"/>
                    </a:lnTo>
                    <a:lnTo>
                      <a:pt x="5096" y="15019"/>
                    </a:lnTo>
                    <a:lnTo>
                      <a:pt x="5083" y="15116"/>
                    </a:lnTo>
                    <a:lnTo>
                      <a:pt x="5044" y="15207"/>
                    </a:lnTo>
                    <a:lnTo>
                      <a:pt x="4980" y="15293"/>
                    </a:lnTo>
                    <a:lnTo>
                      <a:pt x="4894" y="15375"/>
                    </a:lnTo>
                    <a:lnTo>
                      <a:pt x="4788" y="15451"/>
                    </a:lnTo>
                    <a:lnTo>
                      <a:pt x="4662" y="15523"/>
                    </a:lnTo>
                    <a:lnTo>
                      <a:pt x="4519" y="15588"/>
                    </a:lnTo>
                    <a:lnTo>
                      <a:pt x="4359" y="15650"/>
                    </a:lnTo>
                    <a:lnTo>
                      <a:pt x="4186" y="15707"/>
                    </a:lnTo>
                    <a:lnTo>
                      <a:pt x="4000" y="15759"/>
                    </a:lnTo>
                    <a:lnTo>
                      <a:pt x="3802" y="15809"/>
                    </a:lnTo>
                    <a:lnTo>
                      <a:pt x="3596" y="15853"/>
                    </a:lnTo>
                    <a:lnTo>
                      <a:pt x="3381" y="15895"/>
                    </a:lnTo>
                    <a:lnTo>
                      <a:pt x="3161" y="15931"/>
                    </a:lnTo>
                    <a:lnTo>
                      <a:pt x="2937" y="15965"/>
                    </a:lnTo>
                    <a:lnTo>
                      <a:pt x="2709" y="15995"/>
                    </a:lnTo>
                    <a:lnTo>
                      <a:pt x="2480" y="16022"/>
                    </a:lnTo>
                    <a:lnTo>
                      <a:pt x="2251" y="16047"/>
                    </a:lnTo>
                    <a:lnTo>
                      <a:pt x="2024" y="16068"/>
                    </a:lnTo>
                    <a:lnTo>
                      <a:pt x="1800" y="16087"/>
                    </a:lnTo>
                    <a:lnTo>
                      <a:pt x="1583" y="16102"/>
                    </a:lnTo>
                    <a:lnTo>
                      <a:pt x="1371" y="16116"/>
                    </a:lnTo>
                    <a:lnTo>
                      <a:pt x="1169" y="16128"/>
                    </a:lnTo>
                    <a:lnTo>
                      <a:pt x="977" y="16137"/>
                    </a:lnTo>
                    <a:lnTo>
                      <a:pt x="796" y="16145"/>
                    </a:lnTo>
                    <a:lnTo>
                      <a:pt x="630" y="16150"/>
                    </a:lnTo>
                    <a:lnTo>
                      <a:pt x="478" y="16155"/>
                    </a:lnTo>
                    <a:lnTo>
                      <a:pt x="341" y="16157"/>
                    </a:lnTo>
                    <a:lnTo>
                      <a:pt x="224" y="16159"/>
                    </a:lnTo>
                    <a:lnTo>
                      <a:pt x="127" y="16159"/>
                    </a:lnTo>
                    <a:lnTo>
                      <a:pt x="52" y="16159"/>
                    </a:lnTo>
                    <a:lnTo>
                      <a:pt x="0" y="1615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11"/>
              <p:cNvSpPr/>
              <p:nvPr/>
            </p:nvSpPr>
            <p:spPr bwMode="auto">
              <a:xfrm>
                <a:off x="184048" y="0"/>
                <a:ext cx="336652" cy="1067759"/>
              </a:xfrm>
              <a:custGeom>
                <a:avLst/>
                <a:gdLst>
                  <a:gd name="T0" fmla="*/ 20992742 w 5098"/>
                  <a:gd name="T1" fmla="*/ 1039213 h 16159"/>
                  <a:gd name="T2" fmla="*/ 18598669 w 5098"/>
                  <a:gd name="T3" fmla="*/ 3309663 h 16159"/>
                  <a:gd name="T4" fmla="*/ 16317981 w 5098"/>
                  <a:gd name="T5" fmla="*/ 5837818 h 16159"/>
                  <a:gd name="T6" fmla="*/ 14155035 w 5098"/>
                  <a:gd name="T7" fmla="*/ 8636630 h 16159"/>
                  <a:gd name="T8" fmla="*/ 12127264 w 5098"/>
                  <a:gd name="T9" fmla="*/ 11688720 h 16159"/>
                  <a:gd name="T10" fmla="*/ 10221661 w 5098"/>
                  <a:gd name="T11" fmla="*/ 15007105 h 16159"/>
                  <a:gd name="T12" fmla="*/ 8455525 w 5098"/>
                  <a:gd name="T13" fmla="*/ 18587491 h 16159"/>
                  <a:gd name="T14" fmla="*/ 6837707 w 5098"/>
                  <a:gd name="T15" fmla="*/ 22429877 h 16159"/>
                  <a:gd name="T16" fmla="*/ 5376857 w 5098"/>
                  <a:gd name="T17" fmla="*/ 26525541 h 16159"/>
                  <a:gd name="T18" fmla="*/ 4072974 w 5098"/>
                  <a:gd name="T19" fmla="*/ 30887501 h 16159"/>
                  <a:gd name="T20" fmla="*/ 2939134 w 5098"/>
                  <a:gd name="T21" fmla="*/ 35507100 h 16159"/>
                  <a:gd name="T22" fmla="*/ 1975404 w 5098"/>
                  <a:gd name="T23" fmla="*/ 40392995 h 16159"/>
                  <a:gd name="T24" fmla="*/ 1199215 w 5098"/>
                  <a:gd name="T25" fmla="*/ 45532167 h 16159"/>
                  <a:gd name="T26" fmla="*/ 606145 w 5098"/>
                  <a:gd name="T27" fmla="*/ 50933340 h 16159"/>
                  <a:gd name="T28" fmla="*/ 209334 w 5098"/>
                  <a:gd name="T29" fmla="*/ 56592152 h 16159"/>
                  <a:gd name="T30" fmla="*/ 17434 w 5098"/>
                  <a:gd name="T31" fmla="*/ 62517260 h 16159"/>
                  <a:gd name="T32" fmla="*/ 56659 w 5098"/>
                  <a:gd name="T33" fmla="*/ 66001568 h 16159"/>
                  <a:gd name="T34" fmla="*/ 505836 w 5098"/>
                  <a:gd name="T35" fmla="*/ 66774419 h 16159"/>
                  <a:gd name="T36" fmla="*/ 1343108 w 5098"/>
                  <a:gd name="T37" fmla="*/ 67464343 h 16159"/>
                  <a:gd name="T38" fmla="*/ 2516173 w 5098"/>
                  <a:gd name="T39" fmla="*/ 68062483 h 16159"/>
                  <a:gd name="T40" fmla="*/ 3968307 w 5098"/>
                  <a:gd name="T41" fmla="*/ 68582123 h 16159"/>
                  <a:gd name="T42" fmla="*/ 5642850 w 5098"/>
                  <a:gd name="T43" fmla="*/ 69027491 h 16159"/>
                  <a:gd name="T44" fmla="*/ 7478720 w 5098"/>
                  <a:gd name="T45" fmla="*/ 69402947 h 16159"/>
                  <a:gd name="T46" fmla="*/ 9414898 w 5098"/>
                  <a:gd name="T47" fmla="*/ 69708626 h 16159"/>
                  <a:gd name="T48" fmla="*/ 11407735 w 5098"/>
                  <a:gd name="T49" fmla="*/ 69957476 h 16159"/>
                  <a:gd name="T50" fmla="*/ 13396280 w 5098"/>
                  <a:gd name="T51" fmla="*/ 70158354 h 16159"/>
                  <a:gd name="T52" fmla="*/ 15319383 w 5098"/>
                  <a:gd name="T53" fmla="*/ 70306832 h 16159"/>
                  <a:gd name="T54" fmla="*/ 17124744 w 5098"/>
                  <a:gd name="T55" fmla="*/ 70420355 h 16159"/>
                  <a:gd name="T56" fmla="*/ 18751279 w 5098"/>
                  <a:gd name="T57" fmla="*/ 70494561 h 16159"/>
                  <a:gd name="T58" fmla="*/ 20138037 w 5098"/>
                  <a:gd name="T59" fmla="*/ 70538238 h 16159"/>
                  <a:gd name="T60" fmla="*/ 21245660 w 5098"/>
                  <a:gd name="T61" fmla="*/ 70555683 h 16159"/>
                  <a:gd name="T62" fmla="*/ 21995698 w 5098"/>
                  <a:gd name="T63" fmla="*/ 70555683 h 16159"/>
                  <a:gd name="T64" fmla="*/ 22231183 w 5098"/>
                  <a:gd name="T65" fmla="*/ 0 h 161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098" h="16159">
                    <a:moveTo>
                      <a:pt x="5098" y="0"/>
                    </a:moveTo>
                    <a:lnTo>
                      <a:pt x="4814" y="238"/>
                    </a:lnTo>
                    <a:lnTo>
                      <a:pt x="4537" y="490"/>
                    </a:lnTo>
                    <a:lnTo>
                      <a:pt x="4265" y="758"/>
                    </a:lnTo>
                    <a:lnTo>
                      <a:pt x="4000" y="1040"/>
                    </a:lnTo>
                    <a:lnTo>
                      <a:pt x="3742" y="1337"/>
                    </a:lnTo>
                    <a:lnTo>
                      <a:pt x="3491" y="1650"/>
                    </a:lnTo>
                    <a:lnTo>
                      <a:pt x="3246" y="1978"/>
                    </a:lnTo>
                    <a:lnTo>
                      <a:pt x="3010" y="2320"/>
                    </a:lnTo>
                    <a:lnTo>
                      <a:pt x="2781" y="2677"/>
                    </a:lnTo>
                    <a:lnTo>
                      <a:pt x="2558" y="3050"/>
                    </a:lnTo>
                    <a:lnTo>
                      <a:pt x="2344" y="3437"/>
                    </a:lnTo>
                    <a:lnTo>
                      <a:pt x="2137" y="3839"/>
                    </a:lnTo>
                    <a:lnTo>
                      <a:pt x="1939" y="4257"/>
                    </a:lnTo>
                    <a:lnTo>
                      <a:pt x="1749" y="4690"/>
                    </a:lnTo>
                    <a:lnTo>
                      <a:pt x="1568" y="5137"/>
                    </a:lnTo>
                    <a:lnTo>
                      <a:pt x="1396" y="5598"/>
                    </a:lnTo>
                    <a:lnTo>
                      <a:pt x="1233" y="6075"/>
                    </a:lnTo>
                    <a:lnTo>
                      <a:pt x="1079" y="6567"/>
                    </a:lnTo>
                    <a:lnTo>
                      <a:pt x="934" y="7074"/>
                    </a:lnTo>
                    <a:lnTo>
                      <a:pt x="799" y="7596"/>
                    </a:lnTo>
                    <a:lnTo>
                      <a:pt x="674" y="8132"/>
                    </a:lnTo>
                    <a:lnTo>
                      <a:pt x="558" y="8684"/>
                    </a:lnTo>
                    <a:lnTo>
                      <a:pt x="453" y="9251"/>
                    </a:lnTo>
                    <a:lnTo>
                      <a:pt x="358" y="9832"/>
                    </a:lnTo>
                    <a:lnTo>
                      <a:pt x="275" y="10428"/>
                    </a:lnTo>
                    <a:lnTo>
                      <a:pt x="201" y="11040"/>
                    </a:lnTo>
                    <a:lnTo>
                      <a:pt x="139" y="11665"/>
                    </a:lnTo>
                    <a:lnTo>
                      <a:pt x="88" y="12306"/>
                    </a:lnTo>
                    <a:lnTo>
                      <a:pt x="48" y="12961"/>
                    </a:lnTo>
                    <a:lnTo>
                      <a:pt x="20" y="13632"/>
                    </a:lnTo>
                    <a:lnTo>
                      <a:pt x="4" y="14318"/>
                    </a:lnTo>
                    <a:lnTo>
                      <a:pt x="0" y="15019"/>
                    </a:lnTo>
                    <a:lnTo>
                      <a:pt x="13" y="15116"/>
                    </a:lnTo>
                    <a:lnTo>
                      <a:pt x="52" y="15207"/>
                    </a:lnTo>
                    <a:lnTo>
                      <a:pt x="116" y="15293"/>
                    </a:lnTo>
                    <a:lnTo>
                      <a:pt x="202" y="15375"/>
                    </a:lnTo>
                    <a:lnTo>
                      <a:pt x="308" y="15451"/>
                    </a:lnTo>
                    <a:lnTo>
                      <a:pt x="434" y="15523"/>
                    </a:lnTo>
                    <a:lnTo>
                      <a:pt x="577" y="15588"/>
                    </a:lnTo>
                    <a:lnTo>
                      <a:pt x="737" y="15650"/>
                    </a:lnTo>
                    <a:lnTo>
                      <a:pt x="910" y="15707"/>
                    </a:lnTo>
                    <a:lnTo>
                      <a:pt x="1096" y="15759"/>
                    </a:lnTo>
                    <a:lnTo>
                      <a:pt x="1294" y="15809"/>
                    </a:lnTo>
                    <a:lnTo>
                      <a:pt x="1500" y="15853"/>
                    </a:lnTo>
                    <a:lnTo>
                      <a:pt x="1715" y="15895"/>
                    </a:lnTo>
                    <a:lnTo>
                      <a:pt x="1935" y="15931"/>
                    </a:lnTo>
                    <a:lnTo>
                      <a:pt x="2159" y="15965"/>
                    </a:lnTo>
                    <a:lnTo>
                      <a:pt x="2387" y="15995"/>
                    </a:lnTo>
                    <a:lnTo>
                      <a:pt x="2616" y="16022"/>
                    </a:lnTo>
                    <a:lnTo>
                      <a:pt x="2845" y="16047"/>
                    </a:lnTo>
                    <a:lnTo>
                      <a:pt x="3072" y="16068"/>
                    </a:lnTo>
                    <a:lnTo>
                      <a:pt x="3296" y="16087"/>
                    </a:lnTo>
                    <a:lnTo>
                      <a:pt x="3513" y="16102"/>
                    </a:lnTo>
                    <a:lnTo>
                      <a:pt x="3725" y="16116"/>
                    </a:lnTo>
                    <a:lnTo>
                      <a:pt x="3927" y="16128"/>
                    </a:lnTo>
                    <a:lnTo>
                      <a:pt x="4119" y="16137"/>
                    </a:lnTo>
                    <a:lnTo>
                      <a:pt x="4300" y="16145"/>
                    </a:lnTo>
                    <a:lnTo>
                      <a:pt x="4466" y="16150"/>
                    </a:lnTo>
                    <a:lnTo>
                      <a:pt x="4618" y="16155"/>
                    </a:lnTo>
                    <a:lnTo>
                      <a:pt x="4755" y="16157"/>
                    </a:lnTo>
                    <a:lnTo>
                      <a:pt x="4872" y="16159"/>
                    </a:lnTo>
                    <a:lnTo>
                      <a:pt x="4969" y="16159"/>
                    </a:lnTo>
                    <a:lnTo>
                      <a:pt x="5044" y="16159"/>
                    </a:lnTo>
                    <a:lnTo>
                      <a:pt x="5098" y="16158"/>
                    </a:lnTo>
                    <a:lnTo>
                      <a:pt x="5098" y="0"/>
                    </a:ln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5"/>
              <p:cNvSpPr/>
              <p:nvPr/>
            </p:nvSpPr>
            <p:spPr bwMode="auto">
              <a:xfrm>
                <a:off x="332027" y="195609"/>
                <a:ext cx="377346" cy="78614"/>
              </a:xfrm>
              <a:custGeom>
                <a:avLst/>
                <a:gdLst>
                  <a:gd name="T0" fmla="*/ 24230447 w 5714"/>
                  <a:gd name="T1" fmla="*/ 3209741 h 1188"/>
                  <a:gd name="T2" fmla="*/ 23170656 w 5714"/>
                  <a:gd name="T3" fmla="*/ 3573165 h 1188"/>
                  <a:gd name="T4" fmla="*/ 22084779 w 5714"/>
                  <a:gd name="T5" fmla="*/ 3901650 h 1188"/>
                  <a:gd name="T6" fmla="*/ 20963968 w 5714"/>
                  <a:gd name="T7" fmla="*/ 4199364 h 1188"/>
                  <a:gd name="T8" fmla="*/ 19821363 w 5714"/>
                  <a:gd name="T9" fmla="*/ 4457771 h 1188"/>
                  <a:gd name="T10" fmla="*/ 18643825 w 5714"/>
                  <a:gd name="T11" fmla="*/ 4676673 h 1188"/>
                  <a:gd name="T12" fmla="*/ 17453210 w 5714"/>
                  <a:gd name="T13" fmla="*/ 4865002 h 1188"/>
                  <a:gd name="T14" fmla="*/ 16232152 w 5714"/>
                  <a:gd name="T15" fmla="*/ 5009459 h 1188"/>
                  <a:gd name="T16" fmla="*/ 14989234 w 5714"/>
                  <a:gd name="T17" fmla="*/ 5114608 h 1188"/>
                  <a:gd name="T18" fmla="*/ 13733175 w 5714"/>
                  <a:gd name="T19" fmla="*/ 5180252 h 1188"/>
                  <a:gd name="T20" fmla="*/ 12464107 w 5714"/>
                  <a:gd name="T21" fmla="*/ 5202156 h 1188"/>
                  <a:gd name="T22" fmla="*/ 11186321 w 5714"/>
                  <a:gd name="T23" fmla="*/ 5180252 h 1188"/>
                  <a:gd name="T24" fmla="*/ 9930262 w 5714"/>
                  <a:gd name="T25" fmla="*/ 5114608 h 1188"/>
                  <a:gd name="T26" fmla="*/ 8687345 w 5714"/>
                  <a:gd name="T27" fmla="*/ 5009459 h 1188"/>
                  <a:gd name="T28" fmla="*/ 7466287 w 5714"/>
                  <a:gd name="T29" fmla="*/ 4865002 h 1188"/>
                  <a:gd name="T30" fmla="*/ 6275672 w 5714"/>
                  <a:gd name="T31" fmla="*/ 4676673 h 1188"/>
                  <a:gd name="T32" fmla="*/ 5098133 w 5714"/>
                  <a:gd name="T33" fmla="*/ 4457771 h 1188"/>
                  <a:gd name="T34" fmla="*/ 3955529 w 5714"/>
                  <a:gd name="T35" fmla="*/ 4199364 h 1188"/>
                  <a:gd name="T36" fmla="*/ 2834718 w 5714"/>
                  <a:gd name="T37" fmla="*/ 3901650 h 1188"/>
                  <a:gd name="T38" fmla="*/ 1748841 w 5714"/>
                  <a:gd name="T39" fmla="*/ 3573165 h 1188"/>
                  <a:gd name="T40" fmla="*/ 689049 w 5714"/>
                  <a:gd name="T41" fmla="*/ 3209741 h 1188"/>
                  <a:gd name="T42" fmla="*/ 200626 w 5714"/>
                  <a:gd name="T43" fmla="*/ 2570440 h 1188"/>
                  <a:gd name="T44" fmla="*/ 793721 w 5714"/>
                  <a:gd name="T45" fmla="*/ 1449396 h 1188"/>
                  <a:gd name="T46" fmla="*/ 1404316 w 5714"/>
                  <a:gd name="T47" fmla="*/ 359057 h 1188"/>
                  <a:gd name="T48" fmla="*/ 2224189 w 5714"/>
                  <a:gd name="T49" fmla="*/ 197064 h 1188"/>
                  <a:gd name="T50" fmla="*/ 3166167 w 5714"/>
                  <a:gd name="T51" fmla="*/ 464140 h 1188"/>
                  <a:gd name="T52" fmla="*/ 4130004 w 5714"/>
                  <a:gd name="T53" fmla="*/ 713746 h 1188"/>
                  <a:gd name="T54" fmla="*/ 5115634 w 5714"/>
                  <a:gd name="T55" fmla="*/ 928347 h 1188"/>
                  <a:gd name="T56" fmla="*/ 6114273 w 5714"/>
                  <a:gd name="T57" fmla="*/ 1125411 h 1188"/>
                  <a:gd name="T58" fmla="*/ 7130479 w 5714"/>
                  <a:gd name="T59" fmla="*/ 1287404 h 1188"/>
                  <a:gd name="T60" fmla="*/ 8168412 w 5714"/>
                  <a:gd name="T61" fmla="*/ 1423125 h 1188"/>
                  <a:gd name="T62" fmla="*/ 9223779 w 5714"/>
                  <a:gd name="T63" fmla="*/ 1532642 h 1188"/>
                  <a:gd name="T64" fmla="*/ 10287929 w 5714"/>
                  <a:gd name="T65" fmla="*/ 1611455 h 1188"/>
                  <a:gd name="T66" fmla="*/ 11365088 w 5714"/>
                  <a:gd name="T67" fmla="*/ 1659629 h 1188"/>
                  <a:gd name="T68" fmla="*/ 12464107 w 5714"/>
                  <a:gd name="T69" fmla="*/ 1672731 h 1188"/>
                  <a:gd name="T70" fmla="*/ 13554408 w 5714"/>
                  <a:gd name="T71" fmla="*/ 1659629 h 1188"/>
                  <a:gd name="T72" fmla="*/ 14631568 w 5714"/>
                  <a:gd name="T73" fmla="*/ 1611455 h 1188"/>
                  <a:gd name="T74" fmla="*/ 15695718 w 5714"/>
                  <a:gd name="T75" fmla="*/ 1532642 h 1188"/>
                  <a:gd name="T76" fmla="*/ 16751085 w 5714"/>
                  <a:gd name="T77" fmla="*/ 1423125 h 1188"/>
                  <a:gd name="T78" fmla="*/ 17789018 w 5714"/>
                  <a:gd name="T79" fmla="*/ 1287404 h 1188"/>
                  <a:gd name="T80" fmla="*/ 18805223 w 5714"/>
                  <a:gd name="T81" fmla="*/ 1125411 h 1188"/>
                  <a:gd name="T82" fmla="*/ 19803863 w 5714"/>
                  <a:gd name="T83" fmla="*/ 928347 h 1188"/>
                  <a:gd name="T84" fmla="*/ 20789493 w 5714"/>
                  <a:gd name="T85" fmla="*/ 709379 h 1188"/>
                  <a:gd name="T86" fmla="*/ 21753330 w 5714"/>
                  <a:gd name="T87" fmla="*/ 464140 h 1188"/>
                  <a:gd name="T88" fmla="*/ 22695308 w 5714"/>
                  <a:gd name="T89" fmla="*/ 197064 h 1188"/>
                  <a:gd name="T90" fmla="*/ 23515180 w 5714"/>
                  <a:gd name="T91" fmla="*/ 359057 h 1188"/>
                  <a:gd name="T92" fmla="*/ 24125776 w 5714"/>
                  <a:gd name="T93" fmla="*/ 1449396 h 1188"/>
                  <a:gd name="T94" fmla="*/ 24718871 w 5714"/>
                  <a:gd name="T95" fmla="*/ 2570440 h 118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5714" h="1188">
                    <a:moveTo>
                      <a:pt x="5714" y="673"/>
                    </a:moveTo>
                    <a:lnTo>
                      <a:pt x="5635" y="703"/>
                    </a:lnTo>
                    <a:lnTo>
                      <a:pt x="5556" y="733"/>
                    </a:lnTo>
                    <a:lnTo>
                      <a:pt x="5476" y="761"/>
                    </a:lnTo>
                    <a:lnTo>
                      <a:pt x="5395" y="789"/>
                    </a:lnTo>
                    <a:lnTo>
                      <a:pt x="5313" y="816"/>
                    </a:lnTo>
                    <a:lnTo>
                      <a:pt x="5230" y="841"/>
                    </a:lnTo>
                    <a:lnTo>
                      <a:pt x="5148" y="867"/>
                    </a:lnTo>
                    <a:lnTo>
                      <a:pt x="5064" y="891"/>
                    </a:lnTo>
                    <a:lnTo>
                      <a:pt x="4979" y="914"/>
                    </a:lnTo>
                    <a:lnTo>
                      <a:pt x="4893" y="936"/>
                    </a:lnTo>
                    <a:lnTo>
                      <a:pt x="4807" y="959"/>
                    </a:lnTo>
                    <a:lnTo>
                      <a:pt x="4720" y="979"/>
                    </a:lnTo>
                    <a:lnTo>
                      <a:pt x="4633" y="999"/>
                    </a:lnTo>
                    <a:lnTo>
                      <a:pt x="4545" y="1018"/>
                    </a:lnTo>
                    <a:lnTo>
                      <a:pt x="4455" y="1036"/>
                    </a:lnTo>
                    <a:lnTo>
                      <a:pt x="4366" y="1053"/>
                    </a:lnTo>
                    <a:lnTo>
                      <a:pt x="4275" y="1068"/>
                    </a:lnTo>
                    <a:lnTo>
                      <a:pt x="4185" y="1084"/>
                    </a:lnTo>
                    <a:lnTo>
                      <a:pt x="4093" y="1097"/>
                    </a:lnTo>
                    <a:lnTo>
                      <a:pt x="4002" y="1111"/>
                    </a:lnTo>
                    <a:lnTo>
                      <a:pt x="3909" y="1123"/>
                    </a:lnTo>
                    <a:lnTo>
                      <a:pt x="3816" y="1134"/>
                    </a:lnTo>
                    <a:lnTo>
                      <a:pt x="3722" y="1144"/>
                    </a:lnTo>
                    <a:lnTo>
                      <a:pt x="3627" y="1153"/>
                    </a:lnTo>
                    <a:lnTo>
                      <a:pt x="3533" y="1161"/>
                    </a:lnTo>
                    <a:lnTo>
                      <a:pt x="3437" y="1168"/>
                    </a:lnTo>
                    <a:lnTo>
                      <a:pt x="3342" y="1174"/>
                    </a:lnTo>
                    <a:lnTo>
                      <a:pt x="3246" y="1179"/>
                    </a:lnTo>
                    <a:lnTo>
                      <a:pt x="3149" y="1183"/>
                    </a:lnTo>
                    <a:lnTo>
                      <a:pt x="3052" y="1186"/>
                    </a:lnTo>
                    <a:lnTo>
                      <a:pt x="2955" y="1187"/>
                    </a:lnTo>
                    <a:lnTo>
                      <a:pt x="2858" y="1188"/>
                    </a:lnTo>
                    <a:lnTo>
                      <a:pt x="2759" y="1187"/>
                    </a:lnTo>
                    <a:lnTo>
                      <a:pt x="2662" y="1186"/>
                    </a:lnTo>
                    <a:lnTo>
                      <a:pt x="2565" y="1183"/>
                    </a:lnTo>
                    <a:lnTo>
                      <a:pt x="2468" y="1179"/>
                    </a:lnTo>
                    <a:lnTo>
                      <a:pt x="2372" y="1174"/>
                    </a:lnTo>
                    <a:lnTo>
                      <a:pt x="2277" y="1168"/>
                    </a:lnTo>
                    <a:lnTo>
                      <a:pt x="2181" y="1161"/>
                    </a:lnTo>
                    <a:lnTo>
                      <a:pt x="2087" y="1153"/>
                    </a:lnTo>
                    <a:lnTo>
                      <a:pt x="1992" y="1144"/>
                    </a:lnTo>
                    <a:lnTo>
                      <a:pt x="1898" y="1134"/>
                    </a:lnTo>
                    <a:lnTo>
                      <a:pt x="1805" y="1123"/>
                    </a:lnTo>
                    <a:lnTo>
                      <a:pt x="1712" y="1111"/>
                    </a:lnTo>
                    <a:lnTo>
                      <a:pt x="1621" y="1097"/>
                    </a:lnTo>
                    <a:lnTo>
                      <a:pt x="1529" y="1084"/>
                    </a:lnTo>
                    <a:lnTo>
                      <a:pt x="1439" y="1068"/>
                    </a:lnTo>
                    <a:lnTo>
                      <a:pt x="1348" y="1053"/>
                    </a:lnTo>
                    <a:lnTo>
                      <a:pt x="1259" y="1036"/>
                    </a:lnTo>
                    <a:lnTo>
                      <a:pt x="1169" y="1018"/>
                    </a:lnTo>
                    <a:lnTo>
                      <a:pt x="1081" y="999"/>
                    </a:lnTo>
                    <a:lnTo>
                      <a:pt x="994" y="979"/>
                    </a:lnTo>
                    <a:lnTo>
                      <a:pt x="907" y="959"/>
                    </a:lnTo>
                    <a:lnTo>
                      <a:pt x="821" y="936"/>
                    </a:lnTo>
                    <a:lnTo>
                      <a:pt x="735" y="914"/>
                    </a:lnTo>
                    <a:lnTo>
                      <a:pt x="650" y="891"/>
                    </a:lnTo>
                    <a:lnTo>
                      <a:pt x="566" y="867"/>
                    </a:lnTo>
                    <a:lnTo>
                      <a:pt x="484" y="841"/>
                    </a:lnTo>
                    <a:lnTo>
                      <a:pt x="401" y="816"/>
                    </a:lnTo>
                    <a:lnTo>
                      <a:pt x="319" y="789"/>
                    </a:lnTo>
                    <a:lnTo>
                      <a:pt x="238" y="761"/>
                    </a:lnTo>
                    <a:lnTo>
                      <a:pt x="158" y="733"/>
                    </a:lnTo>
                    <a:lnTo>
                      <a:pt x="79" y="703"/>
                    </a:lnTo>
                    <a:lnTo>
                      <a:pt x="0" y="673"/>
                    </a:lnTo>
                    <a:lnTo>
                      <a:pt x="46" y="587"/>
                    </a:lnTo>
                    <a:lnTo>
                      <a:pt x="90" y="501"/>
                    </a:lnTo>
                    <a:lnTo>
                      <a:pt x="136" y="416"/>
                    </a:lnTo>
                    <a:lnTo>
                      <a:pt x="182" y="331"/>
                    </a:lnTo>
                    <a:lnTo>
                      <a:pt x="228" y="247"/>
                    </a:lnTo>
                    <a:lnTo>
                      <a:pt x="275" y="164"/>
                    </a:lnTo>
                    <a:lnTo>
                      <a:pt x="322" y="82"/>
                    </a:lnTo>
                    <a:lnTo>
                      <a:pt x="370" y="0"/>
                    </a:lnTo>
                    <a:lnTo>
                      <a:pt x="440" y="22"/>
                    </a:lnTo>
                    <a:lnTo>
                      <a:pt x="510" y="45"/>
                    </a:lnTo>
                    <a:lnTo>
                      <a:pt x="582" y="66"/>
                    </a:lnTo>
                    <a:lnTo>
                      <a:pt x="654" y="86"/>
                    </a:lnTo>
                    <a:lnTo>
                      <a:pt x="726" y="106"/>
                    </a:lnTo>
                    <a:lnTo>
                      <a:pt x="800" y="126"/>
                    </a:lnTo>
                    <a:lnTo>
                      <a:pt x="873" y="144"/>
                    </a:lnTo>
                    <a:lnTo>
                      <a:pt x="947" y="163"/>
                    </a:lnTo>
                    <a:lnTo>
                      <a:pt x="1022" y="180"/>
                    </a:lnTo>
                    <a:lnTo>
                      <a:pt x="1097" y="197"/>
                    </a:lnTo>
                    <a:lnTo>
                      <a:pt x="1173" y="212"/>
                    </a:lnTo>
                    <a:lnTo>
                      <a:pt x="1249" y="228"/>
                    </a:lnTo>
                    <a:lnTo>
                      <a:pt x="1325" y="243"/>
                    </a:lnTo>
                    <a:lnTo>
                      <a:pt x="1402" y="257"/>
                    </a:lnTo>
                    <a:lnTo>
                      <a:pt x="1480" y="271"/>
                    </a:lnTo>
                    <a:lnTo>
                      <a:pt x="1557" y="283"/>
                    </a:lnTo>
                    <a:lnTo>
                      <a:pt x="1635" y="294"/>
                    </a:lnTo>
                    <a:lnTo>
                      <a:pt x="1715" y="305"/>
                    </a:lnTo>
                    <a:lnTo>
                      <a:pt x="1794" y="316"/>
                    </a:lnTo>
                    <a:lnTo>
                      <a:pt x="1873" y="325"/>
                    </a:lnTo>
                    <a:lnTo>
                      <a:pt x="1954" y="334"/>
                    </a:lnTo>
                    <a:lnTo>
                      <a:pt x="2034" y="343"/>
                    </a:lnTo>
                    <a:lnTo>
                      <a:pt x="2115" y="350"/>
                    </a:lnTo>
                    <a:lnTo>
                      <a:pt x="2195" y="357"/>
                    </a:lnTo>
                    <a:lnTo>
                      <a:pt x="2277" y="363"/>
                    </a:lnTo>
                    <a:lnTo>
                      <a:pt x="2359" y="368"/>
                    </a:lnTo>
                    <a:lnTo>
                      <a:pt x="2441" y="372"/>
                    </a:lnTo>
                    <a:lnTo>
                      <a:pt x="2524" y="376"/>
                    </a:lnTo>
                    <a:lnTo>
                      <a:pt x="2606" y="379"/>
                    </a:lnTo>
                    <a:lnTo>
                      <a:pt x="2690" y="380"/>
                    </a:lnTo>
                    <a:lnTo>
                      <a:pt x="2774" y="382"/>
                    </a:lnTo>
                    <a:lnTo>
                      <a:pt x="2858" y="382"/>
                    </a:lnTo>
                    <a:lnTo>
                      <a:pt x="2940" y="382"/>
                    </a:lnTo>
                    <a:lnTo>
                      <a:pt x="3024" y="380"/>
                    </a:lnTo>
                    <a:lnTo>
                      <a:pt x="3108" y="379"/>
                    </a:lnTo>
                    <a:lnTo>
                      <a:pt x="3190" y="376"/>
                    </a:lnTo>
                    <a:lnTo>
                      <a:pt x="3273" y="372"/>
                    </a:lnTo>
                    <a:lnTo>
                      <a:pt x="3355" y="368"/>
                    </a:lnTo>
                    <a:lnTo>
                      <a:pt x="3437" y="363"/>
                    </a:lnTo>
                    <a:lnTo>
                      <a:pt x="3518" y="357"/>
                    </a:lnTo>
                    <a:lnTo>
                      <a:pt x="3599" y="350"/>
                    </a:lnTo>
                    <a:lnTo>
                      <a:pt x="3680" y="343"/>
                    </a:lnTo>
                    <a:lnTo>
                      <a:pt x="3760" y="334"/>
                    </a:lnTo>
                    <a:lnTo>
                      <a:pt x="3841" y="325"/>
                    </a:lnTo>
                    <a:lnTo>
                      <a:pt x="3920" y="316"/>
                    </a:lnTo>
                    <a:lnTo>
                      <a:pt x="3999" y="305"/>
                    </a:lnTo>
                    <a:lnTo>
                      <a:pt x="4079" y="294"/>
                    </a:lnTo>
                    <a:lnTo>
                      <a:pt x="4157" y="283"/>
                    </a:lnTo>
                    <a:lnTo>
                      <a:pt x="4234" y="271"/>
                    </a:lnTo>
                    <a:lnTo>
                      <a:pt x="4312" y="257"/>
                    </a:lnTo>
                    <a:lnTo>
                      <a:pt x="4389" y="243"/>
                    </a:lnTo>
                    <a:lnTo>
                      <a:pt x="4465" y="228"/>
                    </a:lnTo>
                    <a:lnTo>
                      <a:pt x="4541" y="212"/>
                    </a:lnTo>
                    <a:lnTo>
                      <a:pt x="4617" y="197"/>
                    </a:lnTo>
                    <a:lnTo>
                      <a:pt x="4692" y="180"/>
                    </a:lnTo>
                    <a:lnTo>
                      <a:pt x="4767" y="162"/>
                    </a:lnTo>
                    <a:lnTo>
                      <a:pt x="4841" y="144"/>
                    </a:lnTo>
                    <a:lnTo>
                      <a:pt x="4914" y="126"/>
                    </a:lnTo>
                    <a:lnTo>
                      <a:pt x="4988" y="106"/>
                    </a:lnTo>
                    <a:lnTo>
                      <a:pt x="5060" y="86"/>
                    </a:lnTo>
                    <a:lnTo>
                      <a:pt x="5132" y="66"/>
                    </a:lnTo>
                    <a:lnTo>
                      <a:pt x="5204" y="45"/>
                    </a:lnTo>
                    <a:lnTo>
                      <a:pt x="5274" y="22"/>
                    </a:lnTo>
                    <a:lnTo>
                      <a:pt x="5344" y="0"/>
                    </a:lnTo>
                    <a:lnTo>
                      <a:pt x="5392" y="82"/>
                    </a:lnTo>
                    <a:lnTo>
                      <a:pt x="5439" y="164"/>
                    </a:lnTo>
                    <a:lnTo>
                      <a:pt x="5486" y="247"/>
                    </a:lnTo>
                    <a:lnTo>
                      <a:pt x="5532" y="331"/>
                    </a:lnTo>
                    <a:lnTo>
                      <a:pt x="5578" y="416"/>
                    </a:lnTo>
                    <a:lnTo>
                      <a:pt x="5624" y="501"/>
                    </a:lnTo>
                    <a:lnTo>
                      <a:pt x="5668" y="587"/>
                    </a:lnTo>
                    <a:lnTo>
                      <a:pt x="5714" y="673"/>
                    </a:lnTo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5" name="Freeform 6"/>
              <p:cNvSpPr/>
              <p:nvPr/>
            </p:nvSpPr>
            <p:spPr bwMode="auto">
              <a:xfrm>
                <a:off x="520700" y="195609"/>
                <a:ext cx="188673" cy="78614"/>
              </a:xfrm>
              <a:custGeom>
                <a:avLst/>
                <a:gdLst>
                  <a:gd name="T0" fmla="*/ 0 w 2856"/>
                  <a:gd name="T1" fmla="*/ 5202156 h 1188"/>
                  <a:gd name="T2" fmla="*/ 423325 w 2856"/>
                  <a:gd name="T3" fmla="*/ 5197788 h 1188"/>
                  <a:gd name="T4" fmla="*/ 1269975 w 2856"/>
                  <a:gd name="T5" fmla="*/ 5180252 h 1188"/>
                  <a:gd name="T6" fmla="*/ 2112266 w 2856"/>
                  <a:gd name="T7" fmla="*/ 5140879 h 1188"/>
                  <a:gd name="T8" fmla="*/ 2945836 w 2856"/>
                  <a:gd name="T9" fmla="*/ 5083904 h 1188"/>
                  <a:gd name="T10" fmla="*/ 3770685 w 2856"/>
                  <a:gd name="T11" fmla="*/ 5009459 h 1188"/>
                  <a:gd name="T12" fmla="*/ 4586749 w 2856"/>
                  <a:gd name="T13" fmla="*/ 4917544 h 1188"/>
                  <a:gd name="T14" fmla="*/ 5389798 w 2856"/>
                  <a:gd name="T15" fmla="*/ 4803660 h 1188"/>
                  <a:gd name="T16" fmla="*/ 6184061 w 2856"/>
                  <a:gd name="T17" fmla="*/ 4676673 h 1188"/>
                  <a:gd name="T18" fmla="*/ 6969604 w 2856"/>
                  <a:gd name="T19" fmla="*/ 4536584 h 1188"/>
                  <a:gd name="T20" fmla="*/ 7746427 w 2856"/>
                  <a:gd name="T21" fmla="*/ 4374525 h 1188"/>
                  <a:gd name="T22" fmla="*/ 8505810 w 2856"/>
                  <a:gd name="T23" fmla="*/ 4199364 h 1188"/>
                  <a:gd name="T24" fmla="*/ 9256406 w 2856"/>
                  <a:gd name="T25" fmla="*/ 4002300 h 1188"/>
                  <a:gd name="T26" fmla="*/ 9993988 w 2856"/>
                  <a:gd name="T27" fmla="*/ 3796500 h 1188"/>
                  <a:gd name="T28" fmla="*/ 10714063 w 2856"/>
                  <a:gd name="T29" fmla="*/ 3573165 h 1188"/>
                  <a:gd name="T30" fmla="*/ 11425419 w 2856"/>
                  <a:gd name="T31" fmla="*/ 3332360 h 1188"/>
                  <a:gd name="T32" fmla="*/ 12119334 w 2856"/>
                  <a:gd name="T33" fmla="*/ 3078387 h 1188"/>
                  <a:gd name="T34" fmla="*/ 12263349 w 2856"/>
                  <a:gd name="T35" fmla="*/ 2570440 h 1188"/>
                  <a:gd name="T36" fmla="*/ 11870610 w 2856"/>
                  <a:gd name="T37" fmla="*/ 1821621 h 1188"/>
                  <a:gd name="T38" fmla="*/ 11469086 w 2856"/>
                  <a:gd name="T39" fmla="*/ 1081604 h 1188"/>
                  <a:gd name="T40" fmla="*/ 11058841 w 2856"/>
                  <a:gd name="T41" fmla="*/ 359057 h 1188"/>
                  <a:gd name="T42" fmla="*/ 10543888 w 2856"/>
                  <a:gd name="T43" fmla="*/ 96348 h 1188"/>
                  <a:gd name="T44" fmla="*/ 9924160 w 2856"/>
                  <a:gd name="T45" fmla="*/ 288979 h 1188"/>
                  <a:gd name="T46" fmla="*/ 9295713 w 2856"/>
                  <a:gd name="T47" fmla="*/ 464140 h 1188"/>
                  <a:gd name="T48" fmla="*/ 8654185 w 2856"/>
                  <a:gd name="T49" fmla="*/ 630566 h 1188"/>
                  <a:gd name="T50" fmla="*/ 8003937 w 2856"/>
                  <a:gd name="T51" fmla="*/ 788191 h 1188"/>
                  <a:gd name="T52" fmla="*/ 7344902 w 2856"/>
                  <a:gd name="T53" fmla="*/ 928347 h 1188"/>
                  <a:gd name="T54" fmla="*/ 6681574 w 2856"/>
                  <a:gd name="T55" fmla="*/ 1064068 h 1188"/>
                  <a:gd name="T56" fmla="*/ 6005100 w 2856"/>
                  <a:gd name="T57" fmla="*/ 1186688 h 1188"/>
                  <a:gd name="T58" fmla="*/ 5328691 w 2856"/>
                  <a:gd name="T59" fmla="*/ 1287404 h 1188"/>
                  <a:gd name="T60" fmla="*/ 4634776 w 2856"/>
                  <a:gd name="T61" fmla="*/ 1383752 h 1188"/>
                  <a:gd name="T62" fmla="*/ 3936501 w 2856"/>
                  <a:gd name="T63" fmla="*/ 1462565 h 1188"/>
                  <a:gd name="T64" fmla="*/ 3233866 w 2856"/>
                  <a:gd name="T65" fmla="*/ 1532642 h 1188"/>
                  <a:gd name="T66" fmla="*/ 2526871 w 2856"/>
                  <a:gd name="T67" fmla="*/ 1589551 h 1188"/>
                  <a:gd name="T68" fmla="*/ 1811155 w 2856"/>
                  <a:gd name="T69" fmla="*/ 1628991 h 1188"/>
                  <a:gd name="T70" fmla="*/ 1091014 w 2856"/>
                  <a:gd name="T71" fmla="*/ 1659629 h 1188"/>
                  <a:gd name="T72" fmla="*/ 362218 w 2856"/>
                  <a:gd name="T73" fmla="*/ 1672731 h 1188"/>
                  <a:gd name="T74" fmla="*/ 0 w 2856"/>
                  <a:gd name="T75" fmla="*/ 1672731 h 1188"/>
                  <a:gd name="T76" fmla="*/ 0 w 2856"/>
                  <a:gd name="T77" fmla="*/ 5202156 h 11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2856" h="1188">
                    <a:moveTo>
                      <a:pt x="0" y="1188"/>
                    </a:moveTo>
                    <a:lnTo>
                      <a:pt x="0" y="1188"/>
                    </a:lnTo>
                    <a:lnTo>
                      <a:pt x="97" y="1187"/>
                    </a:lnTo>
                    <a:lnTo>
                      <a:pt x="194" y="1186"/>
                    </a:lnTo>
                    <a:lnTo>
                      <a:pt x="291" y="1183"/>
                    </a:lnTo>
                    <a:lnTo>
                      <a:pt x="388" y="1179"/>
                    </a:lnTo>
                    <a:lnTo>
                      <a:pt x="484" y="1174"/>
                    </a:lnTo>
                    <a:lnTo>
                      <a:pt x="579" y="1168"/>
                    </a:lnTo>
                    <a:lnTo>
                      <a:pt x="675" y="1161"/>
                    </a:lnTo>
                    <a:lnTo>
                      <a:pt x="770" y="1153"/>
                    </a:lnTo>
                    <a:lnTo>
                      <a:pt x="864" y="1144"/>
                    </a:lnTo>
                    <a:lnTo>
                      <a:pt x="958" y="1134"/>
                    </a:lnTo>
                    <a:lnTo>
                      <a:pt x="1051" y="1123"/>
                    </a:lnTo>
                    <a:lnTo>
                      <a:pt x="1144" y="1111"/>
                    </a:lnTo>
                    <a:lnTo>
                      <a:pt x="1235" y="1097"/>
                    </a:lnTo>
                    <a:lnTo>
                      <a:pt x="1327" y="1084"/>
                    </a:lnTo>
                    <a:lnTo>
                      <a:pt x="1417" y="1068"/>
                    </a:lnTo>
                    <a:lnTo>
                      <a:pt x="1508" y="1053"/>
                    </a:lnTo>
                    <a:lnTo>
                      <a:pt x="1597" y="1036"/>
                    </a:lnTo>
                    <a:lnTo>
                      <a:pt x="1687" y="1018"/>
                    </a:lnTo>
                    <a:lnTo>
                      <a:pt x="1775" y="999"/>
                    </a:lnTo>
                    <a:lnTo>
                      <a:pt x="1862" y="979"/>
                    </a:lnTo>
                    <a:lnTo>
                      <a:pt x="1949" y="959"/>
                    </a:lnTo>
                    <a:lnTo>
                      <a:pt x="2035" y="936"/>
                    </a:lnTo>
                    <a:lnTo>
                      <a:pt x="2121" y="914"/>
                    </a:lnTo>
                    <a:lnTo>
                      <a:pt x="2206" y="891"/>
                    </a:lnTo>
                    <a:lnTo>
                      <a:pt x="2290" y="867"/>
                    </a:lnTo>
                    <a:lnTo>
                      <a:pt x="2372" y="841"/>
                    </a:lnTo>
                    <a:lnTo>
                      <a:pt x="2455" y="816"/>
                    </a:lnTo>
                    <a:lnTo>
                      <a:pt x="2537" y="789"/>
                    </a:lnTo>
                    <a:lnTo>
                      <a:pt x="2618" y="761"/>
                    </a:lnTo>
                    <a:lnTo>
                      <a:pt x="2699" y="733"/>
                    </a:lnTo>
                    <a:lnTo>
                      <a:pt x="2777" y="703"/>
                    </a:lnTo>
                    <a:lnTo>
                      <a:pt x="2856" y="673"/>
                    </a:lnTo>
                    <a:lnTo>
                      <a:pt x="2810" y="587"/>
                    </a:lnTo>
                    <a:lnTo>
                      <a:pt x="2766" y="501"/>
                    </a:lnTo>
                    <a:lnTo>
                      <a:pt x="2720" y="416"/>
                    </a:lnTo>
                    <a:lnTo>
                      <a:pt x="2674" y="331"/>
                    </a:lnTo>
                    <a:lnTo>
                      <a:pt x="2628" y="247"/>
                    </a:lnTo>
                    <a:lnTo>
                      <a:pt x="2581" y="164"/>
                    </a:lnTo>
                    <a:lnTo>
                      <a:pt x="2534" y="82"/>
                    </a:lnTo>
                    <a:lnTo>
                      <a:pt x="2486" y="0"/>
                    </a:lnTo>
                    <a:lnTo>
                      <a:pt x="2416" y="22"/>
                    </a:lnTo>
                    <a:lnTo>
                      <a:pt x="2346" y="45"/>
                    </a:lnTo>
                    <a:lnTo>
                      <a:pt x="2274" y="66"/>
                    </a:lnTo>
                    <a:lnTo>
                      <a:pt x="2203" y="86"/>
                    </a:lnTo>
                    <a:lnTo>
                      <a:pt x="2130" y="106"/>
                    </a:lnTo>
                    <a:lnTo>
                      <a:pt x="2056" y="126"/>
                    </a:lnTo>
                    <a:lnTo>
                      <a:pt x="1983" y="144"/>
                    </a:lnTo>
                    <a:lnTo>
                      <a:pt x="1909" y="163"/>
                    </a:lnTo>
                    <a:lnTo>
                      <a:pt x="1834" y="180"/>
                    </a:lnTo>
                    <a:lnTo>
                      <a:pt x="1759" y="197"/>
                    </a:lnTo>
                    <a:lnTo>
                      <a:pt x="1683" y="212"/>
                    </a:lnTo>
                    <a:lnTo>
                      <a:pt x="1607" y="228"/>
                    </a:lnTo>
                    <a:lnTo>
                      <a:pt x="1531" y="243"/>
                    </a:lnTo>
                    <a:lnTo>
                      <a:pt x="1454" y="257"/>
                    </a:lnTo>
                    <a:lnTo>
                      <a:pt x="1376" y="271"/>
                    </a:lnTo>
                    <a:lnTo>
                      <a:pt x="1299" y="283"/>
                    </a:lnTo>
                    <a:lnTo>
                      <a:pt x="1221" y="294"/>
                    </a:lnTo>
                    <a:lnTo>
                      <a:pt x="1141" y="305"/>
                    </a:lnTo>
                    <a:lnTo>
                      <a:pt x="1062" y="316"/>
                    </a:lnTo>
                    <a:lnTo>
                      <a:pt x="983" y="325"/>
                    </a:lnTo>
                    <a:lnTo>
                      <a:pt x="902" y="334"/>
                    </a:lnTo>
                    <a:lnTo>
                      <a:pt x="822" y="343"/>
                    </a:lnTo>
                    <a:lnTo>
                      <a:pt x="741" y="350"/>
                    </a:lnTo>
                    <a:lnTo>
                      <a:pt x="661" y="357"/>
                    </a:lnTo>
                    <a:lnTo>
                      <a:pt x="579" y="363"/>
                    </a:lnTo>
                    <a:lnTo>
                      <a:pt x="497" y="368"/>
                    </a:lnTo>
                    <a:lnTo>
                      <a:pt x="415" y="372"/>
                    </a:lnTo>
                    <a:lnTo>
                      <a:pt x="332" y="376"/>
                    </a:lnTo>
                    <a:lnTo>
                      <a:pt x="250" y="379"/>
                    </a:lnTo>
                    <a:lnTo>
                      <a:pt x="166" y="380"/>
                    </a:lnTo>
                    <a:lnTo>
                      <a:pt x="83" y="382"/>
                    </a:lnTo>
                    <a:lnTo>
                      <a:pt x="0" y="382"/>
                    </a:lnTo>
                    <a:lnTo>
                      <a:pt x="0" y="1188"/>
                    </a:lnTo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6" name="Freeform 7"/>
              <p:cNvSpPr/>
              <p:nvPr/>
            </p:nvSpPr>
            <p:spPr bwMode="auto">
              <a:xfrm>
                <a:off x="0" y="710760"/>
                <a:ext cx="199309" cy="446711"/>
              </a:xfrm>
              <a:custGeom>
                <a:avLst/>
                <a:gdLst>
                  <a:gd name="T0" fmla="*/ 13149314 w 3021"/>
                  <a:gd name="T1" fmla="*/ 0 h 6762"/>
                  <a:gd name="T2" fmla="*/ 0 w 3021"/>
                  <a:gd name="T3" fmla="*/ 7920962 h 6762"/>
                  <a:gd name="T4" fmla="*/ 1680107 w 3021"/>
                  <a:gd name="T5" fmla="*/ 27690731 h 6762"/>
                  <a:gd name="T6" fmla="*/ 5876086 w 3021"/>
                  <a:gd name="T7" fmla="*/ 29510606 h 6762"/>
                  <a:gd name="T8" fmla="*/ 6037130 w 3021"/>
                  <a:gd name="T9" fmla="*/ 29130948 h 6762"/>
                  <a:gd name="T10" fmla="*/ 6198173 w 3021"/>
                  <a:gd name="T11" fmla="*/ 28755584 h 6762"/>
                  <a:gd name="T12" fmla="*/ 6359217 w 3021"/>
                  <a:gd name="T13" fmla="*/ 28380286 h 6762"/>
                  <a:gd name="T14" fmla="*/ 6524615 w 3021"/>
                  <a:gd name="T15" fmla="*/ 28009348 h 6762"/>
                  <a:gd name="T16" fmla="*/ 6690013 w 3021"/>
                  <a:gd name="T17" fmla="*/ 27638344 h 6762"/>
                  <a:gd name="T18" fmla="*/ 6859766 w 3021"/>
                  <a:gd name="T19" fmla="*/ 27271766 h 6762"/>
                  <a:gd name="T20" fmla="*/ 7029518 w 3021"/>
                  <a:gd name="T21" fmla="*/ 26909548 h 6762"/>
                  <a:gd name="T22" fmla="*/ 7199271 w 3021"/>
                  <a:gd name="T23" fmla="*/ 26547331 h 6762"/>
                  <a:gd name="T24" fmla="*/ 7373377 w 3021"/>
                  <a:gd name="T25" fmla="*/ 26185113 h 6762"/>
                  <a:gd name="T26" fmla="*/ 7551838 w 3021"/>
                  <a:gd name="T27" fmla="*/ 25831615 h 6762"/>
                  <a:gd name="T28" fmla="*/ 7734654 w 3021"/>
                  <a:gd name="T29" fmla="*/ 25478118 h 6762"/>
                  <a:gd name="T30" fmla="*/ 7913115 w 3021"/>
                  <a:gd name="T31" fmla="*/ 25133340 h 6762"/>
                  <a:gd name="T32" fmla="*/ 8100285 w 3021"/>
                  <a:gd name="T33" fmla="*/ 24788563 h 6762"/>
                  <a:gd name="T34" fmla="*/ 8287388 w 3021"/>
                  <a:gd name="T35" fmla="*/ 24443785 h 6762"/>
                  <a:gd name="T36" fmla="*/ 8478912 w 3021"/>
                  <a:gd name="T37" fmla="*/ 24103368 h 6762"/>
                  <a:gd name="T38" fmla="*/ 8670436 w 3021"/>
                  <a:gd name="T39" fmla="*/ 23771737 h 6762"/>
                  <a:gd name="T40" fmla="*/ 8866315 w 3021"/>
                  <a:gd name="T41" fmla="*/ 23440040 h 6762"/>
                  <a:gd name="T42" fmla="*/ 9066547 w 3021"/>
                  <a:gd name="T43" fmla="*/ 23108343 h 6762"/>
                  <a:gd name="T44" fmla="*/ 9266780 w 3021"/>
                  <a:gd name="T45" fmla="*/ 22785432 h 6762"/>
                  <a:gd name="T46" fmla="*/ 9471367 w 3021"/>
                  <a:gd name="T47" fmla="*/ 22466815 h 6762"/>
                  <a:gd name="T48" fmla="*/ 9680242 w 3021"/>
                  <a:gd name="T49" fmla="*/ 22152624 h 6762"/>
                  <a:gd name="T50" fmla="*/ 9889183 w 3021"/>
                  <a:gd name="T51" fmla="*/ 21842728 h 6762"/>
                  <a:gd name="T52" fmla="*/ 10102479 w 3021"/>
                  <a:gd name="T53" fmla="*/ 21532897 h 6762"/>
                  <a:gd name="T54" fmla="*/ 10320129 w 3021"/>
                  <a:gd name="T55" fmla="*/ 21227361 h 6762"/>
                  <a:gd name="T56" fmla="*/ 10537713 w 3021"/>
                  <a:gd name="T57" fmla="*/ 20930610 h 6762"/>
                  <a:gd name="T58" fmla="*/ 10764071 w 3021"/>
                  <a:gd name="T59" fmla="*/ 20638220 h 6762"/>
                  <a:gd name="T60" fmla="*/ 10990430 w 3021"/>
                  <a:gd name="T61" fmla="*/ 20345830 h 6762"/>
                  <a:gd name="T62" fmla="*/ 11225431 w 3021"/>
                  <a:gd name="T63" fmla="*/ 20057800 h 6762"/>
                  <a:gd name="T64" fmla="*/ 11460498 w 3021"/>
                  <a:gd name="T65" fmla="*/ 19778490 h 6762"/>
                  <a:gd name="T66" fmla="*/ 11695566 w 3021"/>
                  <a:gd name="T67" fmla="*/ 19499180 h 6762"/>
                  <a:gd name="T68" fmla="*/ 11934921 w 3021"/>
                  <a:gd name="T69" fmla="*/ 19228590 h 6762"/>
                  <a:gd name="T70" fmla="*/ 12183051 w 3021"/>
                  <a:gd name="T71" fmla="*/ 18962360 h 6762"/>
                  <a:gd name="T72" fmla="*/ 12165634 w 3021"/>
                  <a:gd name="T73" fmla="*/ 18870732 h 6762"/>
                  <a:gd name="T74" fmla="*/ 12148217 w 3021"/>
                  <a:gd name="T75" fmla="*/ 18783464 h 6762"/>
                  <a:gd name="T76" fmla="*/ 12139508 w 3021"/>
                  <a:gd name="T77" fmla="*/ 18691770 h 6762"/>
                  <a:gd name="T78" fmla="*/ 12135154 w 3021"/>
                  <a:gd name="T79" fmla="*/ 18600142 h 6762"/>
                  <a:gd name="T80" fmla="*/ 12135154 w 3021"/>
                  <a:gd name="T81" fmla="*/ 17356328 h 6762"/>
                  <a:gd name="T82" fmla="*/ 12143862 w 3021"/>
                  <a:gd name="T83" fmla="*/ 16125659 h 6762"/>
                  <a:gd name="T84" fmla="*/ 12165634 w 3021"/>
                  <a:gd name="T85" fmla="*/ 14903711 h 6762"/>
                  <a:gd name="T86" fmla="*/ 12187406 w 3021"/>
                  <a:gd name="T87" fmla="*/ 13690417 h 6762"/>
                  <a:gd name="T88" fmla="*/ 12226528 w 3021"/>
                  <a:gd name="T89" fmla="*/ 12494630 h 6762"/>
                  <a:gd name="T90" fmla="*/ 12270072 w 3021"/>
                  <a:gd name="T91" fmla="*/ 11307628 h 6762"/>
                  <a:gd name="T92" fmla="*/ 12317969 w 3021"/>
                  <a:gd name="T93" fmla="*/ 10129281 h 6762"/>
                  <a:gd name="T94" fmla="*/ 12383218 w 3021"/>
                  <a:gd name="T95" fmla="*/ 8964014 h 6762"/>
                  <a:gd name="T96" fmla="*/ 12448533 w 3021"/>
                  <a:gd name="T97" fmla="*/ 7803173 h 6762"/>
                  <a:gd name="T98" fmla="*/ 12522556 w 3021"/>
                  <a:gd name="T99" fmla="*/ 6655346 h 6762"/>
                  <a:gd name="T100" fmla="*/ 12609576 w 3021"/>
                  <a:gd name="T101" fmla="*/ 5520666 h 6762"/>
                  <a:gd name="T102" fmla="*/ 12705371 w 3021"/>
                  <a:gd name="T103" fmla="*/ 4399066 h 6762"/>
                  <a:gd name="T104" fmla="*/ 12805455 w 3021"/>
                  <a:gd name="T105" fmla="*/ 3281892 h 6762"/>
                  <a:gd name="T106" fmla="*/ 12914247 w 3021"/>
                  <a:gd name="T107" fmla="*/ 2177733 h 6762"/>
                  <a:gd name="T108" fmla="*/ 13027459 w 3021"/>
                  <a:gd name="T109" fmla="*/ 1082293 h 6762"/>
                  <a:gd name="T110" fmla="*/ 13149314 w 3021"/>
                  <a:gd name="T111" fmla="*/ 0 h 676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021" h="6762">
                    <a:moveTo>
                      <a:pt x="3021" y="0"/>
                    </a:moveTo>
                    <a:lnTo>
                      <a:pt x="0" y="1815"/>
                    </a:lnTo>
                    <a:lnTo>
                      <a:pt x="386" y="6345"/>
                    </a:lnTo>
                    <a:lnTo>
                      <a:pt x="1350" y="6762"/>
                    </a:lnTo>
                    <a:lnTo>
                      <a:pt x="1387" y="6675"/>
                    </a:lnTo>
                    <a:lnTo>
                      <a:pt x="1424" y="6589"/>
                    </a:lnTo>
                    <a:lnTo>
                      <a:pt x="1461" y="6503"/>
                    </a:lnTo>
                    <a:lnTo>
                      <a:pt x="1499" y="6418"/>
                    </a:lnTo>
                    <a:lnTo>
                      <a:pt x="1537" y="6333"/>
                    </a:lnTo>
                    <a:lnTo>
                      <a:pt x="1576" y="6249"/>
                    </a:lnTo>
                    <a:lnTo>
                      <a:pt x="1615" y="6166"/>
                    </a:lnTo>
                    <a:lnTo>
                      <a:pt x="1654" y="6083"/>
                    </a:lnTo>
                    <a:lnTo>
                      <a:pt x="1694" y="6000"/>
                    </a:lnTo>
                    <a:lnTo>
                      <a:pt x="1735" y="5919"/>
                    </a:lnTo>
                    <a:lnTo>
                      <a:pt x="1777" y="5838"/>
                    </a:lnTo>
                    <a:lnTo>
                      <a:pt x="1818" y="5759"/>
                    </a:lnTo>
                    <a:lnTo>
                      <a:pt x="1861" y="5680"/>
                    </a:lnTo>
                    <a:lnTo>
                      <a:pt x="1904" y="5601"/>
                    </a:lnTo>
                    <a:lnTo>
                      <a:pt x="1948" y="5523"/>
                    </a:lnTo>
                    <a:lnTo>
                      <a:pt x="1992" y="5447"/>
                    </a:lnTo>
                    <a:lnTo>
                      <a:pt x="2037" y="5371"/>
                    </a:lnTo>
                    <a:lnTo>
                      <a:pt x="2083" y="5295"/>
                    </a:lnTo>
                    <a:lnTo>
                      <a:pt x="2129" y="5221"/>
                    </a:lnTo>
                    <a:lnTo>
                      <a:pt x="2176" y="5148"/>
                    </a:lnTo>
                    <a:lnTo>
                      <a:pt x="2224" y="5076"/>
                    </a:lnTo>
                    <a:lnTo>
                      <a:pt x="2272" y="5005"/>
                    </a:lnTo>
                    <a:lnTo>
                      <a:pt x="2321" y="4934"/>
                    </a:lnTo>
                    <a:lnTo>
                      <a:pt x="2371" y="4864"/>
                    </a:lnTo>
                    <a:lnTo>
                      <a:pt x="2421" y="4796"/>
                    </a:lnTo>
                    <a:lnTo>
                      <a:pt x="2473" y="4729"/>
                    </a:lnTo>
                    <a:lnTo>
                      <a:pt x="2525" y="4662"/>
                    </a:lnTo>
                    <a:lnTo>
                      <a:pt x="2579" y="4596"/>
                    </a:lnTo>
                    <a:lnTo>
                      <a:pt x="2633" y="4532"/>
                    </a:lnTo>
                    <a:lnTo>
                      <a:pt x="2687" y="4468"/>
                    </a:lnTo>
                    <a:lnTo>
                      <a:pt x="2742" y="4406"/>
                    </a:lnTo>
                    <a:lnTo>
                      <a:pt x="2799" y="4345"/>
                    </a:lnTo>
                    <a:lnTo>
                      <a:pt x="2795" y="4324"/>
                    </a:lnTo>
                    <a:lnTo>
                      <a:pt x="2791" y="4304"/>
                    </a:lnTo>
                    <a:lnTo>
                      <a:pt x="2789" y="4283"/>
                    </a:lnTo>
                    <a:lnTo>
                      <a:pt x="2788" y="4262"/>
                    </a:lnTo>
                    <a:lnTo>
                      <a:pt x="2788" y="3977"/>
                    </a:lnTo>
                    <a:lnTo>
                      <a:pt x="2790" y="3695"/>
                    </a:lnTo>
                    <a:lnTo>
                      <a:pt x="2795" y="3415"/>
                    </a:lnTo>
                    <a:lnTo>
                      <a:pt x="2800" y="3137"/>
                    </a:lnTo>
                    <a:lnTo>
                      <a:pt x="2809" y="2863"/>
                    </a:lnTo>
                    <a:lnTo>
                      <a:pt x="2819" y="2591"/>
                    </a:lnTo>
                    <a:lnTo>
                      <a:pt x="2830" y="2321"/>
                    </a:lnTo>
                    <a:lnTo>
                      <a:pt x="2845" y="2054"/>
                    </a:lnTo>
                    <a:lnTo>
                      <a:pt x="2860" y="1788"/>
                    </a:lnTo>
                    <a:lnTo>
                      <a:pt x="2877" y="1525"/>
                    </a:lnTo>
                    <a:lnTo>
                      <a:pt x="2897" y="1265"/>
                    </a:lnTo>
                    <a:lnTo>
                      <a:pt x="2919" y="1008"/>
                    </a:lnTo>
                    <a:lnTo>
                      <a:pt x="2942" y="752"/>
                    </a:lnTo>
                    <a:lnTo>
                      <a:pt x="2967" y="499"/>
                    </a:lnTo>
                    <a:lnTo>
                      <a:pt x="2993" y="248"/>
                    </a:lnTo>
                    <a:lnTo>
                      <a:pt x="3021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7" name="Freeform 8"/>
              <p:cNvSpPr/>
              <p:nvPr/>
            </p:nvSpPr>
            <p:spPr bwMode="auto">
              <a:xfrm>
                <a:off x="842091" y="710760"/>
                <a:ext cx="199309" cy="446711"/>
              </a:xfrm>
              <a:custGeom>
                <a:avLst/>
                <a:gdLst>
                  <a:gd name="T0" fmla="*/ 0 w 3021"/>
                  <a:gd name="T1" fmla="*/ 0 h 6762"/>
                  <a:gd name="T2" fmla="*/ 13149314 w 3021"/>
                  <a:gd name="T3" fmla="*/ 7920962 h 6762"/>
                  <a:gd name="T4" fmla="*/ 11469207 w 3021"/>
                  <a:gd name="T5" fmla="*/ 27690731 h 6762"/>
                  <a:gd name="T6" fmla="*/ 7273228 w 3021"/>
                  <a:gd name="T7" fmla="*/ 29510606 h 6762"/>
                  <a:gd name="T8" fmla="*/ 7112184 w 3021"/>
                  <a:gd name="T9" fmla="*/ 29130948 h 6762"/>
                  <a:gd name="T10" fmla="*/ 6951141 w 3021"/>
                  <a:gd name="T11" fmla="*/ 28755584 h 6762"/>
                  <a:gd name="T12" fmla="*/ 6790097 w 3021"/>
                  <a:gd name="T13" fmla="*/ 28380286 h 6762"/>
                  <a:gd name="T14" fmla="*/ 6624699 w 3021"/>
                  <a:gd name="T15" fmla="*/ 28009348 h 6762"/>
                  <a:gd name="T16" fmla="*/ 6459301 w 3021"/>
                  <a:gd name="T17" fmla="*/ 27638344 h 6762"/>
                  <a:gd name="T18" fmla="*/ 6289548 w 3021"/>
                  <a:gd name="T19" fmla="*/ 27267406 h 6762"/>
                  <a:gd name="T20" fmla="*/ 6119796 w 3021"/>
                  <a:gd name="T21" fmla="*/ 26909548 h 6762"/>
                  <a:gd name="T22" fmla="*/ 5950043 w 3021"/>
                  <a:gd name="T23" fmla="*/ 26547331 h 6762"/>
                  <a:gd name="T24" fmla="*/ 5775937 w 3021"/>
                  <a:gd name="T25" fmla="*/ 26185113 h 6762"/>
                  <a:gd name="T26" fmla="*/ 5597476 w 3021"/>
                  <a:gd name="T27" fmla="*/ 25831615 h 6762"/>
                  <a:gd name="T28" fmla="*/ 5414660 w 3021"/>
                  <a:gd name="T29" fmla="*/ 25478118 h 6762"/>
                  <a:gd name="T30" fmla="*/ 5236199 w 3021"/>
                  <a:gd name="T31" fmla="*/ 25133340 h 6762"/>
                  <a:gd name="T32" fmla="*/ 5049029 w 3021"/>
                  <a:gd name="T33" fmla="*/ 24788563 h 6762"/>
                  <a:gd name="T34" fmla="*/ 4861926 w 3021"/>
                  <a:gd name="T35" fmla="*/ 24443785 h 6762"/>
                  <a:gd name="T36" fmla="*/ 4670402 w 3021"/>
                  <a:gd name="T37" fmla="*/ 24103368 h 6762"/>
                  <a:gd name="T38" fmla="*/ 4478878 w 3021"/>
                  <a:gd name="T39" fmla="*/ 23771737 h 6762"/>
                  <a:gd name="T40" fmla="*/ 4282999 w 3021"/>
                  <a:gd name="T41" fmla="*/ 23440040 h 6762"/>
                  <a:gd name="T42" fmla="*/ 4082767 w 3021"/>
                  <a:gd name="T43" fmla="*/ 23108343 h 6762"/>
                  <a:gd name="T44" fmla="*/ 3882534 w 3021"/>
                  <a:gd name="T45" fmla="*/ 22785432 h 6762"/>
                  <a:gd name="T46" fmla="*/ 3677947 w 3021"/>
                  <a:gd name="T47" fmla="*/ 22466815 h 6762"/>
                  <a:gd name="T48" fmla="*/ 3469072 w 3021"/>
                  <a:gd name="T49" fmla="*/ 22152624 h 6762"/>
                  <a:gd name="T50" fmla="*/ 3260130 w 3021"/>
                  <a:gd name="T51" fmla="*/ 21842728 h 6762"/>
                  <a:gd name="T52" fmla="*/ 3046835 w 3021"/>
                  <a:gd name="T53" fmla="*/ 21532897 h 6762"/>
                  <a:gd name="T54" fmla="*/ 2829185 w 3021"/>
                  <a:gd name="T55" fmla="*/ 21227361 h 6762"/>
                  <a:gd name="T56" fmla="*/ 2611601 w 3021"/>
                  <a:gd name="T57" fmla="*/ 20930610 h 6762"/>
                  <a:gd name="T58" fmla="*/ 2385242 w 3021"/>
                  <a:gd name="T59" fmla="*/ 20638220 h 6762"/>
                  <a:gd name="T60" fmla="*/ 2158884 w 3021"/>
                  <a:gd name="T61" fmla="*/ 20345830 h 6762"/>
                  <a:gd name="T62" fmla="*/ 1923883 w 3021"/>
                  <a:gd name="T63" fmla="*/ 20057800 h 6762"/>
                  <a:gd name="T64" fmla="*/ 1688816 w 3021"/>
                  <a:gd name="T65" fmla="*/ 19778490 h 6762"/>
                  <a:gd name="T66" fmla="*/ 1453748 w 3021"/>
                  <a:gd name="T67" fmla="*/ 19499180 h 6762"/>
                  <a:gd name="T68" fmla="*/ 1214393 w 3021"/>
                  <a:gd name="T69" fmla="*/ 19228590 h 6762"/>
                  <a:gd name="T70" fmla="*/ 966263 w 3021"/>
                  <a:gd name="T71" fmla="*/ 18962360 h 6762"/>
                  <a:gd name="T72" fmla="*/ 983680 w 3021"/>
                  <a:gd name="T73" fmla="*/ 18870732 h 6762"/>
                  <a:gd name="T74" fmla="*/ 1001097 w 3021"/>
                  <a:gd name="T75" fmla="*/ 18783464 h 6762"/>
                  <a:gd name="T76" fmla="*/ 1009806 w 3021"/>
                  <a:gd name="T77" fmla="*/ 18691770 h 6762"/>
                  <a:gd name="T78" fmla="*/ 1014160 w 3021"/>
                  <a:gd name="T79" fmla="*/ 18600142 h 6762"/>
                  <a:gd name="T80" fmla="*/ 1014160 w 3021"/>
                  <a:gd name="T81" fmla="*/ 17356328 h 6762"/>
                  <a:gd name="T82" fmla="*/ 1005452 w 3021"/>
                  <a:gd name="T83" fmla="*/ 16125659 h 6762"/>
                  <a:gd name="T84" fmla="*/ 983680 w 3021"/>
                  <a:gd name="T85" fmla="*/ 14903711 h 6762"/>
                  <a:gd name="T86" fmla="*/ 961908 w 3021"/>
                  <a:gd name="T87" fmla="*/ 13690417 h 6762"/>
                  <a:gd name="T88" fmla="*/ 922785 w 3021"/>
                  <a:gd name="T89" fmla="*/ 12494630 h 6762"/>
                  <a:gd name="T90" fmla="*/ 879242 w 3021"/>
                  <a:gd name="T91" fmla="*/ 11307628 h 6762"/>
                  <a:gd name="T92" fmla="*/ 831345 w 3021"/>
                  <a:gd name="T93" fmla="*/ 10129281 h 6762"/>
                  <a:gd name="T94" fmla="*/ 766096 w 3021"/>
                  <a:gd name="T95" fmla="*/ 8964014 h 6762"/>
                  <a:gd name="T96" fmla="*/ 700781 w 3021"/>
                  <a:gd name="T97" fmla="*/ 7803173 h 6762"/>
                  <a:gd name="T98" fmla="*/ 626758 w 3021"/>
                  <a:gd name="T99" fmla="*/ 6655346 h 6762"/>
                  <a:gd name="T100" fmla="*/ 539737 w 3021"/>
                  <a:gd name="T101" fmla="*/ 5520666 h 6762"/>
                  <a:gd name="T102" fmla="*/ 443942 w 3021"/>
                  <a:gd name="T103" fmla="*/ 4394706 h 6762"/>
                  <a:gd name="T104" fmla="*/ 343859 w 3021"/>
                  <a:gd name="T105" fmla="*/ 3281892 h 6762"/>
                  <a:gd name="T106" fmla="*/ 235067 w 3021"/>
                  <a:gd name="T107" fmla="*/ 2173373 h 6762"/>
                  <a:gd name="T108" fmla="*/ 121855 w 3021"/>
                  <a:gd name="T109" fmla="*/ 1082293 h 6762"/>
                  <a:gd name="T110" fmla="*/ 0 w 3021"/>
                  <a:gd name="T111" fmla="*/ 0 h 676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021" h="6762">
                    <a:moveTo>
                      <a:pt x="0" y="0"/>
                    </a:moveTo>
                    <a:lnTo>
                      <a:pt x="3021" y="1815"/>
                    </a:lnTo>
                    <a:lnTo>
                      <a:pt x="2635" y="6345"/>
                    </a:lnTo>
                    <a:lnTo>
                      <a:pt x="1671" y="6762"/>
                    </a:lnTo>
                    <a:lnTo>
                      <a:pt x="1634" y="6675"/>
                    </a:lnTo>
                    <a:lnTo>
                      <a:pt x="1597" y="6589"/>
                    </a:lnTo>
                    <a:lnTo>
                      <a:pt x="1560" y="6503"/>
                    </a:lnTo>
                    <a:lnTo>
                      <a:pt x="1522" y="6418"/>
                    </a:lnTo>
                    <a:lnTo>
                      <a:pt x="1484" y="6333"/>
                    </a:lnTo>
                    <a:lnTo>
                      <a:pt x="1445" y="6248"/>
                    </a:lnTo>
                    <a:lnTo>
                      <a:pt x="1406" y="6166"/>
                    </a:lnTo>
                    <a:lnTo>
                      <a:pt x="1367" y="6083"/>
                    </a:lnTo>
                    <a:lnTo>
                      <a:pt x="1327" y="6000"/>
                    </a:lnTo>
                    <a:lnTo>
                      <a:pt x="1286" y="5919"/>
                    </a:lnTo>
                    <a:lnTo>
                      <a:pt x="1244" y="5838"/>
                    </a:lnTo>
                    <a:lnTo>
                      <a:pt x="1203" y="5759"/>
                    </a:lnTo>
                    <a:lnTo>
                      <a:pt x="1160" y="5680"/>
                    </a:lnTo>
                    <a:lnTo>
                      <a:pt x="1117" y="5601"/>
                    </a:lnTo>
                    <a:lnTo>
                      <a:pt x="1073" y="5523"/>
                    </a:lnTo>
                    <a:lnTo>
                      <a:pt x="1029" y="5447"/>
                    </a:lnTo>
                    <a:lnTo>
                      <a:pt x="984" y="5371"/>
                    </a:lnTo>
                    <a:lnTo>
                      <a:pt x="938" y="5295"/>
                    </a:lnTo>
                    <a:lnTo>
                      <a:pt x="892" y="5221"/>
                    </a:lnTo>
                    <a:lnTo>
                      <a:pt x="845" y="5148"/>
                    </a:lnTo>
                    <a:lnTo>
                      <a:pt x="797" y="5076"/>
                    </a:lnTo>
                    <a:lnTo>
                      <a:pt x="749" y="5005"/>
                    </a:lnTo>
                    <a:lnTo>
                      <a:pt x="700" y="4934"/>
                    </a:lnTo>
                    <a:lnTo>
                      <a:pt x="650" y="4864"/>
                    </a:lnTo>
                    <a:lnTo>
                      <a:pt x="600" y="4796"/>
                    </a:lnTo>
                    <a:lnTo>
                      <a:pt x="548" y="4729"/>
                    </a:lnTo>
                    <a:lnTo>
                      <a:pt x="496" y="4662"/>
                    </a:lnTo>
                    <a:lnTo>
                      <a:pt x="442" y="4596"/>
                    </a:lnTo>
                    <a:lnTo>
                      <a:pt x="388" y="4532"/>
                    </a:lnTo>
                    <a:lnTo>
                      <a:pt x="334" y="4468"/>
                    </a:lnTo>
                    <a:lnTo>
                      <a:pt x="279" y="4406"/>
                    </a:lnTo>
                    <a:lnTo>
                      <a:pt x="222" y="4345"/>
                    </a:lnTo>
                    <a:lnTo>
                      <a:pt x="226" y="4324"/>
                    </a:lnTo>
                    <a:lnTo>
                      <a:pt x="230" y="4304"/>
                    </a:lnTo>
                    <a:lnTo>
                      <a:pt x="232" y="4283"/>
                    </a:lnTo>
                    <a:lnTo>
                      <a:pt x="233" y="4262"/>
                    </a:lnTo>
                    <a:lnTo>
                      <a:pt x="233" y="3977"/>
                    </a:lnTo>
                    <a:lnTo>
                      <a:pt x="231" y="3695"/>
                    </a:lnTo>
                    <a:lnTo>
                      <a:pt x="226" y="3415"/>
                    </a:lnTo>
                    <a:lnTo>
                      <a:pt x="221" y="3137"/>
                    </a:lnTo>
                    <a:lnTo>
                      <a:pt x="212" y="2863"/>
                    </a:lnTo>
                    <a:lnTo>
                      <a:pt x="202" y="2591"/>
                    </a:lnTo>
                    <a:lnTo>
                      <a:pt x="191" y="2321"/>
                    </a:lnTo>
                    <a:lnTo>
                      <a:pt x="176" y="2054"/>
                    </a:lnTo>
                    <a:lnTo>
                      <a:pt x="161" y="1788"/>
                    </a:lnTo>
                    <a:lnTo>
                      <a:pt x="144" y="1525"/>
                    </a:lnTo>
                    <a:lnTo>
                      <a:pt x="124" y="1265"/>
                    </a:lnTo>
                    <a:lnTo>
                      <a:pt x="102" y="1007"/>
                    </a:lnTo>
                    <a:lnTo>
                      <a:pt x="79" y="752"/>
                    </a:lnTo>
                    <a:lnTo>
                      <a:pt x="54" y="498"/>
                    </a:lnTo>
                    <a:lnTo>
                      <a:pt x="28" y="24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8" name="Freeform 9"/>
              <p:cNvSpPr/>
              <p:nvPr/>
            </p:nvSpPr>
            <p:spPr bwMode="auto">
              <a:xfrm>
                <a:off x="227517" y="1067227"/>
                <a:ext cx="293183" cy="110522"/>
              </a:xfrm>
              <a:custGeom>
                <a:avLst/>
                <a:gdLst>
                  <a:gd name="T0" fmla="*/ 91500 w 4441"/>
                  <a:gd name="T1" fmla="*/ 518740 h 1674"/>
                  <a:gd name="T2" fmla="*/ 392275 w 4441"/>
                  <a:gd name="T3" fmla="*/ 1495150 h 1674"/>
                  <a:gd name="T4" fmla="*/ 832413 w 4441"/>
                  <a:gd name="T5" fmla="*/ 2379986 h 1674"/>
                  <a:gd name="T6" fmla="*/ 1416468 w 4441"/>
                  <a:gd name="T7" fmla="*/ 3177739 h 1674"/>
                  <a:gd name="T8" fmla="*/ 2131172 w 4441"/>
                  <a:gd name="T9" fmla="*/ 3896924 h 1674"/>
                  <a:gd name="T10" fmla="*/ 2985436 w 4441"/>
                  <a:gd name="T11" fmla="*/ 4537740 h 1674"/>
                  <a:gd name="T12" fmla="*/ 3970415 w 4441"/>
                  <a:gd name="T13" fmla="*/ 5104413 h 1674"/>
                  <a:gd name="T14" fmla="*/ 5081751 w 4441"/>
                  <a:gd name="T15" fmla="*/ 5588227 h 1674"/>
                  <a:gd name="T16" fmla="*/ 6323867 w 4441"/>
                  <a:gd name="T17" fmla="*/ 6015394 h 1674"/>
                  <a:gd name="T18" fmla="*/ 7688049 w 4441"/>
                  <a:gd name="T19" fmla="*/ 6368484 h 1674"/>
                  <a:gd name="T20" fmla="*/ 9165451 w 4441"/>
                  <a:gd name="T21" fmla="*/ 6660568 h 1674"/>
                  <a:gd name="T22" fmla="*/ 10769342 w 4441"/>
                  <a:gd name="T23" fmla="*/ 6895939 h 1674"/>
                  <a:gd name="T24" fmla="*/ 12482162 w 4441"/>
                  <a:gd name="T25" fmla="*/ 7070305 h 1674"/>
                  <a:gd name="T26" fmla="*/ 14308268 w 4441"/>
                  <a:gd name="T27" fmla="*/ 7196672 h 1674"/>
                  <a:gd name="T28" fmla="*/ 16247725 w 4441"/>
                  <a:gd name="T29" fmla="*/ 7270816 h 1674"/>
                  <a:gd name="T30" fmla="*/ 18291754 w 4441"/>
                  <a:gd name="T31" fmla="*/ 7296961 h 1674"/>
                  <a:gd name="T32" fmla="*/ 19355161 w 4441"/>
                  <a:gd name="T33" fmla="*/ 2994658 h 1674"/>
                  <a:gd name="T34" fmla="*/ 17542127 w 4441"/>
                  <a:gd name="T35" fmla="*/ 2968447 h 1674"/>
                  <a:gd name="T36" fmla="*/ 15798807 w 4441"/>
                  <a:gd name="T37" fmla="*/ 2933587 h 1674"/>
                  <a:gd name="T38" fmla="*/ 14133916 w 4441"/>
                  <a:gd name="T39" fmla="*/ 2881297 h 1674"/>
                  <a:gd name="T40" fmla="*/ 12543162 w 4441"/>
                  <a:gd name="T41" fmla="*/ 2807219 h 1674"/>
                  <a:gd name="T42" fmla="*/ 11022123 w 4441"/>
                  <a:gd name="T43" fmla="*/ 2720003 h 1674"/>
                  <a:gd name="T44" fmla="*/ 9583869 w 4441"/>
                  <a:gd name="T45" fmla="*/ 2611066 h 1674"/>
                  <a:gd name="T46" fmla="*/ 8232824 w 4441"/>
                  <a:gd name="T47" fmla="*/ 2471560 h 1674"/>
                  <a:gd name="T48" fmla="*/ 6955851 w 4441"/>
                  <a:gd name="T49" fmla="*/ 2318981 h 1674"/>
                  <a:gd name="T50" fmla="*/ 5770378 w 4441"/>
                  <a:gd name="T51" fmla="*/ 2131543 h 1674"/>
                  <a:gd name="T52" fmla="*/ 4667756 w 4441"/>
                  <a:gd name="T53" fmla="*/ 1922317 h 1674"/>
                  <a:gd name="T54" fmla="*/ 3656634 w 4441"/>
                  <a:gd name="T55" fmla="*/ 1682589 h 1674"/>
                  <a:gd name="T56" fmla="*/ 2728299 w 4441"/>
                  <a:gd name="T57" fmla="*/ 1416649 h 1674"/>
                  <a:gd name="T58" fmla="*/ 1904600 w 4441"/>
                  <a:gd name="T59" fmla="*/ 1115916 h 1674"/>
                  <a:gd name="T60" fmla="*/ 1172402 w 4441"/>
                  <a:gd name="T61" fmla="*/ 775899 h 1674"/>
                  <a:gd name="T62" fmla="*/ 536061 w 4441"/>
                  <a:gd name="T63" fmla="*/ 401022 h 1674"/>
                  <a:gd name="T64" fmla="*/ 0 w 4441"/>
                  <a:gd name="T65" fmla="*/ 0 h 167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441" h="1674">
                    <a:moveTo>
                      <a:pt x="0" y="0"/>
                    </a:moveTo>
                    <a:lnTo>
                      <a:pt x="21" y="119"/>
                    </a:lnTo>
                    <a:lnTo>
                      <a:pt x="51" y="233"/>
                    </a:lnTo>
                    <a:lnTo>
                      <a:pt x="90" y="343"/>
                    </a:lnTo>
                    <a:lnTo>
                      <a:pt x="136" y="447"/>
                    </a:lnTo>
                    <a:lnTo>
                      <a:pt x="191" y="546"/>
                    </a:lnTo>
                    <a:lnTo>
                      <a:pt x="254" y="640"/>
                    </a:lnTo>
                    <a:lnTo>
                      <a:pt x="325" y="729"/>
                    </a:lnTo>
                    <a:lnTo>
                      <a:pt x="403" y="814"/>
                    </a:lnTo>
                    <a:lnTo>
                      <a:pt x="489" y="894"/>
                    </a:lnTo>
                    <a:lnTo>
                      <a:pt x="583" y="970"/>
                    </a:lnTo>
                    <a:lnTo>
                      <a:pt x="685" y="1041"/>
                    </a:lnTo>
                    <a:lnTo>
                      <a:pt x="794" y="1108"/>
                    </a:lnTo>
                    <a:lnTo>
                      <a:pt x="911" y="1171"/>
                    </a:lnTo>
                    <a:lnTo>
                      <a:pt x="1035" y="1229"/>
                    </a:lnTo>
                    <a:lnTo>
                      <a:pt x="1166" y="1282"/>
                    </a:lnTo>
                    <a:lnTo>
                      <a:pt x="1305" y="1333"/>
                    </a:lnTo>
                    <a:lnTo>
                      <a:pt x="1451" y="1380"/>
                    </a:lnTo>
                    <a:lnTo>
                      <a:pt x="1604" y="1422"/>
                    </a:lnTo>
                    <a:lnTo>
                      <a:pt x="1764" y="1461"/>
                    </a:lnTo>
                    <a:lnTo>
                      <a:pt x="1930" y="1497"/>
                    </a:lnTo>
                    <a:lnTo>
                      <a:pt x="2103" y="1528"/>
                    </a:lnTo>
                    <a:lnTo>
                      <a:pt x="2284" y="1557"/>
                    </a:lnTo>
                    <a:lnTo>
                      <a:pt x="2471" y="1582"/>
                    </a:lnTo>
                    <a:lnTo>
                      <a:pt x="2664" y="1604"/>
                    </a:lnTo>
                    <a:lnTo>
                      <a:pt x="2864" y="1622"/>
                    </a:lnTo>
                    <a:lnTo>
                      <a:pt x="3071" y="1638"/>
                    </a:lnTo>
                    <a:lnTo>
                      <a:pt x="3283" y="1651"/>
                    </a:lnTo>
                    <a:lnTo>
                      <a:pt x="3503" y="1660"/>
                    </a:lnTo>
                    <a:lnTo>
                      <a:pt x="3728" y="1668"/>
                    </a:lnTo>
                    <a:lnTo>
                      <a:pt x="3959" y="1671"/>
                    </a:lnTo>
                    <a:lnTo>
                      <a:pt x="4197" y="1674"/>
                    </a:lnTo>
                    <a:lnTo>
                      <a:pt x="4441" y="1672"/>
                    </a:lnTo>
                    <a:lnTo>
                      <a:pt x="4441" y="687"/>
                    </a:lnTo>
                    <a:lnTo>
                      <a:pt x="4231" y="685"/>
                    </a:lnTo>
                    <a:lnTo>
                      <a:pt x="4025" y="681"/>
                    </a:lnTo>
                    <a:lnTo>
                      <a:pt x="3823" y="678"/>
                    </a:lnTo>
                    <a:lnTo>
                      <a:pt x="3625" y="673"/>
                    </a:lnTo>
                    <a:lnTo>
                      <a:pt x="3432" y="668"/>
                    </a:lnTo>
                    <a:lnTo>
                      <a:pt x="3243" y="661"/>
                    </a:lnTo>
                    <a:lnTo>
                      <a:pt x="3057" y="653"/>
                    </a:lnTo>
                    <a:lnTo>
                      <a:pt x="2878" y="644"/>
                    </a:lnTo>
                    <a:lnTo>
                      <a:pt x="2701" y="634"/>
                    </a:lnTo>
                    <a:lnTo>
                      <a:pt x="2529" y="624"/>
                    </a:lnTo>
                    <a:lnTo>
                      <a:pt x="2363" y="612"/>
                    </a:lnTo>
                    <a:lnTo>
                      <a:pt x="2199" y="599"/>
                    </a:lnTo>
                    <a:lnTo>
                      <a:pt x="2042" y="584"/>
                    </a:lnTo>
                    <a:lnTo>
                      <a:pt x="1889" y="567"/>
                    </a:lnTo>
                    <a:lnTo>
                      <a:pt x="1740" y="551"/>
                    </a:lnTo>
                    <a:lnTo>
                      <a:pt x="1596" y="532"/>
                    </a:lnTo>
                    <a:lnTo>
                      <a:pt x="1458" y="511"/>
                    </a:lnTo>
                    <a:lnTo>
                      <a:pt x="1324" y="489"/>
                    </a:lnTo>
                    <a:lnTo>
                      <a:pt x="1194" y="467"/>
                    </a:lnTo>
                    <a:lnTo>
                      <a:pt x="1071" y="441"/>
                    </a:lnTo>
                    <a:lnTo>
                      <a:pt x="952" y="414"/>
                    </a:lnTo>
                    <a:lnTo>
                      <a:pt x="839" y="386"/>
                    </a:lnTo>
                    <a:lnTo>
                      <a:pt x="730" y="356"/>
                    </a:lnTo>
                    <a:lnTo>
                      <a:pt x="626" y="325"/>
                    </a:lnTo>
                    <a:lnTo>
                      <a:pt x="529" y="290"/>
                    </a:lnTo>
                    <a:lnTo>
                      <a:pt x="437" y="256"/>
                    </a:lnTo>
                    <a:lnTo>
                      <a:pt x="349" y="218"/>
                    </a:lnTo>
                    <a:lnTo>
                      <a:pt x="269" y="178"/>
                    </a:lnTo>
                    <a:lnTo>
                      <a:pt x="193" y="136"/>
                    </a:lnTo>
                    <a:lnTo>
                      <a:pt x="123" y="92"/>
                    </a:lnTo>
                    <a:lnTo>
                      <a:pt x="58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4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9" name="Line 12"/>
              <p:cNvSpPr>
                <a:spLocks noChangeShapeType="1"/>
              </p:cNvSpPr>
              <p:nvPr/>
            </p:nvSpPr>
            <p:spPr bwMode="auto">
              <a:xfrm>
                <a:off x="520700" y="342663"/>
                <a:ext cx="463" cy="566481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grpSp>
            <p:nvGrpSpPr>
              <p:cNvPr id="70" name="Freeform 13"/>
              <p:cNvGrpSpPr/>
              <p:nvPr/>
            </p:nvGrpSpPr>
            <p:grpSpPr bwMode="auto">
              <a:xfrm>
                <a:off x="392040" y="463422"/>
                <a:ext cx="256032" cy="256032"/>
                <a:chOff x="0" y="0"/>
                <a:chExt cx="256032" cy="256032"/>
              </a:xfrm>
            </p:grpSpPr>
            <p:pic>
              <p:nvPicPr>
                <p:cNvPr id="76" name="Freeform 13"/>
                <p:cNvPicPr>
                  <a:picLocks noChangeArrowheads="1"/>
                </p:cNvPicPr>
                <p:nvPr/>
              </p:nvPicPr>
              <p:blipFill>
                <a:blip r:embed="rId1" cstate="screen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6032" cy="2560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7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-1284" y="-2376"/>
                  <a:ext cx="259888" cy="2603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en-US" altLang="en-US" sz="2400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1" name="Freeform 16"/>
              <p:cNvSpPr/>
              <p:nvPr/>
            </p:nvSpPr>
            <p:spPr bwMode="auto">
              <a:xfrm>
                <a:off x="209945" y="1024290"/>
                <a:ext cx="310755" cy="90637"/>
              </a:xfrm>
              <a:custGeom>
                <a:avLst/>
                <a:gdLst>
                  <a:gd name="T0" fmla="*/ 30521 w 4704"/>
                  <a:gd name="T1" fmla="*/ 117855 h 1372"/>
                  <a:gd name="T2" fmla="*/ 8720 w 4704"/>
                  <a:gd name="T3" fmla="*/ 336057 h 1372"/>
                  <a:gd name="T4" fmla="*/ 0 w 4704"/>
                  <a:gd name="T5" fmla="*/ 554260 h 1372"/>
                  <a:gd name="T6" fmla="*/ 4360 w 4704"/>
                  <a:gd name="T7" fmla="*/ 768102 h 1372"/>
                  <a:gd name="T8" fmla="*/ 21800 w 4704"/>
                  <a:gd name="T9" fmla="*/ 981945 h 1372"/>
                  <a:gd name="T10" fmla="*/ 52387 w 4704"/>
                  <a:gd name="T11" fmla="*/ 1187067 h 1372"/>
                  <a:gd name="T12" fmla="*/ 100348 w 4704"/>
                  <a:gd name="T13" fmla="*/ 1387830 h 1372"/>
                  <a:gd name="T14" fmla="*/ 157095 w 4704"/>
                  <a:gd name="T15" fmla="*/ 1588592 h 1372"/>
                  <a:gd name="T16" fmla="*/ 226922 w 4704"/>
                  <a:gd name="T17" fmla="*/ 1784928 h 1372"/>
                  <a:gd name="T18" fmla="*/ 314190 w 4704"/>
                  <a:gd name="T19" fmla="*/ 1968250 h 1372"/>
                  <a:gd name="T20" fmla="*/ 405884 w 4704"/>
                  <a:gd name="T21" fmla="*/ 2155932 h 1372"/>
                  <a:gd name="T22" fmla="*/ 519312 w 4704"/>
                  <a:gd name="T23" fmla="*/ 2334828 h 1372"/>
                  <a:gd name="T24" fmla="*/ 641527 w 4704"/>
                  <a:gd name="T25" fmla="*/ 2513789 h 1372"/>
                  <a:gd name="T26" fmla="*/ 772461 w 4704"/>
                  <a:gd name="T27" fmla="*/ 2683965 h 1372"/>
                  <a:gd name="T28" fmla="*/ 920836 w 4704"/>
                  <a:gd name="T29" fmla="*/ 2858567 h 1372"/>
                  <a:gd name="T30" fmla="*/ 1077931 w 4704"/>
                  <a:gd name="T31" fmla="*/ 3015662 h 1372"/>
                  <a:gd name="T32" fmla="*/ 1156479 w 4704"/>
                  <a:gd name="T33" fmla="*/ 3041823 h 1372"/>
                  <a:gd name="T34" fmla="*/ 1400908 w 4704"/>
                  <a:gd name="T35" fmla="*/ 3194558 h 1372"/>
                  <a:gd name="T36" fmla="*/ 1990048 w 4704"/>
                  <a:gd name="T37" fmla="*/ 3583002 h 1372"/>
                  <a:gd name="T38" fmla="*/ 2670881 w 4704"/>
                  <a:gd name="T39" fmla="*/ 3940860 h 1372"/>
                  <a:gd name="T40" fmla="*/ 3456423 w 4704"/>
                  <a:gd name="T41" fmla="*/ 4255050 h 1372"/>
                  <a:gd name="T42" fmla="*/ 4333592 w 4704"/>
                  <a:gd name="T43" fmla="*/ 4543081 h 1372"/>
                  <a:gd name="T44" fmla="*/ 5302455 w 4704"/>
                  <a:gd name="T45" fmla="*/ 4796230 h 1372"/>
                  <a:gd name="T46" fmla="*/ 6358586 w 4704"/>
                  <a:gd name="T47" fmla="*/ 5027513 h 1372"/>
                  <a:gd name="T48" fmla="*/ 7510705 w 4704"/>
                  <a:gd name="T49" fmla="*/ 5219555 h 1372"/>
                  <a:gd name="T50" fmla="*/ 8741438 w 4704"/>
                  <a:gd name="T51" fmla="*/ 5394157 h 1372"/>
                  <a:gd name="T52" fmla="*/ 10059438 w 4704"/>
                  <a:gd name="T53" fmla="*/ 5538172 h 1372"/>
                  <a:gd name="T54" fmla="*/ 11460280 w 4704"/>
                  <a:gd name="T55" fmla="*/ 5660320 h 1372"/>
                  <a:gd name="T56" fmla="*/ 12935375 w 4704"/>
                  <a:gd name="T57" fmla="*/ 5756374 h 1372"/>
                  <a:gd name="T58" fmla="*/ 14489018 w 4704"/>
                  <a:gd name="T59" fmla="*/ 5839282 h 1372"/>
                  <a:gd name="T60" fmla="*/ 16125635 w 4704"/>
                  <a:gd name="T61" fmla="*/ 5904750 h 1372"/>
                  <a:gd name="T62" fmla="*/ 17832012 w 4704"/>
                  <a:gd name="T63" fmla="*/ 5948350 h 1372"/>
                  <a:gd name="T64" fmla="*/ 19612578 w 4704"/>
                  <a:gd name="T65" fmla="*/ 5978937 h 1372"/>
                  <a:gd name="T66" fmla="*/ 20529054 w 4704"/>
                  <a:gd name="T67" fmla="*/ 2845420 h 1372"/>
                  <a:gd name="T68" fmla="*/ 20092649 w 4704"/>
                  <a:gd name="T69" fmla="*/ 2849781 h 1372"/>
                  <a:gd name="T70" fmla="*/ 19407456 w 4704"/>
                  <a:gd name="T71" fmla="*/ 2845420 h 1372"/>
                  <a:gd name="T72" fmla="*/ 18490979 w 4704"/>
                  <a:gd name="T73" fmla="*/ 2832340 h 1372"/>
                  <a:gd name="T74" fmla="*/ 17378101 w 4704"/>
                  <a:gd name="T75" fmla="*/ 2797459 h 1372"/>
                  <a:gd name="T76" fmla="*/ 16095048 w 4704"/>
                  <a:gd name="T77" fmla="*/ 2745072 h 1372"/>
                  <a:gd name="T78" fmla="*/ 14681060 w 4704"/>
                  <a:gd name="T79" fmla="*/ 2670885 h 1372"/>
                  <a:gd name="T80" fmla="*/ 13166724 w 4704"/>
                  <a:gd name="T81" fmla="*/ 2570471 h 1372"/>
                  <a:gd name="T82" fmla="*/ 11573774 w 4704"/>
                  <a:gd name="T83" fmla="*/ 2443962 h 1372"/>
                  <a:gd name="T84" fmla="*/ 9945944 w 4704"/>
                  <a:gd name="T85" fmla="*/ 2282440 h 1372"/>
                  <a:gd name="T86" fmla="*/ 8309393 w 4704"/>
                  <a:gd name="T87" fmla="*/ 2086104 h 1372"/>
                  <a:gd name="T88" fmla="*/ 6694643 w 4704"/>
                  <a:gd name="T89" fmla="*/ 1850395 h 1372"/>
                  <a:gd name="T90" fmla="*/ 5136640 w 4704"/>
                  <a:gd name="T91" fmla="*/ 1575445 h 1372"/>
                  <a:gd name="T92" fmla="*/ 3657185 w 4704"/>
                  <a:gd name="T93" fmla="*/ 1256895 h 1372"/>
                  <a:gd name="T94" fmla="*/ 2295584 w 4704"/>
                  <a:gd name="T95" fmla="*/ 885957 h 1372"/>
                  <a:gd name="T96" fmla="*/ 1082291 w 4704"/>
                  <a:gd name="T97" fmla="*/ 471352 h 1372"/>
                  <a:gd name="T98" fmla="*/ 43667 w 4704"/>
                  <a:gd name="T99" fmla="*/ 0 h 137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4704" h="1372">
                    <a:moveTo>
                      <a:pt x="10" y="0"/>
                    </a:moveTo>
                    <a:lnTo>
                      <a:pt x="7" y="27"/>
                    </a:lnTo>
                    <a:lnTo>
                      <a:pt x="4" y="52"/>
                    </a:lnTo>
                    <a:lnTo>
                      <a:pt x="2" y="77"/>
                    </a:lnTo>
                    <a:lnTo>
                      <a:pt x="0" y="103"/>
                    </a:lnTo>
                    <a:lnTo>
                      <a:pt x="0" y="127"/>
                    </a:lnTo>
                    <a:lnTo>
                      <a:pt x="0" y="152"/>
                    </a:lnTo>
                    <a:lnTo>
                      <a:pt x="1" y="176"/>
                    </a:lnTo>
                    <a:lnTo>
                      <a:pt x="2" y="201"/>
                    </a:lnTo>
                    <a:lnTo>
                      <a:pt x="5" y="225"/>
                    </a:lnTo>
                    <a:lnTo>
                      <a:pt x="8" y="249"/>
                    </a:lnTo>
                    <a:lnTo>
                      <a:pt x="12" y="272"/>
                    </a:lnTo>
                    <a:lnTo>
                      <a:pt x="17" y="296"/>
                    </a:lnTo>
                    <a:lnTo>
                      <a:pt x="23" y="318"/>
                    </a:lnTo>
                    <a:lnTo>
                      <a:pt x="29" y="342"/>
                    </a:lnTo>
                    <a:lnTo>
                      <a:pt x="36" y="364"/>
                    </a:lnTo>
                    <a:lnTo>
                      <a:pt x="44" y="386"/>
                    </a:lnTo>
                    <a:lnTo>
                      <a:pt x="52" y="409"/>
                    </a:lnTo>
                    <a:lnTo>
                      <a:pt x="62" y="430"/>
                    </a:lnTo>
                    <a:lnTo>
                      <a:pt x="72" y="451"/>
                    </a:lnTo>
                    <a:lnTo>
                      <a:pt x="82" y="472"/>
                    </a:lnTo>
                    <a:lnTo>
                      <a:pt x="93" y="494"/>
                    </a:lnTo>
                    <a:lnTo>
                      <a:pt x="105" y="515"/>
                    </a:lnTo>
                    <a:lnTo>
                      <a:pt x="119" y="535"/>
                    </a:lnTo>
                    <a:lnTo>
                      <a:pt x="132" y="556"/>
                    </a:lnTo>
                    <a:lnTo>
                      <a:pt x="147" y="576"/>
                    </a:lnTo>
                    <a:lnTo>
                      <a:pt x="161" y="596"/>
                    </a:lnTo>
                    <a:lnTo>
                      <a:pt x="177" y="615"/>
                    </a:lnTo>
                    <a:lnTo>
                      <a:pt x="193" y="636"/>
                    </a:lnTo>
                    <a:lnTo>
                      <a:pt x="211" y="655"/>
                    </a:lnTo>
                    <a:lnTo>
                      <a:pt x="229" y="674"/>
                    </a:lnTo>
                    <a:lnTo>
                      <a:pt x="247" y="691"/>
                    </a:lnTo>
                    <a:lnTo>
                      <a:pt x="267" y="710"/>
                    </a:lnTo>
                    <a:lnTo>
                      <a:pt x="265" y="697"/>
                    </a:lnTo>
                    <a:lnTo>
                      <a:pt x="263" y="685"/>
                    </a:lnTo>
                    <a:lnTo>
                      <a:pt x="321" y="732"/>
                    </a:lnTo>
                    <a:lnTo>
                      <a:pt x="386" y="777"/>
                    </a:lnTo>
                    <a:lnTo>
                      <a:pt x="456" y="821"/>
                    </a:lnTo>
                    <a:lnTo>
                      <a:pt x="532" y="863"/>
                    </a:lnTo>
                    <a:lnTo>
                      <a:pt x="612" y="903"/>
                    </a:lnTo>
                    <a:lnTo>
                      <a:pt x="700" y="941"/>
                    </a:lnTo>
                    <a:lnTo>
                      <a:pt x="792" y="975"/>
                    </a:lnTo>
                    <a:lnTo>
                      <a:pt x="889" y="1010"/>
                    </a:lnTo>
                    <a:lnTo>
                      <a:pt x="993" y="1041"/>
                    </a:lnTo>
                    <a:lnTo>
                      <a:pt x="1102" y="1071"/>
                    </a:lnTo>
                    <a:lnTo>
                      <a:pt x="1215" y="1099"/>
                    </a:lnTo>
                    <a:lnTo>
                      <a:pt x="1334" y="1126"/>
                    </a:lnTo>
                    <a:lnTo>
                      <a:pt x="1457" y="1152"/>
                    </a:lnTo>
                    <a:lnTo>
                      <a:pt x="1587" y="1174"/>
                    </a:lnTo>
                    <a:lnTo>
                      <a:pt x="1721" y="1196"/>
                    </a:lnTo>
                    <a:lnTo>
                      <a:pt x="1859" y="1217"/>
                    </a:lnTo>
                    <a:lnTo>
                      <a:pt x="2003" y="1236"/>
                    </a:lnTo>
                    <a:lnTo>
                      <a:pt x="2152" y="1252"/>
                    </a:lnTo>
                    <a:lnTo>
                      <a:pt x="2305" y="1269"/>
                    </a:lnTo>
                    <a:lnTo>
                      <a:pt x="2462" y="1284"/>
                    </a:lnTo>
                    <a:lnTo>
                      <a:pt x="2626" y="1297"/>
                    </a:lnTo>
                    <a:lnTo>
                      <a:pt x="2792" y="1309"/>
                    </a:lnTo>
                    <a:lnTo>
                      <a:pt x="2964" y="1319"/>
                    </a:lnTo>
                    <a:lnTo>
                      <a:pt x="3141" y="1329"/>
                    </a:lnTo>
                    <a:lnTo>
                      <a:pt x="3320" y="1338"/>
                    </a:lnTo>
                    <a:lnTo>
                      <a:pt x="3506" y="1346"/>
                    </a:lnTo>
                    <a:lnTo>
                      <a:pt x="3695" y="1353"/>
                    </a:lnTo>
                    <a:lnTo>
                      <a:pt x="3888" y="1358"/>
                    </a:lnTo>
                    <a:lnTo>
                      <a:pt x="4086" y="1363"/>
                    </a:lnTo>
                    <a:lnTo>
                      <a:pt x="4288" y="1366"/>
                    </a:lnTo>
                    <a:lnTo>
                      <a:pt x="4494" y="1370"/>
                    </a:lnTo>
                    <a:lnTo>
                      <a:pt x="4704" y="1372"/>
                    </a:lnTo>
                    <a:lnTo>
                      <a:pt x="4704" y="652"/>
                    </a:lnTo>
                    <a:lnTo>
                      <a:pt x="4661" y="653"/>
                    </a:lnTo>
                    <a:lnTo>
                      <a:pt x="4604" y="653"/>
                    </a:lnTo>
                    <a:lnTo>
                      <a:pt x="4533" y="653"/>
                    </a:lnTo>
                    <a:lnTo>
                      <a:pt x="4447" y="652"/>
                    </a:lnTo>
                    <a:lnTo>
                      <a:pt x="4347" y="651"/>
                    </a:lnTo>
                    <a:lnTo>
                      <a:pt x="4237" y="649"/>
                    </a:lnTo>
                    <a:lnTo>
                      <a:pt x="4114" y="646"/>
                    </a:lnTo>
                    <a:lnTo>
                      <a:pt x="3982" y="641"/>
                    </a:lnTo>
                    <a:lnTo>
                      <a:pt x="3839" y="636"/>
                    </a:lnTo>
                    <a:lnTo>
                      <a:pt x="3688" y="629"/>
                    </a:lnTo>
                    <a:lnTo>
                      <a:pt x="3529" y="621"/>
                    </a:lnTo>
                    <a:lnTo>
                      <a:pt x="3364" y="612"/>
                    </a:lnTo>
                    <a:lnTo>
                      <a:pt x="3193" y="601"/>
                    </a:lnTo>
                    <a:lnTo>
                      <a:pt x="3017" y="589"/>
                    </a:lnTo>
                    <a:lnTo>
                      <a:pt x="2837" y="575"/>
                    </a:lnTo>
                    <a:lnTo>
                      <a:pt x="2652" y="560"/>
                    </a:lnTo>
                    <a:lnTo>
                      <a:pt x="2467" y="542"/>
                    </a:lnTo>
                    <a:lnTo>
                      <a:pt x="2279" y="523"/>
                    </a:lnTo>
                    <a:lnTo>
                      <a:pt x="2092" y="501"/>
                    </a:lnTo>
                    <a:lnTo>
                      <a:pt x="1904" y="478"/>
                    </a:lnTo>
                    <a:lnTo>
                      <a:pt x="1718" y="452"/>
                    </a:lnTo>
                    <a:lnTo>
                      <a:pt x="1534" y="424"/>
                    </a:lnTo>
                    <a:lnTo>
                      <a:pt x="1353" y="394"/>
                    </a:lnTo>
                    <a:lnTo>
                      <a:pt x="1177" y="361"/>
                    </a:lnTo>
                    <a:lnTo>
                      <a:pt x="1005" y="326"/>
                    </a:lnTo>
                    <a:lnTo>
                      <a:pt x="838" y="288"/>
                    </a:lnTo>
                    <a:lnTo>
                      <a:pt x="678" y="247"/>
                    </a:lnTo>
                    <a:lnTo>
                      <a:pt x="526" y="203"/>
                    </a:lnTo>
                    <a:lnTo>
                      <a:pt x="382" y="157"/>
                    </a:lnTo>
                    <a:lnTo>
                      <a:pt x="248" y="108"/>
                    </a:lnTo>
                    <a:lnTo>
                      <a:pt x="124" y="56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54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2" name="Freeform 17"/>
              <p:cNvSpPr/>
              <p:nvPr/>
            </p:nvSpPr>
            <p:spPr bwMode="auto">
              <a:xfrm>
                <a:off x="520700" y="1067227"/>
                <a:ext cx="293183" cy="110522"/>
              </a:xfrm>
              <a:custGeom>
                <a:avLst/>
                <a:gdLst>
                  <a:gd name="T0" fmla="*/ 19272275 w 4439"/>
                  <a:gd name="T1" fmla="*/ 518740 h 1674"/>
                  <a:gd name="T2" fmla="*/ 18971298 w 4439"/>
                  <a:gd name="T3" fmla="*/ 1495150 h 1674"/>
                  <a:gd name="T4" fmla="*/ 18530698 w 4439"/>
                  <a:gd name="T5" fmla="*/ 2379986 h 1674"/>
                  <a:gd name="T6" fmla="*/ 17946181 w 4439"/>
                  <a:gd name="T7" fmla="*/ 3177739 h 1674"/>
                  <a:gd name="T8" fmla="*/ 17230759 w 4439"/>
                  <a:gd name="T9" fmla="*/ 3896924 h 1674"/>
                  <a:gd name="T10" fmla="*/ 16375780 w 4439"/>
                  <a:gd name="T11" fmla="*/ 4537740 h 1674"/>
                  <a:gd name="T12" fmla="*/ 15389895 w 4439"/>
                  <a:gd name="T13" fmla="*/ 5104413 h 1674"/>
                  <a:gd name="T14" fmla="*/ 14277530 w 4439"/>
                  <a:gd name="T15" fmla="*/ 5588227 h 1674"/>
                  <a:gd name="T16" fmla="*/ 13034326 w 4439"/>
                  <a:gd name="T17" fmla="*/ 6015394 h 1674"/>
                  <a:gd name="T18" fmla="*/ 11668934 w 4439"/>
                  <a:gd name="T19" fmla="*/ 6368484 h 1674"/>
                  <a:gd name="T20" fmla="*/ 10190140 w 4439"/>
                  <a:gd name="T21" fmla="*/ 6660568 h 1674"/>
                  <a:gd name="T22" fmla="*/ 8584866 w 4439"/>
                  <a:gd name="T23" fmla="*/ 6895939 h 1674"/>
                  <a:gd name="T24" fmla="*/ 6870482 w 4439"/>
                  <a:gd name="T25" fmla="*/ 7070305 h 1674"/>
                  <a:gd name="T26" fmla="*/ 5042695 w 4439"/>
                  <a:gd name="T27" fmla="*/ 7196672 h 1674"/>
                  <a:gd name="T28" fmla="*/ 3101505 w 4439"/>
                  <a:gd name="T29" fmla="*/ 7270816 h 1674"/>
                  <a:gd name="T30" fmla="*/ 1055631 w 4439"/>
                  <a:gd name="T31" fmla="*/ 7296961 h 1674"/>
                  <a:gd name="T32" fmla="*/ 0 w 4439"/>
                  <a:gd name="T33" fmla="*/ 2994658 h 1674"/>
                  <a:gd name="T34" fmla="*/ 1805925 w 4439"/>
                  <a:gd name="T35" fmla="*/ 2968447 h 1674"/>
                  <a:gd name="T36" fmla="*/ 3550823 w 4439"/>
                  <a:gd name="T37" fmla="*/ 2933587 h 1674"/>
                  <a:gd name="T38" fmla="*/ 5217191 w 4439"/>
                  <a:gd name="T39" fmla="*/ 2881297 h 1674"/>
                  <a:gd name="T40" fmla="*/ 6809388 w 4439"/>
                  <a:gd name="T41" fmla="*/ 2807219 h 1674"/>
                  <a:gd name="T42" fmla="*/ 8331839 w 4439"/>
                  <a:gd name="T43" fmla="*/ 2720003 h 1674"/>
                  <a:gd name="T44" fmla="*/ 9771336 w 4439"/>
                  <a:gd name="T45" fmla="*/ 2611066 h 1674"/>
                  <a:gd name="T46" fmla="*/ 11123650 w 4439"/>
                  <a:gd name="T47" fmla="*/ 2471560 h 1674"/>
                  <a:gd name="T48" fmla="*/ 12401793 w 4439"/>
                  <a:gd name="T49" fmla="*/ 2318981 h 1674"/>
                  <a:gd name="T50" fmla="*/ 13588329 w 4439"/>
                  <a:gd name="T51" fmla="*/ 2131543 h 1674"/>
                  <a:gd name="T52" fmla="*/ 14691975 w 4439"/>
                  <a:gd name="T53" fmla="*/ 1922317 h 1674"/>
                  <a:gd name="T54" fmla="*/ 15703949 w 4439"/>
                  <a:gd name="T55" fmla="*/ 1682589 h 1674"/>
                  <a:gd name="T56" fmla="*/ 16633165 w 4439"/>
                  <a:gd name="T57" fmla="*/ 1416649 h 1674"/>
                  <a:gd name="T58" fmla="*/ 17457565 w 4439"/>
                  <a:gd name="T59" fmla="*/ 1115916 h 1674"/>
                  <a:gd name="T60" fmla="*/ 18190423 w 4439"/>
                  <a:gd name="T61" fmla="*/ 775899 h 1674"/>
                  <a:gd name="T62" fmla="*/ 18827315 w 4439"/>
                  <a:gd name="T63" fmla="*/ 401022 h 1674"/>
                  <a:gd name="T64" fmla="*/ 19363882 w 4439"/>
                  <a:gd name="T65" fmla="*/ 0 h 167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439" h="1674">
                    <a:moveTo>
                      <a:pt x="4439" y="0"/>
                    </a:moveTo>
                    <a:lnTo>
                      <a:pt x="4418" y="119"/>
                    </a:lnTo>
                    <a:lnTo>
                      <a:pt x="4388" y="233"/>
                    </a:lnTo>
                    <a:lnTo>
                      <a:pt x="4349" y="343"/>
                    </a:lnTo>
                    <a:lnTo>
                      <a:pt x="4303" y="447"/>
                    </a:lnTo>
                    <a:lnTo>
                      <a:pt x="4248" y="546"/>
                    </a:lnTo>
                    <a:lnTo>
                      <a:pt x="4186" y="640"/>
                    </a:lnTo>
                    <a:lnTo>
                      <a:pt x="4114" y="729"/>
                    </a:lnTo>
                    <a:lnTo>
                      <a:pt x="4036" y="814"/>
                    </a:lnTo>
                    <a:lnTo>
                      <a:pt x="3950" y="894"/>
                    </a:lnTo>
                    <a:lnTo>
                      <a:pt x="3856" y="970"/>
                    </a:lnTo>
                    <a:lnTo>
                      <a:pt x="3754" y="1041"/>
                    </a:lnTo>
                    <a:lnTo>
                      <a:pt x="3645" y="1108"/>
                    </a:lnTo>
                    <a:lnTo>
                      <a:pt x="3528" y="1171"/>
                    </a:lnTo>
                    <a:lnTo>
                      <a:pt x="3404" y="1229"/>
                    </a:lnTo>
                    <a:lnTo>
                      <a:pt x="3273" y="1282"/>
                    </a:lnTo>
                    <a:lnTo>
                      <a:pt x="3134" y="1333"/>
                    </a:lnTo>
                    <a:lnTo>
                      <a:pt x="2988" y="1380"/>
                    </a:lnTo>
                    <a:lnTo>
                      <a:pt x="2835" y="1422"/>
                    </a:lnTo>
                    <a:lnTo>
                      <a:pt x="2675" y="1461"/>
                    </a:lnTo>
                    <a:lnTo>
                      <a:pt x="2509" y="1497"/>
                    </a:lnTo>
                    <a:lnTo>
                      <a:pt x="2336" y="1528"/>
                    </a:lnTo>
                    <a:lnTo>
                      <a:pt x="2155" y="1557"/>
                    </a:lnTo>
                    <a:lnTo>
                      <a:pt x="1968" y="1582"/>
                    </a:lnTo>
                    <a:lnTo>
                      <a:pt x="1775" y="1604"/>
                    </a:lnTo>
                    <a:lnTo>
                      <a:pt x="1575" y="1622"/>
                    </a:lnTo>
                    <a:lnTo>
                      <a:pt x="1368" y="1638"/>
                    </a:lnTo>
                    <a:lnTo>
                      <a:pt x="1156" y="1651"/>
                    </a:lnTo>
                    <a:lnTo>
                      <a:pt x="937" y="1660"/>
                    </a:lnTo>
                    <a:lnTo>
                      <a:pt x="711" y="1668"/>
                    </a:lnTo>
                    <a:lnTo>
                      <a:pt x="480" y="1671"/>
                    </a:lnTo>
                    <a:lnTo>
                      <a:pt x="242" y="1674"/>
                    </a:lnTo>
                    <a:lnTo>
                      <a:pt x="0" y="1672"/>
                    </a:lnTo>
                    <a:lnTo>
                      <a:pt x="0" y="687"/>
                    </a:lnTo>
                    <a:lnTo>
                      <a:pt x="208" y="685"/>
                    </a:lnTo>
                    <a:lnTo>
                      <a:pt x="414" y="681"/>
                    </a:lnTo>
                    <a:lnTo>
                      <a:pt x="616" y="678"/>
                    </a:lnTo>
                    <a:lnTo>
                      <a:pt x="814" y="673"/>
                    </a:lnTo>
                    <a:lnTo>
                      <a:pt x="1007" y="668"/>
                    </a:lnTo>
                    <a:lnTo>
                      <a:pt x="1196" y="661"/>
                    </a:lnTo>
                    <a:lnTo>
                      <a:pt x="1382" y="653"/>
                    </a:lnTo>
                    <a:lnTo>
                      <a:pt x="1561" y="644"/>
                    </a:lnTo>
                    <a:lnTo>
                      <a:pt x="1738" y="634"/>
                    </a:lnTo>
                    <a:lnTo>
                      <a:pt x="1910" y="624"/>
                    </a:lnTo>
                    <a:lnTo>
                      <a:pt x="2076" y="612"/>
                    </a:lnTo>
                    <a:lnTo>
                      <a:pt x="2240" y="599"/>
                    </a:lnTo>
                    <a:lnTo>
                      <a:pt x="2397" y="584"/>
                    </a:lnTo>
                    <a:lnTo>
                      <a:pt x="2550" y="567"/>
                    </a:lnTo>
                    <a:lnTo>
                      <a:pt x="2699" y="551"/>
                    </a:lnTo>
                    <a:lnTo>
                      <a:pt x="2843" y="532"/>
                    </a:lnTo>
                    <a:lnTo>
                      <a:pt x="2981" y="511"/>
                    </a:lnTo>
                    <a:lnTo>
                      <a:pt x="3115" y="489"/>
                    </a:lnTo>
                    <a:lnTo>
                      <a:pt x="3245" y="467"/>
                    </a:lnTo>
                    <a:lnTo>
                      <a:pt x="3368" y="441"/>
                    </a:lnTo>
                    <a:lnTo>
                      <a:pt x="3487" y="414"/>
                    </a:lnTo>
                    <a:lnTo>
                      <a:pt x="3600" y="386"/>
                    </a:lnTo>
                    <a:lnTo>
                      <a:pt x="3709" y="356"/>
                    </a:lnTo>
                    <a:lnTo>
                      <a:pt x="3813" y="325"/>
                    </a:lnTo>
                    <a:lnTo>
                      <a:pt x="3910" y="290"/>
                    </a:lnTo>
                    <a:lnTo>
                      <a:pt x="4002" y="256"/>
                    </a:lnTo>
                    <a:lnTo>
                      <a:pt x="4090" y="218"/>
                    </a:lnTo>
                    <a:lnTo>
                      <a:pt x="4170" y="178"/>
                    </a:lnTo>
                    <a:lnTo>
                      <a:pt x="4246" y="136"/>
                    </a:lnTo>
                    <a:lnTo>
                      <a:pt x="4316" y="92"/>
                    </a:lnTo>
                    <a:lnTo>
                      <a:pt x="4381" y="47"/>
                    </a:lnTo>
                    <a:lnTo>
                      <a:pt x="4439" y="0"/>
                    </a:lnTo>
                    <a:close/>
                  </a:path>
                </a:pathLst>
              </a:custGeom>
              <a:solidFill>
                <a:srgbClr val="0058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3" name="Freeform 18"/>
              <p:cNvSpPr/>
              <p:nvPr/>
            </p:nvSpPr>
            <p:spPr bwMode="auto">
              <a:xfrm>
                <a:off x="520700" y="1024290"/>
                <a:ext cx="310755" cy="90637"/>
              </a:xfrm>
              <a:custGeom>
                <a:avLst/>
                <a:gdLst>
                  <a:gd name="T0" fmla="*/ 20507186 w 4702"/>
                  <a:gd name="T1" fmla="*/ 117855 h 1372"/>
                  <a:gd name="T2" fmla="*/ 20533424 w 4702"/>
                  <a:gd name="T3" fmla="*/ 336057 h 1372"/>
                  <a:gd name="T4" fmla="*/ 20537786 w 4702"/>
                  <a:gd name="T5" fmla="*/ 554260 h 1372"/>
                  <a:gd name="T6" fmla="*/ 20533424 w 4702"/>
                  <a:gd name="T7" fmla="*/ 768102 h 1372"/>
                  <a:gd name="T8" fmla="*/ 20515976 w 4702"/>
                  <a:gd name="T9" fmla="*/ 981945 h 1372"/>
                  <a:gd name="T10" fmla="*/ 20485377 w 4702"/>
                  <a:gd name="T11" fmla="*/ 1187067 h 1372"/>
                  <a:gd name="T12" fmla="*/ 20437329 w 4702"/>
                  <a:gd name="T13" fmla="*/ 1387830 h 1372"/>
                  <a:gd name="T14" fmla="*/ 20380558 w 4702"/>
                  <a:gd name="T15" fmla="*/ 1588592 h 1372"/>
                  <a:gd name="T16" fmla="*/ 20310635 w 4702"/>
                  <a:gd name="T17" fmla="*/ 1784928 h 1372"/>
                  <a:gd name="T18" fmla="*/ 20223330 w 4702"/>
                  <a:gd name="T19" fmla="*/ 1968250 h 1372"/>
                  <a:gd name="T20" fmla="*/ 20131597 w 4702"/>
                  <a:gd name="T21" fmla="*/ 2155932 h 1372"/>
                  <a:gd name="T22" fmla="*/ 20017989 w 4702"/>
                  <a:gd name="T23" fmla="*/ 2334828 h 1372"/>
                  <a:gd name="T24" fmla="*/ 19895722 w 4702"/>
                  <a:gd name="T25" fmla="*/ 2513789 h 1372"/>
                  <a:gd name="T26" fmla="*/ 19764666 w 4702"/>
                  <a:gd name="T27" fmla="*/ 2683965 h 1372"/>
                  <a:gd name="T28" fmla="*/ 19616162 w 4702"/>
                  <a:gd name="T29" fmla="*/ 2858567 h 1372"/>
                  <a:gd name="T30" fmla="*/ 19458934 w 4702"/>
                  <a:gd name="T31" fmla="*/ 3015662 h 1372"/>
                  <a:gd name="T32" fmla="*/ 19380286 w 4702"/>
                  <a:gd name="T33" fmla="*/ 3041823 h 1372"/>
                  <a:gd name="T34" fmla="*/ 19135688 w 4702"/>
                  <a:gd name="T35" fmla="*/ 3194558 h 1372"/>
                  <a:gd name="T36" fmla="*/ 18546033 w 4702"/>
                  <a:gd name="T37" fmla="*/ 3583002 h 1372"/>
                  <a:gd name="T38" fmla="*/ 17864645 w 4702"/>
                  <a:gd name="T39" fmla="*/ 3940860 h 1372"/>
                  <a:gd name="T40" fmla="*/ 17078439 w 4702"/>
                  <a:gd name="T41" fmla="*/ 4255050 h 1372"/>
                  <a:gd name="T42" fmla="*/ 16200500 w 4702"/>
                  <a:gd name="T43" fmla="*/ 4543081 h 1372"/>
                  <a:gd name="T44" fmla="*/ 15230828 w 4702"/>
                  <a:gd name="T45" fmla="*/ 4796230 h 1372"/>
                  <a:gd name="T46" fmla="*/ 14173785 w 4702"/>
                  <a:gd name="T47" fmla="*/ 5027513 h 1372"/>
                  <a:gd name="T48" fmla="*/ 13020648 w 4702"/>
                  <a:gd name="T49" fmla="*/ 5219555 h 1372"/>
                  <a:gd name="T50" fmla="*/ 11788929 w 4702"/>
                  <a:gd name="T51" fmla="*/ 5394157 h 1372"/>
                  <a:gd name="T52" fmla="*/ 10469840 w 4702"/>
                  <a:gd name="T53" fmla="*/ 5538172 h 1372"/>
                  <a:gd name="T54" fmla="*/ 9067741 w 4702"/>
                  <a:gd name="T55" fmla="*/ 5660320 h 1372"/>
                  <a:gd name="T56" fmla="*/ 7591357 w 4702"/>
                  <a:gd name="T57" fmla="*/ 5756374 h 1372"/>
                  <a:gd name="T58" fmla="*/ 6036393 w 4702"/>
                  <a:gd name="T59" fmla="*/ 5839282 h 1372"/>
                  <a:gd name="T60" fmla="*/ 4398485 w 4702"/>
                  <a:gd name="T61" fmla="*/ 5904750 h 1372"/>
                  <a:gd name="T62" fmla="*/ 2690588 w 4702"/>
                  <a:gd name="T63" fmla="*/ 5948350 h 1372"/>
                  <a:gd name="T64" fmla="*/ 908539 w 4702"/>
                  <a:gd name="T65" fmla="*/ 5978937 h 1372"/>
                  <a:gd name="T66" fmla="*/ 0 w 4702"/>
                  <a:gd name="T67" fmla="*/ 2845420 h 1372"/>
                  <a:gd name="T68" fmla="*/ 428065 w 4702"/>
                  <a:gd name="T69" fmla="*/ 2849781 h 1372"/>
                  <a:gd name="T70" fmla="*/ 1113814 w 4702"/>
                  <a:gd name="T71" fmla="*/ 2845420 h 1372"/>
                  <a:gd name="T72" fmla="*/ 2031077 w 4702"/>
                  <a:gd name="T73" fmla="*/ 2832340 h 1372"/>
                  <a:gd name="T74" fmla="*/ 3149253 w 4702"/>
                  <a:gd name="T75" fmla="*/ 2797459 h 1372"/>
                  <a:gd name="T76" fmla="*/ 4429019 w 4702"/>
                  <a:gd name="T77" fmla="*/ 2745072 h 1372"/>
                  <a:gd name="T78" fmla="*/ 5844203 w 4702"/>
                  <a:gd name="T79" fmla="*/ 2670885 h 1372"/>
                  <a:gd name="T80" fmla="*/ 7359910 w 4702"/>
                  <a:gd name="T81" fmla="*/ 2570471 h 1372"/>
                  <a:gd name="T82" fmla="*/ 8954132 w 4702"/>
                  <a:gd name="T83" fmla="*/ 2443962 h 1372"/>
                  <a:gd name="T84" fmla="*/ 10583382 w 4702"/>
                  <a:gd name="T85" fmla="*/ 2282440 h 1372"/>
                  <a:gd name="T86" fmla="*/ 12221356 w 4702"/>
                  <a:gd name="T87" fmla="*/ 2086104 h 1372"/>
                  <a:gd name="T88" fmla="*/ 13837454 w 4702"/>
                  <a:gd name="T89" fmla="*/ 1850395 h 1372"/>
                  <a:gd name="T90" fmla="*/ 15396780 w 4702"/>
                  <a:gd name="T91" fmla="*/ 1575445 h 1372"/>
                  <a:gd name="T92" fmla="*/ 16877526 w 4702"/>
                  <a:gd name="T93" fmla="*/ 1256895 h 1372"/>
                  <a:gd name="T94" fmla="*/ 18240301 w 4702"/>
                  <a:gd name="T95" fmla="*/ 885957 h 1372"/>
                  <a:gd name="T96" fmla="*/ 19454572 w 4702"/>
                  <a:gd name="T97" fmla="*/ 471352 h 1372"/>
                  <a:gd name="T98" fmla="*/ 20494101 w 4702"/>
                  <a:gd name="T99" fmla="*/ 0 h 137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4702" h="1372">
                    <a:moveTo>
                      <a:pt x="4692" y="0"/>
                    </a:moveTo>
                    <a:lnTo>
                      <a:pt x="4695" y="27"/>
                    </a:lnTo>
                    <a:lnTo>
                      <a:pt x="4698" y="52"/>
                    </a:lnTo>
                    <a:lnTo>
                      <a:pt x="4701" y="77"/>
                    </a:lnTo>
                    <a:lnTo>
                      <a:pt x="4702" y="103"/>
                    </a:lnTo>
                    <a:lnTo>
                      <a:pt x="4702" y="127"/>
                    </a:lnTo>
                    <a:lnTo>
                      <a:pt x="4702" y="152"/>
                    </a:lnTo>
                    <a:lnTo>
                      <a:pt x="4701" y="176"/>
                    </a:lnTo>
                    <a:lnTo>
                      <a:pt x="4700" y="201"/>
                    </a:lnTo>
                    <a:lnTo>
                      <a:pt x="4697" y="225"/>
                    </a:lnTo>
                    <a:lnTo>
                      <a:pt x="4694" y="249"/>
                    </a:lnTo>
                    <a:lnTo>
                      <a:pt x="4690" y="272"/>
                    </a:lnTo>
                    <a:lnTo>
                      <a:pt x="4685" y="296"/>
                    </a:lnTo>
                    <a:lnTo>
                      <a:pt x="4679" y="318"/>
                    </a:lnTo>
                    <a:lnTo>
                      <a:pt x="4673" y="342"/>
                    </a:lnTo>
                    <a:lnTo>
                      <a:pt x="4666" y="364"/>
                    </a:lnTo>
                    <a:lnTo>
                      <a:pt x="4658" y="386"/>
                    </a:lnTo>
                    <a:lnTo>
                      <a:pt x="4650" y="409"/>
                    </a:lnTo>
                    <a:lnTo>
                      <a:pt x="4640" y="430"/>
                    </a:lnTo>
                    <a:lnTo>
                      <a:pt x="4630" y="451"/>
                    </a:lnTo>
                    <a:lnTo>
                      <a:pt x="4620" y="472"/>
                    </a:lnTo>
                    <a:lnTo>
                      <a:pt x="4609" y="494"/>
                    </a:lnTo>
                    <a:lnTo>
                      <a:pt x="4597" y="515"/>
                    </a:lnTo>
                    <a:lnTo>
                      <a:pt x="4583" y="535"/>
                    </a:lnTo>
                    <a:lnTo>
                      <a:pt x="4570" y="556"/>
                    </a:lnTo>
                    <a:lnTo>
                      <a:pt x="4555" y="576"/>
                    </a:lnTo>
                    <a:lnTo>
                      <a:pt x="4541" y="596"/>
                    </a:lnTo>
                    <a:lnTo>
                      <a:pt x="4525" y="615"/>
                    </a:lnTo>
                    <a:lnTo>
                      <a:pt x="4509" y="636"/>
                    </a:lnTo>
                    <a:lnTo>
                      <a:pt x="4491" y="655"/>
                    </a:lnTo>
                    <a:lnTo>
                      <a:pt x="4473" y="674"/>
                    </a:lnTo>
                    <a:lnTo>
                      <a:pt x="4455" y="691"/>
                    </a:lnTo>
                    <a:lnTo>
                      <a:pt x="4435" y="710"/>
                    </a:lnTo>
                    <a:lnTo>
                      <a:pt x="4437" y="697"/>
                    </a:lnTo>
                    <a:lnTo>
                      <a:pt x="4439" y="685"/>
                    </a:lnTo>
                    <a:lnTo>
                      <a:pt x="4381" y="732"/>
                    </a:lnTo>
                    <a:lnTo>
                      <a:pt x="4316" y="777"/>
                    </a:lnTo>
                    <a:lnTo>
                      <a:pt x="4246" y="821"/>
                    </a:lnTo>
                    <a:lnTo>
                      <a:pt x="4170" y="863"/>
                    </a:lnTo>
                    <a:lnTo>
                      <a:pt x="4090" y="903"/>
                    </a:lnTo>
                    <a:lnTo>
                      <a:pt x="4002" y="941"/>
                    </a:lnTo>
                    <a:lnTo>
                      <a:pt x="3910" y="975"/>
                    </a:lnTo>
                    <a:lnTo>
                      <a:pt x="3813" y="1010"/>
                    </a:lnTo>
                    <a:lnTo>
                      <a:pt x="3709" y="1041"/>
                    </a:lnTo>
                    <a:lnTo>
                      <a:pt x="3600" y="1071"/>
                    </a:lnTo>
                    <a:lnTo>
                      <a:pt x="3487" y="1099"/>
                    </a:lnTo>
                    <a:lnTo>
                      <a:pt x="3368" y="1126"/>
                    </a:lnTo>
                    <a:lnTo>
                      <a:pt x="3245" y="1152"/>
                    </a:lnTo>
                    <a:lnTo>
                      <a:pt x="3115" y="1174"/>
                    </a:lnTo>
                    <a:lnTo>
                      <a:pt x="2981" y="1196"/>
                    </a:lnTo>
                    <a:lnTo>
                      <a:pt x="2843" y="1217"/>
                    </a:lnTo>
                    <a:lnTo>
                      <a:pt x="2699" y="1236"/>
                    </a:lnTo>
                    <a:lnTo>
                      <a:pt x="2550" y="1252"/>
                    </a:lnTo>
                    <a:lnTo>
                      <a:pt x="2397" y="1269"/>
                    </a:lnTo>
                    <a:lnTo>
                      <a:pt x="2240" y="1284"/>
                    </a:lnTo>
                    <a:lnTo>
                      <a:pt x="2076" y="1297"/>
                    </a:lnTo>
                    <a:lnTo>
                      <a:pt x="1910" y="1309"/>
                    </a:lnTo>
                    <a:lnTo>
                      <a:pt x="1738" y="1319"/>
                    </a:lnTo>
                    <a:lnTo>
                      <a:pt x="1561" y="1329"/>
                    </a:lnTo>
                    <a:lnTo>
                      <a:pt x="1382" y="1338"/>
                    </a:lnTo>
                    <a:lnTo>
                      <a:pt x="1196" y="1346"/>
                    </a:lnTo>
                    <a:lnTo>
                      <a:pt x="1007" y="1353"/>
                    </a:lnTo>
                    <a:lnTo>
                      <a:pt x="814" y="1358"/>
                    </a:lnTo>
                    <a:lnTo>
                      <a:pt x="616" y="1363"/>
                    </a:lnTo>
                    <a:lnTo>
                      <a:pt x="414" y="1366"/>
                    </a:lnTo>
                    <a:lnTo>
                      <a:pt x="208" y="1370"/>
                    </a:lnTo>
                    <a:lnTo>
                      <a:pt x="0" y="1372"/>
                    </a:lnTo>
                    <a:lnTo>
                      <a:pt x="0" y="652"/>
                    </a:lnTo>
                    <a:lnTo>
                      <a:pt x="41" y="653"/>
                    </a:lnTo>
                    <a:lnTo>
                      <a:pt x="98" y="653"/>
                    </a:lnTo>
                    <a:lnTo>
                      <a:pt x="169" y="653"/>
                    </a:lnTo>
                    <a:lnTo>
                      <a:pt x="255" y="652"/>
                    </a:lnTo>
                    <a:lnTo>
                      <a:pt x="355" y="651"/>
                    </a:lnTo>
                    <a:lnTo>
                      <a:pt x="465" y="649"/>
                    </a:lnTo>
                    <a:lnTo>
                      <a:pt x="588" y="646"/>
                    </a:lnTo>
                    <a:lnTo>
                      <a:pt x="721" y="641"/>
                    </a:lnTo>
                    <a:lnTo>
                      <a:pt x="863" y="636"/>
                    </a:lnTo>
                    <a:lnTo>
                      <a:pt x="1014" y="629"/>
                    </a:lnTo>
                    <a:lnTo>
                      <a:pt x="1173" y="621"/>
                    </a:lnTo>
                    <a:lnTo>
                      <a:pt x="1338" y="612"/>
                    </a:lnTo>
                    <a:lnTo>
                      <a:pt x="1509" y="601"/>
                    </a:lnTo>
                    <a:lnTo>
                      <a:pt x="1685" y="589"/>
                    </a:lnTo>
                    <a:lnTo>
                      <a:pt x="1865" y="575"/>
                    </a:lnTo>
                    <a:lnTo>
                      <a:pt x="2050" y="560"/>
                    </a:lnTo>
                    <a:lnTo>
                      <a:pt x="2235" y="542"/>
                    </a:lnTo>
                    <a:lnTo>
                      <a:pt x="2423" y="523"/>
                    </a:lnTo>
                    <a:lnTo>
                      <a:pt x="2610" y="501"/>
                    </a:lnTo>
                    <a:lnTo>
                      <a:pt x="2798" y="478"/>
                    </a:lnTo>
                    <a:lnTo>
                      <a:pt x="2984" y="452"/>
                    </a:lnTo>
                    <a:lnTo>
                      <a:pt x="3168" y="424"/>
                    </a:lnTo>
                    <a:lnTo>
                      <a:pt x="3349" y="394"/>
                    </a:lnTo>
                    <a:lnTo>
                      <a:pt x="3525" y="361"/>
                    </a:lnTo>
                    <a:lnTo>
                      <a:pt x="3697" y="326"/>
                    </a:lnTo>
                    <a:lnTo>
                      <a:pt x="3864" y="288"/>
                    </a:lnTo>
                    <a:lnTo>
                      <a:pt x="4024" y="247"/>
                    </a:lnTo>
                    <a:lnTo>
                      <a:pt x="4176" y="203"/>
                    </a:lnTo>
                    <a:lnTo>
                      <a:pt x="4320" y="157"/>
                    </a:lnTo>
                    <a:lnTo>
                      <a:pt x="4454" y="108"/>
                    </a:lnTo>
                    <a:lnTo>
                      <a:pt x="4578" y="56"/>
                    </a:lnTo>
                    <a:lnTo>
                      <a:pt x="4692" y="0"/>
                    </a:lnTo>
                    <a:close/>
                  </a:path>
                </a:pathLst>
              </a:custGeom>
              <a:solidFill>
                <a:srgbClr val="003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4" name="Freeform 14"/>
              <p:cNvSpPr/>
              <p:nvPr/>
            </p:nvSpPr>
            <p:spPr bwMode="auto">
              <a:xfrm>
                <a:off x="364860" y="435612"/>
                <a:ext cx="155840" cy="311218"/>
              </a:xfrm>
              <a:custGeom>
                <a:avLst/>
                <a:gdLst>
                  <a:gd name="T0" fmla="*/ 10303821 w 2357"/>
                  <a:gd name="T1" fmla="*/ 1888906 h 4712"/>
                  <a:gd name="T2" fmla="*/ 10303821 w 2357"/>
                  <a:gd name="T3" fmla="*/ 0 h 4712"/>
                  <a:gd name="T4" fmla="*/ 8734445 w 2357"/>
                  <a:gd name="T5" fmla="*/ 122123 h 4712"/>
                  <a:gd name="T6" fmla="*/ 7243684 w 2357"/>
                  <a:gd name="T7" fmla="*/ 462402 h 4712"/>
                  <a:gd name="T8" fmla="*/ 5844826 w 2357"/>
                  <a:gd name="T9" fmla="*/ 1020771 h 4712"/>
                  <a:gd name="T10" fmla="*/ 4550832 w 2357"/>
                  <a:gd name="T11" fmla="*/ 1762358 h 4712"/>
                  <a:gd name="T12" fmla="*/ 3383586 w 2357"/>
                  <a:gd name="T13" fmla="*/ 2678443 h 4712"/>
                  <a:gd name="T14" fmla="*/ 2360675 w 2357"/>
                  <a:gd name="T15" fmla="*/ 3747231 h 4712"/>
                  <a:gd name="T16" fmla="*/ 1495059 w 2357"/>
                  <a:gd name="T17" fmla="*/ 4960004 h 4712"/>
                  <a:gd name="T18" fmla="*/ 813119 w 2357"/>
                  <a:gd name="T19" fmla="*/ 6286115 h 4712"/>
                  <a:gd name="T20" fmla="*/ 327879 w 2357"/>
                  <a:gd name="T21" fmla="*/ 7716978 h 4712"/>
                  <a:gd name="T22" fmla="*/ 56861 w 2357"/>
                  <a:gd name="T23" fmla="*/ 9235090 h 4712"/>
                  <a:gd name="T24" fmla="*/ 17455 w 2357"/>
                  <a:gd name="T25" fmla="*/ 10805513 h 4712"/>
                  <a:gd name="T26" fmla="*/ 209858 w 2357"/>
                  <a:gd name="T27" fmla="*/ 12349780 h 4712"/>
                  <a:gd name="T28" fmla="*/ 625145 w 2357"/>
                  <a:gd name="T29" fmla="*/ 13811157 h 4712"/>
                  <a:gd name="T30" fmla="*/ 1245927 w 2357"/>
                  <a:gd name="T31" fmla="*/ 15167849 h 4712"/>
                  <a:gd name="T32" fmla="*/ 2054615 w 2357"/>
                  <a:gd name="T33" fmla="*/ 16424213 h 4712"/>
                  <a:gd name="T34" fmla="*/ 3025161 w 2357"/>
                  <a:gd name="T35" fmla="*/ 17545311 h 4712"/>
                  <a:gd name="T36" fmla="*/ 4144273 w 2357"/>
                  <a:gd name="T37" fmla="*/ 18513772 h 4712"/>
                  <a:gd name="T38" fmla="*/ 5398927 w 2357"/>
                  <a:gd name="T39" fmla="*/ 19312028 h 4712"/>
                  <a:gd name="T40" fmla="*/ 6767238 w 2357"/>
                  <a:gd name="T41" fmla="*/ 19931492 h 4712"/>
                  <a:gd name="T42" fmla="*/ 8231684 w 2357"/>
                  <a:gd name="T43" fmla="*/ 20345943 h 4712"/>
                  <a:gd name="T44" fmla="*/ 9770513 w 2357"/>
                  <a:gd name="T45" fmla="*/ 20546597 h 4712"/>
                  <a:gd name="T46" fmla="*/ 10303821 w 2357"/>
                  <a:gd name="T47" fmla="*/ 20555315 h 4712"/>
                  <a:gd name="T48" fmla="*/ 10303821 w 2357"/>
                  <a:gd name="T49" fmla="*/ 18675127 h 4712"/>
                  <a:gd name="T50" fmla="*/ 9022918 w 2357"/>
                  <a:gd name="T51" fmla="*/ 18579160 h 4712"/>
                  <a:gd name="T52" fmla="*/ 7803306 w 2357"/>
                  <a:gd name="T53" fmla="*/ 18295616 h 4712"/>
                  <a:gd name="T54" fmla="*/ 6657945 w 2357"/>
                  <a:gd name="T55" fmla="*/ 17846292 h 4712"/>
                  <a:gd name="T56" fmla="*/ 5604356 w 2357"/>
                  <a:gd name="T57" fmla="*/ 17235612 h 4712"/>
                  <a:gd name="T58" fmla="*/ 4651331 w 2357"/>
                  <a:gd name="T59" fmla="*/ 16489600 h 4712"/>
                  <a:gd name="T60" fmla="*/ 3812030 w 2357"/>
                  <a:gd name="T61" fmla="*/ 15612814 h 4712"/>
                  <a:gd name="T62" fmla="*/ 3108205 w 2357"/>
                  <a:gd name="T63" fmla="*/ 14626916 h 4712"/>
                  <a:gd name="T64" fmla="*/ 2553012 w 2357"/>
                  <a:gd name="T65" fmla="*/ 13540691 h 4712"/>
                  <a:gd name="T66" fmla="*/ 2155181 w 2357"/>
                  <a:gd name="T67" fmla="*/ 12371576 h 4712"/>
                  <a:gd name="T68" fmla="*/ 1932231 w 2357"/>
                  <a:gd name="T69" fmla="*/ 11132648 h 4712"/>
                  <a:gd name="T70" fmla="*/ 1901618 w 2357"/>
                  <a:gd name="T71" fmla="*/ 9845770 h 4712"/>
                  <a:gd name="T72" fmla="*/ 2059045 w 2357"/>
                  <a:gd name="T73" fmla="*/ 8589405 h 4712"/>
                  <a:gd name="T74" fmla="*/ 2400015 w 2357"/>
                  <a:gd name="T75" fmla="*/ 7398495 h 4712"/>
                  <a:gd name="T76" fmla="*/ 2907074 w 2357"/>
                  <a:gd name="T77" fmla="*/ 6286115 h 4712"/>
                  <a:gd name="T78" fmla="*/ 3562832 w 2357"/>
                  <a:gd name="T79" fmla="*/ 5260984 h 4712"/>
                  <a:gd name="T80" fmla="*/ 4358495 w 2357"/>
                  <a:gd name="T81" fmla="*/ 4349258 h 4712"/>
                  <a:gd name="T82" fmla="*/ 5272113 w 2357"/>
                  <a:gd name="T83" fmla="*/ 3555296 h 4712"/>
                  <a:gd name="T84" fmla="*/ 6295090 w 2357"/>
                  <a:gd name="T85" fmla="*/ 2900959 h 4712"/>
                  <a:gd name="T86" fmla="*/ 7409838 w 2357"/>
                  <a:gd name="T87" fmla="*/ 2394899 h 4712"/>
                  <a:gd name="T88" fmla="*/ 8607631 w 2357"/>
                  <a:gd name="T89" fmla="*/ 2059045 h 4712"/>
                  <a:gd name="T90" fmla="*/ 9866649 w 2357"/>
                  <a:gd name="T91" fmla="*/ 1897624 h 471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357" h="4712">
                    <a:moveTo>
                      <a:pt x="2357" y="433"/>
                    </a:moveTo>
                    <a:lnTo>
                      <a:pt x="2357" y="433"/>
                    </a:lnTo>
                    <a:lnTo>
                      <a:pt x="2357" y="0"/>
                    </a:lnTo>
                    <a:lnTo>
                      <a:pt x="2235" y="4"/>
                    </a:lnTo>
                    <a:lnTo>
                      <a:pt x="2115" y="13"/>
                    </a:lnTo>
                    <a:lnTo>
                      <a:pt x="1998" y="28"/>
                    </a:lnTo>
                    <a:lnTo>
                      <a:pt x="1883" y="48"/>
                    </a:lnTo>
                    <a:lnTo>
                      <a:pt x="1769" y="75"/>
                    </a:lnTo>
                    <a:lnTo>
                      <a:pt x="1657" y="106"/>
                    </a:lnTo>
                    <a:lnTo>
                      <a:pt x="1548" y="144"/>
                    </a:lnTo>
                    <a:lnTo>
                      <a:pt x="1440" y="186"/>
                    </a:lnTo>
                    <a:lnTo>
                      <a:pt x="1337" y="234"/>
                    </a:lnTo>
                    <a:lnTo>
                      <a:pt x="1235" y="285"/>
                    </a:lnTo>
                    <a:lnTo>
                      <a:pt x="1137" y="342"/>
                    </a:lnTo>
                    <a:lnTo>
                      <a:pt x="1041" y="404"/>
                    </a:lnTo>
                    <a:lnTo>
                      <a:pt x="948" y="470"/>
                    </a:lnTo>
                    <a:lnTo>
                      <a:pt x="860" y="540"/>
                    </a:lnTo>
                    <a:lnTo>
                      <a:pt x="774" y="614"/>
                    </a:lnTo>
                    <a:lnTo>
                      <a:pt x="692" y="692"/>
                    </a:lnTo>
                    <a:lnTo>
                      <a:pt x="614" y="773"/>
                    </a:lnTo>
                    <a:lnTo>
                      <a:pt x="540" y="859"/>
                    </a:lnTo>
                    <a:lnTo>
                      <a:pt x="470" y="949"/>
                    </a:lnTo>
                    <a:lnTo>
                      <a:pt x="404" y="1040"/>
                    </a:lnTo>
                    <a:lnTo>
                      <a:pt x="342" y="1137"/>
                    </a:lnTo>
                    <a:lnTo>
                      <a:pt x="285" y="1235"/>
                    </a:lnTo>
                    <a:lnTo>
                      <a:pt x="233" y="1337"/>
                    </a:lnTo>
                    <a:lnTo>
                      <a:pt x="186" y="1441"/>
                    </a:lnTo>
                    <a:lnTo>
                      <a:pt x="143" y="1548"/>
                    </a:lnTo>
                    <a:lnTo>
                      <a:pt x="107" y="1657"/>
                    </a:lnTo>
                    <a:lnTo>
                      <a:pt x="75" y="1769"/>
                    </a:lnTo>
                    <a:lnTo>
                      <a:pt x="48" y="1883"/>
                    </a:lnTo>
                    <a:lnTo>
                      <a:pt x="27" y="1998"/>
                    </a:lnTo>
                    <a:lnTo>
                      <a:pt x="13" y="2117"/>
                    </a:lnTo>
                    <a:lnTo>
                      <a:pt x="4" y="2236"/>
                    </a:lnTo>
                    <a:lnTo>
                      <a:pt x="0" y="2357"/>
                    </a:lnTo>
                    <a:lnTo>
                      <a:pt x="4" y="2477"/>
                    </a:lnTo>
                    <a:lnTo>
                      <a:pt x="13" y="2597"/>
                    </a:lnTo>
                    <a:lnTo>
                      <a:pt x="27" y="2714"/>
                    </a:lnTo>
                    <a:lnTo>
                      <a:pt x="48" y="2831"/>
                    </a:lnTo>
                    <a:lnTo>
                      <a:pt x="75" y="2944"/>
                    </a:lnTo>
                    <a:lnTo>
                      <a:pt x="107" y="3056"/>
                    </a:lnTo>
                    <a:lnTo>
                      <a:pt x="143" y="3166"/>
                    </a:lnTo>
                    <a:lnTo>
                      <a:pt x="186" y="3272"/>
                    </a:lnTo>
                    <a:lnTo>
                      <a:pt x="233" y="3377"/>
                    </a:lnTo>
                    <a:lnTo>
                      <a:pt x="285" y="3477"/>
                    </a:lnTo>
                    <a:lnTo>
                      <a:pt x="342" y="3577"/>
                    </a:lnTo>
                    <a:lnTo>
                      <a:pt x="404" y="3672"/>
                    </a:lnTo>
                    <a:lnTo>
                      <a:pt x="470" y="3765"/>
                    </a:lnTo>
                    <a:lnTo>
                      <a:pt x="540" y="3854"/>
                    </a:lnTo>
                    <a:lnTo>
                      <a:pt x="614" y="3939"/>
                    </a:lnTo>
                    <a:lnTo>
                      <a:pt x="692" y="4022"/>
                    </a:lnTo>
                    <a:lnTo>
                      <a:pt x="774" y="4099"/>
                    </a:lnTo>
                    <a:lnTo>
                      <a:pt x="860" y="4174"/>
                    </a:lnTo>
                    <a:lnTo>
                      <a:pt x="948" y="4244"/>
                    </a:lnTo>
                    <a:lnTo>
                      <a:pt x="1041" y="4309"/>
                    </a:lnTo>
                    <a:lnTo>
                      <a:pt x="1137" y="4370"/>
                    </a:lnTo>
                    <a:lnTo>
                      <a:pt x="1235" y="4427"/>
                    </a:lnTo>
                    <a:lnTo>
                      <a:pt x="1337" y="4480"/>
                    </a:lnTo>
                    <a:lnTo>
                      <a:pt x="1440" y="4527"/>
                    </a:lnTo>
                    <a:lnTo>
                      <a:pt x="1548" y="4569"/>
                    </a:lnTo>
                    <a:lnTo>
                      <a:pt x="1657" y="4606"/>
                    </a:lnTo>
                    <a:lnTo>
                      <a:pt x="1769" y="4638"/>
                    </a:lnTo>
                    <a:lnTo>
                      <a:pt x="1883" y="4664"/>
                    </a:lnTo>
                    <a:lnTo>
                      <a:pt x="1998" y="4685"/>
                    </a:lnTo>
                    <a:lnTo>
                      <a:pt x="2115" y="4700"/>
                    </a:lnTo>
                    <a:lnTo>
                      <a:pt x="2235" y="4710"/>
                    </a:lnTo>
                    <a:lnTo>
                      <a:pt x="2357" y="4712"/>
                    </a:lnTo>
                    <a:lnTo>
                      <a:pt x="2357" y="4281"/>
                    </a:lnTo>
                    <a:lnTo>
                      <a:pt x="2257" y="4279"/>
                    </a:lnTo>
                    <a:lnTo>
                      <a:pt x="2160" y="4271"/>
                    </a:lnTo>
                    <a:lnTo>
                      <a:pt x="2064" y="4259"/>
                    </a:lnTo>
                    <a:lnTo>
                      <a:pt x="1969" y="4242"/>
                    </a:lnTo>
                    <a:lnTo>
                      <a:pt x="1876" y="4221"/>
                    </a:lnTo>
                    <a:lnTo>
                      <a:pt x="1785" y="4194"/>
                    </a:lnTo>
                    <a:lnTo>
                      <a:pt x="1695" y="4164"/>
                    </a:lnTo>
                    <a:lnTo>
                      <a:pt x="1608" y="4129"/>
                    </a:lnTo>
                    <a:lnTo>
                      <a:pt x="1523" y="4091"/>
                    </a:lnTo>
                    <a:lnTo>
                      <a:pt x="1440" y="4048"/>
                    </a:lnTo>
                    <a:lnTo>
                      <a:pt x="1360" y="4002"/>
                    </a:lnTo>
                    <a:lnTo>
                      <a:pt x="1282" y="3951"/>
                    </a:lnTo>
                    <a:lnTo>
                      <a:pt x="1206" y="3898"/>
                    </a:lnTo>
                    <a:lnTo>
                      <a:pt x="1133" y="3841"/>
                    </a:lnTo>
                    <a:lnTo>
                      <a:pt x="1064" y="3780"/>
                    </a:lnTo>
                    <a:lnTo>
                      <a:pt x="997" y="3717"/>
                    </a:lnTo>
                    <a:lnTo>
                      <a:pt x="933" y="3650"/>
                    </a:lnTo>
                    <a:lnTo>
                      <a:pt x="872" y="3579"/>
                    </a:lnTo>
                    <a:lnTo>
                      <a:pt x="815" y="3507"/>
                    </a:lnTo>
                    <a:lnTo>
                      <a:pt x="761" y="3432"/>
                    </a:lnTo>
                    <a:lnTo>
                      <a:pt x="711" y="3353"/>
                    </a:lnTo>
                    <a:lnTo>
                      <a:pt x="665" y="3273"/>
                    </a:lnTo>
                    <a:lnTo>
                      <a:pt x="623" y="3189"/>
                    </a:lnTo>
                    <a:lnTo>
                      <a:pt x="584" y="3104"/>
                    </a:lnTo>
                    <a:lnTo>
                      <a:pt x="549" y="3017"/>
                    </a:lnTo>
                    <a:lnTo>
                      <a:pt x="519" y="2928"/>
                    </a:lnTo>
                    <a:lnTo>
                      <a:pt x="493" y="2836"/>
                    </a:lnTo>
                    <a:lnTo>
                      <a:pt x="471" y="2743"/>
                    </a:lnTo>
                    <a:lnTo>
                      <a:pt x="454" y="2648"/>
                    </a:lnTo>
                    <a:lnTo>
                      <a:pt x="442" y="2552"/>
                    </a:lnTo>
                    <a:lnTo>
                      <a:pt x="435" y="2455"/>
                    </a:lnTo>
                    <a:lnTo>
                      <a:pt x="432" y="2357"/>
                    </a:lnTo>
                    <a:lnTo>
                      <a:pt x="435" y="2257"/>
                    </a:lnTo>
                    <a:lnTo>
                      <a:pt x="442" y="2160"/>
                    </a:lnTo>
                    <a:lnTo>
                      <a:pt x="454" y="2064"/>
                    </a:lnTo>
                    <a:lnTo>
                      <a:pt x="471" y="1969"/>
                    </a:lnTo>
                    <a:lnTo>
                      <a:pt x="493" y="1876"/>
                    </a:lnTo>
                    <a:lnTo>
                      <a:pt x="519" y="1786"/>
                    </a:lnTo>
                    <a:lnTo>
                      <a:pt x="549" y="1696"/>
                    </a:lnTo>
                    <a:lnTo>
                      <a:pt x="584" y="1609"/>
                    </a:lnTo>
                    <a:lnTo>
                      <a:pt x="623" y="1523"/>
                    </a:lnTo>
                    <a:lnTo>
                      <a:pt x="665" y="1441"/>
                    </a:lnTo>
                    <a:lnTo>
                      <a:pt x="711" y="1360"/>
                    </a:lnTo>
                    <a:lnTo>
                      <a:pt x="761" y="1282"/>
                    </a:lnTo>
                    <a:lnTo>
                      <a:pt x="815" y="1206"/>
                    </a:lnTo>
                    <a:lnTo>
                      <a:pt x="872" y="1133"/>
                    </a:lnTo>
                    <a:lnTo>
                      <a:pt x="933" y="1064"/>
                    </a:lnTo>
                    <a:lnTo>
                      <a:pt x="997" y="997"/>
                    </a:lnTo>
                    <a:lnTo>
                      <a:pt x="1064" y="933"/>
                    </a:lnTo>
                    <a:lnTo>
                      <a:pt x="1133" y="873"/>
                    </a:lnTo>
                    <a:lnTo>
                      <a:pt x="1206" y="815"/>
                    </a:lnTo>
                    <a:lnTo>
                      <a:pt x="1282" y="761"/>
                    </a:lnTo>
                    <a:lnTo>
                      <a:pt x="1360" y="711"/>
                    </a:lnTo>
                    <a:lnTo>
                      <a:pt x="1440" y="665"/>
                    </a:lnTo>
                    <a:lnTo>
                      <a:pt x="1523" y="623"/>
                    </a:lnTo>
                    <a:lnTo>
                      <a:pt x="1608" y="583"/>
                    </a:lnTo>
                    <a:lnTo>
                      <a:pt x="1695" y="549"/>
                    </a:lnTo>
                    <a:lnTo>
                      <a:pt x="1785" y="519"/>
                    </a:lnTo>
                    <a:lnTo>
                      <a:pt x="1876" y="493"/>
                    </a:lnTo>
                    <a:lnTo>
                      <a:pt x="1969" y="472"/>
                    </a:lnTo>
                    <a:lnTo>
                      <a:pt x="2064" y="454"/>
                    </a:lnTo>
                    <a:lnTo>
                      <a:pt x="2160" y="442"/>
                    </a:lnTo>
                    <a:lnTo>
                      <a:pt x="2257" y="435"/>
                    </a:lnTo>
                    <a:lnTo>
                      <a:pt x="2357" y="4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5" name="Freeform 15"/>
              <p:cNvSpPr/>
              <p:nvPr/>
            </p:nvSpPr>
            <p:spPr bwMode="auto">
              <a:xfrm>
                <a:off x="520700" y="435612"/>
                <a:ext cx="155840" cy="311218"/>
              </a:xfrm>
              <a:custGeom>
                <a:avLst/>
                <a:gdLst>
                  <a:gd name="T0" fmla="*/ 0 w 2355"/>
                  <a:gd name="T1" fmla="*/ 1888906 h 4712"/>
                  <a:gd name="T2" fmla="*/ 0 w 2355"/>
                  <a:gd name="T3" fmla="*/ 0 h 4712"/>
                  <a:gd name="T4" fmla="*/ 1563297 w 2355"/>
                  <a:gd name="T5" fmla="*/ 122123 h 4712"/>
                  <a:gd name="T6" fmla="*/ 3056582 w 2355"/>
                  <a:gd name="T7" fmla="*/ 462402 h 4712"/>
                  <a:gd name="T8" fmla="*/ 4457818 w 2355"/>
                  <a:gd name="T9" fmla="*/ 1020771 h 4712"/>
                  <a:gd name="T10" fmla="*/ 5754036 w 2355"/>
                  <a:gd name="T11" fmla="*/ 1762358 h 4712"/>
                  <a:gd name="T12" fmla="*/ 6923200 w 2355"/>
                  <a:gd name="T13" fmla="*/ 2678443 h 4712"/>
                  <a:gd name="T14" fmla="*/ 7952274 w 2355"/>
                  <a:gd name="T15" fmla="*/ 3747231 h 4712"/>
                  <a:gd name="T16" fmla="*/ 8814919 w 2355"/>
                  <a:gd name="T17" fmla="*/ 4960004 h 4712"/>
                  <a:gd name="T18" fmla="*/ 9498101 w 2355"/>
                  <a:gd name="T19" fmla="*/ 6286115 h 4712"/>
                  <a:gd name="T20" fmla="*/ 9988517 w 2355"/>
                  <a:gd name="T21" fmla="*/ 7716978 h 4712"/>
                  <a:gd name="T22" fmla="*/ 10255662 w 2355"/>
                  <a:gd name="T23" fmla="*/ 9235090 h 4712"/>
                  <a:gd name="T24" fmla="*/ 10295035 w 2355"/>
                  <a:gd name="T25" fmla="*/ 10805513 h 4712"/>
                  <a:gd name="T26" fmla="*/ 10102402 w 2355"/>
                  <a:gd name="T27" fmla="*/ 12349780 h 4712"/>
                  <a:gd name="T28" fmla="*/ 9686366 w 2355"/>
                  <a:gd name="T29" fmla="*/ 13811157 h 4712"/>
                  <a:gd name="T30" fmla="*/ 9064528 w 2355"/>
                  <a:gd name="T31" fmla="*/ 15167849 h 4712"/>
                  <a:gd name="T32" fmla="*/ 8254425 w 2355"/>
                  <a:gd name="T33" fmla="*/ 16424213 h 4712"/>
                  <a:gd name="T34" fmla="*/ 7282327 w 2355"/>
                  <a:gd name="T35" fmla="*/ 17545311 h 4712"/>
                  <a:gd name="T36" fmla="*/ 6161272 w 2355"/>
                  <a:gd name="T37" fmla="*/ 18513772 h 4712"/>
                  <a:gd name="T38" fmla="*/ 4904493 w 2355"/>
                  <a:gd name="T39" fmla="*/ 19312028 h 4712"/>
                  <a:gd name="T40" fmla="*/ 3533829 w 2355"/>
                  <a:gd name="T41" fmla="*/ 19931492 h 4712"/>
                  <a:gd name="T42" fmla="*/ 2071249 w 2355"/>
                  <a:gd name="T43" fmla="*/ 20345943 h 4712"/>
                  <a:gd name="T44" fmla="*/ 525489 w 2355"/>
                  <a:gd name="T45" fmla="*/ 20546597 h 4712"/>
                  <a:gd name="T46" fmla="*/ 0 w 2355"/>
                  <a:gd name="T47" fmla="*/ 20555315 h 4712"/>
                  <a:gd name="T48" fmla="*/ 0 w 2355"/>
                  <a:gd name="T49" fmla="*/ 18675127 h 4712"/>
                  <a:gd name="T50" fmla="*/ 1274315 w 2355"/>
                  <a:gd name="T51" fmla="*/ 18579160 h 4712"/>
                  <a:gd name="T52" fmla="*/ 2496021 w 2355"/>
                  <a:gd name="T53" fmla="*/ 18295616 h 4712"/>
                  <a:gd name="T54" fmla="*/ 3643347 w 2355"/>
                  <a:gd name="T55" fmla="*/ 17846292 h 4712"/>
                  <a:gd name="T56" fmla="*/ 4698692 w 2355"/>
                  <a:gd name="T57" fmla="*/ 17235612 h 4712"/>
                  <a:gd name="T58" fmla="*/ 5657687 w 2355"/>
                  <a:gd name="T59" fmla="*/ 16489600 h 4712"/>
                  <a:gd name="T60" fmla="*/ 6494061 w 2355"/>
                  <a:gd name="T61" fmla="*/ 15612814 h 4712"/>
                  <a:gd name="T62" fmla="*/ 7199080 w 2355"/>
                  <a:gd name="T63" fmla="*/ 14626916 h 4712"/>
                  <a:gd name="T64" fmla="*/ 7755207 w 2355"/>
                  <a:gd name="T65" fmla="*/ 13540691 h 4712"/>
                  <a:gd name="T66" fmla="*/ 8153708 w 2355"/>
                  <a:gd name="T67" fmla="*/ 12371576 h 4712"/>
                  <a:gd name="T68" fmla="*/ 8377045 w 2355"/>
                  <a:gd name="T69" fmla="*/ 11132648 h 4712"/>
                  <a:gd name="T70" fmla="*/ 8412051 w 2355"/>
                  <a:gd name="T71" fmla="*/ 9845770 h 4712"/>
                  <a:gd name="T72" fmla="*/ 8250057 w 2355"/>
                  <a:gd name="T73" fmla="*/ 8589405 h 4712"/>
                  <a:gd name="T74" fmla="*/ 7908466 w 2355"/>
                  <a:gd name="T75" fmla="*/ 7398495 h 4712"/>
                  <a:gd name="T76" fmla="*/ 7400514 w 2355"/>
                  <a:gd name="T77" fmla="*/ 6286115 h 4712"/>
                  <a:gd name="T78" fmla="*/ 6743670 w 2355"/>
                  <a:gd name="T79" fmla="*/ 5260984 h 4712"/>
                  <a:gd name="T80" fmla="*/ 5946669 w 2355"/>
                  <a:gd name="T81" fmla="*/ 4349258 h 4712"/>
                  <a:gd name="T82" fmla="*/ 5031481 w 2355"/>
                  <a:gd name="T83" fmla="*/ 3555296 h 4712"/>
                  <a:gd name="T84" fmla="*/ 4006775 w 2355"/>
                  <a:gd name="T85" fmla="*/ 2900959 h 4712"/>
                  <a:gd name="T86" fmla="*/ 2890154 w 2355"/>
                  <a:gd name="T87" fmla="*/ 2394899 h 4712"/>
                  <a:gd name="T88" fmla="*/ 1690285 w 2355"/>
                  <a:gd name="T89" fmla="*/ 2059045 h 4712"/>
                  <a:gd name="T90" fmla="*/ 429139 w 2355"/>
                  <a:gd name="T91" fmla="*/ 1897624 h 471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355" h="4712">
                    <a:moveTo>
                      <a:pt x="0" y="433"/>
                    </a:moveTo>
                    <a:lnTo>
                      <a:pt x="0" y="433"/>
                    </a:lnTo>
                    <a:lnTo>
                      <a:pt x="0" y="0"/>
                    </a:lnTo>
                    <a:lnTo>
                      <a:pt x="120" y="4"/>
                    </a:lnTo>
                    <a:lnTo>
                      <a:pt x="240" y="13"/>
                    </a:lnTo>
                    <a:lnTo>
                      <a:pt x="357" y="28"/>
                    </a:lnTo>
                    <a:lnTo>
                      <a:pt x="473" y="48"/>
                    </a:lnTo>
                    <a:lnTo>
                      <a:pt x="587" y="75"/>
                    </a:lnTo>
                    <a:lnTo>
                      <a:pt x="698" y="106"/>
                    </a:lnTo>
                    <a:lnTo>
                      <a:pt x="807" y="144"/>
                    </a:lnTo>
                    <a:lnTo>
                      <a:pt x="915" y="186"/>
                    </a:lnTo>
                    <a:lnTo>
                      <a:pt x="1018" y="234"/>
                    </a:lnTo>
                    <a:lnTo>
                      <a:pt x="1120" y="285"/>
                    </a:lnTo>
                    <a:lnTo>
                      <a:pt x="1220" y="342"/>
                    </a:lnTo>
                    <a:lnTo>
                      <a:pt x="1314" y="404"/>
                    </a:lnTo>
                    <a:lnTo>
                      <a:pt x="1407" y="470"/>
                    </a:lnTo>
                    <a:lnTo>
                      <a:pt x="1497" y="540"/>
                    </a:lnTo>
                    <a:lnTo>
                      <a:pt x="1581" y="614"/>
                    </a:lnTo>
                    <a:lnTo>
                      <a:pt x="1663" y="692"/>
                    </a:lnTo>
                    <a:lnTo>
                      <a:pt x="1741" y="773"/>
                    </a:lnTo>
                    <a:lnTo>
                      <a:pt x="1816" y="859"/>
                    </a:lnTo>
                    <a:lnTo>
                      <a:pt x="1885" y="949"/>
                    </a:lnTo>
                    <a:lnTo>
                      <a:pt x="1951" y="1040"/>
                    </a:lnTo>
                    <a:lnTo>
                      <a:pt x="2013" y="1137"/>
                    </a:lnTo>
                    <a:lnTo>
                      <a:pt x="2070" y="1235"/>
                    </a:lnTo>
                    <a:lnTo>
                      <a:pt x="2122" y="1337"/>
                    </a:lnTo>
                    <a:lnTo>
                      <a:pt x="2169" y="1441"/>
                    </a:lnTo>
                    <a:lnTo>
                      <a:pt x="2212" y="1548"/>
                    </a:lnTo>
                    <a:lnTo>
                      <a:pt x="2248" y="1657"/>
                    </a:lnTo>
                    <a:lnTo>
                      <a:pt x="2281" y="1769"/>
                    </a:lnTo>
                    <a:lnTo>
                      <a:pt x="2307" y="1883"/>
                    </a:lnTo>
                    <a:lnTo>
                      <a:pt x="2328" y="1998"/>
                    </a:lnTo>
                    <a:lnTo>
                      <a:pt x="2342" y="2117"/>
                    </a:lnTo>
                    <a:lnTo>
                      <a:pt x="2351" y="2236"/>
                    </a:lnTo>
                    <a:lnTo>
                      <a:pt x="2355" y="2357"/>
                    </a:lnTo>
                    <a:lnTo>
                      <a:pt x="2351" y="2477"/>
                    </a:lnTo>
                    <a:lnTo>
                      <a:pt x="2342" y="2597"/>
                    </a:lnTo>
                    <a:lnTo>
                      <a:pt x="2328" y="2714"/>
                    </a:lnTo>
                    <a:lnTo>
                      <a:pt x="2307" y="2831"/>
                    </a:lnTo>
                    <a:lnTo>
                      <a:pt x="2281" y="2944"/>
                    </a:lnTo>
                    <a:lnTo>
                      <a:pt x="2248" y="3056"/>
                    </a:lnTo>
                    <a:lnTo>
                      <a:pt x="2212" y="3166"/>
                    </a:lnTo>
                    <a:lnTo>
                      <a:pt x="2169" y="3272"/>
                    </a:lnTo>
                    <a:lnTo>
                      <a:pt x="2122" y="3377"/>
                    </a:lnTo>
                    <a:lnTo>
                      <a:pt x="2070" y="3477"/>
                    </a:lnTo>
                    <a:lnTo>
                      <a:pt x="2013" y="3577"/>
                    </a:lnTo>
                    <a:lnTo>
                      <a:pt x="1951" y="3672"/>
                    </a:lnTo>
                    <a:lnTo>
                      <a:pt x="1885" y="3765"/>
                    </a:lnTo>
                    <a:lnTo>
                      <a:pt x="1816" y="3854"/>
                    </a:lnTo>
                    <a:lnTo>
                      <a:pt x="1741" y="3939"/>
                    </a:lnTo>
                    <a:lnTo>
                      <a:pt x="1663" y="4022"/>
                    </a:lnTo>
                    <a:lnTo>
                      <a:pt x="1581" y="4099"/>
                    </a:lnTo>
                    <a:lnTo>
                      <a:pt x="1497" y="4174"/>
                    </a:lnTo>
                    <a:lnTo>
                      <a:pt x="1407" y="4244"/>
                    </a:lnTo>
                    <a:lnTo>
                      <a:pt x="1314" y="4309"/>
                    </a:lnTo>
                    <a:lnTo>
                      <a:pt x="1220" y="4370"/>
                    </a:lnTo>
                    <a:lnTo>
                      <a:pt x="1120" y="4427"/>
                    </a:lnTo>
                    <a:lnTo>
                      <a:pt x="1018" y="4480"/>
                    </a:lnTo>
                    <a:lnTo>
                      <a:pt x="915" y="4527"/>
                    </a:lnTo>
                    <a:lnTo>
                      <a:pt x="807" y="4569"/>
                    </a:lnTo>
                    <a:lnTo>
                      <a:pt x="698" y="4606"/>
                    </a:lnTo>
                    <a:lnTo>
                      <a:pt x="587" y="4638"/>
                    </a:lnTo>
                    <a:lnTo>
                      <a:pt x="473" y="4664"/>
                    </a:lnTo>
                    <a:lnTo>
                      <a:pt x="357" y="4685"/>
                    </a:lnTo>
                    <a:lnTo>
                      <a:pt x="240" y="4700"/>
                    </a:lnTo>
                    <a:lnTo>
                      <a:pt x="120" y="4710"/>
                    </a:lnTo>
                    <a:lnTo>
                      <a:pt x="0" y="4712"/>
                    </a:lnTo>
                    <a:lnTo>
                      <a:pt x="0" y="4281"/>
                    </a:lnTo>
                    <a:lnTo>
                      <a:pt x="98" y="4279"/>
                    </a:lnTo>
                    <a:lnTo>
                      <a:pt x="195" y="4271"/>
                    </a:lnTo>
                    <a:lnTo>
                      <a:pt x="291" y="4259"/>
                    </a:lnTo>
                    <a:lnTo>
                      <a:pt x="386" y="4242"/>
                    </a:lnTo>
                    <a:lnTo>
                      <a:pt x="479" y="4221"/>
                    </a:lnTo>
                    <a:lnTo>
                      <a:pt x="570" y="4194"/>
                    </a:lnTo>
                    <a:lnTo>
                      <a:pt x="660" y="4164"/>
                    </a:lnTo>
                    <a:lnTo>
                      <a:pt x="747" y="4129"/>
                    </a:lnTo>
                    <a:lnTo>
                      <a:pt x="832" y="4091"/>
                    </a:lnTo>
                    <a:lnTo>
                      <a:pt x="915" y="4048"/>
                    </a:lnTo>
                    <a:lnTo>
                      <a:pt x="996" y="4002"/>
                    </a:lnTo>
                    <a:lnTo>
                      <a:pt x="1073" y="3951"/>
                    </a:lnTo>
                    <a:lnTo>
                      <a:pt x="1149" y="3898"/>
                    </a:lnTo>
                    <a:lnTo>
                      <a:pt x="1222" y="3841"/>
                    </a:lnTo>
                    <a:lnTo>
                      <a:pt x="1292" y="3780"/>
                    </a:lnTo>
                    <a:lnTo>
                      <a:pt x="1358" y="3717"/>
                    </a:lnTo>
                    <a:lnTo>
                      <a:pt x="1423" y="3650"/>
                    </a:lnTo>
                    <a:lnTo>
                      <a:pt x="1483" y="3579"/>
                    </a:lnTo>
                    <a:lnTo>
                      <a:pt x="1540" y="3507"/>
                    </a:lnTo>
                    <a:lnTo>
                      <a:pt x="1594" y="3432"/>
                    </a:lnTo>
                    <a:lnTo>
                      <a:pt x="1644" y="3353"/>
                    </a:lnTo>
                    <a:lnTo>
                      <a:pt x="1690" y="3273"/>
                    </a:lnTo>
                    <a:lnTo>
                      <a:pt x="1733" y="3189"/>
                    </a:lnTo>
                    <a:lnTo>
                      <a:pt x="1771" y="3104"/>
                    </a:lnTo>
                    <a:lnTo>
                      <a:pt x="1806" y="3017"/>
                    </a:lnTo>
                    <a:lnTo>
                      <a:pt x="1836" y="2928"/>
                    </a:lnTo>
                    <a:lnTo>
                      <a:pt x="1862" y="2836"/>
                    </a:lnTo>
                    <a:lnTo>
                      <a:pt x="1884" y="2743"/>
                    </a:lnTo>
                    <a:lnTo>
                      <a:pt x="1901" y="2648"/>
                    </a:lnTo>
                    <a:lnTo>
                      <a:pt x="1913" y="2552"/>
                    </a:lnTo>
                    <a:lnTo>
                      <a:pt x="1921" y="2455"/>
                    </a:lnTo>
                    <a:lnTo>
                      <a:pt x="1923" y="2357"/>
                    </a:lnTo>
                    <a:lnTo>
                      <a:pt x="1921" y="2257"/>
                    </a:lnTo>
                    <a:lnTo>
                      <a:pt x="1913" y="2160"/>
                    </a:lnTo>
                    <a:lnTo>
                      <a:pt x="1901" y="2064"/>
                    </a:lnTo>
                    <a:lnTo>
                      <a:pt x="1884" y="1969"/>
                    </a:lnTo>
                    <a:lnTo>
                      <a:pt x="1862" y="1876"/>
                    </a:lnTo>
                    <a:lnTo>
                      <a:pt x="1836" y="1786"/>
                    </a:lnTo>
                    <a:lnTo>
                      <a:pt x="1806" y="1696"/>
                    </a:lnTo>
                    <a:lnTo>
                      <a:pt x="1771" y="1609"/>
                    </a:lnTo>
                    <a:lnTo>
                      <a:pt x="1733" y="1523"/>
                    </a:lnTo>
                    <a:lnTo>
                      <a:pt x="1690" y="1441"/>
                    </a:lnTo>
                    <a:lnTo>
                      <a:pt x="1644" y="1360"/>
                    </a:lnTo>
                    <a:lnTo>
                      <a:pt x="1594" y="1282"/>
                    </a:lnTo>
                    <a:lnTo>
                      <a:pt x="1540" y="1206"/>
                    </a:lnTo>
                    <a:lnTo>
                      <a:pt x="1483" y="1133"/>
                    </a:lnTo>
                    <a:lnTo>
                      <a:pt x="1423" y="1064"/>
                    </a:lnTo>
                    <a:lnTo>
                      <a:pt x="1358" y="997"/>
                    </a:lnTo>
                    <a:lnTo>
                      <a:pt x="1292" y="933"/>
                    </a:lnTo>
                    <a:lnTo>
                      <a:pt x="1222" y="873"/>
                    </a:lnTo>
                    <a:lnTo>
                      <a:pt x="1149" y="815"/>
                    </a:lnTo>
                    <a:lnTo>
                      <a:pt x="1073" y="761"/>
                    </a:lnTo>
                    <a:lnTo>
                      <a:pt x="996" y="711"/>
                    </a:lnTo>
                    <a:lnTo>
                      <a:pt x="915" y="665"/>
                    </a:lnTo>
                    <a:lnTo>
                      <a:pt x="832" y="623"/>
                    </a:lnTo>
                    <a:lnTo>
                      <a:pt x="747" y="583"/>
                    </a:lnTo>
                    <a:lnTo>
                      <a:pt x="660" y="549"/>
                    </a:lnTo>
                    <a:lnTo>
                      <a:pt x="570" y="519"/>
                    </a:lnTo>
                    <a:lnTo>
                      <a:pt x="479" y="493"/>
                    </a:lnTo>
                    <a:lnTo>
                      <a:pt x="386" y="472"/>
                    </a:lnTo>
                    <a:lnTo>
                      <a:pt x="291" y="454"/>
                    </a:lnTo>
                    <a:lnTo>
                      <a:pt x="195" y="442"/>
                    </a:lnTo>
                    <a:lnTo>
                      <a:pt x="98" y="435"/>
                    </a:lnTo>
                    <a:lnTo>
                      <a:pt x="0" y="4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82" name="TextBox 35"/>
          <p:cNvSpPr txBox="1">
            <a:spLocks noChangeArrowheads="1"/>
          </p:cNvSpPr>
          <p:nvPr/>
        </p:nvSpPr>
        <p:spPr bwMode="auto">
          <a:xfrm>
            <a:off x="527051" y="2685733"/>
            <a:ext cx="422486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电子称</a:t>
            </a:r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签收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TextBox 36"/>
          <p:cNvSpPr txBox="1">
            <a:spLocks noChangeArrowheads="1"/>
          </p:cNvSpPr>
          <p:nvPr/>
        </p:nvSpPr>
        <p:spPr bwMode="auto">
          <a:xfrm>
            <a:off x="7535333" y="2685733"/>
            <a:ext cx="422486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常规</a:t>
            </a:r>
            <a:r>
              <a:rPr lang="zh-CN" altLang="en-US" sz="26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签收</a:t>
            </a:r>
            <a:endParaRPr lang="zh-CN" altLang="en-US" sz="26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矩形 1"/>
          <p:cNvSpPr>
            <a:spLocks noChangeArrowheads="1"/>
          </p:cNvSpPr>
          <p:nvPr/>
        </p:nvSpPr>
        <p:spPr bwMode="auto">
          <a:xfrm>
            <a:off x="814917" y="1554084"/>
            <a:ext cx="3270249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电子秤签收主要针对计重商品，验收员在对商品过秤时，系统自动读取电子秤上的重量并拍照留存。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86" name="矩形 1"/>
          <p:cNvSpPr>
            <a:spLocks noChangeArrowheads="1"/>
          </p:cNvSpPr>
          <p:nvPr/>
        </p:nvSpPr>
        <p:spPr bwMode="auto">
          <a:xfrm>
            <a:off x="7895167" y="1604797"/>
            <a:ext cx="3272367" cy="584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常规签收主要针对预包装食品，验收员在签收时可以对每个商品拍照留存。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10" name="标题 1"/>
          <p:cNvSpPr txBox="1"/>
          <p:nvPr>
            <p:custDataLst>
              <p:tags r:id="rId2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签收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入库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3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4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14520" y="4406265"/>
            <a:ext cx="3190875" cy="1746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 defTabSz="685800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签收后，签收图片会保存在每个订单对应的商品上，便于事后财务查询。签收图片有供应商、签收时间、签收人等水印信息。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0430" y="3517265"/>
            <a:ext cx="2468245" cy="301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894955" y="3517265"/>
            <a:ext cx="3145790" cy="3112770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 autoUpdateAnimBg="0"/>
      <p:bldP spid="82" grpId="0" autoUpdateAnimBg="0"/>
      <p:bldP spid="83" grpId="0" autoUpdateAnimBg="0"/>
      <p:bldP spid="84" grpId="0" autoUpdateAnimBg="0"/>
      <p:bldP spid="86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Rectangle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316041" y="2737176"/>
            <a:ext cx="208753" cy="262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6698" tIns="43349" rIns="86698" bIns="43349" numCol="1" anchor="ctr" anchorCtr="0" compatLnSpc="1">
            <a:spAutoFit/>
          </a:bodyPr>
          <a:lstStyle/>
          <a:p>
            <a:pPr defTabSz="866775"/>
            <a:r>
              <a:rPr lang="en-US" altLang="zh-CN" sz="1140">
                <a:ea typeface="仿宋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1705">
              <a:latin typeface="Arial" panose="020B0604020202020204" pitchFamily="34" charset="0"/>
            </a:endParaRPr>
          </a:p>
        </p:txBody>
      </p:sp>
      <p:sp>
        <p:nvSpPr>
          <p:cNvPr id="4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1006561" y="356462"/>
            <a:ext cx="2305050" cy="698500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入库单详情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自由: 形状 32"/>
          <p:cNvSpPr/>
          <p:nvPr>
            <p:custDataLst>
              <p:tags r:id="rId7"/>
            </p:custDataLst>
          </p:nvPr>
        </p:nvSpPr>
        <p:spPr>
          <a:xfrm rot="16200000">
            <a:off x="130952" y="89973"/>
            <a:ext cx="744656" cy="1006561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自由: 形状 31"/>
          <p:cNvSpPr/>
          <p:nvPr>
            <p:custDataLst>
              <p:tags r:id="rId8"/>
            </p:custDataLst>
          </p:nvPr>
        </p:nvSpPr>
        <p:spPr>
          <a:xfrm rot="16200000">
            <a:off x="6329" y="214598"/>
            <a:ext cx="744656" cy="75731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0" name="墨迹 13"/>
          <p:cNvPicPr/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622972" y="2603422"/>
            <a:ext cx="119466" cy="7167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926454" y="5036298"/>
            <a:ext cx="6390256" cy="79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5120" indent="-32512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让财务结算部门实时掌握食材实际签收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情况</a:t>
            </a:r>
            <a:r>
              <a:rPr lang="zh-CN" altLang="en-US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en-US" altLang="zh-CN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pPr marL="325120" indent="-32512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让审计重现现场签收环节，审计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可视化</a:t>
            </a:r>
            <a:r>
              <a:rPr lang="zh-CN" altLang="en-US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54710" y="1058545"/>
            <a:ext cx="7847330" cy="393827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134350" y="1755775"/>
            <a:ext cx="3890010" cy="3856990"/>
          </a:xfrm>
          <a:prstGeom prst="rect">
            <a:avLst/>
          </a:prstGeom>
        </p:spPr>
      </p:pic>
    </p:spTree>
    <p:custDataLst>
      <p:tags r:id="rId1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1706" y="219933"/>
            <a:ext cx="4369792" cy="698733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2800" b="0" spc="0" dirty="0" smtClean="0">
                <a:latin typeface="微软雅黑" panose="020B0503020204020204" charset="-122"/>
                <a:cs typeface="+mn-ea"/>
              </a:rPr>
              <a:t>审计</a:t>
            </a:r>
            <a:r>
              <a:rPr lang="zh-CN" altLang="en-US" sz="2800" b="0" spc="0" dirty="0" smtClean="0">
                <a:latin typeface="微软雅黑" panose="020B0503020204020204" charset="-122"/>
                <a:cs typeface="+mn-ea"/>
              </a:rPr>
              <a:t>可视化</a:t>
            </a:r>
            <a:endParaRPr lang="zh-CN" altLang="en-US" sz="2800" b="0" spc="0" dirty="0" smtClean="0">
              <a:latin typeface="微软雅黑" panose="020B0503020204020204" charset="-122"/>
              <a:cs typeface="+mn-ea"/>
            </a:endParaRPr>
          </a:p>
        </p:txBody>
      </p:sp>
      <p:sp>
        <p:nvSpPr>
          <p:cNvPr id="4" name="自由: 形状 32"/>
          <p:cNvSpPr/>
          <p:nvPr/>
        </p:nvSpPr>
        <p:spPr>
          <a:xfrm rot="16200000">
            <a:off x="131379" y="88973"/>
            <a:ext cx="744702" cy="1006623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自由: 形状 31"/>
          <p:cNvSpPr/>
          <p:nvPr/>
        </p:nvSpPr>
        <p:spPr>
          <a:xfrm rot="16200000">
            <a:off x="6747" y="213606"/>
            <a:ext cx="744702" cy="757359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705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14" name="墨迹 13"/>
              <p14:cNvContentPartPr/>
              <p14:nvPr/>
            </p14:nvContentPartPr>
            <p14:xfrm>
              <a:off x="2683289" y="2960656"/>
              <a:ext cx="341" cy="341"/>
            </p14:xfrm>
          </p:contentPart>
        </mc:Choice>
        <mc:Fallback xmlns="">
          <p:pic>
            <p:nvPicPr>
              <p:cNvPr id="14" name="墨迹 13"/>
            </p:nvPicPr>
            <p:blipFill>
              <a:blip r:embed="rId2"/>
            </p:blipFill>
            <p:spPr>
              <a:xfrm>
                <a:off x="2683289" y="2960656"/>
                <a:ext cx="341" cy="341"/>
              </a:xfrm>
              <a:prstGeom prst="rect"/>
            </p:spPr>
          </p:pic>
        </mc:Fallback>
      </mc:AlternateContent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01215" y="918845"/>
            <a:ext cx="6287135" cy="56705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采购退货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管理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789940" y="847090"/>
            <a:ext cx="10789920" cy="2832735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3" descr="f6709a3d00956df755acbf482a519f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200390" y="1537335"/>
            <a:ext cx="2000250" cy="433641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073650" y="1501775"/>
            <a:ext cx="2088515" cy="45212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34365" y="1386205"/>
            <a:ext cx="406400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/>
              <a:t>采购退货是指入库签收后，发现商品质量问题、数量问题等而引发的</a:t>
            </a:r>
            <a:r>
              <a:rPr lang="zh-CN" altLang="en-US"/>
              <a:t>退货。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/>
              <a:t>如果在签收时就已经发现商品质量或数量问题的，直接修改签收数</a:t>
            </a:r>
            <a:r>
              <a:rPr lang="zh-CN" altLang="en-US"/>
              <a:t>即可。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/>
              <a:t>系统没有独立的退货单管理，采用原订单退货模式。即退货时一定要关联对应的采购订单进行退货。退货数量不能超过订单入库数量，退货单价为采购订单单价。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/>
              <a:t>采购退货同采购签收一样，可以将不合格商品拍照以单据的形式发送给供应商，也是给供应商提供退货的依据。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/>
              <a:t>退货单也需要供应商接单</a:t>
            </a:r>
            <a:r>
              <a:rPr lang="zh-CN" altLang="en-US"/>
              <a:t>确认。</a:t>
            </a:r>
            <a:endParaRPr lang="zh-CN" alt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97" y="1312382"/>
            <a:ext cx="2694974" cy="250108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157" y="1312382"/>
            <a:ext cx="2838184" cy="250108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99290" y="288212"/>
            <a:ext cx="2458008" cy="35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1705" dirty="0"/>
          </a:p>
        </p:txBody>
      </p:sp>
      <p:sp>
        <p:nvSpPr>
          <p:cNvPr id="12" name="文本框 11"/>
          <p:cNvSpPr txBox="1"/>
          <p:nvPr/>
        </p:nvSpPr>
        <p:spPr>
          <a:xfrm>
            <a:off x="5737045" y="2131718"/>
            <a:ext cx="955892" cy="967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690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Arial Unicode MS" panose="020B0604020202020204" charset="-122"/>
              </a:rPr>
              <a:t>VS</a:t>
            </a:r>
            <a:endParaRPr lang="zh-CN" altLang="en-US" sz="5690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  <a:cs typeface="Arial Unicode MS" panose="020B0604020202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35010" y="4111780"/>
            <a:ext cx="5178210" cy="219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75" dirty="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275" dirty="0">
                <a:latin typeface="黑体" panose="02010609060101010101" charset="-122"/>
                <a:ea typeface="黑体" panose="02010609060101010101" charset="-122"/>
              </a:rPr>
              <a:t>送货单据多，价格浮动大</a:t>
            </a:r>
            <a:endParaRPr lang="en-US" altLang="zh-CN" sz="2275" dirty="0"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275" dirty="0"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275" dirty="0"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275" dirty="0">
                <a:latin typeface="黑体" panose="02010609060101010101" charset="-122"/>
                <a:ea typeface="黑体" panose="02010609060101010101" charset="-122"/>
              </a:rPr>
              <a:t>人工根据单据录入系统，出错率高、时效性差</a:t>
            </a:r>
            <a:endParaRPr lang="en-US" altLang="zh-CN" sz="2275" dirty="0"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275" dirty="0"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275" dirty="0"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275" dirty="0">
                <a:latin typeface="黑体" panose="02010609060101010101" charset="-122"/>
                <a:ea typeface="黑体" panose="02010609060101010101" charset="-122"/>
              </a:rPr>
              <a:t>双方对账困难</a:t>
            </a:r>
            <a:endParaRPr lang="zh-CN" altLang="en-US" sz="2275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72699" y="4043502"/>
            <a:ext cx="4954495" cy="2543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275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Arial Unicode MS" panose="020B0604020202020204" charset="-122"/>
              </a:rPr>
              <a:t>1.</a:t>
            </a:r>
            <a:r>
              <a:rPr lang="zh-CN" altLang="en-US" sz="2275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Arial Unicode MS" panose="020B0604020202020204" charset="-122"/>
              </a:rPr>
              <a:t>买卖双方业务协同，数据双方一致</a:t>
            </a:r>
            <a:endParaRPr lang="en-US" altLang="zh-CN" sz="2275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  <a:cs typeface="Arial Unicode MS" panose="020B0604020202020204" charset="-122"/>
            </a:endParaRPr>
          </a:p>
          <a:p>
            <a:endParaRPr lang="en-US" altLang="zh-CN" sz="2275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  <a:cs typeface="Arial Unicode MS" panose="020B0604020202020204" charset="-122"/>
            </a:endParaRPr>
          </a:p>
          <a:p>
            <a:r>
              <a:rPr lang="en-US" altLang="zh-CN" sz="2275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Arial Unicode MS" panose="020B0604020202020204" charset="-122"/>
              </a:rPr>
              <a:t>2.</a:t>
            </a:r>
            <a:r>
              <a:rPr lang="zh-CN" altLang="en-US" sz="2275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Arial Unicode MS" panose="020B0604020202020204" charset="-122"/>
              </a:rPr>
              <a:t>每笔业务单据当天在系统中双方认可确认</a:t>
            </a:r>
            <a:endParaRPr lang="en-US" altLang="zh-CN" sz="2275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  <a:cs typeface="Arial Unicode MS" panose="020B0604020202020204" charset="-122"/>
            </a:endParaRPr>
          </a:p>
          <a:p>
            <a:endParaRPr lang="en-US" altLang="zh-CN" sz="2275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  <a:cs typeface="Arial Unicode MS" panose="020B0604020202020204" charset="-122"/>
            </a:endParaRPr>
          </a:p>
          <a:p>
            <a:r>
              <a:rPr lang="en-US" altLang="zh-CN" sz="2275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Arial Unicode MS" panose="020B0604020202020204" charset="-122"/>
              </a:rPr>
              <a:t>3.</a:t>
            </a:r>
            <a:r>
              <a:rPr lang="zh-CN" altLang="en-US" sz="2275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Arial Unicode MS" panose="020B0604020202020204" charset="-122"/>
              </a:rPr>
              <a:t>每天完成对账，月底双方在系统中核销对账</a:t>
            </a:r>
            <a:endParaRPr lang="zh-CN" altLang="en-US" sz="2275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  <a:cs typeface="Arial Unicode MS" panose="020B0604020202020204" charset="-122"/>
            </a:endParaRPr>
          </a:p>
        </p:txBody>
      </p:sp>
      <p:sp>
        <p:nvSpPr>
          <p:cNvPr id="17" name="自由: 形状 32"/>
          <p:cNvSpPr/>
          <p:nvPr/>
        </p:nvSpPr>
        <p:spPr>
          <a:xfrm rot="16200000">
            <a:off x="131379" y="19501"/>
            <a:ext cx="744702" cy="1006623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自由: 形状 31"/>
          <p:cNvSpPr/>
          <p:nvPr/>
        </p:nvSpPr>
        <p:spPr>
          <a:xfrm rot="16200000">
            <a:off x="6747" y="144134"/>
            <a:ext cx="744702" cy="757359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705">
              <a:solidFill>
                <a:prstClr val="white"/>
              </a:solidFill>
            </a:endParaRPr>
          </a:p>
        </p:txBody>
      </p:sp>
      <p:sp>
        <p:nvSpPr>
          <p:cNvPr id="19" name="TextBox 73"/>
          <p:cNvSpPr txBox="1"/>
          <p:nvPr/>
        </p:nvSpPr>
        <p:spPr>
          <a:xfrm>
            <a:off x="1007041" y="223014"/>
            <a:ext cx="5144701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b="1" dirty="0" smtClean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自动对账结算</a:t>
            </a:r>
            <a:endParaRPr lang="zh-CN" altLang="en-US" sz="2800" b="1" dirty="0" smtClean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740525" y="1245235"/>
            <a:ext cx="5313045" cy="2641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采购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结款单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789940" y="847090"/>
            <a:ext cx="10789920" cy="2832735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28395" y="1536065"/>
            <a:ext cx="9935210" cy="50438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36040" y="939800"/>
            <a:ext cx="92646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采购结款单审批后，数据也会协同到供应商。供应商可以按结款单开具发票。</a:t>
            </a:r>
            <a:endParaRPr lang="zh-CN" altLang="en-US"/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采购结款单</a:t>
            </a:r>
            <a:r>
              <a:rPr lang="en-US" altLang="zh-CN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-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详情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789940" y="847090"/>
            <a:ext cx="10789920" cy="2832735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616710" y="1425575"/>
            <a:ext cx="8677910" cy="22542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616710" y="4005580"/>
            <a:ext cx="8677910" cy="25666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63725" y="963930"/>
            <a:ext cx="8323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采购结款单上可以查询到每个采购订单的情况，也可以按商品汇总查询。</a:t>
            </a:r>
            <a:endParaRPr lang="zh-CN" alt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6000">
              <a:schemeClr val="tx2">
                <a:lumMod val="7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 idx="2"/>
            <p:custDataLst>
              <p:tags r:id="rId1"/>
            </p:custDataLst>
          </p:nvPr>
        </p:nvSpPr>
        <p:spPr>
          <a:xfrm>
            <a:off x="3839845" y="2874645"/>
            <a:ext cx="7617460" cy="1463675"/>
          </a:xfrm>
        </p:spPr>
        <p:txBody>
          <a:bodyPr anchor="ctr">
            <a:normAutofit/>
          </a:bodyPr>
          <a:lstStyle/>
          <a:p>
            <a:r>
              <a:rPr sz="6000" dirty="0" smtClean="0">
                <a:solidFill>
                  <a:schemeClr val="accent1"/>
                </a:solidFill>
                <a:sym typeface="+mn-ea"/>
              </a:rPr>
              <a:t>实现</a:t>
            </a:r>
            <a:r>
              <a:rPr sz="6000" dirty="0" smtClean="0">
                <a:solidFill>
                  <a:schemeClr val="accent1"/>
                </a:solidFill>
                <a:sym typeface="+mn-ea"/>
              </a:rPr>
              <a:t>办公无纸化</a:t>
            </a:r>
            <a:endParaRPr lang="zh-CN" altLang="en-US" sz="6000" dirty="0">
              <a:solidFill>
                <a:schemeClr val="accent1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2"/>
            </p:custDataLst>
          </p:nvPr>
        </p:nvSpPr>
        <p:spPr>
          <a:xfrm>
            <a:off x="3898045" y="1758723"/>
            <a:ext cx="3725837" cy="8272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00"/>
            <a:r>
              <a:rPr lang="zh-CN" altLang="en-US" sz="2400" b="1" spc="200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rPr>
              <a:t>第</a:t>
            </a:r>
            <a:r>
              <a:rPr lang="zh-CN" altLang="en-US" sz="2400" b="1" spc="200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rPr>
              <a:t>四部分</a:t>
            </a:r>
            <a:endParaRPr lang="zh-CN" altLang="en-US" sz="2400" b="1" spc="200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6000">
              <a:schemeClr val="tx2">
                <a:lumMod val="7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021770" y="356482"/>
            <a:ext cx="4370388" cy="698500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zh-CN" sz="2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电子签名让业务</a:t>
            </a:r>
            <a:r>
              <a:rPr lang="zh-CN" altLang="en-US" sz="2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流程更规范</a:t>
            </a:r>
            <a:endParaRPr lang="zh-CN" altLang="en-US" sz="27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自由: 形状 32"/>
          <p:cNvSpPr/>
          <p:nvPr>
            <p:custDataLst>
              <p:tags r:id="rId6"/>
            </p:custDataLst>
          </p:nvPr>
        </p:nvSpPr>
        <p:spPr>
          <a:xfrm rot="16200000">
            <a:off x="130952" y="89973"/>
            <a:ext cx="744656" cy="1006561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自由: 形状 31"/>
          <p:cNvSpPr/>
          <p:nvPr>
            <p:custDataLst>
              <p:tags r:id="rId7"/>
            </p:custDataLst>
          </p:nvPr>
        </p:nvSpPr>
        <p:spPr>
          <a:xfrm rot="16200000">
            <a:off x="6329" y="214598"/>
            <a:ext cx="744656" cy="75731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6304750" y="4337818"/>
            <a:ext cx="3959880" cy="1758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3705" indent="-433705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altLang="en-US" sz="227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符合验收标准流程</a:t>
            </a:r>
            <a:endParaRPr lang="en-US" altLang="zh-CN" sz="2275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pPr marL="433705" indent="-433705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altLang="en-US" sz="227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符合内部财务管理要求</a:t>
            </a:r>
            <a:endParaRPr lang="en-US" altLang="zh-CN" sz="2275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pPr marL="433705" indent="-433705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altLang="en-US" sz="227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符合业务</a:t>
            </a:r>
            <a:r>
              <a:rPr lang="zh-CN" altLang="en-US" sz="2275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单据</a:t>
            </a:r>
            <a:r>
              <a:rPr lang="zh-CN" altLang="en-US" sz="2275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追溯</a:t>
            </a:r>
            <a:endParaRPr lang="zh-CN" altLang="en-US" sz="2275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0" name="图片 9"/>
          <p:cNvPicPr/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402861" y="1515819"/>
            <a:ext cx="5000793" cy="2506417"/>
          </a:xfrm>
          <a:prstGeom prst="rect">
            <a:avLst/>
          </a:prstGeom>
        </p:spPr>
      </p:pic>
      <p:pic>
        <p:nvPicPr>
          <p:cNvPr id="11" name="图片 10" descr="15f66787a251d8b585954b03668f51e"/>
          <p:cNvPicPr/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34049" y="1515819"/>
            <a:ext cx="2446629" cy="44790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086" y="1515819"/>
            <a:ext cx="2390272" cy="4479038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9194024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dirty="0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参考</a:t>
            </a:r>
            <a:r>
              <a:rPr lang="en-US" altLang="zh-CN" sz="2800" b="1" dirty="0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《</a:t>
            </a:r>
            <a:r>
              <a:rPr lang="zh-CN" altLang="en-US" sz="2800" b="1" dirty="0"/>
              <a:t>关于规范电子会计凭证报销入账归档的通知</a:t>
            </a:r>
            <a:r>
              <a:rPr lang="en-US" altLang="zh-CN" sz="2800" b="1" dirty="0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》</a:t>
            </a:r>
            <a:endParaRPr lang="zh-CN" altLang="en-US" sz="2800" b="1" dirty="0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84" y="1162051"/>
            <a:ext cx="12201883" cy="769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6000">
              <a:schemeClr val="tx2">
                <a:lumMod val="7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 idx="2"/>
            <p:custDataLst>
              <p:tags r:id="rId1"/>
            </p:custDataLst>
          </p:nvPr>
        </p:nvSpPr>
        <p:spPr>
          <a:xfrm>
            <a:off x="3839845" y="2874645"/>
            <a:ext cx="7617460" cy="1463675"/>
          </a:xfrm>
        </p:spPr>
        <p:txBody>
          <a:bodyPr anchor="ctr">
            <a:normAutofit fontScale="90000"/>
          </a:bodyPr>
          <a:lstStyle/>
          <a:p>
            <a:r>
              <a:rPr sz="6000" dirty="0" smtClean="0">
                <a:solidFill>
                  <a:schemeClr val="accent1"/>
                </a:solidFill>
                <a:sym typeface="+mn-ea"/>
              </a:rPr>
              <a:t>电子化方式履行食品安全法</a:t>
            </a:r>
            <a:endParaRPr lang="zh-CN" altLang="en-US" sz="6000" dirty="0">
              <a:solidFill>
                <a:schemeClr val="accent1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2"/>
            </p:custDataLst>
          </p:nvPr>
        </p:nvSpPr>
        <p:spPr>
          <a:xfrm>
            <a:off x="3898045" y="1758723"/>
            <a:ext cx="3725837" cy="8272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00"/>
            <a:r>
              <a:rPr lang="zh-CN" altLang="en-US" sz="2400" b="1" spc="200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rPr>
              <a:t>第</a:t>
            </a:r>
            <a:r>
              <a:rPr lang="zh-CN" altLang="en-US" sz="2400" b="1" spc="200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rPr>
              <a:t>五部分</a:t>
            </a:r>
            <a:endParaRPr lang="zh-CN" altLang="en-US" sz="2400" b="1" spc="200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78" y="1024891"/>
            <a:ext cx="2458008" cy="529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214" y="2044072"/>
            <a:ext cx="4619114" cy="42714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780" y="3497278"/>
            <a:ext cx="3755290" cy="2905879"/>
          </a:xfrm>
          <a:prstGeom prst="rect">
            <a:avLst/>
          </a:prstGeom>
        </p:spPr>
      </p:pic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1111706" y="219933"/>
            <a:ext cx="4369792" cy="698733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750" dirty="0">
                <a:solidFill>
                  <a:srgbClr val="0070C0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索证、索票电子化</a:t>
            </a:r>
            <a:endParaRPr lang="zh-CN" altLang="en-US" sz="2750" dirty="0">
              <a:solidFill>
                <a:srgbClr val="0070C0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11" name="自由: 形状 32"/>
          <p:cNvSpPr/>
          <p:nvPr/>
        </p:nvSpPr>
        <p:spPr>
          <a:xfrm rot="16200000">
            <a:off x="131379" y="88973"/>
            <a:ext cx="744702" cy="1006623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自由: 形状 31"/>
          <p:cNvSpPr/>
          <p:nvPr/>
        </p:nvSpPr>
        <p:spPr>
          <a:xfrm rot="16200000">
            <a:off x="6747" y="213606"/>
            <a:ext cx="744702" cy="757359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705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69714" y="896850"/>
            <a:ext cx="4506348" cy="106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5120" indent="-32512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275" dirty="0">
                <a:latin typeface="黑体" panose="02010609060101010101" charset="-122"/>
                <a:ea typeface="黑体" panose="02010609060101010101" charset="-122"/>
              </a:rPr>
              <a:t>供应链每个环节均实名制参与</a:t>
            </a:r>
            <a:endParaRPr lang="en-US" altLang="zh-CN" sz="2275" dirty="0">
              <a:latin typeface="黑体" panose="02010609060101010101" charset="-122"/>
              <a:ea typeface="黑体" panose="02010609060101010101" charset="-122"/>
            </a:endParaRPr>
          </a:p>
          <a:p>
            <a:pPr marL="325120" indent="-32512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275" dirty="0">
                <a:latin typeface="黑体" panose="02010609060101010101" charset="-122"/>
                <a:ea typeface="黑体" panose="02010609060101010101" charset="-122"/>
              </a:rPr>
              <a:t>质量证明文件齐全</a:t>
            </a:r>
            <a:endParaRPr lang="en-US" altLang="zh-CN" sz="2275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74328" y="2054961"/>
            <a:ext cx="3993580" cy="442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75" dirty="0"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275" dirty="0">
                <a:latin typeface="黑体" panose="02010609060101010101" charset="-122"/>
                <a:ea typeface="黑体" panose="02010609060101010101" charset="-122"/>
              </a:rPr>
              <a:t>符合市场监管索证索票要求</a:t>
            </a:r>
            <a:endParaRPr lang="zh-CN" altLang="en-US" sz="2275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 preferRelativeResize="0"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-35911" r="-35911"/>
          <a:stretch>
            <a:fillRect/>
          </a:stretch>
        </p:blipFill>
        <p:spPr>
          <a:xfrm>
            <a:off x="1829048" y="1524192"/>
            <a:ext cx="3475791" cy="469231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00" h="6480">
                <a:moveTo>
                  <a:pt x="0" y="0"/>
                </a:moveTo>
                <a:lnTo>
                  <a:pt x="4800" y="0"/>
                </a:lnTo>
                <a:lnTo>
                  <a:pt x="480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</p:spPr>
      </p:pic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1093243" y="1219267"/>
            <a:ext cx="3478975" cy="4997489"/>
          </a:xfrm>
          <a:prstGeom prst="rect">
            <a:avLst/>
          </a:prstGeom>
          <a:noFill/>
          <a:ln w="381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1" tIns="45716" rIns="91431" bIns="45716" anchor="ctr">
            <a:normAutofit/>
          </a:bodyPr>
          <a:lstStyle/>
          <a:p>
            <a:pPr algn="ctr">
              <a:lnSpc>
                <a:spcPct val="120000"/>
              </a:lnSpc>
            </a:pPr>
            <a:endParaRPr sz="18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矩形 2"/>
          <p:cNvSpPr/>
          <p:nvPr>
            <p:custDataLst>
              <p:tags r:id="rId5"/>
            </p:custDataLst>
          </p:nvPr>
        </p:nvSpPr>
        <p:spPr>
          <a:xfrm>
            <a:off x="292441" y="2540893"/>
            <a:ext cx="2133265" cy="143000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224318" y="2434867"/>
            <a:ext cx="2133401" cy="1615277"/>
          </a:xfrm>
          <a:prstGeom prst="rect">
            <a:avLst/>
          </a:prstGeom>
          <a:noFill/>
        </p:spPr>
        <p:txBody>
          <a:bodyPr wrap="square" lIns="63493" tIns="25398" rIns="63493" bIns="25398" rtlCol="0" anchor="ctr" anchorCtr="0">
            <a:normAutofit/>
          </a:bodyPr>
          <a:lstStyle/>
          <a:p>
            <a:pPr algn="ctr">
              <a:buSzPct val="100000"/>
            </a:pPr>
            <a:r>
              <a:rPr lang="zh-CN" altLang="en-US" sz="2750" b="1" spc="152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实现食品安全全程可追溯</a:t>
            </a:r>
            <a:endParaRPr lang="zh-CN" altLang="en-US" sz="2750" b="1" spc="152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/>
          <p:nvPr>
            <p:custDataLst>
              <p:tags r:id="rId7"/>
            </p:custDataLst>
          </p:nvPr>
        </p:nvSpPr>
        <p:spPr>
          <a:xfrm>
            <a:off x="6362391" y="3310296"/>
            <a:ext cx="1991072" cy="989201"/>
          </a:xfrm>
          <a:custGeom>
            <a:avLst/>
            <a:gdLst>
              <a:gd name="connsiteX0" fmla="*/ 1261497 w 1506029"/>
              <a:gd name="connsiteY0" fmla="*/ 1 h 748223"/>
              <a:gd name="connsiteX1" fmla="*/ 1396285 w 1506029"/>
              <a:gd name="connsiteY1" fmla="*/ 1 h 748223"/>
              <a:gd name="connsiteX2" fmla="*/ 1433150 w 1506029"/>
              <a:gd name="connsiteY2" fmla="*/ 1 h 748223"/>
              <a:gd name="connsiteX3" fmla="*/ 1471351 w 1506029"/>
              <a:gd name="connsiteY3" fmla="*/ 1 h 748223"/>
              <a:gd name="connsiteX4" fmla="*/ 1493134 w 1506029"/>
              <a:gd name="connsiteY4" fmla="*/ 1 h 748223"/>
              <a:gd name="connsiteX5" fmla="*/ 1506027 w 1506029"/>
              <a:gd name="connsiteY5" fmla="*/ 2 h 748223"/>
              <a:gd name="connsiteX6" fmla="*/ 1506029 w 1506029"/>
              <a:gd name="connsiteY6" fmla="*/ 2885 h 748223"/>
              <a:gd name="connsiteX7" fmla="*/ 753734 w 1506029"/>
              <a:gd name="connsiteY7" fmla="*/ 748223 h 748223"/>
              <a:gd name="connsiteX8" fmla="*/ 1 w 1506029"/>
              <a:gd name="connsiteY8" fmla="*/ 5769 h 748223"/>
              <a:gd name="connsiteX9" fmla="*/ 244534 w 1506029"/>
              <a:gd name="connsiteY9" fmla="*/ 5768 h 748223"/>
              <a:gd name="connsiteX10" fmla="*/ 746545 w 1506029"/>
              <a:gd name="connsiteY10" fmla="*/ 501701 h 748223"/>
              <a:gd name="connsiteX11" fmla="*/ 1261497 w 1506029"/>
              <a:gd name="connsiteY11" fmla="*/ 1 h 74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06029" h="748223">
                <a:moveTo>
                  <a:pt x="1261497" y="1"/>
                </a:moveTo>
                <a:cubicBezTo>
                  <a:pt x="1318809" y="1"/>
                  <a:pt x="1362689" y="1"/>
                  <a:pt x="1396285" y="1"/>
                </a:cubicBezTo>
                <a:cubicBezTo>
                  <a:pt x="1410283" y="1"/>
                  <a:pt x="1422495" y="1"/>
                  <a:pt x="1433150" y="1"/>
                </a:cubicBezTo>
                <a:cubicBezTo>
                  <a:pt x="1449132" y="0"/>
                  <a:pt x="1461610" y="0"/>
                  <a:pt x="1471351" y="1"/>
                </a:cubicBezTo>
                <a:cubicBezTo>
                  <a:pt x="1481092" y="1"/>
                  <a:pt x="1488097" y="1"/>
                  <a:pt x="1493134" y="1"/>
                </a:cubicBezTo>
                <a:cubicBezTo>
                  <a:pt x="1506027" y="2"/>
                  <a:pt x="1506027" y="2"/>
                  <a:pt x="1506027" y="2"/>
                </a:cubicBezTo>
                <a:lnTo>
                  <a:pt x="1506029" y="2885"/>
                </a:lnTo>
                <a:cubicBezTo>
                  <a:pt x="1500276" y="416642"/>
                  <a:pt x="1165125" y="748225"/>
                  <a:pt x="753734" y="748223"/>
                </a:cubicBezTo>
                <a:cubicBezTo>
                  <a:pt x="336593" y="748224"/>
                  <a:pt x="0" y="420966"/>
                  <a:pt x="1" y="5769"/>
                </a:cubicBezTo>
                <a:cubicBezTo>
                  <a:pt x="244534" y="5768"/>
                  <a:pt x="244534" y="5768"/>
                  <a:pt x="244534" y="5768"/>
                </a:cubicBezTo>
                <a:cubicBezTo>
                  <a:pt x="244533" y="282565"/>
                  <a:pt x="468927" y="498819"/>
                  <a:pt x="746545" y="501701"/>
                </a:cubicBezTo>
                <a:cubicBezTo>
                  <a:pt x="1027036" y="506026"/>
                  <a:pt x="1257183" y="282566"/>
                  <a:pt x="1261497" y="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rot="0" spcFirstLastPara="0" vertOverflow="overflow" horzOverflow="overflow" vert="horz" wrap="square" lIns="42924" tIns="21462" rIns="42924" bIns="21462" numCol="1" spcCol="0" rtlCol="0" fromWordArt="0" anchor="t" anchorCtr="0" forceAA="0" compatLnSpc="1">
            <a:noAutofit/>
          </a:bodyPr>
          <a:lstStyle/>
          <a:p>
            <a:endParaRPr lang="zh-CN" altLang="en-US" sz="84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6"/>
          <p:cNvSpPr/>
          <p:nvPr>
            <p:custDataLst>
              <p:tags r:id="rId8"/>
            </p:custDataLst>
          </p:nvPr>
        </p:nvSpPr>
        <p:spPr>
          <a:xfrm>
            <a:off x="8030367" y="2446183"/>
            <a:ext cx="1787432" cy="872454"/>
          </a:xfrm>
          <a:custGeom>
            <a:avLst/>
            <a:gdLst>
              <a:gd name="connsiteX0" fmla="*/ 674559 w 1351998"/>
              <a:gd name="connsiteY0" fmla="*/ 1 h 659916"/>
              <a:gd name="connsiteX1" fmla="*/ 1351998 w 1351998"/>
              <a:gd name="connsiteY1" fmla="*/ 659915 h 659916"/>
              <a:gd name="connsiteX2" fmla="*/ 1104610 w 1351998"/>
              <a:gd name="connsiteY2" fmla="*/ 659916 h 659916"/>
              <a:gd name="connsiteX3" fmla="*/ 678874 w 1351998"/>
              <a:gd name="connsiteY3" fmla="*/ 243505 h 659916"/>
              <a:gd name="connsiteX4" fmla="*/ 244508 w 1351998"/>
              <a:gd name="connsiteY4" fmla="*/ 659916 h 659916"/>
              <a:gd name="connsiteX5" fmla="*/ 0 w 1351998"/>
              <a:gd name="connsiteY5" fmla="*/ 659914 h 659916"/>
              <a:gd name="connsiteX6" fmla="*/ 674559 w 1351998"/>
              <a:gd name="connsiteY6" fmla="*/ 1 h 659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1998" h="659916">
                <a:moveTo>
                  <a:pt x="674559" y="1"/>
                </a:moveTo>
                <a:cubicBezTo>
                  <a:pt x="1045640" y="1"/>
                  <a:pt x="1349121" y="291055"/>
                  <a:pt x="1351998" y="659915"/>
                </a:cubicBezTo>
                <a:cubicBezTo>
                  <a:pt x="1104610" y="659916"/>
                  <a:pt x="1104610" y="659916"/>
                  <a:pt x="1104610" y="659916"/>
                </a:cubicBezTo>
                <a:cubicBezTo>
                  <a:pt x="1095981" y="435142"/>
                  <a:pt x="910440" y="246389"/>
                  <a:pt x="678874" y="243505"/>
                </a:cubicBezTo>
                <a:cubicBezTo>
                  <a:pt x="442993" y="240624"/>
                  <a:pt x="248820" y="423613"/>
                  <a:pt x="244508" y="659916"/>
                </a:cubicBezTo>
                <a:cubicBezTo>
                  <a:pt x="0" y="659914"/>
                  <a:pt x="0" y="659914"/>
                  <a:pt x="0" y="659914"/>
                </a:cubicBezTo>
                <a:cubicBezTo>
                  <a:pt x="4311" y="289614"/>
                  <a:pt x="304918" y="-1"/>
                  <a:pt x="674559" y="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rot="0" spcFirstLastPara="0" vertOverflow="overflow" horzOverflow="overflow" vert="horz" wrap="square" lIns="42924" tIns="21462" rIns="42924" bIns="21462" numCol="1" spcCol="0" rtlCol="0" fromWordArt="0" anchor="t" anchorCtr="0" forceAA="0" compatLnSpc="1">
            <a:noAutofit/>
          </a:bodyPr>
          <a:lstStyle/>
          <a:p>
            <a:endParaRPr lang="zh-CN" altLang="en-US" sz="84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Freeform 7"/>
          <p:cNvSpPr/>
          <p:nvPr>
            <p:custDataLst>
              <p:tags r:id="rId9"/>
            </p:custDataLst>
          </p:nvPr>
        </p:nvSpPr>
        <p:spPr>
          <a:xfrm>
            <a:off x="9490177" y="3318644"/>
            <a:ext cx="1656211" cy="854353"/>
          </a:xfrm>
          <a:custGeom>
            <a:avLst/>
            <a:gdLst>
              <a:gd name="connsiteX0" fmla="*/ 1 w 1252743"/>
              <a:gd name="connsiteY0" fmla="*/ 0 h 646225"/>
              <a:gd name="connsiteX1" fmla="*/ 243520 w 1252743"/>
              <a:gd name="connsiteY1" fmla="*/ 1 h 646225"/>
              <a:gd name="connsiteX2" fmla="*/ 247386 w 1252743"/>
              <a:gd name="connsiteY2" fmla="*/ 3 h 646225"/>
              <a:gd name="connsiteX3" fmla="*/ 247384 w 1252743"/>
              <a:gd name="connsiteY3" fmla="*/ 4328 h 646225"/>
              <a:gd name="connsiteX4" fmla="*/ 624213 w 1252743"/>
              <a:gd name="connsiteY4" fmla="*/ 399564 h 646225"/>
              <a:gd name="connsiteX5" fmla="*/ 1006798 w 1252743"/>
              <a:gd name="connsiteY5" fmla="*/ 4327 h 646225"/>
              <a:gd name="connsiteX6" fmla="*/ 1006796 w 1252743"/>
              <a:gd name="connsiteY6" fmla="*/ 3 h 646225"/>
              <a:gd name="connsiteX7" fmla="*/ 1252743 w 1252743"/>
              <a:gd name="connsiteY7" fmla="*/ 1 h 646225"/>
              <a:gd name="connsiteX8" fmla="*/ 1252740 w 1252743"/>
              <a:gd name="connsiteY8" fmla="*/ 4328 h 646225"/>
              <a:gd name="connsiteX9" fmla="*/ 625652 w 1252743"/>
              <a:gd name="connsiteY9" fmla="*/ 646225 h 646225"/>
              <a:gd name="connsiteX10" fmla="*/ 1 w 1252743"/>
              <a:gd name="connsiteY10" fmla="*/ 17311 h 646225"/>
              <a:gd name="connsiteX11" fmla="*/ 1 w 1252743"/>
              <a:gd name="connsiteY11" fmla="*/ 15868 h 646225"/>
              <a:gd name="connsiteX12" fmla="*/ 1 w 1252743"/>
              <a:gd name="connsiteY12" fmla="*/ 0 h 64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52743" h="646225">
                <a:moveTo>
                  <a:pt x="1" y="0"/>
                </a:moveTo>
                <a:cubicBezTo>
                  <a:pt x="185538" y="2"/>
                  <a:pt x="231923" y="0"/>
                  <a:pt x="243520" y="1"/>
                </a:cubicBezTo>
                <a:cubicBezTo>
                  <a:pt x="247386" y="3"/>
                  <a:pt x="247386" y="3"/>
                  <a:pt x="247386" y="3"/>
                </a:cubicBezTo>
                <a:cubicBezTo>
                  <a:pt x="247384" y="5770"/>
                  <a:pt x="247385" y="2886"/>
                  <a:pt x="247384" y="4328"/>
                </a:cubicBezTo>
                <a:cubicBezTo>
                  <a:pt x="244507" y="226467"/>
                  <a:pt x="414225" y="398119"/>
                  <a:pt x="624213" y="399564"/>
                </a:cubicBezTo>
                <a:cubicBezTo>
                  <a:pt x="834202" y="399563"/>
                  <a:pt x="1006795" y="214928"/>
                  <a:pt x="1006798" y="4327"/>
                </a:cubicBezTo>
                <a:cubicBezTo>
                  <a:pt x="1006795" y="2886"/>
                  <a:pt x="1006796" y="5771"/>
                  <a:pt x="1006796" y="3"/>
                </a:cubicBezTo>
                <a:cubicBezTo>
                  <a:pt x="1252743" y="1"/>
                  <a:pt x="1252743" y="1"/>
                  <a:pt x="1252743" y="1"/>
                </a:cubicBezTo>
                <a:cubicBezTo>
                  <a:pt x="1252741" y="5771"/>
                  <a:pt x="1252740" y="2887"/>
                  <a:pt x="1252740" y="4328"/>
                </a:cubicBezTo>
                <a:cubicBezTo>
                  <a:pt x="1249866" y="350517"/>
                  <a:pt x="970837" y="646224"/>
                  <a:pt x="625652" y="646225"/>
                </a:cubicBezTo>
                <a:cubicBezTo>
                  <a:pt x="283341" y="646223"/>
                  <a:pt x="4316" y="370712"/>
                  <a:pt x="1" y="17311"/>
                </a:cubicBezTo>
                <a:cubicBezTo>
                  <a:pt x="1" y="15868"/>
                  <a:pt x="1" y="15868"/>
                  <a:pt x="1" y="15868"/>
                </a:cubicBezTo>
                <a:cubicBezTo>
                  <a:pt x="0" y="11542"/>
                  <a:pt x="2" y="5770"/>
                  <a:pt x="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rot="0" spcFirstLastPara="0" vertOverflow="overflow" horzOverflow="overflow" vert="horz" wrap="square" lIns="42924" tIns="21462" rIns="42924" bIns="21462" numCol="1" spcCol="0" rtlCol="0" fromWordArt="0" anchor="t" anchorCtr="0" forceAA="0" compatLnSpc="1">
            <a:noAutofit/>
          </a:bodyPr>
          <a:lstStyle/>
          <a:p>
            <a:endParaRPr lang="zh-CN" altLang="en-US" sz="84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Freeform 5"/>
          <p:cNvSpPr/>
          <p:nvPr>
            <p:custDataLst>
              <p:tags r:id="rId10"/>
            </p:custDataLst>
          </p:nvPr>
        </p:nvSpPr>
        <p:spPr bwMode="auto">
          <a:xfrm>
            <a:off x="6362386" y="2338605"/>
            <a:ext cx="1991069" cy="989199"/>
          </a:xfrm>
          <a:custGeom>
            <a:avLst/>
            <a:gdLst>
              <a:gd name="T0" fmla="*/ 1047 w 1047"/>
              <a:gd name="T1" fmla="*/ 517 h 519"/>
              <a:gd name="T2" fmla="*/ 524 w 1047"/>
              <a:gd name="T3" fmla="*/ 0 h 519"/>
              <a:gd name="T4" fmla="*/ 0 w 1047"/>
              <a:gd name="T5" fmla="*/ 515 h 519"/>
              <a:gd name="T6" fmla="*/ 170 w 1047"/>
              <a:gd name="T7" fmla="*/ 515 h 519"/>
              <a:gd name="T8" fmla="*/ 519 w 1047"/>
              <a:gd name="T9" fmla="*/ 171 h 519"/>
              <a:gd name="T10" fmla="*/ 877 w 1047"/>
              <a:gd name="T11" fmla="*/ 519 h 519"/>
              <a:gd name="T12" fmla="*/ 1047 w 1047"/>
              <a:gd name="T13" fmla="*/ 519 h 519"/>
              <a:gd name="T14" fmla="*/ 1047 w 1047"/>
              <a:gd name="T15" fmla="*/ 517 h 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47" h="519">
                <a:moveTo>
                  <a:pt x="1047" y="517"/>
                </a:moveTo>
                <a:cubicBezTo>
                  <a:pt x="1043" y="230"/>
                  <a:pt x="810" y="0"/>
                  <a:pt x="524" y="0"/>
                </a:cubicBezTo>
                <a:cubicBezTo>
                  <a:pt x="234" y="0"/>
                  <a:pt x="0" y="227"/>
                  <a:pt x="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0" y="323"/>
                  <a:pt x="326" y="173"/>
                  <a:pt x="519" y="171"/>
                </a:cubicBezTo>
                <a:cubicBezTo>
                  <a:pt x="714" y="168"/>
                  <a:pt x="874" y="323"/>
                  <a:pt x="877" y="519"/>
                </a:cubicBezTo>
                <a:cubicBezTo>
                  <a:pt x="1047" y="519"/>
                  <a:pt x="1047" y="519"/>
                  <a:pt x="1047" y="519"/>
                </a:cubicBezTo>
                <a:cubicBezTo>
                  <a:pt x="1047" y="515"/>
                  <a:pt x="1047" y="517"/>
                  <a:pt x="1047" y="517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txBody>
          <a:bodyPr vert="horz" wrap="square" lIns="42924" tIns="21462" rIns="42924" bIns="21462" numCol="1" anchor="t" anchorCtr="0" compatLnSpc="1"/>
          <a:lstStyle/>
          <a:p>
            <a:endParaRPr lang="en-IN" sz="84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Freeform 6"/>
          <p:cNvSpPr/>
          <p:nvPr>
            <p:custDataLst>
              <p:tags r:id="rId11"/>
            </p:custDataLst>
          </p:nvPr>
        </p:nvSpPr>
        <p:spPr bwMode="auto">
          <a:xfrm>
            <a:off x="8030360" y="3327804"/>
            <a:ext cx="1787437" cy="872450"/>
          </a:xfrm>
          <a:custGeom>
            <a:avLst/>
            <a:gdLst>
              <a:gd name="T0" fmla="*/ 472 w 940"/>
              <a:gd name="T1" fmla="*/ 289 h 458"/>
              <a:gd name="T2" fmla="*/ 170 w 940"/>
              <a:gd name="T3" fmla="*/ 0 h 458"/>
              <a:gd name="T4" fmla="*/ 0 w 940"/>
              <a:gd name="T5" fmla="*/ 0 h 458"/>
              <a:gd name="T6" fmla="*/ 0 w 940"/>
              <a:gd name="T7" fmla="*/ 0 h 458"/>
              <a:gd name="T8" fmla="*/ 469 w 940"/>
              <a:gd name="T9" fmla="*/ 458 h 458"/>
              <a:gd name="T10" fmla="*/ 940 w 940"/>
              <a:gd name="T11" fmla="*/ 0 h 458"/>
              <a:gd name="T12" fmla="*/ 768 w 940"/>
              <a:gd name="T13" fmla="*/ 0 h 458"/>
              <a:gd name="T14" fmla="*/ 472 w 940"/>
              <a:gd name="T15" fmla="*/ 289 h 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0" h="458">
                <a:moveTo>
                  <a:pt x="472" y="289"/>
                </a:moveTo>
                <a:cubicBezTo>
                  <a:pt x="308" y="291"/>
                  <a:pt x="173" y="164"/>
                  <a:pt x="17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3" y="257"/>
                  <a:pt x="212" y="458"/>
                  <a:pt x="469" y="458"/>
                </a:cubicBezTo>
                <a:cubicBezTo>
                  <a:pt x="727" y="458"/>
                  <a:pt x="938" y="256"/>
                  <a:pt x="940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762" y="156"/>
                  <a:pt x="633" y="287"/>
                  <a:pt x="472" y="289"/>
                </a:cubicBezTo>
                <a:close/>
              </a:path>
            </a:pathLst>
          </a:custGeom>
          <a:gradFill>
            <a:gsLst>
              <a:gs pos="2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</p:spPr>
        <p:txBody>
          <a:bodyPr vert="horz" wrap="square" lIns="42924" tIns="21462" rIns="42924" bIns="21462" numCol="1" anchor="t" anchorCtr="0" compatLnSpc="1"/>
          <a:lstStyle/>
          <a:p>
            <a:endParaRPr lang="en-IN" sz="84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7"/>
          <p:cNvSpPr/>
          <p:nvPr>
            <p:custDataLst>
              <p:tags r:id="rId12"/>
            </p:custDataLst>
          </p:nvPr>
        </p:nvSpPr>
        <p:spPr bwMode="auto">
          <a:xfrm>
            <a:off x="9490175" y="2473452"/>
            <a:ext cx="1656208" cy="854349"/>
          </a:xfrm>
          <a:custGeom>
            <a:avLst/>
            <a:gdLst>
              <a:gd name="T0" fmla="*/ 871 w 871"/>
              <a:gd name="T1" fmla="*/ 445 h 448"/>
              <a:gd name="T2" fmla="*/ 435 w 871"/>
              <a:gd name="T3" fmla="*/ 0 h 448"/>
              <a:gd name="T4" fmla="*/ 0 w 871"/>
              <a:gd name="T5" fmla="*/ 436 h 448"/>
              <a:gd name="T6" fmla="*/ 0 w 871"/>
              <a:gd name="T7" fmla="*/ 437 h 448"/>
              <a:gd name="T8" fmla="*/ 0 w 871"/>
              <a:gd name="T9" fmla="*/ 448 h 448"/>
              <a:gd name="T10" fmla="*/ 172 w 871"/>
              <a:gd name="T11" fmla="*/ 448 h 448"/>
              <a:gd name="T12" fmla="*/ 172 w 871"/>
              <a:gd name="T13" fmla="*/ 445 h 448"/>
              <a:gd name="T14" fmla="*/ 434 w 871"/>
              <a:gd name="T15" fmla="*/ 171 h 448"/>
              <a:gd name="T16" fmla="*/ 700 w 871"/>
              <a:gd name="T17" fmla="*/ 445 h 448"/>
              <a:gd name="T18" fmla="*/ 700 w 871"/>
              <a:gd name="T19" fmla="*/ 448 h 448"/>
              <a:gd name="T20" fmla="*/ 871 w 871"/>
              <a:gd name="T21" fmla="*/ 448 h 448"/>
              <a:gd name="T22" fmla="*/ 871 w 871"/>
              <a:gd name="T23" fmla="*/ 445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1" h="448">
                <a:moveTo>
                  <a:pt x="871" y="445"/>
                </a:moveTo>
                <a:cubicBezTo>
                  <a:pt x="869" y="205"/>
                  <a:pt x="675" y="0"/>
                  <a:pt x="435" y="0"/>
                </a:cubicBezTo>
                <a:cubicBezTo>
                  <a:pt x="197" y="0"/>
                  <a:pt x="3" y="191"/>
                  <a:pt x="0" y="436"/>
                </a:cubicBezTo>
                <a:cubicBezTo>
                  <a:pt x="0" y="437"/>
                  <a:pt x="0" y="437"/>
                  <a:pt x="0" y="437"/>
                </a:cubicBezTo>
                <a:cubicBezTo>
                  <a:pt x="0" y="440"/>
                  <a:pt x="0" y="444"/>
                  <a:pt x="0" y="448"/>
                </a:cubicBezTo>
                <a:cubicBezTo>
                  <a:pt x="172" y="448"/>
                  <a:pt x="172" y="448"/>
                  <a:pt x="172" y="448"/>
                </a:cubicBezTo>
                <a:cubicBezTo>
                  <a:pt x="172" y="444"/>
                  <a:pt x="172" y="446"/>
                  <a:pt x="172" y="445"/>
                </a:cubicBezTo>
                <a:cubicBezTo>
                  <a:pt x="170" y="291"/>
                  <a:pt x="288" y="172"/>
                  <a:pt x="434" y="171"/>
                </a:cubicBezTo>
                <a:cubicBezTo>
                  <a:pt x="580" y="171"/>
                  <a:pt x="700" y="299"/>
                  <a:pt x="700" y="445"/>
                </a:cubicBezTo>
                <a:cubicBezTo>
                  <a:pt x="700" y="446"/>
                  <a:pt x="700" y="444"/>
                  <a:pt x="700" y="448"/>
                </a:cubicBezTo>
                <a:cubicBezTo>
                  <a:pt x="871" y="448"/>
                  <a:pt x="871" y="448"/>
                  <a:pt x="871" y="448"/>
                </a:cubicBezTo>
                <a:cubicBezTo>
                  <a:pt x="871" y="444"/>
                  <a:pt x="871" y="446"/>
                  <a:pt x="871" y="445"/>
                </a:cubicBezTo>
                <a:close/>
              </a:path>
            </a:pathLst>
          </a:custGeom>
          <a:gradFill>
            <a:gsLst>
              <a:gs pos="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1"/>
          </a:gradFill>
          <a:ln>
            <a:noFill/>
          </a:ln>
        </p:spPr>
        <p:txBody>
          <a:bodyPr vert="horz" wrap="square" lIns="42924" tIns="21462" rIns="42924" bIns="21462" numCol="1" anchor="t" anchorCtr="0" compatLnSpc="1"/>
          <a:lstStyle/>
          <a:p>
            <a:endParaRPr lang="en-IN" sz="84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Oval 40"/>
          <p:cNvSpPr/>
          <p:nvPr>
            <p:custDataLst>
              <p:tags r:id="rId13"/>
            </p:custDataLst>
          </p:nvPr>
        </p:nvSpPr>
        <p:spPr>
          <a:xfrm>
            <a:off x="10033039" y="3009278"/>
            <a:ext cx="598774" cy="598774"/>
          </a:xfrm>
          <a:prstGeom prst="ellipse">
            <a:avLst/>
          </a:prstGeom>
          <a:gradFill>
            <a:gsLst>
              <a:gs pos="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84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Oval 30"/>
          <p:cNvSpPr/>
          <p:nvPr>
            <p:custDataLst>
              <p:tags r:id="rId14"/>
            </p:custDataLst>
          </p:nvPr>
        </p:nvSpPr>
        <p:spPr>
          <a:xfrm>
            <a:off x="7058532" y="3009278"/>
            <a:ext cx="598774" cy="598774"/>
          </a:xfrm>
          <a:prstGeom prst="ellipse">
            <a:avLst/>
          </a:prstGeom>
          <a:gradFill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84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Oval 35"/>
          <p:cNvSpPr/>
          <p:nvPr>
            <p:custDataLst>
              <p:tags r:id="rId15"/>
            </p:custDataLst>
          </p:nvPr>
        </p:nvSpPr>
        <p:spPr>
          <a:xfrm>
            <a:off x="8624687" y="3009278"/>
            <a:ext cx="598774" cy="598774"/>
          </a:xfrm>
          <a:prstGeom prst="ellipse">
            <a:avLst/>
          </a:prstGeom>
          <a:gradFill>
            <a:gsLst>
              <a:gs pos="2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84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6426090" y="1080671"/>
            <a:ext cx="2041428" cy="1131263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>
              <a:spcAft>
                <a:spcPts val="760"/>
              </a:spcAft>
              <a:buSzPct val="100000"/>
            </a:pPr>
            <a:r>
              <a:rPr lang="zh-CN" altLang="en-US" sz="1895" spc="114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检测报告电子化，大幅降低索证索票成本</a:t>
            </a:r>
            <a:endParaRPr lang="zh-CN" altLang="en-US" sz="1895" spc="114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9111209" y="1080671"/>
            <a:ext cx="2041428" cy="1131263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>
              <a:lnSpc>
                <a:spcPct val="120000"/>
              </a:lnSpc>
              <a:spcAft>
                <a:spcPts val="760"/>
              </a:spcAft>
              <a:buSzPct val="100000"/>
            </a:pPr>
            <a:r>
              <a:rPr lang="zh-CN" altLang="en-US" sz="1895" spc="95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进货环节100%履行《食品安全法》，减免食品安全责任</a:t>
            </a:r>
            <a:endParaRPr lang="zh-CN" altLang="en-US" sz="1895" spc="95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8349889" y="4646865"/>
            <a:ext cx="2041428" cy="1131263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>
              <a:lnSpc>
                <a:spcPct val="120000"/>
              </a:lnSpc>
              <a:spcAft>
                <a:spcPts val="760"/>
              </a:spcAft>
              <a:buSzPct val="100000"/>
            </a:pPr>
            <a:r>
              <a:rPr lang="zh-CN" altLang="en-US" sz="1895" spc="95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严格按《食品安全法》要求建设，实现进货台账电子化</a:t>
            </a:r>
            <a:endParaRPr lang="zh-CN" altLang="en-US" sz="1895" spc="95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0" name="icon"/>
          <p:cNvGrpSpPr/>
          <p:nvPr>
            <p:custDataLst>
              <p:tags r:id="rId19"/>
            </p:custDataLst>
          </p:nvPr>
        </p:nvGrpSpPr>
        <p:grpSpPr>
          <a:xfrm>
            <a:off x="7237424" y="3165787"/>
            <a:ext cx="239986" cy="239986"/>
            <a:chOff x="5583" y="6952552"/>
            <a:chExt cx="1512094" cy="1524000"/>
          </a:xfrm>
          <a:solidFill>
            <a:schemeClr val="accent1"/>
          </a:solidFill>
        </p:grpSpPr>
        <p:sp>
          <p:nvSpPr>
            <p:cNvPr id="21" name="PA-任意多边形 1748"/>
            <p:cNvSpPr/>
            <p:nvPr>
              <p:custDataLst>
                <p:tags r:id="rId20"/>
              </p:custDataLst>
            </p:nvPr>
          </p:nvSpPr>
          <p:spPr bwMode="auto">
            <a:xfrm>
              <a:off x="5583" y="6952552"/>
              <a:ext cx="1512094" cy="1524000"/>
            </a:xfrm>
            <a:custGeom>
              <a:avLst/>
              <a:gdLst>
                <a:gd name="connsiteX0" fmla="*/ 1505240 w 1512093"/>
                <a:gd name="connsiteY0" fmla="*/ 1360165 h 1524000"/>
                <a:gd name="connsiteX1" fmla="*/ 1132271 w 1512093"/>
                <a:gd name="connsiteY1" fmla="*/ 987196 h 1524000"/>
                <a:gd name="connsiteX2" fmla="*/ 1098972 w 1512093"/>
                <a:gd name="connsiteY2" fmla="*/ 987196 h 1524000"/>
                <a:gd name="connsiteX3" fmla="*/ 1053454 w 1512093"/>
                <a:gd name="connsiteY3" fmla="*/ 1032711 h 1524000"/>
                <a:gd name="connsiteX4" fmla="*/ 972995 w 1512093"/>
                <a:gd name="connsiteY4" fmla="*/ 952254 h 1524000"/>
                <a:gd name="connsiteX5" fmla="*/ 1127865 w 1512093"/>
                <a:gd name="connsiteY5" fmla="*/ 564283 h 1524000"/>
                <a:gd name="connsiteX6" fmla="*/ 564280 w 1512093"/>
                <a:gd name="connsiteY6" fmla="*/ 698 h 1524000"/>
                <a:gd name="connsiteX7" fmla="*/ 698 w 1512093"/>
                <a:gd name="connsiteY7" fmla="*/ 564283 h 1524000"/>
                <a:gd name="connsiteX8" fmla="*/ 564280 w 1512093"/>
                <a:gd name="connsiteY8" fmla="*/ 1127865 h 1524000"/>
                <a:gd name="connsiteX9" fmla="*/ 939169 w 1512093"/>
                <a:gd name="connsiteY9" fmla="*/ 985029 h 1524000"/>
                <a:gd name="connsiteX10" fmla="*/ 1020152 w 1512093"/>
                <a:gd name="connsiteY10" fmla="*/ 1066012 h 1524000"/>
                <a:gd name="connsiteX11" fmla="*/ 974635 w 1512093"/>
                <a:gd name="connsiteY11" fmla="*/ 1111530 h 1524000"/>
                <a:gd name="connsiteX12" fmla="*/ 974635 w 1512093"/>
                <a:gd name="connsiteY12" fmla="*/ 1144829 h 1524000"/>
                <a:gd name="connsiteX13" fmla="*/ 1347604 w 1512093"/>
                <a:gd name="connsiteY13" fmla="*/ 1517798 h 1524000"/>
                <a:gd name="connsiteX14" fmla="*/ 1364255 w 1512093"/>
                <a:gd name="connsiteY14" fmla="*/ 1524695 h 1524000"/>
                <a:gd name="connsiteX15" fmla="*/ 1380906 w 1512093"/>
                <a:gd name="connsiteY15" fmla="*/ 1517798 h 1524000"/>
                <a:gd name="connsiteX16" fmla="*/ 1505240 w 1512093"/>
                <a:gd name="connsiteY16" fmla="*/ 1393464 h 1524000"/>
                <a:gd name="connsiteX17" fmla="*/ 1505240 w 1512093"/>
                <a:gd name="connsiteY17" fmla="*/ 1360165 h 1524000"/>
                <a:gd name="connsiteX18" fmla="*/ 47793 w 1512093"/>
                <a:gd name="connsiteY18" fmla="*/ 564283 h 1524000"/>
                <a:gd name="connsiteX19" fmla="*/ 564280 w 1512093"/>
                <a:gd name="connsiteY19" fmla="*/ 47796 h 1524000"/>
                <a:gd name="connsiteX20" fmla="*/ 1080767 w 1512093"/>
                <a:gd name="connsiteY20" fmla="*/ 564283 h 1524000"/>
                <a:gd name="connsiteX21" fmla="*/ 923417 w 1512093"/>
                <a:gd name="connsiteY21" fmla="*/ 935436 h 1524000"/>
                <a:gd name="connsiteX22" fmla="*/ 923417 w 1512093"/>
                <a:gd name="connsiteY22" fmla="*/ 935436 h 1524000"/>
                <a:gd name="connsiteX23" fmla="*/ 564280 w 1512093"/>
                <a:gd name="connsiteY23" fmla="*/ 1080773 h 1524000"/>
                <a:gd name="connsiteX24" fmla="*/ 47793 w 1512093"/>
                <a:gd name="connsiteY24" fmla="*/ 564283 h 1524000"/>
                <a:gd name="connsiteX25" fmla="*/ 1364255 w 1512093"/>
                <a:gd name="connsiteY25" fmla="*/ 1467848 h 1524000"/>
                <a:gd name="connsiteX26" fmla="*/ 1024585 w 1512093"/>
                <a:gd name="connsiteY26" fmla="*/ 1128181 h 1524000"/>
                <a:gd name="connsiteX27" fmla="*/ 1115617 w 1512093"/>
                <a:gd name="connsiteY27" fmla="*/ 1037149 h 1524000"/>
                <a:gd name="connsiteX28" fmla="*/ 1455287 w 1512093"/>
                <a:gd name="connsiteY28" fmla="*/ 1376819 h 1524000"/>
                <a:gd name="connsiteX29" fmla="*/ 1364255 w 1512093"/>
                <a:gd name="connsiteY29" fmla="*/ 1467848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512093" h="1524000">
                  <a:moveTo>
                    <a:pt x="1505240" y="1360165"/>
                  </a:moveTo>
                  <a:lnTo>
                    <a:pt x="1132271" y="987196"/>
                  </a:lnTo>
                  <a:cubicBezTo>
                    <a:pt x="1123076" y="977998"/>
                    <a:pt x="1108166" y="977998"/>
                    <a:pt x="1098972" y="987196"/>
                  </a:cubicBezTo>
                  <a:lnTo>
                    <a:pt x="1053454" y="1032711"/>
                  </a:lnTo>
                  <a:lnTo>
                    <a:pt x="972995" y="952254"/>
                  </a:lnTo>
                  <a:cubicBezTo>
                    <a:pt x="1073031" y="847122"/>
                    <a:pt x="1127865" y="710289"/>
                    <a:pt x="1127865" y="564283"/>
                  </a:cubicBezTo>
                  <a:cubicBezTo>
                    <a:pt x="1127865" y="253518"/>
                    <a:pt x="875042" y="698"/>
                    <a:pt x="564280" y="698"/>
                  </a:cubicBezTo>
                  <a:cubicBezTo>
                    <a:pt x="253518" y="698"/>
                    <a:pt x="698" y="253518"/>
                    <a:pt x="698" y="564283"/>
                  </a:cubicBezTo>
                  <a:cubicBezTo>
                    <a:pt x="698" y="875048"/>
                    <a:pt x="253518" y="1127865"/>
                    <a:pt x="564280" y="1127865"/>
                  </a:cubicBezTo>
                  <a:cubicBezTo>
                    <a:pt x="703565" y="1127865"/>
                    <a:pt x="835778" y="1077294"/>
                    <a:pt x="939169" y="985029"/>
                  </a:cubicBezTo>
                  <a:lnTo>
                    <a:pt x="1020152" y="1066012"/>
                  </a:lnTo>
                  <a:lnTo>
                    <a:pt x="974635" y="1111530"/>
                  </a:lnTo>
                  <a:cubicBezTo>
                    <a:pt x="965437" y="1120728"/>
                    <a:pt x="965437" y="1135637"/>
                    <a:pt x="974635" y="1144829"/>
                  </a:cubicBezTo>
                  <a:lnTo>
                    <a:pt x="1347604" y="1517798"/>
                  </a:lnTo>
                  <a:cubicBezTo>
                    <a:pt x="1352200" y="1522394"/>
                    <a:pt x="1358230" y="1524695"/>
                    <a:pt x="1364255" y="1524695"/>
                  </a:cubicBezTo>
                  <a:cubicBezTo>
                    <a:pt x="1370280" y="1524695"/>
                    <a:pt x="1376307" y="1522397"/>
                    <a:pt x="1380906" y="1517798"/>
                  </a:cubicBezTo>
                  <a:lnTo>
                    <a:pt x="1505240" y="1393464"/>
                  </a:lnTo>
                  <a:cubicBezTo>
                    <a:pt x="1514437" y="1384272"/>
                    <a:pt x="1514437" y="1369363"/>
                    <a:pt x="1505240" y="1360165"/>
                  </a:cubicBezTo>
                  <a:close/>
                  <a:moveTo>
                    <a:pt x="47793" y="564283"/>
                  </a:moveTo>
                  <a:cubicBezTo>
                    <a:pt x="47793" y="279488"/>
                    <a:pt x="279488" y="47796"/>
                    <a:pt x="564280" y="47796"/>
                  </a:cubicBezTo>
                  <a:cubicBezTo>
                    <a:pt x="849072" y="47796"/>
                    <a:pt x="1080767" y="279491"/>
                    <a:pt x="1080767" y="564283"/>
                  </a:cubicBezTo>
                  <a:cubicBezTo>
                    <a:pt x="1080767" y="705420"/>
                    <a:pt x="1024885" y="837234"/>
                    <a:pt x="923417" y="935436"/>
                  </a:cubicBezTo>
                  <a:lnTo>
                    <a:pt x="923417" y="935436"/>
                  </a:lnTo>
                  <a:cubicBezTo>
                    <a:pt x="826569" y="1029157"/>
                    <a:pt x="699023" y="1080773"/>
                    <a:pt x="564280" y="1080773"/>
                  </a:cubicBezTo>
                  <a:cubicBezTo>
                    <a:pt x="279488" y="1080770"/>
                    <a:pt x="47793" y="849075"/>
                    <a:pt x="47793" y="564283"/>
                  </a:cubicBezTo>
                  <a:close/>
                  <a:moveTo>
                    <a:pt x="1364255" y="1467848"/>
                  </a:moveTo>
                  <a:lnTo>
                    <a:pt x="1024585" y="1128181"/>
                  </a:lnTo>
                  <a:lnTo>
                    <a:pt x="1115617" y="1037149"/>
                  </a:lnTo>
                  <a:lnTo>
                    <a:pt x="1455287" y="1376819"/>
                  </a:lnTo>
                  <a:lnTo>
                    <a:pt x="1364255" y="14678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  <p:sp>
          <p:nvSpPr>
            <p:cNvPr id="22" name="PA-任意多边形 1749"/>
            <p:cNvSpPr/>
            <p:nvPr>
              <p:custDataLst>
                <p:tags r:id="rId21"/>
              </p:custDataLst>
            </p:nvPr>
          </p:nvSpPr>
          <p:spPr bwMode="auto">
            <a:xfrm>
              <a:off x="338573" y="7253004"/>
              <a:ext cx="654844" cy="684609"/>
            </a:xfrm>
            <a:custGeom>
              <a:avLst/>
              <a:gdLst>
                <a:gd name="connsiteX0" fmla="*/ 650563 w 654843"/>
                <a:gd name="connsiteY0" fmla="*/ 206782 h 684609"/>
                <a:gd name="connsiteX1" fmla="*/ 568758 w 654843"/>
                <a:gd name="connsiteY1" fmla="*/ 10153 h 684609"/>
                <a:gd name="connsiteX2" fmla="*/ 535801 w 654843"/>
                <a:gd name="connsiteY2" fmla="*/ 5382 h 684609"/>
                <a:gd name="connsiteX3" fmla="*/ 531030 w 654843"/>
                <a:gd name="connsiteY3" fmla="*/ 38338 h 684609"/>
                <a:gd name="connsiteX4" fmla="*/ 603938 w 654843"/>
                <a:gd name="connsiteY4" fmla="*/ 213414 h 684609"/>
                <a:gd name="connsiteX5" fmla="*/ 505539 w 654843"/>
                <a:gd name="connsiteY5" fmla="*/ 522072 h 684609"/>
                <a:gd name="connsiteX6" fmla="*/ 231871 w 654843"/>
                <a:gd name="connsiteY6" fmla="*/ 639033 h 684609"/>
                <a:gd name="connsiteX7" fmla="*/ 231579 w 654843"/>
                <a:gd name="connsiteY7" fmla="*/ 639039 h 684609"/>
                <a:gd name="connsiteX8" fmla="*/ 231299 w 654843"/>
                <a:gd name="connsiteY8" fmla="*/ 639024 h 684609"/>
                <a:gd name="connsiteX9" fmla="*/ 36483 w 654843"/>
                <a:gd name="connsiteY9" fmla="*/ 584541 h 684609"/>
                <a:gd name="connsiteX10" fmla="*/ 4128 w 654843"/>
                <a:gd name="connsiteY10" fmla="*/ 592432 h 684609"/>
                <a:gd name="connsiteX11" fmla="*/ 12019 w 654843"/>
                <a:gd name="connsiteY11" fmla="*/ 624787 h 684609"/>
                <a:gd name="connsiteX12" fmla="*/ 230683 w 654843"/>
                <a:gd name="connsiteY12" fmla="*/ 686113 h 684609"/>
                <a:gd name="connsiteX13" fmla="*/ 230722 w 654843"/>
                <a:gd name="connsiteY13" fmla="*/ 686116 h 684609"/>
                <a:gd name="connsiteX14" fmla="*/ 231168 w 654843"/>
                <a:gd name="connsiteY14" fmla="*/ 686122 h 684609"/>
                <a:gd name="connsiteX15" fmla="*/ 231293 w 654843"/>
                <a:gd name="connsiteY15" fmla="*/ 686125 h 684609"/>
                <a:gd name="connsiteX16" fmla="*/ 231293 w 654843"/>
                <a:gd name="connsiteY16" fmla="*/ 686125 h 684609"/>
                <a:gd name="connsiteX17" fmla="*/ 231302 w 654843"/>
                <a:gd name="connsiteY17" fmla="*/ 686125 h 684609"/>
                <a:gd name="connsiteX18" fmla="*/ 240163 w 654843"/>
                <a:gd name="connsiteY18" fmla="*/ 686235 h 684609"/>
                <a:gd name="connsiteX19" fmla="*/ 539692 w 654843"/>
                <a:gd name="connsiteY19" fmla="*/ 554501 h 684609"/>
                <a:gd name="connsiteX20" fmla="*/ 650563 w 654843"/>
                <a:gd name="connsiteY20" fmla="*/ 206782 h 684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54843" h="684609">
                  <a:moveTo>
                    <a:pt x="650563" y="206782"/>
                  </a:moveTo>
                  <a:cubicBezTo>
                    <a:pt x="640550" y="136381"/>
                    <a:pt x="612260" y="68387"/>
                    <a:pt x="568758" y="10153"/>
                  </a:cubicBezTo>
                  <a:cubicBezTo>
                    <a:pt x="560974" y="-265"/>
                    <a:pt x="546219" y="-2402"/>
                    <a:pt x="535801" y="5382"/>
                  </a:cubicBezTo>
                  <a:cubicBezTo>
                    <a:pt x="525384" y="13166"/>
                    <a:pt x="523246" y="27923"/>
                    <a:pt x="531030" y="38338"/>
                  </a:cubicBezTo>
                  <a:cubicBezTo>
                    <a:pt x="569821" y="90268"/>
                    <a:pt x="595035" y="150808"/>
                    <a:pt x="603938" y="213414"/>
                  </a:cubicBezTo>
                  <a:cubicBezTo>
                    <a:pt x="620056" y="326738"/>
                    <a:pt x="584189" y="439237"/>
                    <a:pt x="505539" y="522072"/>
                  </a:cubicBezTo>
                  <a:cubicBezTo>
                    <a:pt x="432622" y="598867"/>
                    <a:pt x="332928" y="641491"/>
                    <a:pt x="231871" y="639033"/>
                  </a:cubicBezTo>
                  <a:cubicBezTo>
                    <a:pt x="231772" y="639030"/>
                    <a:pt x="231677" y="639042"/>
                    <a:pt x="231579" y="639039"/>
                  </a:cubicBezTo>
                  <a:cubicBezTo>
                    <a:pt x="231484" y="639039"/>
                    <a:pt x="231394" y="639024"/>
                    <a:pt x="231299" y="639024"/>
                  </a:cubicBezTo>
                  <a:cubicBezTo>
                    <a:pt x="162460" y="639015"/>
                    <a:pt x="95098" y="620176"/>
                    <a:pt x="36483" y="584541"/>
                  </a:cubicBezTo>
                  <a:cubicBezTo>
                    <a:pt x="25366" y="577787"/>
                    <a:pt x="10885" y="581320"/>
                    <a:pt x="4128" y="592432"/>
                  </a:cubicBezTo>
                  <a:cubicBezTo>
                    <a:pt x="-2629" y="603543"/>
                    <a:pt x="904" y="618030"/>
                    <a:pt x="12019" y="624787"/>
                  </a:cubicBezTo>
                  <a:cubicBezTo>
                    <a:pt x="77828" y="664798"/>
                    <a:pt x="153426" y="685991"/>
                    <a:pt x="230683" y="686113"/>
                  </a:cubicBezTo>
                  <a:cubicBezTo>
                    <a:pt x="230695" y="686113"/>
                    <a:pt x="230707" y="686116"/>
                    <a:pt x="230722" y="686116"/>
                  </a:cubicBezTo>
                  <a:cubicBezTo>
                    <a:pt x="230873" y="686119"/>
                    <a:pt x="231019" y="686119"/>
                    <a:pt x="231168" y="686122"/>
                  </a:cubicBezTo>
                  <a:cubicBezTo>
                    <a:pt x="231210" y="686122"/>
                    <a:pt x="231249" y="686125"/>
                    <a:pt x="231293" y="686125"/>
                  </a:cubicBezTo>
                  <a:lnTo>
                    <a:pt x="231293" y="686125"/>
                  </a:lnTo>
                  <a:cubicBezTo>
                    <a:pt x="231296" y="686125"/>
                    <a:pt x="231299" y="686125"/>
                    <a:pt x="231302" y="686125"/>
                  </a:cubicBezTo>
                  <a:cubicBezTo>
                    <a:pt x="234261" y="686193"/>
                    <a:pt x="237208" y="686235"/>
                    <a:pt x="240163" y="686235"/>
                  </a:cubicBezTo>
                  <a:cubicBezTo>
                    <a:pt x="351189" y="686235"/>
                    <a:pt x="459884" y="638548"/>
                    <a:pt x="539692" y="554501"/>
                  </a:cubicBezTo>
                  <a:cubicBezTo>
                    <a:pt x="628307" y="461171"/>
                    <a:pt x="668720" y="334432"/>
                    <a:pt x="650563" y="206782"/>
                  </a:cubicBezTo>
                  <a:close/>
                </a:path>
              </a:pathLst>
            </a:custGeom>
            <a:solidFill>
              <a:schemeClr val="lt1">
                <a:lumMod val="95000"/>
              </a:schemeClr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  <p:sp>
          <p:nvSpPr>
            <p:cNvPr id="23" name="PA-任意多边形 1750"/>
            <p:cNvSpPr/>
            <p:nvPr>
              <p:custDataLst>
                <p:tags r:id="rId22"/>
              </p:custDataLst>
            </p:nvPr>
          </p:nvSpPr>
          <p:spPr bwMode="auto">
            <a:xfrm>
              <a:off x="145019" y="7093621"/>
              <a:ext cx="669727" cy="693539"/>
            </a:xfrm>
            <a:custGeom>
              <a:avLst/>
              <a:gdLst>
                <a:gd name="connsiteX0" fmla="*/ 52696 w 669726"/>
                <a:gd name="connsiteY0" fmla="*/ 468267 h 693539"/>
                <a:gd name="connsiteX1" fmla="*/ 52500 w 669726"/>
                <a:gd name="connsiteY1" fmla="*/ 466633 h 693539"/>
                <a:gd name="connsiteX2" fmla="*/ 66886 w 669726"/>
                <a:gd name="connsiteY2" fmla="*/ 299874 h 693539"/>
                <a:gd name="connsiteX3" fmla="*/ 67094 w 669726"/>
                <a:gd name="connsiteY3" fmla="*/ 299315 h 693539"/>
                <a:gd name="connsiteX4" fmla="*/ 424403 w 669726"/>
                <a:gd name="connsiteY4" fmla="*/ 48003 h 693539"/>
                <a:gd name="connsiteX5" fmla="*/ 425020 w 669726"/>
                <a:gd name="connsiteY5" fmla="*/ 47983 h 693539"/>
                <a:gd name="connsiteX6" fmla="*/ 425788 w 669726"/>
                <a:gd name="connsiteY6" fmla="*/ 47988 h 693539"/>
                <a:gd name="connsiteX7" fmla="*/ 634037 w 669726"/>
                <a:gd name="connsiteY7" fmla="*/ 111687 h 693539"/>
                <a:gd name="connsiteX8" fmla="*/ 646869 w 669726"/>
                <a:gd name="connsiteY8" fmla="*/ 115509 h 693539"/>
                <a:gd name="connsiteX9" fmla="*/ 666621 w 669726"/>
                <a:gd name="connsiteY9" fmla="*/ 104811 h 693539"/>
                <a:gd name="connsiteX10" fmla="*/ 659745 w 669726"/>
                <a:gd name="connsiteY10" fmla="*/ 72227 h 693539"/>
                <a:gd name="connsiteX11" fmla="*/ 424636 w 669726"/>
                <a:gd name="connsiteY11" fmla="*/ 920 h 693539"/>
                <a:gd name="connsiteX12" fmla="*/ 180084 w 669726"/>
                <a:gd name="connsiteY12" fmla="*/ 78632 h 693539"/>
                <a:gd name="connsiteX13" fmla="*/ 22886 w 669726"/>
                <a:gd name="connsiteY13" fmla="*/ 283083 h 693539"/>
                <a:gd name="connsiteX14" fmla="*/ 5857 w 669726"/>
                <a:gd name="connsiteY14" fmla="*/ 473170 h 693539"/>
                <a:gd name="connsiteX15" fmla="*/ 94660 w 669726"/>
                <a:gd name="connsiteY15" fmla="*/ 686556 h 693539"/>
                <a:gd name="connsiteX16" fmla="*/ 112495 w 669726"/>
                <a:gd name="connsiteY16" fmla="*/ 694721 h 693539"/>
                <a:gd name="connsiteX17" fmla="*/ 127866 w 669726"/>
                <a:gd name="connsiteY17" fmla="*/ 689000 h 693539"/>
                <a:gd name="connsiteX18" fmla="*/ 130310 w 669726"/>
                <a:gd name="connsiteY18" fmla="*/ 655788 h 693539"/>
                <a:gd name="connsiteX19" fmla="*/ 52696 w 669726"/>
                <a:gd name="connsiteY19" fmla="*/ 468267 h 69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9726" h="693539">
                  <a:moveTo>
                    <a:pt x="52696" y="468267"/>
                  </a:moveTo>
                  <a:cubicBezTo>
                    <a:pt x="52649" y="467720"/>
                    <a:pt x="52583" y="467178"/>
                    <a:pt x="52500" y="466633"/>
                  </a:cubicBezTo>
                  <a:cubicBezTo>
                    <a:pt x="42966" y="406256"/>
                    <a:pt x="47940" y="348592"/>
                    <a:pt x="66886" y="299874"/>
                  </a:cubicBezTo>
                  <a:cubicBezTo>
                    <a:pt x="66957" y="299690"/>
                    <a:pt x="67025" y="299505"/>
                    <a:pt x="67094" y="299315"/>
                  </a:cubicBezTo>
                  <a:cubicBezTo>
                    <a:pt x="120562" y="150799"/>
                    <a:pt x="270869" y="45110"/>
                    <a:pt x="424403" y="48003"/>
                  </a:cubicBezTo>
                  <a:cubicBezTo>
                    <a:pt x="424612" y="48006"/>
                    <a:pt x="424811" y="47985"/>
                    <a:pt x="425020" y="47983"/>
                  </a:cubicBezTo>
                  <a:cubicBezTo>
                    <a:pt x="425279" y="47980"/>
                    <a:pt x="425532" y="48000"/>
                    <a:pt x="425788" y="47988"/>
                  </a:cubicBezTo>
                  <a:cubicBezTo>
                    <a:pt x="492906" y="45274"/>
                    <a:pt x="566859" y="67922"/>
                    <a:pt x="634037" y="111687"/>
                  </a:cubicBezTo>
                  <a:cubicBezTo>
                    <a:pt x="638005" y="114271"/>
                    <a:pt x="642460" y="115509"/>
                    <a:pt x="646869" y="115509"/>
                  </a:cubicBezTo>
                  <a:cubicBezTo>
                    <a:pt x="654563" y="115509"/>
                    <a:pt x="662109" y="111740"/>
                    <a:pt x="666621" y="104811"/>
                  </a:cubicBezTo>
                  <a:cubicBezTo>
                    <a:pt x="673720" y="93914"/>
                    <a:pt x="670640" y="79326"/>
                    <a:pt x="659745" y="72227"/>
                  </a:cubicBezTo>
                  <a:cubicBezTo>
                    <a:pt x="584688" y="23331"/>
                    <a:pt x="501229" y="-1967"/>
                    <a:pt x="424636" y="920"/>
                  </a:cubicBezTo>
                  <a:cubicBezTo>
                    <a:pt x="339807" y="-556"/>
                    <a:pt x="252986" y="27045"/>
                    <a:pt x="180084" y="78632"/>
                  </a:cubicBezTo>
                  <a:cubicBezTo>
                    <a:pt x="107834" y="129758"/>
                    <a:pt x="52018" y="202353"/>
                    <a:pt x="22886" y="283083"/>
                  </a:cubicBezTo>
                  <a:cubicBezTo>
                    <a:pt x="1103" y="339269"/>
                    <a:pt x="-4784" y="404977"/>
                    <a:pt x="5857" y="473170"/>
                  </a:cubicBezTo>
                  <a:cubicBezTo>
                    <a:pt x="12938" y="552638"/>
                    <a:pt x="44454" y="628385"/>
                    <a:pt x="94660" y="686556"/>
                  </a:cubicBezTo>
                  <a:cubicBezTo>
                    <a:pt x="99315" y="691953"/>
                    <a:pt x="105887" y="694721"/>
                    <a:pt x="112495" y="694721"/>
                  </a:cubicBezTo>
                  <a:cubicBezTo>
                    <a:pt x="117943" y="694721"/>
                    <a:pt x="123419" y="692840"/>
                    <a:pt x="127866" y="689000"/>
                  </a:cubicBezTo>
                  <a:cubicBezTo>
                    <a:pt x="137713" y="680505"/>
                    <a:pt x="138805" y="665634"/>
                    <a:pt x="130310" y="655788"/>
                  </a:cubicBezTo>
                  <a:cubicBezTo>
                    <a:pt x="86343" y="604847"/>
                    <a:pt x="58783" y="538252"/>
                    <a:pt x="52696" y="4682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  <p:sp>
          <p:nvSpPr>
            <p:cNvPr id="24" name="PA-任意多边形 1751"/>
            <p:cNvSpPr/>
            <p:nvPr>
              <p:custDataLst>
                <p:tags r:id="rId23"/>
              </p:custDataLst>
            </p:nvPr>
          </p:nvSpPr>
          <p:spPr bwMode="auto">
            <a:xfrm>
              <a:off x="231644" y="7316765"/>
              <a:ext cx="675680" cy="511969"/>
            </a:xfrm>
            <a:custGeom>
              <a:avLst/>
              <a:gdLst>
                <a:gd name="connsiteX0" fmla="*/ 551722 w 675679"/>
                <a:gd name="connsiteY0" fmla="*/ 248735 h 511968"/>
                <a:gd name="connsiteX1" fmla="*/ 675740 w 675679"/>
                <a:gd name="connsiteY1" fmla="*/ 124716 h 511968"/>
                <a:gd name="connsiteX2" fmla="*/ 551722 w 675679"/>
                <a:gd name="connsiteY2" fmla="*/ 698 h 511968"/>
                <a:gd name="connsiteX3" fmla="*/ 427703 w 675679"/>
                <a:gd name="connsiteY3" fmla="*/ 124716 h 511968"/>
                <a:gd name="connsiteX4" fmla="*/ 460074 w 675679"/>
                <a:gd name="connsiteY4" fmla="*/ 208179 h 511968"/>
                <a:gd name="connsiteX5" fmla="*/ 391699 w 675679"/>
                <a:gd name="connsiteY5" fmla="*/ 276554 h 511968"/>
                <a:gd name="connsiteX6" fmla="*/ 338216 w 675679"/>
                <a:gd name="connsiteY6" fmla="*/ 264433 h 511968"/>
                <a:gd name="connsiteX7" fmla="*/ 280542 w 675679"/>
                <a:gd name="connsiteY7" fmla="*/ 278640 h 511968"/>
                <a:gd name="connsiteX8" fmla="*/ 219332 w 675679"/>
                <a:gd name="connsiteY8" fmla="*/ 217430 h 511968"/>
                <a:gd name="connsiteX9" fmla="*/ 248732 w 675679"/>
                <a:gd name="connsiteY9" fmla="*/ 137271 h 511968"/>
                <a:gd name="connsiteX10" fmla="*/ 124713 w 675679"/>
                <a:gd name="connsiteY10" fmla="*/ 13253 h 511968"/>
                <a:gd name="connsiteX11" fmla="*/ 698 w 675679"/>
                <a:gd name="connsiteY11" fmla="*/ 137271 h 511968"/>
                <a:gd name="connsiteX12" fmla="*/ 124716 w 675679"/>
                <a:gd name="connsiteY12" fmla="*/ 261290 h 511968"/>
                <a:gd name="connsiteX13" fmla="*/ 182390 w 675679"/>
                <a:gd name="connsiteY13" fmla="*/ 247083 h 511968"/>
                <a:gd name="connsiteX14" fmla="*/ 243600 w 675679"/>
                <a:gd name="connsiteY14" fmla="*/ 308293 h 511968"/>
                <a:gd name="connsiteX15" fmla="*/ 214201 w 675679"/>
                <a:gd name="connsiteY15" fmla="*/ 388451 h 511968"/>
                <a:gd name="connsiteX16" fmla="*/ 338219 w 675679"/>
                <a:gd name="connsiteY16" fmla="*/ 512470 h 511968"/>
                <a:gd name="connsiteX17" fmla="*/ 462237 w 675679"/>
                <a:gd name="connsiteY17" fmla="*/ 388451 h 511968"/>
                <a:gd name="connsiteX18" fmla="*/ 429867 w 675679"/>
                <a:gd name="connsiteY18" fmla="*/ 304989 h 511968"/>
                <a:gd name="connsiteX19" fmla="*/ 498242 w 675679"/>
                <a:gd name="connsiteY19" fmla="*/ 236614 h 511968"/>
                <a:gd name="connsiteX20" fmla="*/ 551722 w 675679"/>
                <a:gd name="connsiteY20" fmla="*/ 248735 h 511968"/>
                <a:gd name="connsiteX21" fmla="*/ 551722 w 675679"/>
                <a:gd name="connsiteY21" fmla="*/ 47793 h 511968"/>
                <a:gd name="connsiteX22" fmla="*/ 628645 w 675679"/>
                <a:gd name="connsiteY22" fmla="*/ 124716 h 511968"/>
                <a:gd name="connsiteX23" fmla="*/ 551722 w 675679"/>
                <a:gd name="connsiteY23" fmla="*/ 201639 h 511968"/>
                <a:gd name="connsiteX24" fmla="*/ 507821 w 675679"/>
                <a:gd name="connsiteY24" fmla="*/ 187879 h 511968"/>
                <a:gd name="connsiteX25" fmla="*/ 507815 w 675679"/>
                <a:gd name="connsiteY25" fmla="*/ 187876 h 511968"/>
                <a:gd name="connsiteX26" fmla="*/ 474796 w 675679"/>
                <a:gd name="connsiteY26" fmla="*/ 124716 h 511968"/>
                <a:gd name="connsiteX27" fmla="*/ 551722 w 675679"/>
                <a:gd name="connsiteY27" fmla="*/ 47793 h 511968"/>
                <a:gd name="connsiteX28" fmla="*/ 47793 w 675679"/>
                <a:gd name="connsiteY28" fmla="*/ 137274 h 511968"/>
                <a:gd name="connsiteX29" fmla="*/ 124716 w 675679"/>
                <a:gd name="connsiteY29" fmla="*/ 60351 h 511968"/>
                <a:gd name="connsiteX30" fmla="*/ 201639 w 675679"/>
                <a:gd name="connsiteY30" fmla="*/ 137274 h 511968"/>
                <a:gd name="connsiteX31" fmla="*/ 171401 w 675679"/>
                <a:gd name="connsiteY31" fmla="*/ 198368 h 511968"/>
                <a:gd name="connsiteX32" fmla="*/ 171350 w 675679"/>
                <a:gd name="connsiteY32" fmla="*/ 198407 h 511968"/>
                <a:gd name="connsiteX33" fmla="*/ 124716 w 675679"/>
                <a:gd name="connsiteY33" fmla="*/ 214198 h 511968"/>
                <a:gd name="connsiteX34" fmla="*/ 47793 w 675679"/>
                <a:gd name="connsiteY34" fmla="*/ 137274 h 511968"/>
                <a:gd name="connsiteX35" fmla="*/ 338219 w 675679"/>
                <a:gd name="connsiteY35" fmla="*/ 465378 h 511968"/>
                <a:gd name="connsiteX36" fmla="*/ 261296 w 675679"/>
                <a:gd name="connsiteY36" fmla="*/ 388454 h 511968"/>
                <a:gd name="connsiteX37" fmla="*/ 291535 w 675679"/>
                <a:gd name="connsiteY37" fmla="*/ 327360 h 511968"/>
                <a:gd name="connsiteX38" fmla="*/ 291564 w 675679"/>
                <a:gd name="connsiteY38" fmla="*/ 327337 h 511968"/>
                <a:gd name="connsiteX39" fmla="*/ 291585 w 675679"/>
                <a:gd name="connsiteY39" fmla="*/ 327322 h 511968"/>
                <a:gd name="connsiteX40" fmla="*/ 338219 w 675679"/>
                <a:gd name="connsiteY40" fmla="*/ 311531 h 511968"/>
                <a:gd name="connsiteX41" fmla="*/ 382120 w 675679"/>
                <a:gd name="connsiteY41" fmla="*/ 325292 h 511968"/>
                <a:gd name="connsiteX42" fmla="*/ 382120 w 675679"/>
                <a:gd name="connsiteY42" fmla="*/ 325292 h 511968"/>
                <a:gd name="connsiteX43" fmla="*/ 382126 w 675679"/>
                <a:gd name="connsiteY43" fmla="*/ 325295 h 511968"/>
                <a:gd name="connsiteX44" fmla="*/ 415145 w 675679"/>
                <a:gd name="connsiteY44" fmla="*/ 388454 h 511968"/>
                <a:gd name="connsiteX45" fmla="*/ 338219 w 675679"/>
                <a:gd name="connsiteY45" fmla="*/ 465378 h 511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75679" h="511968">
                  <a:moveTo>
                    <a:pt x="551722" y="248735"/>
                  </a:moveTo>
                  <a:cubicBezTo>
                    <a:pt x="620105" y="248735"/>
                    <a:pt x="675740" y="193100"/>
                    <a:pt x="675740" y="124716"/>
                  </a:cubicBezTo>
                  <a:cubicBezTo>
                    <a:pt x="675740" y="56333"/>
                    <a:pt x="620105" y="698"/>
                    <a:pt x="551722" y="698"/>
                  </a:cubicBezTo>
                  <a:cubicBezTo>
                    <a:pt x="483338" y="698"/>
                    <a:pt x="427703" y="56333"/>
                    <a:pt x="427703" y="124716"/>
                  </a:cubicBezTo>
                  <a:cubicBezTo>
                    <a:pt x="427703" y="155893"/>
                    <a:pt x="439500" y="185572"/>
                    <a:pt x="460074" y="208179"/>
                  </a:cubicBezTo>
                  <a:lnTo>
                    <a:pt x="391699" y="276554"/>
                  </a:lnTo>
                  <a:cubicBezTo>
                    <a:pt x="375099" y="268594"/>
                    <a:pt x="356927" y="264433"/>
                    <a:pt x="338216" y="264433"/>
                  </a:cubicBezTo>
                  <a:cubicBezTo>
                    <a:pt x="317794" y="264433"/>
                    <a:pt x="298190" y="269306"/>
                    <a:pt x="280542" y="278640"/>
                  </a:cubicBezTo>
                  <a:lnTo>
                    <a:pt x="219332" y="217430"/>
                  </a:lnTo>
                  <a:cubicBezTo>
                    <a:pt x="238221" y="195279"/>
                    <a:pt x="248732" y="167186"/>
                    <a:pt x="248732" y="137271"/>
                  </a:cubicBezTo>
                  <a:cubicBezTo>
                    <a:pt x="248732" y="68888"/>
                    <a:pt x="193097" y="13253"/>
                    <a:pt x="124713" y="13253"/>
                  </a:cubicBezTo>
                  <a:cubicBezTo>
                    <a:pt x="56330" y="13253"/>
                    <a:pt x="698" y="68888"/>
                    <a:pt x="698" y="137271"/>
                  </a:cubicBezTo>
                  <a:cubicBezTo>
                    <a:pt x="698" y="205655"/>
                    <a:pt x="56333" y="261290"/>
                    <a:pt x="124716" y="261290"/>
                  </a:cubicBezTo>
                  <a:cubicBezTo>
                    <a:pt x="145138" y="261290"/>
                    <a:pt x="164742" y="256417"/>
                    <a:pt x="182390" y="247083"/>
                  </a:cubicBezTo>
                  <a:lnTo>
                    <a:pt x="243600" y="308293"/>
                  </a:lnTo>
                  <a:cubicBezTo>
                    <a:pt x="224711" y="330444"/>
                    <a:pt x="214201" y="358534"/>
                    <a:pt x="214201" y="388451"/>
                  </a:cubicBezTo>
                  <a:cubicBezTo>
                    <a:pt x="214201" y="456835"/>
                    <a:pt x="269835" y="512470"/>
                    <a:pt x="338219" y="512470"/>
                  </a:cubicBezTo>
                  <a:cubicBezTo>
                    <a:pt x="406603" y="512470"/>
                    <a:pt x="462237" y="456835"/>
                    <a:pt x="462237" y="388451"/>
                  </a:cubicBezTo>
                  <a:cubicBezTo>
                    <a:pt x="462237" y="357275"/>
                    <a:pt x="450444" y="327596"/>
                    <a:pt x="429867" y="304989"/>
                  </a:cubicBezTo>
                  <a:lnTo>
                    <a:pt x="498242" y="236614"/>
                  </a:lnTo>
                  <a:cubicBezTo>
                    <a:pt x="514839" y="244576"/>
                    <a:pt x="533011" y="248735"/>
                    <a:pt x="551722" y="248735"/>
                  </a:cubicBezTo>
                  <a:close/>
                  <a:moveTo>
                    <a:pt x="551722" y="47793"/>
                  </a:moveTo>
                  <a:cubicBezTo>
                    <a:pt x="594138" y="47793"/>
                    <a:pt x="628645" y="82303"/>
                    <a:pt x="628645" y="124716"/>
                  </a:cubicBezTo>
                  <a:cubicBezTo>
                    <a:pt x="628645" y="167129"/>
                    <a:pt x="594135" y="201639"/>
                    <a:pt x="551722" y="201639"/>
                  </a:cubicBezTo>
                  <a:cubicBezTo>
                    <a:pt x="535922" y="201639"/>
                    <a:pt x="520742" y="196880"/>
                    <a:pt x="507821" y="187879"/>
                  </a:cubicBezTo>
                  <a:cubicBezTo>
                    <a:pt x="507818" y="187879"/>
                    <a:pt x="507818" y="187876"/>
                    <a:pt x="507815" y="187876"/>
                  </a:cubicBezTo>
                  <a:cubicBezTo>
                    <a:pt x="487139" y="173478"/>
                    <a:pt x="474796" y="149865"/>
                    <a:pt x="474796" y="124716"/>
                  </a:cubicBezTo>
                  <a:cubicBezTo>
                    <a:pt x="474799" y="82300"/>
                    <a:pt x="509309" y="47793"/>
                    <a:pt x="551722" y="47793"/>
                  </a:cubicBezTo>
                  <a:close/>
                  <a:moveTo>
                    <a:pt x="47793" y="137274"/>
                  </a:moveTo>
                  <a:cubicBezTo>
                    <a:pt x="47793" y="94858"/>
                    <a:pt x="82303" y="60351"/>
                    <a:pt x="124716" y="60351"/>
                  </a:cubicBezTo>
                  <a:cubicBezTo>
                    <a:pt x="167129" y="60351"/>
                    <a:pt x="201639" y="94861"/>
                    <a:pt x="201639" y="137274"/>
                  </a:cubicBezTo>
                  <a:cubicBezTo>
                    <a:pt x="201639" y="161432"/>
                    <a:pt x="190620" y="183700"/>
                    <a:pt x="171401" y="198368"/>
                  </a:cubicBezTo>
                  <a:cubicBezTo>
                    <a:pt x="171386" y="198380"/>
                    <a:pt x="171365" y="198392"/>
                    <a:pt x="171350" y="198407"/>
                  </a:cubicBezTo>
                  <a:cubicBezTo>
                    <a:pt x="157893" y="208736"/>
                    <a:pt x="141766" y="214198"/>
                    <a:pt x="124716" y="214198"/>
                  </a:cubicBezTo>
                  <a:cubicBezTo>
                    <a:pt x="82303" y="214198"/>
                    <a:pt x="47793" y="179690"/>
                    <a:pt x="47793" y="137274"/>
                  </a:cubicBezTo>
                  <a:close/>
                  <a:moveTo>
                    <a:pt x="338219" y="465378"/>
                  </a:moveTo>
                  <a:cubicBezTo>
                    <a:pt x="295803" y="465378"/>
                    <a:pt x="261296" y="430867"/>
                    <a:pt x="261296" y="388454"/>
                  </a:cubicBezTo>
                  <a:cubicBezTo>
                    <a:pt x="261296" y="364297"/>
                    <a:pt x="272315" y="342029"/>
                    <a:pt x="291535" y="327360"/>
                  </a:cubicBezTo>
                  <a:cubicBezTo>
                    <a:pt x="291544" y="327355"/>
                    <a:pt x="291552" y="327346"/>
                    <a:pt x="291564" y="327337"/>
                  </a:cubicBezTo>
                  <a:cubicBezTo>
                    <a:pt x="291570" y="327331"/>
                    <a:pt x="291579" y="327328"/>
                    <a:pt x="291585" y="327322"/>
                  </a:cubicBezTo>
                  <a:cubicBezTo>
                    <a:pt x="305042" y="316993"/>
                    <a:pt x="321169" y="311531"/>
                    <a:pt x="338219" y="311531"/>
                  </a:cubicBezTo>
                  <a:cubicBezTo>
                    <a:pt x="354019" y="311531"/>
                    <a:pt x="369199" y="316291"/>
                    <a:pt x="382120" y="325292"/>
                  </a:cubicBezTo>
                  <a:lnTo>
                    <a:pt x="382120" y="325292"/>
                  </a:lnTo>
                  <a:cubicBezTo>
                    <a:pt x="382123" y="325292"/>
                    <a:pt x="382123" y="325295"/>
                    <a:pt x="382126" y="325295"/>
                  </a:cubicBezTo>
                  <a:cubicBezTo>
                    <a:pt x="402801" y="339692"/>
                    <a:pt x="415145" y="363305"/>
                    <a:pt x="415145" y="388454"/>
                  </a:cubicBezTo>
                  <a:cubicBezTo>
                    <a:pt x="415142" y="430867"/>
                    <a:pt x="380635" y="465378"/>
                    <a:pt x="338219" y="465378"/>
                  </a:cubicBezTo>
                  <a:close/>
                </a:path>
              </a:pathLst>
            </a:custGeom>
            <a:solidFill>
              <a:schemeClr val="lt1">
                <a:lumMod val="95000"/>
              </a:schemeClr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</p:grpSp>
      <p:grpSp>
        <p:nvGrpSpPr>
          <p:cNvPr id="25" name="icon"/>
          <p:cNvGrpSpPr/>
          <p:nvPr>
            <p:custDataLst>
              <p:tags r:id="rId24"/>
            </p:custDataLst>
          </p:nvPr>
        </p:nvGrpSpPr>
        <p:grpSpPr>
          <a:xfrm>
            <a:off x="6231034" y="1215750"/>
            <a:ext cx="182399" cy="182399"/>
            <a:chOff x="5583" y="6952552"/>
            <a:chExt cx="1512094" cy="1524000"/>
          </a:xfrm>
          <a:solidFill>
            <a:schemeClr val="accent1"/>
          </a:solidFill>
        </p:grpSpPr>
        <p:sp>
          <p:nvSpPr>
            <p:cNvPr id="26" name="PA-任意多边形 1748"/>
            <p:cNvSpPr/>
            <p:nvPr>
              <p:custDataLst>
                <p:tags r:id="rId25"/>
              </p:custDataLst>
            </p:nvPr>
          </p:nvSpPr>
          <p:spPr bwMode="auto">
            <a:xfrm>
              <a:off x="5583" y="6952552"/>
              <a:ext cx="1512094" cy="1524000"/>
            </a:xfrm>
            <a:custGeom>
              <a:avLst/>
              <a:gdLst>
                <a:gd name="connsiteX0" fmla="*/ 1505240 w 1512093"/>
                <a:gd name="connsiteY0" fmla="*/ 1360165 h 1524000"/>
                <a:gd name="connsiteX1" fmla="*/ 1132271 w 1512093"/>
                <a:gd name="connsiteY1" fmla="*/ 987196 h 1524000"/>
                <a:gd name="connsiteX2" fmla="*/ 1098972 w 1512093"/>
                <a:gd name="connsiteY2" fmla="*/ 987196 h 1524000"/>
                <a:gd name="connsiteX3" fmla="*/ 1053454 w 1512093"/>
                <a:gd name="connsiteY3" fmla="*/ 1032711 h 1524000"/>
                <a:gd name="connsiteX4" fmla="*/ 972995 w 1512093"/>
                <a:gd name="connsiteY4" fmla="*/ 952254 h 1524000"/>
                <a:gd name="connsiteX5" fmla="*/ 1127865 w 1512093"/>
                <a:gd name="connsiteY5" fmla="*/ 564283 h 1524000"/>
                <a:gd name="connsiteX6" fmla="*/ 564280 w 1512093"/>
                <a:gd name="connsiteY6" fmla="*/ 698 h 1524000"/>
                <a:gd name="connsiteX7" fmla="*/ 698 w 1512093"/>
                <a:gd name="connsiteY7" fmla="*/ 564283 h 1524000"/>
                <a:gd name="connsiteX8" fmla="*/ 564280 w 1512093"/>
                <a:gd name="connsiteY8" fmla="*/ 1127865 h 1524000"/>
                <a:gd name="connsiteX9" fmla="*/ 939169 w 1512093"/>
                <a:gd name="connsiteY9" fmla="*/ 985029 h 1524000"/>
                <a:gd name="connsiteX10" fmla="*/ 1020152 w 1512093"/>
                <a:gd name="connsiteY10" fmla="*/ 1066012 h 1524000"/>
                <a:gd name="connsiteX11" fmla="*/ 974635 w 1512093"/>
                <a:gd name="connsiteY11" fmla="*/ 1111530 h 1524000"/>
                <a:gd name="connsiteX12" fmla="*/ 974635 w 1512093"/>
                <a:gd name="connsiteY12" fmla="*/ 1144829 h 1524000"/>
                <a:gd name="connsiteX13" fmla="*/ 1347604 w 1512093"/>
                <a:gd name="connsiteY13" fmla="*/ 1517798 h 1524000"/>
                <a:gd name="connsiteX14" fmla="*/ 1364255 w 1512093"/>
                <a:gd name="connsiteY14" fmla="*/ 1524695 h 1524000"/>
                <a:gd name="connsiteX15" fmla="*/ 1380906 w 1512093"/>
                <a:gd name="connsiteY15" fmla="*/ 1517798 h 1524000"/>
                <a:gd name="connsiteX16" fmla="*/ 1505240 w 1512093"/>
                <a:gd name="connsiteY16" fmla="*/ 1393464 h 1524000"/>
                <a:gd name="connsiteX17" fmla="*/ 1505240 w 1512093"/>
                <a:gd name="connsiteY17" fmla="*/ 1360165 h 1524000"/>
                <a:gd name="connsiteX18" fmla="*/ 47793 w 1512093"/>
                <a:gd name="connsiteY18" fmla="*/ 564283 h 1524000"/>
                <a:gd name="connsiteX19" fmla="*/ 564280 w 1512093"/>
                <a:gd name="connsiteY19" fmla="*/ 47796 h 1524000"/>
                <a:gd name="connsiteX20" fmla="*/ 1080767 w 1512093"/>
                <a:gd name="connsiteY20" fmla="*/ 564283 h 1524000"/>
                <a:gd name="connsiteX21" fmla="*/ 923417 w 1512093"/>
                <a:gd name="connsiteY21" fmla="*/ 935436 h 1524000"/>
                <a:gd name="connsiteX22" fmla="*/ 923417 w 1512093"/>
                <a:gd name="connsiteY22" fmla="*/ 935436 h 1524000"/>
                <a:gd name="connsiteX23" fmla="*/ 564280 w 1512093"/>
                <a:gd name="connsiteY23" fmla="*/ 1080773 h 1524000"/>
                <a:gd name="connsiteX24" fmla="*/ 47793 w 1512093"/>
                <a:gd name="connsiteY24" fmla="*/ 564283 h 1524000"/>
                <a:gd name="connsiteX25" fmla="*/ 1364255 w 1512093"/>
                <a:gd name="connsiteY25" fmla="*/ 1467848 h 1524000"/>
                <a:gd name="connsiteX26" fmla="*/ 1024585 w 1512093"/>
                <a:gd name="connsiteY26" fmla="*/ 1128181 h 1524000"/>
                <a:gd name="connsiteX27" fmla="*/ 1115617 w 1512093"/>
                <a:gd name="connsiteY27" fmla="*/ 1037149 h 1524000"/>
                <a:gd name="connsiteX28" fmla="*/ 1455287 w 1512093"/>
                <a:gd name="connsiteY28" fmla="*/ 1376819 h 1524000"/>
                <a:gd name="connsiteX29" fmla="*/ 1364255 w 1512093"/>
                <a:gd name="connsiteY29" fmla="*/ 1467848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512093" h="1524000">
                  <a:moveTo>
                    <a:pt x="1505240" y="1360165"/>
                  </a:moveTo>
                  <a:lnTo>
                    <a:pt x="1132271" y="987196"/>
                  </a:lnTo>
                  <a:cubicBezTo>
                    <a:pt x="1123076" y="977998"/>
                    <a:pt x="1108166" y="977998"/>
                    <a:pt x="1098972" y="987196"/>
                  </a:cubicBezTo>
                  <a:lnTo>
                    <a:pt x="1053454" y="1032711"/>
                  </a:lnTo>
                  <a:lnTo>
                    <a:pt x="972995" y="952254"/>
                  </a:lnTo>
                  <a:cubicBezTo>
                    <a:pt x="1073031" y="847122"/>
                    <a:pt x="1127865" y="710289"/>
                    <a:pt x="1127865" y="564283"/>
                  </a:cubicBezTo>
                  <a:cubicBezTo>
                    <a:pt x="1127865" y="253518"/>
                    <a:pt x="875042" y="698"/>
                    <a:pt x="564280" y="698"/>
                  </a:cubicBezTo>
                  <a:cubicBezTo>
                    <a:pt x="253518" y="698"/>
                    <a:pt x="698" y="253518"/>
                    <a:pt x="698" y="564283"/>
                  </a:cubicBezTo>
                  <a:cubicBezTo>
                    <a:pt x="698" y="875048"/>
                    <a:pt x="253518" y="1127865"/>
                    <a:pt x="564280" y="1127865"/>
                  </a:cubicBezTo>
                  <a:cubicBezTo>
                    <a:pt x="703565" y="1127865"/>
                    <a:pt x="835778" y="1077294"/>
                    <a:pt x="939169" y="985029"/>
                  </a:cubicBezTo>
                  <a:lnTo>
                    <a:pt x="1020152" y="1066012"/>
                  </a:lnTo>
                  <a:lnTo>
                    <a:pt x="974635" y="1111530"/>
                  </a:lnTo>
                  <a:cubicBezTo>
                    <a:pt x="965437" y="1120728"/>
                    <a:pt x="965437" y="1135637"/>
                    <a:pt x="974635" y="1144829"/>
                  </a:cubicBezTo>
                  <a:lnTo>
                    <a:pt x="1347604" y="1517798"/>
                  </a:lnTo>
                  <a:cubicBezTo>
                    <a:pt x="1352200" y="1522394"/>
                    <a:pt x="1358230" y="1524695"/>
                    <a:pt x="1364255" y="1524695"/>
                  </a:cubicBezTo>
                  <a:cubicBezTo>
                    <a:pt x="1370280" y="1524695"/>
                    <a:pt x="1376307" y="1522397"/>
                    <a:pt x="1380906" y="1517798"/>
                  </a:cubicBezTo>
                  <a:lnTo>
                    <a:pt x="1505240" y="1393464"/>
                  </a:lnTo>
                  <a:cubicBezTo>
                    <a:pt x="1514437" y="1384272"/>
                    <a:pt x="1514437" y="1369363"/>
                    <a:pt x="1505240" y="1360165"/>
                  </a:cubicBezTo>
                  <a:close/>
                  <a:moveTo>
                    <a:pt x="47793" y="564283"/>
                  </a:moveTo>
                  <a:cubicBezTo>
                    <a:pt x="47793" y="279488"/>
                    <a:pt x="279488" y="47796"/>
                    <a:pt x="564280" y="47796"/>
                  </a:cubicBezTo>
                  <a:cubicBezTo>
                    <a:pt x="849072" y="47796"/>
                    <a:pt x="1080767" y="279491"/>
                    <a:pt x="1080767" y="564283"/>
                  </a:cubicBezTo>
                  <a:cubicBezTo>
                    <a:pt x="1080767" y="705420"/>
                    <a:pt x="1024885" y="837234"/>
                    <a:pt x="923417" y="935436"/>
                  </a:cubicBezTo>
                  <a:lnTo>
                    <a:pt x="923417" y="935436"/>
                  </a:lnTo>
                  <a:cubicBezTo>
                    <a:pt x="826569" y="1029157"/>
                    <a:pt x="699023" y="1080773"/>
                    <a:pt x="564280" y="1080773"/>
                  </a:cubicBezTo>
                  <a:cubicBezTo>
                    <a:pt x="279488" y="1080770"/>
                    <a:pt x="47793" y="849075"/>
                    <a:pt x="47793" y="564283"/>
                  </a:cubicBezTo>
                  <a:close/>
                  <a:moveTo>
                    <a:pt x="1364255" y="1467848"/>
                  </a:moveTo>
                  <a:lnTo>
                    <a:pt x="1024585" y="1128181"/>
                  </a:lnTo>
                  <a:lnTo>
                    <a:pt x="1115617" y="1037149"/>
                  </a:lnTo>
                  <a:lnTo>
                    <a:pt x="1455287" y="1376819"/>
                  </a:lnTo>
                  <a:lnTo>
                    <a:pt x="1364255" y="1467848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  <p:sp>
          <p:nvSpPr>
            <p:cNvPr id="27" name="PA-任意多边形 1749"/>
            <p:cNvSpPr/>
            <p:nvPr>
              <p:custDataLst>
                <p:tags r:id="rId26"/>
              </p:custDataLst>
            </p:nvPr>
          </p:nvSpPr>
          <p:spPr bwMode="auto">
            <a:xfrm>
              <a:off x="338573" y="7253004"/>
              <a:ext cx="654844" cy="684609"/>
            </a:xfrm>
            <a:custGeom>
              <a:avLst/>
              <a:gdLst>
                <a:gd name="connsiteX0" fmla="*/ 650563 w 654843"/>
                <a:gd name="connsiteY0" fmla="*/ 206782 h 684609"/>
                <a:gd name="connsiteX1" fmla="*/ 568758 w 654843"/>
                <a:gd name="connsiteY1" fmla="*/ 10153 h 684609"/>
                <a:gd name="connsiteX2" fmla="*/ 535801 w 654843"/>
                <a:gd name="connsiteY2" fmla="*/ 5382 h 684609"/>
                <a:gd name="connsiteX3" fmla="*/ 531030 w 654843"/>
                <a:gd name="connsiteY3" fmla="*/ 38338 h 684609"/>
                <a:gd name="connsiteX4" fmla="*/ 603938 w 654843"/>
                <a:gd name="connsiteY4" fmla="*/ 213414 h 684609"/>
                <a:gd name="connsiteX5" fmla="*/ 505539 w 654843"/>
                <a:gd name="connsiteY5" fmla="*/ 522072 h 684609"/>
                <a:gd name="connsiteX6" fmla="*/ 231871 w 654843"/>
                <a:gd name="connsiteY6" fmla="*/ 639033 h 684609"/>
                <a:gd name="connsiteX7" fmla="*/ 231579 w 654843"/>
                <a:gd name="connsiteY7" fmla="*/ 639039 h 684609"/>
                <a:gd name="connsiteX8" fmla="*/ 231299 w 654843"/>
                <a:gd name="connsiteY8" fmla="*/ 639024 h 684609"/>
                <a:gd name="connsiteX9" fmla="*/ 36483 w 654843"/>
                <a:gd name="connsiteY9" fmla="*/ 584541 h 684609"/>
                <a:gd name="connsiteX10" fmla="*/ 4128 w 654843"/>
                <a:gd name="connsiteY10" fmla="*/ 592432 h 684609"/>
                <a:gd name="connsiteX11" fmla="*/ 12019 w 654843"/>
                <a:gd name="connsiteY11" fmla="*/ 624787 h 684609"/>
                <a:gd name="connsiteX12" fmla="*/ 230683 w 654843"/>
                <a:gd name="connsiteY12" fmla="*/ 686113 h 684609"/>
                <a:gd name="connsiteX13" fmla="*/ 230722 w 654843"/>
                <a:gd name="connsiteY13" fmla="*/ 686116 h 684609"/>
                <a:gd name="connsiteX14" fmla="*/ 231168 w 654843"/>
                <a:gd name="connsiteY14" fmla="*/ 686122 h 684609"/>
                <a:gd name="connsiteX15" fmla="*/ 231293 w 654843"/>
                <a:gd name="connsiteY15" fmla="*/ 686125 h 684609"/>
                <a:gd name="connsiteX16" fmla="*/ 231293 w 654843"/>
                <a:gd name="connsiteY16" fmla="*/ 686125 h 684609"/>
                <a:gd name="connsiteX17" fmla="*/ 231302 w 654843"/>
                <a:gd name="connsiteY17" fmla="*/ 686125 h 684609"/>
                <a:gd name="connsiteX18" fmla="*/ 240163 w 654843"/>
                <a:gd name="connsiteY18" fmla="*/ 686235 h 684609"/>
                <a:gd name="connsiteX19" fmla="*/ 539692 w 654843"/>
                <a:gd name="connsiteY19" fmla="*/ 554501 h 684609"/>
                <a:gd name="connsiteX20" fmla="*/ 650563 w 654843"/>
                <a:gd name="connsiteY20" fmla="*/ 206782 h 684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54843" h="684609">
                  <a:moveTo>
                    <a:pt x="650563" y="206782"/>
                  </a:moveTo>
                  <a:cubicBezTo>
                    <a:pt x="640550" y="136381"/>
                    <a:pt x="612260" y="68387"/>
                    <a:pt x="568758" y="10153"/>
                  </a:cubicBezTo>
                  <a:cubicBezTo>
                    <a:pt x="560974" y="-265"/>
                    <a:pt x="546219" y="-2402"/>
                    <a:pt x="535801" y="5382"/>
                  </a:cubicBezTo>
                  <a:cubicBezTo>
                    <a:pt x="525384" y="13166"/>
                    <a:pt x="523246" y="27923"/>
                    <a:pt x="531030" y="38338"/>
                  </a:cubicBezTo>
                  <a:cubicBezTo>
                    <a:pt x="569821" y="90268"/>
                    <a:pt x="595035" y="150808"/>
                    <a:pt x="603938" y="213414"/>
                  </a:cubicBezTo>
                  <a:cubicBezTo>
                    <a:pt x="620056" y="326738"/>
                    <a:pt x="584189" y="439237"/>
                    <a:pt x="505539" y="522072"/>
                  </a:cubicBezTo>
                  <a:cubicBezTo>
                    <a:pt x="432622" y="598867"/>
                    <a:pt x="332928" y="641491"/>
                    <a:pt x="231871" y="639033"/>
                  </a:cubicBezTo>
                  <a:cubicBezTo>
                    <a:pt x="231772" y="639030"/>
                    <a:pt x="231677" y="639042"/>
                    <a:pt x="231579" y="639039"/>
                  </a:cubicBezTo>
                  <a:cubicBezTo>
                    <a:pt x="231484" y="639039"/>
                    <a:pt x="231394" y="639024"/>
                    <a:pt x="231299" y="639024"/>
                  </a:cubicBezTo>
                  <a:cubicBezTo>
                    <a:pt x="162460" y="639015"/>
                    <a:pt x="95098" y="620176"/>
                    <a:pt x="36483" y="584541"/>
                  </a:cubicBezTo>
                  <a:cubicBezTo>
                    <a:pt x="25366" y="577787"/>
                    <a:pt x="10885" y="581320"/>
                    <a:pt x="4128" y="592432"/>
                  </a:cubicBezTo>
                  <a:cubicBezTo>
                    <a:pt x="-2629" y="603543"/>
                    <a:pt x="904" y="618030"/>
                    <a:pt x="12019" y="624787"/>
                  </a:cubicBezTo>
                  <a:cubicBezTo>
                    <a:pt x="77828" y="664798"/>
                    <a:pt x="153426" y="685991"/>
                    <a:pt x="230683" y="686113"/>
                  </a:cubicBezTo>
                  <a:cubicBezTo>
                    <a:pt x="230695" y="686113"/>
                    <a:pt x="230707" y="686116"/>
                    <a:pt x="230722" y="686116"/>
                  </a:cubicBezTo>
                  <a:cubicBezTo>
                    <a:pt x="230873" y="686119"/>
                    <a:pt x="231019" y="686119"/>
                    <a:pt x="231168" y="686122"/>
                  </a:cubicBezTo>
                  <a:cubicBezTo>
                    <a:pt x="231210" y="686122"/>
                    <a:pt x="231249" y="686125"/>
                    <a:pt x="231293" y="686125"/>
                  </a:cubicBezTo>
                  <a:lnTo>
                    <a:pt x="231293" y="686125"/>
                  </a:lnTo>
                  <a:cubicBezTo>
                    <a:pt x="231296" y="686125"/>
                    <a:pt x="231299" y="686125"/>
                    <a:pt x="231302" y="686125"/>
                  </a:cubicBezTo>
                  <a:cubicBezTo>
                    <a:pt x="234261" y="686193"/>
                    <a:pt x="237208" y="686235"/>
                    <a:pt x="240163" y="686235"/>
                  </a:cubicBezTo>
                  <a:cubicBezTo>
                    <a:pt x="351189" y="686235"/>
                    <a:pt x="459884" y="638548"/>
                    <a:pt x="539692" y="554501"/>
                  </a:cubicBezTo>
                  <a:cubicBezTo>
                    <a:pt x="628307" y="461171"/>
                    <a:pt x="668720" y="334432"/>
                    <a:pt x="650563" y="206782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  <p:sp>
          <p:nvSpPr>
            <p:cNvPr id="28" name="PA-任意多边形 1750"/>
            <p:cNvSpPr/>
            <p:nvPr>
              <p:custDataLst>
                <p:tags r:id="rId27"/>
              </p:custDataLst>
            </p:nvPr>
          </p:nvSpPr>
          <p:spPr bwMode="auto">
            <a:xfrm>
              <a:off x="145019" y="7093621"/>
              <a:ext cx="669727" cy="693539"/>
            </a:xfrm>
            <a:custGeom>
              <a:avLst/>
              <a:gdLst>
                <a:gd name="connsiteX0" fmla="*/ 52696 w 669726"/>
                <a:gd name="connsiteY0" fmla="*/ 468267 h 693539"/>
                <a:gd name="connsiteX1" fmla="*/ 52500 w 669726"/>
                <a:gd name="connsiteY1" fmla="*/ 466633 h 693539"/>
                <a:gd name="connsiteX2" fmla="*/ 66886 w 669726"/>
                <a:gd name="connsiteY2" fmla="*/ 299874 h 693539"/>
                <a:gd name="connsiteX3" fmla="*/ 67094 w 669726"/>
                <a:gd name="connsiteY3" fmla="*/ 299315 h 693539"/>
                <a:gd name="connsiteX4" fmla="*/ 424403 w 669726"/>
                <a:gd name="connsiteY4" fmla="*/ 48003 h 693539"/>
                <a:gd name="connsiteX5" fmla="*/ 425020 w 669726"/>
                <a:gd name="connsiteY5" fmla="*/ 47983 h 693539"/>
                <a:gd name="connsiteX6" fmla="*/ 425788 w 669726"/>
                <a:gd name="connsiteY6" fmla="*/ 47988 h 693539"/>
                <a:gd name="connsiteX7" fmla="*/ 634037 w 669726"/>
                <a:gd name="connsiteY7" fmla="*/ 111687 h 693539"/>
                <a:gd name="connsiteX8" fmla="*/ 646869 w 669726"/>
                <a:gd name="connsiteY8" fmla="*/ 115509 h 693539"/>
                <a:gd name="connsiteX9" fmla="*/ 666621 w 669726"/>
                <a:gd name="connsiteY9" fmla="*/ 104811 h 693539"/>
                <a:gd name="connsiteX10" fmla="*/ 659745 w 669726"/>
                <a:gd name="connsiteY10" fmla="*/ 72227 h 693539"/>
                <a:gd name="connsiteX11" fmla="*/ 424636 w 669726"/>
                <a:gd name="connsiteY11" fmla="*/ 920 h 693539"/>
                <a:gd name="connsiteX12" fmla="*/ 180084 w 669726"/>
                <a:gd name="connsiteY12" fmla="*/ 78632 h 693539"/>
                <a:gd name="connsiteX13" fmla="*/ 22886 w 669726"/>
                <a:gd name="connsiteY13" fmla="*/ 283083 h 693539"/>
                <a:gd name="connsiteX14" fmla="*/ 5857 w 669726"/>
                <a:gd name="connsiteY14" fmla="*/ 473170 h 693539"/>
                <a:gd name="connsiteX15" fmla="*/ 94660 w 669726"/>
                <a:gd name="connsiteY15" fmla="*/ 686556 h 693539"/>
                <a:gd name="connsiteX16" fmla="*/ 112495 w 669726"/>
                <a:gd name="connsiteY16" fmla="*/ 694721 h 693539"/>
                <a:gd name="connsiteX17" fmla="*/ 127866 w 669726"/>
                <a:gd name="connsiteY17" fmla="*/ 689000 h 693539"/>
                <a:gd name="connsiteX18" fmla="*/ 130310 w 669726"/>
                <a:gd name="connsiteY18" fmla="*/ 655788 h 693539"/>
                <a:gd name="connsiteX19" fmla="*/ 52696 w 669726"/>
                <a:gd name="connsiteY19" fmla="*/ 468267 h 69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9726" h="693539">
                  <a:moveTo>
                    <a:pt x="52696" y="468267"/>
                  </a:moveTo>
                  <a:cubicBezTo>
                    <a:pt x="52649" y="467720"/>
                    <a:pt x="52583" y="467178"/>
                    <a:pt x="52500" y="466633"/>
                  </a:cubicBezTo>
                  <a:cubicBezTo>
                    <a:pt x="42966" y="406256"/>
                    <a:pt x="47940" y="348592"/>
                    <a:pt x="66886" y="299874"/>
                  </a:cubicBezTo>
                  <a:cubicBezTo>
                    <a:pt x="66957" y="299690"/>
                    <a:pt x="67025" y="299505"/>
                    <a:pt x="67094" y="299315"/>
                  </a:cubicBezTo>
                  <a:cubicBezTo>
                    <a:pt x="120562" y="150799"/>
                    <a:pt x="270869" y="45110"/>
                    <a:pt x="424403" y="48003"/>
                  </a:cubicBezTo>
                  <a:cubicBezTo>
                    <a:pt x="424612" y="48006"/>
                    <a:pt x="424811" y="47985"/>
                    <a:pt x="425020" y="47983"/>
                  </a:cubicBezTo>
                  <a:cubicBezTo>
                    <a:pt x="425279" y="47980"/>
                    <a:pt x="425532" y="48000"/>
                    <a:pt x="425788" y="47988"/>
                  </a:cubicBezTo>
                  <a:cubicBezTo>
                    <a:pt x="492906" y="45274"/>
                    <a:pt x="566859" y="67922"/>
                    <a:pt x="634037" y="111687"/>
                  </a:cubicBezTo>
                  <a:cubicBezTo>
                    <a:pt x="638005" y="114271"/>
                    <a:pt x="642460" y="115509"/>
                    <a:pt x="646869" y="115509"/>
                  </a:cubicBezTo>
                  <a:cubicBezTo>
                    <a:pt x="654563" y="115509"/>
                    <a:pt x="662109" y="111740"/>
                    <a:pt x="666621" y="104811"/>
                  </a:cubicBezTo>
                  <a:cubicBezTo>
                    <a:pt x="673720" y="93914"/>
                    <a:pt x="670640" y="79326"/>
                    <a:pt x="659745" y="72227"/>
                  </a:cubicBezTo>
                  <a:cubicBezTo>
                    <a:pt x="584688" y="23331"/>
                    <a:pt x="501229" y="-1967"/>
                    <a:pt x="424636" y="920"/>
                  </a:cubicBezTo>
                  <a:cubicBezTo>
                    <a:pt x="339807" y="-556"/>
                    <a:pt x="252986" y="27045"/>
                    <a:pt x="180084" y="78632"/>
                  </a:cubicBezTo>
                  <a:cubicBezTo>
                    <a:pt x="107834" y="129758"/>
                    <a:pt x="52018" y="202353"/>
                    <a:pt x="22886" y="283083"/>
                  </a:cubicBezTo>
                  <a:cubicBezTo>
                    <a:pt x="1103" y="339269"/>
                    <a:pt x="-4784" y="404977"/>
                    <a:pt x="5857" y="473170"/>
                  </a:cubicBezTo>
                  <a:cubicBezTo>
                    <a:pt x="12938" y="552638"/>
                    <a:pt x="44454" y="628385"/>
                    <a:pt x="94660" y="686556"/>
                  </a:cubicBezTo>
                  <a:cubicBezTo>
                    <a:pt x="99315" y="691953"/>
                    <a:pt x="105887" y="694721"/>
                    <a:pt x="112495" y="694721"/>
                  </a:cubicBezTo>
                  <a:cubicBezTo>
                    <a:pt x="117943" y="694721"/>
                    <a:pt x="123419" y="692840"/>
                    <a:pt x="127866" y="689000"/>
                  </a:cubicBezTo>
                  <a:cubicBezTo>
                    <a:pt x="137713" y="680505"/>
                    <a:pt x="138805" y="665634"/>
                    <a:pt x="130310" y="655788"/>
                  </a:cubicBezTo>
                  <a:cubicBezTo>
                    <a:pt x="86343" y="604847"/>
                    <a:pt x="58783" y="538252"/>
                    <a:pt x="52696" y="468267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  <p:sp>
          <p:nvSpPr>
            <p:cNvPr id="29" name="PA-任意多边形 1751"/>
            <p:cNvSpPr/>
            <p:nvPr>
              <p:custDataLst>
                <p:tags r:id="rId28"/>
              </p:custDataLst>
            </p:nvPr>
          </p:nvSpPr>
          <p:spPr bwMode="auto">
            <a:xfrm>
              <a:off x="231644" y="7316765"/>
              <a:ext cx="675680" cy="511969"/>
            </a:xfrm>
            <a:custGeom>
              <a:avLst/>
              <a:gdLst>
                <a:gd name="connsiteX0" fmla="*/ 551722 w 675679"/>
                <a:gd name="connsiteY0" fmla="*/ 248735 h 511968"/>
                <a:gd name="connsiteX1" fmla="*/ 675740 w 675679"/>
                <a:gd name="connsiteY1" fmla="*/ 124716 h 511968"/>
                <a:gd name="connsiteX2" fmla="*/ 551722 w 675679"/>
                <a:gd name="connsiteY2" fmla="*/ 698 h 511968"/>
                <a:gd name="connsiteX3" fmla="*/ 427703 w 675679"/>
                <a:gd name="connsiteY3" fmla="*/ 124716 h 511968"/>
                <a:gd name="connsiteX4" fmla="*/ 460074 w 675679"/>
                <a:gd name="connsiteY4" fmla="*/ 208179 h 511968"/>
                <a:gd name="connsiteX5" fmla="*/ 391699 w 675679"/>
                <a:gd name="connsiteY5" fmla="*/ 276554 h 511968"/>
                <a:gd name="connsiteX6" fmla="*/ 338216 w 675679"/>
                <a:gd name="connsiteY6" fmla="*/ 264433 h 511968"/>
                <a:gd name="connsiteX7" fmla="*/ 280542 w 675679"/>
                <a:gd name="connsiteY7" fmla="*/ 278640 h 511968"/>
                <a:gd name="connsiteX8" fmla="*/ 219332 w 675679"/>
                <a:gd name="connsiteY8" fmla="*/ 217430 h 511968"/>
                <a:gd name="connsiteX9" fmla="*/ 248732 w 675679"/>
                <a:gd name="connsiteY9" fmla="*/ 137271 h 511968"/>
                <a:gd name="connsiteX10" fmla="*/ 124713 w 675679"/>
                <a:gd name="connsiteY10" fmla="*/ 13253 h 511968"/>
                <a:gd name="connsiteX11" fmla="*/ 698 w 675679"/>
                <a:gd name="connsiteY11" fmla="*/ 137271 h 511968"/>
                <a:gd name="connsiteX12" fmla="*/ 124716 w 675679"/>
                <a:gd name="connsiteY12" fmla="*/ 261290 h 511968"/>
                <a:gd name="connsiteX13" fmla="*/ 182390 w 675679"/>
                <a:gd name="connsiteY13" fmla="*/ 247083 h 511968"/>
                <a:gd name="connsiteX14" fmla="*/ 243600 w 675679"/>
                <a:gd name="connsiteY14" fmla="*/ 308293 h 511968"/>
                <a:gd name="connsiteX15" fmla="*/ 214201 w 675679"/>
                <a:gd name="connsiteY15" fmla="*/ 388451 h 511968"/>
                <a:gd name="connsiteX16" fmla="*/ 338219 w 675679"/>
                <a:gd name="connsiteY16" fmla="*/ 512470 h 511968"/>
                <a:gd name="connsiteX17" fmla="*/ 462237 w 675679"/>
                <a:gd name="connsiteY17" fmla="*/ 388451 h 511968"/>
                <a:gd name="connsiteX18" fmla="*/ 429867 w 675679"/>
                <a:gd name="connsiteY18" fmla="*/ 304989 h 511968"/>
                <a:gd name="connsiteX19" fmla="*/ 498242 w 675679"/>
                <a:gd name="connsiteY19" fmla="*/ 236614 h 511968"/>
                <a:gd name="connsiteX20" fmla="*/ 551722 w 675679"/>
                <a:gd name="connsiteY20" fmla="*/ 248735 h 511968"/>
                <a:gd name="connsiteX21" fmla="*/ 551722 w 675679"/>
                <a:gd name="connsiteY21" fmla="*/ 47793 h 511968"/>
                <a:gd name="connsiteX22" fmla="*/ 628645 w 675679"/>
                <a:gd name="connsiteY22" fmla="*/ 124716 h 511968"/>
                <a:gd name="connsiteX23" fmla="*/ 551722 w 675679"/>
                <a:gd name="connsiteY23" fmla="*/ 201639 h 511968"/>
                <a:gd name="connsiteX24" fmla="*/ 507821 w 675679"/>
                <a:gd name="connsiteY24" fmla="*/ 187879 h 511968"/>
                <a:gd name="connsiteX25" fmla="*/ 507815 w 675679"/>
                <a:gd name="connsiteY25" fmla="*/ 187876 h 511968"/>
                <a:gd name="connsiteX26" fmla="*/ 474796 w 675679"/>
                <a:gd name="connsiteY26" fmla="*/ 124716 h 511968"/>
                <a:gd name="connsiteX27" fmla="*/ 551722 w 675679"/>
                <a:gd name="connsiteY27" fmla="*/ 47793 h 511968"/>
                <a:gd name="connsiteX28" fmla="*/ 47793 w 675679"/>
                <a:gd name="connsiteY28" fmla="*/ 137274 h 511968"/>
                <a:gd name="connsiteX29" fmla="*/ 124716 w 675679"/>
                <a:gd name="connsiteY29" fmla="*/ 60351 h 511968"/>
                <a:gd name="connsiteX30" fmla="*/ 201639 w 675679"/>
                <a:gd name="connsiteY30" fmla="*/ 137274 h 511968"/>
                <a:gd name="connsiteX31" fmla="*/ 171401 w 675679"/>
                <a:gd name="connsiteY31" fmla="*/ 198368 h 511968"/>
                <a:gd name="connsiteX32" fmla="*/ 171350 w 675679"/>
                <a:gd name="connsiteY32" fmla="*/ 198407 h 511968"/>
                <a:gd name="connsiteX33" fmla="*/ 124716 w 675679"/>
                <a:gd name="connsiteY33" fmla="*/ 214198 h 511968"/>
                <a:gd name="connsiteX34" fmla="*/ 47793 w 675679"/>
                <a:gd name="connsiteY34" fmla="*/ 137274 h 511968"/>
                <a:gd name="connsiteX35" fmla="*/ 338219 w 675679"/>
                <a:gd name="connsiteY35" fmla="*/ 465378 h 511968"/>
                <a:gd name="connsiteX36" fmla="*/ 261296 w 675679"/>
                <a:gd name="connsiteY36" fmla="*/ 388454 h 511968"/>
                <a:gd name="connsiteX37" fmla="*/ 291535 w 675679"/>
                <a:gd name="connsiteY37" fmla="*/ 327360 h 511968"/>
                <a:gd name="connsiteX38" fmla="*/ 291564 w 675679"/>
                <a:gd name="connsiteY38" fmla="*/ 327337 h 511968"/>
                <a:gd name="connsiteX39" fmla="*/ 291585 w 675679"/>
                <a:gd name="connsiteY39" fmla="*/ 327322 h 511968"/>
                <a:gd name="connsiteX40" fmla="*/ 338219 w 675679"/>
                <a:gd name="connsiteY40" fmla="*/ 311531 h 511968"/>
                <a:gd name="connsiteX41" fmla="*/ 382120 w 675679"/>
                <a:gd name="connsiteY41" fmla="*/ 325292 h 511968"/>
                <a:gd name="connsiteX42" fmla="*/ 382120 w 675679"/>
                <a:gd name="connsiteY42" fmla="*/ 325292 h 511968"/>
                <a:gd name="connsiteX43" fmla="*/ 382126 w 675679"/>
                <a:gd name="connsiteY43" fmla="*/ 325295 h 511968"/>
                <a:gd name="connsiteX44" fmla="*/ 415145 w 675679"/>
                <a:gd name="connsiteY44" fmla="*/ 388454 h 511968"/>
                <a:gd name="connsiteX45" fmla="*/ 338219 w 675679"/>
                <a:gd name="connsiteY45" fmla="*/ 465378 h 511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75679" h="511968">
                  <a:moveTo>
                    <a:pt x="551722" y="248735"/>
                  </a:moveTo>
                  <a:cubicBezTo>
                    <a:pt x="620105" y="248735"/>
                    <a:pt x="675740" y="193100"/>
                    <a:pt x="675740" y="124716"/>
                  </a:cubicBezTo>
                  <a:cubicBezTo>
                    <a:pt x="675740" y="56333"/>
                    <a:pt x="620105" y="698"/>
                    <a:pt x="551722" y="698"/>
                  </a:cubicBezTo>
                  <a:cubicBezTo>
                    <a:pt x="483338" y="698"/>
                    <a:pt x="427703" y="56333"/>
                    <a:pt x="427703" y="124716"/>
                  </a:cubicBezTo>
                  <a:cubicBezTo>
                    <a:pt x="427703" y="155893"/>
                    <a:pt x="439500" y="185572"/>
                    <a:pt x="460074" y="208179"/>
                  </a:cubicBezTo>
                  <a:lnTo>
                    <a:pt x="391699" y="276554"/>
                  </a:lnTo>
                  <a:cubicBezTo>
                    <a:pt x="375099" y="268594"/>
                    <a:pt x="356927" y="264433"/>
                    <a:pt x="338216" y="264433"/>
                  </a:cubicBezTo>
                  <a:cubicBezTo>
                    <a:pt x="317794" y="264433"/>
                    <a:pt x="298190" y="269306"/>
                    <a:pt x="280542" y="278640"/>
                  </a:cubicBezTo>
                  <a:lnTo>
                    <a:pt x="219332" y="217430"/>
                  </a:lnTo>
                  <a:cubicBezTo>
                    <a:pt x="238221" y="195279"/>
                    <a:pt x="248732" y="167186"/>
                    <a:pt x="248732" y="137271"/>
                  </a:cubicBezTo>
                  <a:cubicBezTo>
                    <a:pt x="248732" y="68888"/>
                    <a:pt x="193097" y="13253"/>
                    <a:pt x="124713" y="13253"/>
                  </a:cubicBezTo>
                  <a:cubicBezTo>
                    <a:pt x="56330" y="13253"/>
                    <a:pt x="698" y="68888"/>
                    <a:pt x="698" y="137271"/>
                  </a:cubicBezTo>
                  <a:cubicBezTo>
                    <a:pt x="698" y="205655"/>
                    <a:pt x="56333" y="261290"/>
                    <a:pt x="124716" y="261290"/>
                  </a:cubicBezTo>
                  <a:cubicBezTo>
                    <a:pt x="145138" y="261290"/>
                    <a:pt x="164742" y="256417"/>
                    <a:pt x="182390" y="247083"/>
                  </a:cubicBezTo>
                  <a:lnTo>
                    <a:pt x="243600" y="308293"/>
                  </a:lnTo>
                  <a:cubicBezTo>
                    <a:pt x="224711" y="330444"/>
                    <a:pt x="214201" y="358534"/>
                    <a:pt x="214201" y="388451"/>
                  </a:cubicBezTo>
                  <a:cubicBezTo>
                    <a:pt x="214201" y="456835"/>
                    <a:pt x="269835" y="512470"/>
                    <a:pt x="338219" y="512470"/>
                  </a:cubicBezTo>
                  <a:cubicBezTo>
                    <a:pt x="406603" y="512470"/>
                    <a:pt x="462237" y="456835"/>
                    <a:pt x="462237" y="388451"/>
                  </a:cubicBezTo>
                  <a:cubicBezTo>
                    <a:pt x="462237" y="357275"/>
                    <a:pt x="450444" y="327596"/>
                    <a:pt x="429867" y="304989"/>
                  </a:cubicBezTo>
                  <a:lnTo>
                    <a:pt x="498242" y="236614"/>
                  </a:lnTo>
                  <a:cubicBezTo>
                    <a:pt x="514839" y="244576"/>
                    <a:pt x="533011" y="248735"/>
                    <a:pt x="551722" y="248735"/>
                  </a:cubicBezTo>
                  <a:close/>
                  <a:moveTo>
                    <a:pt x="551722" y="47793"/>
                  </a:moveTo>
                  <a:cubicBezTo>
                    <a:pt x="594138" y="47793"/>
                    <a:pt x="628645" y="82303"/>
                    <a:pt x="628645" y="124716"/>
                  </a:cubicBezTo>
                  <a:cubicBezTo>
                    <a:pt x="628645" y="167129"/>
                    <a:pt x="594135" y="201639"/>
                    <a:pt x="551722" y="201639"/>
                  </a:cubicBezTo>
                  <a:cubicBezTo>
                    <a:pt x="535922" y="201639"/>
                    <a:pt x="520742" y="196880"/>
                    <a:pt x="507821" y="187879"/>
                  </a:cubicBezTo>
                  <a:cubicBezTo>
                    <a:pt x="507818" y="187879"/>
                    <a:pt x="507818" y="187876"/>
                    <a:pt x="507815" y="187876"/>
                  </a:cubicBezTo>
                  <a:cubicBezTo>
                    <a:pt x="487139" y="173478"/>
                    <a:pt x="474796" y="149865"/>
                    <a:pt x="474796" y="124716"/>
                  </a:cubicBezTo>
                  <a:cubicBezTo>
                    <a:pt x="474799" y="82300"/>
                    <a:pt x="509309" y="47793"/>
                    <a:pt x="551722" y="47793"/>
                  </a:cubicBezTo>
                  <a:close/>
                  <a:moveTo>
                    <a:pt x="47793" y="137274"/>
                  </a:moveTo>
                  <a:cubicBezTo>
                    <a:pt x="47793" y="94858"/>
                    <a:pt x="82303" y="60351"/>
                    <a:pt x="124716" y="60351"/>
                  </a:cubicBezTo>
                  <a:cubicBezTo>
                    <a:pt x="167129" y="60351"/>
                    <a:pt x="201639" y="94861"/>
                    <a:pt x="201639" y="137274"/>
                  </a:cubicBezTo>
                  <a:cubicBezTo>
                    <a:pt x="201639" y="161432"/>
                    <a:pt x="190620" y="183700"/>
                    <a:pt x="171401" y="198368"/>
                  </a:cubicBezTo>
                  <a:cubicBezTo>
                    <a:pt x="171386" y="198380"/>
                    <a:pt x="171365" y="198392"/>
                    <a:pt x="171350" y="198407"/>
                  </a:cubicBezTo>
                  <a:cubicBezTo>
                    <a:pt x="157893" y="208736"/>
                    <a:pt x="141766" y="214198"/>
                    <a:pt x="124716" y="214198"/>
                  </a:cubicBezTo>
                  <a:cubicBezTo>
                    <a:pt x="82303" y="214198"/>
                    <a:pt x="47793" y="179690"/>
                    <a:pt x="47793" y="137274"/>
                  </a:cubicBezTo>
                  <a:close/>
                  <a:moveTo>
                    <a:pt x="338219" y="465378"/>
                  </a:moveTo>
                  <a:cubicBezTo>
                    <a:pt x="295803" y="465378"/>
                    <a:pt x="261296" y="430867"/>
                    <a:pt x="261296" y="388454"/>
                  </a:cubicBezTo>
                  <a:cubicBezTo>
                    <a:pt x="261296" y="364297"/>
                    <a:pt x="272315" y="342029"/>
                    <a:pt x="291535" y="327360"/>
                  </a:cubicBezTo>
                  <a:cubicBezTo>
                    <a:pt x="291544" y="327355"/>
                    <a:pt x="291552" y="327346"/>
                    <a:pt x="291564" y="327337"/>
                  </a:cubicBezTo>
                  <a:cubicBezTo>
                    <a:pt x="291570" y="327331"/>
                    <a:pt x="291579" y="327328"/>
                    <a:pt x="291585" y="327322"/>
                  </a:cubicBezTo>
                  <a:cubicBezTo>
                    <a:pt x="305042" y="316993"/>
                    <a:pt x="321169" y="311531"/>
                    <a:pt x="338219" y="311531"/>
                  </a:cubicBezTo>
                  <a:cubicBezTo>
                    <a:pt x="354019" y="311531"/>
                    <a:pt x="369199" y="316291"/>
                    <a:pt x="382120" y="325292"/>
                  </a:cubicBezTo>
                  <a:lnTo>
                    <a:pt x="382120" y="325292"/>
                  </a:lnTo>
                  <a:cubicBezTo>
                    <a:pt x="382123" y="325292"/>
                    <a:pt x="382123" y="325295"/>
                    <a:pt x="382126" y="325295"/>
                  </a:cubicBezTo>
                  <a:cubicBezTo>
                    <a:pt x="402801" y="339692"/>
                    <a:pt x="415145" y="363305"/>
                    <a:pt x="415145" y="388454"/>
                  </a:cubicBezTo>
                  <a:cubicBezTo>
                    <a:pt x="415142" y="430867"/>
                    <a:pt x="380635" y="465378"/>
                    <a:pt x="338219" y="465378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</p:grpSp>
      <p:grpSp>
        <p:nvGrpSpPr>
          <p:cNvPr id="30" name="icon"/>
          <p:cNvGrpSpPr/>
          <p:nvPr>
            <p:custDataLst>
              <p:tags r:id="rId29"/>
            </p:custDataLst>
          </p:nvPr>
        </p:nvGrpSpPr>
        <p:grpSpPr>
          <a:xfrm>
            <a:off x="8789825" y="3170081"/>
            <a:ext cx="267467" cy="236696"/>
            <a:chOff x="7617768" y="93018"/>
            <a:chExt cx="1527635" cy="1526977"/>
          </a:xfrm>
          <a:solidFill>
            <a:schemeClr val="accent1"/>
          </a:solidFill>
        </p:grpSpPr>
        <p:sp>
          <p:nvSpPr>
            <p:cNvPr id="31" name="PA-任意多边形: 形状 628"/>
            <p:cNvSpPr/>
            <p:nvPr>
              <p:custDataLst>
                <p:tags r:id="rId30"/>
              </p:custDataLst>
            </p:nvPr>
          </p:nvSpPr>
          <p:spPr bwMode="auto">
            <a:xfrm>
              <a:off x="7617768" y="93018"/>
              <a:ext cx="985242" cy="1526977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  <a:gd name="connsiteX9" fmla="*/ 1486906 h 1554480"/>
                <a:gd name="connsiteY9" fmla="*/ 1486906 h 1554480"/>
                <a:gd name="connsiteX10" fmla="*/ 1486906 h 1554480"/>
                <a:gd name="connsiteY10" fmla="*/ 1486906 h 1554480"/>
                <a:gd name="connsiteX11" fmla="*/ 1486906 h 1554480"/>
                <a:gd name="connsiteY11" fmla="*/ 1486906 h 1554480"/>
                <a:gd name="connsiteX12" fmla="*/ 1486906 h 1554480"/>
                <a:gd name="connsiteY12" fmla="*/ 1486906 h 1554480"/>
                <a:gd name="connsiteX13" fmla="*/ 1486906 h 1554480"/>
                <a:gd name="connsiteY13" fmla="*/ 1486906 h 1554480"/>
                <a:gd name="connsiteX14" fmla="*/ 1486906 h 1554480"/>
                <a:gd name="connsiteY14" fmla="*/ 1486906 h 1554480"/>
                <a:gd name="connsiteX15" fmla="*/ 1486906 h 1554480"/>
                <a:gd name="connsiteY15" fmla="*/ 1486906 h 1554480"/>
                <a:gd name="connsiteX16" fmla="*/ 1486906 h 1554480"/>
                <a:gd name="connsiteY16" fmla="*/ 1486906 h 1554480"/>
                <a:gd name="connsiteX17" fmla="*/ 1486906 h 1554480"/>
                <a:gd name="connsiteY17" fmla="*/ 1486906 h 1554480"/>
                <a:gd name="connsiteX18" fmla="*/ 1486906 h 1554480"/>
                <a:gd name="connsiteY18" fmla="*/ 1486906 h 1554480"/>
                <a:gd name="connsiteX19" fmla="*/ 1486906 h 1554480"/>
                <a:gd name="connsiteY19" fmla="*/ 1486906 h 1554480"/>
                <a:gd name="connsiteX20" fmla="*/ 1486906 h 1554480"/>
                <a:gd name="connsiteY20" fmla="*/ 1486906 h 1554480"/>
                <a:gd name="connsiteX21" fmla="*/ 1486906 h 1554480"/>
                <a:gd name="connsiteY21" fmla="*/ 1486906 h 1554480"/>
                <a:gd name="connsiteX22" fmla="*/ 1486906 h 1554480"/>
                <a:gd name="connsiteY22" fmla="*/ 1486906 h 1554480"/>
                <a:gd name="connsiteX23" fmla="*/ 1486906 h 1554480"/>
                <a:gd name="connsiteY23" fmla="*/ 1486906 h 1554480"/>
                <a:gd name="connsiteX24" fmla="*/ 1486906 h 1554480"/>
                <a:gd name="connsiteY24" fmla="*/ 1486906 h 1554480"/>
                <a:gd name="connsiteX25" fmla="*/ 1486906 h 1554480"/>
                <a:gd name="connsiteY25" fmla="*/ 1486906 h 1554480"/>
                <a:gd name="connsiteX26" fmla="*/ 1486906 h 1554480"/>
                <a:gd name="connsiteY26" fmla="*/ 1486906 h 1554480"/>
                <a:gd name="connsiteX27" fmla="*/ 1486906 h 1554480"/>
                <a:gd name="connsiteY27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85242" h="1526976">
                  <a:moveTo>
                    <a:pt x="850553" y="2232"/>
                  </a:moveTo>
                  <a:lnTo>
                    <a:pt x="136178" y="2232"/>
                  </a:lnTo>
                  <a:cubicBezTo>
                    <a:pt x="62320" y="2232"/>
                    <a:pt x="2232" y="62320"/>
                    <a:pt x="2232" y="136178"/>
                  </a:cubicBezTo>
                  <a:lnTo>
                    <a:pt x="2232" y="1392287"/>
                  </a:lnTo>
                  <a:cubicBezTo>
                    <a:pt x="2232" y="1466145"/>
                    <a:pt x="62320" y="1526232"/>
                    <a:pt x="136178" y="1526232"/>
                  </a:cubicBezTo>
                  <a:lnTo>
                    <a:pt x="850553" y="1526232"/>
                  </a:lnTo>
                  <a:cubicBezTo>
                    <a:pt x="924410" y="1526232"/>
                    <a:pt x="984498" y="1466145"/>
                    <a:pt x="984498" y="1392287"/>
                  </a:cubicBezTo>
                  <a:lnTo>
                    <a:pt x="984498" y="136178"/>
                  </a:lnTo>
                  <a:cubicBezTo>
                    <a:pt x="984498" y="62320"/>
                    <a:pt x="924410" y="2232"/>
                    <a:pt x="850553" y="2232"/>
                  </a:cubicBezTo>
                  <a:close/>
                  <a:moveTo>
                    <a:pt x="895201" y="1392287"/>
                  </a:moveTo>
                  <a:cubicBezTo>
                    <a:pt x="895201" y="1416906"/>
                    <a:pt x="875172" y="1436936"/>
                    <a:pt x="850553" y="1436936"/>
                  </a:cubicBezTo>
                  <a:lnTo>
                    <a:pt x="136178" y="1436936"/>
                  </a:lnTo>
                  <a:cubicBezTo>
                    <a:pt x="111559" y="1436936"/>
                    <a:pt x="91529" y="1416906"/>
                    <a:pt x="91529" y="1392287"/>
                  </a:cubicBezTo>
                  <a:lnTo>
                    <a:pt x="91529" y="1347639"/>
                  </a:lnTo>
                  <a:lnTo>
                    <a:pt x="895201" y="1347639"/>
                  </a:lnTo>
                  <a:lnTo>
                    <a:pt x="895201" y="1392287"/>
                  </a:lnTo>
                  <a:close/>
                  <a:moveTo>
                    <a:pt x="895201" y="1258342"/>
                  </a:moveTo>
                  <a:lnTo>
                    <a:pt x="91529" y="1258342"/>
                  </a:lnTo>
                  <a:lnTo>
                    <a:pt x="91529" y="270123"/>
                  </a:lnTo>
                  <a:lnTo>
                    <a:pt x="895201" y="270123"/>
                  </a:lnTo>
                  <a:lnTo>
                    <a:pt x="895201" y="1258342"/>
                  </a:lnTo>
                  <a:close/>
                  <a:moveTo>
                    <a:pt x="895201" y="180826"/>
                  </a:moveTo>
                  <a:lnTo>
                    <a:pt x="91529" y="180826"/>
                  </a:lnTo>
                  <a:lnTo>
                    <a:pt x="91529" y="136178"/>
                  </a:lnTo>
                  <a:cubicBezTo>
                    <a:pt x="91529" y="111559"/>
                    <a:pt x="111559" y="91529"/>
                    <a:pt x="136178" y="91529"/>
                  </a:cubicBezTo>
                  <a:lnTo>
                    <a:pt x="850553" y="91529"/>
                  </a:lnTo>
                  <a:cubicBezTo>
                    <a:pt x="875172" y="91529"/>
                    <a:pt x="895201" y="111559"/>
                    <a:pt x="895201" y="136178"/>
                  </a:cubicBezTo>
                  <a:lnTo>
                    <a:pt x="895201" y="1808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  <p:sp>
          <p:nvSpPr>
            <p:cNvPr id="32" name="PA-任意多边形: 形状 629"/>
            <p:cNvSpPr/>
            <p:nvPr>
              <p:custDataLst>
                <p:tags r:id="rId31"/>
              </p:custDataLst>
            </p:nvPr>
          </p:nvSpPr>
          <p:spPr bwMode="auto">
            <a:xfrm>
              <a:off x="8895372" y="431686"/>
              <a:ext cx="250031" cy="848320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031" h="848320">
                  <a:moveTo>
                    <a:pt x="78452" y="15310"/>
                  </a:moveTo>
                  <a:cubicBezTo>
                    <a:pt x="61018" y="-2127"/>
                    <a:pt x="32747" y="-2127"/>
                    <a:pt x="15310" y="15310"/>
                  </a:cubicBezTo>
                  <a:cubicBezTo>
                    <a:pt x="-2127" y="32747"/>
                    <a:pt x="-2127" y="61015"/>
                    <a:pt x="15310" y="78452"/>
                  </a:cubicBezTo>
                  <a:cubicBezTo>
                    <a:pt x="108182" y="171323"/>
                    <a:pt x="159331" y="294598"/>
                    <a:pt x="159331" y="425564"/>
                  </a:cubicBezTo>
                  <a:cubicBezTo>
                    <a:pt x="159331" y="556529"/>
                    <a:pt x="108182" y="679804"/>
                    <a:pt x="15310" y="772675"/>
                  </a:cubicBezTo>
                  <a:cubicBezTo>
                    <a:pt x="-2127" y="790112"/>
                    <a:pt x="-2127" y="818381"/>
                    <a:pt x="15310" y="835817"/>
                  </a:cubicBezTo>
                  <a:cubicBezTo>
                    <a:pt x="32744" y="853251"/>
                    <a:pt x="61015" y="853254"/>
                    <a:pt x="78452" y="835817"/>
                  </a:cubicBezTo>
                  <a:cubicBezTo>
                    <a:pt x="188192" y="726080"/>
                    <a:pt x="248628" y="580381"/>
                    <a:pt x="248628" y="425564"/>
                  </a:cubicBezTo>
                  <a:cubicBezTo>
                    <a:pt x="248628" y="270747"/>
                    <a:pt x="188192" y="125047"/>
                    <a:pt x="78452" y="15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  <p:sp>
          <p:nvSpPr>
            <p:cNvPr id="33" name="PA-任意多边形: 形状 630"/>
            <p:cNvSpPr/>
            <p:nvPr>
              <p:custDataLst>
                <p:tags r:id="rId32"/>
              </p:custDataLst>
            </p:nvPr>
          </p:nvSpPr>
          <p:spPr bwMode="auto">
            <a:xfrm>
              <a:off x="8769139" y="557919"/>
              <a:ext cx="196453" cy="598289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453" h="598289">
                  <a:moveTo>
                    <a:pt x="78452" y="15310"/>
                  </a:moveTo>
                  <a:cubicBezTo>
                    <a:pt x="61018" y="-2127"/>
                    <a:pt x="32747" y="-2127"/>
                    <a:pt x="15310" y="15310"/>
                  </a:cubicBezTo>
                  <a:cubicBezTo>
                    <a:pt x="-2127" y="32747"/>
                    <a:pt x="-2127" y="61015"/>
                    <a:pt x="15310" y="78452"/>
                  </a:cubicBezTo>
                  <a:cubicBezTo>
                    <a:pt x="74419" y="137560"/>
                    <a:pt x="106970" y="216002"/>
                    <a:pt x="106970" y="299331"/>
                  </a:cubicBezTo>
                  <a:cubicBezTo>
                    <a:pt x="106970" y="382659"/>
                    <a:pt x="74419" y="461101"/>
                    <a:pt x="15310" y="520209"/>
                  </a:cubicBezTo>
                  <a:cubicBezTo>
                    <a:pt x="-2127" y="537646"/>
                    <a:pt x="-2127" y="565915"/>
                    <a:pt x="15310" y="583351"/>
                  </a:cubicBezTo>
                  <a:cubicBezTo>
                    <a:pt x="32744" y="600788"/>
                    <a:pt x="61015" y="600788"/>
                    <a:pt x="78452" y="583351"/>
                  </a:cubicBezTo>
                  <a:cubicBezTo>
                    <a:pt x="154426" y="507377"/>
                    <a:pt x="196267" y="406511"/>
                    <a:pt x="196267" y="299331"/>
                  </a:cubicBezTo>
                  <a:cubicBezTo>
                    <a:pt x="196267" y="192151"/>
                    <a:pt x="154426" y="91284"/>
                    <a:pt x="78452" y="15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  <p:sp>
          <p:nvSpPr>
            <p:cNvPr id="34" name="PA-任意多边形: 形状 631"/>
            <p:cNvSpPr/>
            <p:nvPr>
              <p:custDataLst>
                <p:tags r:id="rId33"/>
              </p:custDataLst>
            </p:nvPr>
          </p:nvSpPr>
          <p:spPr bwMode="auto">
            <a:xfrm>
              <a:off x="8642924" y="684135"/>
              <a:ext cx="145852" cy="345281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851" h="345281">
                  <a:moveTo>
                    <a:pt x="78452" y="15310"/>
                  </a:moveTo>
                  <a:cubicBezTo>
                    <a:pt x="61018" y="-2127"/>
                    <a:pt x="32747" y="-2127"/>
                    <a:pt x="15310" y="15310"/>
                  </a:cubicBezTo>
                  <a:cubicBezTo>
                    <a:pt x="-2126" y="32747"/>
                    <a:pt x="-2126" y="61015"/>
                    <a:pt x="15310" y="78452"/>
                  </a:cubicBezTo>
                  <a:cubicBezTo>
                    <a:pt x="40641" y="103785"/>
                    <a:pt x="54592" y="137406"/>
                    <a:pt x="54592" y="173115"/>
                  </a:cubicBezTo>
                  <a:cubicBezTo>
                    <a:pt x="54592" y="208825"/>
                    <a:pt x="40641" y="242445"/>
                    <a:pt x="15307" y="267779"/>
                  </a:cubicBezTo>
                  <a:cubicBezTo>
                    <a:pt x="-2126" y="285216"/>
                    <a:pt x="-2126" y="313484"/>
                    <a:pt x="15310" y="330921"/>
                  </a:cubicBezTo>
                  <a:cubicBezTo>
                    <a:pt x="32753" y="348361"/>
                    <a:pt x="61021" y="348352"/>
                    <a:pt x="78452" y="330921"/>
                  </a:cubicBezTo>
                  <a:cubicBezTo>
                    <a:pt x="120648" y="288719"/>
                    <a:pt x="143889" y="232676"/>
                    <a:pt x="143889" y="173115"/>
                  </a:cubicBezTo>
                  <a:cubicBezTo>
                    <a:pt x="143889" y="113554"/>
                    <a:pt x="120648" y="57512"/>
                    <a:pt x="78452" y="15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  <p:sp>
          <p:nvSpPr>
            <p:cNvPr id="35" name="PA-任意多边形: 形状 632"/>
            <p:cNvSpPr/>
            <p:nvPr>
              <p:custDataLst>
                <p:tags r:id="rId34"/>
              </p:custDataLst>
            </p:nvPr>
          </p:nvSpPr>
          <p:spPr bwMode="auto">
            <a:xfrm>
              <a:off x="7796361" y="542479"/>
              <a:ext cx="628055" cy="717352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  <a:gd name="connsiteX9" fmla="*/ 1486906 h 1554480"/>
                <a:gd name="connsiteY9" fmla="*/ 1486906 h 1554480"/>
                <a:gd name="connsiteX10" fmla="*/ 1486906 h 1554480"/>
                <a:gd name="connsiteY10" fmla="*/ 1486906 h 1554480"/>
                <a:gd name="connsiteX11" fmla="*/ 1486906 h 1554480"/>
                <a:gd name="connsiteY11" fmla="*/ 1486906 h 1554480"/>
                <a:gd name="connsiteX12" fmla="*/ 1486906 h 1554480"/>
                <a:gd name="connsiteY12" fmla="*/ 1486906 h 1554480"/>
                <a:gd name="connsiteX13" fmla="*/ 1486906 h 1554480"/>
                <a:gd name="connsiteY13" fmla="*/ 1486906 h 1554480"/>
                <a:gd name="connsiteX14" fmla="*/ 1486906 h 1554480"/>
                <a:gd name="connsiteY14" fmla="*/ 1486906 h 1554480"/>
                <a:gd name="connsiteX15" fmla="*/ 1486906 h 1554480"/>
                <a:gd name="connsiteY15" fmla="*/ 1486906 h 1554480"/>
                <a:gd name="connsiteX16" fmla="*/ 1486906 h 1554480"/>
                <a:gd name="connsiteY16" fmla="*/ 1486906 h 1554480"/>
                <a:gd name="connsiteX17" fmla="*/ 1486906 h 1554480"/>
                <a:gd name="connsiteY17" fmla="*/ 1486906 h 1554480"/>
                <a:gd name="connsiteX18" fmla="*/ 1486906 h 1554480"/>
                <a:gd name="connsiteY18" fmla="*/ 1486906 h 1554480"/>
                <a:gd name="connsiteX19" fmla="*/ 1486906 h 1554480"/>
                <a:gd name="connsiteY19" fmla="*/ 1486906 h 1554480"/>
                <a:gd name="connsiteX20" fmla="*/ 1486906 h 1554480"/>
                <a:gd name="connsiteY20" fmla="*/ 1486906 h 1554480"/>
                <a:gd name="connsiteX21" fmla="*/ 1486906 h 1554480"/>
                <a:gd name="connsiteY21" fmla="*/ 1486906 h 1554480"/>
                <a:gd name="connsiteX22" fmla="*/ 1486906 h 1554480"/>
                <a:gd name="connsiteY22" fmla="*/ 1486906 h 1554480"/>
                <a:gd name="connsiteX23" fmla="*/ 1486906 h 1554480"/>
                <a:gd name="connsiteY23" fmla="*/ 1486906 h 1554480"/>
                <a:gd name="connsiteX24" fmla="*/ 1486906 h 1554480"/>
                <a:gd name="connsiteY24" fmla="*/ 1486906 h 1554480"/>
                <a:gd name="connsiteX25" fmla="*/ 1486906 h 1554480"/>
                <a:gd name="connsiteY25" fmla="*/ 1486906 h 1554480"/>
                <a:gd name="connsiteX26" fmla="*/ 1486906 h 1554480"/>
                <a:gd name="connsiteY26" fmla="*/ 1486906 h 1554480"/>
                <a:gd name="connsiteX27" fmla="*/ 1486906 h 1554480"/>
                <a:gd name="connsiteY27" fmla="*/ 1486906 h 1554480"/>
                <a:gd name="connsiteX28" fmla="*/ 1486906 h 1554480"/>
                <a:gd name="connsiteY28" fmla="*/ 1486906 h 1554480"/>
                <a:gd name="connsiteX29" fmla="*/ 1486906 h 1554480"/>
                <a:gd name="connsiteY29" fmla="*/ 1486906 h 1554480"/>
                <a:gd name="connsiteX30" fmla="*/ 1486906 h 1554480"/>
                <a:gd name="connsiteY30" fmla="*/ 1486906 h 1554480"/>
                <a:gd name="connsiteX31" fmla="*/ 1486906 h 1554480"/>
                <a:gd name="connsiteY31" fmla="*/ 1486906 h 1554480"/>
                <a:gd name="connsiteX32" fmla="*/ 1486906 h 1554480"/>
                <a:gd name="connsiteY32" fmla="*/ 1486906 h 1554480"/>
                <a:gd name="connsiteX33" fmla="*/ 1486906 h 1554480"/>
                <a:gd name="connsiteY33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8054" h="717351">
                  <a:moveTo>
                    <a:pt x="582662" y="91529"/>
                  </a:moveTo>
                  <a:cubicBezTo>
                    <a:pt x="558043" y="91529"/>
                    <a:pt x="538014" y="71500"/>
                    <a:pt x="538014" y="46881"/>
                  </a:cubicBezTo>
                  <a:cubicBezTo>
                    <a:pt x="538014" y="22223"/>
                    <a:pt x="518023" y="2232"/>
                    <a:pt x="493365" y="2232"/>
                  </a:cubicBezTo>
                  <a:lnTo>
                    <a:pt x="136178" y="2232"/>
                  </a:lnTo>
                  <a:cubicBezTo>
                    <a:pt x="111520" y="2232"/>
                    <a:pt x="91529" y="22223"/>
                    <a:pt x="91529" y="46881"/>
                  </a:cubicBezTo>
                  <a:cubicBezTo>
                    <a:pt x="91529" y="71500"/>
                    <a:pt x="71500" y="91529"/>
                    <a:pt x="46881" y="91529"/>
                  </a:cubicBezTo>
                  <a:cubicBezTo>
                    <a:pt x="22223" y="91529"/>
                    <a:pt x="2232" y="111520"/>
                    <a:pt x="2232" y="136178"/>
                  </a:cubicBezTo>
                  <a:lnTo>
                    <a:pt x="2232" y="300279"/>
                  </a:lnTo>
                  <a:cubicBezTo>
                    <a:pt x="2232" y="488424"/>
                    <a:pt x="122158" y="654814"/>
                    <a:pt x="300651" y="714316"/>
                  </a:cubicBezTo>
                  <a:cubicBezTo>
                    <a:pt x="305235" y="715843"/>
                    <a:pt x="310003" y="716607"/>
                    <a:pt x="314772" y="716607"/>
                  </a:cubicBezTo>
                  <a:cubicBezTo>
                    <a:pt x="319540" y="716607"/>
                    <a:pt x="324308" y="715843"/>
                    <a:pt x="328892" y="714316"/>
                  </a:cubicBezTo>
                  <a:cubicBezTo>
                    <a:pt x="507385" y="654814"/>
                    <a:pt x="627311" y="488424"/>
                    <a:pt x="627311" y="300279"/>
                  </a:cubicBezTo>
                  <a:lnTo>
                    <a:pt x="627311" y="136178"/>
                  </a:lnTo>
                  <a:cubicBezTo>
                    <a:pt x="627311" y="111520"/>
                    <a:pt x="607320" y="91529"/>
                    <a:pt x="582662" y="91529"/>
                  </a:cubicBezTo>
                  <a:close/>
                  <a:moveTo>
                    <a:pt x="270123" y="603745"/>
                  </a:moveTo>
                  <a:cubicBezTo>
                    <a:pt x="178335" y="552876"/>
                    <a:pt x="114440" y="463010"/>
                    <a:pt x="96625" y="359420"/>
                  </a:cubicBezTo>
                  <a:lnTo>
                    <a:pt x="270123" y="359420"/>
                  </a:lnTo>
                  <a:lnTo>
                    <a:pt x="270123" y="603745"/>
                  </a:lnTo>
                  <a:close/>
                  <a:moveTo>
                    <a:pt x="270123" y="270123"/>
                  </a:moveTo>
                  <a:lnTo>
                    <a:pt x="91529" y="270123"/>
                  </a:lnTo>
                  <a:lnTo>
                    <a:pt x="91529" y="173176"/>
                  </a:lnTo>
                  <a:cubicBezTo>
                    <a:pt x="129534" y="159702"/>
                    <a:pt x="159702" y="129534"/>
                    <a:pt x="173176" y="91529"/>
                  </a:cubicBezTo>
                  <a:lnTo>
                    <a:pt x="270123" y="91529"/>
                  </a:lnTo>
                  <a:lnTo>
                    <a:pt x="270123" y="270123"/>
                  </a:lnTo>
                  <a:close/>
                  <a:moveTo>
                    <a:pt x="359420" y="603745"/>
                  </a:moveTo>
                  <a:lnTo>
                    <a:pt x="359420" y="359122"/>
                  </a:lnTo>
                  <a:lnTo>
                    <a:pt x="532918" y="359122"/>
                  </a:lnTo>
                  <a:cubicBezTo>
                    <a:pt x="515103" y="462713"/>
                    <a:pt x="451208" y="552876"/>
                    <a:pt x="359420" y="603745"/>
                  </a:cubicBezTo>
                  <a:close/>
                  <a:moveTo>
                    <a:pt x="538014" y="270123"/>
                  </a:moveTo>
                  <a:lnTo>
                    <a:pt x="359420" y="270123"/>
                  </a:lnTo>
                  <a:lnTo>
                    <a:pt x="359420" y="91529"/>
                  </a:lnTo>
                  <a:lnTo>
                    <a:pt x="456367" y="91529"/>
                  </a:lnTo>
                  <a:cubicBezTo>
                    <a:pt x="469841" y="129534"/>
                    <a:pt x="500009" y="159702"/>
                    <a:pt x="538014" y="173176"/>
                  </a:cubicBezTo>
                  <a:lnTo>
                    <a:pt x="538014" y="270123"/>
                  </a:lnTo>
                  <a:close/>
                </a:path>
              </a:pathLst>
            </a:custGeom>
            <a:solidFill>
              <a:schemeClr val="lt1">
                <a:lumMod val="95000"/>
              </a:schemeClr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</p:grpSp>
      <p:grpSp>
        <p:nvGrpSpPr>
          <p:cNvPr id="36" name="icon"/>
          <p:cNvGrpSpPr/>
          <p:nvPr>
            <p:custDataLst>
              <p:tags r:id="rId35"/>
            </p:custDataLst>
          </p:nvPr>
        </p:nvGrpSpPr>
        <p:grpSpPr>
          <a:xfrm>
            <a:off x="8133236" y="4778727"/>
            <a:ext cx="182399" cy="161415"/>
            <a:chOff x="7617768" y="93018"/>
            <a:chExt cx="1527635" cy="1526977"/>
          </a:xfrm>
          <a:solidFill>
            <a:schemeClr val="accent1"/>
          </a:solidFill>
        </p:grpSpPr>
        <p:sp>
          <p:nvSpPr>
            <p:cNvPr id="37" name="PA-任意多边形: 形状 628"/>
            <p:cNvSpPr/>
            <p:nvPr>
              <p:custDataLst>
                <p:tags r:id="rId36"/>
              </p:custDataLst>
            </p:nvPr>
          </p:nvSpPr>
          <p:spPr bwMode="auto">
            <a:xfrm>
              <a:off x="7617768" y="93018"/>
              <a:ext cx="985242" cy="1526977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  <a:gd name="connsiteX9" fmla="*/ 1486906 h 1554480"/>
                <a:gd name="connsiteY9" fmla="*/ 1486906 h 1554480"/>
                <a:gd name="connsiteX10" fmla="*/ 1486906 h 1554480"/>
                <a:gd name="connsiteY10" fmla="*/ 1486906 h 1554480"/>
                <a:gd name="connsiteX11" fmla="*/ 1486906 h 1554480"/>
                <a:gd name="connsiteY11" fmla="*/ 1486906 h 1554480"/>
                <a:gd name="connsiteX12" fmla="*/ 1486906 h 1554480"/>
                <a:gd name="connsiteY12" fmla="*/ 1486906 h 1554480"/>
                <a:gd name="connsiteX13" fmla="*/ 1486906 h 1554480"/>
                <a:gd name="connsiteY13" fmla="*/ 1486906 h 1554480"/>
                <a:gd name="connsiteX14" fmla="*/ 1486906 h 1554480"/>
                <a:gd name="connsiteY14" fmla="*/ 1486906 h 1554480"/>
                <a:gd name="connsiteX15" fmla="*/ 1486906 h 1554480"/>
                <a:gd name="connsiteY15" fmla="*/ 1486906 h 1554480"/>
                <a:gd name="connsiteX16" fmla="*/ 1486906 h 1554480"/>
                <a:gd name="connsiteY16" fmla="*/ 1486906 h 1554480"/>
                <a:gd name="connsiteX17" fmla="*/ 1486906 h 1554480"/>
                <a:gd name="connsiteY17" fmla="*/ 1486906 h 1554480"/>
                <a:gd name="connsiteX18" fmla="*/ 1486906 h 1554480"/>
                <a:gd name="connsiteY18" fmla="*/ 1486906 h 1554480"/>
                <a:gd name="connsiteX19" fmla="*/ 1486906 h 1554480"/>
                <a:gd name="connsiteY19" fmla="*/ 1486906 h 1554480"/>
                <a:gd name="connsiteX20" fmla="*/ 1486906 h 1554480"/>
                <a:gd name="connsiteY20" fmla="*/ 1486906 h 1554480"/>
                <a:gd name="connsiteX21" fmla="*/ 1486906 h 1554480"/>
                <a:gd name="connsiteY21" fmla="*/ 1486906 h 1554480"/>
                <a:gd name="connsiteX22" fmla="*/ 1486906 h 1554480"/>
                <a:gd name="connsiteY22" fmla="*/ 1486906 h 1554480"/>
                <a:gd name="connsiteX23" fmla="*/ 1486906 h 1554480"/>
                <a:gd name="connsiteY23" fmla="*/ 1486906 h 1554480"/>
                <a:gd name="connsiteX24" fmla="*/ 1486906 h 1554480"/>
                <a:gd name="connsiteY24" fmla="*/ 1486906 h 1554480"/>
                <a:gd name="connsiteX25" fmla="*/ 1486906 h 1554480"/>
                <a:gd name="connsiteY25" fmla="*/ 1486906 h 1554480"/>
                <a:gd name="connsiteX26" fmla="*/ 1486906 h 1554480"/>
                <a:gd name="connsiteY26" fmla="*/ 1486906 h 1554480"/>
                <a:gd name="connsiteX27" fmla="*/ 1486906 h 1554480"/>
                <a:gd name="connsiteY27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85242" h="1526976">
                  <a:moveTo>
                    <a:pt x="850553" y="2232"/>
                  </a:moveTo>
                  <a:lnTo>
                    <a:pt x="136178" y="2232"/>
                  </a:lnTo>
                  <a:cubicBezTo>
                    <a:pt x="62320" y="2232"/>
                    <a:pt x="2232" y="62320"/>
                    <a:pt x="2232" y="136178"/>
                  </a:cubicBezTo>
                  <a:lnTo>
                    <a:pt x="2232" y="1392287"/>
                  </a:lnTo>
                  <a:cubicBezTo>
                    <a:pt x="2232" y="1466145"/>
                    <a:pt x="62320" y="1526232"/>
                    <a:pt x="136178" y="1526232"/>
                  </a:cubicBezTo>
                  <a:lnTo>
                    <a:pt x="850553" y="1526232"/>
                  </a:lnTo>
                  <a:cubicBezTo>
                    <a:pt x="924410" y="1526232"/>
                    <a:pt x="984498" y="1466145"/>
                    <a:pt x="984498" y="1392287"/>
                  </a:cubicBezTo>
                  <a:lnTo>
                    <a:pt x="984498" y="136178"/>
                  </a:lnTo>
                  <a:cubicBezTo>
                    <a:pt x="984498" y="62320"/>
                    <a:pt x="924410" y="2232"/>
                    <a:pt x="850553" y="2232"/>
                  </a:cubicBezTo>
                  <a:close/>
                  <a:moveTo>
                    <a:pt x="895201" y="1392287"/>
                  </a:moveTo>
                  <a:cubicBezTo>
                    <a:pt x="895201" y="1416906"/>
                    <a:pt x="875172" y="1436936"/>
                    <a:pt x="850553" y="1436936"/>
                  </a:cubicBezTo>
                  <a:lnTo>
                    <a:pt x="136178" y="1436936"/>
                  </a:lnTo>
                  <a:cubicBezTo>
                    <a:pt x="111559" y="1436936"/>
                    <a:pt x="91529" y="1416906"/>
                    <a:pt x="91529" y="1392287"/>
                  </a:cubicBezTo>
                  <a:lnTo>
                    <a:pt x="91529" y="1347639"/>
                  </a:lnTo>
                  <a:lnTo>
                    <a:pt x="895201" y="1347639"/>
                  </a:lnTo>
                  <a:lnTo>
                    <a:pt x="895201" y="1392287"/>
                  </a:lnTo>
                  <a:close/>
                  <a:moveTo>
                    <a:pt x="895201" y="1258342"/>
                  </a:moveTo>
                  <a:lnTo>
                    <a:pt x="91529" y="1258342"/>
                  </a:lnTo>
                  <a:lnTo>
                    <a:pt x="91529" y="270123"/>
                  </a:lnTo>
                  <a:lnTo>
                    <a:pt x="895201" y="270123"/>
                  </a:lnTo>
                  <a:lnTo>
                    <a:pt x="895201" y="1258342"/>
                  </a:lnTo>
                  <a:close/>
                  <a:moveTo>
                    <a:pt x="895201" y="180826"/>
                  </a:moveTo>
                  <a:lnTo>
                    <a:pt x="91529" y="180826"/>
                  </a:lnTo>
                  <a:lnTo>
                    <a:pt x="91529" y="136178"/>
                  </a:lnTo>
                  <a:cubicBezTo>
                    <a:pt x="91529" y="111559"/>
                    <a:pt x="111559" y="91529"/>
                    <a:pt x="136178" y="91529"/>
                  </a:cubicBezTo>
                  <a:lnTo>
                    <a:pt x="850553" y="91529"/>
                  </a:lnTo>
                  <a:cubicBezTo>
                    <a:pt x="875172" y="91529"/>
                    <a:pt x="895201" y="111559"/>
                    <a:pt x="895201" y="136178"/>
                  </a:cubicBezTo>
                  <a:lnTo>
                    <a:pt x="895201" y="180826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  <p:sp>
          <p:nvSpPr>
            <p:cNvPr id="38" name="PA-任意多边形: 形状 629"/>
            <p:cNvSpPr/>
            <p:nvPr>
              <p:custDataLst>
                <p:tags r:id="rId37"/>
              </p:custDataLst>
            </p:nvPr>
          </p:nvSpPr>
          <p:spPr bwMode="auto">
            <a:xfrm>
              <a:off x="8895372" y="431686"/>
              <a:ext cx="250031" cy="848320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031" h="848320">
                  <a:moveTo>
                    <a:pt x="78452" y="15310"/>
                  </a:moveTo>
                  <a:cubicBezTo>
                    <a:pt x="61018" y="-2127"/>
                    <a:pt x="32747" y="-2127"/>
                    <a:pt x="15310" y="15310"/>
                  </a:cubicBezTo>
                  <a:cubicBezTo>
                    <a:pt x="-2127" y="32747"/>
                    <a:pt x="-2127" y="61015"/>
                    <a:pt x="15310" y="78452"/>
                  </a:cubicBezTo>
                  <a:cubicBezTo>
                    <a:pt x="108182" y="171323"/>
                    <a:pt x="159331" y="294598"/>
                    <a:pt x="159331" y="425564"/>
                  </a:cubicBezTo>
                  <a:cubicBezTo>
                    <a:pt x="159331" y="556529"/>
                    <a:pt x="108182" y="679804"/>
                    <a:pt x="15310" y="772675"/>
                  </a:cubicBezTo>
                  <a:cubicBezTo>
                    <a:pt x="-2127" y="790112"/>
                    <a:pt x="-2127" y="818381"/>
                    <a:pt x="15310" y="835817"/>
                  </a:cubicBezTo>
                  <a:cubicBezTo>
                    <a:pt x="32744" y="853251"/>
                    <a:pt x="61015" y="853254"/>
                    <a:pt x="78452" y="835817"/>
                  </a:cubicBezTo>
                  <a:cubicBezTo>
                    <a:pt x="188192" y="726080"/>
                    <a:pt x="248628" y="580381"/>
                    <a:pt x="248628" y="425564"/>
                  </a:cubicBezTo>
                  <a:cubicBezTo>
                    <a:pt x="248628" y="270747"/>
                    <a:pt x="188192" y="125047"/>
                    <a:pt x="78452" y="1531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  <p:sp>
          <p:nvSpPr>
            <p:cNvPr id="39" name="PA-任意多边形: 形状 630"/>
            <p:cNvSpPr/>
            <p:nvPr>
              <p:custDataLst>
                <p:tags r:id="rId38"/>
              </p:custDataLst>
            </p:nvPr>
          </p:nvSpPr>
          <p:spPr bwMode="auto">
            <a:xfrm>
              <a:off x="8769139" y="557919"/>
              <a:ext cx="196453" cy="598289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453" h="598289">
                  <a:moveTo>
                    <a:pt x="78452" y="15310"/>
                  </a:moveTo>
                  <a:cubicBezTo>
                    <a:pt x="61018" y="-2127"/>
                    <a:pt x="32747" y="-2127"/>
                    <a:pt x="15310" y="15310"/>
                  </a:cubicBezTo>
                  <a:cubicBezTo>
                    <a:pt x="-2127" y="32747"/>
                    <a:pt x="-2127" y="61015"/>
                    <a:pt x="15310" y="78452"/>
                  </a:cubicBezTo>
                  <a:cubicBezTo>
                    <a:pt x="74419" y="137560"/>
                    <a:pt x="106970" y="216002"/>
                    <a:pt x="106970" y="299331"/>
                  </a:cubicBezTo>
                  <a:cubicBezTo>
                    <a:pt x="106970" y="382659"/>
                    <a:pt x="74419" y="461101"/>
                    <a:pt x="15310" y="520209"/>
                  </a:cubicBezTo>
                  <a:cubicBezTo>
                    <a:pt x="-2127" y="537646"/>
                    <a:pt x="-2127" y="565915"/>
                    <a:pt x="15310" y="583351"/>
                  </a:cubicBezTo>
                  <a:cubicBezTo>
                    <a:pt x="32744" y="600788"/>
                    <a:pt x="61015" y="600788"/>
                    <a:pt x="78452" y="583351"/>
                  </a:cubicBezTo>
                  <a:cubicBezTo>
                    <a:pt x="154426" y="507377"/>
                    <a:pt x="196267" y="406511"/>
                    <a:pt x="196267" y="299331"/>
                  </a:cubicBezTo>
                  <a:cubicBezTo>
                    <a:pt x="196267" y="192151"/>
                    <a:pt x="154426" y="91284"/>
                    <a:pt x="78452" y="1531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  <p:sp>
          <p:nvSpPr>
            <p:cNvPr id="40" name="PA-任意多边形: 形状 631"/>
            <p:cNvSpPr/>
            <p:nvPr>
              <p:custDataLst>
                <p:tags r:id="rId39"/>
              </p:custDataLst>
            </p:nvPr>
          </p:nvSpPr>
          <p:spPr bwMode="auto">
            <a:xfrm>
              <a:off x="8642924" y="684135"/>
              <a:ext cx="145852" cy="345281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851" h="345281">
                  <a:moveTo>
                    <a:pt x="78452" y="15310"/>
                  </a:moveTo>
                  <a:cubicBezTo>
                    <a:pt x="61018" y="-2127"/>
                    <a:pt x="32747" y="-2127"/>
                    <a:pt x="15310" y="15310"/>
                  </a:cubicBezTo>
                  <a:cubicBezTo>
                    <a:pt x="-2126" y="32747"/>
                    <a:pt x="-2126" y="61015"/>
                    <a:pt x="15310" y="78452"/>
                  </a:cubicBezTo>
                  <a:cubicBezTo>
                    <a:pt x="40641" y="103785"/>
                    <a:pt x="54592" y="137406"/>
                    <a:pt x="54592" y="173115"/>
                  </a:cubicBezTo>
                  <a:cubicBezTo>
                    <a:pt x="54592" y="208825"/>
                    <a:pt x="40641" y="242445"/>
                    <a:pt x="15307" y="267779"/>
                  </a:cubicBezTo>
                  <a:cubicBezTo>
                    <a:pt x="-2126" y="285216"/>
                    <a:pt x="-2126" y="313484"/>
                    <a:pt x="15310" y="330921"/>
                  </a:cubicBezTo>
                  <a:cubicBezTo>
                    <a:pt x="32753" y="348361"/>
                    <a:pt x="61021" y="348352"/>
                    <a:pt x="78452" y="330921"/>
                  </a:cubicBezTo>
                  <a:cubicBezTo>
                    <a:pt x="120648" y="288719"/>
                    <a:pt x="143889" y="232676"/>
                    <a:pt x="143889" y="173115"/>
                  </a:cubicBezTo>
                  <a:cubicBezTo>
                    <a:pt x="143889" y="113554"/>
                    <a:pt x="120648" y="57512"/>
                    <a:pt x="78452" y="1531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  <p:sp>
          <p:nvSpPr>
            <p:cNvPr id="41" name="PA-任意多边形: 形状 632"/>
            <p:cNvSpPr/>
            <p:nvPr>
              <p:custDataLst>
                <p:tags r:id="rId40"/>
              </p:custDataLst>
            </p:nvPr>
          </p:nvSpPr>
          <p:spPr bwMode="auto">
            <a:xfrm>
              <a:off x="7796361" y="542479"/>
              <a:ext cx="628055" cy="717352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  <a:gd name="connsiteX9" fmla="*/ 1486906 h 1554480"/>
                <a:gd name="connsiteY9" fmla="*/ 1486906 h 1554480"/>
                <a:gd name="connsiteX10" fmla="*/ 1486906 h 1554480"/>
                <a:gd name="connsiteY10" fmla="*/ 1486906 h 1554480"/>
                <a:gd name="connsiteX11" fmla="*/ 1486906 h 1554480"/>
                <a:gd name="connsiteY11" fmla="*/ 1486906 h 1554480"/>
                <a:gd name="connsiteX12" fmla="*/ 1486906 h 1554480"/>
                <a:gd name="connsiteY12" fmla="*/ 1486906 h 1554480"/>
                <a:gd name="connsiteX13" fmla="*/ 1486906 h 1554480"/>
                <a:gd name="connsiteY13" fmla="*/ 1486906 h 1554480"/>
                <a:gd name="connsiteX14" fmla="*/ 1486906 h 1554480"/>
                <a:gd name="connsiteY14" fmla="*/ 1486906 h 1554480"/>
                <a:gd name="connsiteX15" fmla="*/ 1486906 h 1554480"/>
                <a:gd name="connsiteY15" fmla="*/ 1486906 h 1554480"/>
                <a:gd name="connsiteX16" fmla="*/ 1486906 h 1554480"/>
                <a:gd name="connsiteY16" fmla="*/ 1486906 h 1554480"/>
                <a:gd name="connsiteX17" fmla="*/ 1486906 h 1554480"/>
                <a:gd name="connsiteY17" fmla="*/ 1486906 h 1554480"/>
                <a:gd name="connsiteX18" fmla="*/ 1486906 h 1554480"/>
                <a:gd name="connsiteY18" fmla="*/ 1486906 h 1554480"/>
                <a:gd name="connsiteX19" fmla="*/ 1486906 h 1554480"/>
                <a:gd name="connsiteY19" fmla="*/ 1486906 h 1554480"/>
                <a:gd name="connsiteX20" fmla="*/ 1486906 h 1554480"/>
                <a:gd name="connsiteY20" fmla="*/ 1486906 h 1554480"/>
                <a:gd name="connsiteX21" fmla="*/ 1486906 h 1554480"/>
                <a:gd name="connsiteY21" fmla="*/ 1486906 h 1554480"/>
                <a:gd name="connsiteX22" fmla="*/ 1486906 h 1554480"/>
                <a:gd name="connsiteY22" fmla="*/ 1486906 h 1554480"/>
                <a:gd name="connsiteX23" fmla="*/ 1486906 h 1554480"/>
                <a:gd name="connsiteY23" fmla="*/ 1486906 h 1554480"/>
                <a:gd name="connsiteX24" fmla="*/ 1486906 h 1554480"/>
                <a:gd name="connsiteY24" fmla="*/ 1486906 h 1554480"/>
                <a:gd name="connsiteX25" fmla="*/ 1486906 h 1554480"/>
                <a:gd name="connsiteY25" fmla="*/ 1486906 h 1554480"/>
                <a:gd name="connsiteX26" fmla="*/ 1486906 h 1554480"/>
                <a:gd name="connsiteY26" fmla="*/ 1486906 h 1554480"/>
                <a:gd name="connsiteX27" fmla="*/ 1486906 h 1554480"/>
                <a:gd name="connsiteY27" fmla="*/ 1486906 h 1554480"/>
                <a:gd name="connsiteX28" fmla="*/ 1486906 h 1554480"/>
                <a:gd name="connsiteY28" fmla="*/ 1486906 h 1554480"/>
                <a:gd name="connsiteX29" fmla="*/ 1486906 h 1554480"/>
                <a:gd name="connsiteY29" fmla="*/ 1486906 h 1554480"/>
                <a:gd name="connsiteX30" fmla="*/ 1486906 h 1554480"/>
                <a:gd name="connsiteY30" fmla="*/ 1486906 h 1554480"/>
                <a:gd name="connsiteX31" fmla="*/ 1486906 h 1554480"/>
                <a:gd name="connsiteY31" fmla="*/ 1486906 h 1554480"/>
                <a:gd name="connsiteX32" fmla="*/ 1486906 h 1554480"/>
                <a:gd name="connsiteY32" fmla="*/ 1486906 h 1554480"/>
                <a:gd name="connsiteX33" fmla="*/ 1486906 h 1554480"/>
                <a:gd name="connsiteY33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8054" h="717351">
                  <a:moveTo>
                    <a:pt x="582662" y="91529"/>
                  </a:moveTo>
                  <a:cubicBezTo>
                    <a:pt x="558043" y="91529"/>
                    <a:pt x="538014" y="71500"/>
                    <a:pt x="538014" y="46881"/>
                  </a:cubicBezTo>
                  <a:cubicBezTo>
                    <a:pt x="538014" y="22223"/>
                    <a:pt x="518023" y="2232"/>
                    <a:pt x="493365" y="2232"/>
                  </a:cubicBezTo>
                  <a:lnTo>
                    <a:pt x="136178" y="2232"/>
                  </a:lnTo>
                  <a:cubicBezTo>
                    <a:pt x="111520" y="2232"/>
                    <a:pt x="91529" y="22223"/>
                    <a:pt x="91529" y="46881"/>
                  </a:cubicBezTo>
                  <a:cubicBezTo>
                    <a:pt x="91529" y="71500"/>
                    <a:pt x="71500" y="91529"/>
                    <a:pt x="46881" y="91529"/>
                  </a:cubicBezTo>
                  <a:cubicBezTo>
                    <a:pt x="22223" y="91529"/>
                    <a:pt x="2232" y="111520"/>
                    <a:pt x="2232" y="136178"/>
                  </a:cubicBezTo>
                  <a:lnTo>
                    <a:pt x="2232" y="300279"/>
                  </a:lnTo>
                  <a:cubicBezTo>
                    <a:pt x="2232" y="488424"/>
                    <a:pt x="122158" y="654814"/>
                    <a:pt x="300651" y="714316"/>
                  </a:cubicBezTo>
                  <a:cubicBezTo>
                    <a:pt x="305235" y="715843"/>
                    <a:pt x="310003" y="716607"/>
                    <a:pt x="314772" y="716607"/>
                  </a:cubicBezTo>
                  <a:cubicBezTo>
                    <a:pt x="319540" y="716607"/>
                    <a:pt x="324308" y="715843"/>
                    <a:pt x="328892" y="714316"/>
                  </a:cubicBezTo>
                  <a:cubicBezTo>
                    <a:pt x="507385" y="654814"/>
                    <a:pt x="627311" y="488424"/>
                    <a:pt x="627311" y="300279"/>
                  </a:cubicBezTo>
                  <a:lnTo>
                    <a:pt x="627311" y="136178"/>
                  </a:lnTo>
                  <a:cubicBezTo>
                    <a:pt x="627311" y="111520"/>
                    <a:pt x="607320" y="91529"/>
                    <a:pt x="582662" y="91529"/>
                  </a:cubicBezTo>
                  <a:close/>
                  <a:moveTo>
                    <a:pt x="270123" y="603745"/>
                  </a:moveTo>
                  <a:cubicBezTo>
                    <a:pt x="178335" y="552876"/>
                    <a:pt x="114440" y="463010"/>
                    <a:pt x="96625" y="359420"/>
                  </a:cubicBezTo>
                  <a:lnTo>
                    <a:pt x="270123" y="359420"/>
                  </a:lnTo>
                  <a:lnTo>
                    <a:pt x="270123" y="603745"/>
                  </a:lnTo>
                  <a:close/>
                  <a:moveTo>
                    <a:pt x="270123" y="270123"/>
                  </a:moveTo>
                  <a:lnTo>
                    <a:pt x="91529" y="270123"/>
                  </a:lnTo>
                  <a:lnTo>
                    <a:pt x="91529" y="173176"/>
                  </a:lnTo>
                  <a:cubicBezTo>
                    <a:pt x="129534" y="159702"/>
                    <a:pt x="159702" y="129534"/>
                    <a:pt x="173176" y="91529"/>
                  </a:cubicBezTo>
                  <a:lnTo>
                    <a:pt x="270123" y="91529"/>
                  </a:lnTo>
                  <a:lnTo>
                    <a:pt x="270123" y="270123"/>
                  </a:lnTo>
                  <a:close/>
                  <a:moveTo>
                    <a:pt x="359420" y="603745"/>
                  </a:moveTo>
                  <a:lnTo>
                    <a:pt x="359420" y="359122"/>
                  </a:lnTo>
                  <a:lnTo>
                    <a:pt x="532918" y="359122"/>
                  </a:lnTo>
                  <a:cubicBezTo>
                    <a:pt x="515103" y="462713"/>
                    <a:pt x="451208" y="552876"/>
                    <a:pt x="359420" y="603745"/>
                  </a:cubicBezTo>
                  <a:close/>
                  <a:moveTo>
                    <a:pt x="538014" y="270123"/>
                  </a:moveTo>
                  <a:lnTo>
                    <a:pt x="359420" y="270123"/>
                  </a:lnTo>
                  <a:lnTo>
                    <a:pt x="359420" y="91529"/>
                  </a:lnTo>
                  <a:lnTo>
                    <a:pt x="456367" y="91529"/>
                  </a:lnTo>
                  <a:cubicBezTo>
                    <a:pt x="469841" y="129534"/>
                    <a:pt x="500009" y="159702"/>
                    <a:pt x="538014" y="173176"/>
                  </a:cubicBezTo>
                  <a:lnTo>
                    <a:pt x="538014" y="270123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</p:grpSp>
      <p:grpSp>
        <p:nvGrpSpPr>
          <p:cNvPr id="42" name="icon"/>
          <p:cNvGrpSpPr/>
          <p:nvPr>
            <p:custDataLst>
              <p:tags r:id="rId41"/>
            </p:custDataLst>
          </p:nvPr>
        </p:nvGrpSpPr>
        <p:grpSpPr>
          <a:xfrm>
            <a:off x="10201498" y="3174797"/>
            <a:ext cx="258308" cy="228591"/>
            <a:chOff x="7617768" y="93018"/>
            <a:chExt cx="1527635" cy="1526977"/>
          </a:xfrm>
          <a:solidFill>
            <a:schemeClr val="accent1"/>
          </a:solidFill>
        </p:grpSpPr>
        <p:sp>
          <p:nvSpPr>
            <p:cNvPr id="43" name="PA-任意多边形: 形状 628"/>
            <p:cNvSpPr/>
            <p:nvPr>
              <p:custDataLst>
                <p:tags r:id="rId42"/>
              </p:custDataLst>
            </p:nvPr>
          </p:nvSpPr>
          <p:spPr bwMode="auto">
            <a:xfrm>
              <a:off x="7617768" y="93018"/>
              <a:ext cx="985242" cy="1526977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  <a:gd name="connsiteX9" fmla="*/ 1486906 h 1554480"/>
                <a:gd name="connsiteY9" fmla="*/ 1486906 h 1554480"/>
                <a:gd name="connsiteX10" fmla="*/ 1486906 h 1554480"/>
                <a:gd name="connsiteY10" fmla="*/ 1486906 h 1554480"/>
                <a:gd name="connsiteX11" fmla="*/ 1486906 h 1554480"/>
                <a:gd name="connsiteY11" fmla="*/ 1486906 h 1554480"/>
                <a:gd name="connsiteX12" fmla="*/ 1486906 h 1554480"/>
                <a:gd name="connsiteY12" fmla="*/ 1486906 h 1554480"/>
                <a:gd name="connsiteX13" fmla="*/ 1486906 h 1554480"/>
                <a:gd name="connsiteY13" fmla="*/ 1486906 h 1554480"/>
                <a:gd name="connsiteX14" fmla="*/ 1486906 h 1554480"/>
                <a:gd name="connsiteY14" fmla="*/ 1486906 h 1554480"/>
                <a:gd name="connsiteX15" fmla="*/ 1486906 h 1554480"/>
                <a:gd name="connsiteY15" fmla="*/ 1486906 h 1554480"/>
                <a:gd name="connsiteX16" fmla="*/ 1486906 h 1554480"/>
                <a:gd name="connsiteY16" fmla="*/ 1486906 h 1554480"/>
                <a:gd name="connsiteX17" fmla="*/ 1486906 h 1554480"/>
                <a:gd name="connsiteY17" fmla="*/ 1486906 h 1554480"/>
                <a:gd name="connsiteX18" fmla="*/ 1486906 h 1554480"/>
                <a:gd name="connsiteY18" fmla="*/ 1486906 h 1554480"/>
                <a:gd name="connsiteX19" fmla="*/ 1486906 h 1554480"/>
                <a:gd name="connsiteY19" fmla="*/ 1486906 h 1554480"/>
                <a:gd name="connsiteX20" fmla="*/ 1486906 h 1554480"/>
                <a:gd name="connsiteY20" fmla="*/ 1486906 h 1554480"/>
                <a:gd name="connsiteX21" fmla="*/ 1486906 h 1554480"/>
                <a:gd name="connsiteY21" fmla="*/ 1486906 h 1554480"/>
                <a:gd name="connsiteX22" fmla="*/ 1486906 h 1554480"/>
                <a:gd name="connsiteY22" fmla="*/ 1486906 h 1554480"/>
                <a:gd name="connsiteX23" fmla="*/ 1486906 h 1554480"/>
                <a:gd name="connsiteY23" fmla="*/ 1486906 h 1554480"/>
                <a:gd name="connsiteX24" fmla="*/ 1486906 h 1554480"/>
                <a:gd name="connsiteY24" fmla="*/ 1486906 h 1554480"/>
                <a:gd name="connsiteX25" fmla="*/ 1486906 h 1554480"/>
                <a:gd name="connsiteY25" fmla="*/ 1486906 h 1554480"/>
                <a:gd name="connsiteX26" fmla="*/ 1486906 h 1554480"/>
                <a:gd name="connsiteY26" fmla="*/ 1486906 h 1554480"/>
                <a:gd name="connsiteX27" fmla="*/ 1486906 h 1554480"/>
                <a:gd name="connsiteY27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85242" h="1526976">
                  <a:moveTo>
                    <a:pt x="850553" y="2232"/>
                  </a:moveTo>
                  <a:lnTo>
                    <a:pt x="136178" y="2232"/>
                  </a:lnTo>
                  <a:cubicBezTo>
                    <a:pt x="62320" y="2232"/>
                    <a:pt x="2232" y="62320"/>
                    <a:pt x="2232" y="136178"/>
                  </a:cubicBezTo>
                  <a:lnTo>
                    <a:pt x="2232" y="1392287"/>
                  </a:lnTo>
                  <a:cubicBezTo>
                    <a:pt x="2232" y="1466145"/>
                    <a:pt x="62320" y="1526232"/>
                    <a:pt x="136178" y="1526232"/>
                  </a:cubicBezTo>
                  <a:lnTo>
                    <a:pt x="850553" y="1526232"/>
                  </a:lnTo>
                  <a:cubicBezTo>
                    <a:pt x="924410" y="1526232"/>
                    <a:pt x="984498" y="1466145"/>
                    <a:pt x="984498" y="1392287"/>
                  </a:cubicBezTo>
                  <a:lnTo>
                    <a:pt x="984498" y="136178"/>
                  </a:lnTo>
                  <a:cubicBezTo>
                    <a:pt x="984498" y="62320"/>
                    <a:pt x="924410" y="2232"/>
                    <a:pt x="850553" y="2232"/>
                  </a:cubicBezTo>
                  <a:close/>
                  <a:moveTo>
                    <a:pt x="895201" y="1392287"/>
                  </a:moveTo>
                  <a:cubicBezTo>
                    <a:pt x="895201" y="1416906"/>
                    <a:pt x="875172" y="1436936"/>
                    <a:pt x="850553" y="1436936"/>
                  </a:cubicBezTo>
                  <a:lnTo>
                    <a:pt x="136178" y="1436936"/>
                  </a:lnTo>
                  <a:cubicBezTo>
                    <a:pt x="111559" y="1436936"/>
                    <a:pt x="91529" y="1416906"/>
                    <a:pt x="91529" y="1392287"/>
                  </a:cubicBezTo>
                  <a:lnTo>
                    <a:pt x="91529" y="1347639"/>
                  </a:lnTo>
                  <a:lnTo>
                    <a:pt x="895201" y="1347639"/>
                  </a:lnTo>
                  <a:lnTo>
                    <a:pt x="895201" y="1392287"/>
                  </a:lnTo>
                  <a:close/>
                  <a:moveTo>
                    <a:pt x="895201" y="1258342"/>
                  </a:moveTo>
                  <a:lnTo>
                    <a:pt x="91529" y="1258342"/>
                  </a:lnTo>
                  <a:lnTo>
                    <a:pt x="91529" y="270123"/>
                  </a:lnTo>
                  <a:lnTo>
                    <a:pt x="895201" y="270123"/>
                  </a:lnTo>
                  <a:lnTo>
                    <a:pt x="895201" y="1258342"/>
                  </a:lnTo>
                  <a:close/>
                  <a:moveTo>
                    <a:pt x="895201" y="180826"/>
                  </a:moveTo>
                  <a:lnTo>
                    <a:pt x="91529" y="180826"/>
                  </a:lnTo>
                  <a:lnTo>
                    <a:pt x="91529" y="136178"/>
                  </a:lnTo>
                  <a:cubicBezTo>
                    <a:pt x="91529" y="111559"/>
                    <a:pt x="111559" y="91529"/>
                    <a:pt x="136178" y="91529"/>
                  </a:cubicBezTo>
                  <a:lnTo>
                    <a:pt x="850553" y="91529"/>
                  </a:lnTo>
                  <a:cubicBezTo>
                    <a:pt x="875172" y="91529"/>
                    <a:pt x="895201" y="111559"/>
                    <a:pt x="895201" y="136178"/>
                  </a:cubicBezTo>
                  <a:lnTo>
                    <a:pt x="895201" y="1808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  <p:sp>
          <p:nvSpPr>
            <p:cNvPr id="44" name="PA-任意多边形: 形状 629"/>
            <p:cNvSpPr/>
            <p:nvPr>
              <p:custDataLst>
                <p:tags r:id="rId43"/>
              </p:custDataLst>
            </p:nvPr>
          </p:nvSpPr>
          <p:spPr bwMode="auto">
            <a:xfrm>
              <a:off x="8895372" y="431686"/>
              <a:ext cx="250031" cy="848320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031" h="848320">
                  <a:moveTo>
                    <a:pt x="78452" y="15310"/>
                  </a:moveTo>
                  <a:cubicBezTo>
                    <a:pt x="61018" y="-2127"/>
                    <a:pt x="32747" y="-2127"/>
                    <a:pt x="15310" y="15310"/>
                  </a:cubicBezTo>
                  <a:cubicBezTo>
                    <a:pt x="-2127" y="32747"/>
                    <a:pt x="-2127" y="61015"/>
                    <a:pt x="15310" y="78452"/>
                  </a:cubicBezTo>
                  <a:cubicBezTo>
                    <a:pt x="108182" y="171323"/>
                    <a:pt x="159331" y="294598"/>
                    <a:pt x="159331" y="425564"/>
                  </a:cubicBezTo>
                  <a:cubicBezTo>
                    <a:pt x="159331" y="556529"/>
                    <a:pt x="108182" y="679804"/>
                    <a:pt x="15310" y="772675"/>
                  </a:cubicBezTo>
                  <a:cubicBezTo>
                    <a:pt x="-2127" y="790112"/>
                    <a:pt x="-2127" y="818381"/>
                    <a:pt x="15310" y="835817"/>
                  </a:cubicBezTo>
                  <a:cubicBezTo>
                    <a:pt x="32744" y="853251"/>
                    <a:pt x="61015" y="853254"/>
                    <a:pt x="78452" y="835817"/>
                  </a:cubicBezTo>
                  <a:cubicBezTo>
                    <a:pt x="188192" y="726080"/>
                    <a:pt x="248628" y="580381"/>
                    <a:pt x="248628" y="425564"/>
                  </a:cubicBezTo>
                  <a:cubicBezTo>
                    <a:pt x="248628" y="270747"/>
                    <a:pt x="188192" y="125047"/>
                    <a:pt x="78452" y="15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  <p:sp>
          <p:nvSpPr>
            <p:cNvPr id="45" name="PA-任意多边形: 形状 630"/>
            <p:cNvSpPr/>
            <p:nvPr>
              <p:custDataLst>
                <p:tags r:id="rId44"/>
              </p:custDataLst>
            </p:nvPr>
          </p:nvSpPr>
          <p:spPr bwMode="auto">
            <a:xfrm>
              <a:off x="8769139" y="557919"/>
              <a:ext cx="196453" cy="598289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453" h="598289">
                  <a:moveTo>
                    <a:pt x="78452" y="15310"/>
                  </a:moveTo>
                  <a:cubicBezTo>
                    <a:pt x="61018" y="-2127"/>
                    <a:pt x="32747" y="-2127"/>
                    <a:pt x="15310" y="15310"/>
                  </a:cubicBezTo>
                  <a:cubicBezTo>
                    <a:pt x="-2127" y="32747"/>
                    <a:pt x="-2127" y="61015"/>
                    <a:pt x="15310" y="78452"/>
                  </a:cubicBezTo>
                  <a:cubicBezTo>
                    <a:pt x="74419" y="137560"/>
                    <a:pt x="106970" y="216002"/>
                    <a:pt x="106970" y="299331"/>
                  </a:cubicBezTo>
                  <a:cubicBezTo>
                    <a:pt x="106970" y="382659"/>
                    <a:pt x="74419" y="461101"/>
                    <a:pt x="15310" y="520209"/>
                  </a:cubicBezTo>
                  <a:cubicBezTo>
                    <a:pt x="-2127" y="537646"/>
                    <a:pt x="-2127" y="565915"/>
                    <a:pt x="15310" y="583351"/>
                  </a:cubicBezTo>
                  <a:cubicBezTo>
                    <a:pt x="32744" y="600788"/>
                    <a:pt x="61015" y="600788"/>
                    <a:pt x="78452" y="583351"/>
                  </a:cubicBezTo>
                  <a:cubicBezTo>
                    <a:pt x="154426" y="507377"/>
                    <a:pt x="196267" y="406511"/>
                    <a:pt x="196267" y="299331"/>
                  </a:cubicBezTo>
                  <a:cubicBezTo>
                    <a:pt x="196267" y="192151"/>
                    <a:pt x="154426" y="91284"/>
                    <a:pt x="78452" y="15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  <p:sp>
          <p:nvSpPr>
            <p:cNvPr id="46" name="PA-任意多边形: 形状 631"/>
            <p:cNvSpPr/>
            <p:nvPr>
              <p:custDataLst>
                <p:tags r:id="rId45"/>
              </p:custDataLst>
            </p:nvPr>
          </p:nvSpPr>
          <p:spPr bwMode="auto">
            <a:xfrm>
              <a:off x="8642924" y="684135"/>
              <a:ext cx="145852" cy="345281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851" h="345281">
                  <a:moveTo>
                    <a:pt x="78452" y="15310"/>
                  </a:moveTo>
                  <a:cubicBezTo>
                    <a:pt x="61018" y="-2127"/>
                    <a:pt x="32747" y="-2127"/>
                    <a:pt x="15310" y="15310"/>
                  </a:cubicBezTo>
                  <a:cubicBezTo>
                    <a:pt x="-2126" y="32747"/>
                    <a:pt x="-2126" y="61015"/>
                    <a:pt x="15310" y="78452"/>
                  </a:cubicBezTo>
                  <a:cubicBezTo>
                    <a:pt x="40641" y="103785"/>
                    <a:pt x="54592" y="137406"/>
                    <a:pt x="54592" y="173115"/>
                  </a:cubicBezTo>
                  <a:cubicBezTo>
                    <a:pt x="54592" y="208825"/>
                    <a:pt x="40641" y="242445"/>
                    <a:pt x="15307" y="267779"/>
                  </a:cubicBezTo>
                  <a:cubicBezTo>
                    <a:pt x="-2126" y="285216"/>
                    <a:pt x="-2126" y="313484"/>
                    <a:pt x="15310" y="330921"/>
                  </a:cubicBezTo>
                  <a:cubicBezTo>
                    <a:pt x="32753" y="348361"/>
                    <a:pt x="61021" y="348352"/>
                    <a:pt x="78452" y="330921"/>
                  </a:cubicBezTo>
                  <a:cubicBezTo>
                    <a:pt x="120648" y="288719"/>
                    <a:pt x="143889" y="232676"/>
                    <a:pt x="143889" y="173115"/>
                  </a:cubicBezTo>
                  <a:cubicBezTo>
                    <a:pt x="143889" y="113554"/>
                    <a:pt x="120648" y="57512"/>
                    <a:pt x="78452" y="15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  <p:sp>
          <p:nvSpPr>
            <p:cNvPr id="47" name="PA-任意多边形: 形状 632"/>
            <p:cNvSpPr/>
            <p:nvPr>
              <p:custDataLst>
                <p:tags r:id="rId46"/>
              </p:custDataLst>
            </p:nvPr>
          </p:nvSpPr>
          <p:spPr bwMode="auto">
            <a:xfrm>
              <a:off x="7796361" y="542479"/>
              <a:ext cx="628055" cy="717352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  <a:gd name="connsiteX9" fmla="*/ 1486906 h 1554480"/>
                <a:gd name="connsiteY9" fmla="*/ 1486906 h 1554480"/>
                <a:gd name="connsiteX10" fmla="*/ 1486906 h 1554480"/>
                <a:gd name="connsiteY10" fmla="*/ 1486906 h 1554480"/>
                <a:gd name="connsiteX11" fmla="*/ 1486906 h 1554480"/>
                <a:gd name="connsiteY11" fmla="*/ 1486906 h 1554480"/>
                <a:gd name="connsiteX12" fmla="*/ 1486906 h 1554480"/>
                <a:gd name="connsiteY12" fmla="*/ 1486906 h 1554480"/>
                <a:gd name="connsiteX13" fmla="*/ 1486906 h 1554480"/>
                <a:gd name="connsiteY13" fmla="*/ 1486906 h 1554480"/>
                <a:gd name="connsiteX14" fmla="*/ 1486906 h 1554480"/>
                <a:gd name="connsiteY14" fmla="*/ 1486906 h 1554480"/>
                <a:gd name="connsiteX15" fmla="*/ 1486906 h 1554480"/>
                <a:gd name="connsiteY15" fmla="*/ 1486906 h 1554480"/>
                <a:gd name="connsiteX16" fmla="*/ 1486906 h 1554480"/>
                <a:gd name="connsiteY16" fmla="*/ 1486906 h 1554480"/>
                <a:gd name="connsiteX17" fmla="*/ 1486906 h 1554480"/>
                <a:gd name="connsiteY17" fmla="*/ 1486906 h 1554480"/>
                <a:gd name="connsiteX18" fmla="*/ 1486906 h 1554480"/>
                <a:gd name="connsiteY18" fmla="*/ 1486906 h 1554480"/>
                <a:gd name="connsiteX19" fmla="*/ 1486906 h 1554480"/>
                <a:gd name="connsiteY19" fmla="*/ 1486906 h 1554480"/>
                <a:gd name="connsiteX20" fmla="*/ 1486906 h 1554480"/>
                <a:gd name="connsiteY20" fmla="*/ 1486906 h 1554480"/>
                <a:gd name="connsiteX21" fmla="*/ 1486906 h 1554480"/>
                <a:gd name="connsiteY21" fmla="*/ 1486906 h 1554480"/>
                <a:gd name="connsiteX22" fmla="*/ 1486906 h 1554480"/>
                <a:gd name="connsiteY22" fmla="*/ 1486906 h 1554480"/>
                <a:gd name="connsiteX23" fmla="*/ 1486906 h 1554480"/>
                <a:gd name="connsiteY23" fmla="*/ 1486906 h 1554480"/>
                <a:gd name="connsiteX24" fmla="*/ 1486906 h 1554480"/>
                <a:gd name="connsiteY24" fmla="*/ 1486906 h 1554480"/>
                <a:gd name="connsiteX25" fmla="*/ 1486906 h 1554480"/>
                <a:gd name="connsiteY25" fmla="*/ 1486906 h 1554480"/>
                <a:gd name="connsiteX26" fmla="*/ 1486906 h 1554480"/>
                <a:gd name="connsiteY26" fmla="*/ 1486906 h 1554480"/>
                <a:gd name="connsiteX27" fmla="*/ 1486906 h 1554480"/>
                <a:gd name="connsiteY27" fmla="*/ 1486906 h 1554480"/>
                <a:gd name="connsiteX28" fmla="*/ 1486906 h 1554480"/>
                <a:gd name="connsiteY28" fmla="*/ 1486906 h 1554480"/>
                <a:gd name="connsiteX29" fmla="*/ 1486906 h 1554480"/>
                <a:gd name="connsiteY29" fmla="*/ 1486906 h 1554480"/>
                <a:gd name="connsiteX30" fmla="*/ 1486906 h 1554480"/>
                <a:gd name="connsiteY30" fmla="*/ 1486906 h 1554480"/>
                <a:gd name="connsiteX31" fmla="*/ 1486906 h 1554480"/>
                <a:gd name="connsiteY31" fmla="*/ 1486906 h 1554480"/>
                <a:gd name="connsiteX32" fmla="*/ 1486906 h 1554480"/>
                <a:gd name="connsiteY32" fmla="*/ 1486906 h 1554480"/>
                <a:gd name="connsiteX33" fmla="*/ 1486906 h 1554480"/>
                <a:gd name="connsiteY33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8054" h="717351">
                  <a:moveTo>
                    <a:pt x="582662" y="91529"/>
                  </a:moveTo>
                  <a:cubicBezTo>
                    <a:pt x="558043" y="91529"/>
                    <a:pt x="538014" y="71500"/>
                    <a:pt x="538014" y="46881"/>
                  </a:cubicBezTo>
                  <a:cubicBezTo>
                    <a:pt x="538014" y="22223"/>
                    <a:pt x="518023" y="2232"/>
                    <a:pt x="493365" y="2232"/>
                  </a:cubicBezTo>
                  <a:lnTo>
                    <a:pt x="136178" y="2232"/>
                  </a:lnTo>
                  <a:cubicBezTo>
                    <a:pt x="111520" y="2232"/>
                    <a:pt x="91529" y="22223"/>
                    <a:pt x="91529" y="46881"/>
                  </a:cubicBezTo>
                  <a:cubicBezTo>
                    <a:pt x="91529" y="71500"/>
                    <a:pt x="71500" y="91529"/>
                    <a:pt x="46881" y="91529"/>
                  </a:cubicBezTo>
                  <a:cubicBezTo>
                    <a:pt x="22223" y="91529"/>
                    <a:pt x="2232" y="111520"/>
                    <a:pt x="2232" y="136178"/>
                  </a:cubicBezTo>
                  <a:lnTo>
                    <a:pt x="2232" y="300279"/>
                  </a:lnTo>
                  <a:cubicBezTo>
                    <a:pt x="2232" y="488424"/>
                    <a:pt x="122158" y="654814"/>
                    <a:pt x="300651" y="714316"/>
                  </a:cubicBezTo>
                  <a:cubicBezTo>
                    <a:pt x="305235" y="715843"/>
                    <a:pt x="310003" y="716607"/>
                    <a:pt x="314772" y="716607"/>
                  </a:cubicBezTo>
                  <a:cubicBezTo>
                    <a:pt x="319540" y="716607"/>
                    <a:pt x="324308" y="715843"/>
                    <a:pt x="328892" y="714316"/>
                  </a:cubicBezTo>
                  <a:cubicBezTo>
                    <a:pt x="507385" y="654814"/>
                    <a:pt x="627311" y="488424"/>
                    <a:pt x="627311" y="300279"/>
                  </a:cubicBezTo>
                  <a:lnTo>
                    <a:pt x="627311" y="136178"/>
                  </a:lnTo>
                  <a:cubicBezTo>
                    <a:pt x="627311" y="111520"/>
                    <a:pt x="607320" y="91529"/>
                    <a:pt x="582662" y="91529"/>
                  </a:cubicBezTo>
                  <a:close/>
                  <a:moveTo>
                    <a:pt x="270123" y="603745"/>
                  </a:moveTo>
                  <a:cubicBezTo>
                    <a:pt x="178335" y="552876"/>
                    <a:pt x="114440" y="463010"/>
                    <a:pt x="96625" y="359420"/>
                  </a:cubicBezTo>
                  <a:lnTo>
                    <a:pt x="270123" y="359420"/>
                  </a:lnTo>
                  <a:lnTo>
                    <a:pt x="270123" y="603745"/>
                  </a:lnTo>
                  <a:close/>
                  <a:moveTo>
                    <a:pt x="270123" y="270123"/>
                  </a:moveTo>
                  <a:lnTo>
                    <a:pt x="91529" y="270123"/>
                  </a:lnTo>
                  <a:lnTo>
                    <a:pt x="91529" y="173176"/>
                  </a:lnTo>
                  <a:cubicBezTo>
                    <a:pt x="129534" y="159702"/>
                    <a:pt x="159702" y="129534"/>
                    <a:pt x="173176" y="91529"/>
                  </a:cubicBezTo>
                  <a:lnTo>
                    <a:pt x="270123" y="91529"/>
                  </a:lnTo>
                  <a:lnTo>
                    <a:pt x="270123" y="270123"/>
                  </a:lnTo>
                  <a:close/>
                  <a:moveTo>
                    <a:pt x="359420" y="603745"/>
                  </a:moveTo>
                  <a:lnTo>
                    <a:pt x="359420" y="359122"/>
                  </a:lnTo>
                  <a:lnTo>
                    <a:pt x="532918" y="359122"/>
                  </a:lnTo>
                  <a:cubicBezTo>
                    <a:pt x="515103" y="462713"/>
                    <a:pt x="451208" y="552876"/>
                    <a:pt x="359420" y="603745"/>
                  </a:cubicBezTo>
                  <a:close/>
                  <a:moveTo>
                    <a:pt x="538014" y="270123"/>
                  </a:moveTo>
                  <a:lnTo>
                    <a:pt x="359420" y="270123"/>
                  </a:lnTo>
                  <a:lnTo>
                    <a:pt x="359420" y="91529"/>
                  </a:lnTo>
                  <a:lnTo>
                    <a:pt x="456367" y="91529"/>
                  </a:lnTo>
                  <a:cubicBezTo>
                    <a:pt x="469841" y="129534"/>
                    <a:pt x="500009" y="159702"/>
                    <a:pt x="538014" y="173176"/>
                  </a:cubicBezTo>
                  <a:lnTo>
                    <a:pt x="538014" y="270123"/>
                  </a:lnTo>
                  <a:close/>
                </a:path>
              </a:pathLst>
            </a:custGeom>
            <a:solidFill>
              <a:schemeClr val="lt1">
                <a:lumMod val="95000"/>
              </a:schemeClr>
            </a:solidFill>
            <a:ln>
              <a:noFill/>
            </a:ln>
            <a:effectLst/>
          </p:spPr>
          <p:txBody>
            <a:bodyPr wrap="none" lIns="16096" tIns="8047" rIns="16096" bIns="8047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845" dirty="0">
                <a:sym typeface="+mn-ea"/>
              </a:endParaRPr>
            </a:p>
          </p:txBody>
        </p:sp>
      </p:grpSp>
      <p:grpSp>
        <p:nvGrpSpPr>
          <p:cNvPr id="48" name="icon"/>
          <p:cNvGrpSpPr/>
          <p:nvPr>
            <p:custDataLst>
              <p:tags r:id="rId47"/>
            </p:custDataLst>
          </p:nvPr>
        </p:nvGrpSpPr>
        <p:grpSpPr>
          <a:xfrm>
            <a:off x="8874893" y="1226242"/>
            <a:ext cx="182399" cy="161415"/>
            <a:chOff x="7617768" y="93018"/>
            <a:chExt cx="1527635" cy="1526977"/>
          </a:xfrm>
          <a:solidFill>
            <a:schemeClr val="accent1"/>
          </a:solidFill>
        </p:grpSpPr>
        <p:sp>
          <p:nvSpPr>
            <p:cNvPr id="49" name="PA-任意多边形: 形状 628"/>
            <p:cNvSpPr/>
            <p:nvPr>
              <p:custDataLst>
                <p:tags r:id="rId48"/>
              </p:custDataLst>
            </p:nvPr>
          </p:nvSpPr>
          <p:spPr bwMode="auto">
            <a:xfrm>
              <a:off x="7617768" y="93018"/>
              <a:ext cx="985242" cy="1526977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  <a:gd name="connsiteX9" fmla="*/ 1486906 h 1554480"/>
                <a:gd name="connsiteY9" fmla="*/ 1486906 h 1554480"/>
                <a:gd name="connsiteX10" fmla="*/ 1486906 h 1554480"/>
                <a:gd name="connsiteY10" fmla="*/ 1486906 h 1554480"/>
                <a:gd name="connsiteX11" fmla="*/ 1486906 h 1554480"/>
                <a:gd name="connsiteY11" fmla="*/ 1486906 h 1554480"/>
                <a:gd name="connsiteX12" fmla="*/ 1486906 h 1554480"/>
                <a:gd name="connsiteY12" fmla="*/ 1486906 h 1554480"/>
                <a:gd name="connsiteX13" fmla="*/ 1486906 h 1554480"/>
                <a:gd name="connsiteY13" fmla="*/ 1486906 h 1554480"/>
                <a:gd name="connsiteX14" fmla="*/ 1486906 h 1554480"/>
                <a:gd name="connsiteY14" fmla="*/ 1486906 h 1554480"/>
                <a:gd name="connsiteX15" fmla="*/ 1486906 h 1554480"/>
                <a:gd name="connsiteY15" fmla="*/ 1486906 h 1554480"/>
                <a:gd name="connsiteX16" fmla="*/ 1486906 h 1554480"/>
                <a:gd name="connsiteY16" fmla="*/ 1486906 h 1554480"/>
                <a:gd name="connsiteX17" fmla="*/ 1486906 h 1554480"/>
                <a:gd name="connsiteY17" fmla="*/ 1486906 h 1554480"/>
                <a:gd name="connsiteX18" fmla="*/ 1486906 h 1554480"/>
                <a:gd name="connsiteY18" fmla="*/ 1486906 h 1554480"/>
                <a:gd name="connsiteX19" fmla="*/ 1486906 h 1554480"/>
                <a:gd name="connsiteY19" fmla="*/ 1486906 h 1554480"/>
                <a:gd name="connsiteX20" fmla="*/ 1486906 h 1554480"/>
                <a:gd name="connsiteY20" fmla="*/ 1486906 h 1554480"/>
                <a:gd name="connsiteX21" fmla="*/ 1486906 h 1554480"/>
                <a:gd name="connsiteY21" fmla="*/ 1486906 h 1554480"/>
                <a:gd name="connsiteX22" fmla="*/ 1486906 h 1554480"/>
                <a:gd name="connsiteY22" fmla="*/ 1486906 h 1554480"/>
                <a:gd name="connsiteX23" fmla="*/ 1486906 h 1554480"/>
                <a:gd name="connsiteY23" fmla="*/ 1486906 h 1554480"/>
                <a:gd name="connsiteX24" fmla="*/ 1486906 h 1554480"/>
                <a:gd name="connsiteY24" fmla="*/ 1486906 h 1554480"/>
                <a:gd name="connsiteX25" fmla="*/ 1486906 h 1554480"/>
                <a:gd name="connsiteY25" fmla="*/ 1486906 h 1554480"/>
                <a:gd name="connsiteX26" fmla="*/ 1486906 h 1554480"/>
                <a:gd name="connsiteY26" fmla="*/ 1486906 h 1554480"/>
                <a:gd name="connsiteX27" fmla="*/ 1486906 h 1554480"/>
                <a:gd name="connsiteY27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85242" h="1526976">
                  <a:moveTo>
                    <a:pt x="850553" y="2232"/>
                  </a:moveTo>
                  <a:lnTo>
                    <a:pt x="136178" y="2232"/>
                  </a:lnTo>
                  <a:cubicBezTo>
                    <a:pt x="62320" y="2232"/>
                    <a:pt x="2232" y="62320"/>
                    <a:pt x="2232" y="136178"/>
                  </a:cubicBezTo>
                  <a:lnTo>
                    <a:pt x="2232" y="1392287"/>
                  </a:lnTo>
                  <a:cubicBezTo>
                    <a:pt x="2232" y="1466145"/>
                    <a:pt x="62320" y="1526232"/>
                    <a:pt x="136178" y="1526232"/>
                  </a:cubicBezTo>
                  <a:lnTo>
                    <a:pt x="850553" y="1526232"/>
                  </a:lnTo>
                  <a:cubicBezTo>
                    <a:pt x="924410" y="1526232"/>
                    <a:pt x="984498" y="1466145"/>
                    <a:pt x="984498" y="1392287"/>
                  </a:cubicBezTo>
                  <a:lnTo>
                    <a:pt x="984498" y="136178"/>
                  </a:lnTo>
                  <a:cubicBezTo>
                    <a:pt x="984498" y="62320"/>
                    <a:pt x="924410" y="2232"/>
                    <a:pt x="850553" y="2232"/>
                  </a:cubicBezTo>
                  <a:close/>
                  <a:moveTo>
                    <a:pt x="895201" y="1392287"/>
                  </a:moveTo>
                  <a:cubicBezTo>
                    <a:pt x="895201" y="1416906"/>
                    <a:pt x="875172" y="1436936"/>
                    <a:pt x="850553" y="1436936"/>
                  </a:cubicBezTo>
                  <a:lnTo>
                    <a:pt x="136178" y="1436936"/>
                  </a:lnTo>
                  <a:cubicBezTo>
                    <a:pt x="111559" y="1436936"/>
                    <a:pt x="91529" y="1416906"/>
                    <a:pt x="91529" y="1392287"/>
                  </a:cubicBezTo>
                  <a:lnTo>
                    <a:pt x="91529" y="1347639"/>
                  </a:lnTo>
                  <a:lnTo>
                    <a:pt x="895201" y="1347639"/>
                  </a:lnTo>
                  <a:lnTo>
                    <a:pt x="895201" y="1392287"/>
                  </a:lnTo>
                  <a:close/>
                  <a:moveTo>
                    <a:pt x="895201" y="1258342"/>
                  </a:moveTo>
                  <a:lnTo>
                    <a:pt x="91529" y="1258342"/>
                  </a:lnTo>
                  <a:lnTo>
                    <a:pt x="91529" y="270123"/>
                  </a:lnTo>
                  <a:lnTo>
                    <a:pt x="895201" y="270123"/>
                  </a:lnTo>
                  <a:lnTo>
                    <a:pt x="895201" y="1258342"/>
                  </a:lnTo>
                  <a:close/>
                  <a:moveTo>
                    <a:pt x="895201" y="180826"/>
                  </a:moveTo>
                  <a:lnTo>
                    <a:pt x="91529" y="180826"/>
                  </a:lnTo>
                  <a:lnTo>
                    <a:pt x="91529" y="136178"/>
                  </a:lnTo>
                  <a:cubicBezTo>
                    <a:pt x="91529" y="111559"/>
                    <a:pt x="111559" y="91529"/>
                    <a:pt x="136178" y="91529"/>
                  </a:cubicBezTo>
                  <a:lnTo>
                    <a:pt x="850553" y="91529"/>
                  </a:lnTo>
                  <a:cubicBezTo>
                    <a:pt x="875172" y="91529"/>
                    <a:pt x="895201" y="111559"/>
                    <a:pt x="895201" y="136178"/>
                  </a:cubicBezTo>
                  <a:lnTo>
                    <a:pt x="895201" y="180826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  <p:sp>
          <p:nvSpPr>
            <p:cNvPr id="50" name="PA-任意多边形: 形状 629"/>
            <p:cNvSpPr/>
            <p:nvPr>
              <p:custDataLst>
                <p:tags r:id="rId49"/>
              </p:custDataLst>
            </p:nvPr>
          </p:nvSpPr>
          <p:spPr bwMode="auto">
            <a:xfrm>
              <a:off x="8895372" y="431686"/>
              <a:ext cx="250031" cy="848320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031" h="848320">
                  <a:moveTo>
                    <a:pt x="78452" y="15310"/>
                  </a:moveTo>
                  <a:cubicBezTo>
                    <a:pt x="61018" y="-2127"/>
                    <a:pt x="32747" y="-2127"/>
                    <a:pt x="15310" y="15310"/>
                  </a:cubicBezTo>
                  <a:cubicBezTo>
                    <a:pt x="-2127" y="32747"/>
                    <a:pt x="-2127" y="61015"/>
                    <a:pt x="15310" y="78452"/>
                  </a:cubicBezTo>
                  <a:cubicBezTo>
                    <a:pt x="108182" y="171323"/>
                    <a:pt x="159331" y="294598"/>
                    <a:pt x="159331" y="425564"/>
                  </a:cubicBezTo>
                  <a:cubicBezTo>
                    <a:pt x="159331" y="556529"/>
                    <a:pt x="108182" y="679804"/>
                    <a:pt x="15310" y="772675"/>
                  </a:cubicBezTo>
                  <a:cubicBezTo>
                    <a:pt x="-2127" y="790112"/>
                    <a:pt x="-2127" y="818381"/>
                    <a:pt x="15310" y="835817"/>
                  </a:cubicBezTo>
                  <a:cubicBezTo>
                    <a:pt x="32744" y="853251"/>
                    <a:pt x="61015" y="853254"/>
                    <a:pt x="78452" y="835817"/>
                  </a:cubicBezTo>
                  <a:cubicBezTo>
                    <a:pt x="188192" y="726080"/>
                    <a:pt x="248628" y="580381"/>
                    <a:pt x="248628" y="425564"/>
                  </a:cubicBezTo>
                  <a:cubicBezTo>
                    <a:pt x="248628" y="270747"/>
                    <a:pt x="188192" y="125047"/>
                    <a:pt x="78452" y="1531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  <p:sp>
          <p:nvSpPr>
            <p:cNvPr id="51" name="PA-任意多边形: 形状 630"/>
            <p:cNvSpPr/>
            <p:nvPr>
              <p:custDataLst>
                <p:tags r:id="rId50"/>
              </p:custDataLst>
            </p:nvPr>
          </p:nvSpPr>
          <p:spPr bwMode="auto">
            <a:xfrm>
              <a:off x="8769139" y="557919"/>
              <a:ext cx="196453" cy="598289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453" h="598289">
                  <a:moveTo>
                    <a:pt x="78452" y="15310"/>
                  </a:moveTo>
                  <a:cubicBezTo>
                    <a:pt x="61018" y="-2127"/>
                    <a:pt x="32747" y="-2127"/>
                    <a:pt x="15310" y="15310"/>
                  </a:cubicBezTo>
                  <a:cubicBezTo>
                    <a:pt x="-2127" y="32747"/>
                    <a:pt x="-2127" y="61015"/>
                    <a:pt x="15310" y="78452"/>
                  </a:cubicBezTo>
                  <a:cubicBezTo>
                    <a:pt x="74419" y="137560"/>
                    <a:pt x="106970" y="216002"/>
                    <a:pt x="106970" y="299331"/>
                  </a:cubicBezTo>
                  <a:cubicBezTo>
                    <a:pt x="106970" y="382659"/>
                    <a:pt x="74419" y="461101"/>
                    <a:pt x="15310" y="520209"/>
                  </a:cubicBezTo>
                  <a:cubicBezTo>
                    <a:pt x="-2127" y="537646"/>
                    <a:pt x="-2127" y="565915"/>
                    <a:pt x="15310" y="583351"/>
                  </a:cubicBezTo>
                  <a:cubicBezTo>
                    <a:pt x="32744" y="600788"/>
                    <a:pt x="61015" y="600788"/>
                    <a:pt x="78452" y="583351"/>
                  </a:cubicBezTo>
                  <a:cubicBezTo>
                    <a:pt x="154426" y="507377"/>
                    <a:pt x="196267" y="406511"/>
                    <a:pt x="196267" y="299331"/>
                  </a:cubicBezTo>
                  <a:cubicBezTo>
                    <a:pt x="196267" y="192151"/>
                    <a:pt x="154426" y="91284"/>
                    <a:pt x="78452" y="1531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  <p:sp>
          <p:nvSpPr>
            <p:cNvPr id="52" name="PA-任意多边形: 形状 631"/>
            <p:cNvSpPr/>
            <p:nvPr>
              <p:custDataLst>
                <p:tags r:id="rId51"/>
              </p:custDataLst>
            </p:nvPr>
          </p:nvSpPr>
          <p:spPr bwMode="auto">
            <a:xfrm>
              <a:off x="8642924" y="684135"/>
              <a:ext cx="145852" cy="345281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851" h="345281">
                  <a:moveTo>
                    <a:pt x="78452" y="15310"/>
                  </a:moveTo>
                  <a:cubicBezTo>
                    <a:pt x="61018" y="-2127"/>
                    <a:pt x="32747" y="-2127"/>
                    <a:pt x="15310" y="15310"/>
                  </a:cubicBezTo>
                  <a:cubicBezTo>
                    <a:pt x="-2126" y="32747"/>
                    <a:pt x="-2126" y="61015"/>
                    <a:pt x="15310" y="78452"/>
                  </a:cubicBezTo>
                  <a:cubicBezTo>
                    <a:pt x="40641" y="103785"/>
                    <a:pt x="54592" y="137406"/>
                    <a:pt x="54592" y="173115"/>
                  </a:cubicBezTo>
                  <a:cubicBezTo>
                    <a:pt x="54592" y="208825"/>
                    <a:pt x="40641" y="242445"/>
                    <a:pt x="15307" y="267779"/>
                  </a:cubicBezTo>
                  <a:cubicBezTo>
                    <a:pt x="-2126" y="285216"/>
                    <a:pt x="-2126" y="313484"/>
                    <a:pt x="15310" y="330921"/>
                  </a:cubicBezTo>
                  <a:cubicBezTo>
                    <a:pt x="32753" y="348361"/>
                    <a:pt x="61021" y="348352"/>
                    <a:pt x="78452" y="330921"/>
                  </a:cubicBezTo>
                  <a:cubicBezTo>
                    <a:pt x="120648" y="288719"/>
                    <a:pt x="143889" y="232676"/>
                    <a:pt x="143889" y="173115"/>
                  </a:cubicBezTo>
                  <a:cubicBezTo>
                    <a:pt x="143889" y="113554"/>
                    <a:pt x="120648" y="57512"/>
                    <a:pt x="78452" y="1531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  <p:sp>
          <p:nvSpPr>
            <p:cNvPr id="53" name="PA-任意多边形: 形状 632"/>
            <p:cNvSpPr/>
            <p:nvPr>
              <p:custDataLst>
                <p:tags r:id="rId52"/>
              </p:custDataLst>
            </p:nvPr>
          </p:nvSpPr>
          <p:spPr bwMode="auto">
            <a:xfrm>
              <a:off x="7796361" y="542479"/>
              <a:ext cx="628055" cy="717352"/>
            </a:xfrm>
            <a:custGeom>
              <a:avLst/>
              <a:gdLst>
                <a:gd name="connsiteX0" fmla="*/ 1486906 h 1554480"/>
                <a:gd name="connsiteY0" fmla="*/ 1486906 h 1554480"/>
                <a:gd name="connsiteX1" fmla="*/ 1486906 h 1554480"/>
                <a:gd name="connsiteY1" fmla="*/ 1486906 h 1554480"/>
                <a:gd name="connsiteX2" fmla="*/ 1486906 h 1554480"/>
                <a:gd name="connsiteY2" fmla="*/ 1486906 h 1554480"/>
                <a:gd name="connsiteX3" fmla="*/ 1486906 h 1554480"/>
                <a:gd name="connsiteY3" fmla="*/ 1486906 h 1554480"/>
                <a:gd name="connsiteX4" fmla="*/ 1486906 h 1554480"/>
                <a:gd name="connsiteY4" fmla="*/ 1486906 h 1554480"/>
                <a:gd name="connsiteX5" fmla="*/ 1486906 h 1554480"/>
                <a:gd name="connsiteY5" fmla="*/ 1486906 h 1554480"/>
                <a:gd name="connsiteX6" fmla="*/ 1486906 h 1554480"/>
                <a:gd name="connsiteY6" fmla="*/ 1486906 h 1554480"/>
                <a:gd name="connsiteX7" fmla="*/ 1486906 h 1554480"/>
                <a:gd name="connsiteY7" fmla="*/ 1486906 h 1554480"/>
                <a:gd name="connsiteX8" fmla="*/ 1486906 h 1554480"/>
                <a:gd name="connsiteY8" fmla="*/ 1486906 h 1554480"/>
                <a:gd name="connsiteX9" fmla="*/ 1486906 h 1554480"/>
                <a:gd name="connsiteY9" fmla="*/ 1486906 h 1554480"/>
                <a:gd name="connsiteX10" fmla="*/ 1486906 h 1554480"/>
                <a:gd name="connsiteY10" fmla="*/ 1486906 h 1554480"/>
                <a:gd name="connsiteX11" fmla="*/ 1486906 h 1554480"/>
                <a:gd name="connsiteY11" fmla="*/ 1486906 h 1554480"/>
                <a:gd name="connsiteX12" fmla="*/ 1486906 h 1554480"/>
                <a:gd name="connsiteY12" fmla="*/ 1486906 h 1554480"/>
                <a:gd name="connsiteX13" fmla="*/ 1486906 h 1554480"/>
                <a:gd name="connsiteY13" fmla="*/ 1486906 h 1554480"/>
                <a:gd name="connsiteX14" fmla="*/ 1486906 h 1554480"/>
                <a:gd name="connsiteY14" fmla="*/ 1486906 h 1554480"/>
                <a:gd name="connsiteX15" fmla="*/ 1486906 h 1554480"/>
                <a:gd name="connsiteY15" fmla="*/ 1486906 h 1554480"/>
                <a:gd name="connsiteX16" fmla="*/ 1486906 h 1554480"/>
                <a:gd name="connsiteY16" fmla="*/ 1486906 h 1554480"/>
                <a:gd name="connsiteX17" fmla="*/ 1486906 h 1554480"/>
                <a:gd name="connsiteY17" fmla="*/ 1486906 h 1554480"/>
                <a:gd name="connsiteX18" fmla="*/ 1486906 h 1554480"/>
                <a:gd name="connsiteY18" fmla="*/ 1486906 h 1554480"/>
                <a:gd name="connsiteX19" fmla="*/ 1486906 h 1554480"/>
                <a:gd name="connsiteY19" fmla="*/ 1486906 h 1554480"/>
                <a:gd name="connsiteX20" fmla="*/ 1486906 h 1554480"/>
                <a:gd name="connsiteY20" fmla="*/ 1486906 h 1554480"/>
                <a:gd name="connsiteX21" fmla="*/ 1486906 h 1554480"/>
                <a:gd name="connsiteY21" fmla="*/ 1486906 h 1554480"/>
                <a:gd name="connsiteX22" fmla="*/ 1486906 h 1554480"/>
                <a:gd name="connsiteY22" fmla="*/ 1486906 h 1554480"/>
                <a:gd name="connsiteX23" fmla="*/ 1486906 h 1554480"/>
                <a:gd name="connsiteY23" fmla="*/ 1486906 h 1554480"/>
                <a:gd name="connsiteX24" fmla="*/ 1486906 h 1554480"/>
                <a:gd name="connsiteY24" fmla="*/ 1486906 h 1554480"/>
                <a:gd name="connsiteX25" fmla="*/ 1486906 h 1554480"/>
                <a:gd name="connsiteY25" fmla="*/ 1486906 h 1554480"/>
                <a:gd name="connsiteX26" fmla="*/ 1486906 h 1554480"/>
                <a:gd name="connsiteY26" fmla="*/ 1486906 h 1554480"/>
                <a:gd name="connsiteX27" fmla="*/ 1486906 h 1554480"/>
                <a:gd name="connsiteY27" fmla="*/ 1486906 h 1554480"/>
                <a:gd name="connsiteX28" fmla="*/ 1486906 h 1554480"/>
                <a:gd name="connsiteY28" fmla="*/ 1486906 h 1554480"/>
                <a:gd name="connsiteX29" fmla="*/ 1486906 h 1554480"/>
                <a:gd name="connsiteY29" fmla="*/ 1486906 h 1554480"/>
                <a:gd name="connsiteX30" fmla="*/ 1486906 h 1554480"/>
                <a:gd name="connsiteY30" fmla="*/ 1486906 h 1554480"/>
                <a:gd name="connsiteX31" fmla="*/ 1486906 h 1554480"/>
                <a:gd name="connsiteY31" fmla="*/ 1486906 h 1554480"/>
                <a:gd name="connsiteX32" fmla="*/ 1486906 h 1554480"/>
                <a:gd name="connsiteY32" fmla="*/ 1486906 h 1554480"/>
                <a:gd name="connsiteX33" fmla="*/ 1486906 h 1554480"/>
                <a:gd name="connsiteY33" fmla="*/ 1486906 h 155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8054" h="717351">
                  <a:moveTo>
                    <a:pt x="582662" y="91529"/>
                  </a:moveTo>
                  <a:cubicBezTo>
                    <a:pt x="558043" y="91529"/>
                    <a:pt x="538014" y="71500"/>
                    <a:pt x="538014" y="46881"/>
                  </a:cubicBezTo>
                  <a:cubicBezTo>
                    <a:pt x="538014" y="22223"/>
                    <a:pt x="518023" y="2232"/>
                    <a:pt x="493365" y="2232"/>
                  </a:cubicBezTo>
                  <a:lnTo>
                    <a:pt x="136178" y="2232"/>
                  </a:lnTo>
                  <a:cubicBezTo>
                    <a:pt x="111520" y="2232"/>
                    <a:pt x="91529" y="22223"/>
                    <a:pt x="91529" y="46881"/>
                  </a:cubicBezTo>
                  <a:cubicBezTo>
                    <a:pt x="91529" y="71500"/>
                    <a:pt x="71500" y="91529"/>
                    <a:pt x="46881" y="91529"/>
                  </a:cubicBezTo>
                  <a:cubicBezTo>
                    <a:pt x="22223" y="91529"/>
                    <a:pt x="2232" y="111520"/>
                    <a:pt x="2232" y="136178"/>
                  </a:cubicBezTo>
                  <a:lnTo>
                    <a:pt x="2232" y="300279"/>
                  </a:lnTo>
                  <a:cubicBezTo>
                    <a:pt x="2232" y="488424"/>
                    <a:pt x="122158" y="654814"/>
                    <a:pt x="300651" y="714316"/>
                  </a:cubicBezTo>
                  <a:cubicBezTo>
                    <a:pt x="305235" y="715843"/>
                    <a:pt x="310003" y="716607"/>
                    <a:pt x="314772" y="716607"/>
                  </a:cubicBezTo>
                  <a:cubicBezTo>
                    <a:pt x="319540" y="716607"/>
                    <a:pt x="324308" y="715843"/>
                    <a:pt x="328892" y="714316"/>
                  </a:cubicBezTo>
                  <a:cubicBezTo>
                    <a:pt x="507385" y="654814"/>
                    <a:pt x="627311" y="488424"/>
                    <a:pt x="627311" y="300279"/>
                  </a:cubicBezTo>
                  <a:lnTo>
                    <a:pt x="627311" y="136178"/>
                  </a:lnTo>
                  <a:cubicBezTo>
                    <a:pt x="627311" y="111520"/>
                    <a:pt x="607320" y="91529"/>
                    <a:pt x="582662" y="91529"/>
                  </a:cubicBezTo>
                  <a:close/>
                  <a:moveTo>
                    <a:pt x="270123" y="603745"/>
                  </a:moveTo>
                  <a:cubicBezTo>
                    <a:pt x="178335" y="552876"/>
                    <a:pt x="114440" y="463010"/>
                    <a:pt x="96625" y="359420"/>
                  </a:cubicBezTo>
                  <a:lnTo>
                    <a:pt x="270123" y="359420"/>
                  </a:lnTo>
                  <a:lnTo>
                    <a:pt x="270123" y="603745"/>
                  </a:lnTo>
                  <a:close/>
                  <a:moveTo>
                    <a:pt x="270123" y="270123"/>
                  </a:moveTo>
                  <a:lnTo>
                    <a:pt x="91529" y="270123"/>
                  </a:lnTo>
                  <a:lnTo>
                    <a:pt x="91529" y="173176"/>
                  </a:lnTo>
                  <a:cubicBezTo>
                    <a:pt x="129534" y="159702"/>
                    <a:pt x="159702" y="129534"/>
                    <a:pt x="173176" y="91529"/>
                  </a:cubicBezTo>
                  <a:lnTo>
                    <a:pt x="270123" y="91529"/>
                  </a:lnTo>
                  <a:lnTo>
                    <a:pt x="270123" y="270123"/>
                  </a:lnTo>
                  <a:close/>
                  <a:moveTo>
                    <a:pt x="359420" y="603745"/>
                  </a:moveTo>
                  <a:lnTo>
                    <a:pt x="359420" y="359122"/>
                  </a:lnTo>
                  <a:lnTo>
                    <a:pt x="532918" y="359122"/>
                  </a:lnTo>
                  <a:cubicBezTo>
                    <a:pt x="515103" y="462713"/>
                    <a:pt x="451208" y="552876"/>
                    <a:pt x="359420" y="603745"/>
                  </a:cubicBezTo>
                  <a:close/>
                  <a:moveTo>
                    <a:pt x="538014" y="270123"/>
                  </a:moveTo>
                  <a:lnTo>
                    <a:pt x="359420" y="270123"/>
                  </a:lnTo>
                  <a:lnTo>
                    <a:pt x="359420" y="91529"/>
                  </a:lnTo>
                  <a:lnTo>
                    <a:pt x="456367" y="91529"/>
                  </a:lnTo>
                  <a:cubicBezTo>
                    <a:pt x="469841" y="129534"/>
                    <a:pt x="500009" y="159702"/>
                    <a:pt x="538014" y="173176"/>
                  </a:cubicBezTo>
                  <a:lnTo>
                    <a:pt x="538014" y="270123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en-US" sz="940" dirty="0">
                <a:sym typeface="+mn-ea"/>
              </a:endParaRPr>
            </a:p>
          </p:txBody>
        </p:sp>
      </p:grpSp>
      <p:sp>
        <p:nvSpPr>
          <p:cNvPr id="54" name="自由: 形状 32"/>
          <p:cNvSpPr/>
          <p:nvPr/>
        </p:nvSpPr>
        <p:spPr>
          <a:xfrm rot="16200000">
            <a:off x="131381" y="156865"/>
            <a:ext cx="744702" cy="1006623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自由: 形状 31"/>
          <p:cNvSpPr/>
          <p:nvPr/>
        </p:nvSpPr>
        <p:spPr>
          <a:xfrm rot="16200000">
            <a:off x="6749" y="281498"/>
            <a:ext cx="744702" cy="757359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705">
              <a:solidFill>
                <a:prstClr val="white"/>
              </a:solidFill>
            </a:endParaRPr>
          </a:p>
        </p:txBody>
      </p:sp>
      <p:sp>
        <p:nvSpPr>
          <p:cNvPr id="56" name="标题 1"/>
          <p:cNvSpPr>
            <a:spLocks noGrp="1"/>
          </p:cNvSpPr>
          <p:nvPr>
            <p:ph type="title"/>
          </p:nvPr>
        </p:nvSpPr>
        <p:spPr>
          <a:xfrm>
            <a:off x="1039130" y="278247"/>
            <a:ext cx="5739650" cy="628075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750" dirty="0">
                <a:solidFill>
                  <a:srgbClr val="0070C0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+mn-cs"/>
                <a:sym typeface="Arial" panose="020B0604020202020204" pitchFamily="34" charset="0"/>
              </a:rPr>
              <a:t>实现食品安全全程可追溯</a:t>
            </a:r>
            <a:endParaRPr lang="en-GB" altLang="zh-CN" sz="2750" dirty="0">
              <a:solidFill>
                <a:srgbClr val="0070C0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 idx="2"/>
            <p:custDataLst>
              <p:tags r:id="rId1"/>
            </p:custDataLst>
          </p:nvPr>
        </p:nvSpPr>
        <p:spPr>
          <a:xfrm>
            <a:off x="3839768" y="2874515"/>
            <a:ext cx="6858000" cy="1463675"/>
          </a:xfrm>
        </p:spPr>
        <p:txBody>
          <a:bodyPr anchor="ctr">
            <a:normAutofit/>
          </a:bodyPr>
          <a:lstStyle/>
          <a:p>
            <a:r>
              <a:rPr lang="zh-CN" altLang="en-US" sz="6000" dirty="0" smtClean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库存管理</a:t>
            </a:r>
            <a:endParaRPr lang="zh-CN" altLang="en-US" sz="6000" dirty="0" smtClean="0">
              <a:solidFill>
                <a:schemeClr val="accent1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2"/>
            </p:custDataLst>
          </p:nvPr>
        </p:nvSpPr>
        <p:spPr>
          <a:xfrm>
            <a:off x="3898045" y="1758723"/>
            <a:ext cx="3725837" cy="8272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00"/>
            <a:r>
              <a:rPr lang="zh-CN" altLang="en-US" sz="2400" b="1" spc="200" dirty="0" smtClean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rPr>
              <a:t>第</a:t>
            </a:r>
            <a:r>
              <a:rPr lang="zh-CN" altLang="en-US" sz="2400" b="1" spc="200" dirty="0" smtClean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rPr>
              <a:t>六部分</a:t>
            </a:r>
            <a:endParaRPr lang="zh-CN" altLang="en-US" sz="2400" b="1" spc="200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采购入库</a:t>
            </a:r>
            <a:r>
              <a:rPr lang="zh-CN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管理</a:t>
            </a:r>
            <a:endParaRPr lang="zh-CN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38935" y="783590"/>
            <a:ext cx="9205595" cy="554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采购订单签收即为采购</a:t>
            </a:r>
            <a:r>
              <a:rPr lang="zh-CN" altLang="en-US"/>
              <a:t>入库。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746885" y="1278255"/>
            <a:ext cx="5597525" cy="504888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销售出库</a:t>
            </a:r>
            <a:r>
              <a:rPr lang="zh-CN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管理</a:t>
            </a:r>
            <a:endParaRPr lang="zh-CN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38935" y="783590"/>
            <a:ext cx="9205595" cy="554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分拣后系统记录每个商品实际分拣的数量，对分拣后的商品数量系统自动生成销售</a:t>
            </a:r>
            <a:r>
              <a:rPr lang="zh-CN" altLang="en-US"/>
              <a:t>出库单。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57580" y="1499235"/>
            <a:ext cx="10803255" cy="463867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6000">
              <a:schemeClr val="tx2">
                <a:lumMod val="7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领料管理</a:t>
            </a:r>
            <a:r>
              <a:rPr lang="en-US" altLang="zh-CN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-</a:t>
            </a: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操作页面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789940" y="847090"/>
            <a:ext cx="10789920" cy="28327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1437640" y="797560"/>
            <a:ext cx="9517380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b="0"/>
              <a:t>系统支持手机端下单，可以由业务部门提交领料申请单，仓库管理员根据实际领用数出库。</a:t>
            </a:r>
            <a:endParaRPr lang="zh-CN" altLang="en-US" b="0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b="0"/>
              <a:t>系统支持让领料人确认收货操作，并支持领料人在线上电子签名。</a:t>
            </a:r>
            <a:endParaRPr lang="zh-CN" altLang="en-US" b="0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b="0"/>
              <a:t>系统支持电脑端操作和移动端操作。</a:t>
            </a:r>
            <a:endParaRPr lang="zh-CN" altLang="en-US" b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16635" y="1898015"/>
            <a:ext cx="2162559" cy="4680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661092" y="1898015"/>
            <a:ext cx="2162559" cy="468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67145" y="1898015"/>
            <a:ext cx="2162559" cy="468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133840" y="1898015"/>
            <a:ext cx="2162559" cy="4680000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6000">
              <a:schemeClr val="tx2">
                <a:lumMod val="7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调拨单管理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424180" y="1062990"/>
            <a:ext cx="10789920" cy="28327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93495" y="988695"/>
            <a:ext cx="97707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系统支持仓库之间商品移库操作，可以由调入仓库提交调拨单，调出仓库管理员根据实际出库数做调拨出库，调入仓库按实际入库数做调入确认。</a:t>
            </a:r>
            <a:endParaRPr lang="zh-CN" altLang="en-US"/>
          </a:p>
          <a:p>
            <a:r>
              <a:rPr lang="zh-CN" altLang="en-US"/>
              <a:t>系统支持电脑端和移动端操作。</a:t>
            </a:r>
            <a:endParaRPr lang="zh-CN" altLang="en-US"/>
          </a:p>
        </p:txBody>
      </p:sp>
      <p:pic>
        <p:nvPicPr>
          <p:cNvPr id="15" name="图片 14" descr="168224259127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2675" y="1966595"/>
            <a:ext cx="1996000" cy="4320000"/>
          </a:xfrm>
          <a:prstGeom prst="rect">
            <a:avLst/>
          </a:prstGeom>
        </p:spPr>
      </p:pic>
      <p:pic>
        <p:nvPicPr>
          <p:cNvPr id="17" name="图片 16" descr="168224264209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62306" y="1966595"/>
            <a:ext cx="1996000" cy="4320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21775" y="1966595"/>
            <a:ext cx="1996208" cy="4320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41936" y="1966595"/>
            <a:ext cx="1996208" cy="43200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6000">
              <a:schemeClr val="tx2">
                <a:lumMod val="7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10" name="标题 1"/>
          <p:cNvSpPr txBox="1"/>
          <p:nvPr>
            <p:custDataLst>
              <p:tags r:id="rId5"/>
            </p:custDataLst>
          </p:nvPr>
        </p:nvSpPr>
        <p:spPr>
          <a:xfrm>
            <a:off x="1016776" y="185642"/>
            <a:ext cx="6145099" cy="695196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盘点管理</a:t>
            </a:r>
            <a:endParaRPr lang="zh-CN" altLang="en-US" sz="2800" b="1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1" name="自由: 形状 32"/>
          <p:cNvSpPr/>
          <p:nvPr>
            <p:custDataLst>
              <p:tags r:id="rId6"/>
            </p:custDataLst>
          </p:nvPr>
        </p:nvSpPr>
        <p:spPr>
          <a:xfrm rot="16200000">
            <a:off x="142599" y="5391"/>
            <a:ext cx="744518" cy="1006375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自由: 形状 31"/>
          <p:cNvSpPr/>
          <p:nvPr>
            <p:custDataLst>
              <p:tags r:id="rId7"/>
            </p:custDataLst>
          </p:nvPr>
        </p:nvSpPr>
        <p:spPr>
          <a:xfrm rot="16200000">
            <a:off x="-3555" y="129993"/>
            <a:ext cx="744518" cy="757172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424180" y="1062990"/>
            <a:ext cx="10789920" cy="28327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93495" y="988695"/>
            <a:ext cx="97707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系统支持盘点单管理，各项目负责各自仓库盘点，将盘点单数据交财务确认。</a:t>
            </a:r>
            <a:endParaRPr lang="zh-CN" altLang="en-US"/>
          </a:p>
          <a:p>
            <a:r>
              <a:rPr lang="zh-CN" altLang="en-US"/>
              <a:t>系统支持电脑端和移动端操作。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7005" y="1985010"/>
            <a:ext cx="1996208" cy="432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3270" y="1985010"/>
            <a:ext cx="1996208" cy="432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09535" y="1985010"/>
            <a:ext cx="1996208" cy="4320000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 idx="2"/>
            <p:custDataLst>
              <p:tags r:id="rId1"/>
            </p:custDataLst>
          </p:nvPr>
        </p:nvSpPr>
        <p:spPr>
          <a:xfrm>
            <a:off x="3839768" y="2874515"/>
            <a:ext cx="6858000" cy="1463675"/>
          </a:xfrm>
        </p:spPr>
        <p:txBody>
          <a:bodyPr anchor="ctr">
            <a:normAutofit/>
          </a:bodyPr>
          <a:lstStyle/>
          <a:p>
            <a:r>
              <a:rPr lang="zh-CN" altLang="en-US" sz="6000" spc="150" dirty="0" smtClean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上游供应链平台</a:t>
            </a:r>
            <a:endParaRPr lang="zh-CN" altLang="en-US" sz="6000" spc="150" dirty="0">
              <a:solidFill>
                <a:schemeClr val="accent1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2"/>
            </p:custDataLst>
          </p:nvPr>
        </p:nvSpPr>
        <p:spPr>
          <a:xfrm>
            <a:off x="3898045" y="1758723"/>
            <a:ext cx="3725837" cy="8272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00"/>
            <a:r>
              <a:rPr lang="zh-CN" altLang="en-US" sz="2400" b="1" spc="200" dirty="0" smtClean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rPr>
              <a:t>第</a:t>
            </a:r>
            <a:r>
              <a:rPr lang="zh-CN" altLang="en-US" sz="2400" b="1" spc="200" dirty="0" smtClean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rPr>
              <a:t>七部分</a:t>
            </a:r>
            <a:endParaRPr lang="zh-CN" altLang="en-US" sz="2400" b="1" spc="200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61" name="自由: 形状 32"/>
          <p:cNvSpPr/>
          <p:nvPr>
            <p:custDataLst>
              <p:tags r:id="rId5"/>
            </p:custDataLst>
          </p:nvPr>
        </p:nvSpPr>
        <p:spPr>
          <a:xfrm rot="16200000">
            <a:off x="131381" y="1290"/>
            <a:ext cx="744702" cy="1006623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自由: 形状 31"/>
          <p:cNvSpPr/>
          <p:nvPr>
            <p:custDataLst>
              <p:tags r:id="rId6"/>
            </p:custDataLst>
          </p:nvPr>
        </p:nvSpPr>
        <p:spPr>
          <a:xfrm rot="16200000">
            <a:off x="6749" y="125923"/>
            <a:ext cx="744702" cy="757359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705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110" y="231775"/>
            <a:ext cx="8892966" cy="64516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+mn-ea"/>
                <a:sym typeface="+mn-ea"/>
              </a:rPr>
              <a:t>买卖双方</a:t>
            </a:r>
            <a: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+mn-ea"/>
                <a:sym typeface="+mn-ea"/>
              </a:rPr>
              <a:t>业务联动，提供完善的业务管理系统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  <a:cs typeface="+mn-ea"/>
              <a:sym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257" y="1321427"/>
            <a:ext cx="89916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61" name="自由: 形状 32"/>
          <p:cNvSpPr/>
          <p:nvPr>
            <p:custDataLst>
              <p:tags r:id="rId5"/>
            </p:custDataLst>
          </p:nvPr>
        </p:nvSpPr>
        <p:spPr>
          <a:xfrm rot="16200000">
            <a:off x="131381" y="1290"/>
            <a:ext cx="744702" cy="1006623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自由: 形状 31"/>
          <p:cNvSpPr/>
          <p:nvPr>
            <p:custDataLst>
              <p:tags r:id="rId6"/>
            </p:custDataLst>
          </p:nvPr>
        </p:nvSpPr>
        <p:spPr>
          <a:xfrm rot="16200000">
            <a:off x="6749" y="125923"/>
            <a:ext cx="744702" cy="757359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705">
              <a:solidFill>
                <a:prstClr val="whit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041" y="876953"/>
            <a:ext cx="5275455" cy="5172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61" name="自由: 形状 32"/>
          <p:cNvSpPr/>
          <p:nvPr>
            <p:custDataLst>
              <p:tags r:id="rId5"/>
            </p:custDataLst>
          </p:nvPr>
        </p:nvSpPr>
        <p:spPr>
          <a:xfrm rot="16200000">
            <a:off x="131381" y="1290"/>
            <a:ext cx="744702" cy="1006623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rgbClr val="5F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415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自由: 形状 31"/>
          <p:cNvSpPr/>
          <p:nvPr>
            <p:custDataLst>
              <p:tags r:id="rId6"/>
            </p:custDataLst>
          </p:nvPr>
        </p:nvSpPr>
        <p:spPr>
          <a:xfrm rot="16200000">
            <a:off x="6749" y="125923"/>
            <a:ext cx="744702" cy="757359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rgbClr val="009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705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110" y="231775"/>
            <a:ext cx="7566118" cy="64516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食品安全相关证照电子化方式远程上传</a:t>
            </a:r>
            <a:endParaRPr lang="zh-CN" altLang="en-US" sz="28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044" y="1252842"/>
            <a:ext cx="6139254" cy="410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THANKS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15020_1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CHIP_GROUPID" val="5faa41e40f63d42c4847739d"/>
  <p:tag name="KSO_WM_CHIP_XID" val="5faa41e40f63d42c4847739e"/>
  <p:tag name="KSO_WM_UNIT_DEC_AREA_ID" val="0b847ab448dd416eab65bf9d2e5fa27a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5d9a1865a2c4a05b9ede80102b9d307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/击/此/处/添/加/副/标/题/内/容"/>
  <p:tag name="KSO_WM_UNIT_NOCLEAR" val="0"/>
  <p:tag name="KSO_WM_UNIT_VALUE" val="64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15020_1*b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DEFAULT_FONT" val="18;24;2"/>
  <p:tag name="KSO_WM_UNIT_BLOCK" val="0"/>
  <p:tag name="KSO_WM_UNIT_DEC_AREA_ID" val="820b359ba1854bd3a15824d026f41afc"/>
  <p:tag name="KSO_WM_CHIP_GROUPID" val="5eccc115ec5f7d17b1744893"/>
  <p:tag name="KSO_WM_CHIP_XID" val="5eccc10bec5f7d17b1744890"/>
  <p:tag name="KSO_WM_CHIP_FILLAREA_FILL_RULE" val="{&quot;fill_align&quot;:&quot;cm&quot;,&quot;fill_mode&quot;:&quot;adaptive&quot;,&quot;sacle_strategy&quot;:&quot;smart&quot;}"/>
  <p:tag name="KSO_WM_ASSEMBLE_CHIP_INDEX" val="b8151b03d5a74b25b89a13aaa8004e45"/>
  <p:tag name="KSO_WM_UNIT_TEXT_FILL_FORE_SCHEMECOLOR_INDEX_BRIGHTNESS" val="0.35"/>
  <p:tag name="KSO_WM_UNIT_TEXT_FILL_FORE_SCHEMECOLOR_INDEX" val="13"/>
  <p:tag name="KSO_WM_UNIT_TEXT_FILL_TYPE" val="1"/>
  <p:tag name="KSO_WM_TEMPLATE_ASSEMBLE_XID" val="5fab3f17b46e6ebd99076d0a"/>
  <p:tag name="KSO_WM_TEMPLATE_ASSEMBLE_GROUPID" val="5faa41e40f63d42c4847739d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追逐梦想 勇往直前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1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DEFAULT_FONT" val="60;80;4"/>
  <p:tag name="KSO_WM_UNIT_BLOCK" val="0"/>
  <p:tag name="KSO_WM_UNIT_DEC_AREA_ID" val="448321a4422a4ff9a56594f4cc870c89"/>
  <p:tag name="KSO_WM_CHIP_GROUPID" val="5eccc115ec5f7d17b1744893"/>
  <p:tag name="KSO_WM_CHIP_XID" val="5eccc10bec5f7d17b1744890"/>
  <p:tag name="KSO_WM_CHIP_FILLAREA_FILL_RULE" val="{&quot;fill_align&quot;:&quot;cm&quot;,&quot;fill_mode&quot;:&quot;adaptive&quot;,&quot;sacle_strategy&quot;:&quot;smart&quot;}"/>
  <p:tag name="KSO_WM_ASSEMBLE_CHIP_INDEX" val="b8151b03d5a74b25b89a13aaa8004e45"/>
  <p:tag name="KSO_WM_UNIT_TEXT_FILL_FORE_SCHEMECOLOR_INDEX_BRIGHTNESS" val="0.15"/>
  <p:tag name="KSO_WM_UNIT_TEXT_FILL_FORE_SCHEMECOLOR_INDEX" val="13"/>
  <p:tag name="KSO_WM_UNIT_TEXT_FILL_TYPE" val="1"/>
  <p:tag name="KSO_WM_TEMPLATE_ASSEMBLE_XID" val="5fab3f17b46e6ebd99076d0a"/>
  <p:tag name="KSO_WM_TEMPLATE_ASSEMBLE_GROUPID" val="5faa41e40f63d42c4847739d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2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9f"/>
  <p:tag name="KSO_WM_UNIT_DEC_AREA_ID" val="8f35c3469d004840b6ce6cbe661daf73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d70faa1b13584720b82f22a7599fe4fd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0611e43eb80b41e184a8443503efa4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0b1d4579fb1485c8a044e9b21c1211c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0a7c88671fbe423597183ea936273e7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96b54f6f50f4e0189ba8aed226434cd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15020_1*b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此处添加副标题内容"/>
  <p:tag name="KSO_WM_UNIT_DEFAULT_FONT" val="14;18;2"/>
  <p:tag name="KSO_WM_UNIT_BLOCK" val="0"/>
  <p:tag name="KSO_WM_UNIT_DEC_AREA_ID" val="37cb1827c6254ff3a8ce0a003e3a0086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35"/>
  <p:tag name="KSO_WM_UNIT_TEXT_FILL_FORE_SCHEMECOLOR_INDEX" val="13"/>
  <p:tag name="KSO_WM_UNIT_TEXT_FILL_TYPE" val="1"/>
  <p:tag name="KSO_WM_TEMPLATE_ASSEMBLE_XID" val="5fab3f17b46e6ebd99076cd4"/>
  <p:tag name="KSO_WM_TEMPLATE_ASSEMBLE_GROUPID" val="5faa41e40f63d42c4847739d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1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d1cee2a3ff9a41d08653e8cec1142ffc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15"/>
  <p:tag name="KSO_WM_UNIT_TEXT_FILL_FORE_SCHEMECOLOR_INDEX" val="13"/>
  <p:tag name="KSO_WM_UNIT_TEXT_FILL_TYPE" val="1"/>
  <p:tag name="KSO_WM_TEMPLATE_ASSEMBLE_XID" val="5fab3f17b46e6ebd99076cd4"/>
  <p:tag name="KSO_WM_TEMPLATE_ASSEMBLE_GROUPID" val="5faa41e40f63d42c4847739d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2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9f"/>
  <p:tag name="KSO_WM_UNIT_DEC_AREA_ID" val="d0f831481c364412bd9df5e87e23d1f2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86a0e3ac51cf46ed957b949866745a5d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d4df5d64ece24983a5431869add205c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14c8357b1ff4479b3fa18ed865430fb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15020_1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CHIP_GROUPID" val="5faa41e40f63d42c4847739d"/>
  <p:tag name="KSO_WM_CHIP_XID" val="5faa41e40f63d42c4847739e"/>
  <p:tag name="KSO_WM_UNIT_DEC_AREA_ID" val="0b847ab448dd416eab65bf9d2e5fa27a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5d9a1865a2c4a05b9ede80102b9d307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1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THANKS"/>
  <p:tag name="KSO_WM_UNIT_DEFAULT_FONT" val="24;80;4"/>
  <p:tag name="KSO_WM_UNIT_BLOCK" val="0"/>
  <p:tag name="KSO_WM_UNIT_DEC_AREA_ID" val="82b7c928a14848fb99d4b9a7b154c5c2"/>
  <p:tag name="KSO_WM_CHIP_GROUPID" val="5ebdf5a90ac41c4a0a525507"/>
  <p:tag name="KSO_WM_CHIP_XID" val="5ebdf5a90ac41c4a0a525508"/>
  <p:tag name="KSO_WM_CHIP_FILLAREA_FILL_RULE" val="{&quot;fill_align&quot;:&quot;cm&quot;,&quot;fill_mode&quot;:&quot;adaptive&quot;,&quot;sacle_strategy&quot;:&quot;smart&quot;}"/>
  <p:tag name="KSO_WM_ASSEMBLE_CHIP_INDEX" val="ec5be99acbce4758b3eaf20c51969ed6"/>
  <p:tag name="KSO_WM_UNIT_TEXT_FILL_FORE_SCHEMECOLOR_INDEX_BRIGHTNESS" val="0.15"/>
  <p:tag name="KSO_WM_UNIT_TEXT_FILL_FORE_SCHEMECOLOR_INDEX" val="13"/>
  <p:tag name="KSO_WM_UNIT_TEXT_FILL_TYPE" val="1"/>
  <p:tag name="KSO_WM_TEMPLATE_ASSEMBLE_XID" val="5fab3f17b46e6ebd99076d12"/>
  <p:tag name="KSO_WM_TEMPLATE_ASSEMBLE_GROUPID" val="5faa41e40f63d42c4847739d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</p:tagLst>
</file>

<file path=ppt/tags/tag89.xml><?xml version="1.0" encoding="utf-8"?>
<p:tagLst xmlns:p="http://schemas.openxmlformats.org/presentationml/2006/main">
  <p:tag name="KSO_WM_SLIDE_BACKGROUND_TYPE" val="general"/>
</p:tagLst>
</file>

<file path=ppt/tags/tag90.xml><?xml version="1.0" encoding="utf-8"?>
<p:tagLst xmlns:p="http://schemas.openxmlformats.org/presentationml/2006/main">
  <p:tag name="KSO_WM_SLIDE_BACKGROUND_TYPE" val="general"/>
</p:tagLst>
</file>

<file path=ppt/tags/tag91.xml><?xml version="1.0" encoding="utf-8"?>
<p:tagLst xmlns:p="http://schemas.openxmlformats.org/presentationml/2006/main">
  <p:tag name="KSO_WM_SLIDE_BACKGROUND_TYPE" val="general"/>
</p:tagLst>
</file>

<file path=ppt/tags/tag92.xml><?xml version="1.0" encoding="utf-8"?>
<p:tagLst xmlns:p="http://schemas.openxmlformats.org/presentationml/2006/main">
  <p:tag name="KSO_WM_SLIDE_BACKGROUND_TYPE" val="genera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497d139e3a2749d29f540bf9d723e47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40a33859c04feb8950504561c367f2"/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3b629913616641edb96b8fcda9b6431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6d44519715c4017840b114bc21a18a8"/>
  <p:tag name="KSO_WM_SLIDE_BACKGROUND_TYPE" val="frame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e6882bca53b54aa1b1a52c7d46e2333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6fc64c9bbdf401fa3cad0a483bbfda6"/>
  <p:tag name="KSO_WM_SLIDE_BACKGROUND_TYPE" val="frame"/>
</p:tagLst>
</file>

<file path=ppt/tags/tag96.xml><?xml version="1.0" encoding="utf-8"?>
<p:tagLst xmlns:p="http://schemas.openxmlformats.org/presentationml/2006/main">
  <p:tag name="KSO_WM_SLIDE_BACKGROUND_TYPE" val="frame"/>
</p:tagLst>
</file>

<file path=ppt/tags/tag97.xml><?xml version="1.0" encoding="utf-8"?>
<p:tagLst xmlns:p="http://schemas.openxmlformats.org/presentationml/2006/main">
  <p:tag name="KSO_WM_SLIDE_BACKGROUND_TYPE" val="frame"/>
</p:tagLst>
</file>

<file path=ppt/tags/tag98.xml><?xml version="1.0" encoding="utf-8"?>
<p:tagLst xmlns:p="http://schemas.openxmlformats.org/presentationml/2006/main">
  <p:tag name="KSO_WM_SLIDE_BACKGROUND_TYPE" val="frame"/>
</p:tagLst>
</file>

<file path=ppt/tags/tag99.xml><?xml version="1.0" encoding="utf-8"?>
<p:tagLst xmlns:p="http://schemas.openxmlformats.org/presentationml/2006/main">
  <p:tag name="KSO_WM_SLIDE_BACKGROUND_TYPE" val="frame"/>
</p:tagLst>
</file>

<file path=ppt/tags/tag100.xml><?xml version="1.0" encoding="utf-8"?>
<p:tagLst xmlns:p="http://schemas.openxmlformats.org/presentationml/2006/main">
  <p:tag name="KSO_WM_SLIDE_BACKGROUND_TYPE" val="frame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b21c7aaadc904b5ea7d962ccd040bf6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f65cace338784585a316f3122a69fd03"/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6c0ca9b402f04d3a9c23a2783edb36a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4cfe4e0bb0643c59f24aa8f4dc9b834"/>
  <p:tag name="KSO_WM_SLIDE_BACKGROUND_TYPE" val="leftRight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2369b4771be847ec8cfd2042bed32af8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9e039bc1700447b8f5a7fe50ac2e5d3"/>
  <p:tag name="KSO_WM_SLIDE_BACKGROUND_TYPE" val="leftRight"/>
</p:tagLst>
</file>

<file path=ppt/tags/tag104.xml><?xml version="1.0" encoding="utf-8"?>
<p:tagLst xmlns:p="http://schemas.openxmlformats.org/presentationml/2006/main">
  <p:tag name="KSO_WM_SLIDE_BACKGROUND_TYPE" val="leftRight"/>
</p:tagLst>
</file>

<file path=ppt/tags/tag105.xml><?xml version="1.0" encoding="utf-8"?>
<p:tagLst xmlns:p="http://schemas.openxmlformats.org/presentationml/2006/main">
  <p:tag name="KSO_WM_SLIDE_BACKGROUND_TYPE" val="leftRight"/>
</p:tagLst>
</file>

<file path=ppt/tags/tag106.xml><?xml version="1.0" encoding="utf-8"?>
<p:tagLst xmlns:p="http://schemas.openxmlformats.org/presentationml/2006/main">
  <p:tag name="KSO_WM_SLIDE_BACKGROUND_TYPE" val="leftRight"/>
</p:tagLst>
</file>

<file path=ppt/tags/tag107.xml><?xml version="1.0" encoding="utf-8"?>
<p:tagLst xmlns:p="http://schemas.openxmlformats.org/presentationml/2006/main">
  <p:tag name="KSO_WM_SLIDE_BACKGROUND_TYPE" val="leftRight"/>
</p:tagLst>
</file>

<file path=ppt/tags/tag108.xml><?xml version="1.0" encoding="utf-8"?>
<p:tagLst xmlns:p="http://schemas.openxmlformats.org/presentationml/2006/main">
  <p:tag name="KSO_WM_SLIDE_BACKGROUND_TYPE" val="leftRight"/>
</p:tagLst>
</file>

<file path=ppt/tags/tag109.xml><?xml version="1.0" encoding="utf-8"?>
<p:tagLst xmlns:p="http://schemas.openxmlformats.org/presentationml/2006/main">
  <p:tag name="KSO_WM_SLIDE_BACKGROUND_TYPE" val="leftRight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9a582c96a1884900ab25bcd4ad2fcfe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eeca23323284b12b09dcc900ab580c6"/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7fb6e06dadf5409ba5e4ef72dd72d1e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9a1bc94b5ec46378e07ab8be366c542"/>
  <p:tag name="KSO_WM_SLIDE_BACKGROUND_TYPE" val="topBottom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fc842350a91d488bab8cbd2bef1b45e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961de6266554bdca998cf3056a08218"/>
  <p:tag name="KSO_WM_SLIDE_BACKGROUND_TYPE" val="topBottom"/>
</p:tagLst>
</file>

<file path=ppt/tags/tag113.xml><?xml version="1.0" encoding="utf-8"?>
<p:tagLst xmlns:p="http://schemas.openxmlformats.org/presentationml/2006/main">
  <p:tag name="KSO_WM_SLIDE_BACKGROUND_TYPE" val="topBottom"/>
</p:tagLst>
</file>

<file path=ppt/tags/tag114.xml><?xml version="1.0" encoding="utf-8"?>
<p:tagLst xmlns:p="http://schemas.openxmlformats.org/presentationml/2006/main">
  <p:tag name="KSO_WM_SLIDE_BACKGROUND_TYPE" val="topBottom"/>
</p:tagLst>
</file>

<file path=ppt/tags/tag115.xml><?xml version="1.0" encoding="utf-8"?>
<p:tagLst xmlns:p="http://schemas.openxmlformats.org/presentationml/2006/main">
  <p:tag name="KSO_WM_SLIDE_BACKGROUND_TYPE" val="topBottom"/>
</p:tagLst>
</file>

<file path=ppt/tags/tag116.xml><?xml version="1.0" encoding="utf-8"?>
<p:tagLst xmlns:p="http://schemas.openxmlformats.org/presentationml/2006/main">
  <p:tag name="KSO_WM_SLIDE_BACKGROUND_TYPE" val="topBottom"/>
</p:tagLst>
</file>

<file path=ppt/tags/tag117.xml><?xml version="1.0" encoding="utf-8"?>
<p:tagLst xmlns:p="http://schemas.openxmlformats.org/presentationml/2006/main">
  <p:tag name="KSO_WM_SLIDE_BACKGROUND_TYPE" val="topBottom"/>
</p:tagLst>
</file>

<file path=ppt/tags/tag118.xml><?xml version="1.0" encoding="utf-8"?>
<p:tagLst xmlns:p="http://schemas.openxmlformats.org/presentationml/2006/main">
  <p:tag name="KSO_WM_SLIDE_BACKGROUND_TYPE" val="topBottom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ddad1f542fba4a0a9a8435fb33fa28f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f403da270cde40ae8e249066dec5c49e"/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7f62c1a4f08a4b7788e5c87737e763a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826f06ccb944bf4ae60b214f7a01f12"/>
  <p:tag name="KSO_WM_SLIDE_BACKGROUND_TYPE" val="bottomTop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3df12600d79c49888ac14c797f4de3d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43d4dc785e84282824f3a63469f8ddf"/>
  <p:tag name="KSO_WM_SLIDE_BACKGROUND_TYPE" val="bottomTop"/>
</p:tagLst>
</file>

<file path=ppt/tags/tag122.xml><?xml version="1.0" encoding="utf-8"?>
<p:tagLst xmlns:p="http://schemas.openxmlformats.org/presentationml/2006/main">
  <p:tag name="KSO_WM_SLIDE_BACKGROUND_TYPE" val="bottomTop"/>
</p:tagLst>
</file>

<file path=ppt/tags/tag123.xml><?xml version="1.0" encoding="utf-8"?>
<p:tagLst xmlns:p="http://schemas.openxmlformats.org/presentationml/2006/main">
  <p:tag name="KSO_WM_SLIDE_BACKGROUND_TYPE" val="bottomTop"/>
</p:tagLst>
</file>

<file path=ppt/tags/tag124.xml><?xml version="1.0" encoding="utf-8"?>
<p:tagLst xmlns:p="http://schemas.openxmlformats.org/presentationml/2006/main">
  <p:tag name="KSO_WM_SLIDE_BACKGROUND_TYPE" val="bottomTop"/>
</p:tagLst>
</file>

<file path=ppt/tags/tag125.xml><?xml version="1.0" encoding="utf-8"?>
<p:tagLst xmlns:p="http://schemas.openxmlformats.org/presentationml/2006/main">
  <p:tag name="KSO_WM_SLIDE_BACKGROUND_TYPE" val="bottomTop"/>
</p:tagLst>
</file>

<file path=ppt/tags/tag126.xml><?xml version="1.0" encoding="utf-8"?>
<p:tagLst xmlns:p="http://schemas.openxmlformats.org/presentationml/2006/main">
  <p:tag name="KSO_WM_SLIDE_BACKGROUND_TYPE" val="bottomTop"/>
</p:tagLst>
</file>

<file path=ppt/tags/tag127.xml><?xml version="1.0" encoding="utf-8"?>
<p:tagLst xmlns:p="http://schemas.openxmlformats.org/presentationml/2006/main">
  <p:tag name="KSO_WM_SLIDE_BACKGROUND_TYPE" val="bottomTop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76384e2edc6148358540ce908fcd996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40abd7b09e544f3abb9c3ab02871f54"/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d14dc1f413d44f80b9fc624b70d0f3e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ff935274d044ea98850e50d0ded08f5"/>
  <p:tag name="KSO_WM_SLIDE_BACKGROUND_TYPE" val="navigation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3bde42022f25451fa4b3d7271064777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bf1a33db0684fdc87c3dd58a5e75e65"/>
  <p:tag name="KSO_WM_SLIDE_BACKGROUND_TYPE" val="navigation"/>
</p:tagLst>
</file>

<file path=ppt/tags/tag131.xml><?xml version="1.0" encoding="utf-8"?>
<p:tagLst xmlns:p="http://schemas.openxmlformats.org/presentationml/2006/main">
  <p:tag name="KSO_WM_SLIDE_BACKGROUND_TYPE" val="navigation"/>
</p:tagLst>
</file>

<file path=ppt/tags/tag132.xml><?xml version="1.0" encoding="utf-8"?>
<p:tagLst xmlns:p="http://schemas.openxmlformats.org/presentationml/2006/main">
  <p:tag name="KSO_WM_SLIDE_BACKGROUND_TYPE" val="navigation"/>
</p:tagLst>
</file>

<file path=ppt/tags/tag133.xml><?xml version="1.0" encoding="utf-8"?>
<p:tagLst xmlns:p="http://schemas.openxmlformats.org/presentationml/2006/main">
  <p:tag name="KSO_WM_SLIDE_BACKGROUND_TYPE" val="navigation"/>
</p:tagLst>
</file>

<file path=ppt/tags/tag134.xml><?xml version="1.0" encoding="utf-8"?>
<p:tagLst xmlns:p="http://schemas.openxmlformats.org/presentationml/2006/main">
  <p:tag name="KSO_WM_SLIDE_BACKGROUND_TYPE" val="navigation"/>
</p:tagLst>
</file>

<file path=ppt/tags/tag135.xml><?xml version="1.0" encoding="utf-8"?>
<p:tagLst xmlns:p="http://schemas.openxmlformats.org/presentationml/2006/main">
  <p:tag name="KSO_WM_SLIDE_BACKGROUND_TYPE" val="navigation"/>
</p:tagLst>
</file>

<file path=ppt/tags/tag136.xml><?xml version="1.0" encoding="utf-8"?>
<p:tagLst xmlns:p="http://schemas.openxmlformats.org/presentationml/2006/main">
  <p:tag name="KSO_WM_SLIDE_BACKGROUND_TYPE" val="navigation"/>
</p:tagLst>
</file>

<file path=ppt/tags/tag137.xml><?xml version="1.0" encoding="utf-8"?>
<p:tagLst xmlns:p="http://schemas.openxmlformats.org/presentationml/2006/main">
  <p:tag name="KSO_WM_SLIDE_BACKGROUND_TYPE" val="navigation"/>
</p:tagLst>
</file>

<file path=ppt/tags/tag138.xml><?xml version="1.0" encoding="utf-8"?>
<p:tagLst xmlns:p="http://schemas.openxmlformats.org/presentationml/2006/main">
  <p:tag name="KSO_WM_SLIDE_BACKGROUND_TYPE" val="navigation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45f3b07fad5743668d394feecce4fdd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be6f88858854bf1be9a427fa9bdb155"/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fab68ff08214ef9b56641b736fd38f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07dfb7485444f78a2f4234af2ee19d0"/>
  <p:tag name="KSO_WM_SLIDE_BACKGROUND_TYPE" val="belt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4934d4df72e499f8f3694908fefb82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1ce7ff5a6d456582c269bd7694e602"/>
  <p:tag name="KSO_WM_SLIDE_BACKGROUND_TYPE" val="belt"/>
</p:tagLst>
</file>

<file path=ppt/tags/tag142.xml><?xml version="1.0" encoding="utf-8"?>
<p:tagLst xmlns:p="http://schemas.openxmlformats.org/presentationml/2006/main">
  <p:tag name="KSO_WM_SLIDE_BACKGROUND_TYPE" val="belt"/>
</p:tagLst>
</file>

<file path=ppt/tags/tag143.xml><?xml version="1.0" encoding="utf-8"?>
<p:tagLst xmlns:p="http://schemas.openxmlformats.org/presentationml/2006/main">
  <p:tag name="KSO_WM_SLIDE_BACKGROUND_TYPE" val="belt"/>
</p:tagLst>
</file>

<file path=ppt/tags/tag144.xml><?xml version="1.0" encoding="utf-8"?>
<p:tagLst xmlns:p="http://schemas.openxmlformats.org/presentationml/2006/main">
  <p:tag name="KSO_WM_SLIDE_BACKGROUND_TYPE" val="belt"/>
</p:tagLst>
</file>

<file path=ppt/tags/tag145.xml><?xml version="1.0" encoding="utf-8"?>
<p:tagLst xmlns:p="http://schemas.openxmlformats.org/presentationml/2006/main">
  <p:tag name="KSO_WM_SLIDE_BACKGROUND_TYPE" val="belt"/>
</p:tagLst>
</file>

<file path=ppt/tags/tag146.xml><?xml version="1.0" encoding="utf-8"?>
<p:tagLst xmlns:p="http://schemas.openxmlformats.org/presentationml/2006/main">
  <p:tag name="KSO_WM_SLIDE_BACKGROUND_TYPE" val="belt"/>
</p:tagLst>
</file>

<file path=ppt/tags/tag147.xml><?xml version="1.0" encoding="utf-8"?>
<p:tagLst xmlns:p="http://schemas.openxmlformats.org/presentationml/2006/main">
  <p:tag name="KSO_WM_TEMPLATE_CATEGORY" val="custom"/>
  <p:tag name="KSO_WM_TEMPLATE_INDEX" val="20215020"/>
</p:tagLst>
</file>

<file path=ppt/tags/tag148.xml><?xml version="1.0" encoding="utf-8"?>
<p:tagLst xmlns:p="http://schemas.openxmlformats.org/presentationml/2006/main">
  <p:tag name="KSO_WM_TEMPLATE_CATEGORY" val="custom"/>
  <p:tag name="KSO_WM_TEMPLATE_INDEX" val="20215020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15020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PRESET_TEXT" val="追逐梦想 勇往直前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1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DEFAULT_FONT" val="60;80;4"/>
  <p:tag name="KSO_WM_UNIT_BLOCK" val="0"/>
  <p:tag name="KSO_WM_UNIT_DEC_AREA_ID" val="448321a4422a4ff9a56594f4cc870c89"/>
  <p:tag name="KSO_WM_CHIP_GROUPID" val="5eccc115ec5f7d17b1744893"/>
  <p:tag name="KSO_WM_CHIP_XID" val="5eccc10bec5f7d17b1744890"/>
  <p:tag name="KSO_WM_CHIP_FILLAREA_FILL_RULE" val="{&quot;fill_align&quot;:&quot;cm&quot;,&quot;fill_mode&quot;:&quot;adaptive&quot;,&quot;sacle_strategy&quot;:&quot;smart&quot;}"/>
  <p:tag name="KSO_WM_ASSEMBLE_CHIP_INDEX" val="b8151b03d5a74b25b89a13aaa8004e45"/>
  <p:tag name="KSO_WM_UNIT_TEXT_FILL_FORE_SCHEMECOLOR_INDEX_BRIGHTNESS" val="0.15"/>
  <p:tag name="KSO_WM_UNIT_TEXT_FILL_FORE_SCHEMECOLOR_INDEX" val="13"/>
  <p:tag name="KSO_WM_UNIT_TEXT_FILL_TYPE" val="1"/>
</p:tagLst>
</file>

<file path=ppt/tags/tag151.xml><?xml version="1.0" encoding="utf-8"?>
<p:tagLst xmlns:p="http://schemas.openxmlformats.org/presentationml/2006/main">
  <p:tag name="KSO_WM_CHIP_INFOS" val="{&quot;layout_type&quot;:&quot;formiddle3&quot;,&quot;slide_type&quot;:[&quot;title&quot;],&quot;aspect_ratio&quot;:&quot;16:9&quot;}"/>
  <p:tag name="KSO_WM_CHIP_XID" val="5ebe041a0ac41c4a0a52557e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SLIDE_ID" val="custom20215020_1"/>
  <p:tag name="KSO_WM_TEMPLATE_SUBCATEGORY" val="21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SLIDE_SIZE" val="700*380"/>
  <p:tag name="KSO_WM_SLIDE_POSITION" val="130*79"/>
  <p:tag name="KSO_WM_TAG_VERSION" val="1.0"/>
  <p:tag name="KSO_WM_BEAUTIFY_FLAG" val="#wm#"/>
  <p:tag name="KSO_WM_TEMPLATE_CATEGORY" val="custom"/>
  <p:tag name="KSO_WM_TEMPLATE_INDEX" val="20215020"/>
  <p:tag name="KSO_WM_SLIDE_LAYOUT" val="a_b_f"/>
  <p:tag name="KSO_WM_SLIDE_LAYOUT_CNT" val="1_1_1"/>
  <p:tag name="KSO_WM_CHIP_GROUPID" val="5ebf6661ddc3daf3fef3f760"/>
  <p:tag name="KSO_WM_SLIDE_LAYOUT_INFO" val="{&quot;id&quot;:&quot;2020-11-11T09:32:55&quot;,&quot;maxSize&quot;:{&quot;size1&quot;:33.623340747974538},&quot;minSize&quot;:{&quot;size1&quot;:26.523340747974537},&quot;normalSize&quot;:{&quot;size1&quot;:33.623340747974538},&quot;subLayout&quot;:[{&quot;id&quot;:&quot;2020-11-11T09:32:55&quot;,&quot;margin&quot;:{&quot;bottom&quot;:0.16466294229030609,&quot;left&quot;:5.3140788078308105,&quot;right&quot;:5.3068466186523438,&quot;top&quot;:2.8221666812896729},&quot;type&quot;:0},{&quot;id&quot;:&quot;2020-11-11T09:32:55&quot;,&quot;maxSize&quot;:{&quot;size1&quot;:32.249701545248755},&quot;minSize&quot;:{&quot;size1&quot;:19.849701545248752},&quot;normalSize&quot;:{&quot;size1&quot;:19.849701545248752},&quot;subLayout&quot;:[{&quot;id&quot;:&quot;2020-11-11T09:32:55&quot;,&quot;margin&quot;:{&quot;bottom&quot;:0.11683502048254013,&quot;left&quot;:5.3140788078308105,&quot;right&quot;:5.3068466186523438,&quot;top&quot;:0.071698114275932312},&quot;type&quot;:0},{&quot;id&quot;:&quot;2020-11-11T09:32:55&quot;,&quot;margin&quot;:{&quot;bottom&quot;:2.8221719264984131,&quot;left&quot;:5.3140788078308105,&quot;right&quot;:5.3068466186523438,&quot;top&quot;:0.11952608078718185},&quot;type&quot;:0}],&quot;type&quot;:0}],&quot;type&quot;:0}"/>
  <p:tag name="KSO_WM_SLIDE_BK_DARK_LIGHT" val="2"/>
  <p:tag name="KSO_WM_SLIDE_BACKGROUND_TYPE" val="general"/>
  <p:tag name="KSO_WM_SLIDE_SUPPORT_FEATURE_TYPE" val="0"/>
  <p:tag name="KSO_WM_TEMPLATE_MASTER_THUMB_INDEX" val="13"/>
  <p:tag name="KSO_WM_TEMPLATE_ASSEMBLE_XID" val="5fab3f17b46e6ebd99076d0a"/>
  <p:tag name="KSO_WM_TEMPLATE_ASSEMBLE_GROUPID" val="5faa41e40f63d42c4847739d"/>
  <p:tag name="KSO_WM_TEMPLATE_THUMBS_INDEX" val="1、7、13、14、15、47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15020_7*b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此处添加副标题内容"/>
  <p:tag name="KSO_WM_UNIT_DEFAULT_FONT" val="14;18;2"/>
  <p:tag name="KSO_WM_UNIT_BLOCK" val="0"/>
  <p:tag name="KSO_WM_UNIT_DEC_AREA_ID" val="37cb1827c6254ff3a8ce0a003e3a0086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35"/>
  <p:tag name="KSO_WM_UNIT_TEXT_FILL_FORE_SCHEMECOLOR_INDEX" val="13"/>
  <p:tag name="KSO_WM_UNIT_TEXT_FILL_TYPE" val="1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7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d1cee2a3ff9a41d08653e8cec1142ffc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15"/>
  <p:tag name="KSO_WM_UNIT_TEXT_FILL_FORE_SCHEMECOLOR_INDEX" val="13"/>
  <p:tag name="KSO_WM_UNIT_TEXT_FILL_TYPE" val="1"/>
</p:tagLst>
</file>

<file path=ppt/tags/tag154.xml><?xml version="1.0" encoding="utf-8"?>
<p:tagLst xmlns:p="http://schemas.openxmlformats.org/presentationml/2006/main">
  <p:tag name="KSO_WM_BEAUTIFY_FLAG" val="#wm#"/>
  <p:tag name="KSO_WM_TEMPLATE_CATEGORY" val="custom"/>
  <p:tag name="KSO_WM_TEMPLATE_INDEX" val="20215020"/>
  <p:tag name="KSO_WM_CHIP_INFOS" val="{&quot;layout_type&quot;:&quot;forright2&quot;,&quot;slide_type&quot;:[&quot;sectionTitle&quot;],&quot;aspect_ratio&quot;:&quot;16:9&quot;}"/>
  <p:tag name="KSO_WM_CHIP_XID" val="5ebe041a0ac41c4a0a525598"/>
  <p:tag name="KSO_WM_CHIP_FILLPROP" val="[[{&quot;fill_id&quot;:&quot;c8df1a3465854d8b966b02b3af772576&quot;,&quot;fill_align&quot;:&quot;cm&quot;,&quot;text_align&quot;:&quot;lm&quot;,&quot;text_direction&quot;:&quot;horizontal&quot;,&quot;chip_types&quot;:[&quot;text&quot;,&quot;header&quot;]}]]"/>
  <p:tag name="KSO_WM_SLIDE_ID" val="custom20215020_7"/>
  <p:tag name="KSO_WM_TEMPLATE_SUBCATEGORY" val="21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SLIDE_SIZE" val="540*400"/>
  <p:tag name="KSO_WM_SLIDE_POSITION" val="380*69"/>
  <p:tag name="KSO_WM_TAG_VERSION" val="1.0"/>
  <p:tag name="KSO_WM_SLIDE_LAYOUT" val="a_b_e"/>
  <p:tag name="KSO_WM_SLIDE_LAYOUT_CNT" val="1_1_1"/>
  <p:tag name="KSO_WM_CHIP_GROUPID" val="5ebf6661ddc3daf3fef3f760"/>
  <p:tag name="KSO_WM_SLIDE_LAYOUT_INFO" val="{&quot;id&quot;:&quot;2020-11-11T09:32:16&quot;,&quot;maxSize&quot;:{&quot;size1&quot;:45.179420414677374},&quot;minSize&quot;:{&quot;size1&quot;:35.879420414677377},&quot;normalSize&quot;:{&quot;size1&quot;:42.479420414677371},&quot;subLayout&quot;:[{&quot;id&quot;:&quot;2020-11-11T09:32:16&quot;,&quot;margin&quot;:{&quot;bottom&quot;:0.1855989396572113,&quot;left&quot;:12.558988571166992,&quot;right&quot;:2.2576775550842285,&quot;top&quot;:5.5572309494018555},&quot;type&quot;:0},{&quot;id&quot;:&quot;2020-11-11T09:32:16&quot;,&quot;maxSize&quot;:{&quot;size1&quot;:38.103212970233017},&quot;minSize&quot;:{&quot;size1&quot;:12.203212970233022},&quot;normalSize&quot;:{&quot;size1&quot;:25.10321297023302},&quot;subLayout&quot;:[{&quot;id&quot;:&quot;2020-11-11T09:32:16&quot;,&quot;margin&quot;:{&quot;bottom&quot;:0.28213408589363098,&quot;left&quot;:12.558988571166992,&quot;right&quot;:2.2576775550842285,&quot;top&quot;:0.17599824070930481},&quot;type&quot;:0},{&quot;id&quot;:&quot;2020-11-11T09:32:16&quot;,&quot;margin&quot;:{&quot;bottom&quot;:4.8904857635498047,&quot;left&quot;:12.558988571166992,&quot;right&quot;:2.2576775550842285,&quot;top&quot;:0.26996314525604248},&quot;type&quot;:0}],&quot;type&quot;:0}],&quot;type&quot;:0}"/>
  <p:tag name="KSO_WM_SLIDE_BK_DARK_LIGHT" val="2"/>
  <p:tag name="KSO_WM_SLIDE_BACKGROUND_TYPE" val="general"/>
  <p:tag name="KSO_WM_SLIDE_SUPPORT_FEATURE_TYPE" val="0"/>
  <p:tag name="KSO_WM_TEMPLATE_ASSEMBLE_XID" val="5fab3f17b46e6ebd99076cd4"/>
  <p:tag name="KSO_WM_TEMPLATE_ASSEMBLE_GROUPID" val="5faa41e40f63d42c4847739d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  <p:tag name="TABLE_ENDDRAG_ORIGIN_RECT" val="312*107"/>
  <p:tag name="TABLE_ENDDRAG_RECT" val="341*52*312*107"/>
  <p:tag name="TABLE_AUTOADJUST_FLAG" val="1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7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d1cee2a3ff9a41d08653e8cec1142ffc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15"/>
  <p:tag name="KSO_WM_UNIT_TEXT_FILL_FORE_SCHEMECOLOR_INDEX" val="13"/>
  <p:tag name="KSO_WM_UNIT_TEXT_FILL_TYPE" val="1"/>
</p:tagLst>
</file>

<file path=ppt/tags/tag183.xml><?xml version="1.0" encoding="utf-8"?>
<p:tagLst xmlns:p="http://schemas.openxmlformats.org/presentationml/2006/main">
  <p:tag name="KSO_WM_UNIT_NOCLEAR" val="0"/>
  <p:tag name="KSO_WM_UNIT_VALUE" val="8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15020_7*e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PART ONE"/>
  <p:tag name="KSO_WM_UNIT_DEFAULT_FONT" val="14;16;2"/>
  <p:tag name="KSO_WM_UNIT_BLOCK" val="0"/>
  <p:tag name="KSO_WM_UNIT_SM_LIMIT_TYPE" val="0"/>
  <p:tag name="KSO_WM_UNIT_DEC_AREA_ID" val="05ac03369a034508bc7d5b73fc169ef7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84.xml><?xml version="1.0" encoding="utf-8"?>
<p:tagLst xmlns:p="http://schemas.openxmlformats.org/presentationml/2006/main">
  <p:tag name="KSO_WM_BEAUTIFY_FLAG" val="#wm#"/>
  <p:tag name="KSO_WM_TEMPLATE_CATEGORY" val="custom"/>
  <p:tag name="KSO_WM_TEMPLATE_INDEX" val="20215020"/>
  <p:tag name="KSO_WM_CHIP_INFOS" val="{&quot;layout_type&quot;:&quot;forright2&quot;,&quot;slide_type&quot;:[&quot;sectionTitle&quot;],&quot;aspect_ratio&quot;:&quot;16:9&quot;}"/>
  <p:tag name="KSO_WM_CHIP_XID" val="5ebe041a0ac41c4a0a525598"/>
  <p:tag name="KSO_WM_CHIP_FILLPROP" val="[[{&quot;fill_id&quot;:&quot;c8df1a3465854d8b966b02b3af772576&quot;,&quot;fill_align&quot;:&quot;cm&quot;,&quot;text_align&quot;:&quot;lm&quot;,&quot;text_direction&quot;:&quot;horizontal&quot;,&quot;chip_types&quot;:[&quot;text&quot;,&quot;header&quot;]}]]"/>
  <p:tag name="KSO_WM_SLIDE_ID" val="custom20215020_7"/>
  <p:tag name="KSO_WM_TEMPLATE_SUBCATEGORY" val="21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SLIDE_SIZE" val="540*400"/>
  <p:tag name="KSO_WM_SLIDE_POSITION" val="380*69"/>
  <p:tag name="KSO_WM_TAG_VERSION" val="1.0"/>
  <p:tag name="KSO_WM_SLIDE_LAYOUT" val="a_b_e"/>
  <p:tag name="KSO_WM_SLIDE_LAYOUT_CNT" val="1_1_1"/>
  <p:tag name="KSO_WM_CHIP_GROUPID" val="5ebf6661ddc3daf3fef3f760"/>
  <p:tag name="KSO_WM_SLIDE_LAYOUT_INFO" val="{&quot;id&quot;:&quot;2020-11-11T09:32:16&quot;,&quot;maxSize&quot;:{&quot;size1&quot;:45.179420414677374},&quot;minSize&quot;:{&quot;size1&quot;:35.879420414677377},&quot;normalSize&quot;:{&quot;size1&quot;:42.479420414677371},&quot;subLayout&quot;:[{&quot;id&quot;:&quot;2020-11-11T09:32:16&quot;,&quot;margin&quot;:{&quot;bottom&quot;:0.1855989396572113,&quot;left&quot;:12.558988571166992,&quot;right&quot;:2.2576775550842285,&quot;top&quot;:5.5572309494018555},&quot;type&quot;:0},{&quot;id&quot;:&quot;2020-11-11T09:32:16&quot;,&quot;maxSize&quot;:{&quot;size1&quot;:38.103212970233017},&quot;minSize&quot;:{&quot;size1&quot;:12.203212970233022},&quot;normalSize&quot;:{&quot;size1&quot;:25.10321297023302},&quot;subLayout&quot;:[{&quot;id&quot;:&quot;2020-11-11T09:32:16&quot;,&quot;margin&quot;:{&quot;bottom&quot;:0.28213408589363098,&quot;left&quot;:12.558988571166992,&quot;right&quot;:2.2576775550842285,&quot;top&quot;:0.17599824070930481},&quot;type&quot;:0},{&quot;id&quot;:&quot;2020-11-11T09:32:16&quot;,&quot;margin&quot;:{&quot;bottom&quot;:4.8904857635498047,&quot;left&quot;:12.558988571166992,&quot;right&quot;:2.2576775550842285,&quot;top&quot;:0.26996314525604248},&quot;type&quot;:0}],&quot;type&quot;:0}],&quot;type&quot;:0}"/>
  <p:tag name="KSO_WM_SLIDE_BK_DARK_LIGHT" val="2"/>
  <p:tag name="KSO_WM_SLIDE_BACKGROUND_TYPE" val="general"/>
  <p:tag name="KSO_WM_SLIDE_SUPPORT_FEATURE_TYPE" val="0"/>
  <p:tag name="KSO_WM_TEMPLATE_ASSEMBLE_XID" val="5fab3f17b46e6ebd99076cd4"/>
  <p:tag name="KSO_WM_TEMPLATE_ASSEMBLE_GROUPID" val="5faa41e40f63d42c4847739d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BEAUTIFY_FLAG" val="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7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d1cee2a3ff9a41d08653e8cec1142ffc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15"/>
  <p:tag name="KSO_WM_UNIT_TEXT_FILL_FORE_SCHEMECOLOR_INDEX" val="13"/>
  <p:tag name="KSO_WM_UNIT_TEXT_FILL_TYPE" val="1"/>
</p:tagLst>
</file>

<file path=ppt/tags/tag313.xml><?xml version="1.0" encoding="utf-8"?>
<p:tagLst xmlns:p="http://schemas.openxmlformats.org/presentationml/2006/main">
  <p:tag name="KSO_WM_UNIT_NOCLEAR" val="0"/>
  <p:tag name="KSO_WM_UNIT_VALUE" val="8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15020_7*e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PART ONE"/>
  <p:tag name="KSO_WM_UNIT_DEFAULT_FONT" val="14;16;2"/>
  <p:tag name="KSO_WM_UNIT_BLOCK" val="0"/>
  <p:tag name="KSO_WM_UNIT_SM_LIMIT_TYPE" val="0"/>
  <p:tag name="KSO_WM_UNIT_DEC_AREA_ID" val="05ac03369a034508bc7d5b73fc169ef7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314.xml><?xml version="1.0" encoding="utf-8"?>
<p:tagLst xmlns:p="http://schemas.openxmlformats.org/presentationml/2006/main">
  <p:tag name="KSO_WM_BEAUTIFY_FLAG" val="#wm#"/>
  <p:tag name="KSO_WM_TEMPLATE_CATEGORY" val="custom"/>
  <p:tag name="KSO_WM_TEMPLATE_INDEX" val="20215020"/>
  <p:tag name="KSO_WM_CHIP_INFOS" val="{&quot;layout_type&quot;:&quot;forright2&quot;,&quot;slide_type&quot;:[&quot;sectionTitle&quot;],&quot;aspect_ratio&quot;:&quot;16:9&quot;}"/>
  <p:tag name="KSO_WM_CHIP_XID" val="5ebe041a0ac41c4a0a525598"/>
  <p:tag name="KSO_WM_CHIP_FILLPROP" val="[[{&quot;fill_id&quot;:&quot;c8df1a3465854d8b966b02b3af772576&quot;,&quot;fill_align&quot;:&quot;cm&quot;,&quot;text_align&quot;:&quot;lm&quot;,&quot;text_direction&quot;:&quot;horizontal&quot;,&quot;chip_types&quot;:[&quot;text&quot;,&quot;header&quot;]}]]"/>
  <p:tag name="KSO_WM_SLIDE_ID" val="custom20215020_7"/>
  <p:tag name="KSO_WM_TEMPLATE_SUBCATEGORY" val="21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SLIDE_SIZE" val="540*400"/>
  <p:tag name="KSO_WM_SLIDE_POSITION" val="380*69"/>
  <p:tag name="KSO_WM_TAG_VERSION" val="1.0"/>
  <p:tag name="KSO_WM_SLIDE_LAYOUT" val="a_b_e"/>
  <p:tag name="KSO_WM_SLIDE_LAYOUT_CNT" val="1_1_1"/>
  <p:tag name="KSO_WM_CHIP_GROUPID" val="5ebf6661ddc3daf3fef3f760"/>
  <p:tag name="KSO_WM_SLIDE_LAYOUT_INFO" val="{&quot;id&quot;:&quot;2020-11-11T09:32:16&quot;,&quot;maxSize&quot;:{&quot;size1&quot;:45.179420414677374},&quot;minSize&quot;:{&quot;size1&quot;:35.879420414677377},&quot;normalSize&quot;:{&quot;size1&quot;:42.479420414677371},&quot;subLayout&quot;:[{&quot;id&quot;:&quot;2020-11-11T09:32:16&quot;,&quot;margin&quot;:{&quot;bottom&quot;:0.1855989396572113,&quot;left&quot;:12.558988571166992,&quot;right&quot;:2.2576775550842285,&quot;top&quot;:5.5572309494018555},&quot;type&quot;:0},{&quot;id&quot;:&quot;2020-11-11T09:32:16&quot;,&quot;maxSize&quot;:{&quot;size1&quot;:38.103212970233017},&quot;minSize&quot;:{&quot;size1&quot;:12.203212970233022},&quot;normalSize&quot;:{&quot;size1&quot;:25.10321297023302},&quot;subLayout&quot;:[{&quot;id&quot;:&quot;2020-11-11T09:32:16&quot;,&quot;margin&quot;:{&quot;bottom&quot;:0.28213408589363098,&quot;left&quot;:12.558988571166992,&quot;right&quot;:2.2576775550842285,&quot;top&quot;:0.17599824070930481},&quot;type&quot;:0},{&quot;id&quot;:&quot;2020-11-11T09:32:16&quot;,&quot;margin&quot;:{&quot;bottom&quot;:4.8904857635498047,&quot;left&quot;:12.558988571166992,&quot;right&quot;:2.2576775550842285,&quot;top&quot;:0.26996314525604248},&quot;type&quot;:0}],&quot;type&quot;:0}],&quot;type&quot;:0}"/>
  <p:tag name="KSO_WM_SLIDE_BK_DARK_LIGHT" val="2"/>
  <p:tag name="KSO_WM_SLIDE_BACKGROUND_TYPE" val="general"/>
  <p:tag name="KSO_WM_SLIDE_SUPPORT_FEATURE_TYPE" val="0"/>
  <p:tag name="KSO_WM_TEMPLATE_ASSEMBLE_XID" val="5fab3f17b46e6ebd99076cd4"/>
  <p:tag name="KSO_WM_TEMPLATE_ASSEMBLE_GROUPID" val="5faa41e40f63d42c4847739d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317.xml><?xml version="1.0" encoding="utf-8"?>
<p:tagLst xmlns:p="http://schemas.openxmlformats.org/presentationml/2006/main">
  <p:tag name="KSO_WM_UNIT_PLACING_PICTURE_USER_VIEWPORT" val="{&quot;height&quot;:7557,&quot;width&quot;:3485}"/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7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d1cee2a3ff9a41d08653e8cec1142ffc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15"/>
  <p:tag name="KSO_WM_UNIT_TEXT_FILL_FORE_SCHEMECOLOR_INDEX" val="13"/>
  <p:tag name="KSO_WM_UNIT_TEXT_FILL_TYPE" val="1"/>
</p:tagLst>
</file>

<file path=ppt/tags/tag369.xml><?xml version="1.0" encoding="utf-8"?>
<p:tagLst xmlns:p="http://schemas.openxmlformats.org/presentationml/2006/main">
  <p:tag name="KSO_WM_UNIT_NOCLEAR" val="0"/>
  <p:tag name="KSO_WM_UNIT_VALUE" val="8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15020_7*e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PART ONE"/>
  <p:tag name="KSO_WM_UNIT_DEFAULT_FONT" val="14;16;2"/>
  <p:tag name="KSO_WM_UNIT_BLOCK" val="0"/>
  <p:tag name="KSO_WM_UNIT_SM_LIMIT_TYPE" val="0"/>
  <p:tag name="KSO_WM_UNIT_DEC_AREA_ID" val="05ac03369a034508bc7d5b73fc169ef7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370.xml><?xml version="1.0" encoding="utf-8"?>
<p:tagLst xmlns:p="http://schemas.openxmlformats.org/presentationml/2006/main">
  <p:tag name="KSO_WM_BEAUTIFY_FLAG" val="#wm#"/>
  <p:tag name="KSO_WM_TEMPLATE_CATEGORY" val="custom"/>
  <p:tag name="KSO_WM_TEMPLATE_INDEX" val="20215020"/>
  <p:tag name="KSO_WM_CHIP_INFOS" val="{&quot;layout_type&quot;:&quot;forright2&quot;,&quot;slide_type&quot;:[&quot;sectionTitle&quot;],&quot;aspect_ratio&quot;:&quot;16:9&quot;}"/>
  <p:tag name="KSO_WM_CHIP_XID" val="5ebe041a0ac41c4a0a525598"/>
  <p:tag name="KSO_WM_CHIP_FILLPROP" val="[[{&quot;fill_id&quot;:&quot;c8df1a3465854d8b966b02b3af772576&quot;,&quot;fill_align&quot;:&quot;cm&quot;,&quot;text_align&quot;:&quot;lm&quot;,&quot;text_direction&quot;:&quot;horizontal&quot;,&quot;chip_types&quot;:[&quot;text&quot;,&quot;header&quot;]}]]"/>
  <p:tag name="KSO_WM_SLIDE_ID" val="custom20215020_7"/>
  <p:tag name="KSO_WM_TEMPLATE_SUBCATEGORY" val="21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SLIDE_SIZE" val="540*400"/>
  <p:tag name="KSO_WM_SLIDE_POSITION" val="380*69"/>
  <p:tag name="KSO_WM_TAG_VERSION" val="1.0"/>
  <p:tag name="KSO_WM_SLIDE_LAYOUT" val="a_b_e"/>
  <p:tag name="KSO_WM_SLIDE_LAYOUT_CNT" val="1_1_1"/>
  <p:tag name="KSO_WM_CHIP_GROUPID" val="5ebf6661ddc3daf3fef3f760"/>
  <p:tag name="KSO_WM_SLIDE_LAYOUT_INFO" val="{&quot;id&quot;:&quot;2020-11-11T09:32:16&quot;,&quot;maxSize&quot;:{&quot;size1&quot;:45.179420414677374},&quot;minSize&quot;:{&quot;size1&quot;:35.879420414677377},&quot;normalSize&quot;:{&quot;size1&quot;:42.479420414677371},&quot;subLayout&quot;:[{&quot;id&quot;:&quot;2020-11-11T09:32:16&quot;,&quot;margin&quot;:{&quot;bottom&quot;:0.1855989396572113,&quot;left&quot;:12.558988571166992,&quot;right&quot;:2.2576775550842285,&quot;top&quot;:5.5572309494018555},&quot;type&quot;:0},{&quot;id&quot;:&quot;2020-11-11T09:32:16&quot;,&quot;maxSize&quot;:{&quot;size1&quot;:38.103212970233017},&quot;minSize&quot;:{&quot;size1&quot;:12.203212970233022},&quot;normalSize&quot;:{&quot;size1&quot;:25.10321297023302},&quot;subLayout&quot;:[{&quot;id&quot;:&quot;2020-11-11T09:32:16&quot;,&quot;margin&quot;:{&quot;bottom&quot;:0.28213408589363098,&quot;left&quot;:12.558988571166992,&quot;right&quot;:2.2576775550842285,&quot;top&quot;:0.17599824070930481},&quot;type&quot;:0},{&quot;id&quot;:&quot;2020-11-11T09:32:16&quot;,&quot;margin&quot;:{&quot;bottom&quot;:4.8904857635498047,&quot;left&quot;:12.558988571166992,&quot;right&quot;:2.2576775550842285,&quot;top&quot;:0.26996314525604248},&quot;type&quot;:0}],&quot;type&quot;:0}],&quot;type&quot;:0}"/>
  <p:tag name="KSO_WM_SLIDE_BK_DARK_LIGHT" val="2"/>
  <p:tag name="KSO_WM_SLIDE_BACKGROUND_TYPE" val="general"/>
  <p:tag name="KSO_WM_SLIDE_SUPPORT_FEATURE_TYPE" val="0"/>
  <p:tag name="KSO_WM_TEMPLATE_ASSEMBLE_XID" val="5fab3f17b46e6ebd99076cd4"/>
  <p:tag name="KSO_WM_TEMPLATE_ASSEMBLE_GROUPID" val="5faa41e40f63d42c4847739d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BEAUTIFY_FLAG" val="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BEAUTIFY_FLAG" val="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"/>
</p:tagLst>
</file>

<file path=ppt/tags/tag390.xml><?xml version="1.0" encoding="utf-8"?>
<p:tagLst xmlns:p="http://schemas.openxmlformats.org/presentationml/2006/main">
  <p:tag name="KSO_WM_BEAUTIFY_FLAG" val=""/>
</p:tagLst>
</file>

<file path=ppt/tags/tag391.xml><?xml version="1.0" encoding="utf-8"?>
<p:tagLst xmlns:p="http://schemas.openxmlformats.org/presentationml/2006/main">
  <p:tag name="KSO_WM_BEAUTIFY_FLAG" val=""/>
</p:tagLst>
</file>

<file path=ppt/tags/tag392.xml><?xml version="1.0" encoding="utf-8"?>
<p:tagLst xmlns:p="http://schemas.openxmlformats.org/presentationml/2006/main">
  <p:tag name="KSO_WM_BEAUTIFY_FLAG" val=""/>
</p:tagLst>
</file>

<file path=ppt/tags/tag393.xml><?xml version="1.0" encoding="utf-8"?>
<p:tagLst xmlns:p="http://schemas.openxmlformats.org/presentationml/2006/main">
  <p:tag name="KSO_WM_BEAUTIFY_FLAG" val=""/>
</p:tagLst>
</file>

<file path=ppt/tags/tag394.xml><?xml version="1.0" encoding="utf-8"?>
<p:tagLst xmlns:p="http://schemas.openxmlformats.org/presentationml/2006/main">
  <p:tag name="KSO_WM_BEAUTIFY_FLAG" val=""/>
</p:tagLst>
</file>

<file path=ppt/tags/tag395.xml><?xml version="1.0" encoding="utf-8"?>
<p:tagLst xmlns:p="http://schemas.openxmlformats.org/presentationml/2006/main">
  <p:tag name="KSO_WM_BEAUTIFY_FLAG" val=""/>
</p:tagLst>
</file>

<file path=ppt/tags/tag396.xml><?xml version="1.0" encoding="utf-8"?>
<p:tagLst xmlns:p="http://schemas.openxmlformats.org/presentationml/2006/main">
  <p:tag name="KSO_WM_BEAUTIFY_FLAG" val=""/>
</p:tagLst>
</file>

<file path=ppt/tags/tag397.xml><?xml version="1.0" encoding="utf-8"?>
<p:tagLst xmlns:p="http://schemas.openxmlformats.org/presentationml/2006/main">
  <p:tag name="KSO_WM_BEAUTIFY_FLAG" val=""/>
</p:tagLst>
</file>

<file path=ppt/tags/tag398.xml><?xml version="1.0" encoding="utf-8"?>
<p:tagLst xmlns:p="http://schemas.openxmlformats.org/presentationml/2006/main">
  <p:tag name="KSO_WM_BEAUTIFY_FLAG" val=""/>
</p:tagLst>
</file>

<file path=ppt/tags/tag399.xml><?xml version="1.0" encoding="utf-8"?>
<p:tagLst xmlns:p="http://schemas.openxmlformats.org/presentationml/2006/main">
  <p:tag name="KSO_WM_BEAUTIFY_FLAG" val=""/>
</p:tagLst>
</file>

<file path=ppt/tags/tag400.xml><?xml version="1.0" encoding="utf-8"?>
<p:tagLst xmlns:p="http://schemas.openxmlformats.org/presentationml/2006/main">
  <p:tag name="KSO_WM_BEAUTIFY_FLAG" val=""/>
</p:tagLst>
</file>

<file path=ppt/tags/tag401.xml><?xml version="1.0" encoding="utf-8"?>
<p:tagLst xmlns:p="http://schemas.openxmlformats.org/presentationml/2006/main">
  <p:tag name="KSO_WM_BEAUTIFY_FLAG" val=""/>
</p:tagLst>
</file>

<file path=ppt/tags/tag402.xml><?xml version="1.0" encoding="utf-8"?>
<p:tagLst xmlns:p="http://schemas.openxmlformats.org/presentationml/2006/main">
  <p:tag name="KSO_WM_BEAUTIFY_FLAG" val=""/>
</p:tagLst>
</file>

<file path=ppt/tags/tag403.xml><?xml version="1.0" encoding="utf-8"?>
<p:tagLst xmlns:p="http://schemas.openxmlformats.org/presentationml/2006/main">
  <p:tag name="KSO_WM_BEAUTIFY_FLAG" val=""/>
</p:tagLst>
</file>

<file path=ppt/tags/tag404.xml><?xml version="1.0" encoding="utf-8"?>
<p:tagLst xmlns:p="http://schemas.openxmlformats.org/presentationml/2006/main">
  <p:tag name="KSO_WM_BEAUTIFY_FLAG" val=""/>
</p:tagLst>
</file>

<file path=ppt/tags/tag405.xml><?xml version="1.0" encoding="utf-8"?>
<p:tagLst xmlns:p="http://schemas.openxmlformats.org/presentationml/2006/main">
  <p:tag name="KSO_WM_BEAUTIFY_FLAG" val=""/>
</p:tagLst>
</file>

<file path=ppt/tags/tag406.xml><?xml version="1.0" encoding="utf-8"?>
<p:tagLst xmlns:p="http://schemas.openxmlformats.org/presentationml/2006/main">
  <p:tag name="KSO_WM_BEAUTIFY_FLAG" val=""/>
</p:tagLst>
</file>

<file path=ppt/tags/tag407.xml><?xml version="1.0" encoding="utf-8"?>
<p:tagLst xmlns:p="http://schemas.openxmlformats.org/presentationml/2006/main">
  <p:tag name="KSO_WM_BEAUTIFY_FLAG" val=""/>
</p:tagLst>
</file>

<file path=ppt/tags/tag408.xml><?xml version="1.0" encoding="utf-8"?>
<p:tagLst xmlns:p="http://schemas.openxmlformats.org/presentationml/2006/main">
  <p:tag name="KSO_WM_BEAUTIFY_FLAG" val=""/>
</p:tagLst>
</file>

<file path=ppt/tags/tag409.xml><?xml version="1.0" encoding="utf-8"?>
<p:tagLst xmlns:p="http://schemas.openxmlformats.org/presentationml/2006/main">
  <p:tag name="KSO_WM_BEAUTIFY_FLAG" val=""/>
</p:tagLst>
</file>

<file path=ppt/tags/tag410.xml><?xml version="1.0" encoding="utf-8"?>
<p:tagLst xmlns:p="http://schemas.openxmlformats.org/presentationml/2006/main">
  <p:tag name="KSO_WM_BEAUTIFY_FLAG" val=""/>
</p:tagLst>
</file>

<file path=ppt/tags/tag411.xml><?xml version="1.0" encoding="utf-8"?>
<p:tagLst xmlns:p="http://schemas.openxmlformats.org/presentationml/2006/main">
  <p:tag name="KSO_WM_BEAUTIFY_FLAG" val=""/>
</p:tagLst>
</file>

<file path=ppt/tags/tag412.xml><?xml version="1.0" encoding="utf-8"?>
<p:tagLst xmlns:p="http://schemas.openxmlformats.org/presentationml/2006/main">
  <p:tag name="KSO_WM_BEAUTIFY_FLAG" val=""/>
</p:tagLst>
</file>

<file path=ppt/tags/tag41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414.xml><?xml version="1.0" encoding="utf-8"?>
<p:tagLst xmlns:p="http://schemas.openxmlformats.org/presentationml/2006/main">
  <p:tag name="KSO_WM_BEAUTIFY_FLAG" val=""/>
</p:tagLst>
</file>

<file path=ppt/tags/tag415.xml><?xml version="1.0" encoding="utf-8"?>
<p:tagLst xmlns:p="http://schemas.openxmlformats.org/presentationml/2006/main">
  <p:tag name="KSO_WM_BEAUTIFY_FLAG" val=""/>
</p:tagLst>
</file>

<file path=ppt/tags/tag416.xml><?xml version="1.0" encoding="utf-8"?>
<p:tagLst xmlns:p="http://schemas.openxmlformats.org/presentationml/2006/main">
  <p:tag name="KSO_WM_BEAUTIFY_FLAG" val=""/>
</p:tagLst>
</file>

<file path=ppt/tags/tag417.xml><?xml version="1.0" encoding="utf-8"?>
<p:tagLst xmlns:p="http://schemas.openxmlformats.org/presentationml/2006/main">
  <p:tag name="KSO_WM_BEAUTIFY_FLAG" val=""/>
</p:tagLst>
</file>

<file path=ppt/tags/tag418.xml><?xml version="1.0" encoding="utf-8"?>
<p:tagLst xmlns:p="http://schemas.openxmlformats.org/presentationml/2006/main">
  <p:tag name="KSO_WM_BEAUTIFY_FLAG" val=""/>
</p:tagLst>
</file>

<file path=ppt/tags/tag419.xml><?xml version="1.0" encoding="utf-8"?>
<p:tagLst xmlns:p="http://schemas.openxmlformats.org/presentationml/2006/main">
  <p:tag name="KSO_WM_BEAUTIFY_FLAG" val=""/>
</p:tagLst>
</file>

<file path=ppt/tags/tag420.xml><?xml version="1.0" encoding="utf-8"?>
<p:tagLst xmlns:p="http://schemas.openxmlformats.org/presentationml/2006/main">
  <p:tag name="KSO_WM_BEAUTIFY_FLAG" val=""/>
</p:tagLst>
</file>

<file path=ppt/tags/tag421.xml><?xml version="1.0" encoding="utf-8"?>
<p:tagLst xmlns:p="http://schemas.openxmlformats.org/presentationml/2006/main">
  <p:tag name="KSO_WM_BEAUTIFY_FLAG" val=""/>
</p:tagLst>
</file>

<file path=ppt/tags/tag422.xml><?xml version="1.0" encoding="utf-8"?>
<p:tagLst xmlns:p="http://schemas.openxmlformats.org/presentationml/2006/main">
  <p:tag name="KSO_WM_BEAUTIFY_FLAG" val=""/>
</p:tagLst>
</file>

<file path=ppt/tags/tag423.xml><?xml version="1.0" encoding="utf-8"?>
<p:tagLst xmlns:p="http://schemas.openxmlformats.org/presentationml/2006/main">
  <p:tag name="KSO_WM_BEAUTIFY_FLAG" val="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426.xml><?xml version="1.0" encoding="utf-8"?>
<p:tagLst xmlns:p="http://schemas.openxmlformats.org/presentationml/2006/main">
  <p:tag name="KSO_WM_BEAUTIFY_FLAG" val=""/>
</p:tagLst>
</file>

<file path=ppt/tags/tag427.xml><?xml version="1.0" encoding="utf-8"?>
<p:tagLst xmlns:p="http://schemas.openxmlformats.org/presentationml/2006/main">
  <p:tag name="KSO_WM_BEAUTIFY_FLAG" val=""/>
</p:tagLst>
</file>

<file path=ppt/tags/tag428.xml><?xml version="1.0" encoding="utf-8"?>
<p:tagLst xmlns:p="http://schemas.openxmlformats.org/presentationml/2006/main">
  <p:tag name="KSO_WM_BEAUTIFY_FLAG" val=""/>
</p:tagLst>
</file>

<file path=ppt/tags/tag429.xml><?xml version="1.0" encoding="utf-8"?>
<p:tagLst xmlns:p="http://schemas.openxmlformats.org/presentationml/2006/main">
  <p:tag name="KSO_WM_BEAUTIFY_FLAG" val=""/>
</p:tagLst>
</file>

<file path=ppt/tags/tag430.xml><?xml version="1.0" encoding="utf-8"?>
<p:tagLst xmlns:p="http://schemas.openxmlformats.org/presentationml/2006/main">
  <p:tag name="KSO_WM_BEAUTIFY_FLAG" val=""/>
</p:tagLst>
</file>

<file path=ppt/tags/tag43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434.xml><?xml version="1.0" encoding="utf-8"?>
<p:tagLst xmlns:p="http://schemas.openxmlformats.org/presentationml/2006/main">
  <p:tag name="KSO_WM_BEAUTIFY_FLAG" val=""/>
</p:tagLst>
</file>

<file path=ppt/tags/tag435.xml><?xml version="1.0" encoding="utf-8"?>
<p:tagLst xmlns:p="http://schemas.openxmlformats.org/presentationml/2006/main">
  <p:tag name="KSO_WM_BEAUTIFY_FLAG" val=""/>
</p:tagLst>
</file>

<file path=ppt/tags/tag436.xml><?xml version="1.0" encoding="utf-8"?>
<p:tagLst xmlns:p="http://schemas.openxmlformats.org/presentationml/2006/main">
  <p:tag name="KSO_WM_BEAUTIFY_FLAG" val=""/>
</p:tagLst>
</file>

<file path=ppt/tags/tag437.xml><?xml version="1.0" encoding="utf-8"?>
<p:tagLst xmlns:p="http://schemas.openxmlformats.org/presentationml/2006/main">
  <p:tag name="KSO_WM_BEAUTIFY_FLAG" val=""/>
</p:tagLst>
</file>

<file path=ppt/tags/tag438.xml><?xml version="1.0" encoding="utf-8"?>
<p:tagLst xmlns:p="http://schemas.openxmlformats.org/presentationml/2006/main">
  <p:tag name="KSO_WM_BEAUTIFY_FLAG" val=""/>
</p:tagLst>
</file>

<file path=ppt/tags/tag43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440.xml><?xml version="1.0" encoding="utf-8"?>
<p:tagLst xmlns:p="http://schemas.openxmlformats.org/presentationml/2006/main">
  <p:tag name="KSO_WM_BEAUTIFY_FLAG" val=""/>
</p:tagLst>
</file>

<file path=ppt/tags/tag441.xml><?xml version="1.0" encoding="utf-8"?>
<p:tagLst xmlns:p="http://schemas.openxmlformats.org/presentationml/2006/main">
  <p:tag name="KSO_WM_BEAUTIFY_FLAG" val=""/>
</p:tagLst>
</file>

<file path=ppt/tags/tag442.xml><?xml version="1.0" encoding="utf-8"?>
<p:tagLst xmlns:p="http://schemas.openxmlformats.org/presentationml/2006/main">
  <p:tag name="KSO_WM_BEAUTIFY_FLAG" val=""/>
</p:tagLst>
</file>

<file path=ppt/tags/tag443.xml><?xml version="1.0" encoding="utf-8"?>
<p:tagLst xmlns:p="http://schemas.openxmlformats.org/presentationml/2006/main">
  <p:tag name="KSO_WM_BEAUTIFY_FLAG" val=""/>
</p:tagLst>
</file>

<file path=ppt/tags/tag444.xml><?xml version="1.0" encoding="utf-8"?>
<p:tagLst xmlns:p="http://schemas.openxmlformats.org/presentationml/2006/main">
  <p:tag name="KSO_WM_BEAUTIFY_FLAG" val="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447.xml><?xml version="1.0" encoding="utf-8"?>
<p:tagLst xmlns:p="http://schemas.openxmlformats.org/presentationml/2006/main">
  <p:tag name="KSO_WM_BEAUTIFY_FLAG" val=""/>
</p:tagLst>
</file>

<file path=ppt/tags/tag448.xml><?xml version="1.0" encoding="utf-8"?>
<p:tagLst xmlns:p="http://schemas.openxmlformats.org/presentationml/2006/main">
  <p:tag name="KSO_WM_BEAUTIFY_FLAG" val=""/>
</p:tagLst>
</file>

<file path=ppt/tags/tag449.xml><?xml version="1.0" encoding="utf-8"?>
<p:tagLst xmlns:p="http://schemas.openxmlformats.org/presentationml/2006/main">
  <p:tag name="KSO_WM_BEAUTIFY_FLAG" val=""/>
</p:tagLst>
</file>

<file path=ppt/tags/tag450.xml><?xml version="1.0" encoding="utf-8"?>
<p:tagLst xmlns:p="http://schemas.openxmlformats.org/presentationml/2006/main">
  <p:tag name="KSO_WM_BEAUTIFY_FLAG" val=""/>
</p:tagLst>
</file>

<file path=ppt/tags/tag451.xml><?xml version="1.0" encoding="utf-8"?>
<p:tagLst xmlns:p="http://schemas.openxmlformats.org/presentationml/2006/main">
  <p:tag name="KSO_WM_BEAUTIFY_FLAG" val=""/>
</p:tagLst>
</file>

<file path=ppt/tags/tag452.xml><?xml version="1.0" encoding="utf-8"?>
<p:tagLst xmlns:p="http://schemas.openxmlformats.org/presentationml/2006/main">
  <p:tag name="KSO_WM_BEAUTIFY_FLAG" val=""/>
</p:tagLst>
</file>

<file path=ppt/tags/tag453.xml><?xml version="1.0" encoding="utf-8"?>
<p:tagLst xmlns:p="http://schemas.openxmlformats.org/presentationml/2006/main">
  <p:tag name="KSO_WM_BEAUTIFY_FLAG" val=""/>
</p:tagLst>
</file>

<file path=ppt/tags/tag454.xml><?xml version="1.0" encoding="utf-8"?>
<p:tagLst xmlns:p="http://schemas.openxmlformats.org/presentationml/2006/main">
  <p:tag name="KSO_WM_BEAUTIFY_FLAG" val=""/>
</p:tagLst>
</file>

<file path=ppt/tags/tag45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456.xml><?xml version="1.0" encoding="utf-8"?>
<p:tagLst xmlns:p="http://schemas.openxmlformats.org/presentationml/2006/main">
  <p:tag name="KSO_WM_BEAUTIFY_FLAG" val="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459.xml><?xml version="1.0" encoding="utf-8"?>
<p:tagLst xmlns:p="http://schemas.openxmlformats.org/presentationml/2006/main">
  <p:tag name="KSO_WM_BEAUTIFY_FLAG" val=""/>
</p:tagLst>
</file>

<file path=ppt/tags/tag460.xml><?xml version="1.0" encoding="utf-8"?>
<p:tagLst xmlns:p="http://schemas.openxmlformats.org/presentationml/2006/main">
  <p:tag name="KSO_WM_BEAUTIFY_FLAG" val=""/>
</p:tagLst>
</file>

<file path=ppt/tags/tag461.xml><?xml version="1.0" encoding="utf-8"?>
<p:tagLst xmlns:p="http://schemas.openxmlformats.org/presentationml/2006/main">
  <p:tag name="KSO_WM_BEAUTIFY_FLAG" val=""/>
</p:tagLst>
</file>

<file path=ppt/tags/tag462.xml><?xml version="1.0" encoding="utf-8"?>
<p:tagLst xmlns:p="http://schemas.openxmlformats.org/presentationml/2006/main">
  <p:tag name="KSO_WM_BEAUTIFY_FLAG" val=""/>
</p:tagLst>
</file>

<file path=ppt/tags/tag463.xml><?xml version="1.0" encoding="utf-8"?>
<p:tagLst xmlns:p="http://schemas.openxmlformats.org/presentationml/2006/main">
  <p:tag name="KSO_WM_BEAUTIFY_FLAG" val=""/>
</p:tagLst>
</file>

<file path=ppt/tags/tag464.xml><?xml version="1.0" encoding="utf-8"?>
<p:tagLst xmlns:p="http://schemas.openxmlformats.org/presentationml/2006/main">
  <p:tag name="KSO_WM_BEAUTIFY_FLAG" val=""/>
</p:tagLst>
</file>

<file path=ppt/tags/tag4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466.xml><?xml version="1.0" encoding="utf-8"?>
<p:tagLst xmlns:p="http://schemas.openxmlformats.org/presentationml/2006/main">
  <p:tag name="KSO_WM_BEAUTIFY_FLAG" val="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469.xml><?xml version="1.0" encoding="utf-8"?>
<p:tagLst xmlns:p="http://schemas.openxmlformats.org/presentationml/2006/main">
  <p:tag name="KSO_WM_BEAUTIFY_FLAG" val=""/>
</p:tagLst>
</file>

<file path=ppt/tags/tag470.xml><?xml version="1.0" encoding="utf-8"?>
<p:tagLst xmlns:p="http://schemas.openxmlformats.org/presentationml/2006/main">
  <p:tag name="KSO_WM_BEAUTIFY_FLAG" val=""/>
</p:tagLst>
</file>

<file path=ppt/tags/tag471.xml><?xml version="1.0" encoding="utf-8"?>
<p:tagLst xmlns:p="http://schemas.openxmlformats.org/presentationml/2006/main">
  <p:tag name="KSO_WM_BEAUTIFY_FLAG" val=""/>
</p:tagLst>
</file>

<file path=ppt/tags/tag472.xml><?xml version="1.0" encoding="utf-8"?>
<p:tagLst xmlns:p="http://schemas.openxmlformats.org/presentationml/2006/main">
  <p:tag name="KSO_WM_BEAUTIFY_FLAG" val=""/>
</p:tagLst>
</file>

<file path=ppt/tags/tag473.xml><?xml version="1.0" encoding="utf-8"?>
<p:tagLst xmlns:p="http://schemas.openxmlformats.org/presentationml/2006/main">
  <p:tag name="KSO_WM_BEAUTIFY_FLAG" val=""/>
</p:tagLst>
</file>

<file path=ppt/tags/tag47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477.xml><?xml version="1.0" encoding="utf-8"?>
<p:tagLst xmlns:p="http://schemas.openxmlformats.org/presentationml/2006/main">
  <p:tag name="KSO_WM_BEAUTIFY_FLAG" val=""/>
</p:tagLst>
</file>

<file path=ppt/tags/tag478.xml><?xml version="1.0" encoding="utf-8"?>
<p:tagLst xmlns:p="http://schemas.openxmlformats.org/presentationml/2006/main">
  <p:tag name="KSO_WM_BEAUTIFY_FLAG" val=""/>
</p:tagLst>
</file>

<file path=ppt/tags/tag479.xml><?xml version="1.0" encoding="utf-8"?>
<p:tagLst xmlns:p="http://schemas.openxmlformats.org/presentationml/2006/main">
  <p:tag name="KSO_WM_BEAUTIFY_FLAG" val=""/>
</p:tagLst>
</file>

<file path=ppt/tags/tag480.xml><?xml version="1.0" encoding="utf-8"?>
<p:tagLst xmlns:p="http://schemas.openxmlformats.org/presentationml/2006/main">
  <p:tag name="KSO_WM_BEAUTIFY_FLAG" val=""/>
</p:tagLst>
</file>

<file path=ppt/tags/tag481.xml><?xml version="1.0" encoding="utf-8"?>
<p:tagLst xmlns:p="http://schemas.openxmlformats.org/presentationml/2006/main">
  <p:tag name="KSO_WM_BEAUTIFY_FLAG" val=""/>
</p:tagLst>
</file>

<file path=ppt/tags/tag482.xml><?xml version="1.0" encoding="utf-8"?>
<p:tagLst xmlns:p="http://schemas.openxmlformats.org/presentationml/2006/main">
  <p:tag name="KSO_WM_BEAUTIFY_FLAG" val=""/>
</p:tagLst>
</file>

<file path=ppt/tags/tag48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4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7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d1cee2a3ff9a41d08653e8cec1142ffc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15"/>
  <p:tag name="KSO_WM_UNIT_TEXT_FILL_FORE_SCHEMECOLOR_INDEX" val="13"/>
  <p:tag name="KSO_WM_UNIT_TEXT_FILL_TYPE" val="1"/>
</p:tagLst>
</file>

<file path=ppt/tags/tag485.xml><?xml version="1.0" encoding="utf-8"?>
<p:tagLst xmlns:p="http://schemas.openxmlformats.org/presentationml/2006/main">
  <p:tag name="KSO_WM_UNIT_NOCLEAR" val="0"/>
  <p:tag name="KSO_WM_UNIT_VALUE" val="8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15020_7*e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PART ONE"/>
  <p:tag name="KSO_WM_UNIT_DEFAULT_FONT" val="14;16;2"/>
  <p:tag name="KSO_WM_UNIT_BLOCK" val="0"/>
  <p:tag name="KSO_WM_UNIT_SM_LIMIT_TYPE" val="0"/>
  <p:tag name="KSO_WM_UNIT_DEC_AREA_ID" val="05ac03369a034508bc7d5b73fc169ef7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486.xml><?xml version="1.0" encoding="utf-8"?>
<p:tagLst xmlns:p="http://schemas.openxmlformats.org/presentationml/2006/main">
  <p:tag name="KSO_WM_BEAUTIFY_FLAG" val="#wm#"/>
  <p:tag name="KSO_WM_TEMPLATE_CATEGORY" val="custom"/>
  <p:tag name="KSO_WM_TEMPLATE_INDEX" val="20215020"/>
  <p:tag name="KSO_WM_CHIP_INFOS" val="{&quot;layout_type&quot;:&quot;forright2&quot;,&quot;slide_type&quot;:[&quot;sectionTitle&quot;],&quot;aspect_ratio&quot;:&quot;16:9&quot;}"/>
  <p:tag name="KSO_WM_CHIP_XID" val="5ebe041a0ac41c4a0a525598"/>
  <p:tag name="KSO_WM_CHIP_FILLPROP" val="[[{&quot;fill_id&quot;:&quot;c8df1a3465854d8b966b02b3af772576&quot;,&quot;fill_align&quot;:&quot;cm&quot;,&quot;text_align&quot;:&quot;lm&quot;,&quot;text_direction&quot;:&quot;horizontal&quot;,&quot;chip_types&quot;:[&quot;text&quot;,&quot;header&quot;]}]]"/>
  <p:tag name="KSO_WM_SLIDE_ID" val="custom20215020_7"/>
  <p:tag name="KSO_WM_TEMPLATE_SUBCATEGORY" val="21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SLIDE_SIZE" val="540*400"/>
  <p:tag name="KSO_WM_SLIDE_POSITION" val="380*69"/>
  <p:tag name="KSO_WM_TAG_VERSION" val="1.0"/>
  <p:tag name="KSO_WM_SLIDE_LAYOUT" val="a_b_e"/>
  <p:tag name="KSO_WM_SLIDE_LAYOUT_CNT" val="1_1_1"/>
  <p:tag name="KSO_WM_CHIP_GROUPID" val="5ebf6661ddc3daf3fef3f760"/>
  <p:tag name="KSO_WM_SLIDE_LAYOUT_INFO" val="{&quot;id&quot;:&quot;2020-11-11T09:32:16&quot;,&quot;maxSize&quot;:{&quot;size1&quot;:45.179420414677374},&quot;minSize&quot;:{&quot;size1&quot;:35.879420414677377},&quot;normalSize&quot;:{&quot;size1&quot;:42.479420414677371},&quot;subLayout&quot;:[{&quot;id&quot;:&quot;2020-11-11T09:32:16&quot;,&quot;margin&quot;:{&quot;bottom&quot;:0.1855989396572113,&quot;left&quot;:12.558988571166992,&quot;right&quot;:2.2576775550842285,&quot;top&quot;:5.5572309494018555},&quot;type&quot;:0},{&quot;id&quot;:&quot;2020-11-11T09:32:16&quot;,&quot;maxSize&quot;:{&quot;size1&quot;:38.103212970233017},&quot;minSize&quot;:{&quot;size1&quot;:12.203212970233022},&quot;normalSize&quot;:{&quot;size1&quot;:25.10321297023302},&quot;subLayout&quot;:[{&quot;id&quot;:&quot;2020-11-11T09:32:16&quot;,&quot;margin&quot;:{&quot;bottom&quot;:0.28213408589363098,&quot;left&quot;:12.558988571166992,&quot;right&quot;:2.2576775550842285,&quot;top&quot;:0.17599824070930481},&quot;type&quot;:0},{&quot;id&quot;:&quot;2020-11-11T09:32:16&quot;,&quot;margin&quot;:{&quot;bottom&quot;:4.8904857635498047,&quot;left&quot;:12.558988571166992,&quot;right&quot;:2.2576775550842285,&quot;top&quot;:0.26996314525604248},&quot;type&quot;:0}],&quot;type&quot;:0}],&quot;type&quot;:0}"/>
  <p:tag name="KSO_WM_SLIDE_BK_DARK_LIGHT" val="2"/>
  <p:tag name="KSO_WM_SLIDE_BACKGROUND_TYPE" val="general"/>
  <p:tag name="KSO_WM_SLIDE_SUPPORT_FEATURE_TYPE" val="0"/>
  <p:tag name="KSO_WM_TEMPLATE_ASSEMBLE_XID" val="5fab3f17b46e6ebd99076cd4"/>
  <p:tag name="KSO_WM_TEMPLATE_ASSEMBLE_GROUPID" val="5faa41e40f63d42c4847739d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489.xml><?xml version="1.0" encoding="utf-8"?>
<p:tagLst xmlns:p="http://schemas.openxmlformats.org/presentationml/2006/main">
  <p:tag name="KSO_WM_BEAUTIFY_FLAG" val=""/>
</p:tagLst>
</file>

<file path=ppt/tags/tag490.xml><?xml version="1.0" encoding="utf-8"?>
<p:tagLst xmlns:p="http://schemas.openxmlformats.org/presentationml/2006/main">
  <p:tag name="KSO_WM_BEAUTIFY_FLAG" val=""/>
</p:tagLst>
</file>

<file path=ppt/tags/tag491.xml><?xml version="1.0" encoding="utf-8"?>
<p:tagLst xmlns:p="http://schemas.openxmlformats.org/presentationml/2006/main">
  <p:tag name="KSO_WM_BEAUTIFY_FLAG" val=""/>
</p:tagLst>
</file>

<file path=ppt/tags/tag492.xml><?xml version="1.0" encoding="utf-8"?>
<p:tagLst xmlns:p="http://schemas.openxmlformats.org/presentationml/2006/main">
  <p:tag name="KSO_WM_BEAUTIFY_FLAG" val=""/>
</p:tagLst>
</file>

<file path=ppt/tags/tag493.xml><?xml version="1.0" encoding="utf-8"?>
<p:tagLst xmlns:p="http://schemas.openxmlformats.org/presentationml/2006/main">
  <p:tag name="KSO_WM_BEAUTIFY_FLAG" val=""/>
</p:tagLst>
</file>

<file path=ppt/tags/tag494.xml><?xml version="1.0" encoding="utf-8"?>
<p:tagLst xmlns:p="http://schemas.openxmlformats.org/presentationml/2006/main">
  <p:tag name="KSO_WM_BEAUTIFY_FLAG" val=""/>
</p:tagLst>
</file>

<file path=ppt/tags/tag495.xml><?xml version="1.0" encoding="utf-8"?>
<p:tagLst xmlns:p="http://schemas.openxmlformats.org/presentationml/2006/main">
  <p:tag name="KSO_WM_BEAUTIFY_FLAG" val=""/>
</p:tagLst>
</file>

<file path=ppt/tags/tag49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499.xml><?xml version="1.0" encoding="utf-8"?>
<p:tagLst xmlns:p="http://schemas.openxmlformats.org/presentationml/2006/main">
  <p:tag name="KSO_WM_BEAUTIFY_FLAG" val=""/>
</p:tagLst>
</file>

<file path=ppt/tags/tag500.xml><?xml version="1.0" encoding="utf-8"?>
<p:tagLst xmlns:p="http://schemas.openxmlformats.org/presentationml/2006/main">
  <p:tag name="KSO_WM_BEAUTIFY_FLAG" val=""/>
</p:tagLst>
</file>

<file path=ppt/tags/tag501.xml><?xml version="1.0" encoding="utf-8"?>
<p:tagLst xmlns:p="http://schemas.openxmlformats.org/presentationml/2006/main">
  <p:tag name="KSO_WM_BEAUTIFY_FLAG" val=""/>
</p:tagLst>
</file>

<file path=ppt/tags/tag50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5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7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d1cee2a3ff9a41d08653e8cec1142ffc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15"/>
  <p:tag name="KSO_WM_UNIT_TEXT_FILL_FORE_SCHEMECOLOR_INDEX" val="13"/>
  <p:tag name="KSO_WM_UNIT_TEXT_FILL_TYPE" val="1"/>
</p:tagLst>
</file>

<file path=ppt/tags/tag504.xml><?xml version="1.0" encoding="utf-8"?>
<p:tagLst xmlns:p="http://schemas.openxmlformats.org/presentationml/2006/main">
  <p:tag name="KSO_WM_UNIT_NOCLEAR" val="0"/>
  <p:tag name="KSO_WM_UNIT_VALUE" val="8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15020_7*e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PART ONE"/>
  <p:tag name="KSO_WM_UNIT_DEFAULT_FONT" val="14;16;2"/>
  <p:tag name="KSO_WM_UNIT_BLOCK" val="0"/>
  <p:tag name="KSO_WM_UNIT_SM_LIMIT_TYPE" val="0"/>
  <p:tag name="KSO_WM_UNIT_DEC_AREA_ID" val="05ac03369a034508bc7d5b73fc169ef7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505.xml><?xml version="1.0" encoding="utf-8"?>
<p:tagLst xmlns:p="http://schemas.openxmlformats.org/presentationml/2006/main">
  <p:tag name="KSO_WM_BEAUTIFY_FLAG" val="#wm#"/>
  <p:tag name="KSO_WM_TEMPLATE_CATEGORY" val="custom"/>
  <p:tag name="KSO_WM_TEMPLATE_INDEX" val="20215020"/>
  <p:tag name="KSO_WM_CHIP_INFOS" val="{&quot;layout_type&quot;:&quot;forright2&quot;,&quot;slide_type&quot;:[&quot;sectionTitle&quot;],&quot;aspect_ratio&quot;:&quot;16:9&quot;}"/>
  <p:tag name="KSO_WM_CHIP_XID" val="5ebe041a0ac41c4a0a525598"/>
  <p:tag name="KSO_WM_CHIP_FILLPROP" val="[[{&quot;fill_id&quot;:&quot;c8df1a3465854d8b966b02b3af772576&quot;,&quot;fill_align&quot;:&quot;cm&quot;,&quot;text_align&quot;:&quot;lm&quot;,&quot;text_direction&quot;:&quot;horizontal&quot;,&quot;chip_types&quot;:[&quot;text&quot;,&quot;header&quot;]}]]"/>
  <p:tag name="KSO_WM_SLIDE_ID" val="custom20215020_7"/>
  <p:tag name="KSO_WM_TEMPLATE_SUBCATEGORY" val="21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SLIDE_SIZE" val="540*400"/>
  <p:tag name="KSO_WM_SLIDE_POSITION" val="380*69"/>
  <p:tag name="KSO_WM_TAG_VERSION" val="1.0"/>
  <p:tag name="KSO_WM_SLIDE_LAYOUT" val="a_b_e"/>
  <p:tag name="KSO_WM_SLIDE_LAYOUT_CNT" val="1_1_1"/>
  <p:tag name="KSO_WM_CHIP_GROUPID" val="5ebf6661ddc3daf3fef3f760"/>
  <p:tag name="KSO_WM_SLIDE_LAYOUT_INFO" val="{&quot;id&quot;:&quot;2020-11-11T09:32:16&quot;,&quot;maxSize&quot;:{&quot;size1&quot;:45.179420414677374},&quot;minSize&quot;:{&quot;size1&quot;:35.879420414677377},&quot;normalSize&quot;:{&quot;size1&quot;:42.479420414677371},&quot;subLayout&quot;:[{&quot;id&quot;:&quot;2020-11-11T09:32:16&quot;,&quot;margin&quot;:{&quot;bottom&quot;:0.1855989396572113,&quot;left&quot;:12.558988571166992,&quot;right&quot;:2.2576775550842285,&quot;top&quot;:5.5572309494018555},&quot;type&quot;:0},{&quot;id&quot;:&quot;2020-11-11T09:32:16&quot;,&quot;maxSize&quot;:{&quot;size1&quot;:38.103212970233017},&quot;minSize&quot;:{&quot;size1&quot;:12.203212970233022},&quot;normalSize&quot;:{&quot;size1&quot;:25.10321297023302},&quot;subLayout&quot;:[{&quot;id&quot;:&quot;2020-11-11T09:32:16&quot;,&quot;margin&quot;:{&quot;bottom&quot;:0.28213408589363098,&quot;left&quot;:12.558988571166992,&quot;right&quot;:2.2576775550842285,&quot;top&quot;:0.17599824070930481},&quot;type&quot;:0},{&quot;id&quot;:&quot;2020-11-11T09:32:16&quot;,&quot;margin&quot;:{&quot;bottom&quot;:4.8904857635498047,&quot;left&quot;:12.558988571166992,&quot;right&quot;:2.2576775550842285,&quot;top&quot;:0.26996314525604248},&quot;type&quot;:0}],&quot;type&quot;:0}],&quot;type&quot;:0}"/>
  <p:tag name="KSO_WM_SLIDE_BK_DARK_LIGHT" val="2"/>
  <p:tag name="KSO_WM_SLIDE_BACKGROUND_TYPE" val="general"/>
  <p:tag name="KSO_WM_SLIDE_SUPPORT_FEATURE_TYPE" val="0"/>
  <p:tag name="KSO_WM_TEMPLATE_ASSEMBLE_XID" val="5fab3f17b46e6ebd99076cd4"/>
  <p:tag name="KSO_WM_TEMPLATE_ASSEMBLE_GROUPID" val="5faa41e40f63d42c4847739d"/>
</p:tagLst>
</file>

<file path=ppt/tags/tag506.xml><?xml version="1.0" encoding="utf-8"?>
<p:tagLst xmlns:p="http://schemas.openxmlformats.org/presentationml/2006/main">
  <p:tag name="KSO_WM_UNIT_VALUE" val="1142*8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07569_1*d*2"/>
  <p:tag name="KSO_WM_TEMPLATE_CATEGORY" val="diagram"/>
  <p:tag name="KSO_WM_TEMPLATE_INDEX" val="20207569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f66830fc9a94176834cf384d5619c8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ea6dc269c15349fc8dc90d63af9f207e"/>
  <p:tag name="KSO_WM_UNIT_PLACING_PICTURE" val="ea6dc269c15349fc8dc90d63af9f207e"/>
  <p:tag name="KSO_WM_TEMPLATE_ASSEMBLE_XID" val="60656e634054ed1e2fb7f794"/>
  <p:tag name="KSO_WM_TEMPLATE_ASSEMBLE_GROUPID" val="60656e634054ed1e2fb7f794"/>
  <p:tag name="KSO_WM_UNIT_PICTURE_CLIP_FLAG" val="0"/>
  <p:tag name="KSO_WM_UNIT_PLACING_PICTURE_INFO" val="{&quot;code&quot;:&quot;&quot;,&quot;full_picture&quot;:false,&quot;scheme&quot;:&quot;&quot;,&quot;spacing&quot;:5}"/>
  <p:tag name="KSO_WM_UNIT_PLACING_PICTURE_COLLAGE_VIEWPORT" val="{&quot;height&quot;:7793.162226564919,&quot;width&quot;:5772.712560863264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7569_1*i*1"/>
  <p:tag name="KSO_WM_TEMPLATE_CATEGORY" val="diagram"/>
  <p:tag name="KSO_WM_TEMPLATE_INDEX" val="20207569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f80d8032d40e429dbaa3e0c683989567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CHIP_GROUPID" val="5ed745d3afe44fab1839bd0c"/>
  <p:tag name="KSO_WM_CHIP_XID" val="5ed4bda7dc9151b23fac6b44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156"/>
  <p:tag name="KSO_WM_TEMPLATE_ASSEMBLE_XID" val="60656e634054ed1e2fb7f794"/>
  <p:tag name="KSO_WM_TEMPLATE_ASSEMBLE_GROUPID" val="60656e634054ed1e2fb7f794"/>
</p:tagLst>
</file>

<file path=ppt/tags/tag508.xml><?xml version="1.0" encoding="utf-8"?>
<p:tagLst xmlns:p="http://schemas.openxmlformats.org/presentationml/2006/main">
  <p:tag name="KSO_WM_UNIT_BLOCK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7569_1*i*2"/>
  <p:tag name="KSO_WM_TEMPLATE_CATEGORY" val="diagram"/>
  <p:tag name="KSO_WM_TEMPLATE_INDEX" val="20207569"/>
  <p:tag name="KSO_WM_UNIT_LAYERLEVEL" val="1"/>
  <p:tag name="KSO_WM_TAG_VERSION" val="1.0"/>
  <p:tag name="KSO_WM_BEAUTIFY_FLAG" val="#wm#"/>
  <p:tag name="KSO_WM_UNIT_DEC_AREA_ID" val="4d7cf7d96a0a4e06905545b76a05017e"/>
  <p:tag name="KSO_WM_UNIT_SM_LIMIT_TYPE" val="2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0},&quot;ReferentInfo&quot;:{&quot;Id&quot;:&quot;99cc344aea264815bfdd5e8a4dd79925&quot;,&quot;X&quot;:{&quot;Pos&quot;:0},&quot;Y&quot;:{&quot;Pos&quot;:0}},&quot;whChangeMode&quot;:0}"/>
  <p:tag name="KSO_WM_CHIP_GROUPID" val="5ed745d3afe44fab1839bd0c"/>
  <p:tag name="KSO_WM_CHIP_XID" val="5ed4bda7dc9151b23fac6b44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27"/>
  <p:tag name="KSO_WM_TEMPLATE_ASSEMBLE_XID" val="60656e634054ed1e2fb7f794"/>
  <p:tag name="KSO_WM_TEMPLATE_ASSEMBLE_GROUPID" val="60656e634054ed1e2fb7f794"/>
</p:tagLst>
</file>

<file path=ppt/tags/tag5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569_1*a*1"/>
  <p:tag name="KSO_WM_TEMPLATE_CATEGORY" val="diagram"/>
  <p:tag name="KSO_WM_TEMPLATE_INDEX" val="20207569"/>
  <p:tag name="KSO_WM_UNIT_LAYERLEVEL" val="1"/>
  <p:tag name="KSO_WM_TAG_VERSION" val="1.0"/>
  <p:tag name="KSO_WM_BEAUTIFY_FLAG" val="#wm#"/>
  <p:tag name="KSO_WM_UNIT_PRESET_TEXT" val="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99cc344aea264815bfdd5e8a4dd7992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0140349bdc2749029b48607cedae0824"/>
  <p:tag name="KSO_WM_UNIT_TEXT_FILL_FORE_SCHEMECOLOR_INDEX_BRIGHTNESS" val="0"/>
  <p:tag name="KSO_WM_UNIT_TEXT_FILL_FORE_SCHEMECOLOR_INDEX" val="13"/>
  <p:tag name="KSO_WM_UNIT_TEXT_FILL_TYPE" val="1"/>
  <p:tag name="KSO_WM_TEMPLATE_ASSEMBLE_XID" val="60656e634054ed1e2fb7f794"/>
  <p:tag name="KSO_WM_TEMPLATE_ASSEMBLE_GROUPID" val="60656e634054ed1e2fb7f794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5702_2*m_h_i*1_1_3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1_3"/>
  <p:tag name="KSO_WM_UNIT_FILL_FORE_SCHEMECOLOR_INDEX_BRIGHTNESS" val="0"/>
  <p:tag name="KSO_WM_UNIT_FILL_FORE_SCHEMECOLOR_INDEX" val="15"/>
  <p:tag name="KSO_WM_UNIT_FILL_TYPE" val="1"/>
  <p:tag name="KSO_WM_UNIT_TEXT_FILL_FORE_SCHEMECOLOR_INDEX_BRIGHTNESS" val="0.35"/>
  <p:tag name="KSO_WM_UNIT_TEXT_FILL_FORE_SCHEMECOLOR_INDEX" val="13"/>
  <p:tag name="KSO_WM_UNIT_TEXT_FILL_TYPE" val="1"/>
  <p:tag name="KSO_WM_UNIT_USESOURCEFORMAT_APPLY" val="1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5702_2*m_h_i*1_2_3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2_3"/>
  <p:tag name="KSO_WM_UNIT_FILL_FORE_SCHEMECOLOR_INDEX_BRIGHTNESS" val="0"/>
  <p:tag name="KSO_WM_UNIT_FILL_FORE_SCHEMECOLOR_INDEX" val="15"/>
  <p:tag name="KSO_WM_UNIT_FILL_TYPE" val="1"/>
  <p:tag name="KSO_WM_UNIT_TEXT_FILL_FORE_SCHEMECOLOR_INDEX_BRIGHTNESS" val="0.35"/>
  <p:tag name="KSO_WM_UNIT_TEXT_FILL_FORE_SCHEMECOLOR_INDEX" val="13"/>
  <p:tag name="KSO_WM_UNIT_TEXT_FILL_TYPE" val="1"/>
  <p:tag name="KSO_WM_UNIT_USESOURCEFORMAT_APPLY" val="1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5702_2*m_h_i*1_3_3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3_3"/>
  <p:tag name="KSO_WM_UNIT_FILL_FORE_SCHEMECOLOR_INDEX_BRIGHTNESS" val="0"/>
  <p:tag name="KSO_WM_UNIT_FILL_FORE_SCHEMECOLOR_INDEX" val="15"/>
  <p:tag name="KSO_WM_UNIT_FILL_TYPE" val="1"/>
  <p:tag name="KSO_WM_UNIT_TEXT_FILL_FORE_SCHEMECOLOR_INDEX_BRIGHTNESS" val="0.35"/>
  <p:tag name="KSO_WM_UNIT_TEXT_FILL_FORE_SCHEMECOLOR_INDEX" val="13"/>
  <p:tag name="KSO_WM_UNIT_TEXT_FILL_TYPE" val="1"/>
  <p:tag name="KSO_WM_UNIT_USESOURCEFORMAT_APPLY" val="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5702_2*m_h_i*1_1_1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1_1"/>
  <p:tag name="KSO_WM_UNIT_FILL_FORE_SCHEMECOLOR_INDEX_1_BRIGHTNESS" val="0"/>
  <p:tag name="KSO_WM_UNIT_FILL_FORE_SCHEMECOLOR_INDEX_1" val="5"/>
  <p:tag name="KSO_WM_UNIT_FILL_FORE_SCHEMECOLOR_INDEX_1_POS" val="0.02"/>
  <p:tag name="KSO_WM_UNIT_FILL_FORE_SCHEMECOLOR_INDEX_1_TRANS" val="0"/>
  <p:tag name="KSO_WM_UNIT_FILL_FORE_SCHEMECOLOR_INDEX_2_BRIGHTNESS" val="-0.25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.35"/>
  <p:tag name="KSO_WM_UNIT_TEXT_FILL_FORE_SCHEMECOLOR_INDEX" val="13"/>
  <p:tag name="KSO_WM_UNIT_TEXT_FILL_TYPE" val="1"/>
  <p:tag name="KSO_WM_UNIT_USESOURCEFORMAT_APPLY" val="1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5702_2*m_h_i*1_2_1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2_1"/>
  <p:tag name="KSO_WM_UNIT_FILL_FORE_SCHEMECOLOR_INDEX_1_BRIGHTNESS" val="0"/>
  <p:tag name="KSO_WM_UNIT_FILL_FORE_SCHEMECOLOR_INDEX_1" val="6"/>
  <p:tag name="KSO_WM_UNIT_FILL_FORE_SCHEMECOLOR_INDEX_1_POS" val="0.02"/>
  <p:tag name="KSO_WM_UNIT_FILL_FORE_SCHEMECOLOR_INDEX_1_TRANS" val="0"/>
  <p:tag name="KSO_WM_UNIT_FILL_FORE_SCHEMECOLOR_INDEX_2_BRIGHTNESS" val="-0.25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.35"/>
  <p:tag name="KSO_WM_UNIT_TEXT_FILL_FORE_SCHEMECOLOR_INDEX" val="13"/>
  <p:tag name="KSO_WM_UNIT_TEXT_FILL_TYPE" val="1"/>
  <p:tag name="KSO_WM_UNIT_USESOURCEFORMAT_APPLY" val="1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5702_2*m_h_i*1_3_1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3_1"/>
  <p:tag name="KSO_WM_UNIT_FILL_FORE_SCHEMECOLOR_INDEX_1_BRIGHTNESS" val="0"/>
  <p:tag name="KSO_WM_UNIT_FILL_FORE_SCHEMECOLOR_INDEX_1" val="7"/>
  <p:tag name="KSO_WM_UNIT_FILL_FORE_SCHEMECOLOR_INDEX_1_POS" val="0.02"/>
  <p:tag name="KSO_WM_UNIT_FILL_FORE_SCHEMECOLOR_INDEX_1_TRANS" val="0"/>
  <p:tag name="KSO_WM_UNIT_FILL_FORE_SCHEMECOLOR_INDEX_2_BRIGHTNESS" val="-0.25"/>
  <p:tag name="KSO_WM_UNIT_FILL_FORE_SCHEMECOLOR_INDEX_2" val="7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.35"/>
  <p:tag name="KSO_WM_UNIT_TEXT_FILL_FORE_SCHEMECOLOR_INDEX" val="13"/>
  <p:tag name="KSO_WM_UNIT_TEXT_FILL_TYPE" val="1"/>
  <p:tag name="KSO_WM_UNIT_USESOURCEFORMAT_APPLY" val="1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5702_2*m_h_i*1_3_2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3_2"/>
  <p:tag name="KSO_WM_UNIT_FILL_FORE_SCHEMECOLOR_INDEX_1_BRIGHTNESS" val="0"/>
  <p:tag name="KSO_WM_UNIT_FILL_FORE_SCHEMECOLOR_INDEX_1" val="7"/>
  <p:tag name="KSO_WM_UNIT_FILL_FORE_SCHEMECOLOR_INDEX_1_POS" val="0.02"/>
  <p:tag name="KSO_WM_UNIT_FILL_FORE_SCHEMECOLOR_INDEX_1_TRANS" val="0"/>
  <p:tag name="KSO_WM_UNIT_FILL_FORE_SCHEMECOLOR_INDEX_2_BRIGHTNESS" val="-0.25"/>
  <p:tag name="KSO_WM_UNIT_FILL_FORE_SCHEMECOLOR_INDEX_2" val="7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.35"/>
  <p:tag name="KSO_WM_UNIT_TEXT_FILL_FORE_SCHEMECOLOR_INDEX" val="13"/>
  <p:tag name="KSO_WM_UNIT_TEXT_FILL_TYPE" val="1"/>
  <p:tag name="KSO_WM_UNIT_USESOURCEFORMAT_APPLY" val="1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5702_2*m_h_i*1_1_2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1_2"/>
  <p:tag name="KSO_WM_UNIT_FILL_FORE_SCHEMECOLOR_INDEX_1_BRIGHTNESS" val="0"/>
  <p:tag name="KSO_WM_UNIT_FILL_FORE_SCHEMECOLOR_INDEX_1" val="5"/>
  <p:tag name="KSO_WM_UNIT_FILL_FORE_SCHEMECOLOR_INDEX_1_POS" val="0.02"/>
  <p:tag name="KSO_WM_UNIT_FILL_FORE_SCHEMECOLOR_INDEX_1_TRANS" val="0"/>
  <p:tag name="KSO_WM_UNIT_FILL_FORE_SCHEMECOLOR_INDEX_2_BRIGHTNESS" val="-0.25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.35"/>
  <p:tag name="KSO_WM_UNIT_TEXT_FILL_FORE_SCHEMECOLOR_INDEX" val="13"/>
  <p:tag name="KSO_WM_UNIT_TEXT_FILL_TYPE" val="1"/>
  <p:tag name="KSO_WM_UNIT_USESOURCEFORMAT_APPLY" val="1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5702_2*m_h_i*1_2_2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2_2"/>
  <p:tag name="KSO_WM_UNIT_FILL_FORE_SCHEMECOLOR_INDEX_1_BRIGHTNESS" val="0"/>
  <p:tag name="KSO_WM_UNIT_FILL_FORE_SCHEMECOLOR_INDEX_1" val="6"/>
  <p:tag name="KSO_WM_UNIT_FILL_FORE_SCHEMECOLOR_INDEX_1_POS" val="0.02"/>
  <p:tag name="KSO_WM_UNIT_FILL_FORE_SCHEMECOLOR_INDEX_1_TRANS" val="0"/>
  <p:tag name="KSO_WM_UNIT_FILL_FORE_SCHEMECOLOR_INDEX_2_BRIGHTNESS" val="-0.25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.35"/>
  <p:tag name="KSO_WM_UNIT_TEXT_FILL_FORE_SCHEMECOLOR_INDEX" val="13"/>
  <p:tag name="KSO_WM_UNIT_TEXT_FILL_TYPE" val="1"/>
  <p:tag name="KSO_WM_UNIT_USESOURCEFORMAT_APPLY" val="1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5702_2*m_h_f*1_1_1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UNIT_SUBTYPE" val="a"/>
  <p:tag name="KSO_WM_UNIT_PRESET_TEXT" val="单击此处输入你的正文，文字是您思想的提炼"/>
  <p:tag name="KSO_WM_UNIT_NOCLEAR" val="0"/>
  <p:tag name="KSO_WM_DIAGRAM_GROUP_CODE" val="m1-1"/>
  <p:tag name="KSO_WM_UNIT_TYPE" val="m_h_f"/>
  <p:tag name="KSO_WM_UNIT_INDEX" val="1_1_1"/>
  <p:tag name="KSO_WM_UNIT_TEXT_FILL_FORE_SCHEMECOLOR_INDEX_BRIGHTNESS" val="0.35"/>
  <p:tag name="KSO_WM_UNIT_TEXT_FILL_FORE_SCHEMECOLOR_INDEX" val="13"/>
  <p:tag name="KSO_WM_UNIT_TEXT_FILL_TYPE" val="1"/>
  <p:tag name="KSO_WM_UNIT_USESOURCEFORMAT_APPLY" val="1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5702_2*m_h_f*1_3_1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UNIT_SUBTYPE" val="a"/>
  <p:tag name="KSO_WM_UNIT_PRESET_TEXT" val="单击此处输入你的正文，文字是您思想的提炼"/>
  <p:tag name="KSO_WM_UNIT_NOCLEAR" val="0"/>
  <p:tag name="KSO_WM_DIAGRAM_GROUP_CODE" val="m1-1"/>
  <p:tag name="KSO_WM_UNIT_TYPE" val="m_h_f"/>
  <p:tag name="KSO_WM_UNIT_INDEX" val="1_3_1"/>
  <p:tag name="KSO_WM_UNIT_TEXT_FILL_FORE_SCHEMECOLOR_INDEX_BRIGHTNESS" val="0.35"/>
  <p:tag name="KSO_WM_UNIT_TEXT_FILL_FORE_SCHEMECOLOR_INDEX" val="13"/>
  <p:tag name="KSO_WM_UNIT_TEXT_FILL_TYPE" val="1"/>
  <p:tag name="KSO_WM_UNIT_USESOURCEFORMAT_APPLY" val="1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5702_2*m_h_f*1_2_1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UNIT_SUBTYPE" val="a"/>
  <p:tag name="KSO_WM_UNIT_PRESET_TEXT" val="单击此处输入你的正文，文字是您思想的提炼"/>
  <p:tag name="KSO_WM_UNIT_NOCLEAR" val="0"/>
  <p:tag name="KSO_WM_DIAGRAM_GROUP_CODE" val="m1-1"/>
  <p:tag name="KSO_WM_UNIT_TYPE" val="m_h_f"/>
  <p:tag name="KSO_WM_UNIT_INDEX" val="1_2_1"/>
  <p:tag name="KSO_WM_UNIT_TEXT_FILL_FORE_SCHEMECOLOR_INDEX_BRIGHTNESS" val="0.35"/>
  <p:tag name="KSO_WM_UNIT_TEXT_FILL_FORE_SCHEMECOLOR_INDEX" val="13"/>
  <p:tag name="KSO_WM_UNIT_TEXT_FILL_TYPE" val="1"/>
  <p:tag name="KSO_WM_UNIT_USESOURCEFORMAT_APPLY" val="1"/>
</p:tagLst>
</file>

<file path=ppt/tags/tag522.xml><?xml version="1.0" encoding="utf-8"?>
<p:tagLst xmlns:p="http://schemas.openxmlformats.org/presentationml/2006/main">
  <p:tag name="PA" val="v5.2.7"/>
  <p:tag name="PAMAINTYPE" val="4"/>
  <p:tag name="PATYPE" val="176"/>
  <p:tag name="PASUBTYPE" val="282"/>
  <p:tag name="RESOURCELIBID_SHAPE" val="483980"/>
  <p:tag name="RESOURCELIB_SHAPETYPE" val="4"/>
  <p:tag name="KSO_WM_UNIT_HIGHLIGHT" val="0"/>
  <p:tag name="KSO_WM_UNIT_COMPATIBLE" val="0"/>
  <p:tag name="KSO_WM_UNIT_DIAGRAM_ISNUMVISUAL" val="0"/>
  <p:tag name="KSO_WM_UNIT_DIAGRAM_ISREFERUNIT" val="0"/>
  <p:tag name="KSO_WM_UNIT_ID" val="diagram20215702_2*m_h_x*1_1_1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UNIT_VALUE" val="50*49"/>
  <p:tag name="KSO_WM_DIAGRAM_GROUP_CODE" val="m1-1"/>
  <p:tag name="KSO_WM_UNIT_TYPE" val="m_h_x"/>
  <p:tag name="KSO_WM_UNIT_INDEX" val="1_1_1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UNIT_ICON_FILEID" val="3140046"/>
  <p:tag name="KSO_WM_UNIT_ICON_STYLE" val="2"/>
</p:tagLst>
</file>

<file path=ppt/tags/tag523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24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25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26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27.xml><?xml version="1.0" encoding="utf-8"?>
<p:tagLst xmlns:p="http://schemas.openxmlformats.org/presentationml/2006/main">
  <p:tag name="PA" val="v5.2.7"/>
  <p:tag name="PAMAINTYPE" val="4"/>
  <p:tag name="PATYPE" val="176"/>
  <p:tag name="PASUBTYPE" val="282"/>
  <p:tag name="RESOURCELIBID_SHAPE" val="483980"/>
  <p:tag name="RESOURCELIB_SHAPETYPE" val="4"/>
  <p:tag name="KSO_WM_UNIT_HIGHLIGHT" val="0"/>
  <p:tag name="KSO_WM_UNIT_COMPATIBLE" val="0"/>
  <p:tag name="KSO_WM_UNIT_DIAGRAM_ISNUMVISUAL" val="0"/>
  <p:tag name="KSO_WM_UNIT_DIAGRAM_ISREFERUNIT" val="0"/>
  <p:tag name="KSO_WM_UNIT_ID" val="diagram20215702_2*m_h_x*1_1_2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UNIT_VALUE" val="38*38"/>
  <p:tag name="KSO_WM_DIAGRAM_GROUP_CODE" val="m1-1"/>
  <p:tag name="KSO_WM_UNIT_TYPE" val="m_h_x"/>
  <p:tag name="KSO_WM_UNIT_INDEX" val="1_1_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UNIT_ICON_FILEID" val="3140046"/>
  <p:tag name="KSO_WM_UNIT_ICON_STYLE" val="2"/>
</p:tagLst>
</file>

<file path=ppt/tags/tag528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29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30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31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32.xml><?xml version="1.0" encoding="utf-8"?>
<p:tagLst xmlns:p="http://schemas.openxmlformats.org/presentationml/2006/main">
  <p:tag name="PA" val="v5.2.7"/>
  <p:tag name="PAMAINTYPE" val="4"/>
  <p:tag name="PATYPE" val="176"/>
  <p:tag name="PASUBTYPE" val="285"/>
  <p:tag name="RESOURCELIBID_SHAPE" val="443971"/>
  <p:tag name="RESOURCELIB_SHAPETYPE" val="4"/>
  <p:tag name="KSO_WM_UNIT_HIGHLIGHT" val="0"/>
  <p:tag name="KSO_WM_UNIT_COMPATIBLE" val="0"/>
  <p:tag name="KSO_WM_UNIT_DIAGRAM_ISNUMVISUAL" val="0"/>
  <p:tag name="KSO_WM_UNIT_DIAGRAM_ISREFERUNIT" val="0"/>
  <p:tag name="KSO_WM_UNIT_ID" val="diagram20215702_2*m_h_x*1_2_1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UNIT_VALUE" val="54*56"/>
  <p:tag name="KSO_WM_DIAGRAM_GROUP_CODE" val="m1-1"/>
  <p:tag name="KSO_WM_UNIT_TYPE" val="m_h_x"/>
  <p:tag name="KSO_WM_UNIT_INDEX" val="1_2_1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UNIT_ICON_FILEID" val="3139999"/>
  <p:tag name="KSO_WM_UNIT_ICON_STYLE" val="2"/>
</p:tagLst>
</file>

<file path=ppt/tags/tag533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34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35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36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37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38.xml><?xml version="1.0" encoding="utf-8"?>
<p:tagLst xmlns:p="http://schemas.openxmlformats.org/presentationml/2006/main">
  <p:tag name="PA" val="v5.2.7"/>
  <p:tag name="PAMAINTYPE" val="4"/>
  <p:tag name="PATYPE" val="176"/>
  <p:tag name="PASUBTYPE" val="285"/>
  <p:tag name="RESOURCELIBID_SHAPE" val="443971"/>
  <p:tag name="RESOURCELIB_SHAPETYPE" val="4"/>
  <p:tag name="KSO_WM_UNIT_HIGHLIGHT" val="0"/>
  <p:tag name="KSO_WM_UNIT_COMPATIBLE" val="0"/>
  <p:tag name="KSO_WM_UNIT_DIAGRAM_ISNUMVISUAL" val="0"/>
  <p:tag name="KSO_WM_UNIT_DIAGRAM_ISREFERUNIT" val="0"/>
  <p:tag name="KSO_WM_UNIT_ID" val="diagram20215702_2*m_h_x*1_2_2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UNIT_VALUE" val="38*38"/>
  <p:tag name="KSO_WM_DIAGRAM_GROUP_CODE" val="m1-1"/>
  <p:tag name="KSO_WM_UNIT_TYPE" val="m_h_x"/>
  <p:tag name="KSO_WM_UNIT_INDEX" val="1_2_2"/>
  <p:tag name="KSO_WM_UNIT_FILL_FORE_SCHEMECOLOR_INDEX_1_BRIGHTNESS" val="0"/>
  <p:tag name="KSO_WM_UNIT_FILL_FORE_SCHEMECOLOR_INDEX_1" val="6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UNIT_ICON_FILEID" val="3139999"/>
  <p:tag name="KSO_WM_UNIT_ICON_STYLE" val="2"/>
</p:tagLst>
</file>

<file path=ppt/tags/tag539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6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40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6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41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6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42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6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43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6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44.xml><?xml version="1.0" encoding="utf-8"?>
<p:tagLst xmlns:p="http://schemas.openxmlformats.org/presentationml/2006/main">
  <p:tag name="PA" val="v5.2.7"/>
  <p:tag name="PAMAINTYPE" val="4"/>
  <p:tag name="PATYPE" val="176"/>
  <p:tag name="PASUBTYPE" val="285"/>
  <p:tag name="RESOURCELIBID_SHAPE" val="443971"/>
  <p:tag name="RESOURCELIB_SHAPETYPE" val="4"/>
  <p:tag name="KSO_WM_UNIT_HIGHLIGHT" val="0"/>
  <p:tag name="KSO_WM_UNIT_COMPATIBLE" val="0"/>
  <p:tag name="KSO_WM_UNIT_DIAGRAM_ISNUMVISUAL" val="0"/>
  <p:tag name="KSO_WM_UNIT_DIAGRAM_ISREFERUNIT" val="0"/>
  <p:tag name="KSO_WM_UNIT_ID" val="diagram20215702_2*m_h_x*1_3_1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UNIT_VALUE" val="48*54"/>
  <p:tag name="KSO_WM_DIAGRAM_GROUP_CODE" val="m1-1"/>
  <p:tag name="KSO_WM_UNIT_TYPE" val="m_h_x"/>
  <p:tag name="KSO_WM_UNIT_INDEX" val="1_3_1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UNIT_ICON_FILEID" val="3139999"/>
  <p:tag name="KSO_WM_UNIT_ICON_STYLE" val="2"/>
</p:tagLst>
</file>

<file path=ppt/tags/tag545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46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47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48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49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50.xml><?xml version="1.0" encoding="utf-8"?>
<p:tagLst xmlns:p="http://schemas.openxmlformats.org/presentationml/2006/main">
  <p:tag name="PA" val="v5.2.7"/>
  <p:tag name="PAMAINTYPE" val="4"/>
  <p:tag name="PATYPE" val="176"/>
  <p:tag name="PASUBTYPE" val="285"/>
  <p:tag name="RESOURCELIBID_SHAPE" val="443971"/>
  <p:tag name="RESOURCELIB_SHAPETYPE" val="4"/>
  <p:tag name="KSO_WM_UNIT_HIGHLIGHT" val="0"/>
  <p:tag name="KSO_WM_UNIT_COMPATIBLE" val="0"/>
  <p:tag name="KSO_WM_UNIT_DIAGRAM_ISNUMVISUAL" val="0"/>
  <p:tag name="KSO_WM_UNIT_DIAGRAM_ISREFERUNIT" val="0"/>
  <p:tag name="KSO_WM_UNIT_ID" val="diagram20215702_2*m_h_x*1_3_2"/>
  <p:tag name="KSO_WM_TEMPLATE_CATEGORY" val="diagram"/>
  <p:tag name="KSO_WM_TEMPLATE_INDEX" val="20215702"/>
  <p:tag name="KSO_WM_UNIT_LAYERLEVEL" val="1_1_1"/>
  <p:tag name="KSO_WM_TAG_VERSION" val="1.0"/>
  <p:tag name="KSO_WM_BEAUTIFY_FLAG" val="#wm#"/>
  <p:tag name="KSO_WM_UNIT_VALUE" val="38*38"/>
  <p:tag name="KSO_WM_DIAGRAM_GROUP_CODE" val="m1-1"/>
  <p:tag name="KSO_WM_UNIT_TYPE" val="m_h_x"/>
  <p:tag name="KSO_WM_UNIT_INDEX" val="1_3_2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7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UNIT_ICON_FILEID" val="3139999"/>
  <p:tag name="KSO_WM_UNIT_ICON_STYLE" val="2"/>
</p:tagLst>
</file>

<file path=ppt/tags/tag551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7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52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7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53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7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54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7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55.xml><?xml version="1.0" encoding="utf-8"?>
<p:tagLst xmlns:p="http://schemas.openxmlformats.org/presentationml/2006/main">
  <p:tag name="PA" val="v5.2.7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0"/>
  <p:tag name="KSO_WM_UNIT_FILL_FORE_SCHEMECOLOR_INDEX_2_BRIGHTNESS" val="-0.25"/>
  <p:tag name="KSO_WM_UNIT_FILL_FORE_SCHEMECOLOR_INDEX_2" val="7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3"/>
  <p:tag name="KSO_WM_UNIT_TEXT_FILL_TYPE" val="1"/>
</p:tagLst>
</file>

<file path=ppt/tags/tag5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7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d1cee2a3ff9a41d08653e8cec1142ffc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15"/>
  <p:tag name="KSO_WM_UNIT_TEXT_FILL_FORE_SCHEMECOLOR_INDEX" val="13"/>
  <p:tag name="KSO_WM_UNIT_TEXT_FILL_TYPE" val="1"/>
</p:tagLst>
</file>

<file path=ppt/tags/tag557.xml><?xml version="1.0" encoding="utf-8"?>
<p:tagLst xmlns:p="http://schemas.openxmlformats.org/presentationml/2006/main">
  <p:tag name="KSO_WM_UNIT_NOCLEAR" val="0"/>
  <p:tag name="KSO_WM_UNIT_VALUE" val="8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15020_7*e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PART ONE"/>
  <p:tag name="KSO_WM_UNIT_DEFAULT_FONT" val="14;16;2"/>
  <p:tag name="KSO_WM_UNIT_BLOCK" val="0"/>
  <p:tag name="KSO_WM_UNIT_SM_LIMIT_TYPE" val="0"/>
  <p:tag name="KSO_WM_UNIT_DEC_AREA_ID" val="05ac03369a034508bc7d5b73fc169ef7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558.xml><?xml version="1.0" encoding="utf-8"?>
<p:tagLst xmlns:p="http://schemas.openxmlformats.org/presentationml/2006/main">
  <p:tag name="KSO_WM_BEAUTIFY_FLAG" val="#wm#"/>
  <p:tag name="KSO_WM_TEMPLATE_CATEGORY" val="custom"/>
  <p:tag name="KSO_WM_TEMPLATE_INDEX" val="20215020"/>
  <p:tag name="KSO_WM_CHIP_INFOS" val="{&quot;layout_type&quot;:&quot;forright2&quot;,&quot;slide_type&quot;:[&quot;sectionTitle&quot;],&quot;aspect_ratio&quot;:&quot;16:9&quot;}"/>
  <p:tag name="KSO_WM_CHIP_XID" val="5ebe041a0ac41c4a0a525598"/>
  <p:tag name="KSO_WM_CHIP_FILLPROP" val="[[{&quot;fill_id&quot;:&quot;c8df1a3465854d8b966b02b3af772576&quot;,&quot;fill_align&quot;:&quot;cm&quot;,&quot;text_align&quot;:&quot;lm&quot;,&quot;text_direction&quot;:&quot;horizontal&quot;,&quot;chip_types&quot;:[&quot;text&quot;,&quot;header&quot;]}]]"/>
  <p:tag name="KSO_WM_SLIDE_ID" val="custom20215020_7"/>
  <p:tag name="KSO_WM_TEMPLATE_SUBCATEGORY" val="21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SLIDE_SIZE" val="540*400"/>
  <p:tag name="KSO_WM_SLIDE_POSITION" val="380*69"/>
  <p:tag name="KSO_WM_TAG_VERSION" val="1.0"/>
  <p:tag name="KSO_WM_SLIDE_LAYOUT" val="a_b_e"/>
  <p:tag name="KSO_WM_SLIDE_LAYOUT_CNT" val="1_1_1"/>
  <p:tag name="KSO_WM_CHIP_GROUPID" val="5ebf6661ddc3daf3fef3f760"/>
  <p:tag name="KSO_WM_SLIDE_LAYOUT_INFO" val="{&quot;id&quot;:&quot;2020-11-11T09:32:16&quot;,&quot;maxSize&quot;:{&quot;size1&quot;:45.179420414677374},&quot;minSize&quot;:{&quot;size1&quot;:35.879420414677377},&quot;normalSize&quot;:{&quot;size1&quot;:42.479420414677371},&quot;subLayout&quot;:[{&quot;id&quot;:&quot;2020-11-11T09:32:16&quot;,&quot;margin&quot;:{&quot;bottom&quot;:0.1855989396572113,&quot;left&quot;:12.558988571166992,&quot;right&quot;:2.2576775550842285,&quot;top&quot;:5.5572309494018555},&quot;type&quot;:0},{&quot;id&quot;:&quot;2020-11-11T09:32:16&quot;,&quot;maxSize&quot;:{&quot;size1&quot;:38.103212970233017},&quot;minSize&quot;:{&quot;size1&quot;:12.203212970233022},&quot;normalSize&quot;:{&quot;size1&quot;:25.10321297023302},&quot;subLayout&quot;:[{&quot;id&quot;:&quot;2020-11-11T09:32:16&quot;,&quot;margin&quot;:{&quot;bottom&quot;:0.28213408589363098,&quot;left&quot;:12.558988571166992,&quot;right&quot;:2.2576775550842285,&quot;top&quot;:0.17599824070930481},&quot;type&quot;:0},{&quot;id&quot;:&quot;2020-11-11T09:32:16&quot;,&quot;margin&quot;:{&quot;bottom&quot;:4.8904857635498047,&quot;left&quot;:12.558988571166992,&quot;right&quot;:2.2576775550842285,&quot;top&quot;:0.26996314525604248},&quot;type&quot;:0}],&quot;type&quot;:0}],&quot;type&quot;:0}"/>
  <p:tag name="KSO_WM_SLIDE_BK_DARK_LIGHT" val="2"/>
  <p:tag name="KSO_WM_SLIDE_BACKGROUND_TYPE" val="general"/>
  <p:tag name="KSO_WM_SLIDE_SUPPORT_FEATURE_TYPE" val="0"/>
  <p:tag name="KSO_WM_TEMPLATE_ASSEMBLE_XID" val="5fab3f17b46e6ebd99076cd4"/>
  <p:tag name="KSO_WM_TEMPLATE_ASSEMBLE_GROUPID" val="5faa41e40f63d42c4847739d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561.xml><?xml version="1.0" encoding="utf-8"?>
<p:tagLst xmlns:p="http://schemas.openxmlformats.org/presentationml/2006/main">
  <p:tag name="KSO_WM_BEAUTIFY_FLAG" val=""/>
</p:tagLst>
</file>

<file path=ppt/tags/tag562.xml><?xml version="1.0" encoding="utf-8"?>
<p:tagLst xmlns:p="http://schemas.openxmlformats.org/presentationml/2006/main">
  <p:tag name="KSO_WM_BEAUTIFY_FLAG" val=""/>
</p:tagLst>
</file>

<file path=ppt/tags/tag563.xml><?xml version="1.0" encoding="utf-8"?>
<p:tagLst xmlns:p="http://schemas.openxmlformats.org/presentationml/2006/main">
  <p:tag name="KSO_WM_BEAUTIFY_FLAG" val=""/>
</p:tagLst>
</file>

<file path=ppt/tags/tag564.xml><?xml version="1.0" encoding="utf-8"?>
<p:tagLst xmlns:p="http://schemas.openxmlformats.org/presentationml/2006/main">
  <p:tag name="KSO_WM_BEAUTIFY_FLAG" val=""/>
</p:tagLst>
</file>

<file path=ppt/tags/tag5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568.xml><?xml version="1.0" encoding="utf-8"?>
<p:tagLst xmlns:p="http://schemas.openxmlformats.org/presentationml/2006/main">
  <p:tag name="KSO_WM_BEAUTIFY_FLAG" val=""/>
</p:tagLst>
</file>

<file path=ppt/tags/tag569.xml><?xml version="1.0" encoding="utf-8"?>
<p:tagLst xmlns:p="http://schemas.openxmlformats.org/presentationml/2006/main">
  <p:tag name="KSO_WM_BEAUTIFY_FLAG" val=""/>
</p:tagLst>
</file>

<file path=ppt/tags/tag570.xml><?xml version="1.0" encoding="utf-8"?>
<p:tagLst xmlns:p="http://schemas.openxmlformats.org/presentationml/2006/main">
  <p:tag name="KSO_WM_BEAUTIFY_FLAG" val=""/>
</p:tagLst>
</file>

<file path=ppt/tags/tag571.xml><?xml version="1.0" encoding="utf-8"?>
<p:tagLst xmlns:p="http://schemas.openxmlformats.org/presentationml/2006/main">
  <p:tag name="KSO_WM_BEAUTIFY_FLAG" val=""/>
</p:tagLst>
</file>

<file path=ppt/tags/tag57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575.xml><?xml version="1.0" encoding="utf-8"?>
<p:tagLst xmlns:p="http://schemas.openxmlformats.org/presentationml/2006/main">
  <p:tag name="KSO_WM_BEAUTIFY_FLAG" val=""/>
</p:tagLst>
</file>

<file path=ppt/tags/tag576.xml><?xml version="1.0" encoding="utf-8"?>
<p:tagLst xmlns:p="http://schemas.openxmlformats.org/presentationml/2006/main">
  <p:tag name="KSO_WM_BEAUTIFY_FLAG" val=""/>
</p:tagLst>
</file>

<file path=ppt/tags/tag577.xml><?xml version="1.0" encoding="utf-8"?>
<p:tagLst xmlns:p="http://schemas.openxmlformats.org/presentationml/2006/main">
  <p:tag name="KSO_WM_BEAUTIFY_FLAG" val=""/>
</p:tagLst>
</file>

<file path=ppt/tags/tag578.xml><?xml version="1.0" encoding="utf-8"?>
<p:tagLst xmlns:p="http://schemas.openxmlformats.org/presentationml/2006/main">
  <p:tag name="KSO_WM_BEAUTIFY_FLAG" val=""/>
</p:tagLst>
</file>

<file path=ppt/tags/tag579.xml><?xml version="1.0" encoding="utf-8"?>
<p:tagLst xmlns:p="http://schemas.openxmlformats.org/presentationml/2006/main">
  <p:tag name="KSO_WM_BEAUTIFY_FLAG" val=""/>
</p:tagLst>
</file>

<file path=ppt/tags/tag580.xml><?xml version="1.0" encoding="utf-8"?>
<p:tagLst xmlns:p="http://schemas.openxmlformats.org/presentationml/2006/main">
  <p:tag name="KSO_WM_BEAUTIFY_FLAG" val=""/>
</p:tagLst>
</file>

<file path=ppt/tags/tag581.xml><?xml version="1.0" encoding="utf-8"?>
<p:tagLst xmlns:p="http://schemas.openxmlformats.org/presentationml/2006/main">
  <p:tag name="KSO_WM_BEAUTIFY_FLAG" val=""/>
</p:tagLst>
</file>

<file path=ppt/tags/tag582.xml><?xml version="1.0" encoding="utf-8"?>
<p:tagLst xmlns:p="http://schemas.openxmlformats.org/presentationml/2006/main">
  <p:tag name="KSO_WM_BEAUTIFY_FLAG" val=""/>
</p:tagLst>
</file>

<file path=ppt/tags/tag58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586.xml><?xml version="1.0" encoding="utf-8"?>
<p:tagLst xmlns:p="http://schemas.openxmlformats.org/presentationml/2006/main">
  <p:tag name="KSO_WM_BEAUTIFY_FLAG" val=""/>
</p:tagLst>
</file>

<file path=ppt/tags/tag587.xml><?xml version="1.0" encoding="utf-8"?>
<p:tagLst xmlns:p="http://schemas.openxmlformats.org/presentationml/2006/main">
  <p:tag name="KSO_WM_BEAUTIFY_FLAG" val=""/>
</p:tagLst>
</file>

<file path=ppt/tags/tag588.xml><?xml version="1.0" encoding="utf-8"?>
<p:tagLst xmlns:p="http://schemas.openxmlformats.org/presentationml/2006/main">
  <p:tag name="KSO_WM_BEAUTIFY_FLAG" val=""/>
</p:tagLst>
</file>

<file path=ppt/tags/tag589.xml><?xml version="1.0" encoding="utf-8"?>
<p:tagLst xmlns:p="http://schemas.openxmlformats.org/presentationml/2006/main">
  <p:tag name="KSO_WM_BEAUTIFY_FLAG" val=""/>
</p:tagLst>
</file>

<file path=ppt/tags/tag59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593.xml><?xml version="1.0" encoding="utf-8"?>
<p:tagLst xmlns:p="http://schemas.openxmlformats.org/presentationml/2006/main">
  <p:tag name="KSO_WM_BEAUTIFY_FLAG" val=""/>
</p:tagLst>
</file>

<file path=ppt/tags/tag594.xml><?xml version="1.0" encoding="utf-8"?>
<p:tagLst xmlns:p="http://schemas.openxmlformats.org/presentationml/2006/main">
  <p:tag name="KSO_WM_BEAUTIFY_FLAG" val=""/>
</p:tagLst>
</file>

<file path=ppt/tags/tag595.xml><?xml version="1.0" encoding="utf-8"?>
<p:tagLst xmlns:p="http://schemas.openxmlformats.org/presentationml/2006/main">
  <p:tag name="KSO_WM_BEAUTIFY_FLAG" val=""/>
</p:tagLst>
</file>

<file path=ppt/tags/tag596.xml><?xml version="1.0" encoding="utf-8"?>
<p:tagLst xmlns:p="http://schemas.openxmlformats.org/presentationml/2006/main">
  <p:tag name="KSO_WM_BEAUTIFY_FLAG" val=""/>
</p:tagLst>
</file>

<file path=ppt/tags/tag59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5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7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d1cee2a3ff9a41d08653e8cec1142ffc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15"/>
  <p:tag name="KSO_WM_UNIT_TEXT_FILL_FORE_SCHEMECOLOR_INDEX" val="13"/>
  <p:tag name="KSO_WM_UNIT_TEXT_FILL_TYPE" val="1"/>
</p:tagLst>
</file>

<file path=ppt/tags/tag599.xml><?xml version="1.0" encoding="utf-8"?>
<p:tagLst xmlns:p="http://schemas.openxmlformats.org/presentationml/2006/main">
  <p:tag name="KSO_WM_UNIT_NOCLEAR" val="0"/>
  <p:tag name="KSO_WM_UNIT_VALUE" val="8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15020_7*e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PART ONE"/>
  <p:tag name="KSO_WM_UNIT_DEFAULT_FONT" val="14;16;2"/>
  <p:tag name="KSO_WM_UNIT_BLOCK" val="0"/>
  <p:tag name="KSO_WM_UNIT_SM_LIMIT_TYPE" val="0"/>
  <p:tag name="KSO_WM_UNIT_DEC_AREA_ID" val="05ac03369a034508bc7d5b73fc169ef7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600.xml><?xml version="1.0" encoding="utf-8"?>
<p:tagLst xmlns:p="http://schemas.openxmlformats.org/presentationml/2006/main">
  <p:tag name="KSO_WM_BEAUTIFY_FLAG" val="#wm#"/>
  <p:tag name="KSO_WM_TEMPLATE_CATEGORY" val="custom"/>
  <p:tag name="KSO_WM_TEMPLATE_INDEX" val="20215020"/>
  <p:tag name="KSO_WM_CHIP_INFOS" val="{&quot;layout_type&quot;:&quot;forright2&quot;,&quot;slide_type&quot;:[&quot;sectionTitle&quot;],&quot;aspect_ratio&quot;:&quot;16:9&quot;}"/>
  <p:tag name="KSO_WM_CHIP_XID" val="5ebe041a0ac41c4a0a525598"/>
  <p:tag name="KSO_WM_CHIP_FILLPROP" val="[[{&quot;fill_id&quot;:&quot;c8df1a3465854d8b966b02b3af772576&quot;,&quot;fill_align&quot;:&quot;cm&quot;,&quot;text_align&quot;:&quot;lm&quot;,&quot;text_direction&quot;:&quot;horizontal&quot;,&quot;chip_types&quot;:[&quot;text&quot;,&quot;header&quot;]}]]"/>
  <p:tag name="KSO_WM_SLIDE_ID" val="custom20215020_7"/>
  <p:tag name="KSO_WM_TEMPLATE_SUBCATEGORY" val="21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SLIDE_SIZE" val="540*400"/>
  <p:tag name="KSO_WM_SLIDE_POSITION" val="380*69"/>
  <p:tag name="KSO_WM_TAG_VERSION" val="1.0"/>
  <p:tag name="KSO_WM_SLIDE_LAYOUT" val="a_b_e"/>
  <p:tag name="KSO_WM_SLIDE_LAYOUT_CNT" val="1_1_1"/>
  <p:tag name="KSO_WM_CHIP_GROUPID" val="5ebf6661ddc3daf3fef3f760"/>
  <p:tag name="KSO_WM_SLIDE_LAYOUT_INFO" val="{&quot;id&quot;:&quot;2020-11-11T09:32:16&quot;,&quot;maxSize&quot;:{&quot;size1&quot;:45.179420414677374},&quot;minSize&quot;:{&quot;size1&quot;:35.879420414677377},&quot;normalSize&quot;:{&quot;size1&quot;:42.479420414677371},&quot;subLayout&quot;:[{&quot;id&quot;:&quot;2020-11-11T09:32:16&quot;,&quot;margin&quot;:{&quot;bottom&quot;:0.1855989396572113,&quot;left&quot;:12.558988571166992,&quot;right&quot;:2.2576775550842285,&quot;top&quot;:5.5572309494018555},&quot;type&quot;:0},{&quot;id&quot;:&quot;2020-11-11T09:32:16&quot;,&quot;maxSize&quot;:{&quot;size1&quot;:38.103212970233017},&quot;minSize&quot;:{&quot;size1&quot;:12.203212970233022},&quot;normalSize&quot;:{&quot;size1&quot;:25.10321297023302},&quot;subLayout&quot;:[{&quot;id&quot;:&quot;2020-11-11T09:32:16&quot;,&quot;margin&quot;:{&quot;bottom&quot;:0.28213408589363098,&quot;left&quot;:12.558988571166992,&quot;right&quot;:2.2576775550842285,&quot;top&quot;:0.17599824070930481},&quot;type&quot;:0},{&quot;id&quot;:&quot;2020-11-11T09:32:16&quot;,&quot;margin&quot;:{&quot;bottom&quot;:4.8904857635498047,&quot;left&quot;:12.558988571166992,&quot;right&quot;:2.2576775550842285,&quot;top&quot;:0.26996314525604248},&quot;type&quot;:0}],&quot;type&quot;:0}],&quot;type&quot;:0}"/>
  <p:tag name="KSO_WM_SLIDE_BK_DARK_LIGHT" val="2"/>
  <p:tag name="KSO_WM_SLIDE_BACKGROUND_TYPE" val="general"/>
  <p:tag name="KSO_WM_SLIDE_SUPPORT_FEATURE_TYPE" val="0"/>
  <p:tag name="KSO_WM_TEMPLATE_ASSEMBLE_XID" val="5fab3f17b46e6ebd99076cd4"/>
  <p:tag name="KSO_WM_TEMPLATE_ASSEMBLE_GROUPID" val="5faa41e40f63d42c4847739d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603.xml><?xml version="1.0" encoding="utf-8"?>
<p:tagLst xmlns:p="http://schemas.openxmlformats.org/presentationml/2006/main">
  <p:tag name="KSO_WM_BEAUTIFY_FLAG" val=""/>
</p:tagLst>
</file>

<file path=ppt/tags/tag604.xml><?xml version="1.0" encoding="utf-8"?>
<p:tagLst xmlns:p="http://schemas.openxmlformats.org/presentationml/2006/main">
  <p:tag name="KSO_WM_BEAUTIFY_FLAG" val=""/>
</p:tagLst>
</file>

<file path=ppt/tags/tag60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608.xml><?xml version="1.0" encoding="utf-8"?>
<p:tagLst xmlns:p="http://schemas.openxmlformats.org/presentationml/2006/main">
  <p:tag name="KSO_WM_BEAUTIFY_FLAG" val=""/>
</p:tagLst>
</file>

<file path=ppt/tags/tag609.xml><?xml version="1.0" encoding="utf-8"?>
<p:tagLst xmlns:p="http://schemas.openxmlformats.org/presentationml/2006/main">
  <p:tag name="KSO_WM_BEAUTIFY_FLAG" val=""/>
</p:tagLst>
</file>

<file path=ppt/tags/tag61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4cba6623-f9c9-4429-b427-342be5f73814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cc194110-3ad2-44e9-b9da-a2592613ed75}"/>
</p:tagLst>
</file>

<file path=ppt/tags/tag613.xml><?xml version="1.0" encoding="utf-8"?>
<p:tagLst xmlns:p="http://schemas.openxmlformats.org/presentationml/2006/main">
  <p:tag name="KSO_WM_BEAUTIFY_FLAG" val=""/>
</p:tagLst>
</file>

<file path=ppt/tags/tag614.xml><?xml version="1.0" encoding="utf-8"?>
<p:tagLst xmlns:p="http://schemas.openxmlformats.org/presentationml/2006/main">
  <p:tag name="KSO_WM_BEAUTIFY_FLAG" val=""/>
</p:tagLst>
</file>

<file path=ppt/tags/tag61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61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47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THANKS"/>
  <p:tag name="KSO_WM_UNIT_DEFAULT_FONT" val="24;80;4"/>
  <p:tag name="KSO_WM_UNIT_BLOCK" val="0"/>
  <p:tag name="KSO_WM_UNIT_DEC_AREA_ID" val="82b7c928a14848fb99d4b9a7b154c5c2"/>
  <p:tag name="KSO_WM_CHIP_GROUPID" val="5ebdf5a90ac41c4a0a525507"/>
  <p:tag name="KSO_WM_CHIP_XID" val="5ebdf5a90ac41c4a0a525508"/>
  <p:tag name="KSO_WM_CHIP_FILLAREA_FILL_RULE" val="{&quot;fill_align&quot;:&quot;cm&quot;,&quot;fill_mode&quot;:&quot;adaptive&quot;,&quot;sacle_strategy&quot;:&quot;smart&quot;}"/>
  <p:tag name="KSO_WM_ASSEMBLE_CHIP_INDEX" val="ec5be99acbce4758b3eaf20c51969ed6"/>
  <p:tag name="KSO_WM_UNIT_TEXT_FILL_FORE_SCHEMECOLOR_INDEX_BRIGHTNESS" val="0.15"/>
  <p:tag name="KSO_WM_UNIT_TEXT_FILL_FORE_SCHEMECOLOR_INDEX" val="13"/>
  <p:tag name="KSO_WM_UNIT_TEXT_FILL_TYPE" val="1"/>
</p:tagLst>
</file>

<file path=ppt/tags/tag617.xml><?xml version="1.0" encoding="utf-8"?>
<p:tagLst xmlns:p="http://schemas.openxmlformats.org/presentationml/2006/main">
  <p:tag name="KSO_WM_BEAUTIFY_FLAG" val="#wm#"/>
  <p:tag name="KSO_WM_TEMPLATE_CATEGORY" val="custom"/>
  <p:tag name="KSO_WM_TEMPLATE_INDEX" val="20215020"/>
  <p:tag name="KSO_WM_CHIP_INFOS" val="{&quot;layout_type&quot;:&quot;formiddle3&quot;,&quot;slide_type&quot;:[&quot;endPage&quot;],&quot;aspect_ratio&quot;:&quot;16:9&quot;}"/>
  <p:tag name="KSO_WM_CHIP_XID" val="5ec34a930ac41c4a0a525d3e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SLIDE_ID" val="custom20215020_47"/>
  <p:tag name="KSO_WM_TEMPLATE_SUBCATEGORY" val="21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47"/>
  <p:tag name="KSO_WM_SLIDE_SIZE" val="700*380"/>
  <p:tag name="KSO_WM_SLIDE_POSITION" val="130*79"/>
  <p:tag name="KSO_WM_TAG_VERSION" val="1.0"/>
  <p:tag name="KSO_WM_SLIDE_LAYOUT" val="a_f"/>
  <p:tag name="KSO_WM_SLIDE_LAYOUT_CNT" val="1_1"/>
  <p:tag name="KSO_WM_CHIP_GROUPID" val="5ebf6661ddc3daf3fef3f760"/>
  <p:tag name="KSO_WM_SLIDE_LAYOUT_INFO" val="{&quot;id&quot;:&quot;2020-11-11T09:33:03&quot;,&quot;maxSize&quot;:{&quot;size1&quot;:50.191049420392069},&quot;minSize&quot;:{&quot;size1&quot;:38.291049420392063},&quot;normalSize&quot;:{&quot;size1&quot;:44.891049420392072},&quot;subLayout&quot;:[{&quot;id&quot;:&quot;2020-11-11T09:33:03&quot;,&quot;margin&quot;:{&quot;bottom&quot;:0.25587353110313416,&quot;left&quot;:4.5896391868591309,&quot;right&quot;:4.5824065208435059,&quot;top&quot;:4.9621210098266602},&quot;type&quot;:0},{&quot;id&quot;:&quot;2020-11-11T09:33:03&quot;,&quot;margin&quot;:{&quot;bottom&quot;:4.9621267318725586,&quot;left&quot;:4.5896391868591309,&quot;right&quot;:4.5824065208435059,&quot;top&quot;:0.2944597601890564},&quot;type&quot;:0}],&quot;type&quot;:0}"/>
  <p:tag name="KSO_WM_SLIDE_BK_DARK_LIGHT" val="2"/>
  <p:tag name="KSO_WM_SLIDE_BACKGROUND_TYPE" val="general"/>
  <p:tag name="KSO_WM_SLIDE_SUPPORT_FEATURE_TYPE" val="0"/>
  <p:tag name="KSO_WM_TEMPLATE_ASSEMBLE_XID" val="5fab3f17b46e6ebd99076d12"/>
  <p:tag name="KSO_WM_TEMPLATE_ASSEMBLE_GROUPID" val="5faa41e40f63d42c4847739d"/>
</p:tagLst>
</file>

<file path=ppt/tags/tag618.xml><?xml version="1.0" encoding="utf-8"?>
<p:tagLst xmlns:p="http://schemas.openxmlformats.org/presentationml/2006/main">
  <p:tag name="COMMONDATA" val="eyJoZGlkIjoiYTc2ZGZiNzZiNDVlOGViOWVmM2JhOTY0NGJkNjUyYzgifQ=="/>
  <p:tag name="KSO_WPP_MARK_KEY" val="6118cc50-9f7e-4e71-a930-f0edd23b7473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CBE8F6"/>
      </a:dk2>
      <a:lt2>
        <a:srgbClr val="E4F4FB"/>
      </a:lt2>
      <a:accent1>
        <a:srgbClr val="1B88C0"/>
      </a:accent1>
      <a:accent2>
        <a:srgbClr val="0D8270"/>
      </a:accent2>
      <a:accent3>
        <a:srgbClr val="2D702A"/>
      </a:accent3>
      <a:accent4>
        <a:srgbClr val="67520E"/>
      </a:accent4>
      <a:accent5>
        <a:srgbClr val="AA3012"/>
      </a:accent5>
      <a:accent6>
        <a:srgbClr val="BE1A38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2675</Words>
  <Application>WPS 演示</Application>
  <PresentationFormat>自定义</PresentationFormat>
  <Paragraphs>366</Paragraphs>
  <Slides>47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47</vt:i4>
      </vt:variant>
    </vt:vector>
  </HeadingPairs>
  <TitlesOfParts>
    <vt:vector size="72" baseType="lpstr">
      <vt:lpstr>Arial</vt:lpstr>
      <vt:lpstr>宋体</vt:lpstr>
      <vt:lpstr>Wingdings</vt:lpstr>
      <vt:lpstr>Wingdings</vt:lpstr>
      <vt:lpstr>微软雅黑</vt:lpstr>
      <vt:lpstr>汉仪旗黑-85S</vt:lpstr>
      <vt:lpstr>黑体</vt:lpstr>
      <vt:lpstr>楷体</vt:lpstr>
      <vt:lpstr>Agency FB</vt:lpstr>
      <vt:lpstr>Trebuchet MS</vt:lpstr>
      <vt:lpstr>Calibri</vt:lpstr>
      <vt:lpstr>Times New Roman</vt:lpstr>
      <vt:lpstr>Arial Unicode MS</vt:lpstr>
      <vt:lpstr>仿宋</vt:lpstr>
      <vt:lpstr>华文行楷</vt:lpstr>
      <vt:lpstr>华文细黑</vt:lpstr>
      <vt:lpstr>Microsoft YaHei UI</vt:lpstr>
      <vt:lpstr>张海山锐线体简</vt:lpstr>
      <vt:lpstr>Calibri</vt:lpstr>
      <vt:lpstr>Arial</vt:lpstr>
      <vt:lpstr>Roboto condensed</vt:lpstr>
      <vt:lpstr>Segoe Print</vt:lpstr>
      <vt:lpstr>Segoe UI</vt:lpstr>
      <vt:lpstr>Office 主题​​</vt:lpstr>
      <vt:lpstr>1_Office 主题​​</vt:lpstr>
      <vt:lpstr>新一代智慧食堂</vt:lpstr>
      <vt:lpstr>打通内外多个管理板块</vt:lpstr>
      <vt:lpstr>PowerPoint 演示文稿</vt:lpstr>
      <vt:lpstr>加强手机APP应用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引入线上协同应用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引入物联网智能秤</vt:lpstr>
      <vt:lpstr>PowerPoint 演示文稿</vt:lpstr>
      <vt:lpstr>采购订单与供应商协同</vt:lpstr>
      <vt:lpstr>PowerPoint 演示文稿</vt:lpstr>
      <vt:lpstr>PowerPoint 演示文稿</vt:lpstr>
      <vt:lpstr>PowerPoint 演示文稿</vt:lpstr>
      <vt:lpstr>PowerPoint 演示文稿</vt:lpstr>
      <vt:lpstr>审计可视化</vt:lpstr>
      <vt:lpstr>PowerPoint 演示文稿</vt:lpstr>
      <vt:lpstr>PowerPoint 演示文稿</vt:lpstr>
      <vt:lpstr>PowerPoint 演示文稿</vt:lpstr>
      <vt:lpstr>PowerPoint 演示文稿</vt:lpstr>
      <vt:lpstr>实现办公无纸化</vt:lpstr>
      <vt:lpstr>PowerPoint 演示文稿</vt:lpstr>
      <vt:lpstr>PowerPoint 演示文稿</vt:lpstr>
      <vt:lpstr>电子化方式履行食品安全法</vt:lpstr>
      <vt:lpstr>索证、索票电子化</vt:lpstr>
      <vt:lpstr>实现食品安全全程可追溯</vt:lpstr>
      <vt:lpstr>库存管理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上游供应链平台</vt:lpstr>
      <vt:lpstr>PowerPoint 演示文稿</vt:lpstr>
      <vt:lpstr>PowerPoint 演示文稿</vt:lpstr>
      <vt:lpstr>PowerPoint 演示文稿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hxl</dc:creator>
  <cp:lastModifiedBy>何巍</cp:lastModifiedBy>
  <cp:revision>236</cp:revision>
  <dcterms:created xsi:type="dcterms:W3CDTF">2019-06-19T02:08:00Z</dcterms:created>
  <dcterms:modified xsi:type="dcterms:W3CDTF">2023-07-11T09:06:43Z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875346C7AC934D18846DAF8078EBC6F3_13</vt:lpwstr>
  </property>
</Properties>
</file>