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735" r:id="rId1"/>
    <p:sldMasterId id="2147495772" r:id="rId2"/>
  </p:sldMasterIdLst>
  <p:notesMasterIdLst>
    <p:notesMasterId r:id="rId3"/>
  </p:notesMasterIdLst>
  <p:sldIdLst>
    <p:sldId id="5660" r:id="rId4"/>
    <p:sldId id="5663" r:id="rId5"/>
    <p:sldId id="5666" r:id="rId6"/>
    <p:sldId id="5669" r:id="rId7"/>
    <p:sldId id="5672" r:id="rId8"/>
    <p:sldId id="5675" r:id="rId9"/>
    <p:sldId id="5678" r:id="rId10"/>
    <p:sldId id="5681" r:id="rId11"/>
    <p:sldId id="5684" r:id="rId12"/>
    <p:sldId id="5687" r:id="rId13"/>
    <p:sldId id="5690" r:id="rId14"/>
    <p:sldId id="5693" r:id="rId15"/>
    <p:sldId id="5696" r:id="rId16"/>
    <p:sldId id="5699" r:id="rId17"/>
    <p:sldId id="5702" r:id="rId18"/>
    <p:sldId id="5705" r:id="rId19"/>
    <p:sldId id="5708" r:id="rId20"/>
    <p:sldId id="5711" r:id="rId21"/>
    <p:sldId id="5714" r:id="rId22"/>
    <p:sldId id="5717" r:id="rId23"/>
    <p:sldId id="5720" r:id="rId24"/>
    <p:sldId id="5723" r:id="rId25"/>
    <p:sldId id="5726" r:id="rId26"/>
    <p:sldId id="5729" r:id="rId27"/>
    <p:sldId id="5732" r:id="rId28"/>
    <p:sldId id="5735" r:id="rId29"/>
    <p:sldId id="5738" r:id="rId30"/>
    <p:sldId id="574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736" r:id="rId1"/>
    <p:sldLayoutId id="2147495737" r:id="rId2"/>
    <p:sldLayoutId id="2147495738" r:id="rId3"/>
    <p:sldLayoutId id="2147495739" r:id="rId4"/>
    <p:sldLayoutId id="2147495740" r:id="rId5"/>
    <p:sldLayoutId id="2147495741" r:id="rId6"/>
    <p:sldLayoutId id="2147495742" r:id="rId7"/>
    <p:sldLayoutId id="2147495743" r:id="rId8"/>
    <p:sldLayoutId id="2147495744" r:id="rId9"/>
    <p:sldLayoutId id="2147495745" r:id="rId10"/>
    <p:sldLayoutId id="21474957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773" r:id="rId1"/>
    <p:sldLayoutId id="2147495774" r:id="rId2"/>
    <p:sldLayoutId id="2147495775" r:id="rId3"/>
    <p:sldLayoutId id="2147495776" r:id="rId4"/>
    <p:sldLayoutId id="2147495777" r:id="rId5"/>
    <p:sldLayoutId id="2147495778" r:id="rId6"/>
    <p:sldLayoutId id="2147495779" r:id="rId7"/>
    <p:sldLayoutId id="2147495780" r:id="rId8"/>
    <p:sldLayoutId id="2147495781" r:id="rId9"/>
    <p:sldLayoutId id="2147495782" r:id="rId10"/>
    <p:sldLayoutId id="214749578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支持初中生创新创业：2024初中教育的新兴方向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初中生创新创业的背景和意义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初中生创新创业的现状和问题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支持初中生创新创业的策略和措施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初中生创新创业的成功案例和启示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未来展望：初中生创新创业的发展趋势和前景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初中生创新创业的背景和意义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当前教育环境的变化</a:t>
            </a:r>
            <a:endParaRPr altLang="en-US" lang="zh-CN"/>
          </a:p>
        </p:txBody>
      </p:sp>
      <p:sp>
        <p:nvSpPr>
          <p:cNvPr id="104884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教育的普及：随着教育普及程度的提高，初中生在教育方面的需求也日益多样化。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科技的发展：人工智能、大数据等技术的应用，为初中生提供了更多的学习资源和创新机会。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就业市场的变化：随着社会的发展，创新创业能力成为就业市场上的重要竞争力。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国家政策的支持：政府出台了一系列政策，鼓励初中生积极参与创新创业活动。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初中生创新创业的意义</a:t>
            </a:r>
            <a:endParaRPr altLang="en-US" lang="zh-CN"/>
          </a:p>
        </p:txBody>
      </p:sp>
      <p:sp>
        <p:nvSpPr>
          <p:cNvPr id="104889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培养创新意识和实践能力：初中生通过创新创业活动，可以培养创新思维和实践能力，为未来的学习和职业发展打下基础。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促进个人成长和发展：初中生在创新创业过程中，可以锻炼自己的沟通、协作和解决问题的能力，增强自信心和责任感。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推动社会进步和发展：通过初中生的创新创业活动，可以激发社会的创新活力，推动经济和社会的发展。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提升教育质量和效果：初中生的创新创业活动可以促进教育的改革和创新，提升教育质量和效果。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初中生创新创业的必要性</a:t>
            </a:r>
            <a:endParaRPr altLang="en-US" lang="zh-CN"/>
          </a:p>
        </p:txBody>
      </p:sp>
      <p:sp>
        <p:nvSpPr>
          <p:cNvPr id="104893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提高个人综合素质和竞争力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培养创新思维和创业能力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适应未来社会发展的需要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为国家和社会发展做出贡献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初中生创新创业的可行性</a:t>
            </a:r>
            <a:endParaRPr altLang="en-US" lang="zh-CN"/>
          </a:p>
        </p:txBody>
      </p:sp>
      <p:sp>
        <p:nvSpPr>
          <p:cNvPr id="1049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政策支持：政府鼓励初中生开展创新创业活动，提供相关政策支持。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技术发展：随着科技的不断进步，初中生具备了更多的创新机会和创业条件。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市场需求：社会对创新产品的需求日益增长，为初中生提供了广阔的市场空间。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教育改革：教育部门鼓励初中生发挥创新精神，培养创业能力，为未来的职业发展奠定基础。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初中生创新创业的现状和问题</a:t>
            </a:r>
            <a:endParaRPr altLang="en-US" dirty="0" lang="zh-CN"/>
          </a:p>
        </p:txBody>
      </p:sp>
      <p:sp>
        <p:nvSpPr>
          <p:cNvPr id="10490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初中生创新创业的现状</a:t>
            </a:r>
            <a:endParaRPr altLang="en-US" lang="zh-CN"/>
          </a:p>
        </p:txBody>
      </p:sp>
      <p:sp>
        <p:nvSpPr>
          <p:cNvPr id="104909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资金扶持：设立了专项资金支持初中生开展创新创业项目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政策支持：政府出台了一系列政策鼓励初中生创新创业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教育改革：教育部门正在推进教育改革，加强初中生创新意识和创业能力的培养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实践平台：建立了一批实践平台，为初中生提供了更多的创新创业机会和资源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初中生创新创业存在的问题</a:t>
            </a:r>
            <a:endParaRPr altLang="en-US" lang="zh-CN"/>
          </a:p>
        </p:txBody>
      </p:sp>
      <p:sp>
        <p:nvSpPr>
          <p:cNvPr id="104914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缺乏实践经验：初中生对创新创业的理解和实践经验有限，难以应对创业过程中遇到的各种挑战。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资金和资源不足：初中生缺乏资金和资源，难以实现创新创业的计划和目标。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缺乏创业知识和技能：初中生对创业所需的知识和技能了解不足，需要更多的培训和学习。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风险意识不足：初中生对创业的风险和不确定性了解不够，容易盲目跟风或冲动创业。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初中生创新创业的困境与挑战</a:t>
            </a:r>
            <a:endParaRPr altLang="en-US" lang="zh-CN"/>
          </a:p>
        </p:txBody>
      </p:sp>
      <p:sp>
        <p:nvSpPr>
          <p:cNvPr id="104918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经验不足：初中生缺乏社会经验和商业运营经验，难以应对创新创业中的各种挑战和风险。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资金缺乏：初中生缺乏足够的资金支持，难以实现创新创业的计划和想法。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资源有限：初中生的人脉和资源有限，难以获取必要的资源和支持。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竞争激烈：初中生在创新创业领域面临的竞争非常激烈，需要具备独特的创意和优势才能脱颖而出。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初中生创新创业的机遇与前景</a:t>
            </a:r>
            <a:endParaRPr altLang="en-US" lang="zh-CN"/>
          </a:p>
        </p:txBody>
      </p:sp>
      <p:sp>
        <p:nvSpPr>
          <p:cNvPr id="10492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政策支持：政府出台了一系列鼓励初中生创新创业的政策，提供了良好的政策环境。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技术发展：随着科技的不断发展，初中生在创新创业方面拥有了更多的可能性。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社会需求：社会对创新型人才的需求越来越大，初中生创新创业符合社会发展的趋势。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教育改革：教育部门正在推动初中教育的改革，为初中生提供了更多的创新创业机会。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支持初中生创新创业的策略和措施</a:t>
            </a:r>
            <a:endParaRPr altLang="en-US" dirty="0" lang="zh-CN"/>
          </a:p>
        </p:txBody>
      </p:sp>
      <p:sp>
        <p:nvSpPr>
          <p:cNvPr id="10493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政策支持：政府出台相关政策</a:t>
            </a:r>
            <a:endParaRPr altLang="en-US" lang="zh-CN"/>
          </a:p>
        </p:txBody>
      </p:sp>
      <p:sp>
        <p:nvSpPr>
          <p:cNvPr id="104933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资金支持：政府提供创业资金支持，降低创业门槛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培训支持：政府组织创业培训，提高创业者的素质和能力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税收优惠：政府对创业者实行税收优惠政策，减轻创业者的经济负担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法律保障：政府出台相关法律法规，保护创业者的合法权益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学校支持：学校开设相关课程和活动</a:t>
            </a:r>
            <a:endParaRPr altLang="en-US" lang="zh-CN"/>
          </a:p>
        </p:txBody>
      </p:sp>
      <p:sp>
        <p:nvSpPr>
          <p:cNvPr id="104939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开设创新创业课程：培养学生的创新思维和创业意识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举办创业竞赛：激发学生的创业热情和创新能力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设立创业基金：为学生提供创业资金支持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建立创业导师团队：为学生提供创业指导和建议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社会支持：企业、社会组织等提供实践机会和资源</a:t>
            </a:r>
            <a:endParaRPr altLang="en-US" lang="zh-CN"/>
          </a:p>
        </p:txBody>
      </p:sp>
      <p:sp>
        <p:nvSpPr>
          <p:cNvPr id="104945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企业合作：与初中生合作开展创新项目，提供资金、技术等支持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社会组织支持：参与各类创新创业竞赛、活动，获得社会组织的资助和指导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实践机会：提供实习、实践等机会，让初中生接触真实的工作环境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资源共享：共享创新创业资源，如场地、设备等，降低创业门槛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个人支持：家长、教师等提供指导和支持</a:t>
            </a:r>
            <a:endParaRPr altLang="en-US" lang="zh-CN"/>
          </a:p>
        </p:txBody>
      </p:sp>
      <p:sp>
        <p:nvSpPr>
          <p:cNvPr id="104950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教师：在课堂上引导学生发掘创意，提供专业指导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家长：鼓励孩子尝试创新，提供物质和精神支持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社会人士：参与学生项目，提供实践经验和资源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政府机构：设立专项资金和政策，鼓励初中生创新创业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初中生创新创业的成功案例和启示</a:t>
            </a:r>
            <a:endParaRPr altLang="en-US" dirty="0" lang="zh-CN"/>
          </a:p>
        </p:txBody>
      </p:sp>
      <p:sp>
        <p:nvSpPr>
          <p:cNvPr id="10495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58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案例一：初中生小明的科技创新项目，通过自主研究，发明了一款智能花盆，能够根据植物的需求自动调节水分和养分，获得了市级科技创新大赛一等奖。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案例二：初中生小红的创业项目，开设了一家网店，销售自己手工制作的饰品，通过精心设计和营销，成功吸引了大量顾客，年销售额达到了数十万元。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案例三：初中生小强的社会实践项目，发起了一个公益组织，帮助贫困地区的孩子解决学习困难，得到了社会各界的广泛赞誉和资助。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案例四：初中生小华的科研项目，参与了一项关于环境保护的研究，提出了有效的解决方案，得到了国内外专家的认可和赞赏。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成功案例分析：创新点、实施过程、成果和影响</a:t>
            </a:r>
            <a:endParaRPr altLang="en-US" lang="zh-CN"/>
          </a:p>
        </p:txBody>
      </p:sp>
      <p:sp>
        <p:nvSpPr>
          <p:cNvPr id="104964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创新点：初中生通过观察日常生活，发现传统文具存在的不便，设计了一款多功能文具盒，解决了这个问题。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初中生首先进行了市场调研，了解了市场需求和竞争情况。接着，他们与专业设计师合作，设计出了多功能文具盒的外观和功能。然后，他们联系了生产厂家，完成了产品的制作。最后，通过社交媒体和学校活动等渠道，进行了产品的推广和销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成果和影响：这款多功能文具盒在市场上取得了很大的成功，不仅获得了多个设计奖项，还为学校带来了可观的收入。此外，这个项目还激发了其他学生的创新热情，推动了学校创新创业氛围的形成。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启示：这个案例告诉我们，初中生也可以进行创新创业，只要他们有敏锐的观察力和行动力。同时，学校和社会应该提供更多的支持和资源，鼓励初中生发挥自己的创造力，实现自我价值。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成功案例的启示：如何培养创新思维和实践能力</a:t>
            </a:r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创新思维：初中生通过创新创业项目培养了独特的思维方式，能够发现并解决问题。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实践能力：成功的初中生创业者在实践中锻炼了动手能力和团队协作能力。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持续学习：创新创业的成功离不开持续学习和知识积累，初中生应保持好奇心和求知欲。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跨界整合：成功的创业者能够跨越学科和领域，整合资源，创造出独特的商业价值。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从成功案例中汲取经验教训，为未来的创新创业提供借鉴和参考</a:t>
            </a:r>
            <a:endParaRPr altLang="en-US" lang="zh-CN"/>
          </a:p>
        </p:txBody>
      </p:sp>
      <p:sp>
        <p:nvSpPr>
          <p:cNvPr id="104974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案例一：初中生小张创办的手工艺品网店，通过创新设计和营销策略获得成功，为其他创业者提供了启示。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案例二：初中生小李开发的手机应用程序，解决了特定用户群体的需求痛点，获得了市场认可，为其他技术创业者提供了经验。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案例三：初中生小王创立的社区服务项目，通过提供个性化服务实现了商业价值，为其他服务创业者提供了借鉴。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案例四：初中生小赵参与的科技竞赛获奖项目，展示了创新思维和团队协作能力的重要性，为其他学生创业者提供了参考。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未来展望：初中生创新创业的发展趋势和前景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技术发展对初中生创新创业的影响</a:t>
            </a:r>
            <a:endParaRPr altLang="en-US" lang="zh-CN"/>
          </a:p>
        </p:txBody>
      </p:sp>
      <p:sp>
        <p:nvSpPr>
          <p:cNvPr id="104983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人工智能技术：为初中生提供更多创新机会，激发创业灵感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互联网+教育：打破传统教育模式，为初中生提供更广阔的创业平台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虚拟现实技术：为初中生创新创业提供更丰富的场景和体验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区块链技术：为初中生创新创业提供更安全、可靠的技术支持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教育改革对初中生创新创业的推动作用</a:t>
            </a:r>
            <a:endParaRPr altLang="en-US" lang="zh-CN"/>
          </a:p>
        </p:txBody>
      </p:sp>
      <p:sp>
        <p:nvSpPr>
          <p:cNvPr id="104988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政策支持：政府出台相关政策，鼓励初中生参与创新创业活动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课程设置：学校开设创新创业课程，培养初中生的创新思维和实践能力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教师引导：教师引导初中生发掘自身潜力和兴趣，培养创新意识和创业精神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社会氛围：社会各界共同营造支持创新创业的良好氛围，为初中生提供更多实践机会和资源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社会环境对初中生创新创业的促进因素</a:t>
            </a:r>
            <a:endParaRPr altLang="en-US" lang="zh-CN"/>
          </a:p>
        </p:txBody>
      </p:sp>
      <p:sp>
        <p:nvSpPr>
          <p:cNvPr id="10499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社会氛围：社会对创新创业的认可和鼓励，媒体宣传和成功案例的激励，让更多初中生敢于尝试创新创业。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政府政策支持：政府出台相关政策，鼓励初中生创新创业，提供资金、技术等方面的支持。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教育改革：教育部门推动教育改革，加强初中生创新思维和创业能力的培养，为初中生创新创业提供更多机会和平台。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企业合作：企业与学校合作，提供实践机会和资源，帮助初中生了解市场需求和商业运营，为初中生创新创业提供实际支持。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初中生自身素质和能力的提升对创新创业的支撑作用</a:t>
            </a:r>
            <a:endParaRPr altLang="en-US" lang="zh-CN"/>
          </a:p>
        </p:txBody>
      </p:sp>
      <p:sp>
        <p:nvSpPr>
          <p:cNvPr id="1050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培养创新思维：初中生通过学习创新课程和参与创新活动，培养出独特的创新思维，为将来的创新创业奠定基础。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提升实践能力：初中生通过动手实践和项目式学习，提高解决实际问题的能力，为创新创业提供实践经验。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增强团队协作能力：初中生在团队合作中学会沟通、协作和领导力，为创新创业中的团队协作打下基础。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激发创业精神：初中生通过参与创业教育和实践，激发创业热情和冒险精神，为创新创业提供动力。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1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2023-12-31T17:42:35Z</dcterms:created>
  <dcterms:modified xsi:type="dcterms:W3CDTF">2023-12-31T17:42:35Z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cdadf5dad7bc4e67826651e9f668f2f5_21</vt:lpwstr>
  </property>
</Properties>
</file>