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46" r:id="rId1"/>
    <p:sldMasterId id="2147487383" r:id="rId2"/>
  </p:sldMasterIdLst>
  <p:notesMasterIdLst>
    <p:notesMasterId r:id="rId3"/>
  </p:notesMasterIdLst>
  <p:sldIdLst>
    <p:sldId id="1922" r:id="rId4"/>
    <p:sldId id="1925" r:id="rId5"/>
    <p:sldId id="1928" r:id="rId6"/>
    <p:sldId id="1931" r:id="rId7"/>
    <p:sldId id="1937" r:id="rId9"/>
    <p:sldId id="1940" r:id="rId10"/>
    <p:sldId id="1943" r:id="rId11"/>
    <p:sldId id="1946" r:id="rId12"/>
    <p:sldId id="1952" r:id="rId14"/>
    <p:sldId id="1955" r:id="rId15"/>
    <p:sldId id="1958" r:id="rId16"/>
    <p:sldId id="1961" r:id="rId17"/>
    <p:sldId id="1967" r:id="rId19"/>
    <p:sldId id="1970" r:id="rId20"/>
    <p:sldId id="1973" r:id="rId21"/>
    <p:sldId id="1976" r:id="rId22"/>
    <p:sldId id="1982" r:id="rId24"/>
    <p:sldId id="1985" r:id="rId25"/>
    <p:sldId id="1988" r:id="rId26"/>
    <p:sldId id="1991" r:id="rId27"/>
    <p:sldId id="1997" r:id="rId29"/>
    <p:sldId id="2000" r:id="rId30"/>
    <p:sldId id="2003" r:id="rId31"/>
    <p:sldId id="200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47" r:id="rId1"/>
    <p:sldLayoutId id="2147487348" r:id="rId2"/>
    <p:sldLayoutId id="2147487349" r:id="rId3"/>
    <p:sldLayoutId id="2147487350" r:id="rId4"/>
    <p:sldLayoutId id="2147487351" r:id="rId5"/>
    <p:sldLayoutId id="2147487352" r:id="rId6"/>
    <p:sldLayoutId id="2147487353" r:id="rId7"/>
    <p:sldLayoutId id="2147487354" r:id="rId8"/>
    <p:sldLayoutId id="2147487355" r:id="rId9"/>
    <p:sldLayoutId id="2147487356" r:id="rId10"/>
    <p:sldLayoutId id="21474873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84" r:id="rId1"/>
    <p:sldLayoutId id="2147487385" r:id="rId2"/>
    <p:sldLayoutId id="2147487386" r:id="rId3"/>
    <p:sldLayoutId id="2147487387" r:id="rId4"/>
    <p:sldLayoutId id="2147487388" r:id="rId5"/>
    <p:sldLayoutId id="2147487389" r:id="rId6"/>
    <p:sldLayoutId id="2147487390" r:id="rId7"/>
    <p:sldLayoutId id="2147487391" r:id="rId8"/>
    <p:sldLayoutId id="2147487392" r:id="rId9"/>
    <p:sldLayoutId id="2147487393" r:id="rId10"/>
    <p:sldLayoutId id="21474873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tags" Target="../tags/tag243.xml"/><Relationship Id="rId31" Type="http://schemas.openxmlformats.org/officeDocument/2006/relationships/tags" Target="../tags/tag244.xml"/><Relationship Id="rId32" Type="http://schemas.openxmlformats.org/officeDocument/2006/relationships/tags" Target="../tags/tag245.xml"/><Relationship Id="rId33" Type="http://schemas.openxmlformats.org/officeDocument/2006/relationships/tags" Target="../tags/tag246.xml"/><Relationship Id="rId34" Type="http://schemas.openxmlformats.org/officeDocument/2006/relationships/tags" Target="../tags/tag247.xml"/><Relationship Id="rId35" Type="http://schemas.openxmlformats.org/officeDocument/2006/relationships/tags" Target="../tags/tag248.xml"/><Relationship Id="rId36" Type="http://schemas.openxmlformats.org/officeDocument/2006/relationships/tags" Target="../tags/tag249.xml"/><Relationship Id="rId37" Type="http://schemas.openxmlformats.org/officeDocument/2006/relationships/tags" Target="../tags/tag250.xml"/><Relationship Id="rId38" Type="http://schemas.openxmlformats.org/officeDocument/2006/relationships/tags" Target="../tags/tag251.xml"/><Relationship Id="rId39" Type="http://schemas.openxmlformats.org/officeDocument/2006/relationships/tags" Target="../tags/tag252.xml"/><Relationship Id="rId40" Type="http://schemas.openxmlformats.org/officeDocument/2006/relationships/tags" Target="../tags/tag253.xml"/><Relationship Id="rId4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人工智能在媒体广告中的创新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人工智能在媒体广告中的应用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人工智能在媒体广告中的创新点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人工智能在媒体广告中的挑战与机遇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人工智能在媒体广告中的实践案例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人工智能在媒体广告中的前景展望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人工智能在媒体广告中的应用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人工智能技术对媒体广告的影响</a:t>
            </a:r>
            <a:endParaRPr altLang="en-US" lang="zh-CN"/>
          </a:p>
        </p:txBody>
      </p:sp>
      <p:sp>
        <p:nvSpPr>
          <p:cNvPr id="1048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人工智能技术提高了媒体广告的精准度：通过大数据分析，人工智能能够准确识别目标受众，提高广告投放的精准度。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人工智能技术丰富了媒体广告的形式：人工智能技术可以实现语音识别、图像识别等，为媒体广告提供了更多的创意和表现形式。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人工智能技术提高了媒体广告的互动性：人工智能技术可以实现与用户的实时互动，提高用户参与度和广告效果。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人工智能技术降低了媒体广告的成本：通过自动化投放和优化，人工智能技术可以降低媒体广告的投放成本，提高广告主的收益。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人工智能在媒体广告中的具体应用</a:t>
            </a:r>
            <a:endParaRPr altLang="en-US" lang="zh-CN"/>
          </a:p>
        </p:txBody>
      </p:sp>
      <p:sp>
        <p:nvSpPr>
          <p:cNvPr id="10490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智能推荐系统：根据用户兴趣和行为，精准推送广告内容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语音交互技术：通过语音识别和自然语言处理，实现广告与用户的智能对话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图像识别技术：识别广告中的关键元素，实现个性化推荐和精准投放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社交媒体广告：利用人工智能技术，实现社交媒体广告的精准投放和个性化推荐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人工智能在媒体广告中的优势</a:t>
            </a:r>
            <a:endParaRPr altLang="en-US" lang="zh-CN"/>
          </a:p>
        </p:txBody>
      </p:sp>
      <p:sp>
        <p:nvSpPr>
          <p:cNvPr id="10490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精准定向：通过大数据分析，实现个性化推荐，提高广告效果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自动化投放：降低人工成本，提高投放效率，实现广告的快速覆盖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实时监测与优化：对广告投放效果进行实时监测，及时调整投放策略，提高广告效果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创意创新：通过人工智能技术，实现广告创意的自动化生成和优化，提高广告的吸引力和传播力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人工智能在媒体广告中的创新点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人工智能在媒体广告中的创新思维</a:t>
            </a:r>
            <a:endParaRPr altLang="en-US" lang="zh-CN"/>
          </a:p>
        </p:txBody>
      </p:sp>
      <p:sp>
        <p:nvSpPr>
          <p:cNvPr id="10492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创新点2：实时监测与优化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创新点1：个性化推荐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创新点3：跨平台整合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创新点4：数据驱动决策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人工智能在媒体广告中的创新技术</a:t>
            </a:r>
            <a:endParaRPr altLang="en-US" lang="zh-CN"/>
          </a:p>
        </p:txBody>
      </p:sp>
      <p:sp>
        <p:nvSpPr>
          <p:cNvPr id="10492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语音识别技术：将语音转化为文字，方便用户了解广告内容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图像识别技术：识别图片中的信息，为用户提供更加个性化的推荐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自然语言处理技术：理解人类语言，为用户提供更加智能化的服务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机器学习技术：通过分析大量数据，提高广告投放的精准度和效果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人工智能在媒体广告中的创新应用</a:t>
            </a:r>
            <a:endParaRPr altLang="en-US" lang="zh-CN"/>
          </a:p>
        </p:txBody>
      </p:sp>
      <p:sp>
        <p:nvSpPr>
          <p:cNvPr id="10493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精准定位：利用人工智能技术分析用户数据，实现广告的精准投放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智能分析：对广告效果进行实时监测和分析，为广告主提供数据支持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自动化生成：利用人工智能技术自动生成广告内容，提高广告制作效率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个性化推荐：根据用户的兴趣和行为，提供个性化的广告推荐服务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人工智能在媒体广告中的挑战与机遇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人工智能在媒体广告中面临的挑战</a:t>
            </a:r>
            <a:endParaRPr altLang="en-US" lang="zh-CN"/>
          </a:p>
        </p:txBody>
      </p:sp>
      <p:sp>
        <p:nvSpPr>
          <p:cNvPr id="1049480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86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数据隐私和安全问题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88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9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496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98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0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04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10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1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16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22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52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28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技术成熟度和可靠性问题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34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36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法规和政策限制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38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40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用户接受度和信任度问题  人工智能在媒体广告中的创新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42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人工智能在媒体广告中的创新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44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个性化推荐和精准营销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46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48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自动化和智能化广告投放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50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52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虚拟现实和增强现实技术的应用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54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56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基于人工智能技术的广告效果评估和优化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58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人工智能在媒体广告中面临的机遇</a:t>
            </a:r>
            <a:endParaRPr altLang="en-US" lang="zh-CN"/>
          </a:p>
        </p:txBody>
      </p:sp>
      <p:sp>
        <p:nvSpPr>
          <p:cNvPr id="1049594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精准定位：通过大数据和算法，实现广告的精准推送，提高广告效果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个性化推荐：根据用户的兴趣和行为，提供个性化的广告推荐，提高用户参与度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自动化投放：实现广告的自动化投放，降低人工成本，提高投放效率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跨平台整合：将不同平台的广告资源进行整合，实现跨平台的广告投放，扩大覆盖面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创新交互形式：利用人工智能技术，实现广告与用户的智能交互，提高用户体验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实时监测与优化：通过实时监测广告效果，及时调整投放策略，实现广告效果的优化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人工智能在媒体广告中的未来发展趋势</a:t>
            </a:r>
            <a:endParaRPr altLang="en-US" lang="zh-CN"/>
          </a:p>
        </p:txBody>
      </p:sp>
      <p:sp>
        <p:nvSpPr>
          <p:cNvPr id="10496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人工智能技术不断升级，推动媒体广告行业变革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人工智能与大数据结合，实现精准投放和个性化推荐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人工智能在媒体广告中的应用场景不断拓展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人工智能与人类创意相结合，提升广告创意和表现力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人工智能在媒体广告中的实践案例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人工智能在媒体广告中的成功案例</a:t>
            </a:r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智能推荐系统：通过分析用户行为和兴趣，实现个性化广告推荐，提高广告效果。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语音识别技术：将语音广告转化为文字，方便用户理解和记忆，提高广告转化率。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虚拟现实技术：通过虚拟现实技术，为用户提供沉浸式广告体验，增强用户对广告的感知。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智能图像识别技术：通过图像识别技术，识别广告中的关键信息，提高广告的精准度和效果。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人工智能在媒体广告中的失败案例</a:t>
            </a:r>
            <a:endParaRPr altLang="en-US" lang="zh-CN"/>
          </a:p>
        </p:txBody>
      </p:sp>
      <p:sp>
        <p:nvSpPr>
          <p:cNvPr id="10498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缺乏创新性：一些人工智能在媒体广告中的应用缺乏创新性，只是简单地模仿传统广告形式，没有充分发挥人工智能的优势。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缺乏情感共鸣：一些人工智能在媒体广告中的应用缺乏情感共鸣，只是简单地传递产品信息，没有引起消费者的情感共鸣。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缺乏个性化：一些人工智能在媒体广告中的应用缺乏个性化，没有根据不同消费者的需求和兴趣进行个性化推荐，导致广告效果不佳。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缺乏互动性：一些人工智能在媒体广告中的应用缺乏互动性，没有与消费者进行有效的互动，无法吸引消费者的关注和兴趣。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人工智能在媒体广告中的实践经验与教训</a:t>
            </a:r>
            <a:endParaRPr altLang="en-US" lang="zh-CN"/>
          </a:p>
        </p:txBody>
      </p:sp>
      <p:sp>
        <p:nvSpPr>
          <p:cNvPr id="10498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实践经验：利用人工智能技术提高广告投放效果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教训：过度依赖人工智能可能导致广告效果不佳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总结：人工智能在媒体广告中的应用需要适度与合理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未来展望：随着技术的不断进步，人工智能在媒体广告中的应用将更加广泛和深入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3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人工智能在媒体广告中的前景展望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人工智能在媒体广告中的前景展望</a:t>
            </a:r>
            <a:endParaRPr altLang="en-US" lang="zh-CN"/>
          </a:p>
        </p:txBody>
      </p:sp>
      <p:sp>
        <p:nvSpPr>
          <p:cNvPr id="10500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人工智能技术不断进步，将为媒体广告带来更多创新应用。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人工智能技术能够精准分析用户数据，提高广告投放效果。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人工智能技术能够实现个性化推荐，提高用户满意度。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未来，人工智能在媒体广告中的应用将更加广泛，为广告行业带来更多机遇。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人工智能在媒体广告中的未来发展趋势</a:t>
            </a:r>
            <a:endParaRPr altLang="en-US" lang="zh-CN"/>
          </a:p>
        </p:txBody>
      </p:sp>
      <p:sp>
        <p:nvSpPr>
          <p:cNvPr id="1050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人工智能技术不断升级，推动媒体广告行业变革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人工智能与大数据结合，实现精准投放和个性化推荐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人工智能在媒体广告中的创新应用，如语音识别、图像识别等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人工智能在媒体广告中的未来展望，如虚拟现实、增强现实等技术的应用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人工智能在媒体广告中的未来应用场景</a:t>
            </a:r>
            <a:endParaRPr altLang="en-US" lang="zh-CN"/>
          </a:p>
        </p:txBody>
      </p:sp>
      <p:sp>
        <p:nvSpPr>
          <p:cNvPr id="10501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个性化推荐：基于用户历史数据和行为，提供更加精准的广告推荐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智能广告制作：利用AI技术自动生成广告内容，提高制作效率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跨平台投放：实现广告在不同媒体平台上的智能投放，提高覆盖面和效果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实时监测与优化：对广告投放效果进行实时监测和优化，提高投资回报率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8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2023-12-17T00:21:38Z</dcterms:created>
  <dcterms:modified xsi:type="dcterms:W3CDTF">2023-12-17T00:21:38Z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e7defda7dcb54978a4b57735641a52d2_21</vt:lpwstr>
  </property>
</Properties>
</file>