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ink/ink1.xml" ContentType="application/inkml+xml"/>
  <Override PartName="/ppt/media/image2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4" r:id="rId4"/>
  </p:sldMasterIdLst>
  <p:notesMasterIdLst>
    <p:notesMasterId r:id="rId7"/>
  </p:notesMasterIdLst>
  <p:sldIdLst>
    <p:sldId id="289" r:id="rId5"/>
    <p:sldId id="258" r:id="rId6"/>
    <p:sldId id="257" r:id="rId8"/>
    <p:sldId id="259" r:id="rId9"/>
    <p:sldId id="292" r:id="rId10"/>
    <p:sldId id="291" r:id="rId11"/>
    <p:sldId id="294" r:id="rId12"/>
    <p:sldId id="293" r:id="rId13"/>
    <p:sldId id="295" r:id="rId14"/>
    <p:sldId id="286" r:id="rId15"/>
    <p:sldId id="296" r:id="rId16"/>
    <p:sldId id="299" r:id="rId17"/>
    <p:sldId id="297" r:id="rId18"/>
    <p:sldId id="300" r:id="rId19"/>
    <p:sldId id="287" r:id="rId20"/>
    <p:sldId id="301" r:id="rId21"/>
    <p:sldId id="302" r:id="rId22"/>
    <p:sldId id="303" r:id="rId23"/>
    <p:sldId id="304" r:id="rId24"/>
    <p:sldId id="288" r:id="rId25"/>
    <p:sldId id="305" r:id="rId26"/>
    <p:sldId id="306" r:id="rId27"/>
    <p:sldId id="307" r:id="rId28"/>
    <p:sldId id="308" r:id="rId29"/>
    <p:sldId id="310" r:id="rId30"/>
    <p:sldId id="315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CFEA"/>
    <a:srgbClr val="83ACD4"/>
    <a:srgbClr val="2B8ACA"/>
    <a:srgbClr val="0577E6"/>
    <a:srgbClr val="02579F"/>
    <a:srgbClr val="89BBE1"/>
    <a:srgbClr val="8CBADE"/>
    <a:srgbClr val="216A9B"/>
    <a:srgbClr val="798AAF"/>
    <a:srgbClr val="45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17" autoAdjust="0"/>
    <p:restoredTop sz="96351" autoAdjust="0"/>
  </p:normalViewPr>
  <p:slideViewPr>
    <p:cSldViewPr snapToGrid="0" showGuides="1">
      <p:cViewPr>
        <p:scale>
          <a:sx n="75" d="100"/>
          <a:sy n="75" d="100"/>
        </p:scale>
        <p:origin x="1887" y="9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5" Type="http://schemas.openxmlformats.org/officeDocument/2006/relationships/tags" Target="tags/tag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 rtl="0"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r>
              <a:rPr lang="zh-CN"/>
              <a:t>可EXCEL编辑图表标题</a:t>
            </a:r>
            <a:endParaRPr lang="zh-C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0">
                  <a:srgbClr val="1C83D0"/>
                </a:gs>
                <a:gs pos="100000">
                  <a:srgbClr val="1C83D0">
                    <a:alpha val="10000"/>
                  </a:srgb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gradFill>
              <a:gsLst>
                <a:gs pos="0">
                  <a:srgbClr val="C3E5FF"/>
                </a:gs>
                <a:gs pos="100000">
                  <a:srgbClr val="C3E5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7598111"/>
        <c:axId val="767617791"/>
      </c:barChar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21000">
                  <a:srgbClr val="9ACDF0"/>
                </a:gs>
                <a:gs pos="100000">
                  <a:srgbClr val="9ACDF0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4639087"/>
        <c:axId val="924650127"/>
      </c:barChart>
      <c:catAx>
        <c:axId val="7675981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767617791"/>
        <c:crosses val="autoZero"/>
        <c:auto val="1"/>
        <c:lblAlgn val="ctr"/>
        <c:lblOffset val="100"/>
        <c:noMultiLvlLbl val="0"/>
      </c:catAx>
      <c:valAx>
        <c:axId val="76761779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767598111"/>
        <c:crosses val="autoZero"/>
        <c:crossBetween val="between"/>
      </c:valAx>
      <c:catAx>
        <c:axId val="9246390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924650127"/>
        <c:crosses val="autoZero"/>
        <c:auto val="1"/>
        <c:lblAlgn val="ctr"/>
        <c:lblOffset val="100"/>
        <c:noMultiLvlLbl val="0"/>
      </c:catAx>
      <c:valAx>
        <c:axId val="924650127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924639087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44713370900469"/>
          <c:y val="0.0364975073340584"/>
          <c:w val="0.255286629099531"/>
          <c:h val="0.07152991656080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8T08:59:4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67926-DE99-4305-AF1B-9BF655554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34139-8A4A-47C3-B1C8-C4E4235A5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模板来自于：第一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https://www.1ppt.com/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34139-8A4A-47C3-B1C8-C4E4235A58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93C3-7372-43C4-9A4A-1EAAA7F23DB6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microsoft.com/office/2007/relationships/hdphoto" Target="../media/image5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microsoft.com/office/2007/relationships/hdphoto" Target="../media/image5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-1"/>
            <a:ext cx="12192000" cy="106070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B2CFEA"/>
              </a:gs>
              <a:gs pos="100000">
                <a:srgbClr val="89BBE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29" name="矩形 28"/>
            <p:cNvSpPr/>
            <p:nvPr/>
          </p:nvSpPr>
          <p:spPr>
            <a:xfrm flipH="1">
              <a:off x="1" y="-1"/>
              <a:ext cx="12189404" cy="6858001"/>
            </a:xfrm>
            <a:prstGeom prst="rect">
              <a:avLst/>
            </a:prstGeom>
            <a:gradFill flip="none" rotWithShape="1">
              <a:gsLst>
                <a:gs pos="32000">
                  <a:srgbClr val="F3F8FC">
                    <a:alpha val="86000"/>
                  </a:srgbClr>
                </a:gs>
                <a:gs pos="0">
                  <a:schemeClr val="bg1"/>
                </a:gs>
                <a:gs pos="84000">
                  <a:srgbClr val="B2CFEA">
                    <a:alpha val="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等线" panose="02110004020202020204"/>
                <a:ea typeface="等线" panose="02010600030101010101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0" y="-1"/>
              <a:ext cx="12192000" cy="6858001"/>
              <a:chOff x="0" y="-1"/>
              <a:chExt cx="12192000" cy="6858001"/>
            </a:xfrm>
          </p:grpSpPr>
          <p:pic>
            <p:nvPicPr>
              <p:cNvPr id="7" name="图片 6" descr="湖边的建筑&#10;&#10;描述已自动生成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0" y="-1"/>
                <a:ext cx="12192000" cy="6858001"/>
              </a:xfrm>
              <a:prstGeom prst="rect">
                <a:avLst/>
              </a:prstGeom>
            </p:spPr>
          </p:pic>
          <p:pic>
            <p:nvPicPr>
              <p:cNvPr id="19" name="图片 18" descr="模糊的黑白照&#10;&#10;低可信度描述已自动生成"/>
              <p:cNvPicPr>
                <a:picLocks noChangeAspect="1"/>
              </p:cNvPicPr>
              <p:nvPr/>
            </p:nvPicPr>
            <p:blipFill>
              <a:blip r:embed="rId4" cstate="screen"/>
              <a:stretch>
                <a:fillRect/>
              </a:stretch>
            </p:blipFill>
            <p:spPr>
              <a:xfrm>
                <a:off x="7774863" y="0"/>
                <a:ext cx="4417137" cy="3768973"/>
              </a:xfrm>
              <a:prstGeom prst="rect">
                <a:avLst/>
              </a:prstGeom>
            </p:spPr>
          </p:pic>
        </p:grpSp>
      </p:grpSp>
      <p:sp>
        <p:nvSpPr>
          <p:cNvPr id="34" name="矩形 33"/>
          <p:cNvSpPr/>
          <p:nvPr/>
        </p:nvSpPr>
        <p:spPr>
          <a:xfrm flipH="1">
            <a:off x="1" y="-2"/>
            <a:ext cx="12189404" cy="6858002"/>
          </a:xfrm>
          <a:prstGeom prst="rect">
            <a:avLst/>
          </a:prstGeom>
          <a:gradFill flip="none" rotWithShape="1">
            <a:gsLst>
              <a:gs pos="11000">
                <a:schemeClr val="bg1"/>
              </a:gs>
              <a:gs pos="100000">
                <a:srgbClr val="89BBE1"/>
              </a:gs>
              <a:gs pos="6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b="0" i="0" u="none" strike="noStrike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 flipH="1">
            <a:off x="0" y="0"/>
            <a:ext cx="12192000" cy="6858002"/>
            <a:chOff x="0" y="-1"/>
            <a:chExt cx="12192000" cy="6858002"/>
          </a:xfrm>
        </p:grpSpPr>
        <p:grpSp>
          <p:nvGrpSpPr>
            <p:cNvPr id="9" name="组合 8"/>
            <p:cNvGrpSpPr/>
            <p:nvPr/>
          </p:nvGrpSpPr>
          <p:grpSpPr>
            <a:xfrm>
              <a:off x="0" y="-1"/>
              <a:ext cx="12192000" cy="6858001"/>
              <a:chOff x="0" y="-1"/>
              <a:chExt cx="12192000" cy="6858001"/>
            </a:xfrm>
          </p:grpSpPr>
          <p:sp>
            <p:nvSpPr>
              <p:cNvPr id="11" name="矩形 10"/>
              <p:cNvSpPr/>
              <p:nvPr/>
            </p:nvSpPr>
            <p:spPr>
              <a:xfrm flipH="1">
                <a:off x="1" y="-1"/>
                <a:ext cx="12189404" cy="6858001"/>
              </a:xfrm>
              <a:prstGeom prst="rect">
                <a:avLst/>
              </a:prstGeom>
              <a:gradFill flip="none" rotWithShape="1">
                <a:gsLst>
                  <a:gs pos="32000">
                    <a:srgbClr val="F3F8FC">
                      <a:alpha val="86000"/>
                    </a:srgbClr>
                  </a:gs>
                  <a:gs pos="0">
                    <a:schemeClr val="bg1"/>
                  </a:gs>
                  <a:gs pos="84000">
                    <a:srgbClr val="B2CFEA">
                      <a:alpha val="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110004020202020204"/>
                  <a:ea typeface="等线" panose="02010600030101010101" pitchFamily="2" charset="-122"/>
                </a:endParaRPr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b="-12370"/>
              <a:stretch>
                <a:fillRect/>
              </a:stretch>
            </p:blipFill>
            <p:spPr>
              <a:xfrm>
                <a:off x="0" y="-1"/>
                <a:ext cx="12192000" cy="6858000"/>
              </a:xfrm>
              <a:prstGeom prst="rect">
                <a:avLst/>
              </a:prstGeom>
            </p:spPr>
          </p:pic>
        </p:grpSp>
        <p:sp>
          <p:nvSpPr>
            <p:cNvPr id="10" name="矩形 9"/>
            <p:cNvSpPr/>
            <p:nvPr/>
          </p:nvSpPr>
          <p:spPr>
            <a:xfrm flipH="1">
              <a:off x="2596" y="-1"/>
              <a:ext cx="12189404" cy="6858002"/>
            </a:xfrm>
            <a:prstGeom prst="rect">
              <a:avLst/>
            </a:prstGeom>
            <a:gradFill flip="none" rotWithShape="1">
              <a:gsLst>
                <a:gs pos="20000">
                  <a:schemeClr val="bg1"/>
                </a:gs>
                <a:gs pos="80000">
                  <a:srgbClr val="89BBE1">
                    <a:alpha val="40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" name="图片 1" descr="模糊的黑白照&#10;&#10;低可信度描述已自动生成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0" y="1"/>
            <a:ext cx="4417137" cy="37689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 flipH="1">
            <a:off x="0" y="0"/>
            <a:ext cx="12192000" cy="6858002"/>
            <a:chOff x="0" y="0"/>
            <a:chExt cx="12192000" cy="6858002"/>
          </a:xfrm>
        </p:grpSpPr>
        <p:grpSp>
          <p:nvGrpSpPr>
            <p:cNvPr id="10" name="组合 9"/>
            <p:cNvGrpSpPr/>
            <p:nvPr userDrawn="1"/>
          </p:nvGrpSpPr>
          <p:grpSpPr>
            <a:xfrm flipH="1">
              <a:off x="0" y="0"/>
              <a:ext cx="12192000" cy="6858002"/>
              <a:chOff x="0" y="-1"/>
              <a:chExt cx="12192000" cy="6858002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0" y="-1"/>
                <a:ext cx="12192000" cy="6858001"/>
                <a:chOff x="0" y="-1"/>
                <a:chExt cx="12192000" cy="6858001"/>
              </a:xfrm>
            </p:grpSpPr>
            <p:sp>
              <p:nvSpPr>
                <p:cNvPr id="13" name="矩形 12"/>
                <p:cNvSpPr/>
                <p:nvPr/>
              </p:nvSpPr>
              <p:spPr>
                <a:xfrm flipH="1">
                  <a:off x="1" y="-1"/>
                  <a:ext cx="12189404" cy="6858001"/>
                </a:xfrm>
                <a:prstGeom prst="rect">
                  <a:avLst/>
                </a:prstGeom>
                <a:gradFill flip="none" rotWithShape="1">
                  <a:gsLst>
                    <a:gs pos="32000">
                      <a:srgbClr val="F3F8FC">
                        <a:alpha val="86000"/>
                      </a:srgbClr>
                    </a:gs>
                    <a:gs pos="0">
                      <a:schemeClr val="bg1"/>
                    </a:gs>
                    <a:gs pos="84000">
                      <a:srgbClr val="B2CFEA">
                        <a:alpha val="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等线" panose="02110004020202020204"/>
                    <a:ea typeface="等线" panose="02010600030101010101" pitchFamily="2" charset="-122"/>
                  </a:endParaRPr>
                </a:p>
              </p:txBody>
            </p:sp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 rotWithShape="1">
                <a:blip r:embed="rId2" cstate="screen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b="-12370"/>
                <a:stretch>
                  <a:fillRect/>
                </a:stretch>
              </p:blipFill>
              <p:spPr>
                <a:xfrm>
                  <a:off x="0" y="-1"/>
                  <a:ext cx="12192000" cy="6858000"/>
                </a:xfrm>
                <a:prstGeom prst="rect">
                  <a:avLst/>
                </a:prstGeom>
              </p:spPr>
            </p:pic>
          </p:grpSp>
          <p:sp>
            <p:nvSpPr>
              <p:cNvPr id="12" name="矩形 11"/>
              <p:cNvSpPr/>
              <p:nvPr/>
            </p:nvSpPr>
            <p:spPr>
              <a:xfrm flipH="1">
                <a:off x="2596" y="-1"/>
                <a:ext cx="12189404" cy="6858002"/>
              </a:xfrm>
              <a:prstGeom prst="rect">
                <a:avLst/>
              </a:prstGeom>
              <a:gradFill flip="none" rotWithShape="1">
                <a:gsLst>
                  <a:gs pos="20000">
                    <a:schemeClr val="bg1"/>
                  </a:gs>
                  <a:gs pos="80000">
                    <a:srgbClr val="89BBE1">
                      <a:alpha val="40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pic>
          <p:nvPicPr>
            <p:cNvPr id="15" name="图片 14" descr="模糊的黑白照&#10;&#10;低可信度描述已自动生成"/>
            <p:cNvPicPr>
              <a:picLocks noChangeAspect="1"/>
            </p:cNvPicPr>
            <p:nvPr userDrawn="1"/>
          </p:nvPicPr>
          <p:blipFill>
            <a:blip r:embed="rId4" cstate="screen"/>
            <a:stretch>
              <a:fillRect/>
            </a:stretch>
          </p:blipFill>
          <p:spPr>
            <a:xfrm flipH="1">
              <a:off x="0" y="1"/>
              <a:ext cx="4417137" cy="3768973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  <p:sp>
        <p:nvSpPr>
          <p:cNvPr id="9" name="TextBox 9"/>
          <p:cNvSpPr txBox="1"/>
          <p:nvPr userDrawn="1"/>
        </p:nvSpPr>
        <p:spPr>
          <a:xfrm>
            <a:off x="1907704" y="5560038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http://www.1ppt.com/xiazai/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-1"/>
            <a:ext cx="12192000" cy="106070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B2CFEA"/>
              </a:gs>
              <a:gs pos="100000">
                <a:srgbClr val="89BBE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29" name="矩形 28"/>
            <p:cNvSpPr/>
            <p:nvPr/>
          </p:nvSpPr>
          <p:spPr>
            <a:xfrm flipH="1">
              <a:off x="1" y="-1"/>
              <a:ext cx="12189404" cy="6858001"/>
            </a:xfrm>
            <a:prstGeom prst="rect">
              <a:avLst/>
            </a:prstGeom>
            <a:gradFill flip="none" rotWithShape="1">
              <a:gsLst>
                <a:gs pos="32000">
                  <a:srgbClr val="F3F8FC">
                    <a:alpha val="86000"/>
                  </a:srgbClr>
                </a:gs>
                <a:gs pos="0">
                  <a:schemeClr val="bg1"/>
                </a:gs>
                <a:gs pos="84000">
                  <a:srgbClr val="B2CFEA">
                    <a:alpha val="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等线" panose="02110004020202020204"/>
                <a:ea typeface="等线" panose="02010600030101010101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0" y="-1"/>
              <a:ext cx="12192000" cy="6858001"/>
              <a:chOff x="0" y="-1"/>
              <a:chExt cx="12192000" cy="6858001"/>
            </a:xfrm>
          </p:grpSpPr>
          <p:pic>
            <p:nvPicPr>
              <p:cNvPr id="7" name="图片 6" descr="湖边的建筑&#10;&#10;描述已自动生成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0" y="-1"/>
                <a:ext cx="12192000" cy="6858001"/>
              </a:xfrm>
              <a:prstGeom prst="rect">
                <a:avLst/>
              </a:prstGeom>
            </p:spPr>
          </p:pic>
          <p:pic>
            <p:nvPicPr>
              <p:cNvPr id="19" name="图片 18" descr="模糊的黑白照&#10;&#10;低可信度描述已自动生成"/>
              <p:cNvPicPr>
                <a:picLocks noChangeAspect="1"/>
              </p:cNvPicPr>
              <p:nvPr/>
            </p:nvPicPr>
            <p:blipFill>
              <a:blip r:embed="rId4" cstate="screen"/>
              <a:stretch>
                <a:fillRect/>
              </a:stretch>
            </p:blipFill>
            <p:spPr>
              <a:xfrm>
                <a:off x="7774863" y="0"/>
                <a:ext cx="4417137" cy="3768973"/>
              </a:xfrm>
              <a:prstGeom prst="rect">
                <a:avLst/>
              </a:prstGeom>
            </p:spPr>
          </p:pic>
        </p:grpSp>
      </p:grpSp>
      <p:sp>
        <p:nvSpPr>
          <p:cNvPr id="34" name="矩形 33"/>
          <p:cNvSpPr/>
          <p:nvPr/>
        </p:nvSpPr>
        <p:spPr>
          <a:xfrm flipH="1">
            <a:off x="1" y="-2"/>
            <a:ext cx="12189404" cy="6858002"/>
          </a:xfrm>
          <a:prstGeom prst="rect">
            <a:avLst/>
          </a:prstGeom>
          <a:gradFill flip="none" rotWithShape="1">
            <a:gsLst>
              <a:gs pos="11000">
                <a:schemeClr val="bg1"/>
              </a:gs>
              <a:gs pos="100000">
                <a:srgbClr val="89BBE1"/>
              </a:gs>
              <a:gs pos="6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b="0" i="0" u="none" strike="noStrike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 flipH="1">
            <a:off x="0" y="-2"/>
            <a:ext cx="12192000" cy="6858002"/>
            <a:chOff x="0" y="-2"/>
            <a:chExt cx="12192000" cy="6858002"/>
          </a:xfrm>
        </p:grpSpPr>
        <p:grpSp>
          <p:nvGrpSpPr>
            <p:cNvPr id="9" name="组合 8"/>
            <p:cNvGrpSpPr/>
            <p:nvPr/>
          </p:nvGrpSpPr>
          <p:grpSpPr>
            <a:xfrm>
              <a:off x="0" y="-1"/>
              <a:ext cx="12192000" cy="6858001"/>
              <a:chOff x="0" y="-1"/>
              <a:chExt cx="12192000" cy="6858001"/>
            </a:xfrm>
          </p:grpSpPr>
          <p:sp>
            <p:nvSpPr>
              <p:cNvPr id="11" name="矩形 10"/>
              <p:cNvSpPr/>
              <p:nvPr/>
            </p:nvSpPr>
            <p:spPr>
              <a:xfrm flipH="1">
                <a:off x="1" y="-1"/>
                <a:ext cx="12189404" cy="6858001"/>
              </a:xfrm>
              <a:prstGeom prst="rect">
                <a:avLst/>
              </a:prstGeom>
              <a:gradFill flip="none" rotWithShape="1">
                <a:gsLst>
                  <a:gs pos="32000">
                    <a:srgbClr val="F3F8FC">
                      <a:alpha val="86000"/>
                    </a:srgbClr>
                  </a:gs>
                  <a:gs pos="0">
                    <a:schemeClr val="bg1"/>
                  </a:gs>
                  <a:gs pos="84000">
                    <a:srgbClr val="B2CFEA">
                      <a:alpha val="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等线" panose="02110004020202020204"/>
                  <a:ea typeface="等线" panose="02010600030101010101" pitchFamily="2" charset="-122"/>
                </a:endParaRPr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0" y="-1"/>
                <a:ext cx="12192000" cy="6858001"/>
                <a:chOff x="0" y="-1"/>
                <a:chExt cx="12192000" cy="6858001"/>
              </a:xfrm>
            </p:grpSpPr>
            <p:pic>
              <p:nvPicPr>
                <p:cNvPr id="13" name="图片 12" descr="湖边的建筑&#10;&#10;描述已自动生成"/>
                <p:cNvPicPr>
                  <a:picLocks noChangeAspect="1"/>
                </p:cNvPicPr>
                <p:nvPr/>
              </p:nvPicPr>
              <p:blipFill rotWithShape="1">
                <a:blip r:embed="rId2" cstate="screen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0" y="-1"/>
                  <a:ext cx="12192000" cy="6858001"/>
                </a:xfrm>
                <a:prstGeom prst="rect">
                  <a:avLst/>
                </a:prstGeom>
              </p:spPr>
            </p:pic>
            <p:pic>
              <p:nvPicPr>
                <p:cNvPr id="14" name="图片 13" descr="模糊的黑白照&#10;&#10;低可信度描述已自动生成"/>
                <p:cNvPicPr>
                  <a:picLocks noChangeAspect="1"/>
                </p:cNvPicPr>
                <p:nvPr/>
              </p:nvPicPr>
              <p:blipFill>
                <a:blip r:embed="rId4" cstate="screen"/>
                <a:stretch>
                  <a:fillRect/>
                </a:stretch>
              </p:blipFill>
              <p:spPr>
                <a:xfrm>
                  <a:off x="7774863" y="0"/>
                  <a:ext cx="4417137" cy="3768973"/>
                </a:xfrm>
                <a:prstGeom prst="rect">
                  <a:avLst/>
                </a:prstGeom>
              </p:spPr>
            </p:pic>
          </p:grpSp>
        </p:grpSp>
        <p:sp>
          <p:nvSpPr>
            <p:cNvPr id="10" name="矩形 9"/>
            <p:cNvSpPr/>
            <p:nvPr/>
          </p:nvSpPr>
          <p:spPr>
            <a:xfrm flipH="1">
              <a:off x="1" y="-2"/>
              <a:ext cx="12189404" cy="6858002"/>
            </a:xfrm>
            <a:prstGeom prst="rect">
              <a:avLst/>
            </a:prstGeom>
            <a:gradFill flip="none" rotWithShape="1">
              <a:gsLst>
                <a:gs pos="11000">
                  <a:schemeClr val="bg1"/>
                </a:gs>
                <a:gs pos="100000">
                  <a:srgbClr val="89BBE1"/>
                </a:gs>
                <a:gs pos="6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" name="矩形 2"/>
          <p:cNvSpPr/>
          <p:nvPr userDrawn="1"/>
        </p:nvSpPr>
        <p:spPr>
          <a:xfrm rot="10800000">
            <a:off x="0" y="-2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100000">
                <a:srgbClr val="89BBE1">
                  <a:alpha val="4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244739"/>
            <a:ext cx="12192000" cy="744280"/>
          </a:xfrm>
          <a:prstGeom prst="rect">
            <a:avLst/>
          </a:prstGeom>
          <a:gradFill flip="none" rotWithShape="1">
            <a:gsLst>
              <a:gs pos="50000">
                <a:srgbClr val="89BBE1">
                  <a:alpha val="0"/>
                </a:srgbClr>
              </a:gs>
              <a:gs pos="100000">
                <a:srgbClr val="2B8ACA">
                  <a:alpha val="4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13908" y="507454"/>
            <a:ext cx="11164185" cy="5843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6113721"/>
            <a:ext cx="12192000" cy="744280"/>
          </a:xfrm>
          <a:prstGeom prst="rect">
            <a:avLst/>
          </a:prstGeom>
          <a:gradFill flip="none" rotWithShape="1">
            <a:gsLst>
              <a:gs pos="50000">
                <a:srgbClr val="89BBE1">
                  <a:alpha val="0"/>
                </a:srgbClr>
              </a:gs>
              <a:gs pos="100000">
                <a:srgbClr val="2B8ACA">
                  <a:alpha val="4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1090098" y="5762552"/>
            <a:ext cx="587994" cy="587994"/>
          </a:xfrm>
          <a:prstGeom prst="rect">
            <a:avLst/>
          </a:prstGeom>
          <a:solidFill>
            <a:srgbClr val="89BB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Slide Number Placeholder 4"/>
          <p:cNvSpPr txBox="1"/>
          <p:nvPr userDrawn="1"/>
        </p:nvSpPr>
        <p:spPr>
          <a:xfrm>
            <a:off x="11116510" y="5880965"/>
            <a:ext cx="535170" cy="35116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4800" b="1" kern="1200">
                <a:solidFill>
                  <a:schemeClr val="tx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DD3DB80-B894-403A-B48E-6FDC1A72010E}" type="slidenum">
              <a:rPr lang="zh-CN" altLang="en-US" sz="1600" smtClean="0">
                <a:solidFill>
                  <a:schemeClr val="bg1"/>
                </a:solidFill>
              </a:rPr>
            </a:fld>
            <a:endParaRPr lang="zh-CN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030D93-EFE3-498D-8F09-E4B31C65D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250903-05A6-4EA9-A1B1-0749BEBA95C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6" Type="http://schemas.microsoft.com/office/2007/relationships/hdphoto" Target="../media/image10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microsoft.com/office/2007/relationships/hdphoto" Target="../media/image7.wdp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microsoft.com/office/2007/relationships/hdphoto" Target="../media/image14.wdp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hdphoto" Target="../media/image21.wdp"/><Relationship Id="rId8" Type="http://schemas.openxmlformats.org/officeDocument/2006/relationships/image" Target="../media/image20.jpeg"/><Relationship Id="rId7" Type="http://schemas.openxmlformats.org/officeDocument/2006/relationships/image" Target="../media/image19.jpeg"/><Relationship Id="rId6" Type="http://schemas.microsoft.com/office/2007/relationships/hdphoto" Target="../media/image18.wdp"/><Relationship Id="rId5" Type="http://schemas.openxmlformats.org/officeDocument/2006/relationships/image" Target="../media/image17.jpeg"/><Relationship Id="rId4" Type="http://schemas.microsoft.com/office/2007/relationships/hdphoto" Target="../media/image16.wdp"/><Relationship Id="rId3" Type="http://schemas.openxmlformats.org/officeDocument/2006/relationships/image" Target="../media/image15.jpeg"/><Relationship Id="rId2" Type="http://schemas.microsoft.com/office/2007/relationships/hdphoto" Target="../media/image14.wdp"/><Relationship Id="rId10" Type="http://schemas.openxmlformats.org/officeDocument/2006/relationships/slideLayout" Target="../slideLayouts/slideLayout16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microsoft.com/office/2007/relationships/hdphoto" Target="../media/image14.wdp"/><Relationship Id="rId2" Type="http://schemas.openxmlformats.org/officeDocument/2006/relationships/image" Target="../media/image13.pn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1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microsoft.com/office/2007/relationships/hdphoto" Target="../media/image14.wdp"/><Relationship Id="rId2" Type="http://schemas.openxmlformats.org/officeDocument/2006/relationships/image" Target="../media/image13.png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1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27.jpeg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29.svg"/><Relationship Id="rId3" Type="http://schemas.openxmlformats.org/officeDocument/2006/relationships/image" Target="../media/image28.png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6.xml"/><Relationship Id="rId6" Type="http://schemas.microsoft.com/office/2007/relationships/hdphoto" Target="../media/image14.wdp"/><Relationship Id="rId5" Type="http://schemas.openxmlformats.org/officeDocument/2006/relationships/image" Target="../media/image13.png"/><Relationship Id="rId4" Type="http://schemas.microsoft.com/office/2007/relationships/hdphoto" Target="../media/image33.wdp"/><Relationship Id="rId3" Type="http://schemas.openxmlformats.org/officeDocument/2006/relationships/image" Target="../media/image32.jpeg"/><Relationship Id="rId2" Type="http://schemas.microsoft.com/office/2007/relationships/hdphoto" Target="../media/image31.wdp"/><Relationship Id="rId1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1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microsoft.com/office/2007/relationships/hdphoto" Target="../media/image14.wdp"/><Relationship Id="rId3" Type="http://schemas.openxmlformats.org/officeDocument/2006/relationships/image" Target="../media/image13.png"/><Relationship Id="rId2" Type="http://schemas.microsoft.com/office/2007/relationships/hdphoto" Target="../media/image35.wdp"/><Relationship Id="rId1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microsoft.com/office/2007/relationships/hdphoto" Target="../media/image14.wdp"/><Relationship Id="rId2" Type="http://schemas.openxmlformats.org/officeDocument/2006/relationships/image" Target="../media/image13.png"/><Relationship Id="rId1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11.png"/><Relationship Id="rId6" Type="http://schemas.microsoft.com/office/2007/relationships/hdphoto" Target="../media/image10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microsoft.com/office/2007/relationships/hdphoto" Target="../media/image7.wdp"/><Relationship Id="rId1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hyperlink" Target="http://www.xiaomubai.com/" TargetMode="External"/><Relationship Id="rId8" Type="http://schemas.openxmlformats.org/officeDocument/2006/relationships/hyperlink" Target="https://www.siapab.cn/" TargetMode="External"/><Relationship Id="rId7" Type="http://schemas.openxmlformats.org/officeDocument/2006/relationships/hyperlink" Target="https://www.mkiseo.com/" TargetMode="External"/><Relationship Id="rId6" Type="http://schemas.openxmlformats.org/officeDocument/2006/relationships/hyperlink" Target="http://www.intelseo.cn/" TargetMode="External"/><Relationship Id="rId5" Type="http://schemas.openxmlformats.org/officeDocument/2006/relationships/hyperlink" Target="https://www.intellectai.cn/" TargetMode="External"/><Relationship Id="rId4" Type="http://schemas.openxmlformats.org/officeDocument/2006/relationships/hyperlink" Target="https://www.hzktpj.com/" TargetMode="External"/><Relationship Id="rId3" Type="http://schemas.openxmlformats.org/officeDocument/2006/relationships/hyperlink" Target="https://www.birdbaike.com/" TargetMode="External"/><Relationship Id="rId2" Type="http://schemas.openxmlformats.org/officeDocument/2006/relationships/image" Target="../media/image37.pn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24.xml"/><Relationship Id="rId10" Type="http://schemas.openxmlformats.org/officeDocument/2006/relationships/image" Target="../media/image38.png"/><Relationship Id="rId1" Type="http://schemas.openxmlformats.org/officeDocument/2006/relationships/customXml" Target="../ink/ink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0" y="422"/>
            <a:ext cx="12192000" cy="6858001"/>
            <a:chOff x="0" y="-1"/>
            <a:chExt cx="12192000" cy="68580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 flipH="1">
              <a:off x="0" y="-1"/>
              <a:ext cx="12192000" cy="6858001"/>
            </a:xfrm>
            <a:prstGeom prst="rect">
              <a:avLst/>
            </a:prstGeom>
          </p:spPr>
        </p:pic>
        <p:pic>
          <p:nvPicPr>
            <p:cNvPr id="43" name="图片 42" descr="模糊的黑白照&#10;&#10;低可信度描述已自动生成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 flipH="1">
              <a:off x="2596" y="6534"/>
              <a:ext cx="4417137" cy="3768973"/>
            </a:xfrm>
            <a:prstGeom prst="rect">
              <a:avLst/>
            </a:prstGeom>
          </p:spPr>
        </p:pic>
      </p:grpSp>
      <p:pic>
        <p:nvPicPr>
          <p:cNvPr id="41" name="图片 40" descr="天空中有云&#10;&#10;中度可信度描述已自动生成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548702" y="278894"/>
            <a:ext cx="4087221" cy="18910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7235" y="945339"/>
            <a:ext cx="4809845" cy="135421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8800" spc="300" dirty="0"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同心同行</a:t>
            </a:r>
            <a:endParaRPr lang="zh-CN" altLang="en-US" sz="8800" spc="300" dirty="0">
              <a:gradFill>
                <a:gsLst>
                  <a:gs pos="0">
                    <a:srgbClr val="2B8ACA"/>
                  </a:gs>
                  <a:gs pos="100000">
                    <a:srgbClr val="02579F"/>
                  </a:gs>
                </a:gsLst>
                <a:lin ang="13500000" scaled="1"/>
              </a:gra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01801" y="2293404"/>
            <a:ext cx="4860042" cy="135421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algn="dist">
              <a:defRPr sz="9600" b="1" spc="300">
                <a:gradFill>
                  <a:gsLst>
                    <a:gs pos="0">
                      <a:srgbClr val="2B8ACA"/>
                    </a:gs>
                    <a:gs pos="100000">
                      <a:srgbClr val="216A9B"/>
                    </a:gs>
                  </a:gsLst>
                  <a:lin ang="10800000" scaled="1"/>
                </a:gra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字体圈欣意冠黑体" panose="00000500000000000000" pitchFamily="2" charset="-122"/>
                <a:ea typeface="字体圈欣意冠黑体" panose="00000500000000000000" pitchFamily="2" charset="-122"/>
                <a:cs typeface="阿里巴巴普惠体 B" panose="00020600040101010101" pitchFamily="18" charset="-122"/>
              </a:defRPr>
            </a:lvl1pPr>
          </a:lstStyle>
          <a:p>
            <a:pPr algn="ctr"/>
            <a:r>
              <a:rPr lang="zh-CN" altLang="en-US" sz="8800" b="0" dirty="0"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共创未来</a:t>
            </a:r>
            <a:endParaRPr lang="zh-CN" altLang="en-US" sz="8800" b="0" dirty="0">
              <a:gradFill>
                <a:gsLst>
                  <a:gs pos="0">
                    <a:srgbClr val="2B8ACA"/>
                  </a:gs>
                  <a:gs pos="100000">
                    <a:srgbClr val="02579F"/>
                  </a:gs>
                </a:gsLst>
                <a:lin ang="13500000" scaled="1"/>
              </a:gra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633566" y="5953890"/>
            <a:ext cx="5799970" cy="55015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dist">
              <a:lnSpc>
                <a:spcPct val="170000"/>
              </a:lnSpc>
              <a:defRPr/>
            </a:pPr>
            <a:r>
              <a:rPr lang="zh-CN" altLang="en-US" sz="1600" spc="600" dirty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spc="600" dirty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spc="600" dirty="0">
                <a:latin typeface="+mn-lt"/>
                <a:ea typeface="+mn-ea"/>
                <a:cs typeface="+mn-ea"/>
                <a:sym typeface="+mn-lt"/>
              </a:rPr>
              <a:t>模板网    </a:t>
            </a:r>
            <a:r>
              <a:rPr lang="en-US" altLang="zh-CN" sz="1600" spc="600" dirty="0">
                <a:latin typeface="+mn-lt"/>
                <a:ea typeface="+mn-ea"/>
                <a:cs typeface="+mn-ea"/>
                <a:sym typeface="+mn-lt"/>
              </a:rPr>
              <a:t>2030/02</a:t>
            </a:r>
            <a:endParaRPr lang="zh-CN" altLang="en-US" sz="1600" spc="60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409424" y="1285868"/>
            <a:ext cx="0" cy="9805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187478" y="3980323"/>
            <a:ext cx="3257948" cy="369332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dist"/>
            <a:r>
              <a:rPr lang="zh-CN" altLang="en-US" sz="2400" spc="300" dirty="0">
                <a:cs typeface="+mn-ea"/>
                <a:sym typeface="+mn-lt"/>
              </a:rPr>
              <a:t>企业介绍通用模版</a:t>
            </a:r>
            <a:endParaRPr lang="zh-CN" altLang="en-US" sz="2400" spc="30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87478" y="4456314"/>
            <a:ext cx="4374364" cy="58080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en-US" altLang="zh-CN" sz="1000" dirty="0">
                <a:solidFill>
                  <a:srgbClr val="7A7D73"/>
                </a:solidFill>
                <a:cs typeface="+mn-ea"/>
                <a:sym typeface="+mn-lt"/>
              </a:rPr>
              <a:t>Thank you for your attention.Thank you for your support. Thank you for coming.Fill in the information you need here. Fill in the information you need here.</a:t>
            </a:r>
            <a:endParaRPr lang="en-US" altLang="zh-CN" sz="1000" dirty="0">
              <a:solidFill>
                <a:srgbClr val="7A7D73"/>
              </a:solidFill>
              <a:cs typeface="+mn-ea"/>
              <a:sym typeface="+mn-lt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10222046" y="222204"/>
            <a:ext cx="1612848" cy="550157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LOGO HERE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14340" y="1266564"/>
            <a:ext cx="2139849" cy="1081100"/>
            <a:chOff x="5696052" y="1248276"/>
            <a:chExt cx="2139849" cy="1081100"/>
          </a:xfrm>
        </p:grpSpPr>
        <p:sp>
          <p:nvSpPr>
            <p:cNvPr id="21" name="文本框 20"/>
            <p:cNvSpPr txBox="1"/>
            <p:nvPr/>
          </p:nvSpPr>
          <p:spPr>
            <a:xfrm>
              <a:off x="5696052" y="1248276"/>
              <a:ext cx="1479443" cy="55399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r>
                <a:rPr lang="en-US" altLang="zh-CN" sz="3600" dirty="0">
                  <a:cs typeface="+mn-ea"/>
                  <a:sym typeface="+mn-lt"/>
                </a:rPr>
                <a:t>2030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  <p:sp>
          <p:nvSpPr>
            <p:cNvPr id="24" name="标题 1"/>
            <p:cNvSpPr txBox="1"/>
            <p:nvPr/>
          </p:nvSpPr>
          <p:spPr>
            <a:xfrm>
              <a:off x="5696053" y="1779219"/>
              <a:ext cx="2139848" cy="550157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lvl="0" algn="l">
                <a:lnSpc>
                  <a:spcPct val="100000"/>
                </a:lnSpc>
                <a:defRPr/>
              </a:pP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Work together </a:t>
              </a:r>
              <a:endParaRPr lang="en-US" altLang="zh-CN" sz="1400" dirty="0">
                <a:latin typeface="+mn-lt"/>
                <a:ea typeface="+mn-ea"/>
                <a:cs typeface="+mn-ea"/>
                <a:sym typeface="+mn-lt"/>
              </a:endParaRPr>
            </a:p>
            <a:p>
              <a:pPr lvl="0" algn="l">
                <a:lnSpc>
                  <a:spcPct val="100000"/>
                </a:lnSpc>
                <a:defRPr/>
              </a:pP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to create the future</a:t>
              </a:r>
              <a:endParaRPr lang="en-US" altLang="zh-CN" sz="1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" name="圆: 空心 2"/>
          <p:cNvSpPr/>
          <p:nvPr/>
        </p:nvSpPr>
        <p:spPr>
          <a:xfrm rot="20206932">
            <a:off x="6711470" y="2528601"/>
            <a:ext cx="4966283" cy="217191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81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圆: 空心 3"/>
          <p:cNvSpPr/>
          <p:nvPr/>
        </p:nvSpPr>
        <p:spPr>
          <a:xfrm rot="900000">
            <a:off x="7750087" y="2344921"/>
            <a:ext cx="4002966" cy="175062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135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5" name="图片 14" descr="背景图案, 图标&#10;&#10;描述已自动生成"/>
          <p:cNvPicPr>
            <a:picLocks noChangeAspect="1"/>
          </p:cNvPicPr>
          <p:nvPr/>
        </p:nvPicPr>
        <p:blipFill>
          <a:blip r:embed="rId5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8617873" y="1282509"/>
            <a:ext cx="2211707" cy="2269950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pic>
        <p:nvPicPr>
          <p:cNvPr id="16" name="图片 15" descr="黑暗里有星球&#10;&#10;描述已自动生成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362259" y="381179"/>
            <a:ext cx="2753122" cy="31762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4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8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8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8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8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8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8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8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280"/>
                            </p:stCondLst>
                            <p:childTnLst>
                              <p:par>
                                <p:cTn id="4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78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280"/>
                            </p:stCondLst>
                            <p:childTnLst>
                              <p:par>
                                <p:cTn id="54" presetID="42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3.95833E-6 0.0298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2" grpId="0"/>
      <p:bldP spid="13" grpId="0"/>
      <p:bldP spid="14" grpId="0"/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308054" y="3635586"/>
            <a:ext cx="714545" cy="714545"/>
          </a:xfrm>
          <a:prstGeom prst="ellipse">
            <a:avLst/>
          </a:prstGeom>
          <a:gradFill flip="none" rotWithShape="1">
            <a:gsLst>
              <a:gs pos="0">
                <a:srgbClr val="0577E6"/>
              </a:gs>
              <a:gs pos="100000">
                <a:srgbClr val="8CBADE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308054" y="4884674"/>
            <a:ext cx="714545" cy="714545"/>
          </a:xfrm>
          <a:prstGeom prst="ellipse">
            <a:avLst/>
          </a:prstGeom>
          <a:gradFill flip="none" rotWithShape="1">
            <a:gsLst>
              <a:gs pos="0">
                <a:srgbClr val="0577E6"/>
              </a:gs>
              <a:gs pos="100000">
                <a:srgbClr val="8CBADE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6673771" y="3635586"/>
            <a:ext cx="714545" cy="714545"/>
          </a:xfrm>
          <a:prstGeom prst="ellipse">
            <a:avLst/>
          </a:prstGeom>
          <a:gradFill flip="none" rotWithShape="1">
            <a:gsLst>
              <a:gs pos="0">
                <a:srgbClr val="0577E6"/>
              </a:gs>
              <a:gs pos="100000">
                <a:srgbClr val="8CBADE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6673771" y="4884674"/>
            <a:ext cx="714545" cy="714545"/>
          </a:xfrm>
          <a:prstGeom prst="ellipse">
            <a:avLst/>
          </a:prstGeom>
          <a:gradFill flip="none" rotWithShape="1">
            <a:gsLst>
              <a:gs pos="0">
                <a:srgbClr val="0577E6"/>
              </a:gs>
              <a:gs pos="100000">
                <a:srgbClr val="8CBADE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94381" y="3642259"/>
            <a:ext cx="3323850" cy="701198"/>
            <a:chOff x="4497372" y="2640950"/>
            <a:chExt cx="3323850" cy="701198"/>
          </a:xfrm>
        </p:grpSpPr>
        <p:sp>
          <p:nvSpPr>
            <p:cNvPr id="10" name="文本框 9"/>
            <p:cNvSpPr txBox="1"/>
            <p:nvPr/>
          </p:nvSpPr>
          <p:spPr>
            <a:xfrm>
              <a:off x="4497372" y="2640950"/>
              <a:ext cx="2976577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spc="300" dirty="0">
                  <a:cs typeface="+mn-ea"/>
                  <a:sym typeface="+mn-lt"/>
                </a:rPr>
                <a:t>企业简介</a:t>
              </a:r>
              <a:endParaRPr lang="zh-CN" altLang="en-US" sz="3200" b="1" spc="300" dirty="0"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515843" y="3180565"/>
              <a:ext cx="3305379" cy="16158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050" spc="600" dirty="0">
                  <a:cs typeface="+mn-ea"/>
                  <a:sym typeface="+mn-lt"/>
                </a:rPr>
                <a:t>Company Profile</a:t>
              </a:r>
              <a:endParaRPr lang="en-US" altLang="zh-CN" sz="1050" spc="600" dirty="0"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94381" y="4881567"/>
            <a:ext cx="3323850" cy="720759"/>
            <a:chOff x="4497372" y="2640950"/>
            <a:chExt cx="3323850" cy="720759"/>
          </a:xfrm>
        </p:grpSpPr>
        <p:sp>
          <p:nvSpPr>
            <p:cNvPr id="48" name="文本框 47"/>
            <p:cNvSpPr txBox="1"/>
            <p:nvPr/>
          </p:nvSpPr>
          <p:spPr>
            <a:xfrm>
              <a:off x="4497372" y="2640950"/>
              <a:ext cx="2976577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spc="300" dirty="0">
                  <a:cs typeface="+mn-ea"/>
                  <a:sym typeface="+mn-lt"/>
                </a:rPr>
                <a:t>市场运营</a:t>
              </a:r>
              <a:endParaRPr lang="zh-CN" altLang="en-US" sz="3200" b="1" spc="300" dirty="0"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515843" y="3200126"/>
              <a:ext cx="3305379" cy="16158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050" spc="600" dirty="0">
                  <a:cs typeface="+mn-ea"/>
                  <a:sym typeface="+mn-lt"/>
                </a:rPr>
                <a:t>Market operation</a:t>
              </a:r>
              <a:endParaRPr lang="en-US" altLang="zh-CN" sz="1050" spc="600" dirty="0"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560098" y="3642259"/>
            <a:ext cx="3323850" cy="701198"/>
            <a:chOff x="4497372" y="2640950"/>
            <a:chExt cx="3323850" cy="701198"/>
          </a:xfrm>
        </p:grpSpPr>
        <p:sp>
          <p:nvSpPr>
            <p:cNvPr id="68" name="文本框 67"/>
            <p:cNvSpPr txBox="1"/>
            <p:nvPr/>
          </p:nvSpPr>
          <p:spPr>
            <a:xfrm>
              <a:off x="4497372" y="2640950"/>
              <a:ext cx="2976577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spc="300" dirty="0">
                  <a:cs typeface="+mn-ea"/>
                  <a:sym typeface="+mn-lt"/>
                </a:rPr>
                <a:t>产品项目</a:t>
              </a:r>
              <a:endParaRPr lang="zh-CN" altLang="en-US" sz="3200" b="1" spc="300" dirty="0">
                <a:cs typeface="+mn-ea"/>
                <a:sym typeface="+mn-lt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515843" y="3180565"/>
              <a:ext cx="3305379" cy="16158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050" spc="600" dirty="0">
                  <a:cs typeface="+mn-ea"/>
                  <a:sym typeface="+mn-lt"/>
                </a:rPr>
                <a:t>Product Project</a:t>
              </a:r>
              <a:endParaRPr lang="en-US" altLang="zh-CN" sz="1050" spc="600" dirty="0"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560098" y="4881567"/>
            <a:ext cx="3323850" cy="720758"/>
            <a:chOff x="4497372" y="2640950"/>
            <a:chExt cx="3323850" cy="720758"/>
          </a:xfrm>
        </p:grpSpPr>
        <p:sp>
          <p:nvSpPr>
            <p:cNvPr id="73" name="文本框 72"/>
            <p:cNvSpPr txBox="1"/>
            <p:nvPr/>
          </p:nvSpPr>
          <p:spPr>
            <a:xfrm>
              <a:off x="4497372" y="2640950"/>
              <a:ext cx="2976577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spc="300" dirty="0">
                  <a:cs typeface="+mn-ea"/>
                  <a:sym typeface="+mn-lt"/>
                </a:rPr>
                <a:t>未来展望</a:t>
              </a:r>
              <a:endParaRPr lang="zh-CN" altLang="en-US" sz="3200" b="1" spc="300" dirty="0">
                <a:cs typeface="+mn-ea"/>
                <a:sym typeface="+mn-lt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4515843" y="3200125"/>
              <a:ext cx="3305379" cy="16158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050" spc="600" dirty="0">
                  <a:cs typeface="+mn-ea"/>
                  <a:sym typeface="+mn-lt"/>
                </a:rPr>
                <a:t>Future outlook</a:t>
              </a:r>
              <a:endParaRPr lang="en-US" altLang="zh-CN" sz="1050" spc="600" dirty="0"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81321" y="933665"/>
            <a:ext cx="2960863" cy="2108878"/>
            <a:chOff x="9110525" y="1006817"/>
            <a:chExt cx="2960863" cy="2108878"/>
          </a:xfrm>
        </p:grpSpPr>
        <p:sp>
          <p:nvSpPr>
            <p:cNvPr id="77" name="文本框 76"/>
            <p:cNvSpPr txBox="1"/>
            <p:nvPr/>
          </p:nvSpPr>
          <p:spPr>
            <a:xfrm>
              <a:off x="9316604" y="1006817"/>
              <a:ext cx="2548706" cy="1231106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r"/>
              <a:r>
                <a:rPr lang="zh-CN" altLang="en-US" sz="8000" b="1" spc="300" dirty="0">
                  <a:gradFill>
                    <a:gsLst>
                      <a:gs pos="0">
                        <a:srgbClr val="2B8ACA"/>
                      </a:gs>
                      <a:gs pos="100000">
                        <a:srgbClr val="02579F"/>
                      </a:gs>
                    </a:gsLst>
                    <a:lin ang="13500000" scaled="1"/>
                  </a:gra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  <a:cs typeface="+mn-ea"/>
                  <a:sym typeface="+mn-lt"/>
                </a:rPr>
                <a:t>目录</a:t>
              </a:r>
              <a:endParaRPr lang="zh-CN" altLang="en-US" sz="8000" b="1" spc="300" dirty="0"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9110525" y="2192365"/>
              <a:ext cx="2960863" cy="92333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r"/>
              <a:r>
                <a:rPr lang="en-US" altLang="zh-CN" sz="6000" b="1" spc="400" dirty="0">
                  <a:cs typeface="+mn-ea"/>
                  <a:sym typeface="+mn-lt"/>
                </a:rPr>
                <a:t>C</a:t>
              </a:r>
              <a:r>
                <a:rPr lang="en-US" altLang="zh-CN" sz="3600" b="1" spc="400" dirty="0">
                  <a:cs typeface="+mn-ea"/>
                  <a:sym typeface="+mn-lt"/>
                </a:rPr>
                <a:t>ontents</a:t>
              </a:r>
              <a:endParaRPr lang="zh-CN" altLang="en-US" sz="3600" b="1" spc="400" dirty="0">
                <a:cs typeface="+mn-ea"/>
                <a:sym typeface="+mn-lt"/>
              </a:endParaRPr>
            </a:p>
          </p:txBody>
        </p:sp>
      </p:grpSp>
      <p:sp>
        <p:nvSpPr>
          <p:cNvPr id="3" name="TextBox 9"/>
          <p:cNvSpPr txBox="1"/>
          <p:nvPr/>
        </p:nvSpPr>
        <p:spPr>
          <a:xfrm>
            <a:off x="11183329" y="19050"/>
            <a:ext cx="453651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</a:rPr>
              <a:t>下载 </a:t>
            </a:r>
            <a:r>
              <a:rPr lang="en-US" altLang="zh-CN" sz="100" dirty="0">
                <a:noFill/>
                <a:latin typeface="微软雅黑" panose="020B0503020204020204" pitchFamily="34" charset="-122"/>
              </a:rPr>
              <a:t>http://www.1ppt.com/xiazai/</a:t>
            </a:r>
            <a:endParaRPr lang="en-US" altLang="zh-CN" sz="100" dirty="0">
              <a:noFill/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6" grpId="0" animBg="1"/>
      <p:bldP spid="66" grpId="0" animBg="1"/>
      <p:bldP spid="7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7898" y="1838667"/>
            <a:ext cx="3343088" cy="1415850"/>
          </a:xfrm>
          <a:prstGeom prst="rect">
            <a:avLst/>
          </a:prstGeom>
          <a:noFill/>
        </p:spPr>
        <p:txBody>
          <a:bodyPr wrap="square" tIns="324000" bIns="0" rtlCol="0" anchor="ctr" anchorCtr="0">
            <a:noAutofit/>
          </a:bodyPr>
          <a:lstStyle/>
          <a:p>
            <a:r>
              <a:rPr lang="en-US" altLang="zh-CN" sz="10200" b="1" dirty="0">
                <a:cs typeface="+mn-ea"/>
                <a:sym typeface="+mn-lt"/>
              </a:rPr>
              <a:t>01</a:t>
            </a:r>
            <a:endParaRPr lang="zh-CN" altLang="en-US" sz="10200" b="1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7897" y="4932261"/>
            <a:ext cx="5796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spc="600" dirty="0">
                <a:cs typeface="+mn-ea"/>
                <a:sym typeface="+mn-lt"/>
              </a:rPr>
              <a:t>Company Profile</a:t>
            </a:r>
            <a:endParaRPr lang="en-US" altLang="zh-CN" sz="1600" spc="6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7898" y="3434212"/>
            <a:ext cx="5702302" cy="1231106"/>
          </a:xfrm>
          <a:prstGeom prst="rect">
            <a:avLst/>
          </a:prstGeom>
          <a:noFill/>
        </p:spPr>
        <p:txBody>
          <a:bodyPr wrap="square" tIns="0" bIns="0" rtlCol="0" anchor="ctr" anchorCtr="0">
            <a:spAutoFit/>
          </a:bodyPr>
          <a:lstStyle/>
          <a:p>
            <a:r>
              <a:rPr lang="zh-CN" altLang="en-US" sz="8000" b="1" spc="1400" dirty="0"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cs typeface="+mn-ea"/>
                <a:sym typeface="+mn-lt"/>
              </a:rPr>
              <a:t>企业简介</a:t>
            </a:r>
            <a:endParaRPr lang="zh-CN" altLang="en-US" sz="8000" b="1" spc="1400" dirty="0">
              <a:gradFill>
                <a:gsLst>
                  <a:gs pos="0">
                    <a:srgbClr val="2B8ACA"/>
                  </a:gs>
                  <a:gs pos="100000">
                    <a:srgbClr val="02579F"/>
                  </a:gs>
                </a:gsLst>
                <a:lin ang="13500000" scaled="1"/>
              </a:gra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7898" y="5384117"/>
            <a:ext cx="5187432" cy="673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7A7D73"/>
                </a:solidFill>
                <a:cs typeface="+mn-ea"/>
                <a:sym typeface="+mn-lt"/>
              </a:rPr>
              <a:t>Thank you for your attention.Thank you for your support. Thank you for coming.</a:t>
            </a:r>
            <a:endParaRPr lang="en-US" altLang="zh-CN" sz="1000" dirty="0">
              <a:solidFill>
                <a:srgbClr val="7A7D73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7A7D73"/>
                </a:solidFill>
                <a:cs typeface="+mn-ea"/>
                <a:sym typeface="+mn-lt"/>
              </a:rPr>
              <a:t>Fill in the information you need here.Fill in the information you need here.</a:t>
            </a:r>
            <a:endParaRPr lang="en-US" altLang="zh-CN" sz="1000" dirty="0">
              <a:solidFill>
                <a:srgbClr val="7A7D73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7A7D73"/>
                </a:solidFill>
                <a:cs typeface="+mn-ea"/>
                <a:sym typeface="+mn-lt"/>
              </a:rPr>
              <a:t>Thank you for your attention.</a:t>
            </a:r>
            <a:endParaRPr lang="en-US" altLang="zh-CN" sz="1000" dirty="0">
              <a:solidFill>
                <a:srgbClr val="7A7D73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9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49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桌子上有许多椅子的房间&#10;&#10;中度可信度描述已自动生成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098698" y="1382234"/>
            <a:ext cx="9994604" cy="2046767"/>
          </a:xfrm>
          <a:custGeom>
            <a:avLst/>
            <a:gdLst>
              <a:gd name="connsiteX0" fmla="*/ 0 w 9994604"/>
              <a:gd name="connsiteY0" fmla="*/ 0 h 2046767"/>
              <a:gd name="connsiteX1" fmla="*/ 9994604 w 9994604"/>
              <a:gd name="connsiteY1" fmla="*/ 0 h 2046767"/>
              <a:gd name="connsiteX2" fmla="*/ 9994604 w 9994604"/>
              <a:gd name="connsiteY2" fmla="*/ 2046767 h 2046767"/>
              <a:gd name="connsiteX3" fmla="*/ 0 w 9994604"/>
              <a:gd name="connsiteY3" fmla="*/ 2046767 h 2046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4604" h="2046767">
                <a:moveTo>
                  <a:pt x="0" y="0"/>
                </a:moveTo>
                <a:lnTo>
                  <a:pt x="9994604" y="0"/>
                </a:lnTo>
                <a:lnTo>
                  <a:pt x="9994604" y="2046767"/>
                </a:lnTo>
                <a:lnTo>
                  <a:pt x="0" y="2046767"/>
                </a:lnTo>
                <a:close/>
              </a:path>
            </a:pathLst>
          </a:custGeom>
        </p:spPr>
      </p:pic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2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spc="1400" dirty="0">
                <a:solidFill>
                  <a:srgbClr val="02579F"/>
                </a:solidFill>
                <a:cs typeface="+mn-ea"/>
                <a:sym typeface="+mn-lt"/>
              </a:rPr>
              <a:t>公司简介</a:t>
            </a:r>
            <a:endParaRPr lang="zh-CN" altLang="en-US" sz="2400" b="1" spc="1400" dirty="0">
              <a:solidFill>
                <a:srgbClr val="02579F"/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08902" y="3841610"/>
            <a:ext cx="4855964" cy="1824246"/>
            <a:chOff x="713895" y="1713146"/>
            <a:chExt cx="7480262" cy="1824246"/>
          </a:xfrm>
        </p:grpSpPr>
        <p:sp>
          <p:nvSpPr>
            <p:cNvPr id="19" name="文本框 18"/>
            <p:cNvSpPr txBox="1"/>
            <p:nvPr/>
          </p:nvSpPr>
          <p:spPr>
            <a:xfrm flipH="1">
              <a:off x="745794" y="1713146"/>
              <a:ext cx="744836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dirty="0">
                  <a:cs typeface="+mn-ea"/>
                  <a:sym typeface="+mn-lt"/>
                </a:rPr>
                <a:t>单击输入标题</a:t>
              </a:r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13895" y="2282625"/>
              <a:ext cx="7217373" cy="12547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单击此处输入您的正文内容，文字是您思想的提炼，为了最终演示发布的良好效果，请您尽量言简意赅的阐述您的观点，根据需要可斟酌增减文字，以便观者可以准确理解您所传达的信息。</a:t>
              </a:r>
              <a:endParaRPr lang="en-US" altLang="zh-CN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97795" y="4411201"/>
            <a:ext cx="2384698" cy="353879"/>
            <a:chOff x="6546651" y="4623856"/>
            <a:chExt cx="2384698" cy="353879"/>
          </a:xfrm>
        </p:grpSpPr>
        <p:sp>
          <p:nvSpPr>
            <p:cNvPr id="20" name="矩形 19"/>
            <p:cNvSpPr/>
            <p:nvPr/>
          </p:nvSpPr>
          <p:spPr>
            <a:xfrm>
              <a:off x="6546651" y="4623856"/>
              <a:ext cx="353879" cy="353879"/>
            </a:xfrm>
            <a:prstGeom prst="rect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060019" y="4656269"/>
              <a:ext cx="1871330" cy="2890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单击输入关键字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941982" y="4400456"/>
            <a:ext cx="2384698" cy="353879"/>
            <a:chOff x="6546651" y="4623856"/>
            <a:chExt cx="2384698" cy="353879"/>
          </a:xfrm>
        </p:grpSpPr>
        <p:sp>
          <p:nvSpPr>
            <p:cNvPr id="35" name="矩形 34"/>
            <p:cNvSpPr/>
            <p:nvPr/>
          </p:nvSpPr>
          <p:spPr>
            <a:xfrm>
              <a:off x="6546651" y="4623856"/>
              <a:ext cx="353879" cy="353879"/>
            </a:xfrm>
            <a:prstGeom prst="rect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060019" y="4656269"/>
              <a:ext cx="1871330" cy="2890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单击输入关键字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97795" y="5226913"/>
            <a:ext cx="2384698" cy="353879"/>
            <a:chOff x="6546651" y="4623856"/>
            <a:chExt cx="2384698" cy="353879"/>
          </a:xfrm>
        </p:grpSpPr>
        <p:sp>
          <p:nvSpPr>
            <p:cNvPr id="38" name="矩形 37"/>
            <p:cNvSpPr/>
            <p:nvPr/>
          </p:nvSpPr>
          <p:spPr>
            <a:xfrm>
              <a:off x="6546651" y="4623856"/>
              <a:ext cx="353879" cy="353879"/>
            </a:xfrm>
            <a:prstGeom prst="rect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060019" y="4656269"/>
              <a:ext cx="1871330" cy="2890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单击输入关键字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941982" y="5226913"/>
            <a:ext cx="2384698" cy="353879"/>
            <a:chOff x="6546651" y="4623856"/>
            <a:chExt cx="2384698" cy="353879"/>
          </a:xfrm>
        </p:grpSpPr>
        <p:sp>
          <p:nvSpPr>
            <p:cNvPr id="41" name="矩形 40"/>
            <p:cNvSpPr/>
            <p:nvPr/>
          </p:nvSpPr>
          <p:spPr>
            <a:xfrm>
              <a:off x="6546651" y="4623856"/>
              <a:ext cx="353879" cy="353879"/>
            </a:xfrm>
            <a:prstGeom prst="rect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060019" y="4656269"/>
              <a:ext cx="1871330" cy="2890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单击输入关键字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98698" y="1382233"/>
            <a:ext cx="2046767" cy="2046767"/>
            <a:chOff x="1098698" y="1382233"/>
            <a:chExt cx="2046767" cy="2046767"/>
          </a:xfrm>
        </p:grpSpPr>
        <p:sp>
          <p:nvSpPr>
            <p:cNvPr id="11" name="矩形 10"/>
            <p:cNvSpPr/>
            <p:nvPr/>
          </p:nvSpPr>
          <p:spPr>
            <a:xfrm>
              <a:off x="1098698" y="1382233"/>
              <a:ext cx="2046767" cy="2046767"/>
            </a:xfrm>
            <a:prstGeom prst="rect">
              <a:avLst/>
            </a:prstGeom>
            <a:gradFill flip="none" rotWithShape="1">
              <a:gsLst>
                <a:gs pos="0">
                  <a:srgbClr val="89BBE1">
                    <a:alpha val="40000"/>
                  </a:srgbClr>
                </a:gs>
                <a:gs pos="100000">
                  <a:srgbClr val="2B8AC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图形 42"/>
            <p:cNvSpPr/>
            <p:nvPr/>
          </p:nvSpPr>
          <p:spPr>
            <a:xfrm>
              <a:off x="1839029" y="2121884"/>
              <a:ext cx="566105" cy="567465"/>
            </a:xfrm>
            <a:custGeom>
              <a:avLst/>
              <a:gdLst>
                <a:gd name="connsiteX0" fmla="*/ 179948 w 566105"/>
                <a:gd name="connsiteY0" fmla="*/ 141527 h 567465"/>
                <a:gd name="connsiteX1" fmla="*/ 159972 w 566105"/>
                <a:gd name="connsiteY1" fmla="*/ 121550 h 567465"/>
                <a:gd name="connsiteX2" fmla="*/ 179948 w 566105"/>
                <a:gd name="connsiteY2" fmla="*/ 101571 h 567465"/>
                <a:gd name="connsiteX3" fmla="*/ 302052 w 566105"/>
                <a:gd name="connsiteY3" fmla="*/ 101571 h 567465"/>
                <a:gd name="connsiteX4" fmla="*/ 322028 w 566105"/>
                <a:gd name="connsiteY4" fmla="*/ 121550 h 567465"/>
                <a:gd name="connsiteX5" fmla="*/ 302052 w 566105"/>
                <a:gd name="connsiteY5" fmla="*/ 141527 h 567465"/>
                <a:gd name="connsiteX6" fmla="*/ 179948 w 566105"/>
                <a:gd name="connsiteY6" fmla="*/ 141527 h 567465"/>
                <a:gd name="connsiteX7" fmla="*/ 384134 w 566105"/>
                <a:gd name="connsiteY7" fmla="*/ 223318 h 567465"/>
                <a:gd name="connsiteX8" fmla="*/ 367252 w 566105"/>
                <a:gd name="connsiteY8" fmla="*/ 242981 h 567465"/>
                <a:gd name="connsiteX9" fmla="*/ 107452 w 566105"/>
                <a:gd name="connsiteY9" fmla="*/ 242981 h 567465"/>
                <a:gd name="connsiteX10" fmla="*/ 90566 w 566105"/>
                <a:gd name="connsiteY10" fmla="*/ 223318 h 567465"/>
                <a:gd name="connsiteX11" fmla="*/ 107453 w 566105"/>
                <a:gd name="connsiteY11" fmla="*/ 203660 h 567465"/>
                <a:gd name="connsiteX12" fmla="*/ 367252 w 566105"/>
                <a:gd name="connsiteY12" fmla="*/ 203660 h 567465"/>
                <a:gd name="connsiteX13" fmla="*/ 384134 w 566105"/>
                <a:gd name="connsiteY13" fmla="*/ 223318 h 567465"/>
                <a:gd name="connsiteX14" fmla="*/ 384134 w 566105"/>
                <a:gd name="connsiteY14" fmla="*/ 324115 h 567465"/>
                <a:gd name="connsiteX15" fmla="*/ 367252 w 566105"/>
                <a:gd name="connsiteY15" fmla="*/ 343779 h 567465"/>
                <a:gd name="connsiteX16" fmla="*/ 107452 w 566105"/>
                <a:gd name="connsiteY16" fmla="*/ 343779 h 567465"/>
                <a:gd name="connsiteX17" fmla="*/ 90566 w 566105"/>
                <a:gd name="connsiteY17" fmla="*/ 324115 h 567465"/>
                <a:gd name="connsiteX18" fmla="*/ 107453 w 566105"/>
                <a:gd name="connsiteY18" fmla="*/ 304457 h 567465"/>
                <a:gd name="connsiteX19" fmla="*/ 367252 w 566105"/>
                <a:gd name="connsiteY19" fmla="*/ 304457 h 567465"/>
                <a:gd name="connsiteX20" fmla="*/ 384134 w 566105"/>
                <a:gd name="connsiteY20" fmla="*/ 324115 h 567465"/>
                <a:gd name="connsiteX21" fmla="*/ 384134 w 566105"/>
                <a:gd name="connsiteY21" fmla="*/ 424912 h 567465"/>
                <a:gd name="connsiteX22" fmla="*/ 367252 w 566105"/>
                <a:gd name="connsiteY22" fmla="*/ 444576 h 567465"/>
                <a:gd name="connsiteX23" fmla="*/ 107452 w 566105"/>
                <a:gd name="connsiteY23" fmla="*/ 444576 h 567465"/>
                <a:gd name="connsiteX24" fmla="*/ 90566 w 566105"/>
                <a:gd name="connsiteY24" fmla="*/ 424912 h 567465"/>
                <a:gd name="connsiteX25" fmla="*/ 107453 w 566105"/>
                <a:gd name="connsiteY25" fmla="*/ 405254 h 567465"/>
                <a:gd name="connsiteX26" fmla="*/ 367252 w 566105"/>
                <a:gd name="connsiteY26" fmla="*/ 405254 h 567465"/>
                <a:gd name="connsiteX27" fmla="*/ 384134 w 566105"/>
                <a:gd name="connsiteY27" fmla="*/ 424912 h 567465"/>
                <a:gd name="connsiteX28" fmla="*/ 518929 w 566105"/>
                <a:gd name="connsiteY28" fmla="*/ 567466 h 567465"/>
                <a:gd name="connsiteX29" fmla="*/ 47176 w 566105"/>
                <a:gd name="connsiteY29" fmla="*/ 567466 h 567465"/>
                <a:gd name="connsiteX30" fmla="*/ 0 w 566105"/>
                <a:gd name="connsiteY30" fmla="*/ 520291 h 567465"/>
                <a:gd name="connsiteX31" fmla="*/ 0 w 566105"/>
                <a:gd name="connsiteY31" fmla="*/ 47176 h 567465"/>
                <a:gd name="connsiteX32" fmla="*/ 47176 w 566105"/>
                <a:gd name="connsiteY32" fmla="*/ 0 h 567465"/>
                <a:gd name="connsiteX33" fmla="*/ 452244 w 566105"/>
                <a:gd name="connsiteY33" fmla="*/ 0 h 567465"/>
                <a:gd name="connsiteX34" fmla="*/ 483696 w 566105"/>
                <a:gd name="connsiteY34" fmla="*/ 31452 h 567465"/>
                <a:gd name="connsiteX35" fmla="*/ 483696 w 566105"/>
                <a:gd name="connsiteY35" fmla="*/ 450355 h 567465"/>
                <a:gd name="connsiteX36" fmla="*/ 462765 w 566105"/>
                <a:gd name="connsiteY36" fmla="*/ 480389 h 567465"/>
                <a:gd name="connsiteX37" fmla="*/ 440539 w 566105"/>
                <a:gd name="connsiteY37" fmla="*/ 450355 h 567465"/>
                <a:gd name="connsiteX38" fmla="*/ 440539 w 566105"/>
                <a:gd name="connsiteY38" fmla="*/ 60661 h 567465"/>
                <a:gd name="connsiteX39" fmla="*/ 419784 w 566105"/>
                <a:gd name="connsiteY39" fmla="*/ 39906 h 567465"/>
                <a:gd name="connsiteX40" fmla="*/ 58710 w 566105"/>
                <a:gd name="connsiteY40" fmla="*/ 39906 h 567465"/>
                <a:gd name="connsiteX41" fmla="*/ 37955 w 566105"/>
                <a:gd name="connsiteY41" fmla="*/ 60660 h 567465"/>
                <a:gd name="connsiteX42" fmla="*/ 37955 w 566105"/>
                <a:gd name="connsiteY42" fmla="*/ 506808 h 567465"/>
                <a:gd name="connsiteX43" fmla="*/ 58712 w 566105"/>
                <a:gd name="connsiteY43" fmla="*/ 527565 h 567465"/>
                <a:gd name="connsiteX44" fmla="*/ 494752 w 566105"/>
                <a:gd name="connsiteY44" fmla="*/ 527565 h 567465"/>
                <a:gd name="connsiteX45" fmla="*/ 526199 w 566105"/>
                <a:gd name="connsiteY45" fmla="*/ 496118 h 567465"/>
                <a:gd name="connsiteX46" fmla="*/ 526199 w 566105"/>
                <a:gd name="connsiteY46" fmla="*/ 149748 h 567465"/>
                <a:gd name="connsiteX47" fmla="*/ 544860 w 566105"/>
                <a:gd name="connsiteY47" fmla="*/ 120665 h 567465"/>
                <a:gd name="connsiteX48" fmla="*/ 566105 w 566105"/>
                <a:gd name="connsiteY48" fmla="*/ 149392 h 567465"/>
                <a:gd name="connsiteX49" fmla="*/ 566105 w 566105"/>
                <a:gd name="connsiteY49" fmla="*/ 520292 h 567465"/>
                <a:gd name="connsiteX50" fmla="*/ 518929 w 566105"/>
                <a:gd name="connsiteY50" fmla="*/ 567466 h 56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566105" h="567465">
                  <a:moveTo>
                    <a:pt x="179948" y="141527"/>
                  </a:moveTo>
                  <a:cubicBezTo>
                    <a:pt x="168922" y="141527"/>
                    <a:pt x="159972" y="132597"/>
                    <a:pt x="159972" y="121550"/>
                  </a:cubicBezTo>
                  <a:cubicBezTo>
                    <a:pt x="159972" y="110504"/>
                    <a:pt x="168922" y="101571"/>
                    <a:pt x="179948" y="101571"/>
                  </a:cubicBezTo>
                  <a:lnTo>
                    <a:pt x="302052" y="101571"/>
                  </a:lnTo>
                  <a:cubicBezTo>
                    <a:pt x="313099" y="101571"/>
                    <a:pt x="322028" y="110505"/>
                    <a:pt x="322028" y="121550"/>
                  </a:cubicBezTo>
                  <a:cubicBezTo>
                    <a:pt x="322028" y="132597"/>
                    <a:pt x="313099" y="141527"/>
                    <a:pt x="302052" y="141527"/>
                  </a:cubicBezTo>
                  <a:lnTo>
                    <a:pt x="179948" y="141527"/>
                  </a:lnTo>
                  <a:close/>
                  <a:moveTo>
                    <a:pt x="384134" y="223318"/>
                  </a:moveTo>
                  <a:cubicBezTo>
                    <a:pt x="384134" y="234194"/>
                    <a:pt x="376588" y="242981"/>
                    <a:pt x="367252" y="242981"/>
                  </a:cubicBezTo>
                  <a:lnTo>
                    <a:pt x="107452" y="242981"/>
                  </a:lnTo>
                  <a:cubicBezTo>
                    <a:pt x="98131" y="242981"/>
                    <a:pt x="90566" y="234194"/>
                    <a:pt x="90566" y="223318"/>
                  </a:cubicBezTo>
                  <a:cubicBezTo>
                    <a:pt x="90566" y="212447"/>
                    <a:pt x="98131" y="203660"/>
                    <a:pt x="107453" y="203660"/>
                  </a:cubicBezTo>
                  <a:lnTo>
                    <a:pt x="367252" y="203660"/>
                  </a:lnTo>
                  <a:cubicBezTo>
                    <a:pt x="376588" y="203659"/>
                    <a:pt x="384134" y="212447"/>
                    <a:pt x="384134" y="223318"/>
                  </a:cubicBezTo>
                  <a:close/>
                  <a:moveTo>
                    <a:pt x="384134" y="324115"/>
                  </a:moveTo>
                  <a:cubicBezTo>
                    <a:pt x="384134" y="334992"/>
                    <a:pt x="376588" y="343779"/>
                    <a:pt x="367252" y="343779"/>
                  </a:cubicBezTo>
                  <a:lnTo>
                    <a:pt x="107452" y="343779"/>
                  </a:lnTo>
                  <a:cubicBezTo>
                    <a:pt x="98131" y="343779"/>
                    <a:pt x="90566" y="334992"/>
                    <a:pt x="90566" y="324115"/>
                  </a:cubicBezTo>
                  <a:cubicBezTo>
                    <a:pt x="90566" y="313245"/>
                    <a:pt x="98131" y="304457"/>
                    <a:pt x="107453" y="304457"/>
                  </a:cubicBezTo>
                  <a:lnTo>
                    <a:pt x="367252" y="304457"/>
                  </a:lnTo>
                  <a:cubicBezTo>
                    <a:pt x="376588" y="304457"/>
                    <a:pt x="384134" y="313244"/>
                    <a:pt x="384134" y="324115"/>
                  </a:cubicBezTo>
                  <a:close/>
                  <a:moveTo>
                    <a:pt x="384134" y="424912"/>
                  </a:moveTo>
                  <a:cubicBezTo>
                    <a:pt x="384134" y="435789"/>
                    <a:pt x="376588" y="444576"/>
                    <a:pt x="367252" y="444576"/>
                  </a:cubicBezTo>
                  <a:lnTo>
                    <a:pt x="107452" y="444576"/>
                  </a:lnTo>
                  <a:cubicBezTo>
                    <a:pt x="98131" y="444576"/>
                    <a:pt x="90566" y="435788"/>
                    <a:pt x="90566" y="424912"/>
                  </a:cubicBezTo>
                  <a:cubicBezTo>
                    <a:pt x="90566" y="414042"/>
                    <a:pt x="98131" y="405254"/>
                    <a:pt x="107453" y="405254"/>
                  </a:cubicBezTo>
                  <a:lnTo>
                    <a:pt x="367252" y="405254"/>
                  </a:lnTo>
                  <a:cubicBezTo>
                    <a:pt x="376588" y="405254"/>
                    <a:pt x="384134" y="414042"/>
                    <a:pt x="384134" y="424912"/>
                  </a:cubicBezTo>
                  <a:close/>
                  <a:moveTo>
                    <a:pt x="518929" y="567466"/>
                  </a:moveTo>
                  <a:lnTo>
                    <a:pt x="47176" y="567466"/>
                  </a:lnTo>
                  <a:cubicBezTo>
                    <a:pt x="21119" y="567466"/>
                    <a:pt x="0" y="546333"/>
                    <a:pt x="0" y="520291"/>
                  </a:cubicBezTo>
                  <a:lnTo>
                    <a:pt x="0" y="47176"/>
                  </a:lnTo>
                  <a:cubicBezTo>
                    <a:pt x="0" y="21133"/>
                    <a:pt x="21119" y="0"/>
                    <a:pt x="47176" y="0"/>
                  </a:cubicBezTo>
                  <a:lnTo>
                    <a:pt x="452244" y="0"/>
                  </a:lnTo>
                  <a:cubicBezTo>
                    <a:pt x="469614" y="0"/>
                    <a:pt x="483696" y="14082"/>
                    <a:pt x="483696" y="31452"/>
                  </a:cubicBezTo>
                  <a:lnTo>
                    <a:pt x="483696" y="450355"/>
                  </a:lnTo>
                  <a:cubicBezTo>
                    <a:pt x="483696" y="459054"/>
                    <a:pt x="483650" y="479843"/>
                    <a:pt x="462765" y="480389"/>
                  </a:cubicBezTo>
                  <a:cubicBezTo>
                    <a:pt x="440697" y="480966"/>
                    <a:pt x="440539" y="459054"/>
                    <a:pt x="440539" y="450355"/>
                  </a:cubicBezTo>
                  <a:lnTo>
                    <a:pt x="440539" y="60661"/>
                  </a:lnTo>
                  <a:cubicBezTo>
                    <a:pt x="440539" y="49198"/>
                    <a:pt x="431247" y="39906"/>
                    <a:pt x="419784" y="39906"/>
                  </a:cubicBezTo>
                  <a:lnTo>
                    <a:pt x="58710" y="39906"/>
                  </a:lnTo>
                  <a:cubicBezTo>
                    <a:pt x="47247" y="39906"/>
                    <a:pt x="37955" y="49198"/>
                    <a:pt x="37955" y="60660"/>
                  </a:cubicBezTo>
                  <a:lnTo>
                    <a:pt x="37955" y="506808"/>
                  </a:lnTo>
                  <a:cubicBezTo>
                    <a:pt x="37955" y="518271"/>
                    <a:pt x="47248" y="527565"/>
                    <a:pt x="58712" y="527565"/>
                  </a:cubicBezTo>
                  <a:lnTo>
                    <a:pt x="494752" y="527565"/>
                  </a:lnTo>
                  <a:cubicBezTo>
                    <a:pt x="512120" y="527565"/>
                    <a:pt x="526199" y="513485"/>
                    <a:pt x="526199" y="496118"/>
                  </a:cubicBezTo>
                  <a:lnTo>
                    <a:pt x="526199" y="149748"/>
                  </a:lnTo>
                  <a:cubicBezTo>
                    <a:pt x="526199" y="140915"/>
                    <a:pt x="524580" y="121250"/>
                    <a:pt x="544860" y="120665"/>
                  </a:cubicBezTo>
                  <a:cubicBezTo>
                    <a:pt x="566519" y="120041"/>
                    <a:pt x="566105" y="140807"/>
                    <a:pt x="566105" y="149392"/>
                  </a:cubicBezTo>
                  <a:lnTo>
                    <a:pt x="566105" y="520292"/>
                  </a:lnTo>
                  <a:cubicBezTo>
                    <a:pt x="566105" y="546333"/>
                    <a:pt x="544973" y="567466"/>
                    <a:pt x="518929" y="567466"/>
                  </a:cubicBezTo>
                  <a:close/>
                </a:path>
              </a:pathLst>
            </a:custGeom>
            <a:solidFill>
              <a:schemeClr val="bg1"/>
            </a:solidFill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公司规模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98698" y="1382233"/>
            <a:ext cx="4718812" cy="1988288"/>
            <a:chOff x="1098698" y="1382233"/>
            <a:chExt cx="4718812" cy="1988288"/>
          </a:xfrm>
        </p:grpSpPr>
        <p:sp>
          <p:nvSpPr>
            <p:cNvPr id="6" name="矩形: 圆角 5"/>
            <p:cNvSpPr/>
            <p:nvPr/>
          </p:nvSpPr>
          <p:spPr>
            <a:xfrm flipH="1">
              <a:off x="1098698" y="1382233"/>
              <a:ext cx="4718812" cy="1988288"/>
            </a:xfrm>
            <a:prstGeom prst="roundRect">
              <a:avLst>
                <a:gd name="adj" fmla="val 6638"/>
              </a:avLst>
            </a:prstGeom>
            <a:solidFill>
              <a:schemeClr val="bg1"/>
            </a:solidFill>
            <a:ln>
              <a:solidFill>
                <a:srgbClr val="89BBE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: 圆顶角 14"/>
            <p:cNvSpPr/>
            <p:nvPr/>
          </p:nvSpPr>
          <p:spPr>
            <a:xfrm rot="16200000" flipH="1">
              <a:off x="191387" y="2289544"/>
              <a:ext cx="1988288" cy="17366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89BB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619182" y="1786270"/>
              <a:ext cx="3827341" cy="1101285"/>
              <a:chOff x="6745477" y="1786270"/>
              <a:chExt cx="3827341" cy="1101285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7503415" y="1943825"/>
                <a:ext cx="3069403" cy="943730"/>
                <a:chOff x="7503415" y="1943825"/>
                <a:chExt cx="3069403" cy="943730"/>
              </a:xfrm>
            </p:grpSpPr>
            <p:sp>
              <p:nvSpPr>
                <p:cNvPr id="13" name="文本框 12"/>
                <p:cNvSpPr txBox="1"/>
                <p:nvPr/>
              </p:nvSpPr>
              <p:spPr>
                <a:xfrm>
                  <a:off x="7503415" y="1943825"/>
                  <a:ext cx="3069403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000" dirty="0">
                      <a:cs typeface="+mn-ea"/>
                      <a:sym typeface="+mn-lt"/>
                    </a:rPr>
                    <a:t>输入标题</a:t>
                  </a:r>
                  <a:endParaRPr lang="zh-CN" altLang="en-US" sz="20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文本框 13"/>
                <p:cNvSpPr txBox="1"/>
                <p:nvPr/>
              </p:nvSpPr>
              <p:spPr>
                <a:xfrm>
                  <a:off x="7503415" y="2354524"/>
                  <a:ext cx="3069403" cy="5330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400" dirty="0">
                      <a:solidFill>
                        <a:srgbClr val="7A7D73"/>
                      </a:solidFill>
                      <a:cs typeface="+mn-ea"/>
                      <a:sym typeface="+mn-lt"/>
                    </a:rPr>
                    <a:t>单击此处输入正文，请尽量言简意赅的阐述观点，根据需要可斟酌增减文字。</a:t>
                  </a:r>
                  <a:endPara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6745477" y="1786270"/>
                <a:ext cx="622886" cy="622886"/>
                <a:chOff x="6745477" y="1786270"/>
                <a:chExt cx="622886" cy="622886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6745477" y="1786270"/>
                  <a:ext cx="622886" cy="622886"/>
                </a:xfrm>
                <a:prstGeom prst="ellipse">
                  <a:avLst/>
                </a:prstGeom>
                <a:solidFill>
                  <a:srgbClr val="89BBE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任意多边形: 形状 32"/>
                <p:cNvSpPr/>
                <p:nvPr/>
              </p:nvSpPr>
              <p:spPr>
                <a:xfrm>
                  <a:off x="6926180" y="1968280"/>
                  <a:ext cx="261480" cy="258866"/>
                </a:xfrm>
                <a:custGeom>
                  <a:avLst/>
                  <a:gdLst>
                    <a:gd name="connsiteX0" fmla="*/ 669206 w 1924205"/>
                    <a:gd name="connsiteY0" fmla="*/ 1470928 h 1904967"/>
                    <a:gd name="connsiteX1" fmla="*/ 574195 w 1924205"/>
                    <a:gd name="connsiteY1" fmla="*/ 1502630 h 1904967"/>
                    <a:gd name="connsiteX2" fmla="*/ 549424 w 1924205"/>
                    <a:gd name="connsiteY2" fmla="*/ 1578529 h 1904967"/>
                    <a:gd name="connsiteX3" fmla="*/ 549605 w 1924205"/>
                    <a:gd name="connsiteY3" fmla="*/ 1582683 h 1904967"/>
                    <a:gd name="connsiteX4" fmla="*/ 549605 w 1924205"/>
                    <a:gd name="connsiteY4" fmla="*/ 1807064 h 1904967"/>
                    <a:gd name="connsiteX5" fmla="*/ 779934 w 1924205"/>
                    <a:gd name="connsiteY5" fmla="*/ 1807064 h 1904967"/>
                    <a:gd name="connsiteX6" fmla="*/ 779934 w 1924205"/>
                    <a:gd name="connsiteY6" fmla="*/ 1581418 h 1904967"/>
                    <a:gd name="connsiteX7" fmla="*/ 780447 w 1924205"/>
                    <a:gd name="connsiteY7" fmla="*/ 1574706 h 1904967"/>
                    <a:gd name="connsiteX8" fmla="*/ 760837 w 1924205"/>
                    <a:gd name="connsiteY8" fmla="*/ 1501397 h 1904967"/>
                    <a:gd name="connsiteX9" fmla="*/ 669206 w 1924205"/>
                    <a:gd name="connsiteY9" fmla="*/ 1470928 h 1904967"/>
                    <a:gd name="connsiteX10" fmla="*/ 1555675 w 1924205"/>
                    <a:gd name="connsiteY10" fmla="*/ 1203436 h 1904967"/>
                    <a:gd name="connsiteX11" fmla="*/ 1600933 w 1924205"/>
                    <a:gd name="connsiteY11" fmla="*/ 1248596 h 1904967"/>
                    <a:gd name="connsiteX12" fmla="*/ 1600933 w 1924205"/>
                    <a:gd name="connsiteY12" fmla="*/ 1540926 h 1904967"/>
                    <a:gd name="connsiteX13" fmla="*/ 1555675 w 1924205"/>
                    <a:gd name="connsiteY13" fmla="*/ 1586086 h 1904967"/>
                    <a:gd name="connsiteX14" fmla="*/ 1510419 w 1924205"/>
                    <a:gd name="connsiteY14" fmla="*/ 1540926 h 1904967"/>
                    <a:gd name="connsiteX15" fmla="*/ 1510419 w 1924205"/>
                    <a:gd name="connsiteY15" fmla="*/ 1248596 h 1904967"/>
                    <a:gd name="connsiteX16" fmla="*/ 1555675 w 1924205"/>
                    <a:gd name="connsiteY16" fmla="*/ 1203436 h 1904967"/>
                    <a:gd name="connsiteX17" fmla="*/ 315384 w 1924205"/>
                    <a:gd name="connsiteY17" fmla="*/ 1024906 h 1904967"/>
                    <a:gd name="connsiteX18" fmla="*/ 1023058 w 1924205"/>
                    <a:gd name="connsiteY18" fmla="*/ 1024906 h 1904967"/>
                    <a:gd name="connsiteX19" fmla="*/ 1068314 w 1924205"/>
                    <a:gd name="connsiteY19" fmla="*/ 1070066 h 1904967"/>
                    <a:gd name="connsiteX20" fmla="*/ 1023058 w 1924205"/>
                    <a:gd name="connsiteY20" fmla="*/ 1115224 h 1904967"/>
                    <a:gd name="connsiteX21" fmla="*/ 315384 w 1924205"/>
                    <a:gd name="connsiteY21" fmla="*/ 1115224 h 1904967"/>
                    <a:gd name="connsiteX22" fmla="*/ 270126 w 1924205"/>
                    <a:gd name="connsiteY22" fmla="*/ 1070066 h 1904967"/>
                    <a:gd name="connsiteX23" fmla="*/ 315384 w 1924205"/>
                    <a:gd name="connsiteY23" fmla="*/ 1024906 h 1904967"/>
                    <a:gd name="connsiteX24" fmla="*/ 1555675 w 1924205"/>
                    <a:gd name="connsiteY24" fmla="*/ 706112 h 1904967"/>
                    <a:gd name="connsiteX25" fmla="*/ 1600933 w 1924205"/>
                    <a:gd name="connsiteY25" fmla="*/ 751270 h 1904967"/>
                    <a:gd name="connsiteX26" fmla="*/ 1600933 w 1924205"/>
                    <a:gd name="connsiteY26" fmla="*/ 1043602 h 1904967"/>
                    <a:gd name="connsiteX27" fmla="*/ 1555675 w 1924205"/>
                    <a:gd name="connsiteY27" fmla="*/ 1088762 h 1904967"/>
                    <a:gd name="connsiteX28" fmla="*/ 1510419 w 1924205"/>
                    <a:gd name="connsiteY28" fmla="*/ 1043602 h 1904967"/>
                    <a:gd name="connsiteX29" fmla="*/ 1510419 w 1924205"/>
                    <a:gd name="connsiteY29" fmla="*/ 751270 h 1904967"/>
                    <a:gd name="connsiteX30" fmla="*/ 1555675 w 1924205"/>
                    <a:gd name="connsiteY30" fmla="*/ 706112 h 1904967"/>
                    <a:gd name="connsiteX31" fmla="*/ 315384 w 1924205"/>
                    <a:gd name="connsiteY31" fmla="*/ 702319 h 1904967"/>
                    <a:gd name="connsiteX32" fmla="*/ 1023058 w 1924205"/>
                    <a:gd name="connsiteY32" fmla="*/ 702319 h 1904967"/>
                    <a:gd name="connsiteX33" fmla="*/ 1068314 w 1924205"/>
                    <a:gd name="connsiteY33" fmla="*/ 747477 h 1904967"/>
                    <a:gd name="connsiteX34" fmla="*/ 1023058 w 1924205"/>
                    <a:gd name="connsiteY34" fmla="*/ 792637 h 1904967"/>
                    <a:gd name="connsiteX35" fmla="*/ 315384 w 1924205"/>
                    <a:gd name="connsiteY35" fmla="*/ 792637 h 1904967"/>
                    <a:gd name="connsiteX36" fmla="*/ 270126 w 1924205"/>
                    <a:gd name="connsiteY36" fmla="*/ 747477 h 1904967"/>
                    <a:gd name="connsiteX37" fmla="*/ 315384 w 1924205"/>
                    <a:gd name="connsiteY37" fmla="*/ 702319 h 1904967"/>
                    <a:gd name="connsiteX38" fmla="*/ 1277554 w 1924205"/>
                    <a:gd name="connsiteY38" fmla="*/ 542062 h 1904967"/>
                    <a:gd name="connsiteX39" fmla="*/ 1277554 w 1924205"/>
                    <a:gd name="connsiteY39" fmla="*/ 1807064 h 1904967"/>
                    <a:gd name="connsiteX40" fmla="*/ 1833827 w 1924205"/>
                    <a:gd name="connsiteY40" fmla="*/ 1807064 h 1904967"/>
                    <a:gd name="connsiteX41" fmla="*/ 1833827 w 1924205"/>
                    <a:gd name="connsiteY41" fmla="*/ 675494 h 1904967"/>
                    <a:gd name="connsiteX42" fmla="*/ 1696457 w 1924205"/>
                    <a:gd name="connsiteY42" fmla="*/ 542062 h 1904967"/>
                    <a:gd name="connsiteX43" fmla="*/ 315384 w 1924205"/>
                    <a:gd name="connsiteY43" fmla="*/ 379641 h 1904967"/>
                    <a:gd name="connsiteX44" fmla="*/ 1023058 w 1924205"/>
                    <a:gd name="connsiteY44" fmla="*/ 379641 h 1904967"/>
                    <a:gd name="connsiteX45" fmla="*/ 1068314 w 1924205"/>
                    <a:gd name="connsiteY45" fmla="*/ 424799 h 1904967"/>
                    <a:gd name="connsiteX46" fmla="*/ 1023058 w 1924205"/>
                    <a:gd name="connsiteY46" fmla="*/ 469959 h 1904967"/>
                    <a:gd name="connsiteX47" fmla="*/ 315384 w 1924205"/>
                    <a:gd name="connsiteY47" fmla="*/ 469959 h 1904967"/>
                    <a:gd name="connsiteX48" fmla="*/ 270126 w 1924205"/>
                    <a:gd name="connsiteY48" fmla="*/ 424799 h 1904967"/>
                    <a:gd name="connsiteX49" fmla="*/ 315384 w 1924205"/>
                    <a:gd name="connsiteY49" fmla="*/ 379641 h 1904967"/>
                    <a:gd name="connsiteX50" fmla="*/ 281139 w 1924205"/>
                    <a:gd name="connsiteY50" fmla="*/ 90168 h 1904967"/>
                    <a:gd name="connsiteX51" fmla="*/ 120143 w 1924205"/>
                    <a:gd name="connsiteY51" fmla="*/ 143908 h 1904967"/>
                    <a:gd name="connsiteX52" fmla="*/ 120143 w 1924205"/>
                    <a:gd name="connsiteY52" fmla="*/ 144058 h 1904967"/>
                    <a:gd name="connsiteX53" fmla="*/ 90605 w 1924205"/>
                    <a:gd name="connsiteY53" fmla="*/ 194306 h 1904967"/>
                    <a:gd name="connsiteX54" fmla="*/ 90605 w 1924205"/>
                    <a:gd name="connsiteY54" fmla="*/ 1807064 h 1904967"/>
                    <a:gd name="connsiteX55" fmla="*/ 459091 w 1924205"/>
                    <a:gd name="connsiteY55" fmla="*/ 1807064 h 1904967"/>
                    <a:gd name="connsiteX56" fmla="*/ 459091 w 1924205"/>
                    <a:gd name="connsiteY56" fmla="*/ 1584430 h 1904967"/>
                    <a:gd name="connsiteX57" fmla="*/ 506732 w 1924205"/>
                    <a:gd name="connsiteY57" fmla="*/ 1442388 h 1904967"/>
                    <a:gd name="connsiteX58" fmla="*/ 669206 w 1924205"/>
                    <a:gd name="connsiteY58" fmla="*/ 1380580 h 1904967"/>
                    <a:gd name="connsiteX59" fmla="*/ 829929 w 1924205"/>
                    <a:gd name="connsiteY59" fmla="*/ 1443021 h 1904967"/>
                    <a:gd name="connsiteX60" fmla="*/ 870450 w 1924205"/>
                    <a:gd name="connsiteY60" fmla="*/ 1584279 h 1904967"/>
                    <a:gd name="connsiteX61" fmla="*/ 870450 w 1924205"/>
                    <a:gd name="connsiteY61" fmla="*/ 1807064 h 1904967"/>
                    <a:gd name="connsiteX62" fmla="*/ 1187159 w 1924205"/>
                    <a:gd name="connsiteY62" fmla="*/ 1807064 h 1904967"/>
                    <a:gd name="connsiteX63" fmla="*/ 1187159 w 1924205"/>
                    <a:gd name="connsiteY63" fmla="*/ 257588 h 1904967"/>
                    <a:gd name="connsiteX64" fmla="*/ 1105697 w 1924205"/>
                    <a:gd name="connsiteY64" fmla="*/ 90168 h 1904967"/>
                    <a:gd name="connsiteX65" fmla="*/ 281139 w 1924205"/>
                    <a:gd name="connsiteY65" fmla="*/ 0 h 1904967"/>
                    <a:gd name="connsiteX66" fmla="*/ 1110555 w 1924205"/>
                    <a:gd name="connsiteY66" fmla="*/ 0 h 1904967"/>
                    <a:gd name="connsiteX67" fmla="*/ 1117525 w 1924205"/>
                    <a:gd name="connsiteY67" fmla="*/ 542 h 1904967"/>
                    <a:gd name="connsiteX68" fmla="*/ 1202638 w 1924205"/>
                    <a:gd name="connsiteY68" fmla="*/ 46153 h 1904967"/>
                    <a:gd name="connsiteX69" fmla="*/ 1277554 w 1924205"/>
                    <a:gd name="connsiteY69" fmla="*/ 257739 h 1904967"/>
                    <a:gd name="connsiteX70" fmla="*/ 1277554 w 1924205"/>
                    <a:gd name="connsiteY70" fmla="*/ 451744 h 1904967"/>
                    <a:gd name="connsiteX71" fmla="*/ 1696457 w 1924205"/>
                    <a:gd name="connsiteY71" fmla="*/ 451744 h 1904967"/>
                    <a:gd name="connsiteX72" fmla="*/ 1885122 w 1924205"/>
                    <a:gd name="connsiteY72" fmla="*/ 561060 h 1904967"/>
                    <a:gd name="connsiteX73" fmla="*/ 1923826 w 1924205"/>
                    <a:gd name="connsiteY73" fmla="*/ 664745 h 1904967"/>
                    <a:gd name="connsiteX74" fmla="*/ 1924199 w 1924205"/>
                    <a:gd name="connsiteY74" fmla="*/ 671550 h 1904967"/>
                    <a:gd name="connsiteX75" fmla="*/ 1924199 w 1924205"/>
                    <a:gd name="connsiteY75" fmla="*/ 1852224 h 1904967"/>
                    <a:gd name="connsiteX76" fmla="*/ 1878932 w 1924205"/>
                    <a:gd name="connsiteY76" fmla="*/ 1897391 h 1904967"/>
                    <a:gd name="connsiteX77" fmla="*/ 1257400 w 1924205"/>
                    <a:gd name="connsiteY77" fmla="*/ 1897391 h 1904967"/>
                    <a:gd name="connsiteX78" fmla="*/ 1207194 w 1924205"/>
                    <a:gd name="connsiteY78" fmla="*/ 1897391 h 1904967"/>
                    <a:gd name="connsiteX79" fmla="*/ 56572 w 1924205"/>
                    <a:gd name="connsiteY79" fmla="*/ 1897391 h 1904967"/>
                    <a:gd name="connsiteX80" fmla="*/ 12069 w 1924205"/>
                    <a:gd name="connsiteY80" fmla="*/ 1860171 h 1904967"/>
                    <a:gd name="connsiteX81" fmla="*/ 0 w 1924205"/>
                    <a:gd name="connsiteY81" fmla="*/ 1829433 h 1904967"/>
                    <a:gd name="connsiteX82" fmla="*/ 0 w 1924205"/>
                    <a:gd name="connsiteY82" fmla="*/ 189549 h 1904967"/>
                    <a:gd name="connsiteX83" fmla="*/ 543 w 1924205"/>
                    <a:gd name="connsiteY83" fmla="*/ 182504 h 1904967"/>
                    <a:gd name="connsiteX84" fmla="*/ 49572 w 1924205"/>
                    <a:gd name="connsiteY84" fmla="*/ 87308 h 1904967"/>
                    <a:gd name="connsiteX85" fmla="*/ 281139 w 1924205"/>
                    <a:gd name="connsiteY85" fmla="*/ 0 h 1904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1924205" h="1904967">
                      <a:moveTo>
                        <a:pt x="669206" y="1470928"/>
                      </a:moveTo>
                      <a:cubicBezTo>
                        <a:pt x="625667" y="1470928"/>
                        <a:pt x="593685" y="1481556"/>
                        <a:pt x="574195" y="1502630"/>
                      </a:cubicBezTo>
                      <a:cubicBezTo>
                        <a:pt x="547040" y="1531955"/>
                        <a:pt x="549212" y="1575517"/>
                        <a:pt x="549424" y="1578529"/>
                      </a:cubicBezTo>
                      <a:cubicBezTo>
                        <a:pt x="549562" y="1579909"/>
                        <a:pt x="549622" y="1581295"/>
                        <a:pt x="549605" y="1582683"/>
                      </a:cubicBezTo>
                      <a:lnTo>
                        <a:pt x="549605" y="1807064"/>
                      </a:lnTo>
                      <a:lnTo>
                        <a:pt x="779934" y="1807064"/>
                      </a:lnTo>
                      <a:lnTo>
                        <a:pt x="779934" y="1581418"/>
                      </a:lnTo>
                      <a:cubicBezTo>
                        <a:pt x="779893" y="1579169"/>
                        <a:pt x="780064" y="1576921"/>
                        <a:pt x="780447" y="1574706"/>
                      </a:cubicBezTo>
                      <a:cubicBezTo>
                        <a:pt x="780810" y="1571664"/>
                        <a:pt x="785365" y="1529455"/>
                        <a:pt x="760837" y="1501397"/>
                      </a:cubicBezTo>
                      <a:cubicBezTo>
                        <a:pt x="743155" y="1481165"/>
                        <a:pt x="712743" y="1470928"/>
                        <a:pt x="669206" y="1470928"/>
                      </a:cubicBezTo>
                      <a:close/>
                      <a:moveTo>
                        <a:pt x="1555675" y="1203436"/>
                      </a:moveTo>
                      <a:cubicBezTo>
                        <a:pt x="1580671" y="1203436"/>
                        <a:pt x="1600933" y="1223655"/>
                        <a:pt x="1600933" y="1248596"/>
                      </a:cubicBezTo>
                      <a:lnTo>
                        <a:pt x="1600933" y="1540926"/>
                      </a:lnTo>
                      <a:cubicBezTo>
                        <a:pt x="1600933" y="1565868"/>
                        <a:pt x="1580671" y="1586086"/>
                        <a:pt x="1555675" y="1586086"/>
                      </a:cubicBezTo>
                      <a:cubicBezTo>
                        <a:pt x="1530681" y="1586086"/>
                        <a:pt x="1510419" y="1565868"/>
                        <a:pt x="1510419" y="1540926"/>
                      </a:cubicBezTo>
                      <a:lnTo>
                        <a:pt x="1510419" y="1248596"/>
                      </a:lnTo>
                      <a:cubicBezTo>
                        <a:pt x="1510419" y="1223655"/>
                        <a:pt x="1530681" y="1203436"/>
                        <a:pt x="1555675" y="1203436"/>
                      </a:cubicBezTo>
                      <a:close/>
                      <a:moveTo>
                        <a:pt x="315384" y="1024906"/>
                      </a:moveTo>
                      <a:lnTo>
                        <a:pt x="1023058" y="1024906"/>
                      </a:lnTo>
                      <a:cubicBezTo>
                        <a:pt x="1048052" y="1024906"/>
                        <a:pt x="1068314" y="1045124"/>
                        <a:pt x="1068314" y="1070066"/>
                      </a:cubicBezTo>
                      <a:cubicBezTo>
                        <a:pt x="1068314" y="1095006"/>
                        <a:pt x="1048052" y="1115224"/>
                        <a:pt x="1023058" y="1115224"/>
                      </a:cubicBezTo>
                      <a:lnTo>
                        <a:pt x="315384" y="1115224"/>
                      </a:lnTo>
                      <a:cubicBezTo>
                        <a:pt x="290388" y="1115224"/>
                        <a:pt x="270126" y="1095006"/>
                        <a:pt x="270126" y="1070066"/>
                      </a:cubicBezTo>
                      <a:cubicBezTo>
                        <a:pt x="270126" y="1045124"/>
                        <a:pt x="290388" y="1024906"/>
                        <a:pt x="315384" y="1024906"/>
                      </a:cubicBezTo>
                      <a:close/>
                      <a:moveTo>
                        <a:pt x="1555675" y="706112"/>
                      </a:moveTo>
                      <a:cubicBezTo>
                        <a:pt x="1580671" y="706112"/>
                        <a:pt x="1600933" y="726331"/>
                        <a:pt x="1600933" y="751270"/>
                      </a:cubicBezTo>
                      <a:lnTo>
                        <a:pt x="1600933" y="1043602"/>
                      </a:lnTo>
                      <a:cubicBezTo>
                        <a:pt x="1600933" y="1068542"/>
                        <a:pt x="1580671" y="1088762"/>
                        <a:pt x="1555675" y="1088762"/>
                      </a:cubicBezTo>
                      <a:cubicBezTo>
                        <a:pt x="1530681" y="1088762"/>
                        <a:pt x="1510419" y="1068542"/>
                        <a:pt x="1510419" y="1043602"/>
                      </a:cubicBezTo>
                      <a:lnTo>
                        <a:pt x="1510419" y="751270"/>
                      </a:lnTo>
                      <a:cubicBezTo>
                        <a:pt x="1510419" y="726331"/>
                        <a:pt x="1530681" y="706112"/>
                        <a:pt x="1555675" y="706112"/>
                      </a:cubicBezTo>
                      <a:close/>
                      <a:moveTo>
                        <a:pt x="315384" y="702319"/>
                      </a:moveTo>
                      <a:lnTo>
                        <a:pt x="1023058" y="702319"/>
                      </a:lnTo>
                      <a:cubicBezTo>
                        <a:pt x="1048052" y="702319"/>
                        <a:pt x="1068314" y="722537"/>
                        <a:pt x="1068314" y="747477"/>
                      </a:cubicBezTo>
                      <a:cubicBezTo>
                        <a:pt x="1068314" y="772419"/>
                        <a:pt x="1048052" y="792637"/>
                        <a:pt x="1023058" y="792637"/>
                      </a:cubicBezTo>
                      <a:lnTo>
                        <a:pt x="315384" y="792637"/>
                      </a:lnTo>
                      <a:cubicBezTo>
                        <a:pt x="290388" y="792637"/>
                        <a:pt x="270126" y="772419"/>
                        <a:pt x="270126" y="747477"/>
                      </a:cubicBezTo>
                      <a:cubicBezTo>
                        <a:pt x="270126" y="722537"/>
                        <a:pt x="290388" y="702319"/>
                        <a:pt x="315384" y="702319"/>
                      </a:cubicBezTo>
                      <a:close/>
                      <a:moveTo>
                        <a:pt x="1277554" y="542062"/>
                      </a:moveTo>
                      <a:lnTo>
                        <a:pt x="1277554" y="1807064"/>
                      </a:lnTo>
                      <a:lnTo>
                        <a:pt x="1833827" y="1807064"/>
                      </a:lnTo>
                      <a:lnTo>
                        <a:pt x="1833827" y="675494"/>
                      </a:lnTo>
                      <a:cubicBezTo>
                        <a:pt x="1829904" y="655443"/>
                        <a:pt x="1803083" y="542062"/>
                        <a:pt x="1696457" y="542062"/>
                      </a:cubicBezTo>
                      <a:close/>
                      <a:moveTo>
                        <a:pt x="315384" y="379641"/>
                      </a:moveTo>
                      <a:lnTo>
                        <a:pt x="1023058" y="379641"/>
                      </a:lnTo>
                      <a:cubicBezTo>
                        <a:pt x="1048052" y="379641"/>
                        <a:pt x="1068314" y="399859"/>
                        <a:pt x="1068314" y="424799"/>
                      </a:cubicBezTo>
                      <a:cubicBezTo>
                        <a:pt x="1068314" y="449741"/>
                        <a:pt x="1048052" y="469959"/>
                        <a:pt x="1023058" y="469959"/>
                      </a:cubicBezTo>
                      <a:lnTo>
                        <a:pt x="315384" y="469959"/>
                      </a:lnTo>
                      <a:cubicBezTo>
                        <a:pt x="290388" y="469959"/>
                        <a:pt x="270126" y="449741"/>
                        <a:pt x="270126" y="424799"/>
                      </a:cubicBezTo>
                      <a:cubicBezTo>
                        <a:pt x="270126" y="399859"/>
                        <a:pt x="290388" y="379641"/>
                        <a:pt x="315384" y="379641"/>
                      </a:cubicBezTo>
                      <a:close/>
                      <a:moveTo>
                        <a:pt x="281139" y="90168"/>
                      </a:moveTo>
                      <a:cubicBezTo>
                        <a:pt x="208545" y="90168"/>
                        <a:pt x="154388" y="108232"/>
                        <a:pt x="120143" y="143908"/>
                      </a:cubicBezTo>
                      <a:lnTo>
                        <a:pt x="120143" y="144058"/>
                      </a:lnTo>
                      <a:cubicBezTo>
                        <a:pt x="106296" y="158121"/>
                        <a:pt x="96148" y="175382"/>
                        <a:pt x="90605" y="194306"/>
                      </a:cubicBezTo>
                      <a:lnTo>
                        <a:pt x="90605" y="1807064"/>
                      </a:lnTo>
                      <a:lnTo>
                        <a:pt x="459091" y="1807064"/>
                      </a:lnTo>
                      <a:lnTo>
                        <a:pt x="459091" y="1584430"/>
                      </a:lnTo>
                      <a:cubicBezTo>
                        <a:pt x="457974" y="1568353"/>
                        <a:pt x="456315" y="1497784"/>
                        <a:pt x="506732" y="1442388"/>
                      </a:cubicBezTo>
                      <a:cubicBezTo>
                        <a:pt x="544053" y="1401384"/>
                        <a:pt x="598724" y="1380580"/>
                        <a:pt x="669206" y="1380580"/>
                      </a:cubicBezTo>
                      <a:cubicBezTo>
                        <a:pt x="740260" y="1380580"/>
                        <a:pt x="794327" y="1401595"/>
                        <a:pt x="829929" y="1443021"/>
                      </a:cubicBezTo>
                      <a:cubicBezTo>
                        <a:pt x="876696" y="1497453"/>
                        <a:pt x="872592" y="1565824"/>
                        <a:pt x="870450" y="1584279"/>
                      </a:cubicBezTo>
                      <a:lnTo>
                        <a:pt x="870450" y="1807064"/>
                      </a:lnTo>
                      <a:lnTo>
                        <a:pt x="1187159" y="1807064"/>
                      </a:lnTo>
                      <a:lnTo>
                        <a:pt x="1187159" y="257588"/>
                      </a:lnTo>
                      <a:cubicBezTo>
                        <a:pt x="1187159" y="120515"/>
                        <a:pt x="1118701" y="93931"/>
                        <a:pt x="1105697" y="90168"/>
                      </a:cubicBezTo>
                      <a:close/>
                      <a:moveTo>
                        <a:pt x="281139" y="0"/>
                      </a:moveTo>
                      <a:lnTo>
                        <a:pt x="1110555" y="0"/>
                      </a:lnTo>
                      <a:cubicBezTo>
                        <a:pt x="1112888" y="0"/>
                        <a:pt x="1115218" y="181"/>
                        <a:pt x="1117525" y="542"/>
                      </a:cubicBezTo>
                      <a:cubicBezTo>
                        <a:pt x="1122079" y="1234"/>
                        <a:pt x="1163113" y="8550"/>
                        <a:pt x="1202638" y="46153"/>
                      </a:cubicBezTo>
                      <a:cubicBezTo>
                        <a:pt x="1236823" y="78637"/>
                        <a:pt x="1277554" y="141740"/>
                        <a:pt x="1277554" y="257739"/>
                      </a:cubicBezTo>
                      <a:lnTo>
                        <a:pt x="1277554" y="451744"/>
                      </a:lnTo>
                      <a:lnTo>
                        <a:pt x="1696457" y="451744"/>
                      </a:lnTo>
                      <a:cubicBezTo>
                        <a:pt x="1777045" y="451744"/>
                        <a:pt x="1842274" y="489557"/>
                        <a:pt x="1885122" y="561060"/>
                      </a:cubicBezTo>
                      <a:cubicBezTo>
                        <a:pt x="1904138" y="593032"/>
                        <a:pt x="1917245" y="628151"/>
                        <a:pt x="1923826" y="664745"/>
                      </a:cubicBezTo>
                      <a:cubicBezTo>
                        <a:pt x="1924106" y="667001"/>
                        <a:pt x="1924236" y="669275"/>
                        <a:pt x="1924199" y="671550"/>
                      </a:cubicBezTo>
                      <a:lnTo>
                        <a:pt x="1924199" y="1852224"/>
                      </a:lnTo>
                      <a:cubicBezTo>
                        <a:pt x="1924199" y="1877169"/>
                        <a:pt x="1903933" y="1897391"/>
                        <a:pt x="1878932" y="1897391"/>
                      </a:cubicBezTo>
                      <a:lnTo>
                        <a:pt x="1257400" y="1897391"/>
                      </a:lnTo>
                      <a:cubicBezTo>
                        <a:pt x="1242198" y="1907493"/>
                        <a:pt x="1222395" y="1907493"/>
                        <a:pt x="1207194" y="1897391"/>
                      </a:cubicBezTo>
                      <a:lnTo>
                        <a:pt x="56572" y="1897391"/>
                      </a:lnTo>
                      <a:cubicBezTo>
                        <a:pt x="34667" y="1897354"/>
                        <a:pt x="15924" y="1881690"/>
                        <a:pt x="12069" y="1860171"/>
                      </a:cubicBezTo>
                      <a:cubicBezTo>
                        <a:pt x="4302" y="1851813"/>
                        <a:pt x="-9" y="1840833"/>
                        <a:pt x="0" y="1829433"/>
                      </a:cubicBezTo>
                      <a:lnTo>
                        <a:pt x="0" y="189549"/>
                      </a:lnTo>
                      <a:cubicBezTo>
                        <a:pt x="1" y="187190"/>
                        <a:pt x="182" y="184835"/>
                        <a:pt x="543" y="182504"/>
                      </a:cubicBezTo>
                      <a:cubicBezTo>
                        <a:pt x="1297" y="177476"/>
                        <a:pt x="9504" y="132016"/>
                        <a:pt x="49572" y="87308"/>
                      </a:cubicBezTo>
                      <a:cubicBezTo>
                        <a:pt x="85235" y="47387"/>
                        <a:pt x="154418" y="0"/>
                        <a:pt x="28113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8" name="组合 17"/>
          <p:cNvGrpSpPr/>
          <p:nvPr/>
        </p:nvGrpSpPr>
        <p:grpSpPr>
          <a:xfrm>
            <a:off x="1098700" y="3654056"/>
            <a:ext cx="4718812" cy="1988288"/>
            <a:chOff x="1098700" y="3654056"/>
            <a:chExt cx="4718812" cy="1988288"/>
          </a:xfrm>
        </p:grpSpPr>
        <p:sp>
          <p:nvSpPr>
            <p:cNvPr id="44" name="矩形: 圆角 43"/>
            <p:cNvSpPr/>
            <p:nvPr/>
          </p:nvSpPr>
          <p:spPr>
            <a:xfrm flipH="1">
              <a:off x="1098700" y="3654056"/>
              <a:ext cx="4718812" cy="1988288"/>
            </a:xfrm>
            <a:prstGeom prst="roundRect">
              <a:avLst>
                <a:gd name="adj" fmla="val 6638"/>
              </a:avLst>
            </a:prstGeom>
            <a:solidFill>
              <a:schemeClr val="bg1"/>
            </a:solidFill>
            <a:ln>
              <a:solidFill>
                <a:srgbClr val="89BBE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矩形: 圆顶角 44"/>
            <p:cNvSpPr/>
            <p:nvPr/>
          </p:nvSpPr>
          <p:spPr>
            <a:xfrm rot="16200000" flipH="1">
              <a:off x="191389" y="4561367"/>
              <a:ext cx="1988288" cy="17366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2B8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1619184" y="4058093"/>
              <a:ext cx="3827341" cy="1101285"/>
              <a:chOff x="6745477" y="1786270"/>
              <a:chExt cx="3827341" cy="1101285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7503415" y="1943825"/>
                <a:ext cx="3069403" cy="943730"/>
                <a:chOff x="7503415" y="1943825"/>
                <a:chExt cx="3069403" cy="943730"/>
              </a:xfrm>
            </p:grpSpPr>
            <p:sp>
              <p:nvSpPr>
                <p:cNvPr id="61" name="文本框 60"/>
                <p:cNvSpPr txBox="1"/>
                <p:nvPr/>
              </p:nvSpPr>
              <p:spPr>
                <a:xfrm>
                  <a:off x="7503415" y="1943825"/>
                  <a:ext cx="3069403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000" dirty="0">
                      <a:cs typeface="+mn-ea"/>
                      <a:sym typeface="+mn-lt"/>
                    </a:rPr>
                    <a:t>输入标题</a:t>
                  </a:r>
                  <a:endParaRPr lang="zh-CN" altLang="en-US" sz="20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7503415" y="2354524"/>
                  <a:ext cx="3069403" cy="5330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400" dirty="0">
                      <a:solidFill>
                        <a:srgbClr val="7A7D73"/>
                      </a:solidFill>
                      <a:cs typeface="+mn-ea"/>
                      <a:sym typeface="+mn-lt"/>
                    </a:rPr>
                    <a:t>单击此处输入正文，请尽量言简意赅的阐述观点，根据需要可斟酌增减文字。</a:t>
                  </a:r>
                  <a:endPara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6" name="组合 55"/>
              <p:cNvGrpSpPr/>
              <p:nvPr/>
            </p:nvGrpSpPr>
            <p:grpSpPr>
              <a:xfrm>
                <a:off x="6745477" y="1786270"/>
                <a:ext cx="622886" cy="622886"/>
                <a:chOff x="6745477" y="1786270"/>
                <a:chExt cx="622886" cy="622886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6745477" y="1786270"/>
                  <a:ext cx="622886" cy="622886"/>
                </a:xfrm>
                <a:prstGeom prst="ellipse">
                  <a:avLst/>
                </a:prstGeom>
                <a:solidFill>
                  <a:srgbClr val="2B8AC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任意多边形: 形状 59"/>
                <p:cNvSpPr/>
                <p:nvPr/>
              </p:nvSpPr>
              <p:spPr>
                <a:xfrm>
                  <a:off x="6926180" y="1968280"/>
                  <a:ext cx="261480" cy="258866"/>
                </a:xfrm>
                <a:custGeom>
                  <a:avLst/>
                  <a:gdLst>
                    <a:gd name="connsiteX0" fmla="*/ 669206 w 1924205"/>
                    <a:gd name="connsiteY0" fmla="*/ 1470928 h 1904967"/>
                    <a:gd name="connsiteX1" fmla="*/ 574195 w 1924205"/>
                    <a:gd name="connsiteY1" fmla="*/ 1502630 h 1904967"/>
                    <a:gd name="connsiteX2" fmla="*/ 549424 w 1924205"/>
                    <a:gd name="connsiteY2" fmla="*/ 1578529 h 1904967"/>
                    <a:gd name="connsiteX3" fmla="*/ 549605 w 1924205"/>
                    <a:gd name="connsiteY3" fmla="*/ 1582683 h 1904967"/>
                    <a:gd name="connsiteX4" fmla="*/ 549605 w 1924205"/>
                    <a:gd name="connsiteY4" fmla="*/ 1807064 h 1904967"/>
                    <a:gd name="connsiteX5" fmla="*/ 779934 w 1924205"/>
                    <a:gd name="connsiteY5" fmla="*/ 1807064 h 1904967"/>
                    <a:gd name="connsiteX6" fmla="*/ 779934 w 1924205"/>
                    <a:gd name="connsiteY6" fmla="*/ 1581418 h 1904967"/>
                    <a:gd name="connsiteX7" fmla="*/ 780447 w 1924205"/>
                    <a:gd name="connsiteY7" fmla="*/ 1574706 h 1904967"/>
                    <a:gd name="connsiteX8" fmla="*/ 760837 w 1924205"/>
                    <a:gd name="connsiteY8" fmla="*/ 1501397 h 1904967"/>
                    <a:gd name="connsiteX9" fmla="*/ 669206 w 1924205"/>
                    <a:gd name="connsiteY9" fmla="*/ 1470928 h 1904967"/>
                    <a:gd name="connsiteX10" fmla="*/ 1555675 w 1924205"/>
                    <a:gd name="connsiteY10" fmla="*/ 1203436 h 1904967"/>
                    <a:gd name="connsiteX11" fmla="*/ 1600933 w 1924205"/>
                    <a:gd name="connsiteY11" fmla="*/ 1248596 h 1904967"/>
                    <a:gd name="connsiteX12" fmla="*/ 1600933 w 1924205"/>
                    <a:gd name="connsiteY12" fmla="*/ 1540926 h 1904967"/>
                    <a:gd name="connsiteX13" fmla="*/ 1555675 w 1924205"/>
                    <a:gd name="connsiteY13" fmla="*/ 1586086 h 1904967"/>
                    <a:gd name="connsiteX14" fmla="*/ 1510419 w 1924205"/>
                    <a:gd name="connsiteY14" fmla="*/ 1540926 h 1904967"/>
                    <a:gd name="connsiteX15" fmla="*/ 1510419 w 1924205"/>
                    <a:gd name="connsiteY15" fmla="*/ 1248596 h 1904967"/>
                    <a:gd name="connsiteX16" fmla="*/ 1555675 w 1924205"/>
                    <a:gd name="connsiteY16" fmla="*/ 1203436 h 1904967"/>
                    <a:gd name="connsiteX17" fmla="*/ 315384 w 1924205"/>
                    <a:gd name="connsiteY17" fmla="*/ 1024906 h 1904967"/>
                    <a:gd name="connsiteX18" fmla="*/ 1023058 w 1924205"/>
                    <a:gd name="connsiteY18" fmla="*/ 1024906 h 1904967"/>
                    <a:gd name="connsiteX19" fmla="*/ 1068314 w 1924205"/>
                    <a:gd name="connsiteY19" fmla="*/ 1070066 h 1904967"/>
                    <a:gd name="connsiteX20" fmla="*/ 1023058 w 1924205"/>
                    <a:gd name="connsiteY20" fmla="*/ 1115224 h 1904967"/>
                    <a:gd name="connsiteX21" fmla="*/ 315384 w 1924205"/>
                    <a:gd name="connsiteY21" fmla="*/ 1115224 h 1904967"/>
                    <a:gd name="connsiteX22" fmla="*/ 270126 w 1924205"/>
                    <a:gd name="connsiteY22" fmla="*/ 1070066 h 1904967"/>
                    <a:gd name="connsiteX23" fmla="*/ 315384 w 1924205"/>
                    <a:gd name="connsiteY23" fmla="*/ 1024906 h 1904967"/>
                    <a:gd name="connsiteX24" fmla="*/ 1555675 w 1924205"/>
                    <a:gd name="connsiteY24" fmla="*/ 706112 h 1904967"/>
                    <a:gd name="connsiteX25" fmla="*/ 1600933 w 1924205"/>
                    <a:gd name="connsiteY25" fmla="*/ 751270 h 1904967"/>
                    <a:gd name="connsiteX26" fmla="*/ 1600933 w 1924205"/>
                    <a:gd name="connsiteY26" fmla="*/ 1043602 h 1904967"/>
                    <a:gd name="connsiteX27" fmla="*/ 1555675 w 1924205"/>
                    <a:gd name="connsiteY27" fmla="*/ 1088762 h 1904967"/>
                    <a:gd name="connsiteX28" fmla="*/ 1510419 w 1924205"/>
                    <a:gd name="connsiteY28" fmla="*/ 1043602 h 1904967"/>
                    <a:gd name="connsiteX29" fmla="*/ 1510419 w 1924205"/>
                    <a:gd name="connsiteY29" fmla="*/ 751270 h 1904967"/>
                    <a:gd name="connsiteX30" fmla="*/ 1555675 w 1924205"/>
                    <a:gd name="connsiteY30" fmla="*/ 706112 h 1904967"/>
                    <a:gd name="connsiteX31" fmla="*/ 315384 w 1924205"/>
                    <a:gd name="connsiteY31" fmla="*/ 702319 h 1904967"/>
                    <a:gd name="connsiteX32" fmla="*/ 1023058 w 1924205"/>
                    <a:gd name="connsiteY32" fmla="*/ 702319 h 1904967"/>
                    <a:gd name="connsiteX33" fmla="*/ 1068314 w 1924205"/>
                    <a:gd name="connsiteY33" fmla="*/ 747477 h 1904967"/>
                    <a:gd name="connsiteX34" fmla="*/ 1023058 w 1924205"/>
                    <a:gd name="connsiteY34" fmla="*/ 792637 h 1904967"/>
                    <a:gd name="connsiteX35" fmla="*/ 315384 w 1924205"/>
                    <a:gd name="connsiteY35" fmla="*/ 792637 h 1904967"/>
                    <a:gd name="connsiteX36" fmla="*/ 270126 w 1924205"/>
                    <a:gd name="connsiteY36" fmla="*/ 747477 h 1904967"/>
                    <a:gd name="connsiteX37" fmla="*/ 315384 w 1924205"/>
                    <a:gd name="connsiteY37" fmla="*/ 702319 h 1904967"/>
                    <a:gd name="connsiteX38" fmla="*/ 1277554 w 1924205"/>
                    <a:gd name="connsiteY38" fmla="*/ 542062 h 1904967"/>
                    <a:gd name="connsiteX39" fmla="*/ 1277554 w 1924205"/>
                    <a:gd name="connsiteY39" fmla="*/ 1807064 h 1904967"/>
                    <a:gd name="connsiteX40" fmla="*/ 1833827 w 1924205"/>
                    <a:gd name="connsiteY40" fmla="*/ 1807064 h 1904967"/>
                    <a:gd name="connsiteX41" fmla="*/ 1833827 w 1924205"/>
                    <a:gd name="connsiteY41" fmla="*/ 675494 h 1904967"/>
                    <a:gd name="connsiteX42" fmla="*/ 1696457 w 1924205"/>
                    <a:gd name="connsiteY42" fmla="*/ 542062 h 1904967"/>
                    <a:gd name="connsiteX43" fmla="*/ 315384 w 1924205"/>
                    <a:gd name="connsiteY43" fmla="*/ 379641 h 1904967"/>
                    <a:gd name="connsiteX44" fmla="*/ 1023058 w 1924205"/>
                    <a:gd name="connsiteY44" fmla="*/ 379641 h 1904967"/>
                    <a:gd name="connsiteX45" fmla="*/ 1068314 w 1924205"/>
                    <a:gd name="connsiteY45" fmla="*/ 424799 h 1904967"/>
                    <a:gd name="connsiteX46" fmla="*/ 1023058 w 1924205"/>
                    <a:gd name="connsiteY46" fmla="*/ 469959 h 1904967"/>
                    <a:gd name="connsiteX47" fmla="*/ 315384 w 1924205"/>
                    <a:gd name="connsiteY47" fmla="*/ 469959 h 1904967"/>
                    <a:gd name="connsiteX48" fmla="*/ 270126 w 1924205"/>
                    <a:gd name="connsiteY48" fmla="*/ 424799 h 1904967"/>
                    <a:gd name="connsiteX49" fmla="*/ 315384 w 1924205"/>
                    <a:gd name="connsiteY49" fmla="*/ 379641 h 1904967"/>
                    <a:gd name="connsiteX50" fmla="*/ 281139 w 1924205"/>
                    <a:gd name="connsiteY50" fmla="*/ 90168 h 1904967"/>
                    <a:gd name="connsiteX51" fmla="*/ 120143 w 1924205"/>
                    <a:gd name="connsiteY51" fmla="*/ 143908 h 1904967"/>
                    <a:gd name="connsiteX52" fmla="*/ 120143 w 1924205"/>
                    <a:gd name="connsiteY52" fmla="*/ 144058 h 1904967"/>
                    <a:gd name="connsiteX53" fmla="*/ 90605 w 1924205"/>
                    <a:gd name="connsiteY53" fmla="*/ 194306 h 1904967"/>
                    <a:gd name="connsiteX54" fmla="*/ 90605 w 1924205"/>
                    <a:gd name="connsiteY54" fmla="*/ 1807064 h 1904967"/>
                    <a:gd name="connsiteX55" fmla="*/ 459091 w 1924205"/>
                    <a:gd name="connsiteY55" fmla="*/ 1807064 h 1904967"/>
                    <a:gd name="connsiteX56" fmla="*/ 459091 w 1924205"/>
                    <a:gd name="connsiteY56" fmla="*/ 1584430 h 1904967"/>
                    <a:gd name="connsiteX57" fmla="*/ 506732 w 1924205"/>
                    <a:gd name="connsiteY57" fmla="*/ 1442388 h 1904967"/>
                    <a:gd name="connsiteX58" fmla="*/ 669206 w 1924205"/>
                    <a:gd name="connsiteY58" fmla="*/ 1380580 h 1904967"/>
                    <a:gd name="connsiteX59" fmla="*/ 829929 w 1924205"/>
                    <a:gd name="connsiteY59" fmla="*/ 1443021 h 1904967"/>
                    <a:gd name="connsiteX60" fmla="*/ 870450 w 1924205"/>
                    <a:gd name="connsiteY60" fmla="*/ 1584279 h 1904967"/>
                    <a:gd name="connsiteX61" fmla="*/ 870450 w 1924205"/>
                    <a:gd name="connsiteY61" fmla="*/ 1807064 h 1904967"/>
                    <a:gd name="connsiteX62" fmla="*/ 1187159 w 1924205"/>
                    <a:gd name="connsiteY62" fmla="*/ 1807064 h 1904967"/>
                    <a:gd name="connsiteX63" fmla="*/ 1187159 w 1924205"/>
                    <a:gd name="connsiteY63" fmla="*/ 257588 h 1904967"/>
                    <a:gd name="connsiteX64" fmla="*/ 1105697 w 1924205"/>
                    <a:gd name="connsiteY64" fmla="*/ 90168 h 1904967"/>
                    <a:gd name="connsiteX65" fmla="*/ 281139 w 1924205"/>
                    <a:gd name="connsiteY65" fmla="*/ 0 h 1904967"/>
                    <a:gd name="connsiteX66" fmla="*/ 1110555 w 1924205"/>
                    <a:gd name="connsiteY66" fmla="*/ 0 h 1904967"/>
                    <a:gd name="connsiteX67" fmla="*/ 1117525 w 1924205"/>
                    <a:gd name="connsiteY67" fmla="*/ 542 h 1904967"/>
                    <a:gd name="connsiteX68" fmla="*/ 1202638 w 1924205"/>
                    <a:gd name="connsiteY68" fmla="*/ 46153 h 1904967"/>
                    <a:gd name="connsiteX69" fmla="*/ 1277554 w 1924205"/>
                    <a:gd name="connsiteY69" fmla="*/ 257739 h 1904967"/>
                    <a:gd name="connsiteX70" fmla="*/ 1277554 w 1924205"/>
                    <a:gd name="connsiteY70" fmla="*/ 451744 h 1904967"/>
                    <a:gd name="connsiteX71" fmla="*/ 1696457 w 1924205"/>
                    <a:gd name="connsiteY71" fmla="*/ 451744 h 1904967"/>
                    <a:gd name="connsiteX72" fmla="*/ 1885122 w 1924205"/>
                    <a:gd name="connsiteY72" fmla="*/ 561060 h 1904967"/>
                    <a:gd name="connsiteX73" fmla="*/ 1923826 w 1924205"/>
                    <a:gd name="connsiteY73" fmla="*/ 664745 h 1904967"/>
                    <a:gd name="connsiteX74" fmla="*/ 1924199 w 1924205"/>
                    <a:gd name="connsiteY74" fmla="*/ 671550 h 1904967"/>
                    <a:gd name="connsiteX75" fmla="*/ 1924199 w 1924205"/>
                    <a:gd name="connsiteY75" fmla="*/ 1852224 h 1904967"/>
                    <a:gd name="connsiteX76" fmla="*/ 1878932 w 1924205"/>
                    <a:gd name="connsiteY76" fmla="*/ 1897391 h 1904967"/>
                    <a:gd name="connsiteX77" fmla="*/ 1257400 w 1924205"/>
                    <a:gd name="connsiteY77" fmla="*/ 1897391 h 1904967"/>
                    <a:gd name="connsiteX78" fmla="*/ 1207194 w 1924205"/>
                    <a:gd name="connsiteY78" fmla="*/ 1897391 h 1904967"/>
                    <a:gd name="connsiteX79" fmla="*/ 56572 w 1924205"/>
                    <a:gd name="connsiteY79" fmla="*/ 1897391 h 1904967"/>
                    <a:gd name="connsiteX80" fmla="*/ 12069 w 1924205"/>
                    <a:gd name="connsiteY80" fmla="*/ 1860171 h 1904967"/>
                    <a:gd name="connsiteX81" fmla="*/ 0 w 1924205"/>
                    <a:gd name="connsiteY81" fmla="*/ 1829433 h 1904967"/>
                    <a:gd name="connsiteX82" fmla="*/ 0 w 1924205"/>
                    <a:gd name="connsiteY82" fmla="*/ 189549 h 1904967"/>
                    <a:gd name="connsiteX83" fmla="*/ 543 w 1924205"/>
                    <a:gd name="connsiteY83" fmla="*/ 182504 h 1904967"/>
                    <a:gd name="connsiteX84" fmla="*/ 49572 w 1924205"/>
                    <a:gd name="connsiteY84" fmla="*/ 87308 h 1904967"/>
                    <a:gd name="connsiteX85" fmla="*/ 281139 w 1924205"/>
                    <a:gd name="connsiteY85" fmla="*/ 0 h 1904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1924205" h="1904967">
                      <a:moveTo>
                        <a:pt x="669206" y="1470928"/>
                      </a:moveTo>
                      <a:cubicBezTo>
                        <a:pt x="625667" y="1470928"/>
                        <a:pt x="593685" y="1481556"/>
                        <a:pt x="574195" y="1502630"/>
                      </a:cubicBezTo>
                      <a:cubicBezTo>
                        <a:pt x="547040" y="1531955"/>
                        <a:pt x="549212" y="1575517"/>
                        <a:pt x="549424" y="1578529"/>
                      </a:cubicBezTo>
                      <a:cubicBezTo>
                        <a:pt x="549562" y="1579909"/>
                        <a:pt x="549622" y="1581295"/>
                        <a:pt x="549605" y="1582683"/>
                      </a:cubicBezTo>
                      <a:lnTo>
                        <a:pt x="549605" y="1807064"/>
                      </a:lnTo>
                      <a:lnTo>
                        <a:pt x="779934" y="1807064"/>
                      </a:lnTo>
                      <a:lnTo>
                        <a:pt x="779934" y="1581418"/>
                      </a:lnTo>
                      <a:cubicBezTo>
                        <a:pt x="779893" y="1579169"/>
                        <a:pt x="780064" y="1576921"/>
                        <a:pt x="780447" y="1574706"/>
                      </a:cubicBezTo>
                      <a:cubicBezTo>
                        <a:pt x="780810" y="1571664"/>
                        <a:pt x="785365" y="1529455"/>
                        <a:pt x="760837" y="1501397"/>
                      </a:cubicBezTo>
                      <a:cubicBezTo>
                        <a:pt x="743155" y="1481165"/>
                        <a:pt x="712743" y="1470928"/>
                        <a:pt x="669206" y="1470928"/>
                      </a:cubicBezTo>
                      <a:close/>
                      <a:moveTo>
                        <a:pt x="1555675" y="1203436"/>
                      </a:moveTo>
                      <a:cubicBezTo>
                        <a:pt x="1580671" y="1203436"/>
                        <a:pt x="1600933" y="1223655"/>
                        <a:pt x="1600933" y="1248596"/>
                      </a:cubicBezTo>
                      <a:lnTo>
                        <a:pt x="1600933" y="1540926"/>
                      </a:lnTo>
                      <a:cubicBezTo>
                        <a:pt x="1600933" y="1565868"/>
                        <a:pt x="1580671" y="1586086"/>
                        <a:pt x="1555675" y="1586086"/>
                      </a:cubicBezTo>
                      <a:cubicBezTo>
                        <a:pt x="1530681" y="1586086"/>
                        <a:pt x="1510419" y="1565868"/>
                        <a:pt x="1510419" y="1540926"/>
                      </a:cubicBezTo>
                      <a:lnTo>
                        <a:pt x="1510419" y="1248596"/>
                      </a:lnTo>
                      <a:cubicBezTo>
                        <a:pt x="1510419" y="1223655"/>
                        <a:pt x="1530681" y="1203436"/>
                        <a:pt x="1555675" y="1203436"/>
                      </a:cubicBezTo>
                      <a:close/>
                      <a:moveTo>
                        <a:pt x="315384" y="1024906"/>
                      </a:moveTo>
                      <a:lnTo>
                        <a:pt x="1023058" y="1024906"/>
                      </a:lnTo>
                      <a:cubicBezTo>
                        <a:pt x="1048052" y="1024906"/>
                        <a:pt x="1068314" y="1045124"/>
                        <a:pt x="1068314" y="1070066"/>
                      </a:cubicBezTo>
                      <a:cubicBezTo>
                        <a:pt x="1068314" y="1095006"/>
                        <a:pt x="1048052" y="1115224"/>
                        <a:pt x="1023058" y="1115224"/>
                      </a:cubicBezTo>
                      <a:lnTo>
                        <a:pt x="315384" y="1115224"/>
                      </a:lnTo>
                      <a:cubicBezTo>
                        <a:pt x="290388" y="1115224"/>
                        <a:pt x="270126" y="1095006"/>
                        <a:pt x="270126" y="1070066"/>
                      </a:cubicBezTo>
                      <a:cubicBezTo>
                        <a:pt x="270126" y="1045124"/>
                        <a:pt x="290388" y="1024906"/>
                        <a:pt x="315384" y="1024906"/>
                      </a:cubicBezTo>
                      <a:close/>
                      <a:moveTo>
                        <a:pt x="1555675" y="706112"/>
                      </a:moveTo>
                      <a:cubicBezTo>
                        <a:pt x="1580671" y="706112"/>
                        <a:pt x="1600933" y="726331"/>
                        <a:pt x="1600933" y="751270"/>
                      </a:cubicBezTo>
                      <a:lnTo>
                        <a:pt x="1600933" y="1043602"/>
                      </a:lnTo>
                      <a:cubicBezTo>
                        <a:pt x="1600933" y="1068542"/>
                        <a:pt x="1580671" y="1088762"/>
                        <a:pt x="1555675" y="1088762"/>
                      </a:cubicBezTo>
                      <a:cubicBezTo>
                        <a:pt x="1530681" y="1088762"/>
                        <a:pt x="1510419" y="1068542"/>
                        <a:pt x="1510419" y="1043602"/>
                      </a:cubicBezTo>
                      <a:lnTo>
                        <a:pt x="1510419" y="751270"/>
                      </a:lnTo>
                      <a:cubicBezTo>
                        <a:pt x="1510419" y="726331"/>
                        <a:pt x="1530681" y="706112"/>
                        <a:pt x="1555675" y="706112"/>
                      </a:cubicBezTo>
                      <a:close/>
                      <a:moveTo>
                        <a:pt x="315384" y="702319"/>
                      </a:moveTo>
                      <a:lnTo>
                        <a:pt x="1023058" y="702319"/>
                      </a:lnTo>
                      <a:cubicBezTo>
                        <a:pt x="1048052" y="702319"/>
                        <a:pt x="1068314" y="722537"/>
                        <a:pt x="1068314" y="747477"/>
                      </a:cubicBezTo>
                      <a:cubicBezTo>
                        <a:pt x="1068314" y="772419"/>
                        <a:pt x="1048052" y="792637"/>
                        <a:pt x="1023058" y="792637"/>
                      </a:cubicBezTo>
                      <a:lnTo>
                        <a:pt x="315384" y="792637"/>
                      </a:lnTo>
                      <a:cubicBezTo>
                        <a:pt x="290388" y="792637"/>
                        <a:pt x="270126" y="772419"/>
                        <a:pt x="270126" y="747477"/>
                      </a:cubicBezTo>
                      <a:cubicBezTo>
                        <a:pt x="270126" y="722537"/>
                        <a:pt x="290388" y="702319"/>
                        <a:pt x="315384" y="702319"/>
                      </a:cubicBezTo>
                      <a:close/>
                      <a:moveTo>
                        <a:pt x="1277554" y="542062"/>
                      </a:moveTo>
                      <a:lnTo>
                        <a:pt x="1277554" y="1807064"/>
                      </a:lnTo>
                      <a:lnTo>
                        <a:pt x="1833827" y="1807064"/>
                      </a:lnTo>
                      <a:lnTo>
                        <a:pt x="1833827" y="675494"/>
                      </a:lnTo>
                      <a:cubicBezTo>
                        <a:pt x="1829904" y="655443"/>
                        <a:pt x="1803083" y="542062"/>
                        <a:pt x="1696457" y="542062"/>
                      </a:cubicBezTo>
                      <a:close/>
                      <a:moveTo>
                        <a:pt x="315384" y="379641"/>
                      </a:moveTo>
                      <a:lnTo>
                        <a:pt x="1023058" y="379641"/>
                      </a:lnTo>
                      <a:cubicBezTo>
                        <a:pt x="1048052" y="379641"/>
                        <a:pt x="1068314" y="399859"/>
                        <a:pt x="1068314" y="424799"/>
                      </a:cubicBezTo>
                      <a:cubicBezTo>
                        <a:pt x="1068314" y="449741"/>
                        <a:pt x="1048052" y="469959"/>
                        <a:pt x="1023058" y="469959"/>
                      </a:cubicBezTo>
                      <a:lnTo>
                        <a:pt x="315384" y="469959"/>
                      </a:lnTo>
                      <a:cubicBezTo>
                        <a:pt x="290388" y="469959"/>
                        <a:pt x="270126" y="449741"/>
                        <a:pt x="270126" y="424799"/>
                      </a:cubicBezTo>
                      <a:cubicBezTo>
                        <a:pt x="270126" y="399859"/>
                        <a:pt x="290388" y="379641"/>
                        <a:pt x="315384" y="379641"/>
                      </a:cubicBezTo>
                      <a:close/>
                      <a:moveTo>
                        <a:pt x="281139" y="90168"/>
                      </a:moveTo>
                      <a:cubicBezTo>
                        <a:pt x="208545" y="90168"/>
                        <a:pt x="154388" y="108232"/>
                        <a:pt x="120143" y="143908"/>
                      </a:cubicBezTo>
                      <a:lnTo>
                        <a:pt x="120143" y="144058"/>
                      </a:lnTo>
                      <a:cubicBezTo>
                        <a:pt x="106296" y="158121"/>
                        <a:pt x="96148" y="175382"/>
                        <a:pt x="90605" y="194306"/>
                      </a:cubicBezTo>
                      <a:lnTo>
                        <a:pt x="90605" y="1807064"/>
                      </a:lnTo>
                      <a:lnTo>
                        <a:pt x="459091" y="1807064"/>
                      </a:lnTo>
                      <a:lnTo>
                        <a:pt x="459091" y="1584430"/>
                      </a:lnTo>
                      <a:cubicBezTo>
                        <a:pt x="457974" y="1568353"/>
                        <a:pt x="456315" y="1497784"/>
                        <a:pt x="506732" y="1442388"/>
                      </a:cubicBezTo>
                      <a:cubicBezTo>
                        <a:pt x="544053" y="1401384"/>
                        <a:pt x="598724" y="1380580"/>
                        <a:pt x="669206" y="1380580"/>
                      </a:cubicBezTo>
                      <a:cubicBezTo>
                        <a:pt x="740260" y="1380580"/>
                        <a:pt x="794327" y="1401595"/>
                        <a:pt x="829929" y="1443021"/>
                      </a:cubicBezTo>
                      <a:cubicBezTo>
                        <a:pt x="876696" y="1497453"/>
                        <a:pt x="872592" y="1565824"/>
                        <a:pt x="870450" y="1584279"/>
                      </a:cubicBezTo>
                      <a:lnTo>
                        <a:pt x="870450" y="1807064"/>
                      </a:lnTo>
                      <a:lnTo>
                        <a:pt x="1187159" y="1807064"/>
                      </a:lnTo>
                      <a:lnTo>
                        <a:pt x="1187159" y="257588"/>
                      </a:lnTo>
                      <a:cubicBezTo>
                        <a:pt x="1187159" y="120515"/>
                        <a:pt x="1118701" y="93931"/>
                        <a:pt x="1105697" y="90168"/>
                      </a:cubicBezTo>
                      <a:close/>
                      <a:moveTo>
                        <a:pt x="281139" y="0"/>
                      </a:moveTo>
                      <a:lnTo>
                        <a:pt x="1110555" y="0"/>
                      </a:lnTo>
                      <a:cubicBezTo>
                        <a:pt x="1112888" y="0"/>
                        <a:pt x="1115218" y="181"/>
                        <a:pt x="1117525" y="542"/>
                      </a:cubicBezTo>
                      <a:cubicBezTo>
                        <a:pt x="1122079" y="1234"/>
                        <a:pt x="1163113" y="8550"/>
                        <a:pt x="1202638" y="46153"/>
                      </a:cubicBezTo>
                      <a:cubicBezTo>
                        <a:pt x="1236823" y="78637"/>
                        <a:pt x="1277554" y="141740"/>
                        <a:pt x="1277554" y="257739"/>
                      </a:cubicBezTo>
                      <a:lnTo>
                        <a:pt x="1277554" y="451744"/>
                      </a:lnTo>
                      <a:lnTo>
                        <a:pt x="1696457" y="451744"/>
                      </a:lnTo>
                      <a:cubicBezTo>
                        <a:pt x="1777045" y="451744"/>
                        <a:pt x="1842274" y="489557"/>
                        <a:pt x="1885122" y="561060"/>
                      </a:cubicBezTo>
                      <a:cubicBezTo>
                        <a:pt x="1904138" y="593032"/>
                        <a:pt x="1917245" y="628151"/>
                        <a:pt x="1923826" y="664745"/>
                      </a:cubicBezTo>
                      <a:cubicBezTo>
                        <a:pt x="1924106" y="667001"/>
                        <a:pt x="1924236" y="669275"/>
                        <a:pt x="1924199" y="671550"/>
                      </a:cubicBezTo>
                      <a:lnTo>
                        <a:pt x="1924199" y="1852224"/>
                      </a:lnTo>
                      <a:cubicBezTo>
                        <a:pt x="1924199" y="1877169"/>
                        <a:pt x="1903933" y="1897391"/>
                        <a:pt x="1878932" y="1897391"/>
                      </a:cubicBezTo>
                      <a:lnTo>
                        <a:pt x="1257400" y="1897391"/>
                      </a:lnTo>
                      <a:cubicBezTo>
                        <a:pt x="1242198" y="1907493"/>
                        <a:pt x="1222395" y="1907493"/>
                        <a:pt x="1207194" y="1897391"/>
                      </a:cubicBezTo>
                      <a:lnTo>
                        <a:pt x="56572" y="1897391"/>
                      </a:lnTo>
                      <a:cubicBezTo>
                        <a:pt x="34667" y="1897354"/>
                        <a:pt x="15924" y="1881690"/>
                        <a:pt x="12069" y="1860171"/>
                      </a:cubicBezTo>
                      <a:cubicBezTo>
                        <a:pt x="4302" y="1851813"/>
                        <a:pt x="-9" y="1840833"/>
                        <a:pt x="0" y="1829433"/>
                      </a:cubicBezTo>
                      <a:lnTo>
                        <a:pt x="0" y="189549"/>
                      </a:lnTo>
                      <a:cubicBezTo>
                        <a:pt x="1" y="187190"/>
                        <a:pt x="182" y="184835"/>
                        <a:pt x="543" y="182504"/>
                      </a:cubicBezTo>
                      <a:cubicBezTo>
                        <a:pt x="1297" y="177476"/>
                        <a:pt x="9504" y="132016"/>
                        <a:pt x="49572" y="87308"/>
                      </a:cubicBezTo>
                      <a:cubicBezTo>
                        <a:pt x="85235" y="47387"/>
                        <a:pt x="154418" y="0"/>
                        <a:pt x="28113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9" name="组合 18"/>
          <p:cNvGrpSpPr/>
          <p:nvPr/>
        </p:nvGrpSpPr>
        <p:grpSpPr>
          <a:xfrm>
            <a:off x="6096000" y="1382233"/>
            <a:ext cx="2359407" cy="4283624"/>
            <a:chOff x="6096000" y="1382233"/>
            <a:chExt cx="2359407" cy="4283624"/>
          </a:xfrm>
        </p:grpSpPr>
        <p:sp>
          <p:nvSpPr>
            <p:cNvPr id="5" name="矩形: 圆角 4"/>
            <p:cNvSpPr/>
            <p:nvPr/>
          </p:nvSpPr>
          <p:spPr>
            <a:xfrm flipH="1">
              <a:off x="6096000" y="1382233"/>
              <a:ext cx="2359407" cy="4283624"/>
            </a:xfrm>
            <a:prstGeom prst="roundRect">
              <a:avLst>
                <a:gd name="adj" fmla="val 6638"/>
              </a:avLst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 flipH="1">
              <a:off x="6722811" y="1786270"/>
              <a:ext cx="1105786" cy="110578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6372055" y="3489902"/>
              <a:ext cx="1807296" cy="1481800"/>
              <a:chOff x="7150227" y="4907759"/>
              <a:chExt cx="3588657" cy="1481800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7150227" y="4907759"/>
                <a:ext cx="358865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  <a:endParaRPr lang="zh-CN" altLang="en-US" sz="1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7150227" y="5296375"/>
                <a:ext cx="3588657" cy="1093184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单击此处输入您的正文内容，请尽量言简意赅的阐述观点，根据需要可斟酌增减文字</a:t>
                </a: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733895" y="1382233"/>
            <a:ext cx="2359407" cy="4283624"/>
            <a:chOff x="8733895" y="1382233"/>
            <a:chExt cx="2359407" cy="4283624"/>
          </a:xfrm>
        </p:grpSpPr>
        <p:sp>
          <p:nvSpPr>
            <p:cNvPr id="54" name="矩形: 圆角 53"/>
            <p:cNvSpPr/>
            <p:nvPr/>
          </p:nvSpPr>
          <p:spPr>
            <a:xfrm flipH="1">
              <a:off x="8733895" y="1382233"/>
              <a:ext cx="2359407" cy="4283624"/>
            </a:xfrm>
            <a:prstGeom prst="roundRect">
              <a:avLst>
                <a:gd name="adj" fmla="val 6638"/>
              </a:avLst>
            </a:prstGeom>
            <a:solidFill>
              <a:schemeClr val="bg1"/>
            </a:solidFill>
            <a:ln>
              <a:solidFill>
                <a:srgbClr val="89BBE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 flipH="1">
              <a:off x="9360706" y="1786270"/>
              <a:ext cx="1105786" cy="1105786"/>
            </a:xfrm>
            <a:prstGeom prst="ellipse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9009950" y="3489902"/>
              <a:ext cx="1807296" cy="1481800"/>
              <a:chOff x="7150227" y="4907759"/>
              <a:chExt cx="3588657" cy="1481800"/>
            </a:xfrm>
          </p:grpSpPr>
          <p:sp>
            <p:nvSpPr>
              <p:cNvPr id="74" name="文本框 73"/>
              <p:cNvSpPr txBox="1"/>
              <p:nvPr/>
            </p:nvSpPr>
            <p:spPr>
              <a:xfrm>
                <a:off x="7150227" y="4907759"/>
                <a:ext cx="358865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输入标题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7150227" y="5296375"/>
                <a:ext cx="3588657" cy="1093184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cs typeface="+mn-ea"/>
                    <a:sym typeface="+mn-lt"/>
                  </a:rPr>
                  <a:t>单击此处输入您的正文内容，请尽量言简意赅的阐述观点，根据需要可斟酌增减文字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6400221" y="1509234"/>
            <a:ext cx="2728223" cy="2021383"/>
            <a:chOff x="5751683" y="1378640"/>
            <a:chExt cx="3311171" cy="2355443"/>
          </a:xfrm>
        </p:grpSpPr>
        <p:grpSp>
          <p:nvGrpSpPr>
            <p:cNvPr id="113" name="组合 112"/>
            <p:cNvGrpSpPr/>
            <p:nvPr/>
          </p:nvGrpSpPr>
          <p:grpSpPr>
            <a:xfrm>
              <a:off x="5751683" y="1378640"/>
              <a:ext cx="3311171" cy="2355443"/>
              <a:chOff x="6259481" y="1799310"/>
              <a:chExt cx="2790829" cy="1985291"/>
            </a:xfrm>
          </p:grpSpPr>
          <p:sp>
            <p:nvSpPr>
              <p:cNvPr id="115" name="菱形 114"/>
              <p:cNvSpPr/>
              <p:nvPr/>
            </p:nvSpPr>
            <p:spPr>
              <a:xfrm>
                <a:off x="6259481" y="1799310"/>
                <a:ext cx="1581976" cy="1977853"/>
              </a:xfrm>
              <a:custGeom>
                <a:avLst/>
                <a:gdLst>
                  <a:gd name="connsiteX0" fmla="*/ 0 w 1571415"/>
                  <a:gd name="connsiteY0" fmla="*/ 1045075 h 2090149"/>
                  <a:gd name="connsiteX1" fmla="*/ 785708 w 1571415"/>
                  <a:gd name="connsiteY1" fmla="*/ 0 h 2090149"/>
                  <a:gd name="connsiteX2" fmla="*/ 1571415 w 1571415"/>
                  <a:gd name="connsiteY2" fmla="*/ 1045075 h 2090149"/>
                  <a:gd name="connsiteX3" fmla="*/ 785708 w 1571415"/>
                  <a:gd name="connsiteY3" fmla="*/ 2090149 h 2090149"/>
                  <a:gd name="connsiteX4" fmla="*/ 0 w 1571415"/>
                  <a:gd name="connsiteY4" fmla="*/ 1045075 h 2090149"/>
                  <a:gd name="connsiteX0-1" fmla="*/ 0 w 1571415"/>
                  <a:gd name="connsiteY0-2" fmla="*/ 1034483 h 2079557"/>
                  <a:gd name="connsiteX1-3" fmla="*/ 778647 w 1571415"/>
                  <a:gd name="connsiteY1-4" fmla="*/ 0 h 2079557"/>
                  <a:gd name="connsiteX2-5" fmla="*/ 1571415 w 1571415"/>
                  <a:gd name="connsiteY2-6" fmla="*/ 1034483 h 2079557"/>
                  <a:gd name="connsiteX3-7" fmla="*/ 785708 w 1571415"/>
                  <a:gd name="connsiteY3-8" fmla="*/ 2079557 h 2079557"/>
                  <a:gd name="connsiteX4-9" fmla="*/ 0 w 1571415"/>
                  <a:gd name="connsiteY4-10" fmla="*/ 1034483 h 2079557"/>
                  <a:gd name="connsiteX0-11" fmla="*/ 0 w 1571415"/>
                  <a:gd name="connsiteY0-12" fmla="*/ 1041544 h 2086618"/>
                  <a:gd name="connsiteX1-13" fmla="*/ 768055 w 1571415"/>
                  <a:gd name="connsiteY1-14" fmla="*/ 0 h 2086618"/>
                  <a:gd name="connsiteX2-15" fmla="*/ 1571415 w 1571415"/>
                  <a:gd name="connsiteY2-16" fmla="*/ 1041544 h 2086618"/>
                  <a:gd name="connsiteX3-17" fmla="*/ 785708 w 1571415"/>
                  <a:gd name="connsiteY3-18" fmla="*/ 2086618 h 2086618"/>
                  <a:gd name="connsiteX4-19" fmla="*/ 0 w 1571415"/>
                  <a:gd name="connsiteY4-20" fmla="*/ 1041544 h 2086618"/>
                  <a:gd name="connsiteX0-21" fmla="*/ 0 w 1595015"/>
                  <a:gd name="connsiteY0-22" fmla="*/ 1041544 h 2086618"/>
                  <a:gd name="connsiteX1-23" fmla="*/ 768055 w 1595015"/>
                  <a:gd name="connsiteY1-24" fmla="*/ 0 h 2086618"/>
                  <a:gd name="connsiteX2-25" fmla="*/ 1595015 w 1595015"/>
                  <a:gd name="connsiteY2-26" fmla="*/ 1041544 h 2086618"/>
                  <a:gd name="connsiteX3-27" fmla="*/ 785708 w 1595015"/>
                  <a:gd name="connsiteY3-28" fmla="*/ 2086618 h 2086618"/>
                  <a:gd name="connsiteX4-29" fmla="*/ 0 w 1595015"/>
                  <a:gd name="connsiteY4-30" fmla="*/ 1041544 h 2086618"/>
                  <a:gd name="connsiteX0-31" fmla="*/ 0 w 1604454"/>
                  <a:gd name="connsiteY0-32" fmla="*/ 1041544 h 2086618"/>
                  <a:gd name="connsiteX1-33" fmla="*/ 768055 w 1604454"/>
                  <a:gd name="connsiteY1-34" fmla="*/ 0 h 2086618"/>
                  <a:gd name="connsiteX2-35" fmla="*/ 1604454 w 1604454"/>
                  <a:gd name="connsiteY2-36" fmla="*/ 1046093 h 2086618"/>
                  <a:gd name="connsiteX3-37" fmla="*/ 785708 w 1604454"/>
                  <a:gd name="connsiteY3-38" fmla="*/ 2086618 h 2086618"/>
                  <a:gd name="connsiteX4-39" fmla="*/ 0 w 1604454"/>
                  <a:gd name="connsiteY4-40" fmla="*/ 1041544 h 208661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04454" h="2086618">
                    <a:moveTo>
                      <a:pt x="0" y="1041544"/>
                    </a:moveTo>
                    <a:lnTo>
                      <a:pt x="768055" y="0"/>
                    </a:lnTo>
                    <a:lnTo>
                      <a:pt x="1604454" y="1046093"/>
                    </a:lnTo>
                    <a:lnTo>
                      <a:pt x="785708" y="2086618"/>
                    </a:lnTo>
                    <a:lnTo>
                      <a:pt x="0" y="1041544"/>
                    </a:lnTo>
                    <a:close/>
                  </a:path>
                </a:pathLst>
              </a:custGeom>
              <a:solidFill>
                <a:srgbClr val="B2CFEA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6" name="平行四边形 115"/>
              <p:cNvSpPr/>
              <p:nvPr/>
            </p:nvSpPr>
            <p:spPr>
              <a:xfrm>
                <a:off x="7004153" y="2791919"/>
                <a:ext cx="2046157" cy="992682"/>
              </a:xfrm>
              <a:prstGeom prst="parallelogram">
                <a:avLst>
                  <a:gd name="adj" fmla="val 77874"/>
                </a:avLst>
              </a:prstGeom>
              <a:solidFill>
                <a:srgbClr val="B2CFE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216000" tIns="0" rIns="0" bIns="0" rtlCol="0" anchor="t" anchorCtr="0"/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关键字</a:t>
                </a:r>
                <a:endParaRPr lang="zh-CN" altLang="en-US" sz="2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平行四边形 116"/>
              <p:cNvSpPr/>
              <p:nvPr/>
            </p:nvSpPr>
            <p:spPr>
              <a:xfrm flipV="1">
                <a:off x="7004152" y="1801319"/>
                <a:ext cx="2046157" cy="992682"/>
              </a:xfrm>
              <a:prstGeom prst="parallelogram">
                <a:avLst>
                  <a:gd name="adj" fmla="val 77874"/>
                </a:avLst>
              </a:prstGeom>
              <a:solidFill>
                <a:srgbClr val="B2CFEA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14" name="任意多边形: 形状 113"/>
            <p:cNvSpPr/>
            <p:nvPr/>
          </p:nvSpPr>
          <p:spPr>
            <a:xfrm>
              <a:off x="6309222" y="2263144"/>
              <a:ext cx="651014" cy="536867"/>
            </a:xfrm>
            <a:custGeom>
              <a:avLst/>
              <a:gdLst>
                <a:gd name="connsiteX0" fmla="*/ 189763 w 1587575"/>
                <a:gd name="connsiteY0" fmla="*/ 1046077 h 1587490"/>
                <a:gd name="connsiteX1" fmla="*/ 189763 w 1587575"/>
                <a:gd name="connsiteY1" fmla="*/ 1046157 h 1587490"/>
                <a:gd name="connsiteX2" fmla="*/ 649502 w 1587575"/>
                <a:gd name="connsiteY2" fmla="*/ 1279678 h 1587490"/>
                <a:gd name="connsiteX3" fmla="*/ 938109 w 1587575"/>
                <a:gd name="connsiteY3" fmla="*/ 1279678 h 1587490"/>
                <a:gd name="connsiteX4" fmla="*/ 1397849 w 1587575"/>
                <a:gd name="connsiteY4" fmla="*/ 1046077 h 1587490"/>
                <a:gd name="connsiteX5" fmla="*/ 1557869 w 1587575"/>
                <a:gd name="connsiteY5" fmla="*/ 1127358 h 1587490"/>
                <a:gd name="connsiteX6" fmla="*/ 1557869 w 1587575"/>
                <a:gd name="connsiteY6" fmla="*/ 1225069 h 1587490"/>
                <a:gd name="connsiteX7" fmla="*/ 890008 w 1587575"/>
                <a:gd name="connsiteY7" fmla="*/ 1564397 h 1587490"/>
                <a:gd name="connsiteX8" fmla="*/ 697603 w 1587575"/>
                <a:gd name="connsiteY8" fmla="*/ 1564397 h 1587490"/>
                <a:gd name="connsiteX9" fmla="*/ 29743 w 1587575"/>
                <a:gd name="connsiteY9" fmla="*/ 1225069 h 1587490"/>
                <a:gd name="connsiteX10" fmla="*/ 29743 w 1587575"/>
                <a:gd name="connsiteY10" fmla="*/ 1127358 h 1587490"/>
                <a:gd name="connsiteX11" fmla="*/ 189763 w 1587575"/>
                <a:gd name="connsiteY11" fmla="*/ 663570 h 1587490"/>
                <a:gd name="connsiteX12" fmla="*/ 649502 w 1587575"/>
                <a:gd name="connsiteY12" fmla="*/ 897249 h 1587490"/>
                <a:gd name="connsiteX13" fmla="*/ 938109 w 1587575"/>
                <a:gd name="connsiteY13" fmla="*/ 897249 h 1587490"/>
                <a:gd name="connsiteX14" fmla="*/ 1397849 w 1587575"/>
                <a:gd name="connsiteY14" fmla="*/ 663570 h 1587490"/>
                <a:gd name="connsiteX15" fmla="*/ 1557869 w 1587575"/>
                <a:gd name="connsiteY15" fmla="*/ 744849 h 1587490"/>
                <a:gd name="connsiteX16" fmla="*/ 1557869 w 1587575"/>
                <a:gd name="connsiteY16" fmla="*/ 842640 h 1587490"/>
                <a:gd name="connsiteX17" fmla="*/ 890008 w 1587575"/>
                <a:gd name="connsiteY17" fmla="*/ 1181968 h 1587490"/>
                <a:gd name="connsiteX18" fmla="*/ 697603 w 1587575"/>
                <a:gd name="connsiteY18" fmla="*/ 1181968 h 1587490"/>
                <a:gd name="connsiteX19" fmla="*/ 29743 w 1587575"/>
                <a:gd name="connsiteY19" fmla="*/ 842640 h 1587490"/>
                <a:gd name="connsiteX20" fmla="*/ 29743 w 1587575"/>
                <a:gd name="connsiteY20" fmla="*/ 744849 h 1587490"/>
                <a:gd name="connsiteX21" fmla="*/ 793806 w 1587575"/>
                <a:gd name="connsiteY21" fmla="*/ 0 h 1587490"/>
                <a:gd name="connsiteX22" fmla="*/ 890008 w 1587575"/>
                <a:gd name="connsiteY22" fmla="*/ 23093 h 1587490"/>
                <a:gd name="connsiteX23" fmla="*/ 1557868 w 1587575"/>
                <a:gd name="connsiteY23" fmla="*/ 362420 h 1587490"/>
                <a:gd name="connsiteX24" fmla="*/ 1557868 w 1587575"/>
                <a:gd name="connsiteY24" fmla="*/ 460132 h 1587490"/>
                <a:gd name="connsiteX25" fmla="*/ 890008 w 1587575"/>
                <a:gd name="connsiteY25" fmla="*/ 799540 h 1587490"/>
                <a:gd name="connsiteX26" fmla="*/ 697603 w 1587575"/>
                <a:gd name="connsiteY26" fmla="*/ 799540 h 1587490"/>
                <a:gd name="connsiteX27" fmla="*/ 29742 w 1587575"/>
                <a:gd name="connsiteY27" fmla="*/ 460132 h 1587490"/>
                <a:gd name="connsiteX28" fmla="*/ 6163 w 1587575"/>
                <a:gd name="connsiteY28" fmla="*/ 386000 h 1587490"/>
                <a:gd name="connsiteX29" fmla="*/ 29742 w 1587575"/>
                <a:gd name="connsiteY29" fmla="*/ 362420 h 1587490"/>
                <a:gd name="connsiteX30" fmla="*/ 697603 w 1587575"/>
                <a:gd name="connsiteY30" fmla="*/ 23093 h 1587490"/>
                <a:gd name="connsiteX31" fmla="*/ 793806 w 1587575"/>
                <a:gd name="connsiteY31" fmla="*/ 0 h 158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87575" h="1587490">
                  <a:moveTo>
                    <a:pt x="189763" y="1046077"/>
                  </a:moveTo>
                  <a:lnTo>
                    <a:pt x="189763" y="1046157"/>
                  </a:lnTo>
                  <a:lnTo>
                    <a:pt x="649502" y="1279678"/>
                  </a:lnTo>
                  <a:cubicBezTo>
                    <a:pt x="740164" y="1325852"/>
                    <a:pt x="847447" y="1325852"/>
                    <a:pt x="938109" y="1279678"/>
                  </a:cubicBezTo>
                  <a:lnTo>
                    <a:pt x="1397849" y="1046077"/>
                  </a:lnTo>
                  <a:lnTo>
                    <a:pt x="1557869" y="1127358"/>
                  </a:lnTo>
                  <a:cubicBezTo>
                    <a:pt x="1597478" y="1147440"/>
                    <a:pt x="1597478" y="1204906"/>
                    <a:pt x="1557869" y="1225069"/>
                  </a:cubicBezTo>
                  <a:lnTo>
                    <a:pt x="890008" y="1564397"/>
                  </a:lnTo>
                  <a:cubicBezTo>
                    <a:pt x="829569" y="1595188"/>
                    <a:pt x="758042" y="1595188"/>
                    <a:pt x="697603" y="1564397"/>
                  </a:cubicBezTo>
                  <a:lnTo>
                    <a:pt x="29743" y="1225069"/>
                  </a:lnTo>
                  <a:cubicBezTo>
                    <a:pt x="-9866" y="1204906"/>
                    <a:pt x="-9866" y="1147440"/>
                    <a:pt x="29743" y="1127358"/>
                  </a:cubicBezTo>
                  <a:close/>
                  <a:moveTo>
                    <a:pt x="189763" y="663570"/>
                  </a:moveTo>
                  <a:lnTo>
                    <a:pt x="649502" y="897249"/>
                  </a:lnTo>
                  <a:cubicBezTo>
                    <a:pt x="740164" y="943423"/>
                    <a:pt x="847447" y="943423"/>
                    <a:pt x="938109" y="897249"/>
                  </a:cubicBezTo>
                  <a:lnTo>
                    <a:pt x="1397849" y="663570"/>
                  </a:lnTo>
                  <a:lnTo>
                    <a:pt x="1557869" y="744849"/>
                  </a:lnTo>
                  <a:cubicBezTo>
                    <a:pt x="1597478" y="765011"/>
                    <a:pt x="1597478" y="822478"/>
                    <a:pt x="1557869" y="842640"/>
                  </a:cubicBezTo>
                  <a:lnTo>
                    <a:pt x="890008" y="1181968"/>
                  </a:lnTo>
                  <a:cubicBezTo>
                    <a:pt x="829569" y="1212759"/>
                    <a:pt x="758042" y="1212759"/>
                    <a:pt x="697603" y="1181968"/>
                  </a:cubicBezTo>
                  <a:lnTo>
                    <a:pt x="29743" y="842640"/>
                  </a:lnTo>
                  <a:cubicBezTo>
                    <a:pt x="-9866" y="822478"/>
                    <a:pt x="-9866" y="765011"/>
                    <a:pt x="29743" y="744849"/>
                  </a:cubicBezTo>
                  <a:close/>
                  <a:moveTo>
                    <a:pt x="793806" y="0"/>
                  </a:moveTo>
                  <a:cubicBezTo>
                    <a:pt x="826797" y="0"/>
                    <a:pt x="859789" y="7697"/>
                    <a:pt x="890008" y="23093"/>
                  </a:cubicBezTo>
                  <a:lnTo>
                    <a:pt x="1557868" y="362420"/>
                  </a:lnTo>
                  <a:cubicBezTo>
                    <a:pt x="1597477" y="382583"/>
                    <a:pt x="1597477" y="440049"/>
                    <a:pt x="1557868" y="460132"/>
                  </a:cubicBezTo>
                  <a:lnTo>
                    <a:pt x="890008" y="799540"/>
                  </a:lnTo>
                  <a:cubicBezTo>
                    <a:pt x="829569" y="830331"/>
                    <a:pt x="758042" y="830331"/>
                    <a:pt x="697603" y="799540"/>
                  </a:cubicBezTo>
                  <a:lnTo>
                    <a:pt x="29742" y="460132"/>
                  </a:lnTo>
                  <a:cubicBezTo>
                    <a:pt x="2759" y="446172"/>
                    <a:pt x="-7797" y="412981"/>
                    <a:pt x="6163" y="386000"/>
                  </a:cubicBezTo>
                  <a:cubicBezTo>
                    <a:pt x="11394" y="375889"/>
                    <a:pt x="19632" y="367652"/>
                    <a:pt x="29742" y="362420"/>
                  </a:cubicBezTo>
                  <a:lnTo>
                    <a:pt x="697603" y="23093"/>
                  </a:lnTo>
                  <a:cubicBezTo>
                    <a:pt x="727823" y="7697"/>
                    <a:pt x="760814" y="0"/>
                    <a:pt x="793806" y="0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  <a:scene3d>
              <a:camera prst="perspectiveContrastingLeftFacing">
                <a:rot lat="304784" lon="2708311" rev="20826005"/>
              </a:camera>
              <a:lightRig rig="threePt" dir="t"/>
            </a:scene3d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314519" y="2520946"/>
            <a:ext cx="2766920" cy="2019336"/>
            <a:chOff x="8075017" y="2557552"/>
            <a:chExt cx="3358137" cy="2353059"/>
          </a:xfrm>
        </p:grpSpPr>
        <p:grpSp>
          <p:nvGrpSpPr>
            <p:cNvPr id="108" name="组合 107"/>
            <p:cNvGrpSpPr/>
            <p:nvPr/>
          </p:nvGrpSpPr>
          <p:grpSpPr>
            <a:xfrm>
              <a:off x="8075017" y="2557552"/>
              <a:ext cx="3358137" cy="2353059"/>
              <a:chOff x="8169578" y="2792959"/>
              <a:chExt cx="2830413" cy="1983282"/>
            </a:xfrm>
          </p:grpSpPr>
          <p:sp>
            <p:nvSpPr>
              <p:cNvPr id="110" name="菱形 109"/>
              <p:cNvSpPr/>
              <p:nvPr/>
            </p:nvSpPr>
            <p:spPr>
              <a:xfrm>
                <a:off x="8169578" y="2795040"/>
                <a:ext cx="1623892" cy="1981200"/>
              </a:xfrm>
              <a:custGeom>
                <a:avLst/>
                <a:gdLst>
                  <a:gd name="connsiteX0" fmla="*/ 0 w 1571415"/>
                  <a:gd name="connsiteY0" fmla="*/ 1045075 h 2090149"/>
                  <a:gd name="connsiteX1" fmla="*/ 785708 w 1571415"/>
                  <a:gd name="connsiteY1" fmla="*/ 0 h 2090149"/>
                  <a:gd name="connsiteX2" fmla="*/ 1571415 w 1571415"/>
                  <a:gd name="connsiteY2" fmla="*/ 1045075 h 2090149"/>
                  <a:gd name="connsiteX3" fmla="*/ 785708 w 1571415"/>
                  <a:gd name="connsiteY3" fmla="*/ 2090149 h 2090149"/>
                  <a:gd name="connsiteX4" fmla="*/ 0 w 1571415"/>
                  <a:gd name="connsiteY4" fmla="*/ 1045075 h 2090149"/>
                  <a:gd name="connsiteX0-1" fmla="*/ 0 w 1599769"/>
                  <a:gd name="connsiteY0-2" fmla="*/ 1037986 h 2090149"/>
                  <a:gd name="connsiteX1-3" fmla="*/ 814062 w 1599769"/>
                  <a:gd name="connsiteY1-4" fmla="*/ 0 h 2090149"/>
                  <a:gd name="connsiteX2-5" fmla="*/ 1599769 w 1599769"/>
                  <a:gd name="connsiteY2-6" fmla="*/ 1045075 h 2090149"/>
                  <a:gd name="connsiteX3-7" fmla="*/ 814062 w 1599769"/>
                  <a:gd name="connsiteY3-8" fmla="*/ 2090149 h 2090149"/>
                  <a:gd name="connsiteX4-9" fmla="*/ 0 w 1599769"/>
                  <a:gd name="connsiteY4-10" fmla="*/ 1037986 h 2090149"/>
                  <a:gd name="connsiteX0-11" fmla="*/ 0 w 1618648"/>
                  <a:gd name="connsiteY0-12" fmla="*/ 1042535 h 2090149"/>
                  <a:gd name="connsiteX1-13" fmla="*/ 832941 w 1618648"/>
                  <a:gd name="connsiteY1-14" fmla="*/ 0 h 2090149"/>
                  <a:gd name="connsiteX2-15" fmla="*/ 1618648 w 1618648"/>
                  <a:gd name="connsiteY2-16" fmla="*/ 1045075 h 2090149"/>
                  <a:gd name="connsiteX3-17" fmla="*/ 832941 w 1618648"/>
                  <a:gd name="connsiteY3-18" fmla="*/ 2090149 h 2090149"/>
                  <a:gd name="connsiteX4-19" fmla="*/ 0 w 1618648"/>
                  <a:gd name="connsiteY4-20" fmla="*/ 1042535 h 2090149"/>
                  <a:gd name="connsiteX0-21" fmla="*/ 0 w 1646966"/>
                  <a:gd name="connsiteY0-22" fmla="*/ 1042535 h 2090149"/>
                  <a:gd name="connsiteX1-23" fmla="*/ 832941 w 1646966"/>
                  <a:gd name="connsiteY1-24" fmla="*/ 0 h 2090149"/>
                  <a:gd name="connsiteX2-25" fmla="*/ 1646966 w 1646966"/>
                  <a:gd name="connsiteY2-26" fmla="*/ 1049625 h 2090149"/>
                  <a:gd name="connsiteX3-27" fmla="*/ 832941 w 1646966"/>
                  <a:gd name="connsiteY3-28" fmla="*/ 2090149 h 2090149"/>
                  <a:gd name="connsiteX4-29" fmla="*/ 0 w 1646966"/>
                  <a:gd name="connsiteY4-30" fmla="*/ 1042535 h 209014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46966" h="2090149">
                    <a:moveTo>
                      <a:pt x="0" y="1042535"/>
                    </a:moveTo>
                    <a:lnTo>
                      <a:pt x="832941" y="0"/>
                    </a:lnTo>
                    <a:lnTo>
                      <a:pt x="1646966" y="1049625"/>
                    </a:lnTo>
                    <a:lnTo>
                      <a:pt x="832941" y="2090149"/>
                    </a:lnTo>
                    <a:lnTo>
                      <a:pt x="0" y="1042535"/>
                    </a:lnTo>
                    <a:close/>
                  </a:path>
                </a:pathLst>
              </a:custGeom>
              <a:solidFill>
                <a:srgbClr val="83ACD4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1" name="平行四边形 110"/>
              <p:cNvSpPr/>
              <p:nvPr/>
            </p:nvSpPr>
            <p:spPr>
              <a:xfrm>
                <a:off x="8953834" y="3783558"/>
                <a:ext cx="2046157" cy="992683"/>
              </a:xfrm>
              <a:prstGeom prst="parallelogram">
                <a:avLst>
                  <a:gd name="adj" fmla="val 77874"/>
                </a:avLst>
              </a:prstGeom>
              <a:solidFill>
                <a:srgbClr val="83AC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216000" tIns="0" rIns="0" bIns="0" rtlCol="0" anchor="t" anchorCtr="0"/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关键字</a:t>
                </a:r>
                <a:endParaRPr lang="zh-CN" altLang="en-US" sz="2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2" name="平行四边形 111"/>
              <p:cNvSpPr/>
              <p:nvPr/>
            </p:nvSpPr>
            <p:spPr>
              <a:xfrm flipV="1">
                <a:off x="8972448" y="2792959"/>
                <a:ext cx="2027543" cy="992683"/>
              </a:xfrm>
              <a:custGeom>
                <a:avLst/>
                <a:gdLst>
                  <a:gd name="connsiteX0" fmla="*/ 0 w 2000257"/>
                  <a:gd name="connsiteY0" fmla="*/ 1047272 h 1047272"/>
                  <a:gd name="connsiteX1" fmla="*/ 815553 w 2000257"/>
                  <a:gd name="connsiteY1" fmla="*/ 0 h 1047272"/>
                  <a:gd name="connsiteX2" fmla="*/ 2000257 w 2000257"/>
                  <a:gd name="connsiteY2" fmla="*/ 0 h 1047272"/>
                  <a:gd name="connsiteX3" fmla="*/ 1184704 w 2000257"/>
                  <a:gd name="connsiteY3" fmla="*/ 1047272 h 1047272"/>
                  <a:gd name="connsiteX4" fmla="*/ 0 w 2000257"/>
                  <a:gd name="connsiteY4" fmla="*/ 1047272 h 1047272"/>
                  <a:gd name="connsiteX0-1" fmla="*/ 0 w 1982060"/>
                  <a:gd name="connsiteY0-2" fmla="*/ 1047272 h 1047272"/>
                  <a:gd name="connsiteX1-3" fmla="*/ 797356 w 1982060"/>
                  <a:gd name="connsiteY1-4" fmla="*/ 0 h 1047272"/>
                  <a:gd name="connsiteX2-5" fmla="*/ 1982060 w 1982060"/>
                  <a:gd name="connsiteY2-6" fmla="*/ 0 h 1047272"/>
                  <a:gd name="connsiteX3-7" fmla="*/ 1166507 w 1982060"/>
                  <a:gd name="connsiteY3-8" fmla="*/ 1047272 h 1047272"/>
                  <a:gd name="connsiteX4-9" fmla="*/ 0 w 1982060"/>
                  <a:gd name="connsiteY4-10" fmla="*/ 1047272 h 10472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982060" h="1047272">
                    <a:moveTo>
                      <a:pt x="0" y="1047272"/>
                    </a:moveTo>
                    <a:lnTo>
                      <a:pt x="797356" y="0"/>
                    </a:lnTo>
                    <a:lnTo>
                      <a:pt x="1982060" y="0"/>
                    </a:lnTo>
                    <a:lnTo>
                      <a:pt x="1166507" y="1047272"/>
                    </a:lnTo>
                    <a:lnTo>
                      <a:pt x="0" y="1047272"/>
                    </a:lnTo>
                    <a:close/>
                  </a:path>
                </a:pathLst>
              </a:custGeom>
              <a:solidFill>
                <a:srgbClr val="83ACD4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9" name="任意多边形: 形状 108"/>
            <p:cNvSpPr/>
            <p:nvPr/>
          </p:nvSpPr>
          <p:spPr>
            <a:xfrm>
              <a:off x="8679517" y="3465650"/>
              <a:ext cx="651014" cy="536867"/>
            </a:xfrm>
            <a:custGeom>
              <a:avLst/>
              <a:gdLst>
                <a:gd name="connsiteX0" fmla="*/ 189763 w 1587575"/>
                <a:gd name="connsiteY0" fmla="*/ 1046077 h 1587490"/>
                <a:gd name="connsiteX1" fmla="*/ 189763 w 1587575"/>
                <a:gd name="connsiteY1" fmla="*/ 1046157 h 1587490"/>
                <a:gd name="connsiteX2" fmla="*/ 649502 w 1587575"/>
                <a:gd name="connsiteY2" fmla="*/ 1279678 h 1587490"/>
                <a:gd name="connsiteX3" fmla="*/ 938109 w 1587575"/>
                <a:gd name="connsiteY3" fmla="*/ 1279678 h 1587490"/>
                <a:gd name="connsiteX4" fmla="*/ 1397849 w 1587575"/>
                <a:gd name="connsiteY4" fmla="*/ 1046077 h 1587490"/>
                <a:gd name="connsiteX5" fmla="*/ 1557869 w 1587575"/>
                <a:gd name="connsiteY5" fmla="*/ 1127358 h 1587490"/>
                <a:gd name="connsiteX6" fmla="*/ 1557869 w 1587575"/>
                <a:gd name="connsiteY6" fmla="*/ 1225069 h 1587490"/>
                <a:gd name="connsiteX7" fmla="*/ 890008 w 1587575"/>
                <a:gd name="connsiteY7" fmla="*/ 1564397 h 1587490"/>
                <a:gd name="connsiteX8" fmla="*/ 697603 w 1587575"/>
                <a:gd name="connsiteY8" fmla="*/ 1564397 h 1587490"/>
                <a:gd name="connsiteX9" fmla="*/ 29743 w 1587575"/>
                <a:gd name="connsiteY9" fmla="*/ 1225069 h 1587490"/>
                <a:gd name="connsiteX10" fmla="*/ 29743 w 1587575"/>
                <a:gd name="connsiteY10" fmla="*/ 1127358 h 1587490"/>
                <a:gd name="connsiteX11" fmla="*/ 189763 w 1587575"/>
                <a:gd name="connsiteY11" fmla="*/ 663570 h 1587490"/>
                <a:gd name="connsiteX12" fmla="*/ 649502 w 1587575"/>
                <a:gd name="connsiteY12" fmla="*/ 897249 h 1587490"/>
                <a:gd name="connsiteX13" fmla="*/ 938109 w 1587575"/>
                <a:gd name="connsiteY13" fmla="*/ 897249 h 1587490"/>
                <a:gd name="connsiteX14" fmla="*/ 1397849 w 1587575"/>
                <a:gd name="connsiteY14" fmla="*/ 663570 h 1587490"/>
                <a:gd name="connsiteX15" fmla="*/ 1557869 w 1587575"/>
                <a:gd name="connsiteY15" fmla="*/ 744849 h 1587490"/>
                <a:gd name="connsiteX16" fmla="*/ 1557869 w 1587575"/>
                <a:gd name="connsiteY16" fmla="*/ 842640 h 1587490"/>
                <a:gd name="connsiteX17" fmla="*/ 890008 w 1587575"/>
                <a:gd name="connsiteY17" fmla="*/ 1181968 h 1587490"/>
                <a:gd name="connsiteX18" fmla="*/ 697603 w 1587575"/>
                <a:gd name="connsiteY18" fmla="*/ 1181968 h 1587490"/>
                <a:gd name="connsiteX19" fmla="*/ 29743 w 1587575"/>
                <a:gd name="connsiteY19" fmla="*/ 842640 h 1587490"/>
                <a:gd name="connsiteX20" fmla="*/ 29743 w 1587575"/>
                <a:gd name="connsiteY20" fmla="*/ 744849 h 1587490"/>
                <a:gd name="connsiteX21" fmla="*/ 793806 w 1587575"/>
                <a:gd name="connsiteY21" fmla="*/ 0 h 1587490"/>
                <a:gd name="connsiteX22" fmla="*/ 890008 w 1587575"/>
                <a:gd name="connsiteY22" fmla="*/ 23093 h 1587490"/>
                <a:gd name="connsiteX23" fmla="*/ 1557868 w 1587575"/>
                <a:gd name="connsiteY23" fmla="*/ 362420 h 1587490"/>
                <a:gd name="connsiteX24" fmla="*/ 1557868 w 1587575"/>
                <a:gd name="connsiteY24" fmla="*/ 460132 h 1587490"/>
                <a:gd name="connsiteX25" fmla="*/ 890008 w 1587575"/>
                <a:gd name="connsiteY25" fmla="*/ 799540 h 1587490"/>
                <a:gd name="connsiteX26" fmla="*/ 697603 w 1587575"/>
                <a:gd name="connsiteY26" fmla="*/ 799540 h 1587490"/>
                <a:gd name="connsiteX27" fmla="*/ 29742 w 1587575"/>
                <a:gd name="connsiteY27" fmla="*/ 460132 h 1587490"/>
                <a:gd name="connsiteX28" fmla="*/ 6163 w 1587575"/>
                <a:gd name="connsiteY28" fmla="*/ 386000 h 1587490"/>
                <a:gd name="connsiteX29" fmla="*/ 29742 w 1587575"/>
                <a:gd name="connsiteY29" fmla="*/ 362420 h 1587490"/>
                <a:gd name="connsiteX30" fmla="*/ 697603 w 1587575"/>
                <a:gd name="connsiteY30" fmla="*/ 23093 h 1587490"/>
                <a:gd name="connsiteX31" fmla="*/ 793806 w 1587575"/>
                <a:gd name="connsiteY31" fmla="*/ 0 h 158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87575" h="1587490">
                  <a:moveTo>
                    <a:pt x="189763" y="1046077"/>
                  </a:moveTo>
                  <a:lnTo>
                    <a:pt x="189763" y="1046157"/>
                  </a:lnTo>
                  <a:lnTo>
                    <a:pt x="649502" y="1279678"/>
                  </a:lnTo>
                  <a:cubicBezTo>
                    <a:pt x="740164" y="1325852"/>
                    <a:pt x="847447" y="1325852"/>
                    <a:pt x="938109" y="1279678"/>
                  </a:cubicBezTo>
                  <a:lnTo>
                    <a:pt x="1397849" y="1046077"/>
                  </a:lnTo>
                  <a:lnTo>
                    <a:pt x="1557869" y="1127358"/>
                  </a:lnTo>
                  <a:cubicBezTo>
                    <a:pt x="1597478" y="1147440"/>
                    <a:pt x="1597478" y="1204906"/>
                    <a:pt x="1557869" y="1225069"/>
                  </a:cubicBezTo>
                  <a:lnTo>
                    <a:pt x="890008" y="1564397"/>
                  </a:lnTo>
                  <a:cubicBezTo>
                    <a:pt x="829569" y="1595188"/>
                    <a:pt x="758042" y="1595188"/>
                    <a:pt x="697603" y="1564397"/>
                  </a:cubicBezTo>
                  <a:lnTo>
                    <a:pt x="29743" y="1225069"/>
                  </a:lnTo>
                  <a:cubicBezTo>
                    <a:pt x="-9866" y="1204906"/>
                    <a:pt x="-9866" y="1147440"/>
                    <a:pt x="29743" y="1127358"/>
                  </a:cubicBezTo>
                  <a:close/>
                  <a:moveTo>
                    <a:pt x="189763" y="663570"/>
                  </a:moveTo>
                  <a:lnTo>
                    <a:pt x="649502" y="897249"/>
                  </a:lnTo>
                  <a:cubicBezTo>
                    <a:pt x="740164" y="943423"/>
                    <a:pt x="847447" y="943423"/>
                    <a:pt x="938109" y="897249"/>
                  </a:cubicBezTo>
                  <a:lnTo>
                    <a:pt x="1397849" y="663570"/>
                  </a:lnTo>
                  <a:lnTo>
                    <a:pt x="1557869" y="744849"/>
                  </a:lnTo>
                  <a:cubicBezTo>
                    <a:pt x="1597478" y="765011"/>
                    <a:pt x="1597478" y="822478"/>
                    <a:pt x="1557869" y="842640"/>
                  </a:cubicBezTo>
                  <a:lnTo>
                    <a:pt x="890008" y="1181968"/>
                  </a:lnTo>
                  <a:cubicBezTo>
                    <a:pt x="829569" y="1212759"/>
                    <a:pt x="758042" y="1212759"/>
                    <a:pt x="697603" y="1181968"/>
                  </a:cubicBezTo>
                  <a:lnTo>
                    <a:pt x="29743" y="842640"/>
                  </a:lnTo>
                  <a:cubicBezTo>
                    <a:pt x="-9866" y="822478"/>
                    <a:pt x="-9866" y="765011"/>
                    <a:pt x="29743" y="744849"/>
                  </a:cubicBezTo>
                  <a:close/>
                  <a:moveTo>
                    <a:pt x="793806" y="0"/>
                  </a:moveTo>
                  <a:cubicBezTo>
                    <a:pt x="826797" y="0"/>
                    <a:pt x="859789" y="7697"/>
                    <a:pt x="890008" y="23093"/>
                  </a:cubicBezTo>
                  <a:lnTo>
                    <a:pt x="1557868" y="362420"/>
                  </a:lnTo>
                  <a:cubicBezTo>
                    <a:pt x="1597477" y="382583"/>
                    <a:pt x="1597477" y="440049"/>
                    <a:pt x="1557868" y="460132"/>
                  </a:cubicBezTo>
                  <a:lnTo>
                    <a:pt x="890008" y="799540"/>
                  </a:lnTo>
                  <a:cubicBezTo>
                    <a:pt x="829569" y="830331"/>
                    <a:pt x="758042" y="830331"/>
                    <a:pt x="697603" y="799540"/>
                  </a:cubicBezTo>
                  <a:lnTo>
                    <a:pt x="29742" y="460132"/>
                  </a:lnTo>
                  <a:cubicBezTo>
                    <a:pt x="2759" y="446172"/>
                    <a:pt x="-7797" y="412981"/>
                    <a:pt x="6163" y="386000"/>
                  </a:cubicBezTo>
                  <a:cubicBezTo>
                    <a:pt x="11394" y="375889"/>
                    <a:pt x="19632" y="367652"/>
                    <a:pt x="29742" y="362420"/>
                  </a:cubicBezTo>
                  <a:lnTo>
                    <a:pt x="697603" y="23093"/>
                  </a:lnTo>
                  <a:cubicBezTo>
                    <a:pt x="727823" y="7697"/>
                    <a:pt x="760814" y="0"/>
                    <a:pt x="793806" y="0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  <a:scene3d>
              <a:camera prst="perspectiveContrastingLeftFacing">
                <a:rot lat="304784" lon="2708311" rev="20826005"/>
              </a:camera>
              <a:lightRig rig="threePt" dir="t"/>
            </a:scene3d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6393712" y="3519520"/>
            <a:ext cx="2728226" cy="2019336"/>
            <a:chOff x="5743784" y="3721154"/>
            <a:chExt cx="3311175" cy="2353059"/>
          </a:xfrm>
        </p:grpSpPr>
        <p:grpSp>
          <p:nvGrpSpPr>
            <p:cNvPr id="103" name="组合 102"/>
            <p:cNvGrpSpPr/>
            <p:nvPr/>
          </p:nvGrpSpPr>
          <p:grpSpPr>
            <a:xfrm>
              <a:off x="5743784" y="3721154"/>
              <a:ext cx="3311175" cy="2353059"/>
              <a:chOff x="6252824" y="3801229"/>
              <a:chExt cx="2790833" cy="1983282"/>
            </a:xfrm>
          </p:grpSpPr>
          <p:sp>
            <p:nvSpPr>
              <p:cNvPr id="105" name="菱形 104"/>
              <p:cNvSpPr/>
              <p:nvPr/>
            </p:nvSpPr>
            <p:spPr>
              <a:xfrm>
                <a:off x="6252824" y="3803308"/>
                <a:ext cx="1581976" cy="1981200"/>
              </a:xfrm>
              <a:custGeom>
                <a:avLst/>
                <a:gdLst>
                  <a:gd name="connsiteX0" fmla="*/ 0 w 1514642"/>
                  <a:gd name="connsiteY0" fmla="*/ 1045075 h 2090149"/>
                  <a:gd name="connsiteX1" fmla="*/ 757321 w 1514642"/>
                  <a:gd name="connsiteY1" fmla="*/ 0 h 2090149"/>
                  <a:gd name="connsiteX2" fmla="*/ 1514642 w 1514642"/>
                  <a:gd name="connsiteY2" fmla="*/ 1045075 h 2090149"/>
                  <a:gd name="connsiteX3" fmla="*/ 757321 w 1514642"/>
                  <a:gd name="connsiteY3" fmla="*/ 2090149 h 2090149"/>
                  <a:gd name="connsiteX4" fmla="*/ 0 w 1514642"/>
                  <a:gd name="connsiteY4" fmla="*/ 1045075 h 2090149"/>
                  <a:gd name="connsiteX0-1" fmla="*/ 0 w 1546487"/>
                  <a:gd name="connsiteY0-2" fmla="*/ 1045075 h 2090149"/>
                  <a:gd name="connsiteX1-3" fmla="*/ 757321 w 1546487"/>
                  <a:gd name="connsiteY1-4" fmla="*/ 0 h 2090149"/>
                  <a:gd name="connsiteX2-5" fmla="*/ 1546487 w 1546487"/>
                  <a:gd name="connsiteY2-6" fmla="*/ 1045075 h 2090149"/>
                  <a:gd name="connsiteX3-7" fmla="*/ 757321 w 1546487"/>
                  <a:gd name="connsiteY3-8" fmla="*/ 2090149 h 2090149"/>
                  <a:gd name="connsiteX4-9" fmla="*/ 0 w 1546487"/>
                  <a:gd name="connsiteY4-10" fmla="*/ 1045075 h 209014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546487" h="2090149">
                    <a:moveTo>
                      <a:pt x="0" y="1045075"/>
                    </a:moveTo>
                    <a:lnTo>
                      <a:pt x="757321" y="0"/>
                    </a:lnTo>
                    <a:lnTo>
                      <a:pt x="1546487" y="1045075"/>
                    </a:lnTo>
                    <a:lnTo>
                      <a:pt x="757321" y="2090149"/>
                    </a:lnTo>
                    <a:lnTo>
                      <a:pt x="0" y="1045075"/>
                    </a:lnTo>
                    <a:close/>
                  </a:path>
                </a:pathLst>
              </a:custGeom>
              <a:solidFill>
                <a:srgbClr val="2B8ACA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06" name="平行四边形 105"/>
              <p:cNvSpPr/>
              <p:nvPr/>
            </p:nvSpPr>
            <p:spPr>
              <a:xfrm>
                <a:off x="6997500" y="4791829"/>
                <a:ext cx="2046157" cy="992682"/>
              </a:xfrm>
              <a:prstGeom prst="parallelogram">
                <a:avLst>
                  <a:gd name="adj" fmla="val 77874"/>
                </a:avLst>
              </a:prstGeom>
              <a:solidFill>
                <a:srgbClr val="2B8AC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216000" tIns="0" rIns="0" bIns="0" rtlCol="0" anchor="t" anchorCtr="0"/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关键字</a:t>
                </a:r>
                <a:endParaRPr lang="zh-CN" altLang="en-US" sz="2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7" name="平行四边形 106"/>
              <p:cNvSpPr/>
              <p:nvPr/>
            </p:nvSpPr>
            <p:spPr>
              <a:xfrm flipV="1">
                <a:off x="6997497" y="3801229"/>
                <a:ext cx="2046157" cy="992682"/>
              </a:xfrm>
              <a:prstGeom prst="parallelogram">
                <a:avLst>
                  <a:gd name="adj" fmla="val 77874"/>
                </a:avLst>
              </a:prstGeom>
              <a:solidFill>
                <a:srgbClr val="2B8ACA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4" name="任意多边形: 形状 103"/>
            <p:cNvSpPr/>
            <p:nvPr/>
          </p:nvSpPr>
          <p:spPr>
            <a:xfrm>
              <a:off x="6242775" y="4652755"/>
              <a:ext cx="651015" cy="536867"/>
            </a:xfrm>
            <a:custGeom>
              <a:avLst/>
              <a:gdLst>
                <a:gd name="connsiteX0" fmla="*/ 189763 w 1587575"/>
                <a:gd name="connsiteY0" fmla="*/ 1046077 h 1587490"/>
                <a:gd name="connsiteX1" fmla="*/ 189763 w 1587575"/>
                <a:gd name="connsiteY1" fmla="*/ 1046157 h 1587490"/>
                <a:gd name="connsiteX2" fmla="*/ 649502 w 1587575"/>
                <a:gd name="connsiteY2" fmla="*/ 1279678 h 1587490"/>
                <a:gd name="connsiteX3" fmla="*/ 938109 w 1587575"/>
                <a:gd name="connsiteY3" fmla="*/ 1279678 h 1587490"/>
                <a:gd name="connsiteX4" fmla="*/ 1397849 w 1587575"/>
                <a:gd name="connsiteY4" fmla="*/ 1046077 h 1587490"/>
                <a:gd name="connsiteX5" fmla="*/ 1557869 w 1587575"/>
                <a:gd name="connsiteY5" fmla="*/ 1127358 h 1587490"/>
                <a:gd name="connsiteX6" fmla="*/ 1557869 w 1587575"/>
                <a:gd name="connsiteY6" fmla="*/ 1225069 h 1587490"/>
                <a:gd name="connsiteX7" fmla="*/ 890008 w 1587575"/>
                <a:gd name="connsiteY7" fmla="*/ 1564397 h 1587490"/>
                <a:gd name="connsiteX8" fmla="*/ 697603 w 1587575"/>
                <a:gd name="connsiteY8" fmla="*/ 1564397 h 1587490"/>
                <a:gd name="connsiteX9" fmla="*/ 29743 w 1587575"/>
                <a:gd name="connsiteY9" fmla="*/ 1225069 h 1587490"/>
                <a:gd name="connsiteX10" fmla="*/ 29743 w 1587575"/>
                <a:gd name="connsiteY10" fmla="*/ 1127358 h 1587490"/>
                <a:gd name="connsiteX11" fmla="*/ 189763 w 1587575"/>
                <a:gd name="connsiteY11" fmla="*/ 663570 h 1587490"/>
                <a:gd name="connsiteX12" fmla="*/ 649502 w 1587575"/>
                <a:gd name="connsiteY12" fmla="*/ 897249 h 1587490"/>
                <a:gd name="connsiteX13" fmla="*/ 938109 w 1587575"/>
                <a:gd name="connsiteY13" fmla="*/ 897249 h 1587490"/>
                <a:gd name="connsiteX14" fmla="*/ 1397849 w 1587575"/>
                <a:gd name="connsiteY14" fmla="*/ 663570 h 1587490"/>
                <a:gd name="connsiteX15" fmla="*/ 1557869 w 1587575"/>
                <a:gd name="connsiteY15" fmla="*/ 744849 h 1587490"/>
                <a:gd name="connsiteX16" fmla="*/ 1557869 w 1587575"/>
                <a:gd name="connsiteY16" fmla="*/ 842640 h 1587490"/>
                <a:gd name="connsiteX17" fmla="*/ 890008 w 1587575"/>
                <a:gd name="connsiteY17" fmla="*/ 1181968 h 1587490"/>
                <a:gd name="connsiteX18" fmla="*/ 697603 w 1587575"/>
                <a:gd name="connsiteY18" fmla="*/ 1181968 h 1587490"/>
                <a:gd name="connsiteX19" fmla="*/ 29743 w 1587575"/>
                <a:gd name="connsiteY19" fmla="*/ 842640 h 1587490"/>
                <a:gd name="connsiteX20" fmla="*/ 29743 w 1587575"/>
                <a:gd name="connsiteY20" fmla="*/ 744849 h 1587490"/>
                <a:gd name="connsiteX21" fmla="*/ 793806 w 1587575"/>
                <a:gd name="connsiteY21" fmla="*/ 0 h 1587490"/>
                <a:gd name="connsiteX22" fmla="*/ 890008 w 1587575"/>
                <a:gd name="connsiteY22" fmla="*/ 23093 h 1587490"/>
                <a:gd name="connsiteX23" fmla="*/ 1557868 w 1587575"/>
                <a:gd name="connsiteY23" fmla="*/ 362420 h 1587490"/>
                <a:gd name="connsiteX24" fmla="*/ 1557868 w 1587575"/>
                <a:gd name="connsiteY24" fmla="*/ 460132 h 1587490"/>
                <a:gd name="connsiteX25" fmla="*/ 890008 w 1587575"/>
                <a:gd name="connsiteY25" fmla="*/ 799540 h 1587490"/>
                <a:gd name="connsiteX26" fmla="*/ 697603 w 1587575"/>
                <a:gd name="connsiteY26" fmla="*/ 799540 h 1587490"/>
                <a:gd name="connsiteX27" fmla="*/ 29742 w 1587575"/>
                <a:gd name="connsiteY27" fmla="*/ 460132 h 1587490"/>
                <a:gd name="connsiteX28" fmla="*/ 6163 w 1587575"/>
                <a:gd name="connsiteY28" fmla="*/ 386000 h 1587490"/>
                <a:gd name="connsiteX29" fmla="*/ 29742 w 1587575"/>
                <a:gd name="connsiteY29" fmla="*/ 362420 h 1587490"/>
                <a:gd name="connsiteX30" fmla="*/ 697603 w 1587575"/>
                <a:gd name="connsiteY30" fmla="*/ 23093 h 1587490"/>
                <a:gd name="connsiteX31" fmla="*/ 793806 w 1587575"/>
                <a:gd name="connsiteY31" fmla="*/ 0 h 158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87575" h="1587490">
                  <a:moveTo>
                    <a:pt x="189763" y="1046077"/>
                  </a:moveTo>
                  <a:lnTo>
                    <a:pt x="189763" y="1046157"/>
                  </a:lnTo>
                  <a:lnTo>
                    <a:pt x="649502" y="1279678"/>
                  </a:lnTo>
                  <a:cubicBezTo>
                    <a:pt x="740164" y="1325852"/>
                    <a:pt x="847447" y="1325852"/>
                    <a:pt x="938109" y="1279678"/>
                  </a:cubicBezTo>
                  <a:lnTo>
                    <a:pt x="1397849" y="1046077"/>
                  </a:lnTo>
                  <a:lnTo>
                    <a:pt x="1557869" y="1127358"/>
                  </a:lnTo>
                  <a:cubicBezTo>
                    <a:pt x="1597478" y="1147440"/>
                    <a:pt x="1597478" y="1204906"/>
                    <a:pt x="1557869" y="1225069"/>
                  </a:cubicBezTo>
                  <a:lnTo>
                    <a:pt x="890008" y="1564397"/>
                  </a:lnTo>
                  <a:cubicBezTo>
                    <a:pt x="829569" y="1595188"/>
                    <a:pt x="758042" y="1595188"/>
                    <a:pt x="697603" y="1564397"/>
                  </a:cubicBezTo>
                  <a:lnTo>
                    <a:pt x="29743" y="1225069"/>
                  </a:lnTo>
                  <a:cubicBezTo>
                    <a:pt x="-9866" y="1204906"/>
                    <a:pt x="-9866" y="1147440"/>
                    <a:pt x="29743" y="1127358"/>
                  </a:cubicBezTo>
                  <a:close/>
                  <a:moveTo>
                    <a:pt x="189763" y="663570"/>
                  </a:moveTo>
                  <a:lnTo>
                    <a:pt x="649502" y="897249"/>
                  </a:lnTo>
                  <a:cubicBezTo>
                    <a:pt x="740164" y="943423"/>
                    <a:pt x="847447" y="943423"/>
                    <a:pt x="938109" y="897249"/>
                  </a:cubicBezTo>
                  <a:lnTo>
                    <a:pt x="1397849" y="663570"/>
                  </a:lnTo>
                  <a:lnTo>
                    <a:pt x="1557869" y="744849"/>
                  </a:lnTo>
                  <a:cubicBezTo>
                    <a:pt x="1597478" y="765011"/>
                    <a:pt x="1597478" y="822478"/>
                    <a:pt x="1557869" y="842640"/>
                  </a:cubicBezTo>
                  <a:lnTo>
                    <a:pt x="890008" y="1181968"/>
                  </a:lnTo>
                  <a:cubicBezTo>
                    <a:pt x="829569" y="1212759"/>
                    <a:pt x="758042" y="1212759"/>
                    <a:pt x="697603" y="1181968"/>
                  </a:cubicBezTo>
                  <a:lnTo>
                    <a:pt x="29743" y="842640"/>
                  </a:lnTo>
                  <a:cubicBezTo>
                    <a:pt x="-9866" y="822478"/>
                    <a:pt x="-9866" y="765011"/>
                    <a:pt x="29743" y="744849"/>
                  </a:cubicBezTo>
                  <a:close/>
                  <a:moveTo>
                    <a:pt x="793806" y="0"/>
                  </a:moveTo>
                  <a:cubicBezTo>
                    <a:pt x="826797" y="0"/>
                    <a:pt x="859789" y="7697"/>
                    <a:pt x="890008" y="23093"/>
                  </a:cubicBezTo>
                  <a:lnTo>
                    <a:pt x="1557868" y="362420"/>
                  </a:lnTo>
                  <a:cubicBezTo>
                    <a:pt x="1597477" y="382583"/>
                    <a:pt x="1597477" y="440049"/>
                    <a:pt x="1557868" y="460132"/>
                  </a:cubicBezTo>
                  <a:lnTo>
                    <a:pt x="890008" y="799540"/>
                  </a:lnTo>
                  <a:cubicBezTo>
                    <a:pt x="829569" y="830331"/>
                    <a:pt x="758042" y="830331"/>
                    <a:pt x="697603" y="799540"/>
                  </a:cubicBezTo>
                  <a:lnTo>
                    <a:pt x="29742" y="460132"/>
                  </a:lnTo>
                  <a:cubicBezTo>
                    <a:pt x="2759" y="446172"/>
                    <a:pt x="-7797" y="412981"/>
                    <a:pt x="6163" y="386000"/>
                  </a:cubicBezTo>
                  <a:cubicBezTo>
                    <a:pt x="11394" y="375889"/>
                    <a:pt x="19632" y="367652"/>
                    <a:pt x="29742" y="362420"/>
                  </a:cubicBezTo>
                  <a:lnTo>
                    <a:pt x="697603" y="23093"/>
                  </a:lnTo>
                  <a:cubicBezTo>
                    <a:pt x="727823" y="7697"/>
                    <a:pt x="760814" y="0"/>
                    <a:pt x="793806" y="0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  <a:scene3d>
              <a:camera prst="perspectiveContrastingLeftFacing">
                <a:rot lat="304784" lon="2708311" rev="20826005"/>
              </a:camera>
              <a:lightRig rig="threePt" dir="t"/>
            </a:scene3d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spc="1400" dirty="0">
                <a:solidFill>
                  <a:srgbClr val="02579F"/>
                </a:solidFill>
                <a:cs typeface="+mn-ea"/>
                <a:sym typeface="+mn-lt"/>
              </a:rPr>
              <a:t>企业文化</a:t>
            </a:r>
            <a:endParaRPr lang="zh-CN" altLang="en-US" sz="2400" b="1" spc="1400" dirty="0">
              <a:solidFill>
                <a:srgbClr val="02579F"/>
              </a:solidFill>
              <a:cs typeface="+mn-ea"/>
              <a:sym typeface="+mn-lt"/>
            </a:endParaRPr>
          </a:p>
        </p:txBody>
      </p:sp>
      <p:grpSp>
        <p:nvGrpSpPr>
          <p:cNvPr id="118" name="组合 117"/>
          <p:cNvGrpSpPr/>
          <p:nvPr/>
        </p:nvGrpSpPr>
        <p:grpSpPr>
          <a:xfrm flipH="1">
            <a:off x="1108902" y="1509234"/>
            <a:ext cx="3983798" cy="871806"/>
            <a:chOff x="42168" y="2180893"/>
            <a:chExt cx="4507882" cy="871806"/>
          </a:xfrm>
        </p:grpSpPr>
        <p:sp>
          <p:nvSpPr>
            <p:cNvPr id="119" name="文本框 118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42168" y="2516655"/>
              <a:ext cx="4507882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单击此处输入您的正文内容，请尽量言简意赅的阐述观点，根据需要可斟酌增减文字。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 flipH="1">
            <a:off x="1108902" y="4667050"/>
            <a:ext cx="3983798" cy="871806"/>
            <a:chOff x="42168" y="2180893"/>
            <a:chExt cx="4507882" cy="871806"/>
          </a:xfrm>
        </p:grpSpPr>
        <p:sp>
          <p:nvSpPr>
            <p:cNvPr id="122" name="文本框 121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42168" y="2516655"/>
              <a:ext cx="4507882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单击此处输入您的正文内容，请尽量言简意赅的阐述观点，根据需要可斟酌增减文字。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 flipH="1">
            <a:off x="1108902" y="3088142"/>
            <a:ext cx="3983798" cy="871806"/>
            <a:chOff x="42168" y="2180893"/>
            <a:chExt cx="4507882" cy="871806"/>
          </a:xfrm>
        </p:grpSpPr>
        <p:sp>
          <p:nvSpPr>
            <p:cNvPr id="125" name="文本框 124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42168" y="2516655"/>
              <a:ext cx="4507882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单击此处输入您的正文内容，请尽量言简意赅的阐述观点，根据需要可斟酌增减文字。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/>
          <p:nvPr/>
        </p:nvSpPr>
        <p:spPr>
          <a:xfrm>
            <a:off x="510115" y="2010089"/>
            <a:ext cx="11171770" cy="2827028"/>
          </a:xfrm>
          <a:custGeom>
            <a:avLst/>
            <a:gdLst>
              <a:gd name="connsiteX0" fmla="*/ 9994604 w 9994604"/>
              <a:gd name="connsiteY0" fmla="*/ 0 h 2785357"/>
              <a:gd name="connsiteX1" fmla="*/ 9994604 w 9994604"/>
              <a:gd name="connsiteY1" fmla="*/ 272157 h 2785357"/>
              <a:gd name="connsiteX2" fmla="*/ 9937171 w 9994604"/>
              <a:gd name="connsiteY2" fmla="*/ 327741 h 2785357"/>
              <a:gd name="connsiteX3" fmla="*/ 8598195 w 9994604"/>
              <a:gd name="connsiteY3" fmla="*/ 1329392 h 2785357"/>
              <a:gd name="connsiteX4" fmla="*/ 7651897 w 9994604"/>
              <a:gd name="connsiteY4" fmla="*/ 1329392 h 2785357"/>
              <a:gd name="connsiteX5" fmla="*/ 5100083 w 9994604"/>
              <a:gd name="connsiteY5" fmla="*/ 2770104 h 2785357"/>
              <a:gd name="connsiteX6" fmla="*/ 4281376 w 9994604"/>
              <a:gd name="connsiteY6" fmla="*/ 2190630 h 2785357"/>
              <a:gd name="connsiteX7" fmla="*/ 3281916 w 9994604"/>
              <a:gd name="connsiteY7" fmla="*/ 2780737 h 2785357"/>
              <a:gd name="connsiteX8" fmla="*/ 3005469 w 9994604"/>
              <a:gd name="connsiteY8" fmla="*/ 2243792 h 2785357"/>
              <a:gd name="connsiteX9" fmla="*/ 2309037 w 9994604"/>
              <a:gd name="connsiteY9" fmla="*/ 2126835 h 2785357"/>
              <a:gd name="connsiteX10" fmla="*/ 1330842 w 9994604"/>
              <a:gd name="connsiteY10" fmla="*/ 1472932 h 2785357"/>
              <a:gd name="connsiteX11" fmla="*/ 148178 w 9994604"/>
              <a:gd name="connsiteY11" fmla="*/ 1701651 h 2785357"/>
              <a:gd name="connsiteX12" fmla="*/ 0 w 9994604"/>
              <a:gd name="connsiteY12" fmla="*/ 1748960 h 2785357"/>
              <a:gd name="connsiteX13" fmla="*/ 0 w 9994604"/>
              <a:gd name="connsiteY13" fmla="*/ 1405529 h 2785357"/>
              <a:gd name="connsiteX14" fmla="*/ 28987 w 9994604"/>
              <a:gd name="connsiteY14" fmla="*/ 1394569 h 2785357"/>
              <a:gd name="connsiteX15" fmla="*/ 921488 w 9994604"/>
              <a:gd name="connsiteY15" fmla="*/ 1148639 h 2785357"/>
              <a:gd name="connsiteX16" fmla="*/ 1899683 w 9994604"/>
              <a:gd name="connsiteY16" fmla="*/ 1265597 h 2785357"/>
              <a:gd name="connsiteX17" fmla="*/ 2335618 w 9994604"/>
              <a:gd name="connsiteY17" fmla="*/ 1733430 h 2785357"/>
              <a:gd name="connsiteX18" fmla="*/ 3101162 w 9994604"/>
              <a:gd name="connsiteY18" fmla="*/ 1946081 h 2785357"/>
              <a:gd name="connsiteX19" fmla="*/ 3319130 w 9994604"/>
              <a:gd name="connsiteY19" fmla="*/ 2514923 h 2785357"/>
              <a:gd name="connsiteX20" fmla="*/ 4366437 w 9994604"/>
              <a:gd name="connsiteY20" fmla="*/ 1956713 h 2785357"/>
              <a:gd name="connsiteX21" fmla="*/ 5291469 w 9994604"/>
              <a:gd name="connsiteY21" fmla="*/ 2445811 h 2785357"/>
              <a:gd name="connsiteX22" fmla="*/ 6296246 w 9994604"/>
              <a:gd name="connsiteY22" fmla="*/ 1765327 h 2785357"/>
              <a:gd name="connsiteX23" fmla="*/ 7609367 w 9994604"/>
              <a:gd name="connsiteY23" fmla="*/ 1063579 h 2785357"/>
              <a:gd name="connsiteX24" fmla="*/ 8396176 w 9994604"/>
              <a:gd name="connsiteY24" fmla="*/ 1159272 h 2785357"/>
              <a:gd name="connsiteX25" fmla="*/ 9906000 w 9994604"/>
              <a:gd name="connsiteY25" fmla="*/ 42853 h 2785357"/>
              <a:gd name="connsiteX26" fmla="*/ 9978072 w 9994604"/>
              <a:gd name="connsiteY26" fmla="*/ 6176 h 2785357"/>
              <a:gd name="connsiteX0-1" fmla="*/ 9978072 w 9994604"/>
              <a:gd name="connsiteY0-2" fmla="*/ 0 h 2779181"/>
              <a:gd name="connsiteX1-3" fmla="*/ 9994604 w 9994604"/>
              <a:gd name="connsiteY1-4" fmla="*/ 265981 h 2779181"/>
              <a:gd name="connsiteX2-5" fmla="*/ 9937171 w 9994604"/>
              <a:gd name="connsiteY2-6" fmla="*/ 321565 h 2779181"/>
              <a:gd name="connsiteX3-7" fmla="*/ 8598195 w 9994604"/>
              <a:gd name="connsiteY3-8" fmla="*/ 1323216 h 2779181"/>
              <a:gd name="connsiteX4-9" fmla="*/ 7651897 w 9994604"/>
              <a:gd name="connsiteY4-10" fmla="*/ 1323216 h 2779181"/>
              <a:gd name="connsiteX5-11" fmla="*/ 5100083 w 9994604"/>
              <a:gd name="connsiteY5-12" fmla="*/ 2763928 h 2779181"/>
              <a:gd name="connsiteX6-13" fmla="*/ 4281376 w 9994604"/>
              <a:gd name="connsiteY6-14" fmla="*/ 2184454 h 2779181"/>
              <a:gd name="connsiteX7-15" fmla="*/ 3281916 w 9994604"/>
              <a:gd name="connsiteY7-16" fmla="*/ 2774561 h 2779181"/>
              <a:gd name="connsiteX8-17" fmla="*/ 3005469 w 9994604"/>
              <a:gd name="connsiteY8-18" fmla="*/ 2237616 h 2779181"/>
              <a:gd name="connsiteX9-19" fmla="*/ 2309037 w 9994604"/>
              <a:gd name="connsiteY9-20" fmla="*/ 2120659 h 2779181"/>
              <a:gd name="connsiteX10-21" fmla="*/ 1330842 w 9994604"/>
              <a:gd name="connsiteY10-22" fmla="*/ 1466756 h 2779181"/>
              <a:gd name="connsiteX11-23" fmla="*/ 148178 w 9994604"/>
              <a:gd name="connsiteY11-24" fmla="*/ 1695475 h 2779181"/>
              <a:gd name="connsiteX12-25" fmla="*/ 0 w 9994604"/>
              <a:gd name="connsiteY12-26" fmla="*/ 1742784 h 2779181"/>
              <a:gd name="connsiteX13-27" fmla="*/ 0 w 9994604"/>
              <a:gd name="connsiteY13-28" fmla="*/ 1399353 h 2779181"/>
              <a:gd name="connsiteX14-29" fmla="*/ 28987 w 9994604"/>
              <a:gd name="connsiteY14-30" fmla="*/ 1388393 h 2779181"/>
              <a:gd name="connsiteX15-31" fmla="*/ 921488 w 9994604"/>
              <a:gd name="connsiteY15-32" fmla="*/ 1142463 h 2779181"/>
              <a:gd name="connsiteX16-33" fmla="*/ 1899683 w 9994604"/>
              <a:gd name="connsiteY16-34" fmla="*/ 1259421 h 2779181"/>
              <a:gd name="connsiteX17-35" fmla="*/ 2335618 w 9994604"/>
              <a:gd name="connsiteY17-36" fmla="*/ 1727254 h 2779181"/>
              <a:gd name="connsiteX18-37" fmla="*/ 3101162 w 9994604"/>
              <a:gd name="connsiteY18-38" fmla="*/ 1939905 h 2779181"/>
              <a:gd name="connsiteX19-39" fmla="*/ 3319130 w 9994604"/>
              <a:gd name="connsiteY19-40" fmla="*/ 2508747 h 2779181"/>
              <a:gd name="connsiteX20-41" fmla="*/ 4366437 w 9994604"/>
              <a:gd name="connsiteY20-42" fmla="*/ 1950537 h 2779181"/>
              <a:gd name="connsiteX21-43" fmla="*/ 5291469 w 9994604"/>
              <a:gd name="connsiteY21-44" fmla="*/ 2439635 h 2779181"/>
              <a:gd name="connsiteX22-45" fmla="*/ 6296246 w 9994604"/>
              <a:gd name="connsiteY22-46" fmla="*/ 1759151 h 2779181"/>
              <a:gd name="connsiteX23-47" fmla="*/ 7609367 w 9994604"/>
              <a:gd name="connsiteY23-48" fmla="*/ 1057403 h 2779181"/>
              <a:gd name="connsiteX24-49" fmla="*/ 8396176 w 9994604"/>
              <a:gd name="connsiteY24-50" fmla="*/ 1153096 h 2779181"/>
              <a:gd name="connsiteX25-51" fmla="*/ 9906000 w 9994604"/>
              <a:gd name="connsiteY25-52" fmla="*/ 36677 h 2779181"/>
              <a:gd name="connsiteX26-53" fmla="*/ 9978072 w 9994604"/>
              <a:gd name="connsiteY26-54" fmla="*/ 0 h 2779181"/>
              <a:gd name="connsiteX0-55" fmla="*/ 9978072 w 9994604"/>
              <a:gd name="connsiteY0-56" fmla="*/ 0 h 2779181"/>
              <a:gd name="connsiteX1-57" fmla="*/ 9994604 w 9994604"/>
              <a:gd name="connsiteY1-58" fmla="*/ 265981 h 2779181"/>
              <a:gd name="connsiteX2-59" fmla="*/ 9937171 w 9994604"/>
              <a:gd name="connsiteY2-60" fmla="*/ 321565 h 2779181"/>
              <a:gd name="connsiteX3-61" fmla="*/ 8598195 w 9994604"/>
              <a:gd name="connsiteY3-62" fmla="*/ 1323216 h 2779181"/>
              <a:gd name="connsiteX4-63" fmla="*/ 7651897 w 9994604"/>
              <a:gd name="connsiteY4-64" fmla="*/ 1323216 h 2779181"/>
              <a:gd name="connsiteX5-65" fmla="*/ 5100083 w 9994604"/>
              <a:gd name="connsiteY5-66" fmla="*/ 2763928 h 2779181"/>
              <a:gd name="connsiteX6-67" fmla="*/ 4281376 w 9994604"/>
              <a:gd name="connsiteY6-68" fmla="*/ 2184454 h 2779181"/>
              <a:gd name="connsiteX7-69" fmla="*/ 3281916 w 9994604"/>
              <a:gd name="connsiteY7-70" fmla="*/ 2774561 h 2779181"/>
              <a:gd name="connsiteX8-71" fmla="*/ 3005469 w 9994604"/>
              <a:gd name="connsiteY8-72" fmla="*/ 2237616 h 2779181"/>
              <a:gd name="connsiteX9-73" fmla="*/ 2309037 w 9994604"/>
              <a:gd name="connsiteY9-74" fmla="*/ 2120659 h 2779181"/>
              <a:gd name="connsiteX10-75" fmla="*/ 1330842 w 9994604"/>
              <a:gd name="connsiteY10-76" fmla="*/ 1466756 h 2779181"/>
              <a:gd name="connsiteX11-77" fmla="*/ 148178 w 9994604"/>
              <a:gd name="connsiteY11-78" fmla="*/ 1695475 h 2779181"/>
              <a:gd name="connsiteX12-79" fmla="*/ 0 w 9994604"/>
              <a:gd name="connsiteY12-80" fmla="*/ 1742784 h 2779181"/>
              <a:gd name="connsiteX13-81" fmla="*/ 0 w 9994604"/>
              <a:gd name="connsiteY13-82" fmla="*/ 1399353 h 2779181"/>
              <a:gd name="connsiteX14-83" fmla="*/ 28987 w 9994604"/>
              <a:gd name="connsiteY14-84" fmla="*/ 1388393 h 2779181"/>
              <a:gd name="connsiteX15-85" fmla="*/ 921488 w 9994604"/>
              <a:gd name="connsiteY15-86" fmla="*/ 1142463 h 2779181"/>
              <a:gd name="connsiteX16-87" fmla="*/ 1899683 w 9994604"/>
              <a:gd name="connsiteY16-88" fmla="*/ 1259421 h 2779181"/>
              <a:gd name="connsiteX17-89" fmla="*/ 2335618 w 9994604"/>
              <a:gd name="connsiteY17-90" fmla="*/ 1727254 h 2779181"/>
              <a:gd name="connsiteX18-91" fmla="*/ 3101162 w 9994604"/>
              <a:gd name="connsiteY18-92" fmla="*/ 1939905 h 2779181"/>
              <a:gd name="connsiteX19-93" fmla="*/ 3319130 w 9994604"/>
              <a:gd name="connsiteY19-94" fmla="*/ 2508747 h 2779181"/>
              <a:gd name="connsiteX20-95" fmla="*/ 4366437 w 9994604"/>
              <a:gd name="connsiteY20-96" fmla="*/ 1950537 h 2779181"/>
              <a:gd name="connsiteX21-97" fmla="*/ 5291469 w 9994604"/>
              <a:gd name="connsiteY21-98" fmla="*/ 2439635 h 2779181"/>
              <a:gd name="connsiteX22-99" fmla="*/ 6296246 w 9994604"/>
              <a:gd name="connsiteY22-100" fmla="*/ 1759151 h 2779181"/>
              <a:gd name="connsiteX23-101" fmla="*/ 7609367 w 9994604"/>
              <a:gd name="connsiteY23-102" fmla="*/ 1057403 h 2779181"/>
              <a:gd name="connsiteX24-103" fmla="*/ 8396176 w 9994604"/>
              <a:gd name="connsiteY24-104" fmla="*/ 1153096 h 2779181"/>
              <a:gd name="connsiteX25-105" fmla="*/ 9978072 w 9994604"/>
              <a:gd name="connsiteY25-106" fmla="*/ 0 h 2779181"/>
              <a:gd name="connsiteX0-107" fmla="*/ 9978072 w 9994604"/>
              <a:gd name="connsiteY0-108" fmla="*/ 0 h 2827028"/>
              <a:gd name="connsiteX1-109" fmla="*/ 9994604 w 9994604"/>
              <a:gd name="connsiteY1-110" fmla="*/ 313828 h 2827028"/>
              <a:gd name="connsiteX2-111" fmla="*/ 9937171 w 9994604"/>
              <a:gd name="connsiteY2-112" fmla="*/ 369412 h 2827028"/>
              <a:gd name="connsiteX3-113" fmla="*/ 8598195 w 9994604"/>
              <a:gd name="connsiteY3-114" fmla="*/ 1371063 h 2827028"/>
              <a:gd name="connsiteX4-115" fmla="*/ 7651897 w 9994604"/>
              <a:gd name="connsiteY4-116" fmla="*/ 1371063 h 2827028"/>
              <a:gd name="connsiteX5-117" fmla="*/ 5100083 w 9994604"/>
              <a:gd name="connsiteY5-118" fmla="*/ 2811775 h 2827028"/>
              <a:gd name="connsiteX6-119" fmla="*/ 4281376 w 9994604"/>
              <a:gd name="connsiteY6-120" fmla="*/ 2232301 h 2827028"/>
              <a:gd name="connsiteX7-121" fmla="*/ 3281916 w 9994604"/>
              <a:gd name="connsiteY7-122" fmla="*/ 2822408 h 2827028"/>
              <a:gd name="connsiteX8-123" fmla="*/ 3005469 w 9994604"/>
              <a:gd name="connsiteY8-124" fmla="*/ 2285463 h 2827028"/>
              <a:gd name="connsiteX9-125" fmla="*/ 2309037 w 9994604"/>
              <a:gd name="connsiteY9-126" fmla="*/ 2168506 h 2827028"/>
              <a:gd name="connsiteX10-127" fmla="*/ 1330842 w 9994604"/>
              <a:gd name="connsiteY10-128" fmla="*/ 1514603 h 2827028"/>
              <a:gd name="connsiteX11-129" fmla="*/ 148178 w 9994604"/>
              <a:gd name="connsiteY11-130" fmla="*/ 1743322 h 2827028"/>
              <a:gd name="connsiteX12-131" fmla="*/ 0 w 9994604"/>
              <a:gd name="connsiteY12-132" fmla="*/ 1790631 h 2827028"/>
              <a:gd name="connsiteX13-133" fmla="*/ 0 w 9994604"/>
              <a:gd name="connsiteY13-134" fmla="*/ 1447200 h 2827028"/>
              <a:gd name="connsiteX14-135" fmla="*/ 28987 w 9994604"/>
              <a:gd name="connsiteY14-136" fmla="*/ 1436240 h 2827028"/>
              <a:gd name="connsiteX15-137" fmla="*/ 921488 w 9994604"/>
              <a:gd name="connsiteY15-138" fmla="*/ 1190310 h 2827028"/>
              <a:gd name="connsiteX16-139" fmla="*/ 1899683 w 9994604"/>
              <a:gd name="connsiteY16-140" fmla="*/ 1307268 h 2827028"/>
              <a:gd name="connsiteX17-141" fmla="*/ 2335618 w 9994604"/>
              <a:gd name="connsiteY17-142" fmla="*/ 1775101 h 2827028"/>
              <a:gd name="connsiteX18-143" fmla="*/ 3101162 w 9994604"/>
              <a:gd name="connsiteY18-144" fmla="*/ 1987752 h 2827028"/>
              <a:gd name="connsiteX19-145" fmla="*/ 3319130 w 9994604"/>
              <a:gd name="connsiteY19-146" fmla="*/ 2556594 h 2827028"/>
              <a:gd name="connsiteX20-147" fmla="*/ 4366437 w 9994604"/>
              <a:gd name="connsiteY20-148" fmla="*/ 1998384 h 2827028"/>
              <a:gd name="connsiteX21-149" fmla="*/ 5291469 w 9994604"/>
              <a:gd name="connsiteY21-150" fmla="*/ 2487482 h 2827028"/>
              <a:gd name="connsiteX22-151" fmla="*/ 6296246 w 9994604"/>
              <a:gd name="connsiteY22-152" fmla="*/ 1806998 h 2827028"/>
              <a:gd name="connsiteX23-153" fmla="*/ 7609367 w 9994604"/>
              <a:gd name="connsiteY23-154" fmla="*/ 1105250 h 2827028"/>
              <a:gd name="connsiteX24-155" fmla="*/ 8396176 w 9994604"/>
              <a:gd name="connsiteY24-156" fmla="*/ 1200943 h 2827028"/>
              <a:gd name="connsiteX25-157" fmla="*/ 9978072 w 9994604"/>
              <a:gd name="connsiteY25-158" fmla="*/ 0 h 2827028"/>
              <a:gd name="connsiteX0-159" fmla="*/ 9978072 w 9994604"/>
              <a:gd name="connsiteY0-160" fmla="*/ 0 h 2827028"/>
              <a:gd name="connsiteX1-161" fmla="*/ 9994604 w 9994604"/>
              <a:gd name="connsiteY1-162" fmla="*/ 313828 h 2827028"/>
              <a:gd name="connsiteX2-163" fmla="*/ 9937171 w 9994604"/>
              <a:gd name="connsiteY2-164" fmla="*/ 369412 h 2827028"/>
              <a:gd name="connsiteX3-165" fmla="*/ 8598195 w 9994604"/>
              <a:gd name="connsiteY3-166" fmla="*/ 1371063 h 2827028"/>
              <a:gd name="connsiteX4-167" fmla="*/ 7651897 w 9994604"/>
              <a:gd name="connsiteY4-168" fmla="*/ 1371063 h 2827028"/>
              <a:gd name="connsiteX5-169" fmla="*/ 5100083 w 9994604"/>
              <a:gd name="connsiteY5-170" fmla="*/ 2811775 h 2827028"/>
              <a:gd name="connsiteX6-171" fmla="*/ 4281376 w 9994604"/>
              <a:gd name="connsiteY6-172" fmla="*/ 2232301 h 2827028"/>
              <a:gd name="connsiteX7-173" fmla="*/ 3281916 w 9994604"/>
              <a:gd name="connsiteY7-174" fmla="*/ 2822408 h 2827028"/>
              <a:gd name="connsiteX8-175" fmla="*/ 3005469 w 9994604"/>
              <a:gd name="connsiteY8-176" fmla="*/ 2285463 h 2827028"/>
              <a:gd name="connsiteX9-177" fmla="*/ 2309037 w 9994604"/>
              <a:gd name="connsiteY9-178" fmla="*/ 2168506 h 2827028"/>
              <a:gd name="connsiteX10-179" fmla="*/ 1330842 w 9994604"/>
              <a:gd name="connsiteY10-180" fmla="*/ 1514603 h 2827028"/>
              <a:gd name="connsiteX11-181" fmla="*/ 148178 w 9994604"/>
              <a:gd name="connsiteY11-182" fmla="*/ 1743322 h 2827028"/>
              <a:gd name="connsiteX12-183" fmla="*/ 0 w 9994604"/>
              <a:gd name="connsiteY12-184" fmla="*/ 1790631 h 2827028"/>
              <a:gd name="connsiteX13-185" fmla="*/ 0 w 9994604"/>
              <a:gd name="connsiteY13-186" fmla="*/ 1447200 h 2827028"/>
              <a:gd name="connsiteX14-187" fmla="*/ 28987 w 9994604"/>
              <a:gd name="connsiteY14-188" fmla="*/ 1436240 h 2827028"/>
              <a:gd name="connsiteX15-189" fmla="*/ 921488 w 9994604"/>
              <a:gd name="connsiteY15-190" fmla="*/ 1190310 h 2827028"/>
              <a:gd name="connsiteX16-191" fmla="*/ 1899683 w 9994604"/>
              <a:gd name="connsiteY16-192" fmla="*/ 1307268 h 2827028"/>
              <a:gd name="connsiteX17-193" fmla="*/ 2335618 w 9994604"/>
              <a:gd name="connsiteY17-194" fmla="*/ 1775101 h 2827028"/>
              <a:gd name="connsiteX18-195" fmla="*/ 3101162 w 9994604"/>
              <a:gd name="connsiteY18-196" fmla="*/ 1987752 h 2827028"/>
              <a:gd name="connsiteX19-197" fmla="*/ 3319130 w 9994604"/>
              <a:gd name="connsiteY19-198" fmla="*/ 2556594 h 2827028"/>
              <a:gd name="connsiteX20-199" fmla="*/ 4366437 w 9994604"/>
              <a:gd name="connsiteY20-200" fmla="*/ 1998384 h 2827028"/>
              <a:gd name="connsiteX21-201" fmla="*/ 5291469 w 9994604"/>
              <a:gd name="connsiteY21-202" fmla="*/ 2487482 h 2827028"/>
              <a:gd name="connsiteX22-203" fmla="*/ 6296246 w 9994604"/>
              <a:gd name="connsiteY22-204" fmla="*/ 1806998 h 2827028"/>
              <a:gd name="connsiteX23-205" fmla="*/ 7609367 w 9994604"/>
              <a:gd name="connsiteY23-206" fmla="*/ 1105250 h 2827028"/>
              <a:gd name="connsiteX24-207" fmla="*/ 8396176 w 9994604"/>
              <a:gd name="connsiteY24-208" fmla="*/ 1200943 h 2827028"/>
              <a:gd name="connsiteX25-209" fmla="*/ 9978072 w 9994604"/>
              <a:gd name="connsiteY25-210" fmla="*/ 0 h 28270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</a:cxnLst>
            <a:rect l="l" t="t" r="r" b="b"/>
            <a:pathLst>
              <a:path w="9994604" h="2827028">
                <a:moveTo>
                  <a:pt x="9978072" y="0"/>
                </a:moveTo>
                <a:lnTo>
                  <a:pt x="9994604" y="313828"/>
                </a:lnTo>
                <a:lnTo>
                  <a:pt x="9937171" y="369412"/>
                </a:lnTo>
                <a:cubicBezTo>
                  <a:pt x="9632627" y="662253"/>
                  <a:pt x="8974986" y="1265623"/>
                  <a:pt x="8598195" y="1371063"/>
                </a:cubicBezTo>
                <a:cubicBezTo>
                  <a:pt x="8167577" y="1491566"/>
                  <a:pt x="8298712" y="1306381"/>
                  <a:pt x="7651897" y="1371063"/>
                </a:cubicBezTo>
                <a:cubicBezTo>
                  <a:pt x="7005082" y="1435745"/>
                  <a:pt x="5624621" y="2774561"/>
                  <a:pt x="5100083" y="2811775"/>
                </a:cubicBezTo>
                <a:cubicBezTo>
                  <a:pt x="4575545" y="2848989"/>
                  <a:pt x="4584404" y="2230529"/>
                  <a:pt x="4281376" y="2232301"/>
                </a:cubicBezTo>
                <a:cubicBezTo>
                  <a:pt x="3978348" y="2234073"/>
                  <a:pt x="3648738" y="2887976"/>
                  <a:pt x="3281916" y="2822408"/>
                </a:cubicBezTo>
                <a:cubicBezTo>
                  <a:pt x="2915094" y="2756840"/>
                  <a:pt x="3167615" y="2394447"/>
                  <a:pt x="3005469" y="2285463"/>
                </a:cubicBezTo>
                <a:cubicBezTo>
                  <a:pt x="2843323" y="2176479"/>
                  <a:pt x="2588142" y="2296983"/>
                  <a:pt x="2309037" y="2168506"/>
                </a:cubicBezTo>
                <a:cubicBezTo>
                  <a:pt x="2029933" y="2040029"/>
                  <a:pt x="1893481" y="1573083"/>
                  <a:pt x="1330842" y="1514603"/>
                </a:cubicBezTo>
                <a:cubicBezTo>
                  <a:pt x="979193" y="1478053"/>
                  <a:pt x="515749" y="1624597"/>
                  <a:pt x="148178" y="1743322"/>
                </a:cubicBezTo>
                <a:lnTo>
                  <a:pt x="0" y="1790631"/>
                </a:lnTo>
                <a:lnTo>
                  <a:pt x="0" y="1447200"/>
                </a:lnTo>
                <a:lnTo>
                  <a:pt x="28987" y="1436240"/>
                </a:lnTo>
                <a:cubicBezTo>
                  <a:pt x="320776" y="1330555"/>
                  <a:pt x="684471" y="1221322"/>
                  <a:pt x="921488" y="1190310"/>
                </a:cubicBezTo>
                <a:cubicBezTo>
                  <a:pt x="1300716" y="1140691"/>
                  <a:pt x="1637414" y="1151324"/>
                  <a:pt x="1899683" y="1307268"/>
                </a:cubicBezTo>
                <a:cubicBezTo>
                  <a:pt x="2161952" y="1463212"/>
                  <a:pt x="2140689" y="1635105"/>
                  <a:pt x="2335618" y="1775101"/>
                </a:cubicBezTo>
                <a:cubicBezTo>
                  <a:pt x="2530547" y="1915097"/>
                  <a:pt x="2830917" y="1836238"/>
                  <a:pt x="3101162" y="1987752"/>
                </a:cubicBezTo>
                <a:cubicBezTo>
                  <a:pt x="3371407" y="2139266"/>
                  <a:pt x="3108251" y="2554822"/>
                  <a:pt x="3319130" y="2556594"/>
                </a:cubicBezTo>
                <a:cubicBezTo>
                  <a:pt x="3530009" y="2558366"/>
                  <a:pt x="3814431" y="1993954"/>
                  <a:pt x="4366437" y="1998384"/>
                </a:cubicBezTo>
                <a:cubicBezTo>
                  <a:pt x="4918443" y="2002814"/>
                  <a:pt x="4969834" y="2519380"/>
                  <a:pt x="5291469" y="2487482"/>
                </a:cubicBezTo>
                <a:cubicBezTo>
                  <a:pt x="5613104" y="2455584"/>
                  <a:pt x="5867399" y="2159644"/>
                  <a:pt x="6296246" y="1806998"/>
                </a:cubicBezTo>
                <a:cubicBezTo>
                  <a:pt x="6725093" y="1454352"/>
                  <a:pt x="7206217" y="1105250"/>
                  <a:pt x="7609367" y="1105250"/>
                </a:cubicBezTo>
                <a:cubicBezTo>
                  <a:pt x="8012517" y="1105250"/>
                  <a:pt x="8098465" y="1259421"/>
                  <a:pt x="8396176" y="1200943"/>
                </a:cubicBezTo>
                <a:cubicBezTo>
                  <a:pt x="8790960" y="1024709"/>
                  <a:pt x="9748881" y="222280"/>
                  <a:pt x="9978072" y="0"/>
                </a:cubicBezTo>
                <a:close/>
              </a:path>
            </a:pathLst>
          </a:custGeom>
          <a:gradFill flip="none" rotWithShape="1">
            <a:gsLst>
              <a:gs pos="0">
                <a:srgbClr val="89BBE1">
                  <a:alpha val="40000"/>
                </a:srgbClr>
              </a:gs>
              <a:gs pos="100000">
                <a:srgbClr val="2B8AC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发展历程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954158" y="1197569"/>
            <a:ext cx="2483626" cy="1321366"/>
            <a:chOff x="954158" y="1642722"/>
            <a:chExt cx="1966352" cy="1321366"/>
          </a:xfrm>
        </p:grpSpPr>
        <p:sp>
          <p:nvSpPr>
            <p:cNvPr id="6" name="文本框 5"/>
            <p:cNvSpPr txBox="1"/>
            <p:nvPr/>
          </p:nvSpPr>
          <p:spPr>
            <a:xfrm>
              <a:off x="954158" y="1642722"/>
              <a:ext cx="1966352" cy="98488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/>
              <a:r>
                <a:rPr lang="zh-CN" altLang="en-US" sz="3200" b="1" dirty="0">
                  <a:gradFill>
                    <a:gsLst>
                      <a:gs pos="0">
                        <a:srgbClr val="2B8ACA"/>
                      </a:gs>
                      <a:gs pos="100000">
                        <a:srgbClr val="02579F"/>
                      </a:gs>
                    </a:gsLst>
                    <a:lin ang="13500000" scaled="1"/>
                  </a:gradFill>
                  <a:cs typeface="+mn-ea"/>
                  <a:sym typeface="+mn-lt"/>
                </a:rPr>
                <a:t>发展大事记</a:t>
              </a:r>
              <a:endParaRPr lang="zh-CN" altLang="en-US" sz="3200" b="1" dirty="0"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346152" y="2533201"/>
              <a:ext cx="1574358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dirty="0">
                  <a:cs typeface="+mn-ea"/>
                  <a:sym typeface="+mn-lt"/>
                </a:rPr>
                <a:t>Development History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267118" y="4412632"/>
            <a:ext cx="2170666" cy="736612"/>
            <a:chOff x="1267118" y="4412632"/>
            <a:chExt cx="2170666" cy="736612"/>
          </a:xfrm>
        </p:grpSpPr>
        <p:pic>
          <p:nvPicPr>
            <p:cNvPr id="52" name="图片 51" descr="蓝色的天空&#10;&#10;中度可信度描述已自动生成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1267118" y="4412632"/>
              <a:ext cx="736612" cy="736612"/>
            </a:xfrm>
            <a:custGeom>
              <a:avLst/>
              <a:gdLst>
                <a:gd name="connsiteX0" fmla="*/ 368306 w 736612"/>
                <a:gd name="connsiteY0" fmla="*/ 0 h 736612"/>
                <a:gd name="connsiteX1" fmla="*/ 736612 w 736612"/>
                <a:gd name="connsiteY1" fmla="*/ 368306 h 736612"/>
                <a:gd name="connsiteX2" fmla="*/ 368306 w 736612"/>
                <a:gd name="connsiteY2" fmla="*/ 736612 h 736612"/>
                <a:gd name="connsiteX3" fmla="*/ 0 w 736612"/>
                <a:gd name="connsiteY3" fmla="*/ 368306 h 736612"/>
                <a:gd name="connsiteX4" fmla="*/ 368306 w 736612"/>
                <a:gd name="connsiteY4" fmla="*/ 0 h 73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612" h="736612">
                  <a:moveTo>
                    <a:pt x="368306" y="0"/>
                  </a:moveTo>
                  <a:cubicBezTo>
                    <a:pt x="571716" y="0"/>
                    <a:pt x="736612" y="164896"/>
                    <a:pt x="736612" y="368306"/>
                  </a:cubicBezTo>
                  <a:cubicBezTo>
                    <a:pt x="736612" y="571716"/>
                    <a:pt x="571716" y="736612"/>
                    <a:pt x="368306" y="736612"/>
                  </a:cubicBezTo>
                  <a:cubicBezTo>
                    <a:pt x="164896" y="736612"/>
                    <a:pt x="0" y="571716"/>
                    <a:pt x="0" y="368306"/>
                  </a:cubicBezTo>
                  <a:cubicBezTo>
                    <a:pt x="0" y="164896"/>
                    <a:pt x="164896" y="0"/>
                    <a:pt x="368306" y="0"/>
                  </a:cubicBezTo>
                  <a:close/>
                </a:path>
              </a:pathLst>
            </a:custGeom>
          </p:spPr>
        </p:pic>
        <p:grpSp>
          <p:nvGrpSpPr>
            <p:cNvPr id="19" name="组合 18"/>
            <p:cNvGrpSpPr/>
            <p:nvPr/>
          </p:nvGrpSpPr>
          <p:grpSpPr>
            <a:xfrm>
              <a:off x="2083681" y="4413126"/>
              <a:ext cx="1354103" cy="736118"/>
              <a:chOff x="2133331" y="4322511"/>
              <a:chExt cx="1574358" cy="736118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133331" y="4322511"/>
                <a:ext cx="157435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600" dirty="0">
                    <a:cs typeface="+mn-ea"/>
                    <a:sym typeface="+mn-lt"/>
                  </a:rPr>
                  <a:t>2028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133331" y="4601773"/>
                <a:ext cx="1574358" cy="456856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单击输入正文，言简意赅的阐述观点</a:t>
                </a:r>
                <a:endParaRPr lang="zh-CN" altLang="en-US" sz="12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5231958" y="2719962"/>
            <a:ext cx="2487598" cy="903956"/>
            <a:chOff x="5231958" y="2719962"/>
            <a:chExt cx="2487598" cy="903956"/>
          </a:xfrm>
        </p:grpSpPr>
        <p:pic>
          <p:nvPicPr>
            <p:cNvPr id="61" name="图片 60" descr="图片包含 室内, 桌子, 男人, 切&#10;&#10;描述已自动生成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5231958" y="2719962"/>
              <a:ext cx="903956" cy="903956"/>
            </a:xfrm>
            <a:custGeom>
              <a:avLst/>
              <a:gdLst>
                <a:gd name="connsiteX0" fmla="*/ 451978 w 903956"/>
                <a:gd name="connsiteY0" fmla="*/ 0 h 903956"/>
                <a:gd name="connsiteX1" fmla="*/ 903956 w 903956"/>
                <a:gd name="connsiteY1" fmla="*/ 451978 h 903956"/>
                <a:gd name="connsiteX2" fmla="*/ 451978 w 903956"/>
                <a:gd name="connsiteY2" fmla="*/ 903956 h 903956"/>
                <a:gd name="connsiteX3" fmla="*/ 0 w 903956"/>
                <a:gd name="connsiteY3" fmla="*/ 451978 h 903956"/>
                <a:gd name="connsiteX4" fmla="*/ 451978 w 903956"/>
                <a:gd name="connsiteY4" fmla="*/ 0 h 903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3956" h="903956">
                  <a:moveTo>
                    <a:pt x="451978" y="0"/>
                  </a:moveTo>
                  <a:cubicBezTo>
                    <a:pt x="701599" y="0"/>
                    <a:pt x="903956" y="202357"/>
                    <a:pt x="903956" y="451978"/>
                  </a:cubicBezTo>
                  <a:cubicBezTo>
                    <a:pt x="903956" y="701599"/>
                    <a:pt x="701599" y="903956"/>
                    <a:pt x="451978" y="903956"/>
                  </a:cubicBezTo>
                  <a:cubicBezTo>
                    <a:pt x="202357" y="903956"/>
                    <a:pt x="0" y="701599"/>
                    <a:pt x="0" y="451978"/>
                  </a:cubicBezTo>
                  <a:cubicBezTo>
                    <a:pt x="0" y="202357"/>
                    <a:pt x="202357" y="0"/>
                    <a:pt x="451978" y="0"/>
                  </a:cubicBezTo>
                  <a:close/>
                </a:path>
              </a:pathLst>
            </a:custGeom>
          </p:spPr>
        </p:pic>
        <p:grpSp>
          <p:nvGrpSpPr>
            <p:cNvPr id="23" name="组合 22"/>
            <p:cNvGrpSpPr/>
            <p:nvPr/>
          </p:nvGrpSpPr>
          <p:grpSpPr>
            <a:xfrm>
              <a:off x="6365453" y="2803880"/>
              <a:ext cx="1354103" cy="736118"/>
              <a:chOff x="2133331" y="4322511"/>
              <a:chExt cx="1574358" cy="736118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2133331" y="4322511"/>
                <a:ext cx="157435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600" dirty="0">
                    <a:cs typeface="+mn-ea"/>
                    <a:sym typeface="+mn-lt"/>
                  </a:rPr>
                  <a:t>2031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133331" y="4601773"/>
                <a:ext cx="1574358" cy="456856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单击输入正文，言简意赅的阐述观点</a:t>
                </a:r>
                <a:endParaRPr lang="zh-CN" altLang="en-US" sz="12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437784" y="2981289"/>
            <a:ext cx="1354103" cy="736118"/>
            <a:chOff x="2133331" y="4322511"/>
            <a:chExt cx="1574358" cy="736118"/>
          </a:xfrm>
        </p:grpSpPr>
        <p:sp>
          <p:nvSpPr>
            <p:cNvPr id="28" name="文本框 27"/>
            <p:cNvSpPr txBox="1"/>
            <p:nvPr/>
          </p:nvSpPr>
          <p:spPr>
            <a:xfrm>
              <a:off x="2133331" y="4322511"/>
              <a:ext cx="157435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600" dirty="0">
                  <a:cs typeface="+mn-ea"/>
                  <a:sym typeface="+mn-lt"/>
                </a:rPr>
                <a:t>2029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133331" y="4601773"/>
              <a:ext cx="1574358" cy="456856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rgbClr val="7A7D73"/>
                  </a:solidFill>
                  <a:cs typeface="+mn-ea"/>
                  <a:sym typeface="+mn-lt"/>
                </a:rPr>
                <a:t>单击输入正文，言简意赅的阐述观点</a:t>
              </a:r>
              <a:endParaRPr lang="zh-CN" altLang="en-US" sz="12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600000" y="4802244"/>
            <a:ext cx="1354103" cy="736118"/>
            <a:chOff x="2133331" y="4322511"/>
            <a:chExt cx="1574358" cy="736118"/>
          </a:xfrm>
        </p:grpSpPr>
        <p:sp>
          <p:nvSpPr>
            <p:cNvPr id="31" name="文本框 30"/>
            <p:cNvSpPr txBox="1"/>
            <p:nvPr/>
          </p:nvSpPr>
          <p:spPr>
            <a:xfrm>
              <a:off x="2133331" y="4322511"/>
              <a:ext cx="157435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600" dirty="0">
                  <a:cs typeface="+mn-ea"/>
                  <a:sym typeface="+mn-lt"/>
                </a:rPr>
                <a:t>2030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133331" y="4601773"/>
              <a:ext cx="1574358" cy="456856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rgbClr val="7A7D73"/>
                  </a:solidFill>
                  <a:cs typeface="+mn-ea"/>
                  <a:sym typeface="+mn-lt"/>
                </a:rPr>
                <a:t>单击输入正文，言简意赅的阐述观点</a:t>
              </a:r>
              <a:endParaRPr lang="zh-CN" altLang="en-US" sz="12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13761" y="4100999"/>
            <a:ext cx="1354103" cy="1437364"/>
            <a:chOff x="7813761" y="4100999"/>
            <a:chExt cx="1354103" cy="1437364"/>
          </a:xfrm>
        </p:grpSpPr>
        <p:pic>
          <p:nvPicPr>
            <p:cNvPr id="58" name="图片 57" descr="桌子上有许多椅子的房间&#10;&#10;中度可信度描述已自动生成"/>
            <p:cNvPicPr>
              <a:picLocks noChangeAspect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>
            <a:xfrm>
              <a:off x="7813761" y="4955547"/>
              <a:ext cx="582816" cy="582816"/>
            </a:xfrm>
            <a:custGeom>
              <a:avLst/>
              <a:gdLst>
                <a:gd name="connsiteX0" fmla="*/ 291408 w 582816"/>
                <a:gd name="connsiteY0" fmla="*/ 0 h 582816"/>
                <a:gd name="connsiteX1" fmla="*/ 582816 w 582816"/>
                <a:gd name="connsiteY1" fmla="*/ 291408 h 582816"/>
                <a:gd name="connsiteX2" fmla="*/ 291408 w 582816"/>
                <a:gd name="connsiteY2" fmla="*/ 582816 h 582816"/>
                <a:gd name="connsiteX3" fmla="*/ 0 w 582816"/>
                <a:gd name="connsiteY3" fmla="*/ 291408 h 582816"/>
                <a:gd name="connsiteX4" fmla="*/ 291408 w 582816"/>
                <a:gd name="connsiteY4" fmla="*/ 0 h 582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2816" h="582816">
                  <a:moveTo>
                    <a:pt x="291408" y="0"/>
                  </a:moveTo>
                  <a:cubicBezTo>
                    <a:pt x="452348" y="0"/>
                    <a:pt x="582816" y="130468"/>
                    <a:pt x="582816" y="291408"/>
                  </a:cubicBezTo>
                  <a:cubicBezTo>
                    <a:pt x="582816" y="452348"/>
                    <a:pt x="452348" y="582816"/>
                    <a:pt x="291408" y="582816"/>
                  </a:cubicBezTo>
                  <a:cubicBezTo>
                    <a:pt x="130468" y="582816"/>
                    <a:pt x="0" y="452348"/>
                    <a:pt x="0" y="291408"/>
                  </a:cubicBezTo>
                  <a:cubicBezTo>
                    <a:pt x="0" y="130468"/>
                    <a:pt x="130468" y="0"/>
                    <a:pt x="291408" y="0"/>
                  </a:cubicBezTo>
                  <a:close/>
                </a:path>
              </a:pathLst>
            </a:custGeom>
          </p:spPr>
        </p:pic>
        <p:grpSp>
          <p:nvGrpSpPr>
            <p:cNvPr id="33" name="组合 32"/>
            <p:cNvGrpSpPr/>
            <p:nvPr/>
          </p:nvGrpSpPr>
          <p:grpSpPr>
            <a:xfrm>
              <a:off x="7813761" y="4100999"/>
              <a:ext cx="1354103" cy="736118"/>
              <a:chOff x="2133331" y="4322511"/>
              <a:chExt cx="1574358" cy="736118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133331" y="4322511"/>
                <a:ext cx="157435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600" dirty="0">
                    <a:cs typeface="+mn-ea"/>
                    <a:sym typeface="+mn-lt"/>
                  </a:rPr>
                  <a:t>2032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133331" y="4601773"/>
                <a:ext cx="1574358" cy="456856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单击输入正文，言简意赅的阐述观点</a:t>
                </a:r>
                <a:endParaRPr lang="zh-CN" altLang="en-US" sz="12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8396577" y="1382234"/>
            <a:ext cx="2830830" cy="1247188"/>
            <a:chOff x="8396577" y="1382234"/>
            <a:chExt cx="2830830" cy="1247188"/>
          </a:xfrm>
        </p:grpSpPr>
        <p:pic>
          <p:nvPicPr>
            <p:cNvPr id="55" name="图片 54" descr="蓝色的天空和建筑&#10;&#10;描述已自动生成"/>
            <p:cNvPicPr>
              <a:picLocks noChangeAspect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8396577" y="1382234"/>
              <a:ext cx="1247188" cy="1247188"/>
            </a:xfrm>
            <a:custGeom>
              <a:avLst/>
              <a:gdLst>
                <a:gd name="connsiteX0" fmla="*/ 623594 w 1247188"/>
                <a:gd name="connsiteY0" fmla="*/ 0 h 1247188"/>
                <a:gd name="connsiteX1" fmla="*/ 1247188 w 1247188"/>
                <a:gd name="connsiteY1" fmla="*/ 623594 h 1247188"/>
                <a:gd name="connsiteX2" fmla="*/ 623594 w 1247188"/>
                <a:gd name="connsiteY2" fmla="*/ 1247188 h 1247188"/>
                <a:gd name="connsiteX3" fmla="*/ 0 w 1247188"/>
                <a:gd name="connsiteY3" fmla="*/ 623594 h 1247188"/>
                <a:gd name="connsiteX4" fmla="*/ 623594 w 1247188"/>
                <a:gd name="connsiteY4" fmla="*/ 0 h 124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188" h="1247188">
                  <a:moveTo>
                    <a:pt x="623594" y="0"/>
                  </a:moveTo>
                  <a:cubicBezTo>
                    <a:pt x="967995" y="0"/>
                    <a:pt x="1247188" y="279193"/>
                    <a:pt x="1247188" y="623594"/>
                  </a:cubicBezTo>
                  <a:cubicBezTo>
                    <a:pt x="1247188" y="967995"/>
                    <a:pt x="967995" y="1247188"/>
                    <a:pt x="623594" y="1247188"/>
                  </a:cubicBezTo>
                  <a:cubicBezTo>
                    <a:pt x="279193" y="1247188"/>
                    <a:pt x="0" y="967995"/>
                    <a:pt x="0" y="623594"/>
                  </a:cubicBezTo>
                  <a:cubicBezTo>
                    <a:pt x="0" y="279193"/>
                    <a:pt x="279193" y="0"/>
                    <a:pt x="623594" y="0"/>
                  </a:cubicBezTo>
                  <a:close/>
                </a:path>
              </a:pathLst>
            </a:custGeom>
          </p:spPr>
        </p:pic>
        <p:grpSp>
          <p:nvGrpSpPr>
            <p:cNvPr id="42" name="组合 41"/>
            <p:cNvGrpSpPr/>
            <p:nvPr/>
          </p:nvGrpSpPr>
          <p:grpSpPr>
            <a:xfrm>
              <a:off x="9873304" y="1637768"/>
              <a:ext cx="1354103" cy="736118"/>
              <a:chOff x="2133331" y="4322511"/>
              <a:chExt cx="1574358" cy="736118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133331" y="4322511"/>
                <a:ext cx="157435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600" dirty="0">
                    <a:cs typeface="+mn-ea"/>
                    <a:sym typeface="+mn-lt"/>
                  </a:rPr>
                  <a:t>2033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133331" y="4601773"/>
                <a:ext cx="1574358" cy="456856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单击输入正文，言简意赅的阐述观点</a:t>
                </a:r>
                <a:endParaRPr lang="zh-CN" altLang="en-US" sz="12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108902" y="1382233"/>
            <a:ext cx="2208456" cy="2046767"/>
            <a:chOff x="1108902" y="1382233"/>
            <a:chExt cx="2208456" cy="2046767"/>
          </a:xfrm>
        </p:grpSpPr>
        <p:sp>
          <p:nvSpPr>
            <p:cNvPr id="38" name="矩形 37"/>
            <p:cNvSpPr/>
            <p:nvPr/>
          </p:nvSpPr>
          <p:spPr>
            <a:xfrm>
              <a:off x="1108902" y="1382233"/>
              <a:ext cx="2208456" cy="204676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2CF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9" name="图片 38" descr="穿白色衣服的男人&#10;&#10;描述已自动生成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 flipH="1">
              <a:off x="1432455" y="1455223"/>
              <a:ext cx="1599823" cy="1973777"/>
            </a:xfrm>
            <a:prstGeom prst="rect">
              <a:avLst/>
            </a:prstGeom>
          </p:spPr>
        </p:pic>
      </p:grpSp>
      <p:grpSp>
        <p:nvGrpSpPr>
          <p:cNvPr id="46" name="组合 45"/>
          <p:cNvGrpSpPr/>
          <p:nvPr/>
        </p:nvGrpSpPr>
        <p:grpSpPr>
          <a:xfrm>
            <a:off x="3697483" y="1382233"/>
            <a:ext cx="2208456" cy="2046767"/>
            <a:chOff x="1108902" y="1382233"/>
            <a:chExt cx="2208456" cy="2046767"/>
          </a:xfrm>
        </p:grpSpPr>
        <p:sp>
          <p:nvSpPr>
            <p:cNvPr id="47" name="矩形 46"/>
            <p:cNvSpPr/>
            <p:nvPr/>
          </p:nvSpPr>
          <p:spPr>
            <a:xfrm>
              <a:off x="1108902" y="1382233"/>
              <a:ext cx="2208456" cy="204676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2CF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48" name="图片 47" descr="穿白色衣服的男人&#10;&#10;描述已自动生成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1432455" y="1455223"/>
              <a:ext cx="1599823" cy="1973777"/>
            </a:xfrm>
            <a:prstGeom prst="rect">
              <a:avLst/>
            </a:prstGeom>
          </p:spPr>
        </p:pic>
      </p:grpSp>
      <p:grpSp>
        <p:nvGrpSpPr>
          <p:cNvPr id="40" name="组合 39"/>
          <p:cNvGrpSpPr/>
          <p:nvPr/>
        </p:nvGrpSpPr>
        <p:grpSpPr>
          <a:xfrm>
            <a:off x="6286064" y="1382232"/>
            <a:ext cx="2208456" cy="2046767"/>
            <a:chOff x="1108902" y="1382233"/>
            <a:chExt cx="2208456" cy="2046767"/>
          </a:xfrm>
        </p:grpSpPr>
        <p:sp>
          <p:nvSpPr>
            <p:cNvPr id="41" name="矩形 40"/>
            <p:cNvSpPr/>
            <p:nvPr/>
          </p:nvSpPr>
          <p:spPr>
            <a:xfrm>
              <a:off x="1108902" y="1382233"/>
              <a:ext cx="2208456" cy="204676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2CF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42" name="图片 41" descr="穿白色衣服的男人&#10;&#10;描述已自动生成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1432455" y="1455223"/>
              <a:ext cx="1599823" cy="1973777"/>
            </a:xfrm>
            <a:prstGeom prst="rect">
              <a:avLst/>
            </a:prstGeom>
          </p:spPr>
        </p:pic>
      </p:grpSp>
      <p:grpSp>
        <p:nvGrpSpPr>
          <p:cNvPr id="43" name="组合 42"/>
          <p:cNvGrpSpPr/>
          <p:nvPr/>
        </p:nvGrpSpPr>
        <p:grpSpPr>
          <a:xfrm>
            <a:off x="8874644" y="1382233"/>
            <a:ext cx="2208456" cy="2046767"/>
            <a:chOff x="1108902" y="1382233"/>
            <a:chExt cx="2208456" cy="2046767"/>
          </a:xfrm>
        </p:grpSpPr>
        <p:sp>
          <p:nvSpPr>
            <p:cNvPr id="44" name="矩形 43"/>
            <p:cNvSpPr/>
            <p:nvPr/>
          </p:nvSpPr>
          <p:spPr>
            <a:xfrm>
              <a:off x="1108902" y="1382233"/>
              <a:ext cx="2208456" cy="204676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2CF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45" name="图片 44" descr="穿白色衣服的男人&#10;&#10;描述已自动生成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 flipH="1">
              <a:off x="1432455" y="1455223"/>
              <a:ext cx="1599823" cy="1973777"/>
            </a:xfrm>
            <a:prstGeom prst="rect">
              <a:avLst/>
            </a:prstGeom>
          </p:spPr>
        </p:pic>
      </p:grpSp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2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组织架构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08902" y="3830262"/>
            <a:ext cx="2208456" cy="1835593"/>
            <a:chOff x="1108902" y="3830262"/>
            <a:chExt cx="2208456" cy="1835593"/>
          </a:xfrm>
        </p:grpSpPr>
        <p:grpSp>
          <p:nvGrpSpPr>
            <p:cNvPr id="13" name="组合 12"/>
            <p:cNvGrpSpPr/>
            <p:nvPr/>
          </p:nvGrpSpPr>
          <p:grpSpPr>
            <a:xfrm flipH="1">
              <a:off x="1217181" y="3830262"/>
              <a:ext cx="1991899" cy="1127297"/>
              <a:chOff x="1025239" y="2244691"/>
              <a:chExt cx="3524813" cy="1127297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546563" y="2244691"/>
                <a:ext cx="248216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输入职位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025239" y="2558880"/>
                <a:ext cx="3524813" cy="81310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单击此处输入您的正文内容，请尽量言简意赅的阐述观点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矩形: 圆角 15"/>
            <p:cNvSpPr/>
            <p:nvPr/>
          </p:nvSpPr>
          <p:spPr>
            <a:xfrm>
              <a:off x="1108902" y="5156790"/>
              <a:ext cx="2208456" cy="50906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姓 名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697483" y="3830262"/>
            <a:ext cx="2208456" cy="1835593"/>
            <a:chOff x="1108902" y="3830262"/>
            <a:chExt cx="2208456" cy="1835593"/>
          </a:xfrm>
        </p:grpSpPr>
        <p:grpSp>
          <p:nvGrpSpPr>
            <p:cNvPr id="19" name="组合 18"/>
            <p:cNvGrpSpPr/>
            <p:nvPr/>
          </p:nvGrpSpPr>
          <p:grpSpPr>
            <a:xfrm flipH="1">
              <a:off x="1217181" y="3830262"/>
              <a:ext cx="1991899" cy="1127297"/>
              <a:chOff x="1025239" y="2244691"/>
              <a:chExt cx="3524813" cy="1127297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546563" y="2244691"/>
                <a:ext cx="248216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输入职位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025239" y="2558880"/>
                <a:ext cx="3524813" cy="81310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单击此处输入您的正文内容，请尽量言简意赅的阐述观点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0" name="矩形: 圆角 19"/>
            <p:cNvSpPr/>
            <p:nvPr/>
          </p:nvSpPr>
          <p:spPr>
            <a:xfrm>
              <a:off x="1108902" y="5156790"/>
              <a:ext cx="2208456" cy="50906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姓 名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86063" y="3830262"/>
            <a:ext cx="2208456" cy="1835593"/>
            <a:chOff x="1108903" y="3830262"/>
            <a:chExt cx="2208456" cy="1835593"/>
          </a:xfrm>
        </p:grpSpPr>
        <p:grpSp>
          <p:nvGrpSpPr>
            <p:cNvPr id="24" name="组合 23"/>
            <p:cNvGrpSpPr/>
            <p:nvPr/>
          </p:nvGrpSpPr>
          <p:grpSpPr>
            <a:xfrm flipH="1">
              <a:off x="1217181" y="3830262"/>
              <a:ext cx="1991899" cy="1127297"/>
              <a:chOff x="1025239" y="2244691"/>
              <a:chExt cx="3524813" cy="1127297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546563" y="2244691"/>
                <a:ext cx="248216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输入职位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025239" y="2558880"/>
                <a:ext cx="3524813" cy="81310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单击此处输入您的正文内容，请尽量言简意赅的阐述观点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5" name="矩形: 圆角 24"/>
            <p:cNvSpPr/>
            <p:nvPr/>
          </p:nvSpPr>
          <p:spPr>
            <a:xfrm>
              <a:off x="1108903" y="5156790"/>
              <a:ext cx="2208456" cy="50906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姓 名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874643" y="3830262"/>
            <a:ext cx="2208455" cy="1835593"/>
            <a:chOff x="1108901" y="3830262"/>
            <a:chExt cx="2208455" cy="1835593"/>
          </a:xfrm>
        </p:grpSpPr>
        <p:grpSp>
          <p:nvGrpSpPr>
            <p:cNvPr id="30" name="组合 29"/>
            <p:cNvGrpSpPr/>
            <p:nvPr/>
          </p:nvGrpSpPr>
          <p:grpSpPr>
            <a:xfrm flipH="1">
              <a:off x="1217181" y="3830262"/>
              <a:ext cx="1991899" cy="1127297"/>
              <a:chOff x="1025239" y="2244691"/>
              <a:chExt cx="3524813" cy="1127297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1546563" y="2244691"/>
                <a:ext cx="248216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输入职位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025239" y="2558880"/>
                <a:ext cx="3524813" cy="81310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单击此处输入您的正文内容，请尽量言简意赅的阐述观点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1" name="矩形: 圆角 30"/>
            <p:cNvSpPr/>
            <p:nvPr/>
          </p:nvSpPr>
          <p:spPr>
            <a:xfrm>
              <a:off x="1108901" y="5156790"/>
              <a:ext cx="2208455" cy="50906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姓 名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我们的优势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6239802" y="3651881"/>
            <a:ext cx="1588365" cy="1588365"/>
            <a:chOff x="6255318" y="3665675"/>
            <a:chExt cx="1759751" cy="1759750"/>
          </a:xfrm>
        </p:grpSpPr>
        <p:sp>
          <p:nvSpPr>
            <p:cNvPr id="48" name="矩形: 对角圆角 47"/>
            <p:cNvSpPr/>
            <p:nvPr/>
          </p:nvSpPr>
          <p:spPr>
            <a:xfrm flipV="1">
              <a:off x="6255318" y="3665675"/>
              <a:ext cx="1759751" cy="175975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2B8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图形 55"/>
            <p:cNvSpPr/>
            <p:nvPr/>
          </p:nvSpPr>
          <p:spPr>
            <a:xfrm>
              <a:off x="7209484" y="4620398"/>
              <a:ext cx="325265" cy="372712"/>
            </a:xfrm>
            <a:custGeom>
              <a:avLst/>
              <a:gdLst>
                <a:gd name="connsiteX0" fmla="*/ 80442 w 509823"/>
                <a:gd name="connsiteY0" fmla="*/ 134075 h 584192"/>
                <a:gd name="connsiteX1" fmla="*/ 493378 w 509823"/>
                <a:gd name="connsiteY1" fmla="*/ 134075 h 584192"/>
                <a:gd name="connsiteX2" fmla="*/ 509466 w 509823"/>
                <a:gd name="connsiteY2" fmla="*/ 150163 h 584192"/>
                <a:gd name="connsiteX3" fmla="*/ 509466 w 509823"/>
                <a:gd name="connsiteY3" fmla="*/ 568104 h 584192"/>
                <a:gd name="connsiteX4" fmla="*/ 493378 w 509823"/>
                <a:gd name="connsiteY4" fmla="*/ 584193 h 584192"/>
                <a:gd name="connsiteX5" fmla="*/ 65426 w 509823"/>
                <a:gd name="connsiteY5" fmla="*/ 584193 h 584192"/>
                <a:gd name="connsiteX6" fmla="*/ 0 w 509823"/>
                <a:gd name="connsiteY6" fmla="*/ 518766 h 584192"/>
                <a:gd name="connsiteX7" fmla="*/ 0 w 509823"/>
                <a:gd name="connsiteY7" fmla="*/ 65431 h 584192"/>
                <a:gd name="connsiteX8" fmla="*/ 65426 w 509823"/>
                <a:gd name="connsiteY8" fmla="*/ 5 h 584192"/>
                <a:gd name="connsiteX9" fmla="*/ 486227 w 509823"/>
                <a:gd name="connsiteY9" fmla="*/ 5 h 584192"/>
                <a:gd name="connsiteX10" fmla="*/ 506248 w 509823"/>
                <a:gd name="connsiteY10" fmla="*/ 5010 h 584192"/>
                <a:gd name="connsiteX11" fmla="*/ 509824 w 509823"/>
                <a:gd name="connsiteY11" fmla="*/ 13233 h 584192"/>
                <a:gd name="connsiteX12" fmla="*/ 506606 w 509823"/>
                <a:gd name="connsiteY12" fmla="*/ 20741 h 584192"/>
                <a:gd name="connsiteX13" fmla="*/ 486227 w 509823"/>
                <a:gd name="connsiteY13" fmla="*/ 26461 h 584192"/>
                <a:gd name="connsiteX14" fmla="*/ 80442 w 509823"/>
                <a:gd name="connsiteY14" fmla="*/ 26461 h 584192"/>
                <a:gd name="connsiteX15" fmla="*/ 42187 w 509823"/>
                <a:gd name="connsiteY15" fmla="*/ 40762 h 584192"/>
                <a:gd name="connsiteX16" fmla="*/ 26456 w 509823"/>
                <a:gd name="connsiteY16" fmla="*/ 80447 h 584192"/>
                <a:gd name="connsiteX17" fmla="*/ 42187 w 509823"/>
                <a:gd name="connsiteY17" fmla="*/ 120132 h 584192"/>
                <a:gd name="connsiteX18" fmla="*/ 80442 w 509823"/>
                <a:gd name="connsiteY18" fmla="*/ 134075 h 584192"/>
                <a:gd name="connsiteX19" fmla="*/ 26456 w 509823"/>
                <a:gd name="connsiteY19" fmla="*/ 140868 h 584192"/>
                <a:gd name="connsiteX20" fmla="*/ 26456 w 509823"/>
                <a:gd name="connsiteY20" fmla="*/ 503751 h 584192"/>
                <a:gd name="connsiteX21" fmla="*/ 80084 w 509823"/>
                <a:gd name="connsiteY21" fmla="*/ 557736 h 584192"/>
                <a:gd name="connsiteX22" fmla="*/ 478719 w 509823"/>
                <a:gd name="connsiteY22" fmla="*/ 557736 h 584192"/>
                <a:gd name="connsiteX23" fmla="*/ 483010 w 509823"/>
                <a:gd name="connsiteY23" fmla="*/ 553446 h 584192"/>
                <a:gd name="connsiteX24" fmla="*/ 482294 w 509823"/>
                <a:gd name="connsiteY24" fmla="*/ 165537 h 584192"/>
                <a:gd name="connsiteX25" fmla="*/ 478004 w 509823"/>
                <a:gd name="connsiteY25" fmla="*/ 161246 h 584192"/>
                <a:gd name="connsiteX26" fmla="*/ 353945 w 509823"/>
                <a:gd name="connsiteY26" fmla="*/ 161246 h 584192"/>
                <a:gd name="connsiteX27" fmla="*/ 353945 w 509823"/>
                <a:gd name="connsiteY27" fmla="*/ 370753 h 584192"/>
                <a:gd name="connsiteX28" fmla="*/ 351442 w 509823"/>
                <a:gd name="connsiteY28" fmla="*/ 371826 h 584192"/>
                <a:gd name="connsiteX29" fmla="*/ 347152 w 509823"/>
                <a:gd name="connsiteY29" fmla="*/ 371111 h 584192"/>
                <a:gd name="connsiteX30" fmla="*/ 272788 w 509823"/>
                <a:gd name="connsiteY30" fmla="*/ 296747 h 584192"/>
                <a:gd name="connsiteX31" fmla="*/ 196636 w 509823"/>
                <a:gd name="connsiteY31" fmla="*/ 372541 h 584192"/>
                <a:gd name="connsiteX32" fmla="*/ 194133 w 509823"/>
                <a:gd name="connsiteY32" fmla="*/ 371468 h 584192"/>
                <a:gd name="connsiteX33" fmla="*/ 191631 w 509823"/>
                <a:gd name="connsiteY33" fmla="*/ 367893 h 584192"/>
                <a:gd name="connsiteX34" fmla="*/ 191631 w 509823"/>
                <a:gd name="connsiteY34" fmla="*/ 161962 h 584192"/>
                <a:gd name="connsiteX35" fmla="*/ 79727 w 509823"/>
                <a:gd name="connsiteY35" fmla="*/ 161962 h 584192"/>
                <a:gd name="connsiteX36" fmla="*/ 38612 w 509823"/>
                <a:gd name="connsiteY36" fmla="*/ 150878 h 584192"/>
                <a:gd name="connsiteX37" fmla="*/ 26456 w 509823"/>
                <a:gd name="connsiteY37" fmla="*/ 140868 h 584192"/>
                <a:gd name="connsiteX38" fmla="*/ 327846 w 509823"/>
                <a:gd name="connsiteY38" fmla="*/ 321058 h 584192"/>
                <a:gd name="connsiteX39" fmla="*/ 327846 w 509823"/>
                <a:gd name="connsiteY39" fmla="*/ 161604 h 584192"/>
                <a:gd name="connsiteX40" fmla="*/ 219160 w 509823"/>
                <a:gd name="connsiteY40" fmla="*/ 161604 h 584192"/>
                <a:gd name="connsiteX41" fmla="*/ 219160 w 509823"/>
                <a:gd name="connsiteY41" fmla="*/ 320700 h 584192"/>
                <a:gd name="connsiteX42" fmla="*/ 271715 w 509823"/>
                <a:gd name="connsiteY42" fmla="*/ 268860 h 584192"/>
                <a:gd name="connsiteX43" fmla="*/ 274933 w 509823"/>
                <a:gd name="connsiteY43" fmla="*/ 268860 h 584192"/>
                <a:gd name="connsiteX44" fmla="*/ 276005 w 509823"/>
                <a:gd name="connsiteY44" fmla="*/ 269933 h 584192"/>
                <a:gd name="connsiteX45" fmla="*/ 327846 w 509823"/>
                <a:gd name="connsiteY45" fmla="*/ 321058 h 584192"/>
                <a:gd name="connsiteX46" fmla="*/ 495523 w 509823"/>
                <a:gd name="connsiteY46" fmla="*/ 74369 h 584192"/>
                <a:gd name="connsiteX47" fmla="*/ 509466 w 509823"/>
                <a:gd name="connsiteY47" fmla="*/ 86882 h 584192"/>
                <a:gd name="connsiteX48" fmla="*/ 495523 w 509823"/>
                <a:gd name="connsiteY48" fmla="*/ 99396 h 584192"/>
                <a:gd name="connsiteX49" fmla="*/ 63639 w 509823"/>
                <a:gd name="connsiteY49" fmla="*/ 99396 h 584192"/>
                <a:gd name="connsiteX50" fmla="*/ 49338 w 509823"/>
                <a:gd name="connsiteY50" fmla="*/ 88312 h 584192"/>
                <a:gd name="connsiteX51" fmla="*/ 52913 w 509823"/>
                <a:gd name="connsiteY51" fmla="*/ 78659 h 584192"/>
                <a:gd name="connsiteX52" fmla="*/ 63281 w 509823"/>
                <a:gd name="connsiteY52" fmla="*/ 74369 h 584192"/>
                <a:gd name="connsiteX53" fmla="*/ 495523 w 509823"/>
                <a:gd name="connsiteY53" fmla="*/ 74369 h 584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09823" h="584192">
                  <a:moveTo>
                    <a:pt x="80442" y="134075"/>
                  </a:moveTo>
                  <a:lnTo>
                    <a:pt x="493378" y="134075"/>
                  </a:lnTo>
                  <a:cubicBezTo>
                    <a:pt x="502316" y="134075"/>
                    <a:pt x="509466" y="141225"/>
                    <a:pt x="509466" y="150163"/>
                  </a:cubicBezTo>
                  <a:lnTo>
                    <a:pt x="509466" y="568104"/>
                  </a:lnTo>
                  <a:cubicBezTo>
                    <a:pt x="509466" y="577042"/>
                    <a:pt x="502316" y="584193"/>
                    <a:pt x="493378" y="584193"/>
                  </a:cubicBezTo>
                  <a:lnTo>
                    <a:pt x="65426" y="584193"/>
                  </a:lnTo>
                  <a:cubicBezTo>
                    <a:pt x="29317" y="584193"/>
                    <a:pt x="0" y="554876"/>
                    <a:pt x="0" y="518766"/>
                  </a:cubicBezTo>
                  <a:lnTo>
                    <a:pt x="0" y="65431"/>
                  </a:lnTo>
                  <a:cubicBezTo>
                    <a:pt x="0" y="29322"/>
                    <a:pt x="29317" y="5"/>
                    <a:pt x="65426" y="5"/>
                  </a:cubicBezTo>
                  <a:lnTo>
                    <a:pt x="486227" y="5"/>
                  </a:lnTo>
                  <a:cubicBezTo>
                    <a:pt x="488015" y="5"/>
                    <a:pt x="500171" y="-353"/>
                    <a:pt x="506248" y="5010"/>
                  </a:cubicBezTo>
                  <a:cubicBezTo>
                    <a:pt x="508393" y="7155"/>
                    <a:pt x="509824" y="10016"/>
                    <a:pt x="509824" y="13233"/>
                  </a:cubicBezTo>
                  <a:cubicBezTo>
                    <a:pt x="509824" y="16093"/>
                    <a:pt x="508751" y="18954"/>
                    <a:pt x="506606" y="20741"/>
                  </a:cubicBezTo>
                  <a:cubicBezTo>
                    <a:pt x="500528" y="26461"/>
                    <a:pt x="488015" y="26461"/>
                    <a:pt x="486227" y="26461"/>
                  </a:cubicBezTo>
                  <a:lnTo>
                    <a:pt x="80442" y="26461"/>
                  </a:lnTo>
                  <a:cubicBezTo>
                    <a:pt x="65426" y="26461"/>
                    <a:pt x="51840" y="31467"/>
                    <a:pt x="42187" y="40762"/>
                  </a:cubicBezTo>
                  <a:cubicBezTo>
                    <a:pt x="31819" y="50415"/>
                    <a:pt x="26456" y="64359"/>
                    <a:pt x="26456" y="80447"/>
                  </a:cubicBezTo>
                  <a:cubicBezTo>
                    <a:pt x="26456" y="96535"/>
                    <a:pt x="31819" y="110121"/>
                    <a:pt x="42187" y="120132"/>
                  </a:cubicBezTo>
                  <a:cubicBezTo>
                    <a:pt x="51840" y="129070"/>
                    <a:pt x="65426" y="134075"/>
                    <a:pt x="80442" y="134075"/>
                  </a:cubicBezTo>
                  <a:close/>
                  <a:moveTo>
                    <a:pt x="26456" y="140868"/>
                  </a:moveTo>
                  <a:lnTo>
                    <a:pt x="26456" y="503751"/>
                  </a:lnTo>
                  <a:cubicBezTo>
                    <a:pt x="26456" y="542363"/>
                    <a:pt x="41830" y="557736"/>
                    <a:pt x="80084" y="557736"/>
                  </a:cubicBezTo>
                  <a:lnTo>
                    <a:pt x="478719" y="557736"/>
                  </a:lnTo>
                  <a:cubicBezTo>
                    <a:pt x="480864" y="557736"/>
                    <a:pt x="483010" y="555949"/>
                    <a:pt x="483010" y="553446"/>
                  </a:cubicBezTo>
                  <a:lnTo>
                    <a:pt x="482294" y="165537"/>
                  </a:lnTo>
                  <a:cubicBezTo>
                    <a:pt x="482294" y="163392"/>
                    <a:pt x="480507" y="161246"/>
                    <a:pt x="478004" y="161246"/>
                  </a:cubicBezTo>
                  <a:lnTo>
                    <a:pt x="353945" y="161246"/>
                  </a:lnTo>
                  <a:lnTo>
                    <a:pt x="353945" y="370753"/>
                  </a:lnTo>
                  <a:lnTo>
                    <a:pt x="351442" y="371826"/>
                  </a:lnTo>
                  <a:cubicBezTo>
                    <a:pt x="350012" y="372541"/>
                    <a:pt x="348224" y="372183"/>
                    <a:pt x="347152" y="371111"/>
                  </a:cubicBezTo>
                  <a:lnTo>
                    <a:pt x="272788" y="296747"/>
                  </a:lnTo>
                  <a:lnTo>
                    <a:pt x="196636" y="372541"/>
                  </a:lnTo>
                  <a:lnTo>
                    <a:pt x="194133" y="371468"/>
                  </a:lnTo>
                  <a:cubicBezTo>
                    <a:pt x="192703" y="370753"/>
                    <a:pt x="191631" y="369323"/>
                    <a:pt x="191631" y="367893"/>
                  </a:cubicBezTo>
                  <a:lnTo>
                    <a:pt x="191631" y="161962"/>
                  </a:lnTo>
                  <a:lnTo>
                    <a:pt x="79727" y="161962"/>
                  </a:lnTo>
                  <a:cubicBezTo>
                    <a:pt x="65426" y="161962"/>
                    <a:pt x="51125" y="158386"/>
                    <a:pt x="38612" y="150878"/>
                  </a:cubicBezTo>
                  <a:cubicBezTo>
                    <a:pt x="35037" y="148376"/>
                    <a:pt x="30389" y="144801"/>
                    <a:pt x="26456" y="140868"/>
                  </a:cubicBezTo>
                  <a:close/>
                  <a:moveTo>
                    <a:pt x="327846" y="321058"/>
                  </a:moveTo>
                  <a:lnTo>
                    <a:pt x="327846" y="161604"/>
                  </a:lnTo>
                  <a:lnTo>
                    <a:pt x="219160" y="161604"/>
                  </a:lnTo>
                  <a:lnTo>
                    <a:pt x="219160" y="320700"/>
                  </a:lnTo>
                  <a:lnTo>
                    <a:pt x="271715" y="268860"/>
                  </a:lnTo>
                  <a:lnTo>
                    <a:pt x="274933" y="268860"/>
                  </a:lnTo>
                  <a:lnTo>
                    <a:pt x="276005" y="269933"/>
                  </a:lnTo>
                  <a:lnTo>
                    <a:pt x="327846" y="321058"/>
                  </a:lnTo>
                  <a:close/>
                  <a:moveTo>
                    <a:pt x="495523" y="74369"/>
                  </a:moveTo>
                  <a:cubicBezTo>
                    <a:pt x="503031" y="74369"/>
                    <a:pt x="509466" y="80089"/>
                    <a:pt x="509466" y="86882"/>
                  </a:cubicBezTo>
                  <a:cubicBezTo>
                    <a:pt x="509466" y="93675"/>
                    <a:pt x="503388" y="99396"/>
                    <a:pt x="495523" y="99396"/>
                  </a:cubicBezTo>
                  <a:lnTo>
                    <a:pt x="63639" y="99396"/>
                  </a:lnTo>
                  <a:cubicBezTo>
                    <a:pt x="56488" y="99396"/>
                    <a:pt x="50410" y="94748"/>
                    <a:pt x="49338" y="88312"/>
                  </a:cubicBezTo>
                  <a:cubicBezTo>
                    <a:pt x="48980" y="84737"/>
                    <a:pt x="50053" y="81162"/>
                    <a:pt x="52913" y="78659"/>
                  </a:cubicBezTo>
                  <a:cubicBezTo>
                    <a:pt x="55416" y="76157"/>
                    <a:pt x="59348" y="74369"/>
                    <a:pt x="63281" y="74369"/>
                  </a:cubicBezTo>
                  <a:lnTo>
                    <a:pt x="495523" y="74369"/>
                  </a:lnTo>
                  <a:close/>
                </a:path>
              </a:pathLst>
            </a:custGeom>
            <a:solidFill>
              <a:schemeClr val="bg1"/>
            </a:solidFill>
            <a:ln w="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363834" y="1807846"/>
            <a:ext cx="1588365" cy="1588365"/>
            <a:chOff x="4176932" y="1622667"/>
            <a:chExt cx="1759751" cy="1759750"/>
          </a:xfrm>
        </p:grpSpPr>
        <p:sp>
          <p:nvSpPr>
            <p:cNvPr id="47" name="矩形: 对角圆角 46"/>
            <p:cNvSpPr/>
            <p:nvPr/>
          </p:nvSpPr>
          <p:spPr>
            <a:xfrm flipH="1">
              <a:off x="4176932" y="1622667"/>
              <a:ext cx="1759751" cy="175975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2B8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图形 55"/>
            <p:cNvSpPr/>
            <p:nvPr/>
          </p:nvSpPr>
          <p:spPr>
            <a:xfrm>
              <a:off x="4657251" y="2054982"/>
              <a:ext cx="325265" cy="372712"/>
            </a:xfrm>
            <a:custGeom>
              <a:avLst/>
              <a:gdLst>
                <a:gd name="connsiteX0" fmla="*/ 80442 w 509823"/>
                <a:gd name="connsiteY0" fmla="*/ 134075 h 584192"/>
                <a:gd name="connsiteX1" fmla="*/ 493378 w 509823"/>
                <a:gd name="connsiteY1" fmla="*/ 134075 h 584192"/>
                <a:gd name="connsiteX2" fmla="*/ 509466 w 509823"/>
                <a:gd name="connsiteY2" fmla="*/ 150163 h 584192"/>
                <a:gd name="connsiteX3" fmla="*/ 509466 w 509823"/>
                <a:gd name="connsiteY3" fmla="*/ 568104 h 584192"/>
                <a:gd name="connsiteX4" fmla="*/ 493378 w 509823"/>
                <a:gd name="connsiteY4" fmla="*/ 584193 h 584192"/>
                <a:gd name="connsiteX5" fmla="*/ 65426 w 509823"/>
                <a:gd name="connsiteY5" fmla="*/ 584193 h 584192"/>
                <a:gd name="connsiteX6" fmla="*/ 0 w 509823"/>
                <a:gd name="connsiteY6" fmla="*/ 518766 h 584192"/>
                <a:gd name="connsiteX7" fmla="*/ 0 w 509823"/>
                <a:gd name="connsiteY7" fmla="*/ 65431 h 584192"/>
                <a:gd name="connsiteX8" fmla="*/ 65426 w 509823"/>
                <a:gd name="connsiteY8" fmla="*/ 5 h 584192"/>
                <a:gd name="connsiteX9" fmla="*/ 486227 w 509823"/>
                <a:gd name="connsiteY9" fmla="*/ 5 h 584192"/>
                <a:gd name="connsiteX10" fmla="*/ 506248 w 509823"/>
                <a:gd name="connsiteY10" fmla="*/ 5010 h 584192"/>
                <a:gd name="connsiteX11" fmla="*/ 509824 w 509823"/>
                <a:gd name="connsiteY11" fmla="*/ 13233 h 584192"/>
                <a:gd name="connsiteX12" fmla="*/ 506606 w 509823"/>
                <a:gd name="connsiteY12" fmla="*/ 20741 h 584192"/>
                <a:gd name="connsiteX13" fmla="*/ 486227 w 509823"/>
                <a:gd name="connsiteY13" fmla="*/ 26461 h 584192"/>
                <a:gd name="connsiteX14" fmla="*/ 80442 w 509823"/>
                <a:gd name="connsiteY14" fmla="*/ 26461 h 584192"/>
                <a:gd name="connsiteX15" fmla="*/ 42187 w 509823"/>
                <a:gd name="connsiteY15" fmla="*/ 40762 h 584192"/>
                <a:gd name="connsiteX16" fmla="*/ 26456 w 509823"/>
                <a:gd name="connsiteY16" fmla="*/ 80447 h 584192"/>
                <a:gd name="connsiteX17" fmla="*/ 42187 w 509823"/>
                <a:gd name="connsiteY17" fmla="*/ 120132 h 584192"/>
                <a:gd name="connsiteX18" fmla="*/ 80442 w 509823"/>
                <a:gd name="connsiteY18" fmla="*/ 134075 h 584192"/>
                <a:gd name="connsiteX19" fmla="*/ 26456 w 509823"/>
                <a:gd name="connsiteY19" fmla="*/ 140868 h 584192"/>
                <a:gd name="connsiteX20" fmla="*/ 26456 w 509823"/>
                <a:gd name="connsiteY20" fmla="*/ 503751 h 584192"/>
                <a:gd name="connsiteX21" fmla="*/ 80084 w 509823"/>
                <a:gd name="connsiteY21" fmla="*/ 557736 h 584192"/>
                <a:gd name="connsiteX22" fmla="*/ 478719 w 509823"/>
                <a:gd name="connsiteY22" fmla="*/ 557736 h 584192"/>
                <a:gd name="connsiteX23" fmla="*/ 483010 w 509823"/>
                <a:gd name="connsiteY23" fmla="*/ 553446 h 584192"/>
                <a:gd name="connsiteX24" fmla="*/ 482294 w 509823"/>
                <a:gd name="connsiteY24" fmla="*/ 165537 h 584192"/>
                <a:gd name="connsiteX25" fmla="*/ 478004 w 509823"/>
                <a:gd name="connsiteY25" fmla="*/ 161246 h 584192"/>
                <a:gd name="connsiteX26" fmla="*/ 353945 w 509823"/>
                <a:gd name="connsiteY26" fmla="*/ 161246 h 584192"/>
                <a:gd name="connsiteX27" fmla="*/ 353945 w 509823"/>
                <a:gd name="connsiteY27" fmla="*/ 370753 h 584192"/>
                <a:gd name="connsiteX28" fmla="*/ 351442 w 509823"/>
                <a:gd name="connsiteY28" fmla="*/ 371826 h 584192"/>
                <a:gd name="connsiteX29" fmla="*/ 347152 w 509823"/>
                <a:gd name="connsiteY29" fmla="*/ 371111 h 584192"/>
                <a:gd name="connsiteX30" fmla="*/ 272788 w 509823"/>
                <a:gd name="connsiteY30" fmla="*/ 296747 h 584192"/>
                <a:gd name="connsiteX31" fmla="*/ 196636 w 509823"/>
                <a:gd name="connsiteY31" fmla="*/ 372541 h 584192"/>
                <a:gd name="connsiteX32" fmla="*/ 194133 w 509823"/>
                <a:gd name="connsiteY32" fmla="*/ 371468 h 584192"/>
                <a:gd name="connsiteX33" fmla="*/ 191631 w 509823"/>
                <a:gd name="connsiteY33" fmla="*/ 367893 h 584192"/>
                <a:gd name="connsiteX34" fmla="*/ 191631 w 509823"/>
                <a:gd name="connsiteY34" fmla="*/ 161962 h 584192"/>
                <a:gd name="connsiteX35" fmla="*/ 79727 w 509823"/>
                <a:gd name="connsiteY35" fmla="*/ 161962 h 584192"/>
                <a:gd name="connsiteX36" fmla="*/ 38612 w 509823"/>
                <a:gd name="connsiteY36" fmla="*/ 150878 h 584192"/>
                <a:gd name="connsiteX37" fmla="*/ 26456 w 509823"/>
                <a:gd name="connsiteY37" fmla="*/ 140868 h 584192"/>
                <a:gd name="connsiteX38" fmla="*/ 327846 w 509823"/>
                <a:gd name="connsiteY38" fmla="*/ 321058 h 584192"/>
                <a:gd name="connsiteX39" fmla="*/ 327846 w 509823"/>
                <a:gd name="connsiteY39" fmla="*/ 161604 h 584192"/>
                <a:gd name="connsiteX40" fmla="*/ 219160 w 509823"/>
                <a:gd name="connsiteY40" fmla="*/ 161604 h 584192"/>
                <a:gd name="connsiteX41" fmla="*/ 219160 w 509823"/>
                <a:gd name="connsiteY41" fmla="*/ 320700 h 584192"/>
                <a:gd name="connsiteX42" fmla="*/ 271715 w 509823"/>
                <a:gd name="connsiteY42" fmla="*/ 268860 h 584192"/>
                <a:gd name="connsiteX43" fmla="*/ 274933 w 509823"/>
                <a:gd name="connsiteY43" fmla="*/ 268860 h 584192"/>
                <a:gd name="connsiteX44" fmla="*/ 276005 w 509823"/>
                <a:gd name="connsiteY44" fmla="*/ 269933 h 584192"/>
                <a:gd name="connsiteX45" fmla="*/ 327846 w 509823"/>
                <a:gd name="connsiteY45" fmla="*/ 321058 h 584192"/>
                <a:gd name="connsiteX46" fmla="*/ 495523 w 509823"/>
                <a:gd name="connsiteY46" fmla="*/ 74369 h 584192"/>
                <a:gd name="connsiteX47" fmla="*/ 509466 w 509823"/>
                <a:gd name="connsiteY47" fmla="*/ 86882 h 584192"/>
                <a:gd name="connsiteX48" fmla="*/ 495523 w 509823"/>
                <a:gd name="connsiteY48" fmla="*/ 99396 h 584192"/>
                <a:gd name="connsiteX49" fmla="*/ 63639 w 509823"/>
                <a:gd name="connsiteY49" fmla="*/ 99396 h 584192"/>
                <a:gd name="connsiteX50" fmla="*/ 49338 w 509823"/>
                <a:gd name="connsiteY50" fmla="*/ 88312 h 584192"/>
                <a:gd name="connsiteX51" fmla="*/ 52913 w 509823"/>
                <a:gd name="connsiteY51" fmla="*/ 78659 h 584192"/>
                <a:gd name="connsiteX52" fmla="*/ 63281 w 509823"/>
                <a:gd name="connsiteY52" fmla="*/ 74369 h 584192"/>
                <a:gd name="connsiteX53" fmla="*/ 495523 w 509823"/>
                <a:gd name="connsiteY53" fmla="*/ 74369 h 584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09823" h="584192">
                  <a:moveTo>
                    <a:pt x="80442" y="134075"/>
                  </a:moveTo>
                  <a:lnTo>
                    <a:pt x="493378" y="134075"/>
                  </a:lnTo>
                  <a:cubicBezTo>
                    <a:pt x="502316" y="134075"/>
                    <a:pt x="509466" y="141225"/>
                    <a:pt x="509466" y="150163"/>
                  </a:cubicBezTo>
                  <a:lnTo>
                    <a:pt x="509466" y="568104"/>
                  </a:lnTo>
                  <a:cubicBezTo>
                    <a:pt x="509466" y="577042"/>
                    <a:pt x="502316" y="584193"/>
                    <a:pt x="493378" y="584193"/>
                  </a:cubicBezTo>
                  <a:lnTo>
                    <a:pt x="65426" y="584193"/>
                  </a:lnTo>
                  <a:cubicBezTo>
                    <a:pt x="29317" y="584193"/>
                    <a:pt x="0" y="554876"/>
                    <a:pt x="0" y="518766"/>
                  </a:cubicBezTo>
                  <a:lnTo>
                    <a:pt x="0" y="65431"/>
                  </a:lnTo>
                  <a:cubicBezTo>
                    <a:pt x="0" y="29322"/>
                    <a:pt x="29317" y="5"/>
                    <a:pt x="65426" y="5"/>
                  </a:cubicBezTo>
                  <a:lnTo>
                    <a:pt x="486227" y="5"/>
                  </a:lnTo>
                  <a:cubicBezTo>
                    <a:pt x="488015" y="5"/>
                    <a:pt x="500171" y="-353"/>
                    <a:pt x="506248" y="5010"/>
                  </a:cubicBezTo>
                  <a:cubicBezTo>
                    <a:pt x="508393" y="7155"/>
                    <a:pt x="509824" y="10016"/>
                    <a:pt x="509824" y="13233"/>
                  </a:cubicBezTo>
                  <a:cubicBezTo>
                    <a:pt x="509824" y="16093"/>
                    <a:pt x="508751" y="18954"/>
                    <a:pt x="506606" y="20741"/>
                  </a:cubicBezTo>
                  <a:cubicBezTo>
                    <a:pt x="500528" y="26461"/>
                    <a:pt x="488015" y="26461"/>
                    <a:pt x="486227" y="26461"/>
                  </a:cubicBezTo>
                  <a:lnTo>
                    <a:pt x="80442" y="26461"/>
                  </a:lnTo>
                  <a:cubicBezTo>
                    <a:pt x="65426" y="26461"/>
                    <a:pt x="51840" y="31467"/>
                    <a:pt x="42187" y="40762"/>
                  </a:cubicBezTo>
                  <a:cubicBezTo>
                    <a:pt x="31819" y="50415"/>
                    <a:pt x="26456" y="64359"/>
                    <a:pt x="26456" y="80447"/>
                  </a:cubicBezTo>
                  <a:cubicBezTo>
                    <a:pt x="26456" y="96535"/>
                    <a:pt x="31819" y="110121"/>
                    <a:pt x="42187" y="120132"/>
                  </a:cubicBezTo>
                  <a:cubicBezTo>
                    <a:pt x="51840" y="129070"/>
                    <a:pt x="65426" y="134075"/>
                    <a:pt x="80442" y="134075"/>
                  </a:cubicBezTo>
                  <a:close/>
                  <a:moveTo>
                    <a:pt x="26456" y="140868"/>
                  </a:moveTo>
                  <a:lnTo>
                    <a:pt x="26456" y="503751"/>
                  </a:lnTo>
                  <a:cubicBezTo>
                    <a:pt x="26456" y="542363"/>
                    <a:pt x="41830" y="557736"/>
                    <a:pt x="80084" y="557736"/>
                  </a:cubicBezTo>
                  <a:lnTo>
                    <a:pt x="478719" y="557736"/>
                  </a:lnTo>
                  <a:cubicBezTo>
                    <a:pt x="480864" y="557736"/>
                    <a:pt x="483010" y="555949"/>
                    <a:pt x="483010" y="553446"/>
                  </a:cubicBezTo>
                  <a:lnTo>
                    <a:pt x="482294" y="165537"/>
                  </a:lnTo>
                  <a:cubicBezTo>
                    <a:pt x="482294" y="163392"/>
                    <a:pt x="480507" y="161246"/>
                    <a:pt x="478004" y="161246"/>
                  </a:cubicBezTo>
                  <a:lnTo>
                    <a:pt x="353945" y="161246"/>
                  </a:lnTo>
                  <a:lnTo>
                    <a:pt x="353945" y="370753"/>
                  </a:lnTo>
                  <a:lnTo>
                    <a:pt x="351442" y="371826"/>
                  </a:lnTo>
                  <a:cubicBezTo>
                    <a:pt x="350012" y="372541"/>
                    <a:pt x="348224" y="372183"/>
                    <a:pt x="347152" y="371111"/>
                  </a:cubicBezTo>
                  <a:lnTo>
                    <a:pt x="272788" y="296747"/>
                  </a:lnTo>
                  <a:lnTo>
                    <a:pt x="196636" y="372541"/>
                  </a:lnTo>
                  <a:lnTo>
                    <a:pt x="194133" y="371468"/>
                  </a:lnTo>
                  <a:cubicBezTo>
                    <a:pt x="192703" y="370753"/>
                    <a:pt x="191631" y="369323"/>
                    <a:pt x="191631" y="367893"/>
                  </a:cubicBezTo>
                  <a:lnTo>
                    <a:pt x="191631" y="161962"/>
                  </a:lnTo>
                  <a:lnTo>
                    <a:pt x="79727" y="161962"/>
                  </a:lnTo>
                  <a:cubicBezTo>
                    <a:pt x="65426" y="161962"/>
                    <a:pt x="51125" y="158386"/>
                    <a:pt x="38612" y="150878"/>
                  </a:cubicBezTo>
                  <a:cubicBezTo>
                    <a:pt x="35037" y="148376"/>
                    <a:pt x="30389" y="144801"/>
                    <a:pt x="26456" y="140868"/>
                  </a:cubicBezTo>
                  <a:close/>
                  <a:moveTo>
                    <a:pt x="327846" y="321058"/>
                  </a:moveTo>
                  <a:lnTo>
                    <a:pt x="327846" y="161604"/>
                  </a:lnTo>
                  <a:lnTo>
                    <a:pt x="219160" y="161604"/>
                  </a:lnTo>
                  <a:lnTo>
                    <a:pt x="219160" y="320700"/>
                  </a:lnTo>
                  <a:lnTo>
                    <a:pt x="271715" y="268860"/>
                  </a:lnTo>
                  <a:lnTo>
                    <a:pt x="274933" y="268860"/>
                  </a:lnTo>
                  <a:lnTo>
                    <a:pt x="276005" y="269933"/>
                  </a:lnTo>
                  <a:lnTo>
                    <a:pt x="327846" y="321058"/>
                  </a:lnTo>
                  <a:close/>
                  <a:moveTo>
                    <a:pt x="495523" y="74369"/>
                  </a:moveTo>
                  <a:cubicBezTo>
                    <a:pt x="503031" y="74369"/>
                    <a:pt x="509466" y="80089"/>
                    <a:pt x="509466" y="86882"/>
                  </a:cubicBezTo>
                  <a:cubicBezTo>
                    <a:pt x="509466" y="93675"/>
                    <a:pt x="503388" y="99396"/>
                    <a:pt x="495523" y="99396"/>
                  </a:cubicBezTo>
                  <a:lnTo>
                    <a:pt x="63639" y="99396"/>
                  </a:lnTo>
                  <a:cubicBezTo>
                    <a:pt x="56488" y="99396"/>
                    <a:pt x="50410" y="94748"/>
                    <a:pt x="49338" y="88312"/>
                  </a:cubicBezTo>
                  <a:cubicBezTo>
                    <a:pt x="48980" y="84737"/>
                    <a:pt x="50053" y="81162"/>
                    <a:pt x="52913" y="78659"/>
                  </a:cubicBezTo>
                  <a:cubicBezTo>
                    <a:pt x="55416" y="76157"/>
                    <a:pt x="59348" y="74369"/>
                    <a:pt x="63281" y="74369"/>
                  </a:cubicBezTo>
                  <a:lnTo>
                    <a:pt x="495523" y="74369"/>
                  </a:lnTo>
                  <a:close/>
                </a:path>
              </a:pathLst>
            </a:custGeom>
            <a:solidFill>
              <a:schemeClr val="bg1"/>
            </a:solidFill>
            <a:ln w="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39802" y="1807846"/>
            <a:ext cx="1588365" cy="1588365"/>
            <a:chOff x="6255318" y="1622667"/>
            <a:chExt cx="1759751" cy="1759750"/>
          </a:xfrm>
        </p:grpSpPr>
        <p:sp>
          <p:nvSpPr>
            <p:cNvPr id="46" name="矩形: 对角圆角 45"/>
            <p:cNvSpPr/>
            <p:nvPr/>
          </p:nvSpPr>
          <p:spPr>
            <a:xfrm>
              <a:off x="6255318" y="1622667"/>
              <a:ext cx="1759751" cy="175975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89BB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7172979" y="2033402"/>
              <a:ext cx="398274" cy="394292"/>
            </a:xfrm>
            <a:custGeom>
              <a:avLst/>
              <a:gdLst>
                <a:gd name="connsiteX0" fmla="*/ 669206 w 1924205"/>
                <a:gd name="connsiteY0" fmla="*/ 1470928 h 1904967"/>
                <a:gd name="connsiteX1" fmla="*/ 574195 w 1924205"/>
                <a:gd name="connsiteY1" fmla="*/ 1502630 h 1904967"/>
                <a:gd name="connsiteX2" fmla="*/ 549424 w 1924205"/>
                <a:gd name="connsiteY2" fmla="*/ 1578529 h 1904967"/>
                <a:gd name="connsiteX3" fmla="*/ 549605 w 1924205"/>
                <a:gd name="connsiteY3" fmla="*/ 1582683 h 1904967"/>
                <a:gd name="connsiteX4" fmla="*/ 549605 w 1924205"/>
                <a:gd name="connsiteY4" fmla="*/ 1807064 h 1904967"/>
                <a:gd name="connsiteX5" fmla="*/ 779934 w 1924205"/>
                <a:gd name="connsiteY5" fmla="*/ 1807064 h 1904967"/>
                <a:gd name="connsiteX6" fmla="*/ 779934 w 1924205"/>
                <a:gd name="connsiteY6" fmla="*/ 1581418 h 1904967"/>
                <a:gd name="connsiteX7" fmla="*/ 780447 w 1924205"/>
                <a:gd name="connsiteY7" fmla="*/ 1574706 h 1904967"/>
                <a:gd name="connsiteX8" fmla="*/ 760837 w 1924205"/>
                <a:gd name="connsiteY8" fmla="*/ 1501397 h 1904967"/>
                <a:gd name="connsiteX9" fmla="*/ 669206 w 1924205"/>
                <a:gd name="connsiteY9" fmla="*/ 1470928 h 1904967"/>
                <a:gd name="connsiteX10" fmla="*/ 1555675 w 1924205"/>
                <a:gd name="connsiteY10" fmla="*/ 1203436 h 1904967"/>
                <a:gd name="connsiteX11" fmla="*/ 1600933 w 1924205"/>
                <a:gd name="connsiteY11" fmla="*/ 1248596 h 1904967"/>
                <a:gd name="connsiteX12" fmla="*/ 1600933 w 1924205"/>
                <a:gd name="connsiteY12" fmla="*/ 1540926 h 1904967"/>
                <a:gd name="connsiteX13" fmla="*/ 1555675 w 1924205"/>
                <a:gd name="connsiteY13" fmla="*/ 1586086 h 1904967"/>
                <a:gd name="connsiteX14" fmla="*/ 1510419 w 1924205"/>
                <a:gd name="connsiteY14" fmla="*/ 1540926 h 1904967"/>
                <a:gd name="connsiteX15" fmla="*/ 1510419 w 1924205"/>
                <a:gd name="connsiteY15" fmla="*/ 1248596 h 1904967"/>
                <a:gd name="connsiteX16" fmla="*/ 1555675 w 1924205"/>
                <a:gd name="connsiteY16" fmla="*/ 1203436 h 1904967"/>
                <a:gd name="connsiteX17" fmla="*/ 315384 w 1924205"/>
                <a:gd name="connsiteY17" fmla="*/ 1024906 h 1904967"/>
                <a:gd name="connsiteX18" fmla="*/ 1023058 w 1924205"/>
                <a:gd name="connsiteY18" fmla="*/ 1024906 h 1904967"/>
                <a:gd name="connsiteX19" fmla="*/ 1068314 w 1924205"/>
                <a:gd name="connsiteY19" fmla="*/ 1070066 h 1904967"/>
                <a:gd name="connsiteX20" fmla="*/ 1023058 w 1924205"/>
                <a:gd name="connsiteY20" fmla="*/ 1115224 h 1904967"/>
                <a:gd name="connsiteX21" fmla="*/ 315384 w 1924205"/>
                <a:gd name="connsiteY21" fmla="*/ 1115224 h 1904967"/>
                <a:gd name="connsiteX22" fmla="*/ 270126 w 1924205"/>
                <a:gd name="connsiteY22" fmla="*/ 1070066 h 1904967"/>
                <a:gd name="connsiteX23" fmla="*/ 315384 w 1924205"/>
                <a:gd name="connsiteY23" fmla="*/ 1024906 h 1904967"/>
                <a:gd name="connsiteX24" fmla="*/ 1555675 w 1924205"/>
                <a:gd name="connsiteY24" fmla="*/ 706112 h 1904967"/>
                <a:gd name="connsiteX25" fmla="*/ 1600933 w 1924205"/>
                <a:gd name="connsiteY25" fmla="*/ 751270 h 1904967"/>
                <a:gd name="connsiteX26" fmla="*/ 1600933 w 1924205"/>
                <a:gd name="connsiteY26" fmla="*/ 1043602 h 1904967"/>
                <a:gd name="connsiteX27" fmla="*/ 1555675 w 1924205"/>
                <a:gd name="connsiteY27" fmla="*/ 1088762 h 1904967"/>
                <a:gd name="connsiteX28" fmla="*/ 1510419 w 1924205"/>
                <a:gd name="connsiteY28" fmla="*/ 1043602 h 1904967"/>
                <a:gd name="connsiteX29" fmla="*/ 1510419 w 1924205"/>
                <a:gd name="connsiteY29" fmla="*/ 751270 h 1904967"/>
                <a:gd name="connsiteX30" fmla="*/ 1555675 w 1924205"/>
                <a:gd name="connsiteY30" fmla="*/ 706112 h 1904967"/>
                <a:gd name="connsiteX31" fmla="*/ 315384 w 1924205"/>
                <a:gd name="connsiteY31" fmla="*/ 702319 h 1904967"/>
                <a:gd name="connsiteX32" fmla="*/ 1023058 w 1924205"/>
                <a:gd name="connsiteY32" fmla="*/ 702319 h 1904967"/>
                <a:gd name="connsiteX33" fmla="*/ 1068314 w 1924205"/>
                <a:gd name="connsiteY33" fmla="*/ 747477 h 1904967"/>
                <a:gd name="connsiteX34" fmla="*/ 1023058 w 1924205"/>
                <a:gd name="connsiteY34" fmla="*/ 792637 h 1904967"/>
                <a:gd name="connsiteX35" fmla="*/ 315384 w 1924205"/>
                <a:gd name="connsiteY35" fmla="*/ 792637 h 1904967"/>
                <a:gd name="connsiteX36" fmla="*/ 270126 w 1924205"/>
                <a:gd name="connsiteY36" fmla="*/ 747477 h 1904967"/>
                <a:gd name="connsiteX37" fmla="*/ 315384 w 1924205"/>
                <a:gd name="connsiteY37" fmla="*/ 702319 h 1904967"/>
                <a:gd name="connsiteX38" fmla="*/ 1277554 w 1924205"/>
                <a:gd name="connsiteY38" fmla="*/ 542062 h 1904967"/>
                <a:gd name="connsiteX39" fmla="*/ 1277554 w 1924205"/>
                <a:gd name="connsiteY39" fmla="*/ 1807064 h 1904967"/>
                <a:gd name="connsiteX40" fmla="*/ 1833827 w 1924205"/>
                <a:gd name="connsiteY40" fmla="*/ 1807064 h 1904967"/>
                <a:gd name="connsiteX41" fmla="*/ 1833827 w 1924205"/>
                <a:gd name="connsiteY41" fmla="*/ 675494 h 1904967"/>
                <a:gd name="connsiteX42" fmla="*/ 1696457 w 1924205"/>
                <a:gd name="connsiteY42" fmla="*/ 542062 h 1904967"/>
                <a:gd name="connsiteX43" fmla="*/ 315384 w 1924205"/>
                <a:gd name="connsiteY43" fmla="*/ 379641 h 1904967"/>
                <a:gd name="connsiteX44" fmla="*/ 1023058 w 1924205"/>
                <a:gd name="connsiteY44" fmla="*/ 379641 h 1904967"/>
                <a:gd name="connsiteX45" fmla="*/ 1068314 w 1924205"/>
                <a:gd name="connsiteY45" fmla="*/ 424799 h 1904967"/>
                <a:gd name="connsiteX46" fmla="*/ 1023058 w 1924205"/>
                <a:gd name="connsiteY46" fmla="*/ 469959 h 1904967"/>
                <a:gd name="connsiteX47" fmla="*/ 315384 w 1924205"/>
                <a:gd name="connsiteY47" fmla="*/ 469959 h 1904967"/>
                <a:gd name="connsiteX48" fmla="*/ 270126 w 1924205"/>
                <a:gd name="connsiteY48" fmla="*/ 424799 h 1904967"/>
                <a:gd name="connsiteX49" fmla="*/ 315384 w 1924205"/>
                <a:gd name="connsiteY49" fmla="*/ 379641 h 1904967"/>
                <a:gd name="connsiteX50" fmla="*/ 281139 w 1924205"/>
                <a:gd name="connsiteY50" fmla="*/ 90168 h 1904967"/>
                <a:gd name="connsiteX51" fmla="*/ 120143 w 1924205"/>
                <a:gd name="connsiteY51" fmla="*/ 143908 h 1904967"/>
                <a:gd name="connsiteX52" fmla="*/ 120143 w 1924205"/>
                <a:gd name="connsiteY52" fmla="*/ 144058 h 1904967"/>
                <a:gd name="connsiteX53" fmla="*/ 90605 w 1924205"/>
                <a:gd name="connsiteY53" fmla="*/ 194306 h 1904967"/>
                <a:gd name="connsiteX54" fmla="*/ 90605 w 1924205"/>
                <a:gd name="connsiteY54" fmla="*/ 1807064 h 1904967"/>
                <a:gd name="connsiteX55" fmla="*/ 459091 w 1924205"/>
                <a:gd name="connsiteY55" fmla="*/ 1807064 h 1904967"/>
                <a:gd name="connsiteX56" fmla="*/ 459091 w 1924205"/>
                <a:gd name="connsiteY56" fmla="*/ 1584430 h 1904967"/>
                <a:gd name="connsiteX57" fmla="*/ 506732 w 1924205"/>
                <a:gd name="connsiteY57" fmla="*/ 1442388 h 1904967"/>
                <a:gd name="connsiteX58" fmla="*/ 669206 w 1924205"/>
                <a:gd name="connsiteY58" fmla="*/ 1380580 h 1904967"/>
                <a:gd name="connsiteX59" fmla="*/ 829929 w 1924205"/>
                <a:gd name="connsiteY59" fmla="*/ 1443021 h 1904967"/>
                <a:gd name="connsiteX60" fmla="*/ 870450 w 1924205"/>
                <a:gd name="connsiteY60" fmla="*/ 1584279 h 1904967"/>
                <a:gd name="connsiteX61" fmla="*/ 870450 w 1924205"/>
                <a:gd name="connsiteY61" fmla="*/ 1807064 h 1904967"/>
                <a:gd name="connsiteX62" fmla="*/ 1187159 w 1924205"/>
                <a:gd name="connsiteY62" fmla="*/ 1807064 h 1904967"/>
                <a:gd name="connsiteX63" fmla="*/ 1187159 w 1924205"/>
                <a:gd name="connsiteY63" fmla="*/ 257588 h 1904967"/>
                <a:gd name="connsiteX64" fmla="*/ 1105697 w 1924205"/>
                <a:gd name="connsiteY64" fmla="*/ 90168 h 1904967"/>
                <a:gd name="connsiteX65" fmla="*/ 281139 w 1924205"/>
                <a:gd name="connsiteY65" fmla="*/ 0 h 1904967"/>
                <a:gd name="connsiteX66" fmla="*/ 1110555 w 1924205"/>
                <a:gd name="connsiteY66" fmla="*/ 0 h 1904967"/>
                <a:gd name="connsiteX67" fmla="*/ 1117525 w 1924205"/>
                <a:gd name="connsiteY67" fmla="*/ 542 h 1904967"/>
                <a:gd name="connsiteX68" fmla="*/ 1202638 w 1924205"/>
                <a:gd name="connsiteY68" fmla="*/ 46153 h 1904967"/>
                <a:gd name="connsiteX69" fmla="*/ 1277554 w 1924205"/>
                <a:gd name="connsiteY69" fmla="*/ 257739 h 1904967"/>
                <a:gd name="connsiteX70" fmla="*/ 1277554 w 1924205"/>
                <a:gd name="connsiteY70" fmla="*/ 451744 h 1904967"/>
                <a:gd name="connsiteX71" fmla="*/ 1696457 w 1924205"/>
                <a:gd name="connsiteY71" fmla="*/ 451744 h 1904967"/>
                <a:gd name="connsiteX72" fmla="*/ 1885122 w 1924205"/>
                <a:gd name="connsiteY72" fmla="*/ 561060 h 1904967"/>
                <a:gd name="connsiteX73" fmla="*/ 1923826 w 1924205"/>
                <a:gd name="connsiteY73" fmla="*/ 664745 h 1904967"/>
                <a:gd name="connsiteX74" fmla="*/ 1924199 w 1924205"/>
                <a:gd name="connsiteY74" fmla="*/ 671550 h 1904967"/>
                <a:gd name="connsiteX75" fmla="*/ 1924199 w 1924205"/>
                <a:gd name="connsiteY75" fmla="*/ 1852224 h 1904967"/>
                <a:gd name="connsiteX76" fmla="*/ 1878932 w 1924205"/>
                <a:gd name="connsiteY76" fmla="*/ 1897391 h 1904967"/>
                <a:gd name="connsiteX77" fmla="*/ 1257400 w 1924205"/>
                <a:gd name="connsiteY77" fmla="*/ 1897391 h 1904967"/>
                <a:gd name="connsiteX78" fmla="*/ 1207194 w 1924205"/>
                <a:gd name="connsiteY78" fmla="*/ 1897391 h 1904967"/>
                <a:gd name="connsiteX79" fmla="*/ 56572 w 1924205"/>
                <a:gd name="connsiteY79" fmla="*/ 1897391 h 1904967"/>
                <a:gd name="connsiteX80" fmla="*/ 12069 w 1924205"/>
                <a:gd name="connsiteY80" fmla="*/ 1860171 h 1904967"/>
                <a:gd name="connsiteX81" fmla="*/ 0 w 1924205"/>
                <a:gd name="connsiteY81" fmla="*/ 1829433 h 1904967"/>
                <a:gd name="connsiteX82" fmla="*/ 0 w 1924205"/>
                <a:gd name="connsiteY82" fmla="*/ 189549 h 1904967"/>
                <a:gd name="connsiteX83" fmla="*/ 543 w 1924205"/>
                <a:gd name="connsiteY83" fmla="*/ 182504 h 1904967"/>
                <a:gd name="connsiteX84" fmla="*/ 49572 w 1924205"/>
                <a:gd name="connsiteY84" fmla="*/ 87308 h 1904967"/>
                <a:gd name="connsiteX85" fmla="*/ 281139 w 1924205"/>
                <a:gd name="connsiteY85" fmla="*/ 0 h 1904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924205" h="1904967">
                  <a:moveTo>
                    <a:pt x="669206" y="1470928"/>
                  </a:moveTo>
                  <a:cubicBezTo>
                    <a:pt x="625667" y="1470928"/>
                    <a:pt x="593685" y="1481556"/>
                    <a:pt x="574195" y="1502630"/>
                  </a:cubicBezTo>
                  <a:cubicBezTo>
                    <a:pt x="547040" y="1531955"/>
                    <a:pt x="549212" y="1575517"/>
                    <a:pt x="549424" y="1578529"/>
                  </a:cubicBezTo>
                  <a:cubicBezTo>
                    <a:pt x="549562" y="1579909"/>
                    <a:pt x="549622" y="1581295"/>
                    <a:pt x="549605" y="1582683"/>
                  </a:cubicBezTo>
                  <a:lnTo>
                    <a:pt x="549605" y="1807064"/>
                  </a:lnTo>
                  <a:lnTo>
                    <a:pt x="779934" y="1807064"/>
                  </a:lnTo>
                  <a:lnTo>
                    <a:pt x="779934" y="1581418"/>
                  </a:lnTo>
                  <a:cubicBezTo>
                    <a:pt x="779893" y="1579169"/>
                    <a:pt x="780064" y="1576921"/>
                    <a:pt x="780447" y="1574706"/>
                  </a:cubicBezTo>
                  <a:cubicBezTo>
                    <a:pt x="780810" y="1571664"/>
                    <a:pt x="785365" y="1529455"/>
                    <a:pt x="760837" y="1501397"/>
                  </a:cubicBezTo>
                  <a:cubicBezTo>
                    <a:pt x="743155" y="1481165"/>
                    <a:pt x="712743" y="1470928"/>
                    <a:pt x="669206" y="1470928"/>
                  </a:cubicBezTo>
                  <a:close/>
                  <a:moveTo>
                    <a:pt x="1555675" y="1203436"/>
                  </a:moveTo>
                  <a:cubicBezTo>
                    <a:pt x="1580671" y="1203436"/>
                    <a:pt x="1600933" y="1223655"/>
                    <a:pt x="1600933" y="1248596"/>
                  </a:cubicBezTo>
                  <a:lnTo>
                    <a:pt x="1600933" y="1540926"/>
                  </a:lnTo>
                  <a:cubicBezTo>
                    <a:pt x="1600933" y="1565868"/>
                    <a:pt x="1580671" y="1586086"/>
                    <a:pt x="1555675" y="1586086"/>
                  </a:cubicBezTo>
                  <a:cubicBezTo>
                    <a:pt x="1530681" y="1586086"/>
                    <a:pt x="1510419" y="1565868"/>
                    <a:pt x="1510419" y="1540926"/>
                  </a:cubicBezTo>
                  <a:lnTo>
                    <a:pt x="1510419" y="1248596"/>
                  </a:lnTo>
                  <a:cubicBezTo>
                    <a:pt x="1510419" y="1223655"/>
                    <a:pt x="1530681" y="1203436"/>
                    <a:pt x="1555675" y="1203436"/>
                  </a:cubicBezTo>
                  <a:close/>
                  <a:moveTo>
                    <a:pt x="315384" y="1024906"/>
                  </a:moveTo>
                  <a:lnTo>
                    <a:pt x="1023058" y="1024906"/>
                  </a:lnTo>
                  <a:cubicBezTo>
                    <a:pt x="1048052" y="1024906"/>
                    <a:pt x="1068314" y="1045124"/>
                    <a:pt x="1068314" y="1070066"/>
                  </a:cubicBezTo>
                  <a:cubicBezTo>
                    <a:pt x="1068314" y="1095006"/>
                    <a:pt x="1048052" y="1115224"/>
                    <a:pt x="1023058" y="1115224"/>
                  </a:cubicBezTo>
                  <a:lnTo>
                    <a:pt x="315384" y="1115224"/>
                  </a:lnTo>
                  <a:cubicBezTo>
                    <a:pt x="290388" y="1115224"/>
                    <a:pt x="270126" y="1095006"/>
                    <a:pt x="270126" y="1070066"/>
                  </a:cubicBezTo>
                  <a:cubicBezTo>
                    <a:pt x="270126" y="1045124"/>
                    <a:pt x="290388" y="1024906"/>
                    <a:pt x="315384" y="1024906"/>
                  </a:cubicBezTo>
                  <a:close/>
                  <a:moveTo>
                    <a:pt x="1555675" y="706112"/>
                  </a:moveTo>
                  <a:cubicBezTo>
                    <a:pt x="1580671" y="706112"/>
                    <a:pt x="1600933" y="726331"/>
                    <a:pt x="1600933" y="751270"/>
                  </a:cubicBezTo>
                  <a:lnTo>
                    <a:pt x="1600933" y="1043602"/>
                  </a:lnTo>
                  <a:cubicBezTo>
                    <a:pt x="1600933" y="1068542"/>
                    <a:pt x="1580671" y="1088762"/>
                    <a:pt x="1555675" y="1088762"/>
                  </a:cubicBezTo>
                  <a:cubicBezTo>
                    <a:pt x="1530681" y="1088762"/>
                    <a:pt x="1510419" y="1068542"/>
                    <a:pt x="1510419" y="1043602"/>
                  </a:cubicBezTo>
                  <a:lnTo>
                    <a:pt x="1510419" y="751270"/>
                  </a:lnTo>
                  <a:cubicBezTo>
                    <a:pt x="1510419" y="726331"/>
                    <a:pt x="1530681" y="706112"/>
                    <a:pt x="1555675" y="706112"/>
                  </a:cubicBezTo>
                  <a:close/>
                  <a:moveTo>
                    <a:pt x="315384" y="702319"/>
                  </a:moveTo>
                  <a:lnTo>
                    <a:pt x="1023058" y="702319"/>
                  </a:lnTo>
                  <a:cubicBezTo>
                    <a:pt x="1048052" y="702319"/>
                    <a:pt x="1068314" y="722537"/>
                    <a:pt x="1068314" y="747477"/>
                  </a:cubicBezTo>
                  <a:cubicBezTo>
                    <a:pt x="1068314" y="772419"/>
                    <a:pt x="1048052" y="792637"/>
                    <a:pt x="1023058" y="792637"/>
                  </a:cubicBezTo>
                  <a:lnTo>
                    <a:pt x="315384" y="792637"/>
                  </a:lnTo>
                  <a:cubicBezTo>
                    <a:pt x="290388" y="792637"/>
                    <a:pt x="270126" y="772419"/>
                    <a:pt x="270126" y="747477"/>
                  </a:cubicBezTo>
                  <a:cubicBezTo>
                    <a:pt x="270126" y="722537"/>
                    <a:pt x="290388" y="702319"/>
                    <a:pt x="315384" y="702319"/>
                  </a:cubicBezTo>
                  <a:close/>
                  <a:moveTo>
                    <a:pt x="1277554" y="542062"/>
                  </a:moveTo>
                  <a:lnTo>
                    <a:pt x="1277554" y="1807064"/>
                  </a:lnTo>
                  <a:lnTo>
                    <a:pt x="1833827" y="1807064"/>
                  </a:lnTo>
                  <a:lnTo>
                    <a:pt x="1833827" y="675494"/>
                  </a:lnTo>
                  <a:cubicBezTo>
                    <a:pt x="1829904" y="655443"/>
                    <a:pt x="1803083" y="542062"/>
                    <a:pt x="1696457" y="542062"/>
                  </a:cubicBezTo>
                  <a:close/>
                  <a:moveTo>
                    <a:pt x="315384" y="379641"/>
                  </a:moveTo>
                  <a:lnTo>
                    <a:pt x="1023058" y="379641"/>
                  </a:lnTo>
                  <a:cubicBezTo>
                    <a:pt x="1048052" y="379641"/>
                    <a:pt x="1068314" y="399859"/>
                    <a:pt x="1068314" y="424799"/>
                  </a:cubicBezTo>
                  <a:cubicBezTo>
                    <a:pt x="1068314" y="449741"/>
                    <a:pt x="1048052" y="469959"/>
                    <a:pt x="1023058" y="469959"/>
                  </a:cubicBezTo>
                  <a:lnTo>
                    <a:pt x="315384" y="469959"/>
                  </a:lnTo>
                  <a:cubicBezTo>
                    <a:pt x="290388" y="469959"/>
                    <a:pt x="270126" y="449741"/>
                    <a:pt x="270126" y="424799"/>
                  </a:cubicBezTo>
                  <a:cubicBezTo>
                    <a:pt x="270126" y="399859"/>
                    <a:pt x="290388" y="379641"/>
                    <a:pt x="315384" y="379641"/>
                  </a:cubicBezTo>
                  <a:close/>
                  <a:moveTo>
                    <a:pt x="281139" y="90168"/>
                  </a:moveTo>
                  <a:cubicBezTo>
                    <a:pt x="208545" y="90168"/>
                    <a:pt x="154388" y="108232"/>
                    <a:pt x="120143" y="143908"/>
                  </a:cubicBezTo>
                  <a:lnTo>
                    <a:pt x="120143" y="144058"/>
                  </a:lnTo>
                  <a:cubicBezTo>
                    <a:pt x="106296" y="158121"/>
                    <a:pt x="96148" y="175382"/>
                    <a:pt x="90605" y="194306"/>
                  </a:cubicBezTo>
                  <a:lnTo>
                    <a:pt x="90605" y="1807064"/>
                  </a:lnTo>
                  <a:lnTo>
                    <a:pt x="459091" y="1807064"/>
                  </a:lnTo>
                  <a:lnTo>
                    <a:pt x="459091" y="1584430"/>
                  </a:lnTo>
                  <a:cubicBezTo>
                    <a:pt x="457974" y="1568353"/>
                    <a:pt x="456315" y="1497784"/>
                    <a:pt x="506732" y="1442388"/>
                  </a:cubicBezTo>
                  <a:cubicBezTo>
                    <a:pt x="544053" y="1401384"/>
                    <a:pt x="598724" y="1380580"/>
                    <a:pt x="669206" y="1380580"/>
                  </a:cubicBezTo>
                  <a:cubicBezTo>
                    <a:pt x="740260" y="1380580"/>
                    <a:pt x="794327" y="1401595"/>
                    <a:pt x="829929" y="1443021"/>
                  </a:cubicBezTo>
                  <a:cubicBezTo>
                    <a:pt x="876696" y="1497453"/>
                    <a:pt x="872592" y="1565824"/>
                    <a:pt x="870450" y="1584279"/>
                  </a:cubicBezTo>
                  <a:lnTo>
                    <a:pt x="870450" y="1807064"/>
                  </a:lnTo>
                  <a:lnTo>
                    <a:pt x="1187159" y="1807064"/>
                  </a:lnTo>
                  <a:lnTo>
                    <a:pt x="1187159" y="257588"/>
                  </a:lnTo>
                  <a:cubicBezTo>
                    <a:pt x="1187159" y="120515"/>
                    <a:pt x="1118701" y="93931"/>
                    <a:pt x="1105697" y="90168"/>
                  </a:cubicBezTo>
                  <a:close/>
                  <a:moveTo>
                    <a:pt x="281139" y="0"/>
                  </a:moveTo>
                  <a:lnTo>
                    <a:pt x="1110555" y="0"/>
                  </a:lnTo>
                  <a:cubicBezTo>
                    <a:pt x="1112888" y="0"/>
                    <a:pt x="1115218" y="181"/>
                    <a:pt x="1117525" y="542"/>
                  </a:cubicBezTo>
                  <a:cubicBezTo>
                    <a:pt x="1122079" y="1234"/>
                    <a:pt x="1163113" y="8550"/>
                    <a:pt x="1202638" y="46153"/>
                  </a:cubicBezTo>
                  <a:cubicBezTo>
                    <a:pt x="1236823" y="78637"/>
                    <a:pt x="1277554" y="141740"/>
                    <a:pt x="1277554" y="257739"/>
                  </a:cubicBezTo>
                  <a:lnTo>
                    <a:pt x="1277554" y="451744"/>
                  </a:lnTo>
                  <a:lnTo>
                    <a:pt x="1696457" y="451744"/>
                  </a:lnTo>
                  <a:cubicBezTo>
                    <a:pt x="1777045" y="451744"/>
                    <a:pt x="1842274" y="489557"/>
                    <a:pt x="1885122" y="561060"/>
                  </a:cubicBezTo>
                  <a:cubicBezTo>
                    <a:pt x="1904138" y="593032"/>
                    <a:pt x="1917245" y="628151"/>
                    <a:pt x="1923826" y="664745"/>
                  </a:cubicBezTo>
                  <a:cubicBezTo>
                    <a:pt x="1924106" y="667001"/>
                    <a:pt x="1924236" y="669275"/>
                    <a:pt x="1924199" y="671550"/>
                  </a:cubicBezTo>
                  <a:lnTo>
                    <a:pt x="1924199" y="1852224"/>
                  </a:lnTo>
                  <a:cubicBezTo>
                    <a:pt x="1924199" y="1877169"/>
                    <a:pt x="1903933" y="1897391"/>
                    <a:pt x="1878932" y="1897391"/>
                  </a:cubicBezTo>
                  <a:lnTo>
                    <a:pt x="1257400" y="1897391"/>
                  </a:lnTo>
                  <a:cubicBezTo>
                    <a:pt x="1242198" y="1907493"/>
                    <a:pt x="1222395" y="1907493"/>
                    <a:pt x="1207194" y="1897391"/>
                  </a:cubicBezTo>
                  <a:lnTo>
                    <a:pt x="56572" y="1897391"/>
                  </a:lnTo>
                  <a:cubicBezTo>
                    <a:pt x="34667" y="1897354"/>
                    <a:pt x="15924" y="1881690"/>
                    <a:pt x="12069" y="1860171"/>
                  </a:cubicBezTo>
                  <a:cubicBezTo>
                    <a:pt x="4302" y="1851813"/>
                    <a:pt x="-9" y="1840833"/>
                    <a:pt x="0" y="1829433"/>
                  </a:cubicBezTo>
                  <a:lnTo>
                    <a:pt x="0" y="189549"/>
                  </a:lnTo>
                  <a:cubicBezTo>
                    <a:pt x="1" y="187190"/>
                    <a:pt x="182" y="184835"/>
                    <a:pt x="543" y="182504"/>
                  </a:cubicBezTo>
                  <a:cubicBezTo>
                    <a:pt x="1297" y="177476"/>
                    <a:pt x="9504" y="132016"/>
                    <a:pt x="49572" y="87308"/>
                  </a:cubicBezTo>
                  <a:cubicBezTo>
                    <a:pt x="85235" y="47387"/>
                    <a:pt x="154418" y="0"/>
                    <a:pt x="281139" y="0"/>
                  </a:cubicBezTo>
                  <a:close/>
                </a:path>
              </a:pathLst>
            </a:custGeom>
            <a:solidFill>
              <a:schemeClr val="bg1"/>
            </a:solidFill>
            <a:ln w="1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363834" y="3651881"/>
            <a:ext cx="1588365" cy="1588365"/>
            <a:chOff x="4176932" y="3665675"/>
            <a:chExt cx="1759751" cy="1759750"/>
          </a:xfrm>
        </p:grpSpPr>
        <p:sp>
          <p:nvSpPr>
            <p:cNvPr id="49" name="矩形: 对角圆角 48"/>
            <p:cNvSpPr/>
            <p:nvPr/>
          </p:nvSpPr>
          <p:spPr>
            <a:xfrm flipH="1" flipV="1">
              <a:off x="4176932" y="3665675"/>
              <a:ext cx="1759751" cy="175975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89BB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4620746" y="4609608"/>
              <a:ext cx="398274" cy="394292"/>
            </a:xfrm>
            <a:custGeom>
              <a:avLst/>
              <a:gdLst>
                <a:gd name="connsiteX0" fmla="*/ 669206 w 1924205"/>
                <a:gd name="connsiteY0" fmla="*/ 1470928 h 1904967"/>
                <a:gd name="connsiteX1" fmla="*/ 574195 w 1924205"/>
                <a:gd name="connsiteY1" fmla="*/ 1502630 h 1904967"/>
                <a:gd name="connsiteX2" fmla="*/ 549424 w 1924205"/>
                <a:gd name="connsiteY2" fmla="*/ 1578529 h 1904967"/>
                <a:gd name="connsiteX3" fmla="*/ 549605 w 1924205"/>
                <a:gd name="connsiteY3" fmla="*/ 1582683 h 1904967"/>
                <a:gd name="connsiteX4" fmla="*/ 549605 w 1924205"/>
                <a:gd name="connsiteY4" fmla="*/ 1807064 h 1904967"/>
                <a:gd name="connsiteX5" fmla="*/ 779934 w 1924205"/>
                <a:gd name="connsiteY5" fmla="*/ 1807064 h 1904967"/>
                <a:gd name="connsiteX6" fmla="*/ 779934 w 1924205"/>
                <a:gd name="connsiteY6" fmla="*/ 1581418 h 1904967"/>
                <a:gd name="connsiteX7" fmla="*/ 780447 w 1924205"/>
                <a:gd name="connsiteY7" fmla="*/ 1574706 h 1904967"/>
                <a:gd name="connsiteX8" fmla="*/ 760837 w 1924205"/>
                <a:gd name="connsiteY8" fmla="*/ 1501397 h 1904967"/>
                <a:gd name="connsiteX9" fmla="*/ 669206 w 1924205"/>
                <a:gd name="connsiteY9" fmla="*/ 1470928 h 1904967"/>
                <a:gd name="connsiteX10" fmla="*/ 1555675 w 1924205"/>
                <a:gd name="connsiteY10" fmla="*/ 1203436 h 1904967"/>
                <a:gd name="connsiteX11" fmla="*/ 1600933 w 1924205"/>
                <a:gd name="connsiteY11" fmla="*/ 1248596 h 1904967"/>
                <a:gd name="connsiteX12" fmla="*/ 1600933 w 1924205"/>
                <a:gd name="connsiteY12" fmla="*/ 1540926 h 1904967"/>
                <a:gd name="connsiteX13" fmla="*/ 1555675 w 1924205"/>
                <a:gd name="connsiteY13" fmla="*/ 1586086 h 1904967"/>
                <a:gd name="connsiteX14" fmla="*/ 1510419 w 1924205"/>
                <a:gd name="connsiteY14" fmla="*/ 1540926 h 1904967"/>
                <a:gd name="connsiteX15" fmla="*/ 1510419 w 1924205"/>
                <a:gd name="connsiteY15" fmla="*/ 1248596 h 1904967"/>
                <a:gd name="connsiteX16" fmla="*/ 1555675 w 1924205"/>
                <a:gd name="connsiteY16" fmla="*/ 1203436 h 1904967"/>
                <a:gd name="connsiteX17" fmla="*/ 315384 w 1924205"/>
                <a:gd name="connsiteY17" fmla="*/ 1024906 h 1904967"/>
                <a:gd name="connsiteX18" fmla="*/ 1023058 w 1924205"/>
                <a:gd name="connsiteY18" fmla="*/ 1024906 h 1904967"/>
                <a:gd name="connsiteX19" fmla="*/ 1068314 w 1924205"/>
                <a:gd name="connsiteY19" fmla="*/ 1070066 h 1904967"/>
                <a:gd name="connsiteX20" fmla="*/ 1023058 w 1924205"/>
                <a:gd name="connsiteY20" fmla="*/ 1115224 h 1904967"/>
                <a:gd name="connsiteX21" fmla="*/ 315384 w 1924205"/>
                <a:gd name="connsiteY21" fmla="*/ 1115224 h 1904967"/>
                <a:gd name="connsiteX22" fmla="*/ 270126 w 1924205"/>
                <a:gd name="connsiteY22" fmla="*/ 1070066 h 1904967"/>
                <a:gd name="connsiteX23" fmla="*/ 315384 w 1924205"/>
                <a:gd name="connsiteY23" fmla="*/ 1024906 h 1904967"/>
                <a:gd name="connsiteX24" fmla="*/ 1555675 w 1924205"/>
                <a:gd name="connsiteY24" fmla="*/ 706112 h 1904967"/>
                <a:gd name="connsiteX25" fmla="*/ 1600933 w 1924205"/>
                <a:gd name="connsiteY25" fmla="*/ 751270 h 1904967"/>
                <a:gd name="connsiteX26" fmla="*/ 1600933 w 1924205"/>
                <a:gd name="connsiteY26" fmla="*/ 1043602 h 1904967"/>
                <a:gd name="connsiteX27" fmla="*/ 1555675 w 1924205"/>
                <a:gd name="connsiteY27" fmla="*/ 1088762 h 1904967"/>
                <a:gd name="connsiteX28" fmla="*/ 1510419 w 1924205"/>
                <a:gd name="connsiteY28" fmla="*/ 1043602 h 1904967"/>
                <a:gd name="connsiteX29" fmla="*/ 1510419 w 1924205"/>
                <a:gd name="connsiteY29" fmla="*/ 751270 h 1904967"/>
                <a:gd name="connsiteX30" fmla="*/ 1555675 w 1924205"/>
                <a:gd name="connsiteY30" fmla="*/ 706112 h 1904967"/>
                <a:gd name="connsiteX31" fmla="*/ 315384 w 1924205"/>
                <a:gd name="connsiteY31" fmla="*/ 702319 h 1904967"/>
                <a:gd name="connsiteX32" fmla="*/ 1023058 w 1924205"/>
                <a:gd name="connsiteY32" fmla="*/ 702319 h 1904967"/>
                <a:gd name="connsiteX33" fmla="*/ 1068314 w 1924205"/>
                <a:gd name="connsiteY33" fmla="*/ 747477 h 1904967"/>
                <a:gd name="connsiteX34" fmla="*/ 1023058 w 1924205"/>
                <a:gd name="connsiteY34" fmla="*/ 792637 h 1904967"/>
                <a:gd name="connsiteX35" fmla="*/ 315384 w 1924205"/>
                <a:gd name="connsiteY35" fmla="*/ 792637 h 1904967"/>
                <a:gd name="connsiteX36" fmla="*/ 270126 w 1924205"/>
                <a:gd name="connsiteY36" fmla="*/ 747477 h 1904967"/>
                <a:gd name="connsiteX37" fmla="*/ 315384 w 1924205"/>
                <a:gd name="connsiteY37" fmla="*/ 702319 h 1904967"/>
                <a:gd name="connsiteX38" fmla="*/ 1277554 w 1924205"/>
                <a:gd name="connsiteY38" fmla="*/ 542062 h 1904967"/>
                <a:gd name="connsiteX39" fmla="*/ 1277554 w 1924205"/>
                <a:gd name="connsiteY39" fmla="*/ 1807064 h 1904967"/>
                <a:gd name="connsiteX40" fmla="*/ 1833827 w 1924205"/>
                <a:gd name="connsiteY40" fmla="*/ 1807064 h 1904967"/>
                <a:gd name="connsiteX41" fmla="*/ 1833827 w 1924205"/>
                <a:gd name="connsiteY41" fmla="*/ 675494 h 1904967"/>
                <a:gd name="connsiteX42" fmla="*/ 1696457 w 1924205"/>
                <a:gd name="connsiteY42" fmla="*/ 542062 h 1904967"/>
                <a:gd name="connsiteX43" fmla="*/ 315384 w 1924205"/>
                <a:gd name="connsiteY43" fmla="*/ 379641 h 1904967"/>
                <a:gd name="connsiteX44" fmla="*/ 1023058 w 1924205"/>
                <a:gd name="connsiteY44" fmla="*/ 379641 h 1904967"/>
                <a:gd name="connsiteX45" fmla="*/ 1068314 w 1924205"/>
                <a:gd name="connsiteY45" fmla="*/ 424799 h 1904967"/>
                <a:gd name="connsiteX46" fmla="*/ 1023058 w 1924205"/>
                <a:gd name="connsiteY46" fmla="*/ 469959 h 1904967"/>
                <a:gd name="connsiteX47" fmla="*/ 315384 w 1924205"/>
                <a:gd name="connsiteY47" fmla="*/ 469959 h 1904967"/>
                <a:gd name="connsiteX48" fmla="*/ 270126 w 1924205"/>
                <a:gd name="connsiteY48" fmla="*/ 424799 h 1904967"/>
                <a:gd name="connsiteX49" fmla="*/ 315384 w 1924205"/>
                <a:gd name="connsiteY49" fmla="*/ 379641 h 1904967"/>
                <a:gd name="connsiteX50" fmla="*/ 281139 w 1924205"/>
                <a:gd name="connsiteY50" fmla="*/ 90168 h 1904967"/>
                <a:gd name="connsiteX51" fmla="*/ 120143 w 1924205"/>
                <a:gd name="connsiteY51" fmla="*/ 143908 h 1904967"/>
                <a:gd name="connsiteX52" fmla="*/ 120143 w 1924205"/>
                <a:gd name="connsiteY52" fmla="*/ 144058 h 1904967"/>
                <a:gd name="connsiteX53" fmla="*/ 90605 w 1924205"/>
                <a:gd name="connsiteY53" fmla="*/ 194306 h 1904967"/>
                <a:gd name="connsiteX54" fmla="*/ 90605 w 1924205"/>
                <a:gd name="connsiteY54" fmla="*/ 1807064 h 1904967"/>
                <a:gd name="connsiteX55" fmla="*/ 459091 w 1924205"/>
                <a:gd name="connsiteY55" fmla="*/ 1807064 h 1904967"/>
                <a:gd name="connsiteX56" fmla="*/ 459091 w 1924205"/>
                <a:gd name="connsiteY56" fmla="*/ 1584430 h 1904967"/>
                <a:gd name="connsiteX57" fmla="*/ 506732 w 1924205"/>
                <a:gd name="connsiteY57" fmla="*/ 1442388 h 1904967"/>
                <a:gd name="connsiteX58" fmla="*/ 669206 w 1924205"/>
                <a:gd name="connsiteY58" fmla="*/ 1380580 h 1904967"/>
                <a:gd name="connsiteX59" fmla="*/ 829929 w 1924205"/>
                <a:gd name="connsiteY59" fmla="*/ 1443021 h 1904967"/>
                <a:gd name="connsiteX60" fmla="*/ 870450 w 1924205"/>
                <a:gd name="connsiteY60" fmla="*/ 1584279 h 1904967"/>
                <a:gd name="connsiteX61" fmla="*/ 870450 w 1924205"/>
                <a:gd name="connsiteY61" fmla="*/ 1807064 h 1904967"/>
                <a:gd name="connsiteX62" fmla="*/ 1187159 w 1924205"/>
                <a:gd name="connsiteY62" fmla="*/ 1807064 h 1904967"/>
                <a:gd name="connsiteX63" fmla="*/ 1187159 w 1924205"/>
                <a:gd name="connsiteY63" fmla="*/ 257588 h 1904967"/>
                <a:gd name="connsiteX64" fmla="*/ 1105697 w 1924205"/>
                <a:gd name="connsiteY64" fmla="*/ 90168 h 1904967"/>
                <a:gd name="connsiteX65" fmla="*/ 281139 w 1924205"/>
                <a:gd name="connsiteY65" fmla="*/ 0 h 1904967"/>
                <a:gd name="connsiteX66" fmla="*/ 1110555 w 1924205"/>
                <a:gd name="connsiteY66" fmla="*/ 0 h 1904967"/>
                <a:gd name="connsiteX67" fmla="*/ 1117525 w 1924205"/>
                <a:gd name="connsiteY67" fmla="*/ 542 h 1904967"/>
                <a:gd name="connsiteX68" fmla="*/ 1202638 w 1924205"/>
                <a:gd name="connsiteY68" fmla="*/ 46153 h 1904967"/>
                <a:gd name="connsiteX69" fmla="*/ 1277554 w 1924205"/>
                <a:gd name="connsiteY69" fmla="*/ 257739 h 1904967"/>
                <a:gd name="connsiteX70" fmla="*/ 1277554 w 1924205"/>
                <a:gd name="connsiteY70" fmla="*/ 451744 h 1904967"/>
                <a:gd name="connsiteX71" fmla="*/ 1696457 w 1924205"/>
                <a:gd name="connsiteY71" fmla="*/ 451744 h 1904967"/>
                <a:gd name="connsiteX72" fmla="*/ 1885122 w 1924205"/>
                <a:gd name="connsiteY72" fmla="*/ 561060 h 1904967"/>
                <a:gd name="connsiteX73" fmla="*/ 1923826 w 1924205"/>
                <a:gd name="connsiteY73" fmla="*/ 664745 h 1904967"/>
                <a:gd name="connsiteX74" fmla="*/ 1924199 w 1924205"/>
                <a:gd name="connsiteY74" fmla="*/ 671550 h 1904967"/>
                <a:gd name="connsiteX75" fmla="*/ 1924199 w 1924205"/>
                <a:gd name="connsiteY75" fmla="*/ 1852224 h 1904967"/>
                <a:gd name="connsiteX76" fmla="*/ 1878932 w 1924205"/>
                <a:gd name="connsiteY76" fmla="*/ 1897391 h 1904967"/>
                <a:gd name="connsiteX77" fmla="*/ 1257400 w 1924205"/>
                <a:gd name="connsiteY77" fmla="*/ 1897391 h 1904967"/>
                <a:gd name="connsiteX78" fmla="*/ 1207194 w 1924205"/>
                <a:gd name="connsiteY78" fmla="*/ 1897391 h 1904967"/>
                <a:gd name="connsiteX79" fmla="*/ 56572 w 1924205"/>
                <a:gd name="connsiteY79" fmla="*/ 1897391 h 1904967"/>
                <a:gd name="connsiteX80" fmla="*/ 12069 w 1924205"/>
                <a:gd name="connsiteY80" fmla="*/ 1860171 h 1904967"/>
                <a:gd name="connsiteX81" fmla="*/ 0 w 1924205"/>
                <a:gd name="connsiteY81" fmla="*/ 1829433 h 1904967"/>
                <a:gd name="connsiteX82" fmla="*/ 0 w 1924205"/>
                <a:gd name="connsiteY82" fmla="*/ 189549 h 1904967"/>
                <a:gd name="connsiteX83" fmla="*/ 543 w 1924205"/>
                <a:gd name="connsiteY83" fmla="*/ 182504 h 1904967"/>
                <a:gd name="connsiteX84" fmla="*/ 49572 w 1924205"/>
                <a:gd name="connsiteY84" fmla="*/ 87308 h 1904967"/>
                <a:gd name="connsiteX85" fmla="*/ 281139 w 1924205"/>
                <a:gd name="connsiteY85" fmla="*/ 0 h 1904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924205" h="1904967">
                  <a:moveTo>
                    <a:pt x="669206" y="1470928"/>
                  </a:moveTo>
                  <a:cubicBezTo>
                    <a:pt x="625667" y="1470928"/>
                    <a:pt x="593685" y="1481556"/>
                    <a:pt x="574195" y="1502630"/>
                  </a:cubicBezTo>
                  <a:cubicBezTo>
                    <a:pt x="547040" y="1531955"/>
                    <a:pt x="549212" y="1575517"/>
                    <a:pt x="549424" y="1578529"/>
                  </a:cubicBezTo>
                  <a:cubicBezTo>
                    <a:pt x="549562" y="1579909"/>
                    <a:pt x="549622" y="1581295"/>
                    <a:pt x="549605" y="1582683"/>
                  </a:cubicBezTo>
                  <a:lnTo>
                    <a:pt x="549605" y="1807064"/>
                  </a:lnTo>
                  <a:lnTo>
                    <a:pt x="779934" y="1807064"/>
                  </a:lnTo>
                  <a:lnTo>
                    <a:pt x="779934" y="1581418"/>
                  </a:lnTo>
                  <a:cubicBezTo>
                    <a:pt x="779893" y="1579169"/>
                    <a:pt x="780064" y="1576921"/>
                    <a:pt x="780447" y="1574706"/>
                  </a:cubicBezTo>
                  <a:cubicBezTo>
                    <a:pt x="780810" y="1571664"/>
                    <a:pt x="785365" y="1529455"/>
                    <a:pt x="760837" y="1501397"/>
                  </a:cubicBezTo>
                  <a:cubicBezTo>
                    <a:pt x="743155" y="1481165"/>
                    <a:pt x="712743" y="1470928"/>
                    <a:pt x="669206" y="1470928"/>
                  </a:cubicBezTo>
                  <a:close/>
                  <a:moveTo>
                    <a:pt x="1555675" y="1203436"/>
                  </a:moveTo>
                  <a:cubicBezTo>
                    <a:pt x="1580671" y="1203436"/>
                    <a:pt x="1600933" y="1223655"/>
                    <a:pt x="1600933" y="1248596"/>
                  </a:cubicBezTo>
                  <a:lnTo>
                    <a:pt x="1600933" y="1540926"/>
                  </a:lnTo>
                  <a:cubicBezTo>
                    <a:pt x="1600933" y="1565868"/>
                    <a:pt x="1580671" y="1586086"/>
                    <a:pt x="1555675" y="1586086"/>
                  </a:cubicBezTo>
                  <a:cubicBezTo>
                    <a:pt x="1530681" y="1586086"/>
                    <a:pt x="1510419" y="1565868"/>
                    <a:pt x="1510419" y="1540926"/>
                  </a:cubicBezTo>
                  <a:lnTo>
                    <a:pt x="1510419" y="1248596"/>
                  </a:lnTo>
                  <a:cubicBezTo>
                    <a:pt x="1510419" y="1223655"/>
                    <a:pt x="1530681" y="1203436"/>
                    <a:pt x="1555675" y="1203436"/>
                  </a:cubicBezTo>
                  <a:close/>
                  <a:moveTo>
                    <a:pt x="315384" y="1024906"/>
                  </a:moveTo>
                  <a:lnTo>
                    <a:pt x="1023058" y="1024906"/>
                  </a:lnTo>
                  <a:cubicBezTo>
                    <a:pt x="1048052" y="1024906"/>
                    <a:pt x="1068314" y="1045124"/>
                    <a:pt x="1068314" y="1070066"/>
                  </a:cubicBezTo>
                  <a:cubicBezTo>
                    <a:pt x="1068314" y="1095006"/>
                    <a:pt x="1048052" y="1115224"/>
                    <a:pt x="1023058" y="1115224"/>
                  </a:cubicBezTo>
                  <a:lnTo>
                    <a:pt x="315384" y="1115224"/>
                  </a:lnTo>
                  <a:cubicBezTo>
                    <a:pt x="290388" y="1115224"/>
                    <a:pt x="270126" y="1095006"/>
                    <a:pt x="270126" y="1070066"/>
                  </a:cubicBezTo>
                  <a:cubicBezTo>
                    <a:pt x="270126" y="1045124"/>
                    <a:pt x="290388" y="1024906"/>
                    <a:pt x="315384" y="1024906"/>
                  </a:cubicBezTo>
                  <a:close/>
                  <a:moveTo>
                    <a:pt x="1555675" y="706112"/>
                  </a:moveTo>
                  <a:cubicBezTo>
                    <a:pt x="1580671" y="706112"/>
                    <a:pt x="1600933" y="726331"/>
                    <a:pt x="1600933" y="751270"/>
                  </a:cubicBezTo>
                  <a:lnTo>
                    <a:pt x="1600933" y="1043602"/>
                  </a:lnTo>
                  <a:cubicBezTo>
                    <a:pt x="1600933" y="1068542"/>
                    <a:pt x="1580671" y="1088762"/>
                    <a:pt x="1555675" y="1088762"/>
                  </a:cubicBezTo>
                  <a:cubicBezTo>
                    <a:pt x="1530681" y="1088762"/>
                    <a:pt x="1510419" y="1068542"/>
                    <a:pt x="1510419" y="1043602"/>
                  </a:cubicBezTo>
                  <a:lnTo>
                    <a:pt x="1510419" y="751270"/>
                  </a:lnTo>
                  <a:cubicBezTo>
                    <a:pt x="1510419" y="726331"/>
                    <a:pt x="1530681" y="706112"/>
                    <a:pt x="1555675" y="706112"/>
                  </a:cubicBezTo>
                  <a:close/>
                  <a:moveTo>
                    <a:pt x="315384" y="702319"/>
                  </a:moveTo>
                  <a:lnTo>
                    <a:pt x="1023058" y="702319"/>
                  </a:lnTo>
                  <a:cubicBezTo>
                    <a:pt x="1048052" y="702319"/>
                    <a:pt x="1068314" y="722537"/>
                    <a:pt x="1068314" y="747477"/>
                  </a:cubicBezTo>
                  <a:cubicBezTo>
                    <a:pt x="1068314" y="772419"/>
                    <a:pt x="1048052" y="792637"/>
                    <a:pt x="1023058" y="792637"/>
                  </a:cubicBezTo>
                  <a:lnTo>
                    <a:pt x="315384" y="792637"/>
                  </a:lnTo>
                  <a:cubicBezTo>
                    <a:pt x="290388" y="792637"/>
                    <a:pt x="270126" y="772419"/>
                    <a:pt x="270126" y="747477"/>
                  </a:cubicBezTo>
                  <a:cubicBezTo>
                    <a:pt x="270126" y="722537"/>
                    <a:pt x="290388" y="702319"/>
                    <a:pt x="315384" y="702319"/>
                  </a:cubicBezTo>
                  <a:close/>
                  <a:moveTo>
                    <a:pt x="1277554" y="542062"/>
                  </a:moveTo>
                  <a:lnTo>
                    <a:pt x="1277554" y="1807064"/>
                  </a:lnTo>
                  <a:lnTo>
                    <a:pt x="1833827" y="1807064"/>
                  </a:lnTo>
                  <a:lnTo>
                    <a:pt x="1833827" y="675494"/>
                  </a:lnTo>
                  <a:cubicBezTo>
                    <a:pt x="1829904" y="655443"/>
                    <a:pt x="1803083" y="542062"/>
                    <a:pt x="1696457" y="542062"/>
                  </a:cubicBezTo>
                  <a:close/>
                  <a:moveTo>
                    <a:pt x="315384" y="379641"/>
                  </a:moveTo>
                  <a:lnTo>
                    <a:pt x="1023058" y="379641"/>
                  </a:lnTo>
                  <a:cubicBezTo>
                    <a:pt x="1048052" y="379641"/>
                    <a:pt x="1068314" y="399859"/>
                    <a:pt x="1068314" y="424799"/>
                  </a:cubicBezTo>
                  <a:cubicBezTo>
                    <a:pt x="1068314" y="449741"/>
                    <a:pt x="1048052" y="469959"/>
                    <a:pt x="1023058" y="469959"/>
                  </a:cubicBezTo>
                  <a:lnTo>
                    <a:pt x="315384" y="469959"/>
                  </a:lnTo>
                  <a:cubicBezTo>
                    <a:pt x="290388" y="469959"/>
                    <a:pt x="270126" y="449741"/>
                    <a:pt x="270126" y="424799"/>
                  </a:cubicBezTo>
                  <a:cubicBezTo>
                    <a:pt x="270126" y="399859"/>
                    <a:pt x="290388" y="379641"/>
                    <a:pt x="315384" y="379641"/>
                  </a:cubicBezTo>
                  <a:close/>
                  <a:moveTo>
                    <a:pt x="281139" y="90168"/>
                  </a:moveTo>
                  <a:cubicBezTo>
                    <a:pt x="208545" y="90168"/>
                    <a:pt x="154388" y="108232"/>
                    <a:pt x="120143" y="143908"/>
                  </a:cubicBezTo>
                  <a:lnTo>
                    <a:pt x="120143" y="144058"/>
                  </a:lnTo>
                  <a:cubicBezTo>
                    <a:pt x="106296" y="158121"/>
                    <a:pt x="96148" y="175382"/>
                    <a:pt x="90605" y="194306"/>
                  </a:cubicBezTo>
                  <a:lnTo>
                    <a:pt x="90605" y="1807064"/>
                  </a:lnTo>
                  <a:lnTo>
                    <a:pt x="459091" y="1807064"/>
                  </a:lnTo>
                  <a:lnTo>
                    <a:pt x="459091" y="1584430"/>
                  </a:lnTo>
                  <a:cubicBezTo>
                    <a:pt x="457974" y="1568353"/>
                    <a:pt x="456315" y="1497784"/>
                    <a:pt x="506732" y="1442388"/>
                  </a:cubicBezTo>
                  <a:cubicBezTo>
                    <a:pt x="544053" y="1401384"/>
                    <a:pt x="598724" y="1380580"/>
                    <a:pt x="669206" y="1380580"/>
                  </a:cubicBezTo>
                  <a:cubicBezTo>
                    <a:pt x="740260" y="1380580"/>
                    <a:pt x="794327" y="1401595"/>
                    <a:pt x="829929" y="1443021"/>
                  </a:cubicBezTo>
                  <a:cubicBezTo>
                    <a:pt x="876696" y="1497453"/>
                    <a:pt x="872592" y="1565824"/>
                    <a:pt x="870450" y="1584279"/>
                  </a:cubicBezTo>
                  <a:lnTo>
                    <a:pt x="870450" y="1807064"/>
                  </a:lnTo>
                  <a:lnTo>
                    <a:pt x="1187159" y="1807064"/>
                  </a:lnTo>
                  <a:lnTo>
                    <a:pt x="1187159" y="257588"/>
                  </a:lnTo>
                  <a:cubicBezTo>
                    <a:pt x="1187159" y="120515"/>
                    <a:pt x="1118701" y="93931"/>
                    <a:pt x="1105697" y="90168"/>
                  </a:cubicBezTo>
                  <a:close/>
                  <a:moveTo>
                    <a:pt x="281139" y="0"/>
                  </a:moveTo>
                  <a:lnTo>
                    <a:pt x="1110555" y="0"/>
                  </a:lnTo>
                  <a:cubicBezTo>
                    <a:pt x="1112888" y="0"/>
                    <a:pt x="1115218" y="181"/>
                    <a:pt x="1117525" y="542"/>
                  </a:cubicBezTo>
                  <a:cubicBezTo>
                    <a:pt x="1122079" y="1234"/>
                    <a:pt x="1163113" y="8550"/>
                    <a:pt x="1202638" y="46153"/>
                  </a:cubicBezTo>
                  <a:cubicBezTo>
                    <a:pt x="1236823" y="78637"/>
                    <a:pt x="1277554" y="141740"/>
                    <a:pt x="1277554" y="257739"/>
                  </a:cubicBezTo>
                  <a:lnTo>
                    <a:pt x="1277554" y="451744"/>
                  </a:lnTo>
                  <a:lnTo>
                    <a:pt x="1696457" y="451744"/>
                  </a:lnTo>
                  <a:cubicBezTo>
                    <a:pt x="1777045" y="451744"/>
                    <a:pt x="1842274" y="489557"/>
                    <a:pt x="1885122" y="561060"/>
                  </a:cubicBezTo>
                  <a:cubicBezTo>
                    <a:pt x="1904138" y="593032"/>
                    <a:pt x="1917245" y="628151"/>
                    <a:pt x="1923826" y="664745"/>
                  </a:cubicBezTo>
                  <a:cubicBezTo>
                    <a:pt x="1924106" y="667001"/>
                    <a:pt x="1924236" y="669275"/>
                    <a:pt x="1924199" y="671550"/>
                  </a:cubicBezTo>
                  <a:lnTo>
                    <a:pt x="1924199" y="1852224"/>
                  </a:lnTo>
                  <a:cubicBezTo>
                    <a:pt x="1924199" y="1877169"/>
                    <a:pt x="1903933" y="1897391"/>
                    <a:pt x="1878932" y="1897391"/>
                  </a:cubicBezTo>
                  <a:lnTo>
                    <a:pt x="1257400" y="1897391"/>
                  </a:lnTo>
                  <a:cubicBezTo>
                    <a:pt x="1242198" y="1907493"/>
                    <a:pt x="1222395" y="1907493"/>
                    <a:pt x="1207194" y="1897391"/>
                  </a:cubicBezTo>
                  <a:lnTo>
                    <a:pt x="56572" y="1897391"/>
                  </a:lnTo>
                  <a:cubicBezTo>
                    <a:pt x="34667" y="1897354"/>
                    <a:pt x="15924" y="1881690"/>
                    <a:pt x="12069" y="1860171"/>
                  </a:cubicBezTo>
                  <a:cubicBezTo>
                    <a:pt x="4302" y="1851813"/>
                    <a:pt x="-9" y="1840833"/>
                    <a:pt x="0" y="1829433"/>
                  </a:cubicBezTo>
                  <a:lnTo>
                    <a:pt x="0" y="189549"/>
                  </a:lnTo>
                  <a:cubicBezTo>
                    <a:pt x="1" y="187190"/>
                    <a:pt x="182" y="184835"/>
                    <a:pt x="543" y="182504"/>
                  </a:cubicBezTo>
                  <a:cubicBezTo>
                    <a:pt x="1297" y="177476"/>
                    <a:pt x="9504" y="132016"/>
                    <a:pt x="49572" y="87308"/>
                  </a:cubicBezTo>
                  <a:cubicBezTo>
                    <a:pt x="85235" y="47387"/>
                    <a:pt x="154418" y="0"/>
                    <a:pt x="281139" y="0"/>
                  </a:cubicBezTo>
                  <a:close/>
                </a:path>
              </a:pathLst>
            </a:custGeom>
            <a:solidFill>
              <a:schemeClr val="bg1"/>
            </a:solidFill>
            <a:ln w="1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4980844" y="2408890"/>
            <a:ext cx="2230311" cy="2230311"/>
          </a:xfrm>
          <a:prstGeom prst="ellipse">
            <a:avLst/>
          </a:prstGeom>
          <a:solidFill>
            <a:schemeClr val="bg1"/>
          </a:solidFill>
          <a:ln>
            <a:solidFill>
              <a:srgbClr val="89BB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247783" y="2675829"/>
            <a:ext cx="1696434" cy="1696434"/>
          </a:xfrm>
          <a:prstGeom prst="ellipse">
            <a:avLst/>
          </a:prstGeom>
          <a:gradFill flip="none" rotWithShape="1">
            <a:gsLst>
              <a:gs pos="0">
                <a:srgbClr val="89BBE1">
                  <a:alpha val="20000"/>
                </a:srgbClr>
              </a:gs>
              <a:gs pos="100000">
                <a:srgbClr val="2B8ACA">
                  <a:alpha val="4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cs typeface="+mn-ea"/>
                <a:sym typeface="+mn-lt"/>
              </a:rPr>
              <a:t>请输入</a:t>
            </a:r>
            <a:endParaRPr lang="en-US" altLang="zh-CN" sz="20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cs typeface="+mn-ea"/>
                <a:sym typeface="+mn-lt"/>
              </a:rPr>
              <a:t>关键字</a:t>
            </a:r>
            <a:endParaRPr lang="zh-CN" altLang="en-US" sz="2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502875" y="1382235"/>
            <a:ext cx="2590427" cy="1232502"/>
            <a:chOff x="7150227" y="4876981"/>
            <a:chExt cx="3588657" cy="1232502"/>
          </a:xfrm>
        </p:grpSpPr>
        <p:sp>
          <p:nvSpPr>
            <p:cNvPr id="52" name="文本框 51"/>
            <p:cNvSpPr txBox="1"/>
            <p:nvPr/>
          </p:nvSpPr>
          <p:spPr>
            <a:xfrm>
              <a:off x="7150227" y="4876981"/>
              <a:ext cx="358865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cs typeface="+mn-ea"/>
                  <a:sym typeface="+mn-lt"/>
                </a:rPr>
                <a:t>输入标题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150227" y="5296375"/>
              <a:ext cx="3588657" cy="81310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单击此处输入您的正文，请尽量言简意赅的阐述观点，根据需要可斟酌增减文字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02875" y="4433355"/>
            <a:ext cx="2590427" cy="1232502"/>
            <a:chOff x="7150227" y="4876981"/>
            <a:chExt cx="3588657" cy="1232502"/>
          </a:xfrm>
        </p:grpSpPr>
        <p:sp>
          <p:nvSpPr>
            <p:cNvPr id="23" name="文本框 22"/>
            <p:cNvSpPr txBox="1"/>
            <p:nvPr/>
          </p:nvSpPr>
          <p:spPr>
            <a:xfrm>
              <a:off x="7150227" y="4876981"/>
              <a:ext cx="358865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cs typeface="+mn-ea"/>
                  <a:sym typeface="+mn-lt"/>
                </a:rPr>
                <a:t>输入标题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150227" y="5296375"/>
              <a:ext cx="3588657" cy="81310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单击此处输入您的正文，请尽量言简意赅的阐述观点，根据需要可斟酌增减文字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98699" y="1382235"/>
            <a:ext cx="2590427" cy="1232502"/>
            <a:chOff x="7150227" y="4876981"/>
            <a:chExt cx="3588657" cy="1232502"/>
          </a:xfrm>
        </p:grpSpPr>
        <p:sp>
          <p:nvSpPr>
            <p:cNvPr id="26" name="文本框 25"/>
            <p:cNvSpPr txBox="1"/>
            <p:nvPr/>
          </p:nvSpPr>
          <p:spPr>
            <a:xfrm>
              <a:off x="7150227" y="4876981"/>
              <a:ext cx="358865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cs typeface="+mn-ea"/>
                  <a:sym typeface="+mn-lt"/>
                </a:rPr>
                <a:t>输入标题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150227" y="5296375"/>
              <a:ext cx="3588657" cy="81310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单击此处输入您的正文，请尽量言简意赅的阐述观点，根据需要可斟酌增减文字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98699" y="4433355"/>
            <a:ext cx="2590427" cy="1232502"/>
            <a:chOff x="7150227" y="4876981"/>
            <a:chExt cx="3588657" cy="1232502"/>
          </a:xfrm>
        </p:grpSpPr>
        <p:sp>
          <p:nvSpPr>
            <p:cNvPr id="30" name="文本框 29"/>
            <p:cNvSpPr txBox="1"/>
            <p:nvPr/>
          </p:nvSpPr>
          <p:spPr>
            <a:xfrm>
              <a:off x="7150227" y="4876981"/>
              <a:ext cx="358865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cs typeface="+mn-ea"/>
                  <a:sym typeface="+mn-lt"/>
                </a:rPr>
                <a:t>输入标题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150227" y="5296375"/>
              <a:ext cx="3588657" cy="81310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单击此处输入您的正文，请尽量言简意赅的阐述观点，根据需要可斟酌增减文字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/>
          <p:cNvSpPr txBox="1"/>
          <p:nvPr/>
        </p:nvSpPr>
        <p:spPr>
          <a:xfrm>
            <a:off x="722715" y="1845017"/>
            <a:ext cx="3343088" cy="1415850"/>
          </a:xfrm>
          <a:prstGeom prst="rect">
            <a:avLst/>
          </a:prstGeom>
          <a:noFill/>
        </p:spPr>
        <p:txBody>
          <a:bodyPr wrap="square" tIns="324000" bIns="0" rtlCol="0" anchor="ctr" anchorCtr="0">
            <a:noAutofit/>
          </a:bodyPr>
          <a:lstStyle>
            <a:defPPr>
              <a:defRPr lang="zh-CN"/>
            </a:defPPr>
            <a:lvl1pPr>
              <a:defRPr sz="10200" b="1"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02</a:t>
            </a:r>
            <a:endParaRPr lang="zh-CN" altLang="en-US" dirty="0">
              <a:sym typeface="+mn-lt"/>
            </a:endParaRPr>
          </a:p>
        </p:txBody>
      </p:sp>
      <p:sp>
        <p:nvSpPr>
          <p:cNvPr id="83" name="圆: 空心 82"/>
          <p:cNvSpPr/>
          <p:nvPr/>
        </p:nvSpPr>
        <p:spPr>
          <a:xfrm rot="20206932">
            <a:off x="6711470" y="2881525"/>
            <a:ext cx="4966283" cy="217191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81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4" name="圆: 空心 83"/>
          <p:cNvSpPr/>
          <p:nvPr/>
        </p:nvSpPr>
        <p:spPr>
          <a:xfrm rot="900000">
            <a:off x="7750087" y="2697845"/>
            <a:ext cx="4002966" cy="175062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135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85" name="图片 84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8617873" y="1908147"/>
            <a:ext cx="2211707" cy="2269950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pic>
        <p:nvPicPr>
          <p:cNvPr id="86" name="图片 85" descr="黑暗里有星球&#10;&#10;描述已自动生成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362259" y="1006817"/>
            <a:ext cx="2753122" cy="3176203"/>
          </a:xfrm>
          <a:prstGeom prst="rect">
            <a:avLst/>
          </a:prstGeom>
        </p:spPr>
      </p:pic>
      <p:sp>
        <p:nvSpPr>
          <p:cNvPr id="88" name="文本框 87"/>
          <p:cNvSpPr txBox="1"/>
          <p:nvPr/>
        </p:nvSpPr>
        <p:spPr>
          <a:xfrm>
            <a:off x="722714" y="4932261"/>
            <a:ext cx="5796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600" spc="600" dirty="0">
                <a:solidFill>
                  <a:prstClr val="black"/>
                </a:solidFill>
                <a:cs typeface="+mn-ea"/>
                <a:sym typeface="+mn-lt"/>
              </a:rPr>
              <a:t>Product Project</a:t>
            </a:r>
            <a:endParaRPr lang="en-US" altLang="zh-CN" sz="1600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22715" y="2572438"/>
            <a:ext cx="5187432" cy="2954655"/>
          </a:xfrm>
          <a:prstGeom prst="rect">
            <a:avLst/>
          </a:prstGeom>
          <a:noFill/>
        </p:spPr>
        <p:txBody>
          <a:bodyPr wrap="square" tIns="0" bIns="0" rtlCol="0" anchor="ctr" anchorCtr="0">
            <a:spAutoFit/>
          </a:bodyPr>
          <a:lstStyle>
            <a:defPPr>
              <a:defRPr lang="zh-CN"/>
            </a:defPPr>
            <a:lvl1pPr>
              <a:defRPr sz="8000" b="1" spc="1400"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产品项目</a:t>
            </a:r>
            <a:endParaRPr lang="zh-CN" altLang="en-US" dirty="0">
              <a:sym typeface="+mn-lt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722715" y="5384117"/>
            <a:ext cx="5187432" cy="673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cs typeface="+mn-ea"/>
                <a:sym typeface="+mn-lt"/>
              </a:rPr>
              <a:t>Thank you for your attention.Thank you for your support. Thank you for coming.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cs typeface="+mn-ea"/>
                <a:sym typeface="+mn-lt"/>
              </a:rPr>
              <a:t>Fill in the information you need here.Fill in the information you need here.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cs typeface="+mn-ea"/>
                <a:sym typeface="+mn-lt"/>
              </a:rPr>
              <a:t>Thank you for your attention.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9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49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49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49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949"/>
                            </p:stCondLst>
                            <p:childTnLst>
                              <p:par>
                                <p:cTn id="2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449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49"/>
                            </p:stCondLst>
                            <p:childTnLst>
                              <p:par>
                                <p:cTn id="40" presetID="42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 L 3.95833E-6 0.0298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83" grpId="0" animBg="1"/>
      <p:bldP spid="84" grpId="0" animBg="1"/>
      <p:bldP spid="88" grpId="0"/>
      <p:bldP spid="89" grpId="0"/>
      <p:bldP spid="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我们的产品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13" name="图片 112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102982" y="1407057"/>
            <a:ext cx="4258799" cy="425879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25400">
            <a:noFill/>
          </a:ln>
          <a:effectLst/>
        </p:spPr>
      </p:pic>
      <p:grpSp>
        <p:nvGrpSpPr>
          <p:cNvPr id="114" name="组合 113"/>
          <p:cNvGrpSpPr/>
          <p:nvPr/>
        </p:nvGrpSpPr>
        <p:grpSpPr>
          <a:xfrm>
            <a:off x="4915073" y="5020682"/>
            <a:ext cx="5473379" cy="547220"/>
            <a:chOff x="5315123" y="1497114"/>
            <a:chExt cx="5473379" cy="547220"/>
          </a:xfrm>
        </p:grpSpPr>
        <p:sp>
          <p:nvSpPr>
            <p:cNvPr id="115" name="îSḻîḍé"/>
            <p:cNvSpPr txBox="1"/>
            <p:nvPr/>
          </p:nvSpPr>
          <p:spPr>
            <a:xfrm>
              <a:off x="5949910" y="1570669"/>
              <a:ext cx="11025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cs typeface="+mn-ea"/>
                  <a:sym typeface="+mn-lt"/>
                </a:rPr>
                <a:t>关键字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16" name="ïŝḻiďê"/>
            <p:cNvSpPr/>
            <p:nvPr/>
          </p:nvSpPr>
          <p:spPr>
            <a:xfrm>
              <a:off x="5315123" y="1497114"/>
              <a:ext cx="547222" cy="547220"/>
            </a:xfrm>
            <a:prstGeom prst="ellipse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7" name="iṣ1ïḋê"/>
            <p:cNvSpPr/>
            <p:nvPr/>
          </p:nvSpPr>
          <p:spPr bwMode="auto">
            <a:xfrm>
              <a:off x="5462123" y="1669904"/>
              <a:ext cx="253223" cy="201640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6909858" y="1644017"/>
              <a:ext cx="3878644" cy="25341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单击此处输入正文，请尽量言简意赅的阐述观点。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4915073" y="1497114"/>
            <a:ext cx="5473379" cy="547220"/>
            <a:chOff x="5315123" y="1497114"/>
            <a:chExt cx="5473379" cy="547220"/>
          </a:xfrm>
        </p:grpSpPr>
        <p:sp>
          <p:nvSpPr>
            <p:cNvPr id="120" name="îSḻîḍé"/>
            <p:cNvSpPr txBox="1"/>
            <p:nvPr/>
          </p:nvSpPr>
          <p:spPr>
            <a:xfrm>
              <a:off x="5949910" y="1570669"/>
              <a:ext cx="11025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cs typeface="+mn-ea"/>
                  <a:sym typeface="+mn-lt"/>
                </a:rPr>
                <a:t>关键字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21" name="ïŝḻiďê"/>
            <p:cNvSpPr/>
            <p:nvPr/>
          </p:nvSpPr>
          <p:spPr>
            <a:xfrm>
              <a:off x="5315123" y="1497114"/>
              <a:ext cx="547222" cy="547220"/>
            </a:xfrm>
            <a:prstGeom prst="ellipse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2" name="iṣ1ïḋê"/>
            <p:cNvSpPr/>
            <p:nvPr/>
          </p:nvSpPr>
          <p:spPr bwMode="auto">
            <a:xfrm>
              <a:off x="5462123" y="1669904"/>
              <a:ext cx="253223" cy="201640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6909858" y="1644017"/>
              <a:ext cx="3878644" cy="25341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单击此处输入正文，请尽量言简意赅的阐述观点。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5374533" y="2378006"/>
            <a:ext cx="5473379" cy="547220"/>
            <a:chOff x="5315123" y="1497114"/>
            <a:chExt cx="5473379" cy="547220"/>
          </a:xfrm>
        </p:grpSpPr>
        <p:sp>
          <p:nvSpPr>
            <p:cNvPr id="125" name="îSḻîḍé"/>
            <p:cNvSpPr txBox="1"/>
            <p:nvPr/>
          </p:nvSpPr>
          <p:spPr>
            <a:xfrm>
              <a:off x="5949910" y="1570669"/>
              <a:ext cx="11025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cs typeface="+mn-ea"/>
                  <a:sym typeface="+mn-lt"/>
                </a:rPr>
                <a:t>关键字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26" name="ïŝḻiďê"/>
            <p:cNvSpPr/>
            <p:nvPr/>
          </p:nvSpPr>
          <p:spPr>
            <a:xfrm>
              <a:off x="5315123" y="1497114"/>
              <a:ext cx="547222" cy="547220"/>
            </a:xfrm>
            <a:prstGeom prst="ellipse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7" name="iṣ1ïḋê"/>
            <p:cNvSpPr/>
            <p:nvPr/>
          </p:nvSpPr>
          <p:spPr bwMode="auto">
            <a:xfrm>
              <a:off x="5462123" y="1669904"/>
              <a:ext cx="253223" cy="201640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6909858" y="1644017"/>
              <a:ext cx="3878644" cy="25341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单击此处输入正文，请尽量言简意赅的阐述观点。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5629020" y="3258898"/>
            <a:ext cx="5473379" cy="547220"/>
            <a:chOff x="5315123" y="1497114"/>
            <a:chExt cx="5473379" cy="547220"/>
          </a:xfrm>
        </p:grpSpPr>
        <p:sp>
          <p:nvSpPr>
            <p:cNvPr id="130" name="îSḻîḍé"/>
            <p:cNvSpPr txBox="1"/>
            <p:nvPr/>
          </p:nvSpPr>
          <p:spPr>
            <a:xfrm>
              <a:off x="5949910" y="1570669"/>
              <a:ext cx="11025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cs typeface="+mn-ea"/>
                  <a:sym typeface="+mn-lt"/>
                </a:rPr>
                <a:t>关键字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31" name="ïŝḻiďê"/>
            <p:cNvSpPr/>
            <p:nvPr/>
          </p:nvSpPr>
          <p:spPr>
            <a:xfrm>
              <a:off x="5315123" y="1497114"/>
              <a:ext cx="547222" cy="547220"/>
            </a:xfrm>
            <a:prstGeom prst="ellipse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2" name="iṣ1ïḋê"/>
            <p:cNvSpPr/>
            <p:nvPr/>
          </p:nvSpPr>
          <p:spPr bwMode="auto">
            <a:xfrm>
              <a:off x="5462123" y="1669904"/>
              <a:ext cx="253223" cy="201640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6909858" y="1644017"/>
              <a:ext cx="3878644" cy="25341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单击此处输入正文，请尽量言简意赅的阐述观点。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5374533" y="4139790"/>
            <a:ext cx="5473379" cy="547220"/>
            <a:chOff x="5315123" y="1497114"/>
            <a:chExt cx="5473379" cy="547220"/>
          </a:xfrm>
        </p:grpSpPr>
        <p:sp>
          <p:nvSpPr>
            <p:cNvPr id="135" name="îSḻîḍé"/>
            <p:cNvSpPr txBox="1"/>
            <p:nvPr/>
          </p:nvSpPr>
          <p:spPr>
            <a:xfrm>
              <a:off x="5949910" y="1570669"/>
              <a:ext cx="11025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cs typeface="+mn-ea"/>
                  <a:sym typeface="+mn-lt"/>
                </a:rPr>
                <a:t>关键字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36" name="ïŝḻiďê"/>
            <p:cNvSpPr/>
            <p:nvPr/>
          </p:nvSpPr>
          <p:spPr>
            <a:xfrm>
              <a:off x="5315123" y="1497114"/>
              <a:ext cx="547222" cy="547220"/>
            </a:xfrm>
            <a:prstGeom prst="ellipse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7" name="iṣ1ïḋê"/>
            <p:cNvSpPr/>
            <p:nvPr/>
          </p:nvSpPr>
          <p:spPr bwMode="auto">
            <a:xfrm>
              <a:off x="5462123" y="1669904"/>
              <a:ext cx="253223" cy="201640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6909858" y="1644017"/>
              <a:ext cx="3878644" cy="25341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单击此处输入正文，请尽量言简意赅的阐述观点。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盈利增长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600686" y="1382234"/>
            <a:ext cx="2585183" cy="3166532"/>
            <a:chOff x="3600686" y="1382234"/>
            <a:chExt cx="2585183" cy="3166532"/>
          </a:xfrm>
        </p:grpSpPr>
        <p:sp>
          <p:nvSpPr>
            <p:cNvPr id="110" name="文本框 109"/>
            <p:cNvSpPr txBox="1"/>
            <p:nvPr/>
          </p:nvSpPr>
          <p:spPr>
            <a:xfrm>
              <a:off x="3600686" y="2639974"/>
              <a:ext cx="2254464" cy="19087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单击此处输入正文，为了最终演示发布的良好效果，请尽量言简意赅的阐述您的观点，根据需要可斟酌增减文字，以便观者可以准确理解您所传达的信息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3600686" y="1382234"/>
              <a:ext cx="2585183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dirty="0">
                  <a:gradFill>
                    <a:gsLst>
                      <a:gs pos="0">
                        <a:srgbClr val="83ACD4"/>
                      </a:gs>
                      <a:gs pos="100000">
                        <a:srgbClr val="2B8ACA"/>
                      </a:gs>
                    </a:gsLst>
                    <a:lin ang="10800000" scaled="1"/>
                  </a:gra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95.50</a:t>
              </a:r>
              <a:r>
                <a:rPr lang="en-US" altLang="zh-CN" b="1" dirty="0">
                  <a:solidFill>
                    <a:srgbClr val="243D69"/>
                  </a:solidFill>
                  <a:cs typeface="+mn-ea"/>
                  <a:sym typeface="+mn-lt"/>
                </a:rPr>
                <a:t>%</a:t>
              </a:r>
              <a:endParaRPr lang="zh-CN" altLang="en-US" b="1" dirty="0">
                <a:solidFill>
                  <a:srgbClr val="243D69"/>
                </a:solidFill>
                <a:cs typeface="+mn-ea"/>
                <a:sym typeface="+mn-lt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3600686" y="2036908"/>
              <a:ext cx="255328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000" dirty="0">
                  <a:cs typeface="+mn-ea"/>
                  <a:sym typeface="+mn-lt"/>
                </a:rPr>
                <a:t>数据指标名称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13" name="矩形: 圆角 112"/>
            <p:cNvSpPr/>
            <p:nvPr/>
          </p:nvSpPr>
          <p:spPr>
            <a:xfrm>
              <a:off x="3600686" y="2478500"/>
              <a:ext cx="516108" cy="58436"/>
            </a:xfrm>
            <a:prstGeom prst="roundRect">
              <a:avLst>
                <a:gd name="adj" fmla="val 50000"/>
              </a:avLst>
            </a:prstGeom>
            <a:solidFill>
              <a:srgbClr val="1C8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4" name="矩形: 圆角 113"/>
          <p:cNvSpPr/>
          <p:nvPr/>
        </p:nvSpPr>
        <p:spPr>
          <a:xfrm>
            <a:off x="1557552" y="3992000"/>
            <a:ext cx="1325762" cy="556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段落标题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1417675" y="1701211"/>
            <a:ext cx="1605516" cy="1605516"/>
          </a:xfrm>
          <a:prstGeom prst="ellipse">
            <a:avLst/>
          </a:prstGeom>
          <a:solidFill>
            <a:srgbClr val="F5FAFD"/>
          </a:solidFill>
          <a:ln>
            <a:solidFill>
              <a:srgbClr val="C3E5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7" name="弧形 116"/>
          <p:cNvSpPr/>
          <p:nvPr/>
        </p:nvSpPr>
        <p:spPr>
          <a:xfrm>
            <a:off x="1098698" y="1382234"/>
            <a:ext cx="2243470" cy="2243470"/>
          </a:xfrm>
          <a:prstGeom prst="arc">
            <a:avLst>
              <a:gd name="adj1" fmla="val 2458773"/>
              <a:gd name="adj2" fmla="val 9884101"/>
            </a:avLst>
          </a:prstGeom>
          <a:noFill/>
          <a:ln w="38100" cap="rnd">
            <a:gradFill flip="none" rotWithShape="1">
              <a:gsLst>
                <a:gs pos="0">
                  <a:srgbClr val="1C83D0">
                    <a:alpha val="0"/>
                  </a:srgbClr>
                </a:gs>
                <a:gs pos="100000">
                  <a:srgbClr val="1C83D0"/>
                </a:gs>
              </a:gsLst>
              <a:lin ang="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40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006131" y="2499324"/>
            <a:ext cx="2585183" cy="3166532"/>
            <a:chOff x="5914691" y="2499324"/>
            <a:chExt cx="2585183" cy="3166532"/>
          </a:xfrm>
        </p:grpSpPr>
        <p:sp>
          <p:nvSpPr>
            <p:cNvPr id="122" name="文本框 121"/>
            <p:cNvSpPr txBox="1"/>
            <p:nvPr/>
          </p:nvSpPr>
          <p:spPr>
            <a:xfrm flipH="1">
              <a:off x="6277308" y="3757064"/>
              <a:ext cx="2222565" cy="19087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单击此处输入正文，为了最终演示发布的良好效果，请尽量言简意赅的阐述您的观点，根据需要可斟酌增减文字，以便观者可以准确理解您所传达的信息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 flipH="1">
              <a:off x="5914691" y="2499324"/>
              <a:ext cx="2585183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dirty="0">
                  <a:gradFill>
                    <a:gsLst>
                      <a:gs pos="0">
                        <a:srgbClr val="83ACD4"/>
                      </a:gs>
                      <a:gs pos="100000">
                        <a:srgbClr val="2B8ACA"/>
                      </a:gs>
                    </a:gsLst>
                    <a:lin ang="10800000" scaled="1"/>
                  </a:gra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87.30</a:t>
              </a:r>
              <a:r>
                <a:rPr lang="en-US" altLang="zh-CN" b="1" dirty="0">
                  <a:solidFill>
                    <a:srgbClr val="243D69"/>
                  </a:solidFill>
                  <a:cs typeface="+mn-ea"/>
                  <a:sym typeface="+mn-lt"/>
                </a:rPr>
                <a:t>%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43D69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 flipH="1">
              <a:off x="5946590" y="3153998"/>
              <a:ext cx="255328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2000" dirty="0">
                  <a:cs typeface="+mn-ea"/>
                  <a:sym typeface="+mn-lt"/>
                </a:rPr>
                <a:t>数据指标名称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25" name="矩形: 圆角 124"/>
            <p:cNvSpPr/>
            <p:nvPr/>
          </p:nvSpPr>
          <p:spPr>
            <a:xfrm flipH="1">
              <a:off x="7983766" y="3595590"/>
              <a:ext cx="516108" cy="58436"/>
            </a:xfrm>
            <a:prstGeom prst="roundRect">
              <a:avLst>
                <a:gd name="adj" fmla="val 50000"/>
              </a:avLst>
            </a:prstGeom>
            <a:solidFill>
              <a:srgbClr val="1C8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6" name="矩形: 圆角 125"/>
          <p:cNvSpPr/>
          <p:nvPr/>
        </p:nvSpPr>
        <p:spPr>
          <a:xfrm flipH="1">
            <a:off x="9308686" y="5109090"/>
            <a:ext cx="1325762" cy="556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段落标题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7" name="椭圆 126"/>
          <p:cNvSpPr/>
          <p:nvPr/>
        </p:nvSpPr>
        <p:spPr>
          <a:xfrm flipH="1">
            <a:off x="9168809" y="2818301"/>
            <a:ext cx="1605516" cy="1605516"/>
          </a:xfrm>
          <a:prstGeom prst="ellipse">
            <a:avLst/>
          </a:prstGeom>
          <a:solidFill>
            <a:srgbClr val="F5FAFD"/>
          </a:solidFill>
          <a:ln>
            <a:solidFill>
              <a:srgbClr val="C3E5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9" name="弧形 128"/>
          <p:cNvSpPr/>
          <p:nvPr/>
        </p:nvSpPr>
        <p:spPr>
          <a:xfrm flipH="1">
            <a:off x="8849832" y="2499324"/>
            <a:ext cx="2243470" cy="2243470"/>
          </a:xfrm>
          <a:prstGeom prst="arc">
            <a:avLst>
              <a:gd name="adj1" fmla="val 2458773"/>
              <a:gd name="adj2" fmla="val 9884101"/>
            </a:avLst>
          </a:prstGeom>
          <a:noFill/>
          <a:ln w="38100" cap="rnd">
            <a:gradFill flip="none" rotWithShape="1">
              <a:gsLst>
                <a:gs pos="0">
                  <a:srgbClr val="1C83D0">
                    <a:alpha val="0"/>
                  </a:srgbClr>
                </a:gs>
                <a:gs pos="100000">
                  <a:srgbClr val="1C83D0"/>
                </a:gs>
              </a:gsLst>
              <a:lin ang="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40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54221" y="1382234"/>
            <a:ext cx="3004519" cy="2243470"/>
            <a:chOff x="854221" y="1382234"/>
            <a:chExt cx="3004519" cy="2243470"/>
          </a:xfrm>
        </p:grpSpPr>
        <p:sp>
          <p:nvSpPr>
            <p:cNvPr id="116" name="弧形 115"/>
            <p:cNvSpPr/>
            <p:nvPr/>
          </p:nvSpPr>
          <p:spPr>
            <a:xfrm>
              <a:off x="1098698" y="1382234"/>
              <a:ext cx="2243470" cy="2243470"/>
            </a:xfrm>
            <a:prstGeom prst="arc">
              <a:avLst>
                <a:gd name="adj1" fmla="val 12547114"/>
                <a:gd name="adj2" fmla="val 20419720"/>
              </a:avLst>
            </a:prstGeom>
            <a:noFill/>
            <a:ln w="38100" cap="rnd">
              <a:gradFill flip="none" rotWithShape="1">
                <a:gsLst>
                  <a:gs pos="0">
                    <a:srgbClr val="1C83D0">
                      <a:alpha val="0"/>
                    </a:srgbClr>
                  </a:gs>
                  <a:gs pos="100000">
                    <a:srgbClr val="1C83D0"/>
                  </a:gs>
                </a:gsLst>
                <a:lin ang="10800000" scaled="1"/>
                <a:tileRect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pic>
          <p:nvPicPr>
            <p:cNvPr id="12" name="图片 11" descr="图片包含 乐高, 桌子, 玩具, 蛋糕&#10;&#10;描述已自动生成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54221" y="1476993"/>
              <a:ext cx="3004519" cy="2003013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8849832" y="2499324"/>
            <a:ext cx="2263653" cy="2243470"/>
            <a:chOff x="8849832" y="2499324"/>
            <a:chExt cx="2263653" cy="2243470"/>
          </a:xfrm>
        </p:grpSpPr>
        <p:sp>
          <p:nvSpPr>
            <p:cNvPr id="128" name="弧形 127"/>
            <p:cNvSpPr/>
            <p:nvPr/>
          </p:nvSpPr>
          <p:spPr>
            <a:xfrm flipH="1">
              <a:off x="8849832" y="2499324"/>
              <a:ext cx="2243470" cy="2243470"/>
            </a:xfrm>
            <a:prstGeom prst="arc">
              <a:avLst>
                <a:gd name="adj1" fmla="val 12547114"/>
                <a:gd name="adj2" fmla="val 20419720"/>
              </a:avLst>
            </a:prstGeom>
            <a:noFill/>
            <a:ln w="38100" cap="rnd">
              <a:gradFill flip="none" rotWithShape="1">
                <a:gsLst>
                  <a:gs pos="0">
                    <a:srgbClr val="1C83D0">
                      <a:alpha val="0"/>
                    </a:srgbClr>
                  </a:gs>
                  <a:gs pos="100000">
                    <a:srgbClr val="1C83D0"/>
                  </a:gs>
                </a:gsLst>
                <a:lin ang="10800000" scaled="1"/>
                <a:tileRect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pic>
          <p:nvPicPr>
            <p:cNvPr id="14" name="图片 13" descr="桌子上放着笔记本电脑和手机&#10;&#10;描述已自动生成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48344" y="2718587"/>
              <a:ext cx="2165141" cy="18049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4" grpId="0" animBg="1"/>
      <p:bldP spid="1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2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产品市场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1098698" y="1382233"/>
            <a:ext cx="6105184" cy="4260111"/>
          </a:xfrm>
          <a:prstGeom prst="roundRect">
            <a:avLst>
              <a:gd name="adj" fmla="val 2214"/>
            </a:avLst>
          </a:prstGeom>
          <a:solidFill>
            <a:schemeClr val="bg1"/>
          </a:solidFill>
          <a:ln w="6350">
            <a:solidFill>
              <a:srgbClr val="0A728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marL="0"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aphicFrame>
        <p:nvGraphicFramePr>
          <p:cNvPr id="19" name="图表 18"/>
          <p:cNvGraphicFramePr/>
          <p:nvPr/>
        </p:nvGraphicFramePr>
        <p:xfrm>
          <a:off x="1272363" y="1585132"/>
          <a:ext cx="5748639" cy="426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6" name="组合 25"/>
          <p:cNvGrpSpPr/>
          <p:nvPr/>
        </p:nvGrpSpPr>
        <p:grpSpPr>
          <a:xfrm>
            <a:off x="7561689" y="1648049"/>
            <a:ext cx="3470947" cy="1567134"/>
            <a:chOff x="8022865" y="2073428"/>
            <a:chExt cx="3470947" cy="1567134"/>
          </a:xfrm>
        </p:grpSpPr>
        <p:sp>
          <p:nvSpPr>
            <p:cNvPr id="28" name="文本框 27"/>
            <p:cNvSpPr txBox="1"/>
            <p:nvPr/>
          </p:nvSpPr>
          <p:spPr>
            <a:xfrm>
              <a:off x="10016045" y="2073428"/>
              <a:ext cx="1477767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zh-CN" altLang="en-US" sz="4000" dirty="0">
                  <a:gradFill>
                    <a:gsLst>
                      <a:gs pos="0">
                        <a:srgbClr val="83ACD4"/>
                      </a:gs>
                      <a:gs pos="100000">
                        <a:srgbClr val="2B8ACA"/>
                      </a:gs>
                    </a:gsLst>
                    <a:lin ang="10800000" scaled="1"/>
                  </a:gra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95%</a:t>
              </a:r>
              <a:endParaRPr lang="zh-CN" altLang="en-US" sz="4000" dirty="0">
                <a:gradFill>
                  <a:gsLst>
                    <a:gs pos="0">
                      <a:srgbClr val="83ACD4"/>
                    </a:gs>
                    <a:gs pos="100000">
                      <a:srgbClr val="2B8ACA"/>
                    </a:gs>
                  </a:gsLst>
                  <a:lin ang="10800000" scaled="1"/>
                </a:gra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8022865" y="2723439"/>
              <a:ext cx="3470947" cy="917123"/>
              <a:chOff x="7793453" y="3223335"/>
              <a:chExt cx="3470947" cy="917123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9786633" y="3223335"/>
                <a:ext cx="1477767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r"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数据标题文字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 flipH="1">
                <a:off x="7793453" y="3532022"/>
                <a:ext cx="3470947" cy="60843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单击此处输入您的正文，请尽量言简意赅的阐述观点，根据需要可斟酌增减文字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7561689" y="3828722"/>
            <a:ext cx="3470947" cy="1567134"/>
            <a:chOff x="8022865" y="2073428"/>
            <a:chExt cx="3470947" cy="1567134"/>
          </a:xfrm>
        </p:grpSpPr>
        <p:sp>
          <p:nvSpPr>
            <p:cNvPr id="21" name="文本框 20"/>
            <p:cNvSpPr txBox="1"/>
            <p:nvPr/>
          </p:nvSpPr>
          <p:spPr>
            <a:xfrm>
              <a:off x="10016045" y="2073428"/>
              <a:ext cx="1477767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en-US" altLang="zh-CN" sz="4000" dirty="0">
                  <a:gradFill>
                    <a:gsLst>
                      <a:gs pos="0">
                        <a:srgbClr val="83ACD4"/>
                      </a:gs>
                      <a:gs pos="100000">
                        <a:srgbClr val="2B8ACA"/>
                      </a:gs>
                    </a:gsLst>
                    <a:lin ang="10800000" scaled="1"/>
                  </a:gra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100</a:t>
              </a:r>
              <a:r>
                <a:rPr lang="zh-CN" altLang="en-US" sz="4000" dirty="0">
                  <a:gradFill>
                    <a:gsLst>
                      <a:gs pos="0">
                        <a:srgbClr val="83ACD4"/>
                      </a:gs>
                      <a:gs pos="100000">
                        <a:srgbClr val="2B8ACA"/>
                      </a:gs>
                    </a:gsLst>
                    <a:lin ang="10800000" scaled="1"/>
                  </a:gra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%</a:t>
              </a:r>
              <a:endParaRPr lang="zh-CN" altLang="en-US" sz="4000" dirty="0">
                <a:gradFill>
                  <a:gsLst>
                    <a:gs pos="0">
                      <a:srgbClr val="83ACD4"/>
                    </a:gs>
                    <a:gs pos="100000">
                      <a:srgbClr val="2B8ACA"/>
                    </a:gs>
                  </a:gsLst>
                  <a:lin ang="10800000" scaled="1"/>
                </a:gra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022865" y="2723439"/>
              <a:ext cx="3470947" cy="917123"/>
              <a:chOff x="7793453" y="3223335"/>
              <a:chExt cx="3470947" cy="917123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9786633" y="3223335"/>
                <a:ext cx="1477767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r"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数据标题文字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 flipH="1">
                <a:off x="7793453" y="3532022"/>
                <a:ext cx="3470947" cy="60843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单击此处输入您的正文，请尽量言简意赅的阐述观点，根据需要可斟酌增减文字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 animBg="1"/>
      <p:bldGraphic spid="19" grpId="0">
        <p:bldSub>
          <a:bldChart bld="category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产品特性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82652" y="1737677"/>
            <a:ext cx="3626697" cy="3551452"/>
            <a:chOff x="4084942" y="1529430"/>
            <a:chExt cx="4060138" cy="3975900"/>
          </a:xfrm>
        </p:grpSpPr>
        <p:grpSp>
          <p:nvGrpSpPr>
            <p:cNvPr id="30" name="组合 29"/>
            <p:cNvGrpSpPr/>
            <p:nvPr/>
          </p:nvGrpSpPr>
          <p:grpSpPr>
            <a:xfrm flipV="1">
              <a:off x="5369494" y="3536185"/>
              <a:ext cx="1453011" cy="1969145"/>
              <a:chOff x="5369494" y="1529430"/>
              <a:chExt cx="1453011" cy="1969145"/>
            </a:xfrm>
          </p:grpSpPr>
          <p:sp>
            <p:nvSpPr>
              <p:cNvPr id="40" name="任意多边形: 形状 39"/>
              <p:cNvSpPr/>
              <p:nvPr/>
            </p:nvSpPr>
            <p:spPr>
              <a:xfrm rot="16200000">
                <a:off x="5111427" y="1787497"/>
                <a:ext cx="1969145" cy="1453011"/>
              </a:xfrm>
              <a:custGeom>
                <a:avLst/>
                <a:gdLst>
                  <a:gd name="connsiteX0" fmla="*/ 1969145 w 1969145"/>
                  <a:gd name="connsiteY0" fmla="*/ 726506 h 1453011"/>
                  <a:gd name="connsiteX1" fmla="*/ 1197908 w 1969145"/>
                  <a:gd name="connsiteY1" fmla="*/ 1453011 h 1453011"/>
                  <a:gd name="connsiteX2" fmla="*/ 1197908 w 1969145"/>
                  <a:gd name="connsiteY2" fmla="*/ 1179994 h 1453011"/>
                  <a:gd name="connsiteX3" fmla="*/ 0 w 1969145"/>
                  <a:gd name="connsiteY3" fmla="*/ 1179994 h 1453011"/>
                  <a:gd name="connsiteX4" fmla="*/ 0 w 1969145"/>
                  <a:gd name="connsiteY4" fmla="*/ 273018 h 1453011"/>
                  <a:gd name="connsiteX5" fmla="*/ 1197908 w 1969145"/>
                  <a:gd name="connsiteY5" fmla="*/ 273018 h 1453011"/>
                  <a:gd name="connsiteX6" fmla="*/ 1197908 w 1969145"/>
                  <a:gd name="connsiteY6" fmla="*/ 0 h 145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9145" h="1453011">
                    <a:moveTo>
                      <a:pt x="1969145" y="726506"/>
                    </a:moveTo>
                    <a:lnTo>
                      <a:pt x="1197908" y="1453011"/>
                    </a:lnTo>
                    <a:lnTo>
                      <a:pt x="1197908" y="1179994"/>
                    </a:lnTo>
                    <a:lnTo>
                      <a:pt x="0" y="1179994"/>
                    </a:lnTo>
                    <a:lnTo>
                      <a:pt x="0" y="273018"/>
                    </a:lnTo>
                    <a:lnTo>
                      <a:pt x="1197908" y="273018"/>
                    </a:lnTo>
                    <a:lnTo>
                      <a:pt x="119790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3E5FF">
                      <a:alpha val="0"/>
                    </a:srgbClr>
                  </a:gs>
                  <a:gs pos="100000">
                    <a:srgbClr val="9ACDF0">
                      <a:alpha val="4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 flipH="1" flipV="1">
                <a:off x="5657269" y="1793074"/>
                <a:ext cx="832581" cy="4134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2800">
                    <a:gradFill>
                      <a:gsLst>
                        <a:gs pos="0">
                          <a:srgbClr val="68B3E8"/>
                        </a:gs>
                        <a:gs pos="100000">
                          <a:srgbClr val="1680CE"/>
                        </a:gs>
                      </a:gsLst>
                      <a:lin ang="10800000" scaled="1"/>
                    </a:gradFill>
                    <a:effectLst>
                      <a:innerShdw dist="25400" dir="16200000">
                        <a:prstClr val="white"/>
                      </a:innerShdw>
                    </a:effectLst>
                    <a:latin typeface="阿里巴巴普惠体 Heavy" panose="00020600040101010101" pitchFamily="18" charset="-122"/>
                    <a:ea typeface="阿里巴巴普惠体 Heavy" panose="00020600040101010101" pitchFamily="18" charset="-122"/>
                    <a:cs typeface="阿里巴巴普惠体 Heavy" panose="00020600040101010101" pitchFamily="18" charset="-122"/>
                  </a:defRPr>
                </a:lvl1pPr>
              </a:lstStyle>
              <a:p>
                <a:r>
                  <a:rPr lang="en-US" altLang="zh-CN" sz="1800" dirty="0">
                    <a:solidFill>
                      <a:srgbClr val="0D3E63"/>
                    </a:solidFill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  <a:endParaRPr lang="zh-CN" altLang="en-US" sz="1800" dirty="0">
                  <a:solidFill>
                    <a:srgbClr val="0D3E6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369494" y="1529430"/>
              <a:ext cx="1453011" cy="1969145"/>
              <a:chOff x="5369494" y="1529430"/>
              <a:chExt cx="1453011" cy="1969145"/>
            </a:xfrm>
          </p:grpSpPr>
          <p:sp>
            <p:nvSpPr>
              <p:cNvPr id="38" name="任意多边形: 形状 37"/>
              <p:cNvSpPr/>
              <p:nvPr/>
            </p:nvSpPr>
            <p:spPr>
              <a:xfrm rot="16200000">
                <a:off x="5111427" y="1787497"/>
                <a:ext cx="1969145" cy="1453011"/>
              </a:xfrm>
              <a:custGeom>
                <a:avLst/>
                <a:gdLst>
                  <a:gd name="connsiteX0" fmla="*/ 1969145 w 1969145"/>
                  <a:gd name="connsiteY0" fmla="*/ 726506 h 1453011"/>
                  <a:gd name="connsiteX1" fmla="*/ 1197908 w 1969145"/>
                  <a:gd name="connsiteY1" fmla="*/ 1453011 h 1453011"/>
                  <a:gd name="connsiteX2" fmla="*/ 1197908 w 1969145"/>
                  <a:gd name="connsiteY2" fmla="*/ 1179994 h 1453011"/>
                  <a:gd name="connsiteX3" fmla="*/ 0 w 1969145"/>
                  <a:gd name="connsiteY3" fmla="*/ 1179994 h 1453011"/>
                  <a:gd name="connsiteX4" fmla="*/ 0 w 1969145"/>
                  <a:gd name="connsiteY4" fmla="*/ 273018 h 1453011"/>
                  <a:gd name="connsiteX5" fmla="*/ 1197908 w 1969145"/>
                  <a:gd name="connsiteY5" fmla="*/ 273018 h 1453011"/>
                  <a:gd name="connsiteX6" fmla="*/ 1197908 w 1969145"/>
                  <a:gd name="connsiteY6" fmla="*/ 0 h 145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9145" h="1453011">
                    <a:moveTo>
                      <a:pt x="1969145" y="726506"/>
                    </a:moveTo>
                    <a:lnTo>
                      <a:pt x="1197908" y="1453011"/>
                    </a:lnTo>
                    <a:lnTo>
                      <a:pt x="1197908" y="1179994"/>
                    </a:lnTo>
                    <a:lnTo>
                      <a:pt x="0" y="1179994"/>
                    </a:lnTo>
                    <a:lnTo>
                      <a:pt x="0" y="273018"/>
                    </a:lnTo>
                    <a:lnTo>
                      <a:pt x="1197908" y="273018"/>
                    </a:lnTo>
                    <a:lnTo>
                      <a:pt x="119790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3E5FF">
                      <a:alpha val="0"/>
                    </a:srgbClr>
                  </a:gs>
                  <a:gs pos="100000">
                    <a:srgbClr val="9ACDF0">
                      <a:alpha val="4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 flipH="1">
                <a:off x="5679709" y="1850747"/>
                <a:ext cx="832581" cy="4134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dirty="0">
                    <a:solidFill>
                      <a:srgbClr val="0D3E63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01</a:t>
                </a:r>
                <a:endParaRPr lang="zh-CN" altLang="en-US" dirty="0">
                  <a:solidFill>
                    <a:srgbClr val="0D3E63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4084942" y="2809680"/>
              <a:ext cx="1969145" cy="1453011"/>
              <a:chOff x="4021334" y="2828047"/>
              <a:chExt cx="1969145" cy="1453011"/>
            </a:xfrm>
          </p:grpSpPr>
          <p:sp>
            <p:nvSpPr>
              <p:cNvPr id="36" name="任意多边形: 形状 35"/>
              <p:cNvSpPr/>
              <p:nvPr/>
            </p:nvSpPr>
            <p:spPr>
              <a:xfrm rot="10800000">
                <a:off x="4021334" y="2828047"/>
                <a:ext cx="1969145" cy="1453011"/>
              </a:xfrm>
              <a:custGeom>
                <a:avLst/>
                <a:gdLst>
                  <a:gd name="connsiteX0" fmla="*/ 1969145 w 1969145"/>
                  <a:gd name="connsiteY0" fmla="*/ 726506 h 1453011"/>
                  <a:gd name="connsiteX1" fmla="*/ 1197908 w 1969145"/>
                  <a:gd name="connsiteY1" fmla="*/ 1453011 h 1453011"/>
                  <a:gd name="connsiteX2" fmla="*/ 1197908 w 1969145"/>
                  <a:gd name="connsiteY2" fmla="*/ 1179994 h 1453011"/>
                  <a:gd name="connsiteX3" fmla="*/ 0 w 1969145"/>
                  <a:gd name="connsiteY3" fmla="*/ 1179994 h 1453011"/>
                  <a:gd name="connsiteX4" fmla="*/ 0 w 1969145"/>
                  <a:gd name="connsiteY4" fmla="*/ 273018 h 1453011"/>
                  <a:gd name="connsiteX5" fmla="*/ 1197908 w 1969145"/>
                  <a:gd name="connsiteY5" fmla="*/ 273018 h 1453011"/>
                  <a:gd name="connsiteX6" fmla="*/ 1197908 w 1969145"/>
                  <a:gd name="connsiteY6" fmla="*/ 0 h 145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9145" h="1453011">
                    <a:moveTo>
                      <a:pt x="1969145" y="726506"/>
                    </a:moveTo>
                    <a:lnTo>
                      <a:pt x="1197908" y="1453011"/>
                    </a:lnTo>
                    <a:lnTo>
                      <a:pt x="1197908" y="1179994"/>
                    </a:lnTo>
                    <a:lnTo>
                      <a:pt x="0" y="1179994"/>
                    </a:lnTo>
                    <a:lnTo>
                      <a:pt x="0" y="273018"/>
                    </a:lnTo>
                    <a:lnTo>
                      <a:pt x="1197908" y="273018"/>
                    </a:lnTo>
                    <a:lnTo>
                      <a:pt x="119790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3E5FF">
                      <a:alpha val="0"/>
                    </a:srgbClr>
                  </a:gs>
                  <a:gs pos="100000">
                    <a:srgbClr val="9ACDF0">
                      <a:alpha val="4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 flipH="1">
                <a:off x="4201418" y="3379426"/>
                <a:ext cx="832581" cy="4134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2800">
                    <a:gradFill>
                      <a:gsLst>
                        <a:gs pos="0">
                          <a:srgbClr val="68B3E8"/>
                        </a:gs>
                        <a:gs pos="100000">
                          <a:srgbClr val="1680CE"/>
                        </a:gs>
                      </a:gsLst>
                      <a:lin ang="10800000" scaled="1"/>
                    </a:gradFill>
                    <a:effectLst>
                      <a:innerShdw dist="25400" dir="16200000">
                        <a:prstClr val="white"/>
                      </a:innerShdw>
                    </a:effectLst>
                    <a:latin typeface="阿里巴巴普惠体 Heavy" panose="00020600040101010101" pitchFamily="18" charset="-122"/>
                    <a:ea typeface="阿里巴巴普惠体 Heavy" panose="00020600040101010101" pitchFamily="18" charset="-122"/>
                    <a:cs typeface="阿里巴巴普惠体 Heavy" panose="00020600040101010101" pitchFamily="18" charset="-122"/>
                  </a:defRPr>
                </a:lvl1pPr>
              </a:lstStyle>
              <a:p>
                <a:r>
                  <a:rPr lang="en-US" altLang="zh-CN" sz="1800" dirty="0">
                    <a:solidFill>
                      <a:srgbClr val="0D3E63"/>
                    </a:solidFill>
                    <a:latin typeface="+mn-lt"/>
                    <a:ea typeface="+mn-ea"/>
                    <a:cs typeface="+mn-ea"/>
                    <a:sym typeface="+mn-lt"/>
                  </a:rPr>
                  <a:t>04</a:t>
                </a:r>
                <a:endParaRPr lang="zh-CN" altLang="en-US" sz="1800" dirty="0">
                  <a:solidFill>
                    <a:srgbClr val="0D3E6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 flipH="1">
              <a:off x="6175935" y="2809680"/>
              <a:ext cx="1969145" cy="1453011"/>
              <a:chOff x="4021334" y="2828047"/>
              <a:chExt cx="1969145" cy="1453011"/>
            </a:xfrm>
          </p:grpSpPr>
          <p:sp>
            <p:nvSpPr>
              <p:cNvPr id="34" name="任意多边形: 形状 33"/>
              <p:cNvSpPr/>
              <p:nvPr/>
            </p:nvSpPr>
            <p:spPr>
              <a:xfrm rot="10800000">
                <a:off x="4021334" y="2828047"/>
                <a:ext cx="1969145" cy="1453011"/>
              </a:xfrm>
              <a:custGeom>
                <a:avLst/>
                <a:gdLst>
                  <a:gd name="connsiteX0" fmla="*/ 1969145 w 1969145"/>
                  <a:gd name="connsiteY0" fmla="*/ 726506 h 1453011"/>
                  <a:gd name="connsiteX1" fmla="*/ 1197908 w 1969145"/>
                  <a:gd name="connsiteY1" fmla="*/ 1453011 h 1453011"/>
                  <a:gd name="connsiteX2" fmla="*/ 1197908 w 1969145"/>
                  <a:gd name="connsiteY2" fmla="*/ 1179994 h 1453011"/>
                  <a:gd name="connsiteX3" fmla="*/ 0 w 1969145"/>
                  <a:gd name="connsiteY3" fmla="*/ 1179994 h 1453011"/>
                  <a:gd name="connsiteX4" fmla="*/ 0 w 1969145"/>
                  <a:gd name="connsiteY4" fmla="*/ 273018 h 1453011"/>
                  <a:gd name="connsiteX5" fmla="*/ 1197908 w 1969145"/>
                  <a:gd name="connsiteY5" fmla="*/ 273018 h 1453011"/>
                  <a:gd name="connsiteX6" fmla="*/ 1197908 w 1969145"/>
                  <a:gd name="connsiteY6" fmla="*/ 0 h 145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9145" h="1453011">
                    <a:moveTo>
                      <a:pt x="1969145" y="726506"/>
                    </a:moveTo>
                    <a:lnTo>
                      <a:pt x="1197908" y="1453011"/>
                    </a:lnTo>
                    <a:lnTo>
                      <a:pt x="1197908" y="1179994"/>
                    </a:lnTo>
                    <a:lnTo>
                      <a:pt x="0" y="1179994"/>
                    </a:lnTo>
                    <a:lnTo>
                      <a:pt x="0" y="273018"/>
                    </a:lnTo>
                    <a:lnTo>
                      <a:pt x="1197908" y="273018"/>
                    </a:lnTo>
                    <a:lnTo>
                      <a:pt x="119790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3E5FF">
                      <a:alpha val="0"/>
                    </a:srgbClr>
                  </a:gs>
                  <a:gs pos="100000">
                    <a:srgbClr val="9ACDF0">
                      <a:alpha val="4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 flipH="1">
                <a:off x="4185514" y="3379426"/>
                <a:ext cx="832581" cy="4134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2800">
                    <a:gradFill>
                      <a:gsLst>
                        <a:gs pos="0">
                          <a:srgbClr val="68B3E8"/>
                        </a:gs>
                        <a:gs pos="100000">
                          <a:srgbClr val="1680CE"/>
                        </a:gs>
                      </a:gsLst>
                      <a:lin ang="10800000" scaled="1"/>
                    </a:gradFill>
                    <a:effectLst>
                      <a:innerShdw dist="25400" dir="16200000">
                        <a:prstClr val="white"/>
                      </a:innerShdw>
                    </a:effectLst>
                    <a:latin typeface="阿里巴巴普惠体 Heavy" panose="00020600040101010101" pitchFamily="18" charset="-122"/>
                    <a:ea typeface="阿里巴巴普惠体 Heavy" panose="00020600040101010101" pitchFamily="18" charset="-122"/>
                    <a:cs typeface="阿里巴巴普惠体 Heavy" panose="00020600040101010101" pitchFamily="18" charset="-122"/>
                  </a:defRPr>
                </a:lvl1pPr>
              </a:lstStyle>
              <a:p>
                <a:r>
                  <a:rPr lang="en-US" altLang="zh-CN" sz="1800" dirty="0">
                    <a:solidFill>
                      <a:srgbClr val="0D3E63"/>
                    </a:solidFill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  <a:endParaRPr lang="zh-CN" altLang="en-US" sz="1800" dirty="0">
                  <a:solidFill>
                    <a:srgbClr val="0D3E6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7" name="任意多边形: 形状 16"/>
          <p:cNvSpPr/>
          <p:nvPr/>
        </p:nvSpPr>
        <p:spPr>
          <a:xfrm>
            <a:off x="5036652" y="2454055"/>
            <a:ext cx="2118697" cy="2118697"/>
          </a:xfrm>
          <a:custGeom>
            <a:avLst/>
            <a:gdLst>
              <a:gd name="connsiteX0" fmla="*/ 1617686 w 3235372"/>
              <a:gd name="connsiteY0" fmla="*/ 404172 h 3235372"/>
              <a:gd name="connsiteX1" fmla="*/ 404172 w 3235372"/>
              <a:gd name="connsiteY1" fmla="*/ 1617686 h 3235372"/>
              <a:gd name="connsiteX2" fmla="*/ 1617686 w 3235372"/>
              <a:gd name="connsiteY2" fmla="*/ 2831200 h 3235372"/>
              <a:gd name="connsiteX3" fmla="*/ 2831200 w 3235372"/>
              <a:gd name="connsiteY3" fmla="*/ 1617686 h 3235372"/>
              <a:gd name="connsiteX4" fmla="*/ 1617686 w 3235372"/>
              <a:gd name="connsiteY4" fmla="*/ 404172 h 3235372"/>
              <a:gd name="connsiteX5" fmla="*/ 1617686 w 3235372"/>
              <a:gd name="connsiteY5" fmla="*/ 0 h 3235372"/>
              <a:gd name="connsiteX6" fmla="*/ 3235372 w 3235372"/>
              <a:gd name="connsiteY6" fmla="*/ 1617686 h 3235372"/>
              <a:gd name="connsiteX7" fmla="*/ 1617686 w 3235372"/>
              <a:gd name="connsiteY7" fmla="*/ 3235372 h 3235372"/>
              <a:gd name="connsiteX8" fmla="*/ 0 w 3235372"/>
              <a:gd name="connsiteY8" fmla="*/ 1617686 h 3235372"/>
              <a:gd name="connsiteX9" fmla="*/ 1617686 w 3235372"/>
              <a:gd name="connsiteY9" fmla="*/ 0 h 323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5372" h="3235372">
                <a:moveTo>
                  <a:pt x="1617686" y="404172"/>
                </a:moveTo>
                <a:cubicBezTo>
                  <a:pt x="947481" y="404172"/>
                  <a:pt x="404172" y="947481"/>
                  <a:pt x="404172" y="1617686"/>
                </a:cubicBezTo>
                <a:cubicBezTo>
                  <a:pt x="404172" y="2287891"/>
                  <a:pt x="947481" y="2831200"/>
                  <a:pt x="1617686" y="2831200"/>
                </a:cubicBezTo>
                <a:cubicBezTo>
                  <a:pt x="2287891" y="2831200"/>
                  <a:pt x="2831200" y="2287891"/>
                  <a:pt x="2831200" y="1617686"/>
                </a:cubicBezTo>
                <a:cubicBezTo>
                  <a:pt x="2831200" y="947481"/>
                  <a:pt x="2287891" y="404172"/>
                  <a:pt x="1617686" y="404172"/>
                </a:cubicBezTo>
                <a:close/>
                <a:moveTo>
                  <a:pt x="1617686" y="0"/>
                </a:moveTo>
                <a:cubicBezTo>
                  <a:pt x="2511109" y="0"/>
                  <a:pt x="3235372" y="724263"/>
                  <a:pt x="3235372" y="1617686"/>
                </a:cubicBezTo>
                <a:cubicBezTo>
                  <a:pt x="3235372" y="2511109"/>
                  <a:pt x="2511109" y="3235372"/>
                  <a:pt x="1617686" y="3235372"/>
                </a:cubicBezTo>
                <a:cubicBezTo>
                  <a:pt x="724263" y="3235372"/>
                  <a:pt x="0" y="2511109"/>
                  <a:pt x="0" y="1617686"/>
                </a:cubicBezTo>
                <a:cubicBezTo>
                  <a:pt x="0" y="724263"/>
                  <a:pt x="724263" y="0"/>
                  <a:pt x="1617686" y="0"/>
                </a:cubicBezTo>
                <a:close/>
              </a:path>
            </a:pathLst>
          </a:custGeom>
          <a:gradFill flip="none" rotWithShape="1">
            <a:gsLst>
              <a:gs pos="0">
                <a:srgbClr val="9ACDF0">
                  <a:alpha val="0"/>
                </a:srgbClr>
              </a:gs>
              <a:gs pos="100000">
                <a:srgbClr val="C3E5FF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466761" y="2895774"/>
            <a:ext cx="1258479" cy="1235258"/>
          </a:xfrm>
          <a:prstGeom prst="ellipse">
            <a:avLst/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关键字</a:t>
            </a:r>
            <a:endParaRPr lang="zh-CN" altLang="en-US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1098698" y="1305291"/>
            <a:ext cx="9994603" cy="4416224"/>
            <a:chOff x="1098698" y="1305291"/>
            <a:chExt cx="9994603" cy="4416224"/>
          </a:xfrm>
        </p:grpSpPr>
        <p:grpSp>
          <p:nvGrpSpPr>
            <p:cNvPr id="58" name="组合 57"/>
            <p:cNvGrpSpPr/>
            <p:nvPr/>
          </p:nvGrpSpPr>
          <p:grpSpPr>
            <a:xfrm>
              <a:off x="5201220" y="1371593"/>
              <a:ext cx="1789560" cy="4283621"/>
              <a:chOff x="5201220" y="1382234"/>
              <a:chExt cx="1789560" cy="4283621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5201220" y="1382234"/>
                <a:ext cx="1789560" cy="33249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89BBE1"/>
                  </a:gs>
                  <a:gs pos="100000">
                    <a:srgbClr val="2B8ACA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小标题</a:t>
                </a:r>
                <a:endParaRPr lang="zh-CN" altLang="en-US" sz="14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5201220" y="5333364"/>
                <a:ext cx="1789560" cy="332491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89BBE1"/>
                  </a:gs>
                  <a:gs pos="100000">
                    <a:srgbClr val="2B8ACA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小标题</a:t>
                </a:r>
                <a:endParaRPr lang="zh-CN" altLang="en-US" sz="14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55" name="矩形: 圆角 54"/>
            <p:cNvSpPr/>
            <p:nvPr/>
          </p:nvSpPr>
          <p:spPr>
            <a:xfrm>
              <a:off x="8247917" y="3347803"/>
              <a:ext cx="1789560" cy="3312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小标题</a:t>
              </a:r>
              <a:endParaRPr lang="zh-CN" altLang="en-US" sz="14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endParaRPr>
            </a:p>
          </p:txBody>
        </p:sp>
        <p:sp>
          <p:nvSpPr>
            <p:cNvPr id="56" name="矩形: 圆角 55"/>
            <p:cNvSpPr/>
            <p:nvPr/>
          </p:nvSpPr>
          <p:spPr>
            <a:xfrm>
              <a:off x="2154524" y="3347803"/>
              <a:ext cx="1789560" cy="3312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小标题</a:t>
              </a:r>
              <a:endParaRPr lang="zh-CN" altLang="en-US" sz="14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098698" y="1305291"/>
              <a:ext cx="9994603" cy="4416224"/>
              <a:chOff x="726254" y="1305291"/>
              <a:chExt cx="10739489" cy="4416224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726255" y="1305291"/>
                <a:ext cx="3356232" cy="1008665"/>
              </a:xfrm>
              <a:prstGeom prst="rect">
                <a:avLst/>
              </a:prstGeom>
              <a:noFill/>
            </p:spPr>
            <p:txBody>
              <a:bodyPr wrap="square" lIns="72000" tIns="0" rIns="72000" bIns="7200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D12F14"/>
                  </a:buClr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单击此处输入正文内容，正文是您的思想提炼，请尽量言简意赅的阐述观点，根据需要可斟酌增减文字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726254" y="4712850"/>
                <a:ext cx="3356232" cy="1008665"/>
              </a:xfrm>
              <a:prstGeom prst="rect">
                <a:avLst/>
              </a:prstGeom>
              <a:noFill/>
            </p:spPr>
            <p:txBody>
              <a:bodyPr wrap="square" lIns="72000" tIns="0" rIns="72000" bIns="72000">
                <a:spAutoFit/>
              </a:bodyPr>
              <a:lstStyle/>
              <a:p>
                <a:pPr>
                  <a:lnSpc>
                    <a:spcPct val="150000"/>
                  </a:lnSpc>
                  <a:buClr>
                    <a:srgbClr val="D12F14"/>
                  </a:buClr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单击此处输入正文内容，正文是您的思想提炼，请尽量言简意赅的阐述观点，根据需要可斟酌增减文字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 flipH="1">
                <a:off x="8172878" y="1305291"/>
                <a:ext cx="3292865" cy="1008665"/>
              </a:xfrm>
              <a:prstGeom prst="rect">
                <a:avLst/>
              </a:prstGeom>
              <a:noFill/>
            </p:spPr>
            <p:txBody>
              <a:bodyPr wrap="square" lIns="72000" tIns="0" rIns="72000" bIns="72000">
                <a:spAutoFit/>
              </a:bodyPr>
              <a:lstStyle/>
              <a:p>
                <a:pPr marR="0" lvl="0" indent="0"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D12F14"/>
                  </a:buClr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单击此处输入正文内容，正文是您的思想提炼，请尽量言简意赅的阐述观点，根据需要可斟酌增减文字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 flipH="1">
                <a:off x="8172877" y="4712850"/>
                <a:ext cx="3292865" cy="1008665"/>
              </a:xfrm>
              <a:prstGeom prst="rect">
                <a:avLst/>
              </a:prstGeom>
              <a:noFill/>
            </p:spPr>
            <p:txBody>
              <a:bodyPr wrap="square" lIns="72000" tIns="0" rIns="72000" bIns="72000">
                <a:spAutoFit/>
              </a:bodyPr>
              <a:lstStyle/>
              <a:p>
                <a:pPr algn="r">
                  <a:lnSpc>
                    <a:spcPct val="150000"/>
                  </a:lnSpc>
                  <a:buClr>
                    <a:srgbClr val="D12F14"/>
                  </a:buClr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单击此处输入正文内容，正文是您的思想提炼，请尽量言简意赅的阐述观点，根据需要可斟酌增减文字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/>
          <p:cNvSpPr txBox="1"/>
          <p:nvPr/>
        </p:nvSpPr>
        <p:spPr>
          <a:xfrm>
            <a:off x="722715" y="1756117"/>
            <a:ext cx="3343088" cy="1415850"/>
          </a:xfrm>
          <a:prstGeom prst="rect">
            <a:avLst/>
          </a:prstGeom>
          <a:noFill/>
        </p:spPr>
        <p:txBody>
          <a:bodyPr wrap="square" tIns="324000" bIns="0" rtlCol="0" anchor="ctr" anchorCtr="0">
            <a:noAutofit/>
          </a:bodyPr>
          <a:lstStyle>
            <a:defPPr>
              <a:defRPr lang="zh-CN"/>
            </a:defPPr>
            <a:lvl1pPr>
              <a:defRPr sz="10200" b="1"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03</a:t>
            </a:r>
            <a:endParaRPr lang="zh-CN" altLang="en-US" dirty="0">
              <a:sym typeface="+mn-lt"/>
            </a:endParaRPr>
          </a:p>
        </p:txBody>
      </p:sp>
      <p:sp>
        <p:nvSpPr>
          <p:cNvPr id="83" name="圆: 空心 82"/>
          <p:cNvSpPr/>
          <p:nvPr/>
        </p:nvSpPr>
        <p:spPr>
          <a:xfrm rot="20206932">
            <a:off x="6711470" y="2881525"/>
            <a:ext cx="4966283" cy="217191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81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4" name="圆: 空心 83"/>
          <p:cNvSpPr/>
          <p:nvPr/>
        </p:nvSpPr>
        <p:spPr>
          <a:xfrm rot="900000">
            <a:off x="7750087" y="2697845"/>
            <a:ext cx="4002966" cy="175062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135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85" name="图片 84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8617873" y="1908147"/>
            <a:ext cx="2211707" cy="2269950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pic>
        <p:nvPicPr>
          <p:cNvPr id="86" name="图片 85" descr="黑暗里有星球&#10;&#10;描述已自动生成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362259" y="1006817"/>
            <a:ext cx="2753122" cy="3176203"/>
          </a:xfrm>
          <a:prstGeom prst="rect">
            <a:avLst/>
          </a:prstGeom>
        </p:spPr>
      </p:pic>
      <p:sp>
        <p:nvSpPr>
          <p:cNvPr id="88" name="文本框 87"/>
          <p:cNvSpPr txBox="1"/>
          <p:nvPr/>
        </p:nvSpPr>
        <p:spPr>
          <a:xfrm>
            <a:off x="722714" y="4932261"/>
            <a:ext cx="5796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600" spc="600" dirty="0">
                <a:solidFill>
                  <a:prstClr val="black"/>
                </a:solidFill>
                <a:cs typeface="+mn-ea"/>
                <a:sym typeface="+mn-lt"/>
              </a:rPr>
              <a:t>Market operation</a:t>
            </a:r>
            <a:endParaRPr lang="en-US" altLang="zh-CN" sz="1600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22715" y="2572438"/>
            <a:ext cx="5187432" cy="2954655"/>
          </a:xfrm>
          <a:prstGeom prst="rect">
            <a:avLst/>
          </a:prstGeom>
          <a:noFill/>
        </p:spPr>
        <p:txBody>
          <a:bodyPr wrap="square" tIns="0" bIns="0" rtlCol="0" anchor="ctr" anchorCtr="0">
            <a:spAutoFit/>
          </a:bodyPr>
          <a:lstStyle>
            <a:defPPr>
              <a:defRPr lang="zh-CN"/>
            </a:defPPr>
            <a:lvl1pPr>
              <a:defRPr sz="8000" b="1" spc="1400"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市场运营</a:t>
            </a:r>
            <a:endParaRPr lang="zh-CN" altLang="en-US" dirty="0">
              <a:sym typeface="+mn-lt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722715" y="5384117"/>
            <a:ext cx="5187432" cy="673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cs typeface="+mn-ea"/>
                <a:sym typeface="+mn-lt"/>
              </a:rPr>
              <a:t>Thank you for your attention.Thank you for your support. Thank you for coming.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cs typeface="+mn-ea"/>
                <a:sym typeface="+mn-lt"/>
              </a:rPr>
              <a:t>Fill in the information you need here.Fill in the information you need here.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cs typeface="+mn-ea"/>
                <a:sym typeface="+mn-lt"/>
              </a:rPr>
              <a:t>Thank you for your attention.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9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49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49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49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949"/>
                            </p:stCondLst>
                            <p:childTnLst>
                              <p:par>
                                <p:cTn id="2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449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49"/>
                            </p:stCondLst>
                            <p:childTnLst>
                              <p:par>
                                <p:cTn id="40" presetID="42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 L 3.95833E-6 0.0298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83" grpId="0" animBg="1"/>
      <p:bldP spid="84" grpId="0" animBg="1"/>
      <p:bldP spid="88" grpId="0"/>
      <p:bldP spid="89" grpId="0"/>
      <p:bldP spid="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营销策划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59" name="图片 158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149942" y="1382234"/>
            <a:ext cx="5943360" cy="2548983"/>
          </a:xfrm>
          <a:custGeom>
            <a:avLst/>
            <a:gdLst>
              <a:gd name="connsiteX0" fmla="*/ 0 w 3314700"/>
              <a:gd name="connsiteY0" fmla="*/ 0 h 2178856"/>
              <a:gd name="connsiteX1" fmla="*/ 3314700 w 3314700"/>
              <a:gd name="connsiteY1" fmla="*/ 0 h 2178856"/>
              <a:gd name="connsiteX2" fmla="*/ 3314700 w 3314700"/>
              <a:gd name="connsiteY2" fmla="*/ 2178856 h 2178856"/>
              <a:gd name="connsiteX3" fmla="*/ 0 w 3314700"/>
              <a:gd name="connsiteY3" fmla="*/ 2178856 h 2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4700" h="2178856">
                <a:moveTo>
                  <a:pt x="0" y="0"/>
                </a:moveTo>
                <a:lnTo>
                  <a:pt x="3314700" y="0"/>
                </a:lnTo>
                <a:lnTo>
                  <a:pt x="3314700" y="2178856"/>
                </a:lnTo>
                <a:lnTo>
                  <a:pt x="0" y="2178856"/>
                </a:lnTo>
                <a:close/>
              </a:path>
            </a:pathLst>
          </a:custGeom>
          <a:ln>
            <a:noFill/>
          </a:ln>
          <a:effectLst/>
        </p:spPr>
      </p:pic>
      <p:sp>
        <p:nvSpPr>
          <p:cNvPr id="160" name="文本框 159"/>
          <p:cNvSpPr txBox="1"/>
          <p:nvPr/>
        </p:nvSpPr>
        <p:spPr>
          <a:xfrm>
            <a:off x="1098698" y="1866252"/>
            <a:ext cx="3384617" cy="15809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A7D73"/>
                </a:solidFill>
                <a:cs typeface="+mn-ea"/>
                <a:sym typeface="+mn-lt"/>
              </a:rPr>
              <a:t>单击此处输入您的正文内容，文字是您思想的提炼，为了最终演示发布的良好效果，请尽量言简意赅的阐述观点，根据需要可斟酌增减文字，以便观者可以准确理解您所传达的信息。</a:t>
            </a:r>
            <a:endParaRPr lang="en-US" altLang="zh-CN" sz="1400" dirty="0">
              <a:solidFill>
                <a:srgbClr val="7A7D73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108902" y="4704629"/>
            <a:ext cx="3219383" cy="961227"/>
            <a:chOff x="1108902" y="4704629"/>
            <a:chExt cx="3219383" cy="961227"/>
          </a:xfrm>
        </p:grpSpPr>
        <p:sp>
          <p:nvSpPr>
            <p:cNvPr id="162" name="椭圆 161"/>
            <p:cNvSpPr/>
            <p:nvPr/>
          </p:nvSpPr>
          <p:spPr>
            <a:xfrm>
              <a:off x="1108902" y="4704629"/>
              <a:ext cx="935561" cy="935561"/>
            </a:xfrm>
            <a:prstGeom prst="ellipse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63" name="组合 162"/>
            <p:cNvGrpSpPr/>
            <p:nvPr/>
          </p:nvGrpSpPr>
          <p:grpSpPr>
            <a:xfrm>
              <a:off x="2220408" y="4735407"/>
              <a:ext cx="2107877" cy="930449"/>
              <a:chOff x="2127371" y="4628061"/>
              <a:chExt cx="2107877" cy="930449"/>
            </a:xfrm>
          </p:grpSpPr>
          <p:sp>
            <p:nvSpPr>
              <p:cNvPr id="164" name="文本框 163"/>
              <p:cNvSpPr txBox="1"/>
              <p:nvPr/>
            </p:nvSpPr>
            <p:spPr>
              <a:xfrm>
                <a:off x="2127371" y="4628061"/>
                <a:ext cx="180962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zh-CN" altLang="en-US" sz="1600" dirty="0">
                    <a:cs typeface="+mn-ea"/>
                    <a:sym typeface="+mn-lt"/>
                  </a:rPr>
                  <a:t>单击输入标题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165" name="文本框 164"/>
              <p:cNvSpPr txBox="1"/>
              <p:nvPr/>
            </p:nvSpPr>
            <p:spPr>
              <a:xfrm>
                <a:off x="2127371" y="5022466"/>
                <a:ext cx="2107877" cy="536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单击此处输入正文，请尽量言简意赅的阐述观点。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4491410" y="4704629"/>
            <a:ext cx="3219383" cy="961227"/>
            <a:chOff x="1108902" y="4704629"/>
            <a:chExt cx="3219383" cy="961227"/>
          </a:xfrm>
        </p:grpSpPr>
        <p:sp>
          <p:nvSpPr>
            <p:cNvPr id="22" name="椭圆 21"/>
            <p:cNvSpPr/>
            <p:nvPr/>
          </p:nvSpPr>
          <p:spPr>
            <a:xfrm>
              <a:off x="1108902" y="4704629"/>
              <a:ext cx="935561" cy="935561"/>
            </a:xfrm>
            <a:prstGeom prst="ellipse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2220408" y="4735407"/>
              <a:ext cx="2107877" cy="930449"/>
              <a:chOff x="2127371" y="4628061"/>
              <a:chExt cx="2107877" cy="930449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2127371" y="4628061"/>
                <a:ext cx="180962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zh-CN" altLang="en-US" sz="1600" dirty="0">
                    <a:cs typeface="+mn-ea"/>
                    <a:sym typeface="+mn-lt"/>
                  </a:rPr>
                  <a:t>单击输入标题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127371" y="5022466"/>
                <a:ext cx="2107877" cy="536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单击此处输入正文，请尽量言简意赅的阐述观点。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7873919" y="4678963"/>
            <a:ext cx="3219383" cy="961227"/>
            <a:chOff x="1108902" y="4704629"/>
            <a:chExt cx="3219383" cy="961227"/>
          </a:xfrm>
        </p:grpSpPr>
        <p:sp>
          <p:nvSpPr>
            <p:cNvPr id="28" name="椭圆 27"/>
            <p:cNvSpPr/>
            <p:nvPr/>
          </p:nvSpPr>
          <p:spPr>
            <a:xfrm>
              <a:off x="1108902" y="4704629"/>
              <a:ext cx="935561" cy="935561"/>
            </a:xfrm>
            <a:prstGeom prst="ellipse">
              <a:avLst/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2220408" y="4735407"/>
              <a:ext cx="2107877" cy="930449"/>
              <a:chOff x="2127371" y="4628061"/>
              <a:chExt cx="2107877" cy="930449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127371" y="4628061"/>
                <a:ext cx="180962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zh-CN" altLang="en-US" sz="1600" dirty="0">
                    <a:cs typeface="+mn-ea"/>
                    <a:sym typeface="+mn-lt"/>
                  </a:rPr>
                  <a:t>单击输入标题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127371" y="5022466"/>
                <a:ext cx="2107877" cy="536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单击此处输入正文，请尽量言简意赅的阐述观点。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4259407" y="1820705"/>
            <a:ext cx="3676022" cy="3676022"/>
            <a:chOff x="4486282" y="2052446"/>
            <a:chExt cx="3221192" cy="3221192"/>
          </a:xfrm>
        </p:grpSpPr>
        <p:sp>
          <p:nvSpPr>
            <p:cNvPr id="44" name="任意多边形: 形状 43"/>
            <p:cNvSpPr/>
            <p:nvPr/>
          </p:nvSpPr>
          <p:spPr>
            <a:xfrm>
              <a:off x="4486282" y="2052446"/>
              <a:ext cx="3221192" cy="3221192"/>
            </a:xfrm>
            <a:custGeom>
              <a:avLst/>
              <a:gdLst>
                <a:gd name="connsiteX0" fmla="*/ 1609355 w 3221192"/>
                <a:gd name="connsiteY0" fmla="*/ 978545 h 3221192"/>
                <a:gd name="connsiteX1" fmla="*/ 977303 w 3221192"/>
                <a:gd name="connsiteY1" fmla="*/ 1610597 h 3221192"/>
                <a:gd name="connsiteX2" fmla="*/ 1609355 w 3221192"/>
                <a:gd name="connsiteY2" fmla="*/ 2242649 h 3221192"/>
                <a:gd name="connsiteX3" fmla="*/ 2241407 w 3221192"/>
                <a:gd name="connsiteY3" fmla="*/ 1610597 h 3221192"/>
                <a:gd name="connsiteX4" fmla="*/ 1609355 w 3221192"/>
                <a:gd name="connsiteY4" fmla="*/ 978545 h 3221192"/>
                <a:gd name="connsiteX5" fmla="*/ 1610596 w 3221192"/>
                <a:gd name="connsiteY5" fmla="*/ 0 h 3221192"/>
                <a:gd name="connsiteX6" fmla="*/ 3221192 w 3221192"/>
                <a:gd name="connsiteY6" fmla="*/ 1610596 h 3221192"/>
                <a:gd name="connsiteX7" fmla="*/ 1610596 w 3221192"/>
                <a:gd name="connsiteY7" fmla="*/ 3221192 h 3221192"/>
                <a:gd name="connsiteX8" fmla="*/ 0 w 3221192"/>
                <a:gd name="connsiteY8" fmla="*/ 1610596 h 3221192"/>
                <a:gd name="connsiteX9" fmla="*/ 1610596 w 3221192"/>
                <a:gd name="connsiteY9" fmla="*/ 0 h 3221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1192" h="3221192">
                  <a:moveTo>
                    <a:pt x="1609355" y="978545"/>
                  </a:moveTo>
                  <a:cubicBezTo>
                    <a:pt x="1260282" y="978545"/>
                    <a:pt x="977303" y="1261524"/>
                    <a:pt x="977303" y="1610597"/>
                  </a:cubicBezTo>
                  <a:cubicBezTo>
                    <a:pt x="977303" y="1959670"/>
                    <a:pt x="1260282" y="2242649"/>
                    <a:pt x="1609355" y="2242649"/>
                  </a:cubicBezTo>
                  <a:cubicBezTo>
                    <a:pt x="1958428" y="2242649"/>
                    <a:pt x="2241407" y="1959670"/>
                    <a:pt x="2241407" y="1610597"/>
                  </a:cubicBezTo>
                  <a:cubicBezTo>
                    <a:pt x="2241407" y="1261524"/>
                    <a:pt x="1958428" y="978545"/>
                    <a:pt x="1609355" y="978545"/>
                  </a:cubicBezTo>
                  <a:close/>
                  <a:moveTo>
                    <a:pt x="1610596" y="0"/>
                  </a:moveTo>
                  <a:cubicBezTo>
                    <a:pt x="2500104" y="0"/>
                    <a:pt x="3221192" y="721088"/>
                    <a:pt x="3221192" y="1610596"/>
                  </a:cubicBezTo>
                  <a:cubicBezTo>
                    <a:pt x="3221192" y="2500104"/>
                    <a:pt x="2500104" y="3221192"/>
                    <a:pt x="1610596" y="3221192"/>
                  </a:cubicBezTo>
                  <a:cubicBezTo>
                    <a:pt x="721088" y="3221192"/>
                    <a:pt x="0" y="2500104"/>
                    <a:pt x="0" y="1610596"/>
                  </a:cubicBezTo>
                  <a:cubicBezTo>
                    <a:pt x="0" y="721088"/>
                    <a:pt x="721088" y="0"/>
                    <a:pt x="1610596" y="0"/>
                  </a:cubicBezTo>
                  <a:close/>
                </a:path>
              </a:pathLst>
            </a:custGeom>
            <a:solidFill>
              <a:srgbClr val="9ACDF0">
                <a:alpha val="2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0" rIns="144000" bIns="7200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4968467" y="2534631"/>
              <a:ext cx="2256822" cy="2256822"/>
            </a:xfrm>
            <a:custGeom>
              <a:avLst/>
              <a:gdLst>
                <a:gd name="connsiteX0" fmla="*/ 1127170 w 2256822"/>
                <a:gd name="connsiteY0" fmla="*/ 496360 h 2256822"/>
                <a:gd name="connsiteX1" fmla="*/ 495118 w 2256822"/>
                <a:gd name="connsiteY1" fmla="*/ 1128412 h 2256822"/>
                <a:gd name="connsiteX2" fmla="*/ 1127170 w 2256822"/>
                <a:gd name="connsiteY2" fmla="*/ 1760464 h 2256822"/>
                <a:gd name="connsiteX3" fmla="*/ 1759222 w 2256822"/>
                <a:gd name="connsiteY3" fmla="*/ 1128412 h 2256822"/>
                <a:gd name="connsiteX4" fmla="*/ 1127170 w 2256822"/>
                <a:gd name="connsiteY4" fmla="*/ 496360 h 2256822"/>
                <a:gd name="connsiteX5" fmla="*/ 1128411 w 2256822"/>
                <a:gd name="connsiteY5" fmla="*/ 0 h 2256822"/>
                <a:gd name="connsiteX6" fmla="*/ 2256822 w 2256822"/>
                <a:gd name="connsiteY6" fmla="*/ 1128411 h 2256822"/>
                <a:gd name="connsiteX7" fmla="*/ 1128411 w 2256822"/>
                <a:gd name="connsiteY7" fmla="*/ 2256822 h 2256822"/>
                <a:gd name="connsiteX8" fmla="*/ 0 w 2256822"/>
                <a:gd name="connsiteY8" fmla="*/ 1128411 h 2256822"/>
                <a:gd name="connsiteX9" fmla="*/ 1128411 w 2256822"/>
                <a:gd name="connsiteY9" fmla="*/ 0 h 225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6822" h="2256822">
                  <a:moveTo>
                    <a:pt x="1127170" y="496360"/>
                  </a:moveTo>
                  <a:cubicBezTo>
                    <a:pt x="778097" y="496360"/>
                    <a:pt x="495118" y="779339"/>
                    <a:pt x="495118" y="1128412"/>
                  </a:cubicBezTo>
                  <a:cubicBezTo>
                    <a:pt x="495118" y="1477485"/>
                    <a:pt x="778097" y="1760464"/>
                    <a:pt x="1127170" y="1760464"/>
                  </a:cubicBezTo>
                  <a:cubicBezTo>
                    <a:pt x="1476243" y="1760464"/>
                    <a:pt x="1759222" y="1477485"/>
                    <a:pt x="1759222" y="1128412"/>
                  </a:cubicBezTo>
                  <a:cubicBezTo>
                    <a:pt x="1759222" y="779339"/>
                    <a:pt x="1476243" y="496360"/>
                    <a:pt x="1127170" y="496360"/>
                  </a:cubicBezTo>
                  <a:close/>
                  <a:moveTo>
                    <a:pt x="1128411" y="0"/>
                  </a:moveTo>
                  <a:cubicBezTo>
                    <a:pt x="1751615" y="0"/>
                    <a:pt x="2256822" y="505207"/>
                    <a:pt x="2256822" y="1128411"/>
                  </a:cubicBezTo>
                  <a:cubicBezTo>
                    <a:pt x="2256822" y="1751615"/>
                    <a:pt x="1751615" y="2256822"/>
                    <a:pt x="1128411" y="2256822"/>
                  </a:cubicBezTo>
                  <a:cubicBezTo>
                    <a:pt x="505207" y="2256822"/>
                    <a:pt x="0" y="1751615"/>
                    <a:pt x="0" y="1128411"/>
                  </a:cubicBezTo>
                  <a:cubicBezTo>
                    <a:pt x="0" y="505207"/>
                    <a:pt x="505207" y="0"/>
                    <a:pt x="112841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4F9FF"/>
                </a:gs>
                <a:gs pos="100000">
                  <a:srgbClr val="98C9F3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8B3E8"/>
                    </a:gs>
                    <a:gs pos="100000">
                      <a:srgbClr val="1680CE"/>
                    </a:gs>
                  </a:gsLst>
                  <a:lin ang="10800000" scaled="1"/>
                </a:gradFill>
                <a:effectLst>
                  <a:innerShdw dist="25400" dir="16200000">
                    <a:prstClr val="white"/>
                  </a:inn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5212477" y="2778641"/>
              <a:ext cx="1768802" cy="1768802"/>
            </a:xfrm>
            <a:custGeom>
              <a:avLst/>
              <a:gdLst>
                <a:gd name="connsiteX0" fmla="*/ 884401 w 1768802"/>
                <a:gd name="connsiteY0" fmla="*/ 252349 h 1768802"/>
                <a:gd name="connsiteX1" fmla="*/ 252349 w 1768802"/>
                <a:gd name="connsiteY1" fmla="*/ 884401 h 1768802"/>
                <a:gd name="connsiteX2" fmla="*/ 884401 w 1768802"/>
                <a:gd name="connsiteY2" fmla="*/ 1516453 h 1768802"/>
                <a:gd name="connsiteX3" fmla="*/ 1516453 w 1768802"/>
                <a:gd name="connsiteY3" fmla="*/ 884401 h 1768802"/>
                <a:gd name="connsiteX4" fmla="*/ 884401 w 1768802"/>
                <a:gd name="connsiteY4" fmla="*/ 252349 h 1768802"/>
                <a:gd name="connsiteX5" fmla="*/ 884401 w 1768802"/>
                <a:gd name="connsiteY5" fmla="*/ 0 h 1768802"/>
                <a:gd name="connsiteX6" fmla="*/ 1768802 w 1768802"/>
                <a:gd name="connsiteY6" fmla="*/ 884401 h 1768802"/>
                <a:gd name="connsiteX7" fmla="*/ 884401 w 1768802"/>
                <a:gd name="connsiteY7" fmla="*/ 1768802 h 1768802"/>
                <a:gd name="connsiteX8" fmla="*/ 0 w 1768802"/>
                <a:gd name="connsiteY8" fmla="*/ 884401 h 1768802"/>
                <a:gd name="connsiteX9" fmla="*/ 884401 w 1768802"/>
                <a:gd name="connsiteY9" fmla="*/ 0 h 176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8802" h="1768802">
                  <a:moveTo>
                    <a:pt x="884401" y="252349"/>
                  </a:moveTo>
                  <a:cubicBezTo>
                    <a:pt x="535328" y="252349"/>
                    <a:pt x="252349" y="535328"/>
                    <a:pt x="252349" y="884401"/>
                  </a:cubicBezTo>
                  <a:cubicBezTo>
                    <a:pt x="252349" y="1233474"/>
                    <a:pt x="535328" y="1516453"/>
                    <a:pt x="884401" y="1516453"/>
                  </a:cubicBezTo>
                  <a:cubicBezTo>
                    <a:pt x="1233474" y="1516453"/>
                    <a:pt x="1516453" y="1233474"/>
                    <a:pt x="1516453" y="884401"/>
                  </a:cubicBezTo>
                  <a:cubicBezTo>
                    <a:pt x="1516453" y="535328"/>
                    <a:pt x="1233474" y="252349"/>
                    <a:pt x="884401" y="252349"/>
                  </a:cubicBezTo>
                  <a:close/>
                  <a:moveTo>
                    <a:pt x="884401" y="0"/>
                  </a:moveTo>
                  <a:cubicBezTo>
                    <a:pt x="1372842" y="0"/>
                    <a:pt x="1768802" y="395960"/>
                    <a:pt x="1768802" y="884401"/>
                  </a:cubicBezTo>
                  <a:cubicBezTo>
                    <a:pt x="1768802" y="1372842"/>
                    <a:pt x="1372842" y="1768802"/>
                    <a:pt x="884401" y="1768802"/>
                  </a:cubicBezTo>
                  <a:cubicBezTo>
                    <a:pt x="395960" y="1768802"/>
                    <a:pt x="0" y="1372842"/>
                    <a:pt x="0" y="884401"/>
                  </a:cubicBezTo>
                  <a:cubicBezTo>
                    <a:pt x="0" y="395960"/>
                    <a:pt x="395960" y="0"/>
                    <a:pt x="88440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4F9FF"/>
                </a:gs>
                <a:gs pos="100000">
                  <a:srgbClr val="98C9F3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8B3E8"/>
                    </a:gs>
                    <a:gs pos="100000">
                      <a:srgbClr val="1680CE"/>
                    </a:gs>
                  </a:gsLst>
                  <a:lin ang="10800000" scaled="1"/>
                </a:gradFill>
                <a:effectLst>
                  <a:innerShdw dist="25400" dir="16200000">
                    <a:prstClr val="white"/>
                  </a:inn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603709" y="3528194"/>
              <a:ext cx="986339" cy="26969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gradFill>
                    <a:gsLst>
                      <a:gs pos="0">
                        <a:srgbClr val="83ACD4"/>
                      </a:gs>
                      <a:gs pos="100000">
                        <a:srgbClr val="2B8ACA"/>
                      </a:gs>
                    </a:gsLst>
                    <a:lin ang="10800000" scaled="1"/>
                  </a:gra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市场分配</a:t>
              </a:r>
              <a:endParaRPr lang="zh-CN" altLang="en-US" sz="2000" dirty="0">
                <a:gradFill>
                  <a:gsLst>
                    <a:gs pos="0">
                      <a:srgbClr val="83ACD4"/>
                    </a:gs>
                    <a:gs pos="100000">
                      <a:srgbClr val="2B8ACA"/>
                    </a:gs>
                  </a:gsLst>
                  <a:lin ang="10800000" scaled="1"/>
                </a:gra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市场分配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453517" y="1827868"/>
            <a:ext cx="821663" cy="821663"/>
          </a:xfrm>
          <a:prstGeom prst="ellipse">
            <a:avLst/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01</a:t>
            </a:r>
            <a:endParaRPr lang="zh-CN" altLang="en-US" sz="14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448679" y="4667900"/>
            <a:ext cx="821663" cy="821663"/>
          </a:xfrm>
          <a:prstGeom prst="ellipse">
            <a:avLst/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03</a:t>
            </a:r>
            <a:endParaRPr lang="zh-CN" altLang="en-US" sz="14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919654" y="1827868"/>
            <a:ext cx="821663" cy="821663"/>
          </a:xfrm>
          <a:prstGeom prst="ellipse">
            <a:avLst/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04</a:t>
            </a:r>
            <a:endParaRPr lang="zh-CN" altLang="en-US" sz="14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6919654" y="4667900"/>
            <a:ext cx="821663" cy="821663"/>
          </a:xfrm>
          <a:prstGeom prst="ellipse">
            <a:avLst/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06</a:t>
            </a:r>
            <a:endParaRPr lang="zh-CN" altLang="en-US" sz="14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7521764" y="3247884"/>
            <a:ext cx="821663" cy="821663"/>
          </a:xfrm>
          <a:prstGeom prst="ellipse">
            <a:avLst/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05</a:t>
            </a:r>
            <a:endParaRPr lang="zh-CN" altLang="en-US" sz="14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848574" y="3247884"/>
            <a:ext cx="821663" cy="821663"/>
          </a:xfrm>
          <a:prstGeom prst="ellipse">
            <a:avLst/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02</a:t>
            </a:r>
            <a:endParaRPr lang="zh-CN" altLang="en-US" sz="14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 flipH="1">
            <a:off x="1108902" y="1509234"/>
            <a:ext cx="2493039" cy="871806"/>
            <a:chOff x="1729042" y="2180893"/>
            <a:chExt cx="2821008" cy="871806"/>
          </a:xfrm>
        </p:grpSpPr>
        <p:sp>
          <p:nvSpPr>
            <p:cNvPr id="49" name="文本框 48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729042" y="2516655"/>
              <a:ext cx="2821008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 flipH="1">
            <a:off x="1108902" y="4667050"/>
            <a:ext cx="2493039" cy="871806"/>
            <a:chOff x="1729042" y="2180893"/>
            <a:chExt cx="2821008" cy="871806"/>
          </a:xfrm>
        </p:grpSpPr>
        <p:sp>
          <p:nvSpPr>
            <p:cNvPr id="52" name="文本框 51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729042" y="2516655"/>
              <a:ext cx="2821008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flipH="1">
            <a:off x="1108902" y="3088142"/>
            <a:ext cx="2493039" cy="871806"/>
            <a:chOff x="1729042" y="2180893"/>
            <a:chExt cx="2821008" cy="871806"/>
          </a:xfrm>
        </p:grpSpPr>
        <p:sp>
          <p:nvSpPr>
            <p:cNvPr id="55" name="文本框 54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729042" y="2516655"/>
              <a:ext cx="2821008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90058" y="1509234"/>
            <a:ext cx="2493039" cy="871806"/>
            <a:chOff x="1729042" y="2180893"/>
            <a:chExt cx="2821008" cy="871806"/>
          </a:xfrm>
        </p:grpSpPr>
        <p:sp>
          <p:nvSpPr>
            <p:cNvPr id="66" name="文本框 65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29042" y="2516655"/>
              <a:ext cx="2821008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590058" y="4667050"/>
            <a:ext cx="2493039" cy="871806"/>
            <a:chOff x="1729042" y="2180893"/>
            <a:chExt cx="2821008" cy="871806"/>
          </a:xfrm>
        </p:grpSpPr>
        <p:sp>
          <p:nvSpPr>
            <p:cNvPr id="64" name="文本框 63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729042" y="2516655"/>
              <a:ext cx="2821008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590058" y="3088142"/>
            <a:ext cx="2493039" cy="871806"/>
            <a:chOff x="1729042" y="2180893"/>
            <a:chExt cx="2821008" cy="871806"/>
          </a:xfrm>
        </p:grpSpPr>
        <p:sp>
          <p:nvSpPr>
            <p:cNvPr id="62" name="文本框 61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729042" y="2516655"/>
              <a:ext cx="2821008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单击此处输入您的正文，请尽量言简意赅的阐述观点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推广计划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037999" y="1755455"/>
            <a:ext cx="5108359" cy="3891153"/>
            <a:chOff x="664287" y="1239031"/>
            <a:chExt cx="6422801" cy="4892393"/>
          </a:xfrm>
        </p:grpSpPr>
        <p:grpSp>
          <p:nvGrpSpPr>
            <p:cNvPr id="93" name="组合 92"/>
            <p:cNvGrpSpPr/>
            <p:nvPr/>
          </p:nvGrpSpPr>
          <p:grpSpPr>
            <a:xfrm flipH="1">
              <a:off x="4653479" y="1239031"/>
              <a:ext cx="2433609" cy="1994214"/>
              <a:chOff x="5510921" y="1398057"/>
              <a:chExt cx="2433609" cy="1994214"/>
            </a:xfrm>
          </p:grpSpPr>
          <p:grpSp>
            <p:nvGrpSpPr>
              <p:cNvPr id="108" name="组合 107"/>
              <p:cNvGrpSpPr/>
              <p:nvPr/>
            </p:nvGrpSpPr>
            <p:grpSpPr>
              <a:xfrm flipH="1">
                <a:off x="5510921" y="1481282"/>
                <a:ext cx="2433609" cy="1910989"/>
                <a:chOff x="4152736" y="1303482"/>
                <a:chExt cx="2433609" cy="1910989"/>
              </a:xfrm>
            </p:grpSpPr>
            <p:sp>
              <p:nvSpPr>
                <p:cNvPr id="111" name="任意多边形: 形状 110"/>
                <p:cNvSpPr/>
                <p:nvPr/>
              </p:nvSpPr>
              <p:spPr>
                <a:xfrm rot="19212449">
                  <a:off x="4376606" y="2229629"/>
                  <a:ext cx="1085834" cy="984842"/>
                </a:xfrm>
                <a:custGeom>
                  <a:avLst/>
                  <a:gdLst>
                    <a:gd name="connsiteX0" fmla="*/ 899290 w 1085834"/>
                    <a:gd name="connsiteY0" fmla="*/ 3659 h 984842"/>
                    <a:gd name="connsiteX1" fmla="*/ 1085834 w 1085834"/>
                    <a:gd name="connsiteY1" fmla="*/ 984842 h 984842"/>
                    <a:gd name="connsiteX2" fmla="*/ 187240 w 1085834"/>
                    <a:gd name="connsiteY2" fmla="*/ 984841 h 984842"/>
                    <a:gd name="connsiteX3" fmla="*/ 0 w 1085834"/>
                    <a:gd name="connsiteY3" fmla="*/ 0 h 984842"/>
                    <a:gd name="connsiteX4" fmla="*/ 458776 w 1085834"/>
                    <a:gd name="connsiteY4" fmla="*/ 0 h 984842"/>
                    <a:gd name="connsiteX5" fmla="*/ 459472 w 1085834"/>
                    <a:gd name="connsiteY5" fmla="*/ 3659 h 984842"/>
                    <a:gd name="connsiteX6" fmla="*/ 899290 w 1085834"/>
                    <a:gd name="connsiteY6" fmla="*/ 3659 h 984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5834" h="984842">
                      <a:moveTo>
                        <a:pt x="899290" y="3659"/>
                      </a:moveTo>
                      <a:lnTo>
                        <a:pt x="1085834" y="984842"/>
                      </a:lnTo>
                      <a:lnTo>
                        <a:pt x="187240" y="984841"/>
                      </a:lnTo>
                      <a:lnTo>
                        <a:pt x="0" y="0"/>
                      </a:lnTo>
                      <a:lnTo>
                        <a:pt x="458776" y="0"/>
                      </a:lnTo>
                      <a:lnTo>
                        <a:pt x="459472" y="3659"/>
                      </a:lnTo>
                      <a:lnTo>
                        <a:pt x="899290" y="3659"/>
                      </a:lnTo>
                      <a:close/>
                    </a:path>
                  </a:pathLst>
                </a:custGeom>
                <a:solidFill>
                  <a:srgbClr val="B2CFE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任意多边形: 形状 111"/>
                <p:cNvSpPr/>
                <p:nvPr/>
              </p:nvSpPr>
              <p:spPr>
                <a:xfrm rot="2366567">
                  <a:off x="5709780" y="1740699"/>
                  <a:ext cx="876565" cy="865502"/>
                </a:xfrm>
                <a:custGeom>
                  <a:avLst/>
                  <a:gdLst>
                    <a:gd name="connsiteX0" fmla="*/ 0 w 876565"/>
                    <a:gd name="connsiteY0" fmla="*/ 0 h 865502"/>
                    <a:gd name="connsiteX1" fmla="*/ 876565 w 876565"/>
                    <a:gd name="connsiteY1" fmla="*/ 0 h 865502"/>
                    <a:gd name="connsiteX2" fmla="*/ 712014 w 876565"/>
                    <a:gd name="connsiteY2" fmla="*/ 865502 h 865502"/>
                    <a:gd name="connsiteX3" fmla="*/ 600734 w 876565"/>
                    <a:gd name="connsiteY3" fmla="*/ 730233 h 865502"/>
                    <a:gd name="connsiteX4" fmla="*/ 713631 w 876565"/>
                    <a:gd name="connsiteY4" fmla="*/ 136419 h 865502"/>
                    <a:gd name="connsiteX5" fmla="*/ 112226 w 876565"/>
                    <a:gd name="connsiteY5" fmla="*/ 136419 h 86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6565" h="865502">
                      <a:moveTo>
                        <a:pt x="0" y="0"/>
                      </a:moveTo>
                      <a:lnTo>
                        <a:pt x="876565" y="0"/>
                      </a:lnTo>
                      <a:lnTo>
                        <a:pt x="712014" y="865502"/>
                      </a:lnTo>
                      <a:lnTo>
                        <a:pt x="600734" y="730233"/>
                      </a:lnTo>
                      <a:lnTo>
                        <a:pt x="713631" y="136419"/>
                      </a:lnTo>
                      <a:lnTo>
                        <a:pt x="112226" y="136419"/>
                      </a:lnTo>
                      <a:close/>
                    </a:path>
                  </a:pathLst>
                </a:custGeom>
                <a:solidFill>
                  <a:srgbClr val="B2CFEA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任意多边形: 形状 112"/>
                <p:cNvSpPr/>
                <p:nvPr/>
              </p:nvSpPr>
              <p:spPr>
                <a:xfrm rot="2366567">
                  <a:off x="4152736" y="1303482"/>
                  <a:ext cx="2211489" cy="981182"/>
                </a:xfrm>
                <a:custGeom>
                  <a:avLst/>
                  <a:gdLst>
                    <a:gd name="connsiteX0" fmla="*/ 186545 w 2211489"/>
                    <a:gd name="connsiteY0" fmla="*/ 0 h 981182"/>
                    <a:gd name="connsiteX1" fmla="*/ 2211489 w 2211489"/>
                    <a:gd name="connsiteY1" fmla="*/ 0 h 981182"/>
                    <a:gd name="connsiteX2" fmla="*/ 2024945 w 2211489"/>
                    <a:gd name="connsiteY2" fmla="*/ 981182 h 981182"/>
                    <a:gd name="connsiteX3" fmla="*/ 0 w 2211489"/>
                    <a:gd name="connsiteY3" fmla="*/ 981182 h 981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11489" h="981182">
                      <a:moveTo>
                        <a:pt x="186545" y="0"/>
                      </a:moveTo>
                      <a:lnTo>
                        <a:pt x="2211489" y="0"/>
                      </a:lnTo>
                      <a:lnTo>
                        <a:pt x="2024945" y="981182"/>
                      </a:lnTo>
                      <a:lnTo>
                        <a:pt x="0" y="981182"/>
                      </a:lnTo>
                      <a:close/>
                    </a:path>
                  </a:pathLst>
                </a:custGeom>
                <a:solidFill>
                  <a:srgbClr val="B2CFEA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9" name="文本框 108"/>
              <p:cNvSpPr txBox="1"/>
              <p:nvPr/>
            </p:nvSpPr>
            <p:spPr>
              <a:xfrm flipH="1">
                <a:off x="6851801" y="1398057"/>
                <a:ext cx="689838" cy="3869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2000" dirty="0">
                    <a:solidFill>
                      <a:schemeClr val="bg1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03</a:t>
                </a:r>
                <a:endParaRPr lang="zh-CN" altLang="en-US" sz="20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10" name="图形 130"/>
              <p:cNvSpPr/>
              <p:nvPr/>
            </p:nvSpPr>
            <p:spPr>
              <a:xfrm flipH="1">
                <a:off x="6351318" y="2078322"/>
                <a:ext cx="290644" cy="303027"/>
              </a:xfrm>
              <a:custGeom>
                <a:avLst/>
                <a:gdLst>
                  <a:gd name="connsiteX0" fmla="*/ 1161790 w 1484560"/>
                  <a:gd name="connsiteY0" fmla="*/ 290215 h 1547812"/>
                  <a:gd name="connsiteX1" fmla="*/ 1161790 w 1484560"/>
                  <a:gd name="connsiteY1" fmla="*/ 96738 h 1547812"/>
                  <a:gd name="connsiteX2" fmla="*/ 1065051 w 1484560"/>
                  <a:gd name="connsiteY2" fmla="*/ 0 h 1547812"/>
                  <a:gd name="connsiteX3" fmla="*/ 96738 w 1484560"/>
                  <a:gd name="connsiteY3" fmla="*/ 0 h 1547812"/>
                  <a:gd name="connsiteX4" fmla="*/ 0 w 1484560"/>
                  <a:gd name="connsiteY4" fmla="*/ 96738 h 1547812"/>
                  <a:gd name="connsiteX5" fmla="*/ 0 w 1484560"/>
                  <a:gd name="connsiteY5" fmla="*/ 1451074 h 1547812"/>
                  <a:gd name="connsiteX6" fmla="*/ 96738 w 1484560"/>
                  <a:gd name="connsiteY6" fmla="*/ 1547813 h 1547812"/>
                  <a:gd name="connsiteX7" fmla="*/ 1161604 w 1484560"/>
                  <a:gd name="connsiteY7" fmla="*/ 1547813 h 1547812"/>
                  <a:gd name="connsiteX8" fmla="*/ 1161604 w 1484560"/>
                  <a:gd name="connsiteY8" fmla="*/ 290215 h 1547812"/>
                  <a:gd name="connsiteX9" fmla="*/ 774464 w 1484560"/>
                  <a:gd name="connsiteY9" fmla="*/ 1225414 h 1547812"/>
                  <a:gd name="connsiteX10" fmla="*/ 258217 w 1484560"/>
                  <a:gd name="connsiteY10" fmla="*/ 1225414 h 1547812"/>
                  <a:gd name="connsiteX11" fmla="*/ 193663 w 1484560"/>
                  <a:gd name="connsiteY11" fmla="*/ 1160859 h 1547812"/>
                  <a:gd name="connsiteX12" fmla="*/ 258217 w 1484560"/>
                  <a:gd name="connsiteY12" fmla="*/ 1096305 h 1547812"/>
                  <a:gd name="connsiteX13" fmla="*/ 774650 w 1484560"/>
                  <a:gd name="connsiteY13" fmla="*/ 1096305 h 1547812"/>
                  <a:gd name="connsiteX14" fmla="*/ 839205 w 1484560"/>
                  <a:gd name="connsiteY14" fmla="*/ 1160859 h 1547812"/>
                  <a:gd name="connsiteX15" fmla="*/ 774464 w 1484560"/>
                  <a:gd name="connsiteY15" fmla="*/ 1225414 h 1547812"/>
                  <a:gd name="connsiteX16" fmla="*/ 774464 w 1484560"/>
                  <a:gd name="connsiteY16" fmla="*/ 838461 h 1547812"/>
                  <a:gd name="connsiteX17" fmla="*/ 258217 w 1484560"/>
                  <a:gd name="connsiteY17" fmla="*/ 838461 h 1547812"/>
                  <a:gd name="connsiteX18" fmla="*/ 193663 w 1484560"/>
                  <a:gd name="connsiteY18" fmla="*/ 773906 h 1547812"/>
                  <a:gd name="connsiteX19" fmla="*/ 258217 w 1484560"/>
                  <a:gd name="connsiteY19" fmla="*/ 709352 h 1547812"/>
                  <a:gd name="connsiteX20" fmla="*/ 774650 w 1484560"/>
                  <a:gd name="connsiteY20" fmla="*/ 709352 h 1547812"/>
                  <a:gd name="connsiteX21" fmla="*/ 839205 w 1484560"/>
                  <a:gd name="connsiteY21" fmla="*/ 773906 h 1547812"/>
                  <a:gd name="connsiteX22" fmla="*/ 774464 w 1484560"/>
                  <a:gd name="connsiteY22" fmla="*/ 838461 h 1547812"/>
                  <a:gd name="connsiteX23" fmla="*/ 903573 w 1484560"/>
                  <a:gd name="connsiteY23" fmla="*/ 451507 h 1547812"/>
                  <a:gd name="connsiteX24" fmla="*/ 258031 w 1484560"/>
                  <a:gd name="connsiteY24" fmla="*/ 451507 h 1547812"/>
                  <a:gd name="connsiteX25" fmla="*/ 193477 w 1484560"/>
                  <a:gd name="connsiteY25" fmla="*/ 386953 h 1547812"/>
                  <a:gd name="connsiteX26" fmla="*/ 258031 w 1484560"/>
                  <a:gd name="connsiteY26" fmla="*/ 322399 h 1547812"/>
                  <a:gd name="connsiteX27" fmla="*/ 903573 w 1484560"/>
                  <a:gd name="connsiteY27" fmla="*/ 322399 h 1547812"/>
                  <a:gd name="connsiteX28" fmla="*/ 968127 w 1484560"/>
                  <a:gd name="connsiteY28" fmla="*/ 386953 h 1547812"/>
                  <a:gd name="connsiteX29" fmla="*/ 903573 w 1484560"/>
                  <a:gd name="connsiteY29" fmla="*/ 451507 h 1547812"/>
                  <a:gd name="connsiteX30" fmla="*/ 1387822 w 1484560"/>
                  <a:gd name="connsiteY30" fmla="*/ 322399 h 1547812"/>
                  <a:gd name="connsiteX31" fmla="*/ 1291084 w 1484560"/>
                  <a:gd name="connsiteY31" fmla="*/ 322399 h 1547812"/>
                  <a:gd name="connsiteX32" fmla="*/ 1291084 w 1484560"/>
                  <a:gd name="connsiteY32" fmla="*/ 1547813 h 1547812"/>
                  <a:gd name="connsiteX33" fmla="*/ 1387822 w 1484560"/>
                  <a:gd name="connsiteY33" fmla="*/ 1547813 h 1547812"/>
                  <a:gd name="connsiteX34" fmla="*/ 1484561 w 1484560"/>
                  <a:gd name="connsiteY34" fmla="*/ 1451074 h 1547812"/>
                  <a:gd name="connsiteX35" fmla="*/ 1484561 w 1484560"/>
                  <a:gd name="connsiteY35" fmla="*/ 419137 h 1547812"/>
                  <a:gd name="connsiteX36" fmla="*/ 1387822 w 1484560"/>
                  <a:gd name="connsiteY36" fmla="*/ 322399 h 1547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484560" h="1547812">
                    <a:moveTo>
                      <a:pt x="1161790" y="290215"/>
                    </a:moveTo>
                    <a:lnTo>
                      <a:pt x="1161790" y="96738"/>
                    </a:lnTo>
                    <a:cubicBezTo>
                      <a:pt x="1161790" y="43346"/>
                      <a:pt x="1118443" y="0"/>
                      <a:pt x="1065051" y="0"/>
                    </a:cubicBezTo>
                    <a:lnTo>
                      <a:pt x="96738" y="0"/>
                    </a:lnTo>
                    <a:cubicBezTo>
                      <a:pt x="43346" y="0"/>
                      <a:pt x="0" y="43346"/>
                      <a:pt x="0" y="96738"/>
                    </a:cubicBezTo>
                    <a:lnTo>
                      <a:pt x="0" y="1451074"/>
                    </a:lnTo>
                    <a:cubicBezTo>
                      <a:pt x="0" y="1504466"/>
                      <a:pt x="43346" y="1547813"/>
                      <a:pt x="96738" y="1547813"/>
                    </a:cubicBezTo>
                    <a:lnTo>
                      <a:pt x="1161604" y="1547813"/>
                    </a:lnTo>
                    <a:lnTo>
                      <a:pt x="1161604" y="290215"/>
                    </a:lnTo>
                    <a:close/>
                    <a:moveTo>
                      <a:pt x="774464" y="1225414"/>
                    </a:moveTo>
                    <a:lnTo>
                      <a:pt x="258217" y="1225414"/>
                    </a:lnTo>
                    <a:cubicBezTo>
                      <a:pt x="222684" y="1225414"/>
                      <a:pt x="193663" y="1196392"/>
                      <a:pt x="193663" y="1160859"/>
                    </a:cubicBezTo>
                    <a:cubicBezTo>
                      <a:pt x="193663" y="1125327"/>
                      <a:pt x="222684" y="1096305"/>
                      <a:pt x="258217" y="1096305"/>
                    </a:cubicBezTo>
                    <a:lnTo>
                      <a:pt x="774650" y="1096305"/>
                    </a:lnTo>
                    <a:cubicBezTo>
                      <a:pt x="810183" y="1096305"/>
                      <a:pt x="839205" y="1125327"/>
                      <a:pt x="839205" y="1160859"/>
                    </a:cubicBezTo>
                    <a:cubicBezTo>
                      <a:pt x="839019" y="1196392"/>
                      <a:pt x="809997" y="1225414"/>
                      <a:pt x="774464" y="1225414"/>
                    </a:cubicBezTo>
                    <a:close/>
                    <a:moveTo>
                      <a:pt x="774464" y="838461"/>
                    </a:moveTo>
                    <a:lnTo>
                      <a:pt x="258217" y="838461"/>
                    </a:lnTo>
                    <a:cubicBezTo>
                      <a:pt x="222684" y="838461"/>
                      <a:pt x="193663" y="809439"/>
                      <a:pt x="193663" y="773906"/>
                    </a:cubicBezTo>
                    <a:cubicBezTo>
                      <a:pt x="193663" y="738374"/>
                      <a:pt x="222684" y="709352"/>
                      <a:pt x="258217" y="709352"/>
                    </a:cubicBezTo>
                    <a:lnTo>
                      <a:pt x="774650" y="709352"/>
                    </a:lnTo>
                    <a:cubicBezTo>
                      <a:pt x="810183" y="709352"/>
                      <a:pt x="839205" y="738374"/>
                      <a:pt x="839205" y="773906"/>
                    </a:cubicBezTo>
                    <a:cubicBezTo>
                      <a:pt x="839019" y="809439"/>
                      <a:pt x="809997" y="838461"/>
                      <a:pt x="774464" y="838461"/>
                    </a:cubicBezTo>
                    <a:close/>
                    <a:moveTo>
                      <a:pt x="903573" y="451507"/>
                    </a:moveTo>
                    <a:lnTo>
                      <a:pt x="258031" y="451507"/>
                    </a:lnTo>
                    <a:cubicBezTo>
                      <a:pt x="222498" y="451507"/>
                      <a:pt x="193477" y="422486"/>
                      <a:pt x="193477" y="386953"/>
                    </a:cubicBezTo>
                    <a:cubicBezTo>
                      <a:pt x="193477" y="351420"/>
                      <a:pt x="222498" y="322399"/>
                      <a:pt x="258031" y="322399"/>
                    </a:cubicBezTo>
                    <a:lnTo>
                      <a:pt x="903573" y="322399"/>
                    </a:lnTo>
                    <a:cubicBezTo>
                      <a:pt x="939105" y="322399"/>
                      <a:pt x="968127" y="351420"/>
                      <a:pt x="968127" y="386953"/>
                    </a:cubicBezTo>
                    <a:cubicBezTo>
                      <a:pt x="968127" y="422486"/>
                      <a:pt x="939105" y="451507"/>
                      <a:pt x="903573" y="451507"/>
                    </a:cubicBezTo>
                    <a:close/>
                    <a:moveTo>
                      <a:pt x="1387822" y="322399"/>
                    </a:moveTo>
                    <a:lnTo>
                      <a:pt x="1291084" y="322399"/>
                    </a:lnTo>
                    <a:lnTo>
                      <a:pt x="1291084" y="1547813"/>
                    </a:lnTo>
                    <a:lnTo>
                      <a:pt x="1387822" y="1547813"/>
                    </a:lnTo>
                    <a:cubicBezTo>
                      <a:pt x="1441028" y="1547813"/>
                      <a:pt x="1484561" y="1504280"/>
                      <a:pt x="1484561" y="1451074"/>
                    </a:cubicBezTo>
                    <a:lnTo>
                      <a:pt x="1484561" y="419137"/>
                    </a:lnTo>
                    <a:cubicBezTo>
                      <a:pt x="1484561" y="365931"/>
                      <a:pt x="1441028" y="322399"/>
                      <a:pt x="1387822" y="322399"/>
                    </a:cubicBezTo>
                    <a:close/>
                  </a:path>
                </a:pathLst>
              </a:custGeom>
              <a:solidFill>
                <a:schemeClr val="bg1">
                  <a:alpha val="48000"/>
                </a:schemeClr>
              </a:solidFill>
              <a:ln w="18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 flipH="1">
              <a:off x="3195617" y="2464877"/>
              <a:ext cx="2449905" cy="1982691"/>
              <a:chOff x="6952487" y="2623903"/>
              <a:chExt cx="2449905" cy="1982691"/>
            </a:xfrm>
          </p:grpSpPr>
          <p:grpSp>
            <p:nvGrpSpPr>
              <p:cNvPr id="102" name="组合 101"/>
              <p:cNvGrpSpPr/>
              <p:nvPr/>
            </p:nvGrpSpPr>
            <p:grpSpPr>
              <a:xfrm flipH="1">
                <a:off x="6952487" y="2695605"/>
                <a:ext cx="2449905" cy="1910989"/>
                <a:chOff x="2694874" y="2517805"/>
                <a:chExt cx="2449905" cy="1910989"/>
              </a:xfrm>
            </p:grpSpPr>
            <p:sp>
              <p:nvSpPr>
                <p:cNvPr id="105" name="任意多边形: 形状 104"/>
                <p:cNvSpPr/>
                <p:nvPr/>
              </p:nvSpPr>
              <p:spPr>
                <a:xfrm rot="19212449">
                  <a:off x="2918745" y="3443953"/>
                  <a:ext cx="1085833" cy="984841"/>
                </a:xfrm>
                <a:custGeom>
                  <a:avLst/>
                  <a:gdLst>
                    <a:gd name="connsiteX0" fmla="*/ 898593 w 1085833"/>
                    <a:gd name="connsiteY0" fmla="*/ 0 h 984841"/>
                    <a:gd name="connsiteX1" fmla="*/ 1085833 w 1085833"/>
                    <a:gd name="connsiteY1" fmla="*/ 984841 h 984841"/>
                    <a:gd name="connsiteX2" fmla="*/ 187240 w 1085833"/>
                    <a:gd name="connsiteY2" fmla="*/ 984841 h 984841"/>
                    <a:gd name="connsiteX3" fmla="*/ 0 w 1085833"/>
                    <a:gd name="connsiteY3" fmla="*/ 0 h 984841"/>
                    <a:gd name="connsiteX4" fmla="*/ 898593 w 1085833"/>
                    <a:gd name="connsiteY4" fmla="*/ 0 h 984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5833" h="984841">
                      <a:moveTo>
                        <a:pt x="898593" y="0"/>
                      </a:moveTo>
                      <a:lnTo>
                        <a:pt x="1085833" y="984841"/>
                      </a:lnTo>
                      <a:lnTo>
                        <a:pt x="187240" y="984841"/>
                      </a:lnTo>
                      <a:lnTo>
                        <a:pt x="0" y="0"/>
                      </a:lnTo>
                      <a:lnTo>
                        <a:pt x="898593" y="0"/>
                      </a:lnTo>
                      <a:close/>
                    </a:path>
                  </a:pathLst>
                </a:custGeom>
                <a:solidFill>
                  <a:srgbClr val="83ACD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任意多边形: 形状 105"/>
                <p:cNvSpPr/>
                <p:nvPr/>
              </p:nvSpPr>
              <p:spPr>
                <a:xfrm rot="2366567">
                  <a:off x="4268214" y="2937453"/>
                  <a:ext cx="876565" cy="865502"/>
                </a:xfrm>
                <a:custGeom>
                  <a:avLst/>
                  <a:gdLst>
                    <a:gd name="connsiteX0" fmla="*/ 0 w 876565"/>
                    <a:gd name="connsiteY0" fmla="*/ 0 h 865502"/>
                    <a:gd name="connsiteX1" fmla="*/ 876565 w 876565"/>
                    <a:gd name="connsiteY1" fmla="*/ 0 h 865502"/>
                    <a:gd name="connsiteX2" fmla="*/ 712014 w 876565"/>
                    <a:gd name="connsiteY2" fmla="*/ 865502 h 865502"/>
                    <a:gd name="connsiteX3" fmla="*/ 600734 w 876565"/>
                    <a:gd name="connsiteY3" fmla="*/ 730233 h 865502"/>
                    <a:gd name="connsiteX4" fmla="*/ 713631 w 876565"/>
                    <a:gd name="connsiteY4" fmla="*/ 136419 h 865502"/>
                    <a:gd name="connsiteX5" fmla="*/ 112226 w 876565"/>
                    <a:gd name="connsiteY5" fmla="*/ 136419 h 86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6565" h="865502">
                      <a:moveTo>
                        <a:pt x="0" y="0"/>
                      </a:moveTo>
                      <a:lnTo>
                        <a:pt x="876565" y="0"/>
                      </a:lnTo>
                      <a:lnTo>
                        <a:pt x="712014" y="865502"/>
                      </a:lnTo>
                      <a:lnTo>
                        <a:pt x="600734" y="730233"/>
                      </a:lnTo>
                      <a:lnTo>
                        <a:pt x="713631" y="136419"/>
                      </a:lnTo>
                      <a:lnTo>
                        <a:pt x="112226" y="136419"/>
                      </a:lnTo>
                      <a:close/>
                    </a:path>
                  </a:pathLst>
                </a:custGeom>
                <a:solidFill>
                  <a:srgbClr val="83ACD4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任意多边形: 形状 106"/>
                <p:cNvSpPr/>
                <p:nvPr/>
              </p:nvSpPr>
              <p:spPr>
                <a:xfrm rot="2366567">
                  <a:off x="2694874" y="2517805"/>
                  <a:ext cx="2211488" cy="981182"/>
                </a:xfrm>
                <a:custGeom>
                  <a:avLst/>
                  <a:gdLst>
                    <a:gd name="connsiteX0" fmla="*/ 186544 w 2211488"/>
                    <a:gd name="connsiteY0" fmla="*/ 0 h 981182"/>
                    <a:gd name="connsiteX1" fmla="*/ 2211488 w 2211488"/>
                    <a:gd name="connsiteY1" fmla="*/ 0 h 981182"/>
                    <a:gd name="connsiteX2" fmla="*/ 2024944 w 2211488"/>
                    <a:gd name="connsiteY2" fmla="*/ 981182 h 981182"/>
                    <a:gd name="connsiteX3" fmla="*/ 0 w 2211488"/>
                    <a:gd name="connsiteY3" fmla="*/ 981182 h 981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11488" h="981182">
                      <a:moveTo>
                        <a:pt x="186544" y="0"/>
                      </a:moveTo>
                      <a:lnTo>
                        <a:pt x="2211488" y="0"/>
                      </a:lnTo>
                      <a:lnTo>
                        <a:pt x="2024944" y="981182"/>
                      </a:lnTo>
                      <a:lnTo>
                        <a:pt x="0" y="981182"/>
                      </a:lnTo>
                      <a:close/>
                    </a:path>
                  </a:pathLst>
                </a:custGeom>
                <a:solidFill>
                  <a:srgbClr val="83ACD4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3" name="文本框 102"/>
              <p:cNvSpPr txBox="1"/>
              <p:nvPr/>
            </p:nvSpPr>
            <p:spPr>
              <a:xfrm flipH="1">
                <a:off x="8289127" y="2623903"/>
                <a:ext cx="689838" cy="3869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000" dirty="0">
                    <a:solidFill>
                      <a:schemeClr val="bg1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02</a:t>
                </a:r>
                <a:endParaRPr lang="zh-CN" altLang="en-US" sz="20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04" name="任意多边形: 形状 103"/>
              <p:cNvSpPr/>
              <p:nvPr/>
            </p:nvSpPr>
            <p:spPr>
              <a:xfrm flipH="1">
                <a:off x="7775716" y="3299211"/>
                <a:ext cx="305682" cy="272265"/>
              </a:xfrm>
              <a:custGeom>
                <a:avLst/>
                <a:gdLst>
                  <a:gd name="connsiteX0" fmla="*/ 403205 w 425921"/>
                  <a:gd name="connsiteY0" fmla="*/ 38622 h 379359"/>
                  <a:gd name="connsiteX1" fmla="*/ 425921 w 425921"/>
                  <a:gd name="connsiteY1" fmla="*/ 58498 h 379359"/>
                  <a:gd name="connsiteX2" fmla="*/ 425921 w 425921"/>
                  <a:gd name="connsiteY2" fmla="*/ 321149 h 379359"/>
                  <a:gd name="connsiteX3" fmla="*/ 401786 w 425921"/>
                  <a:gd name="connsiteY3" fmla="*/ 349544 h 379359"/>
                  <a:gd name="connsiteX4" fmla="*/ 224318 w 425921"/>
                  <a:gd name="connsiteY4" fmla="*/ 379359 h 379359"/>
                  <a:gd name="connsiteX5" fmla="*/ 369132 w 425921"/>
                  <a:gd name="connsiteY5" fmla="*/ 318310 h 379359"/>
                  <a:gd name="connsiteX6" fmla="*/ 386168 w 425921"/>
                  <a:gd name="connsiteY6" fmla="*/ 292755 h 379359"/>
                  <a:gd name="connsiteX7" fmla="*/ 386168 w 425921"/>
                  <a:gd name="connsiteY7" fmla="*/ 58498 h 379359"/>
                  <a:gd name="connsiteX8" fmla="*/ 403205 w 425921"/>
                  <a:gd name="connsiteY8" fmla="*/ 38622 h 379359"/>
                  <a:gd name="connsiteX9" fmla="*/ 22716 w 425921"/>
                  <a:gd name="connsiteY9" fmla="*/ 38621 h 379359"/>
                  <a:gd name="connsiteX10" fmla="*/ 39753 w 425921"/>
                  <a:gd name="connsiteY10" fmla="*/ 58498 h 379359"/>
                  <a:gd name="connsiteX11" fmla="*/ 39753 w 425921"/>
                  <a:gd name="connsiteY11" fmla="*/ 292754 h 379359"/>
                  <a:gd name="connsiteX12" fmla="*/ 56790 w 425921"/>
                  <a:gd name="connsiteY12" fmla="*/ 318310 h 379359"/>
                  <a:gd name="connsiteX13" fmla="*/ 201603 w 425921"/>
                  <a:gd name="connsiteY13" fmla="*/ 379358 h 379359"/>
                  <a:gd name="connsiteX14" fmla="*/ 24136 w 425921"/>
                  <a:gd name="connsiteY14" fmla="*/ 349544 h 379359"/>
                  <a:gd name="connsiteX15" fmla="*/ 0 w 425921"/>
                  <a:gd name="connsiteY15" fmla="*/ 321149 h 379359"/>
                  <a:gd name="connsiteX16" fmla="*/ 0 w 425921"/>
                  <a:gd name="connsiteY16" fmla="*/ 58498 h 379359"/>
                  <a:gd name="connsiteX17" fmla="*/ 22716 w 425921"/>
                  <a:gd name="connsiteY17" fmla="*/ 38621 h 379359"/>
                  <a:gd name="connsiteX18" fmla="*/ 74181 w 425921"/>
                  <a:gd name="connsiteY18" fmla="*/ 2596 h 379359"/>
                  <a:gd name="connsiteX19" fmla="*/ 95122 w 425921"/>
                  <a:gd name="connsiteY19" fmla="*/ 3128 h 379359"/>
                  <a:gd name="connsiteX20" fmla="*/ 191664 w 425921"/>
                  <a:gd name="connsiteY20" fmla="*/ 62757 h 379359"/>
                  <a:gd name="connsiteX21" fmla="*/ 201603 w 425921"/>
                  <a:gd name="connsiteY21" fmla="*/ 79794 h 379359"/>
                  <a:gd name="connsiteX22" fmla="*/ 201603 w 425921"/>
                  <a:gd name="connsiteY22" fmla="*/ 377939 h 379359"/>
                  <a:gd name="connsiteX23" fmla="*/ 200183 w 425921"/>
                  <a:gd name="connsiteY23" fmla="*/ 377939 h 379359"/>
                  <a:gd name="connsiteX24" fmla="*/ 76666 w 425921"/>
                  <a:gd name="connsiteY24" fmla="*/ 301273 h 379359"/>
                  <a:gd name="connsiteX25" fmla="*/ 63888 w 425921"/>
                  <a:gd name="connsiteY25" fmla="*/ 277138 h 379359"/>
                  <a:gd name="connsiteX26" fmla="*/ 63888 w 425921"/>
                  <a:gd name="connsiteY26" fmla="*/ 20165 h 379359"/>
                  <a:gd name="connsiteX27" fmla="*/ 74181 w 425921"/>
                  <a:gd name="connsiteY27" fmla="*/ 2596 h 379359"/>
                  <a:gd name="connsiteX28" fmla="*/ 351740 w 425921"/>
                  <a:gd name="connsiteY28" fmla="*/ 2596 h 379359"/>
                  <a:gd name="connsiteX29" fmla="*/ 362033 w 425921"/>
                  <a:gd name="connsiteY29" fmla="*/ 20165 h 379359"/>
                  <a:gd name="connsiteX30" fmla="*/ 362033 w 425921"/>
                  <a:gd name="connsiteY30" fmla="*/ 277138 h 379359"/>
                  <a:gd name="connsiteX31" fmla="*/ 349255 w 425921"/>
                  <a:gd name="connsiteY31" fmla="*/ 301273 h 379359"/>
                  <a:gd name="connsiteX32" fmla="*/ 225738 w 425921"/>
                  <a:gd name="connsiteY32" fmla="*/ 377939 h 379359"/>
                  <a:gd name="connsiteX33" fmla="*/ 224318 w 425921"/>
                  <a:gd name="connsiteY33" fmla="*/ 79794 h 379359"/>
                  <a:gd name="connsiteX34" fmla="*/ 234256 w 425921"/>
                  <a:gd name="connsiteY34" fmla="*/ 62757 h 379359"/>
                  <a:gd name="connsiteX35" fmla="*/ 330798 w 425921"/>
                  <a:gd name="connsiteY35" fmla="*/ 3128 h 379359"/>
                  <a:gd name="connsiteX36" fmla="*/ 351740 w 425921"/>
                  <a:gd name="connsiteY36" fmla="*/ 2596 h 379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425921" h="379359">
                    <a:moveTo>
                      <a:pt x="403205" y="38622"/>
                    </a:moveTo>
                    <a:cubicBezTo>
                      <a:pt x="414563" y="37202"/>
                      <a:pt x="425921" y="45720"/>
                      <a:pt x="425921" y="58498"/>
                    </a:cubicBezTo>
                    <a:lnTo>
                      <a:pt x="425921" y="321149"/>
                    </a:lnTo>
                    <a:cubicBezTo>
                      <a:pt x="425921" y="335347"/>
                      <a:pt x="415983" y="346705"/>
                      <a:pt x="401786" y="349544"/>
                    </a:cubicBezTo>
                    <a:lnTo>
                      <a:pt x="224318" y="379359"/>
                    </a:lnTo>
                    <a:lnTo>
                      <a:pt x="369132" y="318310"/>
                    </a:lnTo>
                    <a:cubicBezTo>
                      <a:pt x="379070" y="314051"/>
                      <a:pt x="386168" y="304113"/>
                      <a:pt x="386168" y="292755"/>
                    </a:cubicBezTo>
                    <a:lnTo>
                      <a:pt x="386168" y="58498"/>
                    </a:lnTo>
                    <a:cubicBezTo>
                      <a:pt x="386168" y="48560"/>
                      <a:pt x="393267" y="40041"/>
                      <a:pt x="403205" y="38622"/>
                    </a:cubicBezTo>
                    <a:close/>
                    <a:moveTo>
                      <a:pt x="22716" y="38621"/>
                    </a:moveTo>
                    <a:cubicBezTo>
                      <a:pt x="32654" y="40041"/>
                      <a:pt x="39753" y="48559"/>
                      <a:pt x="39753" y="58498"/>
                    </a:cubicBezTo>
                    <a:lnTo>
                      <a:pt x="39753" y="292754"/>
                    </a:lnTo>
                    <a:cubicBezTo>
                      <a:pt x="39753" y="304112"/>
                      <a:pt x="46851" y="314050"/>
                      <a:pt x="56790" y="318310"/>
                    </a:cubicBezTo>
                    <a:lnTo>
                      <a:pt x="201603" y="379358"/>
                    </a:lnTo>
                    <a:lnTo>
                      <a:pt x="24136" y="349544"/>
                    </a:lnTo>
                    <a:cubicBezTo>
                      <a:pt x="9938" y="346704"/>
                      <a:pt x="0" y="335346"/>
                      <a:pt x="0" y="321149"/>
                    </a:cubicBezTo>
                    <a:lnTo>
                      <a:pt x="0" y="58498"/>
                    </a:lnTo>
                    <a:cubicBezTo>
                      <a:pt x="0" y="45720"/>
                      <a:pt x="11358" y="37202"/>
                      <a:pt x="22716" y="38621"/>
                    </a:cubicBezTo>
                    <a:close/>
                    <a:moveTo>
                      <a:pt x="74181" y="2596"/>
                    </a:moveTo>
                    <a:cubicBezTo>
                      <a:pt x="80215" y="-776"/>
                      <a:pt x="88024" y="-1131"/>
                      <a:pt x="95122" y="3128"/>
                    </a:cubicBezTo>
                    <a:lnTo>
                      <a:pt x="191664" y="62757"/>
                    </a:lnTo>
                    <a:cubicBezTo>
                      <a:pt x="197343" y="67016"/>
                      <a:pt x="201603" y="72695"/>
                      <a:pt x="201603" y="79794"/>
                    </a:cubicBezTo>
                    <a:lnTo>
                      <a:pt x="201603" y="377939"/>
                    </a:lnTo>
                    <a:lnTo>
                      <a:pt x="200183" y="377939"/>
                    </a:lnTo>
                    <a:lnTo>
                      <a:pt x="76666" y="301273"/>
                    </a:lnTo>
                    <a:cubicBezTo>
                      <a:pt x="68147" y="295594"/>
                      <a:pt x="63888" y="287076"/>
                      <a:pt x="63888" y="277138"/>
                    </a:cubicBezTo>
                    <a:lnTo>
                      <a:pt x="63888" y="20165"/>
                    </a:lnTo>
                    <a:cubicBezTo>
                      <a:pt x="63888" y="12356"/>
                      <a:pt x="68147" y="5968"/>
                      <a:pt x="74181" y="2596"/>
                    </a:cubicBezTo>
                    <a:close/>
                    <a:moveTo>
                      <a:pt x="351740" y="2596"/>
                    </a:moveTo>
                    <a:cubicBezTo>
                      <a:pt x="357774" y="5968"/>
                      <a:pt x="362033" y="12356"/>
                      <a:pt x="362033" y="20165"/>
                    </a:cubicBezTo>
                    <a:lnTo>
                      <a:pt x="362033" y="277138"/>
                    </a:lnTo>
                    <a:cubicBezTo>
                      <a:pt x="362033" y="287076"/>
                      <a:pt x="357773" y="295594"/>
                      <a:pt x="349255" y="301273"/>
                    </a:cubicBezTo>
                    <a:lnTo>
                      <a:pt x="225738" y="377939"/>
                    </a:lnTo>
                    <a:lnTo>
                      <a:pt x="224318" y="79794"/>
                    </a:lnTo>
                    <a:cubicBezTo>
                      <a:pt x="224318" y="72695"/>
                      <a:pt x="228577" y="67016"/>
                      <a:pt x="234256" y="62757"/>
                    </a:cubicBezTo>
                    <a:lnTo>
                      <a:pt x="330798" y="3128"/>
                    </a:lnTo>
                    <a:cubicBezTo>
                      <a:pt x="337897" y="-1131"/>
                      <a:pt x="345706" y="-776"/>
                      <a:pt x="351740" y="2596"/>
                    </a:cubicBezTo>
                    <a:close/>
                  </a:path>
                </a:pathLst>
              </a:custGeom>
              <a:solidFill>
                <a:schemeClr val="bg1">
                  <a:alpha val="48000"/>
                </a:schemeClr>
              </a:solidFill>
              <a:ln w="186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 flipH="1">
              <a:off x="664287" y="3659127"/>
              <a:ext cx="3539669" cy="2472297"/>
              <a:chOff x="8394053" y="3818153"/>
              <a:chExt cx="3539669" cy="2472297"/>
            </a:xfrm>
          </p:grpSpPr>
          <p:grpSp>
            <p:nvGrpSpPr>
              <p:cNvPr id="96" name="组合 95"/>
              <p:cNvGrpSpPr/>
              <p:nvPr/>
            </p:nvGrpSpPr>
            <p:grpSpPr>
              <a:xfrm flipH="1">
                <a:off x="8394053" y="3909927"/>
                <a:ext cx="3539669" cy="2380523"/>
                <a:chOff x="163544" y="3732127"/>
                <a:chExt cx="3539669" cy="2380523"/>
              </a:xfrm>
            </p:grpSpPr>
            <p:sp>
              <p:nvSpPr>
                <p:cNvPr id="99" name="任意多边形: 形状 98"/>
                <p:cNvSpPr/>
                <p:nvPr/>
              </p:nvSpPr>
              <p:spPr>
                <a:xfrm rot="19212449">
                  <a:off x="163544" y="5127809"/>
                  <a:ext cx="2553107" cy="984841"/>
                </a:xfrm>
                <a:custGeom>
                  <a:avLst/>
                  <a:gdLst>
                    <a:gd name="connsiteX0" fmla="*/ 2365867 w 2553107"/>
                    <a:gd name="connsiteY0" fmla="*/ 0 h 984841"/>
                    <a:gd name="connsiteX1" fmla="*/ 2553107 w 2553107"/>
                    <a:gd name="connsiteY1" fmla="*/ 984841 h 984841"/>
                    <a:gd name="connsiteX2" fmla="*/ 2377091 w 2553107"/>
                    <a:gd name="connsiteY2" fmla="*/ 984841 h 984841"/>
                    <a:gd name="connsiteX3" fmla="*/ 2372696 w 2553107"/>
                    <a:gd name="connsiteY3" fmla="*/ 981182 h 984841"/>
                    <a:gd name="connsiteX4" fmla="*/ 1177964 w 2553107"/>
                    <a:gd name="connsiteY4" fmla="*/ 981183 h 984841"/>
                    <a:gd name="connsiteX5" fmla="*/ 0 w 2553107"/>
                    <a:gd name="connsiteY5" fmla="*/ 0 h 984841"/>
                    <a:gd name="connsiteX6" fmla="*/ 2365867 w 2553107"/>
                    <a:gd name="connsiteY6" fmla="*/ 0 h 984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53107" h="984841">
                      <a:moveTo>
                        <a:pt x="2365867" y="0"/>
                      </a:moveTo>
                      <a:lnTo>
                        <a:pt x="2553107" y="984841"/>
                      </a:lnTo>
                      <a:lnTo>
                        <a:pt x="2377091" y="984841"/>
                      </a:lnTo>
                      <a:lnTo>
                        <a:pt x="2372696" y="981182"/>
                      </a:lnTo>
                      <a:lnTo>
                        <a:pt x="1177964" y="981183"/>
                      </a:lnTo>
                      <a:lnTo>
                        <a:pt x="0" y="0"/>
                      </a:lnTo>
                      <a:lnTo>
                        <a:pt x="2365867" y="0"/>
                      </a:lnTo>
                      <a:close/>
                    </a:path>
                  </a:pathLst>
                </a:custGeom>
                <a:solidFill>
                  <a:srgbClr val="2B8AC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任意多边形: 形状 99"/>
                <p:cNvSpPr/>
                <p:nvPr/>
              </p:nvSpPr>
              <p:spPr>
                <a:xfrm rot="2366567">
                  <a:off x="2826648" y="4134207"/>
                  <a:ext cx="876565" cy="865502"/>
                </a:xfrm>
                <a:custGeom>
                  <a:avLst/>
                  <a:gdLst>
                    <a:gd name="connsiteX0" fmla="*/ 0 w 876565"/>
                    <a:gd name="connsiteY0" fmla="*/ 0 h 865502"/>
                    <a:gd name="connsiteX1" fmla="*/ 876565 w 876565"/>
                    <a:gd name="connsiteY1" fmla="*/ 0 h 865502"/>
                    <a:gd name="connsiteX2" fmla="*/ 712014 w 876565"/>
                    <a:gd name="connsiteY2" fmla="*/ 865502 h 865502"/>
                    <a:gd name="connsiteX3" fmla="*/ 600734 w 876565"/>
                    <a:gd name="connsiteY3" fmla="*/ 730233 h 865502"/>
                    <a:gd name="connsiteX4" fmla="*/ 713631 w 876565"/>
                    <a:gd name="connsiteY4" fmla="*/ 136419 h 865502"/>
                    <a:gd name="connsiteX5" fmla="*/ 112226 w 876565"/>
                    <a:gd name="connsiteY5" fmla="*/ 136419 h 86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6565" h="865502">
                      <a:moveTo>
                        <a:pt x="0" y="0"/>
                      </a:moveTo>
                      <a:lnTo>
                        <a:pt x="876565" y="0"/>
                      </a:lnTo>
                      <a:lnTo>
                        <a:pt x="712014" y="865502"/>
                      </a:lnTo>
                      <a:lnTo>
                        <a:pt x="600734" y="730233"/>
                      </a:lnTo>
                      <a:lnTo>
                        <a:pt x="713631" y="136419"/>
                      </a:lnTo>
                      <a:lnTo>
                        <a:pt x="112226" y="136419"/>
                      </a:lnTo>
                      <a:close/>
                    </a:path>
                  </a:pathLst>
                </a:custGeom>
                <a:solidFill>
                  <a:srgbClr val="2B8ACA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任意多边形: 形状 100"/>
                <p:cNvSpPr/>
                <p:nvPr/>
              </p:nvSpPr>
              <p:spPr>
                <a:xfrm rot="2366567">
                  <a:off x="1237012" y="3732127"/>
                  <a:ext cx="2211489" cy="981182"/>
                </a:xfrm>
                <a:custGeom>
                  <a:avLst/>
                  <a:gdLst>
                    <a:gd name="connsiteX0" fmla="*/ 186544 w 2211489"/>
                    <a:gd name="connsiteY0" fmla="*/ 0 h 981182"/>
                    <a:gd name="connsiteX1" fmla="*/ 2211489 w 2211489"/>
                    <a:gd name="connsiteY1" fmla="*/ 0 h 981182"/>
                    <a:gd name="connsiteX2" fmla="*/ 2024944 w 2211489"/>
                    <a:gd name="connsiteY2" fmla="*/ 981182 h 981182"/>
                    <a:gd name="connsiteX3" fmla="*/ 0 w 2211489"/>
                    <a:gd name="connsiteY3" fmla="*/ 981182 h 981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11489" h="981182">
                      <a:moveTo>
                        <a:pt x="186544" y="0"/>
                      </a:moveTo>
                      <a:lnTo>
                        <a:pt x="2211489" y="0"/>
                      </a:lnTo>
                      <a:lnTo>
                        <a:pt x="2024944" y="981182"/>
                      </a:lnTo>
                      <a:lnTo>
                        <a:pt x="0" y="981182"/>
                      </a:lnTo>
                      <a:close/>
                    </a:path>
                  </a:pathLst>
                </a:custGeom>
                <a:solidFill>
                  <a:srgbClr val="2B8ACA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97" name="文本框 96"/>
              <p:cNvSpPr txBox="1"/>
              <p:nvPr/>
            </p:nvSpPr>
            <p:spPr>
              <a:xfrm flipH="1">
                <a:off x="9768021" y="3818153"/>
                <a:ext cx="689838" cy="3869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2000" dirty="0">
                    <a:solidFill>
                      <a:schemeClr val="bg1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01</a:t>
                </a:r>
                <a:endParaRPr lang="zh-CN" altLang="en-US" sz="20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pic>
            <p:nvPicPr>
              <p:cNvPr id="98" name="图形 97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flipH="1">
                <a:off x="9215152" y="4489339"/>
                <a:ext cx="391117" cy="391117"/>
              </a:xfrm>
              <a:prstGeom prst="rect">
                <a:avLst/>
              </a:prstGeom>
            </p:spPr>
          </p:pic>
        </p:grpSp>
      </p:grpSp>
      <p:grpSp>
        <p:nvGrpSpPr>
          <p:cNvPr id="87" name="组合 86"/>
          <p:cNvGrpSpPr/>
          <p:nvPr/>
        </p:nvGrpSpPr>
        <p:grpSpPr>
          <a:xfrm>
            <a:off x="4829593" y="4447880"/>
            <a:ext cx="3618617" cy="871806"/>
            <a:chOff x="931432" y="2180893"/>
            <a:chExt cx="3618617" cy="871806"/>
          </a:xfrm>
        </p:grpSpPr>
        <p:sp>
          <p:nvSpPr>
            <p:cNvPr id="88" name="文本框 87"/>
            <p:cNvSpPr txBox="1"/>
            <p:nvPr/>
          </p:nvSpPr>
          <p:spPr>
            <a:xfrm>
              <a:off x="93143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931432" y="2516655"/>
              <a:ext cx="3618617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单击此处输入您的正文内容，请尽量言简意赅的阐述观点，根据需要可斟酌增减文字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196610" y="3244222"/>
            <a:ext cx="3618617" cy="871806"/>
            <a:chOff x="931432" y="2180893"/>
            <a:chExt cx="3618617" cy="871806"/>
          </a:xfrm>
        </p:grpSpPr>
        <p:sp>
          <p:nvSpPr>
            <p:cNvPr id="91" name="文本框 90"/>
            <p:cNvSpPr txBox="1"/>
            <p:nvPr/>
          </p:nvSpPr>
          <p:spPr>
            <a:xfrm>
              <a:off x="93143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931432" y="2516655"/>
              <a:ext cx="3618617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单击此处输入您的正文内容，请尽量言简意赅的阐述观点，根据需要可斟酌增减文字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563627" y="2040564"/>
            <a:ext cx="3618617" cy="871806"/>
            <a:chOff x="931432" y="2180893"/>
            <a:chExt cx="3618617" cy="871806"/>
          </a:xfrm>
        </p:grpSpPr>
        <p:sp>
          <p:nvSpPr>
            <p:cNvPr id="116" name="文本框 115"/>
            <p:cNvSpPr txBox="1"/>
            <p:nvPr/>
          </p:nvSpPr>
          <p:spPr>
            <a:xfrm>
              <a:off x="93143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931432" y="2516655"/>
              <a:ext cx="3618617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单击此处输入您的正文内容，请尽量言简意赅的阐述观点，根据需要可斟酌增减文字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63" descr="图片包含 人, 室内, 桌子, 女人&#10;&#10;描述已自动生成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flipH="1">
            <a:off x="8041068" y="3631033"/>
            <a:ext cx="3052235" cy="2034823"/>
          </a:xfrm>
          <a:custGeom>
            <a:avLst/>
            <a:gdLst>
              <a:gd name="connsiteX0" fmla="*/ 3052235 w 3052235"/>
              <a:gd name="connsiteY0" fmla="*/ 0 h 2034823"/>
              <a:gd name="connsiteX1" fmla="*/ 0 w 3052235"/>
              <a:gd name="connsiteY1" fmla="*/ 0 h 2034823"/>
              <a:gd name="connsiteX2" fmla="*/ 0 w 3052235"/>
              <a:gd name="connsiteY2" fmla="*/ 2034823 h 2034823"/>
              <a:gd name="connsiteX3" fmla="*/ 3052235 w 3052235"/>
              <a:gd name="connsiteY3" fmla="*/ 2034823 h 203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2235" h="2034823">
                <a:moveTo>
                  <a:pt x="3052235" y="0"/>
                </a:moveTo>
                <a:lnTo>
                  <a:pt x="0" y="0"/>
                </a:lnTo>
                <a:lnTo>
                  <a:pt x="0" y="2034823"/>
                </a:lnTo>
                <a:lnTo>
                  <a:pt x="3052235" y="2034823"/>
                </a:lnTo>
                <a:close/>
              </a:path>
            </a:pathLst>
          </a:custGeom>
        </p:spPr>
      </p:pic>
      <p:pic>
        <p:nvPicPr>
          <p:cNvPr id="61" name="图片 60" descr="桌子上放着笔记本电脑前的女人&#10;&#10;描述已自动生成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98699" y="1382235"/>
            <a:ext cx="3052235" cy="2034823"/>
          </a:xfrm>
          <a:custGeom>
            <a:avLst/>
            <a:gdLst>
              <a:gd name="connsiteX0" fmla="*/ 0 w 3052235"/>
              <a:gd name="connsiteY0" fmla="*/ 0 h 2034823"/>
              <a:gd name="connsiteX1" fmla="*/ 3052235 w 3052235"/>
              <a:gd name="connsiteY1" fmla="*/ 0 h 2034823"/>
              <a:gd name="connsiteX2" fmla="*/ 3052235 w 3052235"/>
              <a:gd name="connsiteY2" fmla="*/ 2034823 h 2034823"/>
              <a:gd name="connsiteX3" fmla="*/ 0 w 3052235"/>
              <a:gd name="connsiteY3" fmla="*/ 2034823 h 203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2235" h="2034823">
                <a:moveTo>
                  <a:pt x="0" y="0"/>
                </a:moveTo>
                <a:lnTo>
                  <a:pt x="3052235" y="0"/>
                </a:lnTo>
                <a:lnTo>
                  <a:pt x="3052235" y="2034823"/>
                </a:lnTo>
                <a:lnTo>
                  <a:pt x="0" y="2034823"/>
                </a:lnTo>
                <a:close/>
              </a:path>
            </a:pathLst>
          </a:custGeom>
        </p:spPr>
      </p:pic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5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市场推广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749114" y="1523559"/>
            <a:ext cx="6133215" cy="1752173"/>
            <a:chOff x="4749114" y="1722265"/>
            <a:chExt cx="6133215" cy="1752173"/>
          </a:xfrm>
        </p:grpSpPr>
        <p:grpSp>
          <p:nvGrpSpPr>
            <p:cNvPr id="21" name="组合 20"/>
            <p:cNvGrpSpPr/>
            <p:nvPr/>
          </p:nvGrpSpPr>
          <p:grpSpPr>
            <a:xfrm>
              <a:off x="9065751" y="1722265"/>
              <a:ext cx="1816578" cy="1752173"/>
              <a:chOff x="9448783" y="1541966"/>
              <a:chExt cx="1816578" cy="1752173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9511469" y="1917626"/>
                <a:ext cx="1753892" cy="1376513"/>
              </a:xfrm>
              <a:prstGeom prst="rect">
                <a:avLst/>
              </a:prstGeom>
              <a:noFill/>
            </p:spPr>
            <p:txBody>
              <a:bodyPr wrap="square" lIns="0" tIns="144000" rIns="0" bIns="0" rtlCol="0" anchor="ctr" anchorCtr="0">
                <a:spAutoFit/>
              </a:bodyPr>
              <a:lstStyle/>
              <a:p>
                <a:pPr algn="r"/>
                <a:r>
                  <a:rPr lang="en-US" altLang="zh-CN" sz="8000" dirty="0">
                    <a:gradFill>
                      <a:gsLst>
                        <a:gs pos="0">
                          <a:srgbClr val="83ACD4"/>
                        </a:gs>
                        <a:gs pos="100000">
                          <a:srgbClr val="2B8ACA"/>
                        </a:gs>
                      </a:gsLst>
                      <a:lin ang="10800000" scaled="1"/>
                    </a:gra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01</a:t>
                </a:r>
                <a:endParaRPr lang="zh-CN" altLang="en-US" sz="8000" dirty="0">
                  <a:gradFill>
                    <a:gsLst>
                      <a:gs pos="0">
                        <a:srgbClr val="83ACD4"/>
                      </a:gs>
                      <a:gs pos="100000">
                        <a:srgbClr val="2B8ACA"/>
                      </a:gs>
                    </a:gsLst>
                    <a:lin ang="10800000" scaled="1"/>
                  </a:gra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9448783" y="1541966"/>
                <a:ext cx="1702278" cy="391628"/>
              </a:xfrm>
              <a:prstGeom prst="rect">
                <a:avLst/>
              </a:prstGeom>
              <a:noFill/>
            </p:spPr>
            <p:txBody>
              <a:bodyPr wrap="square" lIns="0" tIns="144000" bIns="0" rtlCol="0" anchor="ctr" anchorCtr="0">
                <a:spAutoFit/>
              </a:bodyPr>
              <a:lstStyle/>
              <a:p>
                <a:pPr algn="r"/>
                <a:r>
                  <a:rPr lang="en-US" altLang="zh-CN" sz="1600" dirty="0">
                    <a:cs typeface="+mn-ea"/>
                    <a:sym typeface="+mn-lt"/>
                  </a:rPr>
                  <a:t>PART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4749114" y="2130369"/>
              <a:ext cx="4154028" cy="10282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单击此处输入您的正文内容，文字是您中心思想的提炼，请尽量言简意赅的阐述观点，根据需要可斟酌增减文字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40456" y="3772359"/>
            <a:ext cx="6133215" cy="1752171"/>
            <a:chOff x="1340456" y="4032380"/>
            <a:chExt cx="6133215" cy="1752171"/>
          </a:xfrm>
        </p:grpSpPr>
        <p:grpSp>
          <p:nvGrpSpPr>
            <p:cNvPr id="28" name="组合 27"/>
            <p:cNvGrpSpPr/>
            <p:nvPr/>
          </p:nvGrpSpPr>
          <p:grpSpPr>
            <a:xfrm flipH="1">
              <a:off x="1340456" y="4032380"/>
              <a:ext cx="1816578" cy="1752171"/>
              <a:chOff x="9448783" y="1541966"/>
              <a:chExt cx="1816578" cy="1752171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9511469" y="1917624"/>
                <a:ext cx="1753892" cy="1376513"/>
              </a:xfrm>
              <a:prstGeom prst="rect">
                <a:avLst/>
              </a:prstGeom>
              <a:noFill/>
            </p:spPr>
            <p:txBody>
              <a:bodyPr wrap="square" lIns="0" tIns="144000" rIns="0" bIns="0" rtlCol="0" anchor="ctr" anchorCtr="0">
                <a:spAutoFit/>
              </a:bodyPr>
              <a:lstStyle/>
              <a:p>
                <a:r>
                  <a:rPr lang="en-US" altLang="zh-CN" sz="8000" dirty="0">
                    <a:gradFill>
                      <a:gsLst>
                        <a:gs pos="0">
                          <a:srgbClr val="83ACD4"/>
                        </a:gs>
                        <a:gs pos="100000">
                          <a:srgbClr val="2B8ACA"/>
                        </a:gs>
                      </a:gsLst>
                      <a:lin ang="10800000" scaled="1"/>
                    </a:gra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02</a:t>
                </a:r>
                <a:endParaRPr lang="zh-CN" altLang="en-US" sz="8000" dirty="0">
                  <a:gradFill>
                    <a:gsLst>
                      <a:gs pos="0">
                        <a:srgbClr val="83ACD4"/>
                      </a:gs>
                      <a:gs pos="100000">
                        <a:srgbClr val="2B8ACA"/>
                      </a:gs>
                    </a:gsLst>
                    <a:lin ang="10800000" scaled="1"/>
                  </a:gra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9448783" y="1541966"/>
                <a:ext cx="1702278" cy="391628"/>
              </a:xfrm>
              <a:prstGeom prst="rect">
                <a:avLst/>
              </a:prstGeom>
              <a:noFill/>
            </p:spPr>
            <p:txBody>
              <a:bodyPr wrap="square" lIns="0" tIns="144000" bIns="0" rtlCol="0" anchor="ctr" anchorCtr="0">
                <a:spAutoFit/>
              </a:bodyPr>
              <a:lstStyle/>
              <a:p>
                <a:r>
                  <a:rPr lang="en-US" altLang="zh-CN" sz="1600" dirty="0">
                    <a:cs typeface="+mn-ea"/>
                    <a:sym typeface="+mn-lt"/>
                  </a:rPr>
                  <a:t>PART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 flipH="1">
              <a:off x="3319643" y="4440484"/>
              <a:ext cx="4154028" cy="10282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单击此处输入您的正文内容，文字是您中心思想的提炼，请尽量言简意赅的阐述观点，根据需要可斟酌增减文字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8" dur="8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9" dur="8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8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8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/>
          <p:cNvSpPr txBox="1"/>
          <p:nvPr/>
        </p:nvSpPr>
        <p:spPr>
          <a:xfrm>
            <a:off x="722715" y="1775167"/>
            <a:ext cx="3343088" cy="1415850"/>
          </a:xfrm>
          <a:prstGeom prst="rect">
            <a:avLst/>
          </a:prstGeom>
          <a:noFill/>
        </p:spPr>
        <p:txBody>
          <a:bodyPr wrap="square" tIns="324000" bIns="0" rtlCol="0" anchor="ctr" anchorCtr="0">
            <a:noAutofit/>
          </a:bodyPr>
          <a:lstStyle>
            <a:defPPr>
              <a:defRPr lang="zh-CN"/>
            </a:defPPr>
            <a:lvl1pPr>
              <a:defRPr sz="10200" b="1"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04</a:t>
            </a:r>
            <a:endParaRPr lang="zh-CN" altLang="en-US" dirty="0">
              <a:sym typeface="+mn-lt"/>
            </a:endParaRPr>
          </a:p>
        </p:txBody>
      </p:sp>
      <p:sp>
        <p:nvSpPr>
          <p:cNvPr id="83" name="圆: 空心 82"/>
          <p:cNvSpPr/>
          <p:nvPr/>
        </p:nvSpPr>
        <p:spPr>
          <a:xfrm rot="20206932">
            <a:off x="6711470" y="2881525"/>
            <a:ext cx="4966283" cy="217191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81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4" name="圆: 空心 83"/>
          <p:cNvSpPr/>
          <p:nvPr/>
        </p:nvSpPr>
        <p:spPr>
          <a:xfrm rot="900000">
            <a:off x="7750087" y="2697845"/>
            <a:ext cx="4002966" cy="175062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135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85" name="图片 84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8617873" y="1908147"/>
            <a:ext cx="2211707" cy="2269950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pic>
        <p:nvPicPr>
          <p:cNvPr id="86" name="图片 85" descr="黑暗里有星球&#10;&#10;描述已自动生成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362259" y="1006817"/>
            <a:ext cx="2753122" cy="3176203"/>
          </a:xfrm>
          <a:prstGeom prst="rect">
            <a:avLst/>
          </a:prstGeom>
        </p:spPr>
      </p:pic>
      <p:sp>
        <p:nvSpPr>
          <p:cNvPr id="88" name="文本框 87"/>
          <p:cNvSpPr txBox="1"/>
          <p:nvPr/>
        </p:nvSpPr>
        <p:spPr>
          <a:xfrm>
            <a:off x="722714" y="4932261"/>
            <a:ext cx="5796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600" spc="600" dirty="0">
                <a:solidFill>
                  <a:prstClr val="black"/>
                </a:solidFill>
                <a:cs typeface="+mn-ea"/>
                <a:sym typeface="+mn-lt"/>
              </a:rPr>
              <a:t>Future outlook</a:t>
            </a:r>
            <a:endParaRPr lang="en-US" altLang="zh-CN" sz="1600" spc="6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22715" y="2572438"/>
            <a:ext cx="5187432" cy="2954655"/>
          </a:xfrm>
          <a:prstGeom prst="rect">
            <a:avLst/>
          </a:prstGeom>
          <a:noFill/>
        </p:spPr>
        <p:txBody>
          <a:bodyPr wrap="square" tIns="0" bIns="0" rtlCol="0" anchor="ctr" anchorCtr="0">
            <a:spAutoFit/>
          </a:bodyPr>
          <a:lstStyle>
            <a:defPPr>
              <a:defRPr lang="zh-CN"/>
            </a:defPPr>
            <a:lvl1pPr>
              <a:defRPr sz="8000" b="1" spc="1400"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未来展望</a:t>
            </a:r>
            <a:endParaRPr lang="zh-CN" altLang="en-US" dirty="0">
              <a:sym typeface="+mn-lt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722715" y="5384117"/>
            <a:ext cx="5187432" cy="673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cs typeface="+mn-ea"/>
                <a:sym typeface="+mn-lt"/>
              </a:rPr>
              <a:t>Thank you for your attention.Thank you for your support. Thank you for coming.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cs typeface="+mn-ea"/>
                <a:sym typeface="+mn-lt"/>
              </a:rPr>
              <a:t>Fill in the information you need here.Fill in the information you need here.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cs typeface="+mn-ea"/>
                <a:sym typeface="+mn-lt"/>
              </a:rPr>
              <a:t>Thank you for your attention.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9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49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49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49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949"/>
                            </p:stCondLst>
                            <p:childTnLst>
                              <p:par>
                                <p:cTn id="2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449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49"/>
                            </p:stCondLst>
                            <p:childTnLst>
                              <p:par>
                                <p:cTn id="40" presetID="42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 L 3.95833E-6 0.0298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83" grpId="0" animBg="1"/>
      <p:bldP spid="84" grpId="0" animBg="1"/>
      <p:bldP spid="88" grpId="0"/>
      <p:bldP spid="89" grpId="0"/>
      <p:bldP spid="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市场前景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8179155" y="1167939"/>
            <a:ext cx="1863447" cy="4175563"/>
            <a:chOff x="8187106" y="1008913"/>
            <a:chExt cx="1863447" cy="4175563"/>
          </a:xfrm>
        </p:grpSpPr>
        <p:sp>
          <p:nvSpPr>
            <p:cNvPr id="52" name="任意多边形: 形状 51"/>
            <p:cNvSpPr/>
            <p:nvPr/>
          </p:nvSpPr>
          <p:spPr>
            <a:xfrm rot="16200000">
              <a:off x="7060045" y="2300271"/>
              <a:ext cx="4011266" cy="1757143"/>
            </a:xfrm>
            <a:custGeom>
              <a:avLst/>
              <a:gdLst>
                <a:gd name="connsiteX0" fmla="*/ 4792236 w 4792236"/>
                <a:gd name="connsiteY0" fmla="*/ 1248765 h 2099249"/>
                <a:gd name="connsiteX1" fmla="*/ 2822002 w 4792236"/>
                <a:gd name="connsiteY1" fmla="*/ 2099249 h 2099249"/>
                <a:gd name="connsiteX2" fmla="*/ 3056375 w 4792236"/>
                <a:gd name="connsiteY2" fmla="*/ 1674770 h 2099249"/>
                <a:gd name="connsiteX3" fmla="*/ 0 w 4792236"/>
                <a:gd name="connsiteY3" fmla="*/ 1674770 h 2099249"/>
                <a:gd name="connsiteX4" fmla="*/ 616054 w 4792236"/>
                <a:gd name="connsiteY4" fmla="*/ 571542 h 2099249"/>
                <a:gd name="connsiteX5" fmla="*/ 3665516 w 4792236"/>
                <a:gd name="connsiteY5" fmla="*/ 571542 h 2099249"/>
                <a:gd name="connsiteX6" fmla="*/ 3981090 w 4792236"/>
                <a:gd name="connsiteY6" fmla="*/ 0 h 209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92236" h="2099249">
                  <a:moveTo>
                    <a:pt x="4792236" y="1248765"/>
                  </a:moveTo>
                  <a:lnTo>
                    <a:pt x="2822002" y="2099249"/>
                  </a:lnTo>
                  <a:lnTo>
                    <a:pt x="3056375" y="1674770"/>
                  </a:lnTo>
                  <a:lnTo>
                    <a:pt x="0" y="1674770"/>
                  </a:lnTo>
                  <a:lnTo>
                    <a:pt x="616054" y="571542"/>
                  </a:lnTo>
                  <a:lnTo>
                    <a:pt x="3665516" y="571542"/>
                  </a:lnTo>
                  <a:lnTo>
                    <a:pt x="3981090" y="0"/>
                  </a:lnTo>
                  <a:close/>
                </a:path>
              </a:pathLst>
            </a:custGeom>
            <a:solidFill>
              <a:srgbClr val="2B8ACA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 rot="20188979">
              <a:off x="9579849" y="1008913"/>
              <a:ext cx="470704" cy="1887916"/>
            </a:xfrm>
            <a:prstGeom prst="rect">
              <a:avLst/>
            </a:prstGeom>
            <a:solidFill>
              <a:srgbClr val="2B8AC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 rot="5400000" flipH="1">
              <a:off x="8524712" y="3661537"/>
              <a:ext cx="2577352" cy="467812"/>
            </a:xfrm>
            <a:custGeom>
              <a:avLst/>
              <a:gdLst>
                <a:gd name="connsiteX0" fmla="*/ 3079148 w 3079148"/>
                <a:gd name="connsiteY0" fmla="*/ 538439 h 558893"/>
                <a:gd name="connsiteX1" fmla="*/ 2755472 w 3079148"/>
                <a:gd name="connsiteY1" fmla="*/ 637 h 558893"/>
                <a:gd name="connsiteX2" fmla="*/ 2733197 w 3079148"/>
                <a:gd name="connsiteY2" fmla="*/ 637 h 558893"/>
                <a:gd name="connsiteX3" fmla="*/ 2732814 w 3079148"/>
                <a:gd name="connsiteY3" fmla="*/ 0 h 558893"/>
                <a:gd name="connsiteX4" fmla="*/ 311736 w 3079148"/>
                <a:gd name="connsiteY4" fmla="*/ 0 h 558893"/>
                <a:gd name="connsiteX5" fmla="*/ 0 w 3079148"/>
                <a:gd name="connsiteY5" fmla="*/ 558256 h 558893"/>
                <a:gd name="connsiteX6" fmla="*/ 23014 w 3079148"/>
                <a:gd name="connsiteY6" fmla="*/ 558256 h 558893"/>
                <a:gd name="connsiteX7" fmla="*/ 22658 w 3079148"/>
                <a:gd name="connsiteY7" fmla="*/ 558893 h 558893"/>
                <a:gd name="connsiteX8" fmla="*/ 3067726 w 3079148"/>
                <a:gd name="connsiteY8" fmla="*/ 558893 h 558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9148" h="558893">
                  <a:moveTo>
                    <a:pt x="3079148" y="538439"/>
                  </a:moveTo>
                  <a:lnTo>
                    <a:pt x="2755472" y="637"/>
                  </a:lnTo>
                  <a:lnTo>
                    <a:pt x="2733197" y="637"/>
                  </a:lnTo>
                  <a:lnTo>
                    <a:pt x="2732814" y="0"/>
                  </a:lnTo>
                  <a:lnTo>
                    <a:pt x="311736" y="0"/>
                  </a:lnTo>
                  <a:lnTo>
                    <a:pt x="0" y="558256"/>
                  </a:lnTo>
                  <a:lnTo>
                    <a:pt x="23014" y="558256"/>
                  </a:lnTo>
                  <a:lnTo>
                    <a:pt x="22658" y="558893"/>
                  </a:lnTo>
                  <a:lnTo>
                    <a:pt x="3067726" y="558893"/>
                  </a:lnTo>
                  <a:close/>
                </a:path>
              </a:pathLst>
            </a:custGeom>
            <a:solidFill>
              <a:srgbClr val="2B8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16000" tIns="0" rIns="0" bIns="0" rtlCol="0" anchor="t" anchorCtr="0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191555" y="2518907"/>
            <a:ext cx="1390286" cy="3084172"/>
            <a:chOff x="8199506" y="2359881"/>
            <a:chExt cx="1390286" cy="3084172"/>
          </a:xfrm>
        </p:grpSpPr>
        <p:sp>
          <p:nvSpPr>
            <p:cNvPr id="49" name="平行四边形 48"/>
            <p:cNvSpPr/>
            <p:nvPr/>
          </p:nvSpPr>
          <p:spPr>
            <a:xfrm rot="16200000">
              <a:off x="7242586" y="3563690"/>
              <a:ext cx="2837286" cy="923439"/>
            </a:xfrm>
            <a:prstGeom prst="parallelogram">
              <a:avLst>
                <a:gd name="adj" fmla="val 55841"/>
              </a:avLst>
            </a:prstGeom>
            <a:solidFill>
              <a:srgbClr val="83ACD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平行四边形 49"/>
            <p:cNvSpPr/>
            <p:nvPr/>
          </p:nvSpPr>
          <p:spPr>
            <a:xfrm rot="5400000" flipH="1">
              <a:off x="8066630" y="3917288"/>
              <a:ext cx="2577353" cy="467279"/>
            </a:xfrm>
            <a:prstGeom prst="parallelogram">
              <a:avLst>
                <a:gd name="adj" fmla="val 55841"/>
              </a:avLst>
            </a:prstGeom>
            <a:solidFill>
              <a:srgbClr val="83AC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16000" tIns="0" rIns="0" bIns="0" rtlCol="0" anchor="t" anchorCtr="0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8199506" y="2359881"/>
              <a:ext cx="1390286" cy="762962"/>
            </a:xfrm>
            <a:custGeom>
              <a:avLst/>
              <a:gdLst>
                <a:gd name="connsiteX0" fmla="*/ 0 w 1669648"/>
                <a:gd name="connsiteY0" fmla="*/ 269111 h 885463"/>
                <a:gd name="connsiteX1" fmla="*/ 1102489 w 1669648"/>
                <a:gd name="connsiteY1" fmla="*/ 885463 h 885463"/>
                <a:gd name="connsiteX2" fmla="*/ 1669648 w 1669648"/>
                <a:gd name="connsiteY2" fmla="*/ 575840 h 885463"/>
                <a:gd name="connsiteX3" fmla="*/ 503499 w 1669648"/>
                <a:gd name="connsiteY3" fmla="*/ 0 h 885463"/>
                <a:gd name="connsiteX4" fmla="*/ 0 w 1669648"/>
                <a:gd name="connsiteY4" fmla="*/ 269111 h 885463"/>
                <a:gd name="connsiteX0-1" fmla="*/ 0 w 1669648"/>
                <a:gd name="connsiteY0-2" fmla="*/ 286473 h 902825"/>
                <a:gd name="connsiteX1-3" fmla="*/ 1102489 w 1669648"/>
                <a:gd name="connsiteY1-4" fmla="*/ 902825 h 902825"/>
                <a:gd name="connsiteX2-5" fmla="*/ 1669648 w 1669648"/>
                <a:gd name="connsiteY2-6" fmla="*/ 593202 h 902825"/>
                <a:gd name="connsiteX3-7" fmla="*/ 532436 w 1669648"/>
                <a:gd name="connsiteY3-8" fmla="*/ 0 h 902825"/>
                <a:gd name="connsiteX4-9" fmla="*/ 0 w 1669648"/>
                <a:gd name="connsiteY4-10" fmla="*/ 286473 h 902825"/>
                <a:gd name="connsiteX0-11" fmla="*/ 0 w 1669648"/>
                <a:gd name="connsiteY0-12" fmla="*/ 295154 h 911506"/>
                <a:gd name="connsiteX1-13" fmla="*/ 1102489 w 1669648"/>
                <a:gd name="connsiteY1-14" fmla="*/ 911506 h 911506"/>
                <a:gd name="connsiteX2-15" fmla="*/ 1669648 w 1669648"/>
                <a:gd name="connsiteY2-16" fmla="*/ 601883 h 911506"/>
                <a:gd name="connsiteX3-17" fmla="*/ 564266 w 1669648"/>
                <a:gd name="connsiteY3-18" fmla="*/ 0 h 911506"/>
                <a:gd name="connsiteX4-19" fmla="*/ 0 w 1669648"/>
                <a:gd name="connsiteY4-20" fmla="*/ 295154 h 911506"/>
                <a:gd name="connsiteX0-21" fmla="*/ 0 w 1660967"/>
                <a:gd name="connsiteY0-22" fmla="*/ 295154 h 911506"/>
                <a:gd name="connsiteX1-23" fmla="*/ 1102489 w 1660967"/>
                <a:gd name="connsiteY1-24" fmla="*/ 911506 h 911506"/>
                <a:gd name="connsiteX2-25" fmla="*/ 1660967 w 1660967"/>
                <a:gd name="connsiteY2-26" fmla="*/ 601883 h 911506"/>
                <a:gd name="connsiteX3-27" fmla="*/ 564266 w 1660967"/>
                <a:gd name="connsiteY3-28" fmla="*/ 0 h 911506"/>
                <a:gd name="connsiteX4-29" fmla="*/ 0 w 1660967"/>
                <a:gd name="connsiteY4-30" fmla="*/ 295154 h 9115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60967" h="911506">
                  <a:moveTo>
                    <a:pt x="0" y="295154"/>
                  </a:moveTo>
                  <a:lnTo>
                    <a:pt x="1102489" y="911506"/>
                  </a:lnTo>
                  <a:lnTo>
                    <a:pt x="1660967" y="601883"/>
                  </a:lnTo>
                  <a:lnTo>
                    <a:pt x="564266" y="0"/>
                  </a:lnTo>
                  <a:lnTo>
                    <a:pt x="0" y="295154"/>
                  </a:lnTo>
                  <a:close/>
                </a:path>
              </a:pathLst>
            </a:custGeom>
            <a:solidFill>
              <a:srgbClr val="83ACD4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724277" y="3435492"/>
            <a:ext cx="1394259" cy="2431729"/>
            <a:chOff x="7732228" y="3276466"/>
            <a:chExt cx="1394259" cy="2431729"/>
          </a:xfrm>
        </p:grpSpPr>
        <p:sp>
          <p:nvSpPr>
            <p:cNvPr id="46" name="平行四边形 45"/>
            <p:cNvSpPr/>
            <p:nvPr/>
          </p:nvSpPr>
          <p:spPr>
            <a:xfrm rot="16200000">
              <a:off x="7100597" y="4153127"/>
              <a:ext cx="2186699" cy="923438"/>
            </a:xfrm>
            <a:prstGeom prst="parallelogram">
              <a:avLst>
                <a:gd name="adj" fmla="val 55841"/>
              </a:avLst>
            </a:prstGeom>
            <a:solidFill>
              <a:srgbClr val="B2CFEA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 rot="5400000" flipH="1">
              <a:off x="7929483" y="4511564"/>
              <a:ext cx="1917081" cy="467279"/>
            </a:xfrm>
            <a:prstGeom prst="parallelogram">
              <a:avLst>
                <a:gd name="adj" fmla="val 55841"/>
              </a:avLst>
            </a:prstGeom>
            <a:solidFill>
              <a:srgbClr val="B2CF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16000" tIns="0" rIns="0" bIns="0" rtlCol="0" anchor="t" anchorCtr="0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7736201" y="3276466"/>
              <a:ext cx="1390286" cy="762962"/>
            </a:xfrm>
            <a:custGeom>
              <a:avLst/>
              <a:gdLst>
                <a:gd name="connsiteX0" fmla="*/ 0 w 1669648"/>
                <a:gd name="connsiteY0" fmla="*/ 269111 h 885463"/>
                <a:gd name="connsiteX1" fmla="*/ 1102489 w 1669648"/>
                <a:gd name="connsiteY1" fmla="*/ 885463 h 885463"/>
                <a:gd name="connsiteX2" fmla="*/ 1669648 w 1669648"/>
                <a:gd name="connsiteY2" fmla="*/ 575840 h 885463"/>
                <a:gd name="connsiteX3" fmla="*/ 503499 w 1669648"/>
                <a:gd name="connsiteY3" fmla="*/ 0 h 885463"/>
                <a:gd name="connsiteX4" fmla="*/ 0 w 1669648"/>
                <a:gd name="connsiteY4" fmla="*/ 269111 h 885463"/>
                <a:gd name="connsiteX0-1" fmla="*/ 0 w 1669648"/>
                <a:gd name="connsiteY0-2" fmla="*/ 286473 h 902825"/>
                <a:gd name="connsiteX1-3" fmla="*/ 1102489 w 1669648"/>
                <a:gd name="connsiteY1-4" fmla="*/ 902825 h 902825"/>
                <a:gd name="connsiteX2-5" fmla="*/ 1669648 w 1669648"/>
                <a:gd name="connsiteY2-6" fmla="*/ 593202 h 902825"/>
                <a:gd name="connsiteX3-7" fmla="*/ 532436 w 1669648"/>
                <a:gd name="connsiteY3-8" fmla="*/ 0 h 902825"/>
                <a:gd name="connsiteX4-9" fmla="*/ 0 w 1669648"/>
                <a:gd name="connsiteY4-10" fmla="*/ 286473 h 902825"/>
                <a:gd name="connsiteX0-11" fmla="*/ 0 w 1669648"/>
                <a:gd name="connsiteY0-12" fmla="*/ 295154 h 911506"/>
                <a:gd name="connsiteX1-13" fmla="*/ 1102489 w 1669648"/>
                <a:gd name="connsiteY1-14" fmla="*/ 911506 h 911506"/>
                <a:gd name="connsiteX2-15" fmla="*/ 1669648 w 1669648"/>
                <a:gd name="connsiteY2-16" fmla="*/ 601883 h 911506"/>
                <a:gd name="connsiteX3-17" fmla="*/ 564266 w 1669648"/>
                <a:gd name="connsiteY3-18" fmla="*/ 0 h 911506"/>
                <a:gd name="connsiteX4-19" fmla="*/ 0 w 1669648"/>
                <a:gd name="connsiteY4-20" fmla="*/ 295154 h 911506"/>
                <a:gd name="connsiteX0-21" fmla="*/ 0 w 1660967"/>
                <a:gd name="connsiteY0-22" fmla="*/ 295154 h 911506"/>
                <a:gd name="connsiteX1-23" fmla="*/ 1102489 w 1660967"/>
                <a:gd name="connsiteY1-24" fmla="*/ 911506 h 911506"/>
                <a:gd name="connsiteX2-25" fmla="*/ 1660967 w 1660967"/>
                <a:gd name="connsiteY2-26" fmla="*/ 601883 h 911506"/>
                <a:gd name="connsiteX3-27" fmla="*/ 564266 w 1660967"/>
                <a:gd name="connsiteY3-28" fmla="*/ 0 h 911506"/>
                <a:gd name="connsiteX4-29" fmla="*/ 0 w 1660967"/>
                <a:gd name="connsiteY4-30" fmla="*/ 295154 h 9115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60967" h="911506">
                  <a:moveTo>
                    <a:pt x="0" y="295154"/>
                  </a:moveTo>
                  <a:lnTo>
                    <a:pt x="1102489" y="911506"/>
                  </a:lnTo>
                  <a:lnTo>
                    <a:pt x="1660967" y="601883"/>
                  </a:lnTo>
                  <a:lnTo>
                    <a:pt x="564266" y="0"/>
                  </a:lnTo>
                  <a:lnTo>
                    <a:pt x="0" y="295154"/>
                  </a:lnTo>
                  <a:close/>
                </a:path>
              </a:pathLst>
            </a:custGeom>
            <a:solidFill>
              <a:srgbClr val="B2CFE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2" name="任意多边形: 形状 41"/>
          <p:cNvSpPr/>
          <p:nvPr/>
        </p:nvSpPr>
        <p:spPr>
          <a:xfrm>
            <a:off x="10039345" y="3482124"/>
            <a:ext cx="1690401" cy="1600880"/>
          </a:xfrm>
          <a:custGeom>
            <a:avLst/>
            <a:gdLst>
              <a:gd name="connsiteX0" fmla="*/ 681124 w 1820114"/>
              <a:gd name="connsiteY0" fmla="*/ 0 h 1723723"/>
              <a:gd name="connsiteX1" fmla="*/ 1820114 w 1820114"/>
              <a:gd name="connsiteY1" fmla="*/ 721895 h 1723723"/>
              <a:gd name="connsiteX2" fmla="*/ 0 w 1820114"/>
              <a:gd name="connsiteY2" fmla="*/ 1723723 h 1723723"/>
              <a:gd name="connsiteX3" fmla="*/ 0 w 1820114"/>
              <a:gd name="connsiteY3" fmla="*/ 365625 h 172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114" h="1723723">
                <a:moveTo>
                  <a:pt x="681124" y="0"/>
                </a:moveTo>
                <a:lnTo>
                  <a:pt x="1820114" y="721895"/>
                </a:lnTo>
                <a:lnTo>
                  <a:pt x="0" y="1723723"/>
                </a:lnTo>
                <a:lnTo>
                  <a:pt x="0" y="36562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30000"/>
                </a:schemeClr>
              </a:gs>
              <a:gs pos="68000">
                <a:schemeClr val="tx1">
                  <a:alpha val="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8" name="组合 77"/>
          <p:cNvGrpSpPr/>
          <p:nvPr/>
        </p:nvGrpSpPr>
        <p:grpSpPr>
          <a:xfrm flipH="1">
            <a:off x="1108902" y="1509234"/>
            <a:ext cx="6071126" cy="870299"/>
            <a:chOff x="-2319756" y="2180893"/>
            <a:chExt cx="6869806" cy="870299"/>
          </a:xfrm>
        </p:grpSpPr>
        <p:sp>
          <p:nvSpPr>
            <p:cNvPr id="79" name="文本框 78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-2319756" y="2518161"/>
              <a:ext cx="6869806" cy="53303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单击此处输入您的正文内容，为了最终演示发布的良好效果，请您尽量言简意赅的阐述您的观点，以便观者可以准确理解您所传达的信息。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 flipH="1">
            <a:off x="1108902" y="4667050"/>
            <a:ext cx="6071126" cy="871806"/>
            <a:chOff x="-2319756" y="2180893"/>
            <a:chExt cx="6869806" cy="871806"/>
          </a:xfrm>
        </p:grpSpPr>
        <p:sp>
          <p:nvSpPr>
            <p:cNvPr id="82" name="文本框 81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-2319756" y="2516655"/>
              <a:ext cx="6869806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单击此处输入您的正文内容，为了最终演示发布的良好效果，请您尽量言简意赅的阐述您的观点，以便观者可以准确理解您所传达的信息。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 flipH="1">
            <a:off x="1108902" y="3088142"/>
            <a:ext cx="6071126" cy="871806"/>
            <a:chOff x="-2319756" y="2180893"/>
            <a:chExt cx="6869806" cy="871806"/>
          </a:xfrm>
        </p:grpSpPr>
        <p:sp>
          <p:nvSpPr>
            <p:cNvPr id="85" name="文本框 84"/>
            <p:cNvSpPr txBox="1"/>
            <p:nvPr/>
          </p:nvSpPr>
          <p:spPr>
            <a:xfrm>
              <a:off x="2067883" y="2180893"/>
              <a:ext cx="248216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cs typeface="+mn-ea"/>
                  <a:sym typeface="+mn-lt"/>
                </a:rPr>
                <a:t>单击输入标题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-2319756" y="2516655"/>
              <a:ext cx="6869806" cy="53604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dirty="0">
                  <a:solidFill>
                    <a:srgbClr val="7A7D73"/>
                  </a:solidFill>
                  <a:cs typeface="+mn-ea"/>
                  <a:sym typeface="+mn-lt"/>
                </a:rPr>
                <a:t>单击此处输入您的正文内容，为了最终演示发布的良好效果，请您尽量言简意赅的阐述您的观点，以便观者可以准确理解您所传达的信息。</a:t>
              </a:r>
              <a:endParaRPr lang="zh-CN" altLang="en-US" sz="1400" dirty="0">
                <a:solidFill>
                  <a:srgbClr val="7A7D7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1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未来目标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55" name="组合 154"/>
          <p:cNvGrpSpPr/>
          <p:nvPr/>
        </p:nvGrpSpPr>
        <p:grpSpPr>
          <a:xfrm>
            <a:off x="1036628" y="1370548"/>
            <a:ext cx="10056674" cy="4295308"/>
            <a:chOff x="1036628" y="1370548"/>
            <a:chExt cx="10056674" cy="4295308"/>
          </a:xfrm>
        </p:grpSpPr>
        <p:grpSp>
          <p:nvGrpSpPr>
            <p:cNvPr id="118" name="组合 117"/>
            <p:cNvGrpSpPr/>
            <p:nvPr/>
          </p:nvGrpSpPr>
          <p:grpSpPr>
            <a:xfrm>
              <a:off x="1124701" y="2229163"/>
              <a:ext cx="2742233" cy="864096"/>
              <a:chOff x="8529021" y="1382234"/>
              <a:chExt cx="2564281" cy="864096"/>
            </a:xfrm>
          </p:grpSpPr>
          <p:sp>
            <p:nvSpPr>
              <p:cNvPr id="119" name="箭头: 五边形 118"/>
              <p:cNvSpPr/>
              <p:nvPr/>
            </p:nvSpPr>
            <p:spPr>
              <a:xfrm>
                <a:off x="8529021" y="1382234"/>
                <a:ext cx="2564281" cy="576064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B2CFEA"/>
                  </a:gs>
                  <a:gs pos="100000">
                    <a:srgbClr val="2B8ACA">
                      <a:alpha val="7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请输入标题</a:t>
                </a:r>
                <a:endParaRPr lang="zh-CN" altLang="en-US" sz="14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20" name="直角三角形 119"/>
              <p:cNvSpPr/>
              <p:nvPr/>
            </p:nvSpPr>
            <p:spPr>
              <a:xfrm flipH="1" flipV="1">
                <a:off x="8529021" y="1958300"/>
                <a:ext cx="314766" cy="288030"/>
              </a:xfrm>
              <a:prstGeom prst="rtTriangle">
                <a:avLst/>
              </a:prstGeom>
              <a:solidFill>
                <a:srgbClr val="2B8AC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400">
                  <a:solidFill>
                    <a:srgbClr val="1680CE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>
              <a:off x="3524488" y="1946854"/>
              <a:ext cx="2742233" cy="864096"/>
              <a:chOff x="8529021" y="1382234"/>
              <a:chExt cx="2564281" cy="864096"/>
            </a:xfrm>
          </p:grpSpPr>
          <p:sp>
            <p:nvSpPr>
              <p:cNvPr id="122" name="箭头: 五边形 121"/>
              <p:cNvSpPr/>
              <p:nvPr/>
            </p:nvSpPr>
            <p:spPr>
              <a:xfrm>
                <a:off x="8529021" y="1382234"/>
                <a:ext cx="2564281" cy="576064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B2CFEA"/>
                  </a:gs>
                  <a:gs pos="100000">
                    <a:srgbClr val="2B8ACA">
                      <a:alpha val="7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请输入标题</a:t>
                </a:r>
                <a:endParaRPr lang="zh-CN" altLang="en-US" sz="14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23" name="直角三角形 122"/>
              <p:cNvSpPr/>
              <p:nvPr/>
            </p:nvSpPr>
            <p:spPr>
              <a:xfrm flipH="1" flipV="1">
                <a:off x="8529021" y="1958300"/>
                <a:ext cx="314766" cy="288030"/>
              </a:xfrm>
              <a:prstGeom prst="rtTriangle">
                <a:avLst/>
              </a:prstGeom>
              <a:solidFill>
                <a:srgbClr val="2B8AC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400">
                  <a:solidFill>
                    <a:srgbClr val="1680CE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4" name="组合 123"/>
            <p:cNvGrpSpPr/>
            <p:nvPr/>
          </p:nvGrpSpPr>
          <p:grpSpPr>
            <a:xfrm>
              <a:off x="5943628" y="1664544"/>
              <a:ext cx="2742233" cy="864096"/>
              <a:chOff x="8529021" y="1382234"/>
              <a:chExt cx="2564281" cy="864096"/>
            </a:xfrm>
          </p:grpSpPr>
          <p:sp>
            <p:nvSpPr>
              <p:cNvPr id="125" name="箭头: 五边形 124"/>
              <p:cNvSpPr/>
              <p:nvPr/>
            </p:nvSpPr>
            <p:spPr>
              <a:xfrm>
                <a:off x="8529021" y="1382234"/>
                <a:ext cx="2564281" cy="576064"/>
              </a:xfrm>
              <a:prstGeom prst="homePlat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B2CFEA"/>
                  </a:gs>
                  <a:gs pos="100000">
                    <a:srgbClr val="2B8ACA">
                      <a:alpha val="7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请输入标题</a:t>
                </a:r>
                <a:endParaRPr lang="zh-CN" altLang="en-US" sz="14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26" name="直角三角形 125"/>
              <p:cNvSpPr/>
              <p:nvPr/>
            </p:nvSpPr>
            <p:spPr>
              <a:xfrm flipH="1" flipV="1">
                <a:off x="8529021" y="1958300"/>
                <a:ext cx="314766" cy="288030"/>
              </a:xfrm>
              <a:prstGeom prst="rtTriangle">
                <a:avLst/>
              </a:prstGeom>
              <a:solidFill>
                <a:srgbClr val="2B8AC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400">
                  <a:solidFill>
                    <a:srgbClr val="1680C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27" name="箭头: 右 126"/>
            <p:cNvSpPr/>
            <p:nvPr/>
          </p:nvSpPr>
          <p:spPr>
            <a:xfrm>
              <a:off x="1129610" y="5161800"/>
              <a:ext cx="9953488" cy="504056"/>
            </a:xfrm>
            <a:prstGeom prst="rightArrow">
              <a:avLst>
                <a:gd name="adj1" fmla="val 52606"/>
                <a:gd name="adj2" fmla="val 84819"/>
              </a:avLst>
            </a:prstGeom>
            <a:solidFill>
              <a:srgbClr val="C3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8351069" y="1382234"/>
              <a:ext cx="2742233" cy="864096"/>
              <a:chOff x="8529021" y="1382234"/>
              <a:chExt cx="2564281" cy="864096"/>
            </a:xfrm>
          </p:grpSpPr>
          <p:sp>
            <p:nvSpPr>
              <p:cNvPr id="129" name="箭头: 五边形 128"/>
              <p:cNvSpPr/>
              <p:nvPr/>
            </p:nvSpPr>
            <p:spPr>
              <a:xfrm>
                <a:off x="8529021" y="1382234"/>
                <a:ext cx="2564281" cy="576064"/>
              </a:xfrm>
              <a:prstGeom prst="homePlate">
                <a:avLst/>
              </a:prstGeom>
              <a:gradFill flip="none" rotWithShape="1">
                <a:gsLst>
                  <a:gs pos="0">
                    <a:srgbClr val="B2CFEA"/>
                  </a:gs>
                  <a:gs pos="100000">
                    <a:srgbClr val="2B8ACA">
                      <a:alpha val="70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effectLst>
                      <a:innerShdw dist="25400" dir="16200000">
                        <a:prstClr val="white"/>
                      </a:innerShdw>
                    </a:effectLst>
                    <a:cs typeface="+mn-ea"/>
                    <a:sym typeface="+mn-lt"/>
                  </a:rPr>
                  <a:t>请输入标题</a:t>
                </a:r>
                <a:endParaRPr lang="zh-CN" altLang="en-US" sz="14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30" name="直角三角形 129"/>
              <p:cNvSpPr/>
              <p:nvPr/>
            </p:nvSpPr>
            <p:spPr>
              <a:xfrm flipH="1" flipV="1">
                <a:off x="8529021" y="1958300"/>
                <a:ext cx="314766" cy="288030"/>
              </a:xfrm>
              <a:prstGeom prst="rtTriangle">
                <a:avLst/>
              </a:prstGeom>
              <a:solidFill>
                <a:srgbClr val="2B8AC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400">
                  <a:solidFill>
                    <a:srgbClr val="1680CE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1036628" y="2221212"/>
              <a:ext cx="144016" cy="3249137"/>
              <a:chOff x="1101352" y="2217790"/>
              <a:chExt cx="144016" cy="3249137"/>
            </a:xfrm>
          </p:grpSpPr>
          <p:sp>
            <p:nvSpPr>
              <p:cNvPr id="132" name="椭圆 131"/>
              <p:cNvSpPr/>
              <p:nvPr/>
            </p:nvSpPr>
            <p:spPr>
              <a:xfrm>
                <a:off x="1101352" y="5322911"/>
                <a:ext cx="144016" cy="144016"/>
              </a:xfrm>
              <a:prstGeom prst="ellipse">
                <a:avLst/>
              </a:prstGeom>
              <a:solidFill>
                <a:srgbClr val="1C83D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cxnSp>
            <p:nvCxnSpPr>
              <p:cNvPr id="133" name="直接连接符 132"/>
              <p:cNvCxnSpPr>
                <a:endCxn id="132" idx="0"/>
              </p:cNvCxnSpPr>
              <p:nvPr/>
            </p:nvCxnSpPr>
            <p:spPr>
              <a:xfrm>
                <a:off x="1173360" y="2217790"/>
                <a:ext cx="0" cy="3105121"/>
              </a:xfrm>
              <a:prstGeom prst="line">
                <a:avLst/>
              </a:prstGeom>
              <a:ln>
                <a:solidFill>
                  <a:srgbClr val="7FCEFB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4" name="组合 133"/>
            <p:cNvGrpSpPr/>
            <p:nvPr/>
          </p:nvGrpSpPr>
          <p:grpSpPr>
            <a:xfrm>
              <a:off x="3837904" y="3154348"/>
              <a:ext cx="1929035" cy="1416415"/>
              <a:chOff x="1261525" y="3356992"/>
              <a:chExt cx="1929035" cy="1416415"/>
            </a:xfrm>
          </p:grpSpPr>
          <p:sp>
            <p:nvSpPr>
              <p:cNvPr id="135" name="文本框 134"/>
              <p:cNvSpPr txBox="1"/>
              <p:nvPr/>
            </p:nvSpPr>
            <p:spPr>
              <a:xfrm>
                <a:off x="1261525" y="3764742"/>
                <a:ext cx="1929035" cy="1008665"/>
              </a:xfrm>
              <a:prstGeom prst="rect">
                <a:avLst/>
              </a:prstGeom>
              <a:noFill/>
            </p:spPr>
            <p:txBody>
              <a:bodyPr wrap="square" lIns="72000" tIns="0" rIns="72000" bIns="7200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en-US" altLang="zh-CN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6" name="文本框 135"/>
              <p:cNvSpPr txBox="1"/>
              <p:nvPr/>
            </p:nvSpPr>
            <p:spPr>
              <a:xfrm flipH="1">
                <a:off x="1538170" y="3356992"/>
                <a:ext cx="163080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关键文字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37" name="组合 136"/>
            <p:cNvGrpSpPr/>
            <p:nvPr/>
          </p:nvGrpSpPr>
          <p:grpSpPr>
            <a:xfrm>
              <a:off x="1413925" y="3384937"/>
              <a:ext cx="1929035" cy="1416415"/>
              <a:chOff x="1261525" y="3356992"/>
              <a:chExt cx="1929035" cy="1416415"/>
            </a:xfrm>
          </p:grpSpPr>
          <p:sp>
            <p:nvSpPr>
              <p:cNvPr id="138" name="文本框 137"/>
              <p:cNvSpPr txBox="1"/>
              <p:nvPr/>
            </p:nvSpPr>
            <p:spPr>
              <a:xfrm>
                <a:off x="1261525" y="3764742"/>
                <a:ext cx="1929035" cy="1008665"/>
              </a:xfrm>
              <a:prstGeom prst="rect">
                <a:avLst/>
              </a:prstGeom>
              <a:noFill/>
            </p:spPr>
            <p:txBody>
              <a:bodyPr wrap="square" lIns="72000" tIns="0" rIns="72000" bIns="7200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en-US" altLang="zh-CN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9" name="文本框 138"/>
              <p:cNvSpPr txBox="1"/>
              <p:nvPr/>
            </p:nvSpPr>
            <p:spPr>
              <a:xfrm flipH="1">
                <a:off x="1538170" y="3356992"/>
                <a:ext cx="163080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关键文字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>
              <a:off x="3468509" y="1941156"/>
              <a:ext cx="144016" cy="3529193"/>
              <a:chOff x="3331073" y="2228182"/>
              <a:chExt cx="144016" cy="3529193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3331073" y="5613359"/>
                <a:ext cx="144016" cy="144016"/>
              </a:xfrm>
              <a:prstGeom prst="ellipse">
                <a:avLst/>
              </a:prstGeom>
              <a:solidFill>
                <a:srgbClr val="1C83D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cxnSp>
            <p:nvCxnSpPr>
              <p:cNvPr id="142" name="直接连接符 141"/>
              <p:cNvCxnSpPr>
                <a:endCxn id="141" idx="0"/>
              </p:cNvCxnSpPr>
              <p:nvPr/>
            </p:nvCxnSpPr>
            <p:spPr>
              <a:xfrm>
                <a:off x="3403081" y="2228182"/>
                <a:ext cx="0" cy="3385177"/>
              </a:xfrm>
              <a:prstGeom prst="line">
                <a:avLst/>
              </a:prstGeom>
              <a:ln>
                <a:solidFill>
                  <a:srgbClr val="7FCEFB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" name="组合 142"/>
            <p:cNvGrpSpPr/>
            <p:nvPr/>
          </p:nvGrpSpPr>
          <p:grpSpPr>
            <a:xfrm>
              <a:off x="5880440" y="1643362"/>
              <a:ext cx="144016" cy="3826987"/>
              <a:chOff x="5880206" y="1930388"/>
              <a:chExt cx="144016" cy="3826987"/>
            </a:xfrm>
          </p:grpSpPr>
          <p:sp>
            <p:nvSpPr>
              <p:cNvPr id="144" name="椭圆 143"/>
              <p:cNvSpPr/>
              <p:nvPr/>
            </p:nvSpPr>
            <p:spPr>
              <a:xfrm>
                <a:off x="5880206" y="5613359"/>
                <a:ext cx="144016" cy="144016"/>
              </a:xfrm>
              <a:prstGeom prst="ellipse">
                <a:avLst/>
              </a:prstGeom>
              <a:solidFill>
                <a:srgbClr val="1C83D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cxnSp>
            <p:nvCxnSpPr>
              <p:cNvPr id="145" name="直接连接符 144"/>
              <p:cNvCxnSpPr/>
              <p:nvPr/>
            </p:nvCxnSpPr>
            <p:spPr>
              <a:xfrm>
                <a:off x="5957530" y="1930388"/>
                <a:ext cx="0" cy="3682971"/>
              </a:xfrm>
              <a:prstGeom prst="line">
                <a:avLst/>
              </a:prstGeom>
              <a:ln>
                <a:solidFill>
                  <a:srgbClr val="7FCEFB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6" name="组合 145"/>
            <p:cNvGrpSpPr/>
            <p:nvPr/>
          </p:nvGrpSpPr>
          <p:grpSpPr>
            <a:xfrm>
              <a:off x="8257890" y="1370548"/>
              <a:ext cx="144016" cy="4099801"/>
              <a:chOff x="8435746" y="1657574"/>
              <a:chExt cx="144016" cy="4099801"/>
            </a:xfrm>
          </p:grpSpPr>
          <p:sp>
            <p:nvSpPr>
              <p:cNvPr id="147" name="椭圆 146"/>
              <p:cNvSpPr/>
              <p:nvPr/>
            </p:nvSpPr>
            <p:spPr>
              <a:xfrm>
                <a:off x="8435746" y="5613359"/>
                <a:ext cx="144016" cy="144016"/>
              </a:xfrm>
              <a:prstGeom prst="ellipse">
                <a:avLst/>
              </a:prstGeom>
              <a:solidFill>
                <a:srgbClr val="1C83D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cxnSp>
            <p:nvCxnSpPr>
              <p:cNvPr id="148" name="直接连接符 147"/>
              <p:cNvCxnSpPr/>
              <p:nvPr/>
            </p:nvCxnSpPr>
            <p:spPr>
              <a:xfrm>
                <a:off x="8523702" y="1657574"/>
                <a:ext cx="0" cy="3955785"/>
              </a:xfrm>
              <a:prstGeom prst="line">
                <a:avLst/>
              </a:prstGeom>
              <a:ln>
                <a:solidFill>
                  <a:srgbClr val="7FCEFB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" name="组合 148"/>
            <p:cNvGrpSpPr/>
            <p:nvPr/>
          </p:nvGrpSpPr>
          <p:grpSpPr>
            <a:xfrm>
              <a:off x="8685861" y="2693172"/>
              <a:ext cx="1929035" cy="1416415"/>
              <a:chOff x="1261525" y="3356992"/>
              <a:chExt cx="1929035" cy="1416415"/>
            </a:xfrm>
          </p:grpSpPr>
          <p:sp>
            <p:nvSpPr>
              <p:cNvPr id="150" name="文本框 149"/>
              <p:cNvSpPr txBox="1"/>
              <p:nvPr/>
            </p:nvSpPr>
            <p:spPr>
              <a:xfrm>
                <a:off x="1261525" y="3764742"/>
                <a:ext cx="1929035" cy="1008665"/>
              </a:xfrm>
              <a:prstGeom prst="rect">
                <a:avLst/>
              </a:prstGeom>
              <a:noFill/>
            </p:spPr>
            <p:txBody>
              <a:bodyPr wrap="square" lIns="72000" tIns="0" rIns="72000" bIns="7200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en-US" altLang="zh-CN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1" name="文本框 150"/>
              <p:cNvSpPr txBox="1"/>
              <p:nvPr/>
            </p:nvSpPr>
            <p:spPr>
              <a:xfrm flipH="1">
                <a:off x="1538170" y="3356992"/>
                <a:ext cx="163080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关键文字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6261883" y="2923760"/>
              <a:ext cx="1929035" cy="1416415"/>
              <a:chOff x="1261525" y="3356992"/>
              <a:chExt cx="1929035" cy="1416415"/>
            </a:xfrm>
          </p:grpSpPr>
          <p:sp>
            <p:nvSpPr>
              <p:cNvPr id="153" name="文本框 152"/>
              <p:cNvSpPr txBox="1"/>
              <p:nvPr/>
            </p:nvSpPr>
            <p:spPr>
              <a:xfrm>
                <a:off x="1261525" y="3764742"/>
                <a:ext cx="1929035" cy="1008665"/>
              </a:xfrm>
              <a:prstGeom prst="rect">
                <a:avLst/>
              </a:prstGeom>
              <a:noFill/>
            </p:spPr>
            <p:txBody>
              <a:bodyPr wrap="square" lIns="72000" tIns="0" rIns="72000" bIns="7200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en-US" altLang="zh-CN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85BF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单击此处输入正文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4" name="文本框 153"/>
              <p:cNvSpPr txBox="1"/>
              <p:nvPr/>
            </p:nvSpPr>
            <p:spPr>
              <a:xfrm flipH="1">
                <a:off x="1538170" y="3356992"/>
                <a:ext cx="163080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600" dirty="0">
                    <a:cs typeface="+mn-ea"/>
                    <a:sym typeface="+mn-lt"/>
                  </a:rPr>
                  <a:t>关键文字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 descr="人的手&#10;&#10;中度可信度描述已自动生成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94587" y="1382233"/>
            <a:ext cx="4534936" cy="4283623"/>
          </a:xfrm>
          <a:custGeom>
            <a:avLst/>
            <a:gdLst>
              <a:gd name="connsiteX0" fmla="*/ 0 w 4534936"/>
              <a:gd name="connsiteY0" fmla="*/ 0 h 4283623"/>
              <a:gd name="connsiteX1" fmla="*/ 4534936 w 4534936"/>
              <a:gd name="connsiteY1" fmla="*/ 0 h 4283623"/>
              <a:gd name="connsiteX2" fmla="*/ 4534936 w 4534936"/>
              <a:gd name="connsiteY2" fmla="*/ 4283623 h 4283623"/>
              <a:gd name="connsiteX3" fmla="*/ 0 w 4534936"/>
              <a:gd name="connsiteY3" fmla="*/ 4283623 h 428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4936" h="4283623">
                <a:moveTo>
                  <a:pt x="0" y="0"/>
                </a:moveTo>
                <a:lnTo>
                  <a:pt x="4534936" y="0"/>
                </a:lnTo>
                <a:lnTo>
                  <a:pt x="4534936" y="4283623"/>
                </a:lnTo>
                <a:lnTo>
                  <a:pt x="0" y="4283623"/>
                </a:lnTo>
                <a:close/>
              </a:path>
            </a:pathLst>
          </a:custGeom>
        </p:spPr>
      </p:pic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3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战略目标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6207431" y="1382233"/>
            <a:ext cx="4889981" cy="56414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单击输入对应内容</a:t>
            </a:r>
            <a:endParaRPr lang="zh-CN" altLang="en-US" sz="16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6207431" y="5101714"/>
            <a:ext cx="4889981" cy="56414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单击输入对应内容</a:t>
            </a:r>
            <a:endParaRPr lang="zh-CN" altLang="en-US" sz="16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sp>
        <p:nvSpPr>
          <p:cNvPr id="30" name="矩形: 圆角 29"/>
          <p:cNvSpPr/>
          <p:nvPr/>
        </p:nvSpPr>
        <p:spPr>
          <a:xfrm>
            <a:off x="6207431" y="2312103"/>
            <a:ext cx="4889981" cy="56414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单击输入对应内容</a:t>
            </a:r>
            <a:endParaRPr lang="zh-CN" altLang="en-US" sz="16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6207431" y="4171843"/>
            <a:ext cx="4889981" cy="56414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单击输入对应内容</a:t>
            </a:r>
            <a:endParaRPr lang="zh-CN" altLang="en-US" sz="16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  <p:sp>
        <p:nvSpPr>
          <p:cNvPr id="32" name="矩形: 圆角 31"/>
          <p:cNvSpPr/>
          <p:nvPr/>
        </p:nvSpPr>
        <p:spPr>
          <a:xfrm>
            <a:off x="6207431" y="3241973"/>
            <a:ext cx="4889981" cy="56414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9BBE1"/>
              </a:gs>
              <a:gs pos="100000">
                <a:srgbClr val="2B8AC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rPr>
              <a:t>单击输入对应内容</a:t>
            </a:r>
            <a:endParaRPr lang="zh-CN" altLang="en-US" sz="1600" dirty="0">
              <a:solidFill>
                <a:schemeClr val="bg1"/>
              </a:solidFill>
              <a:effectLst>
                <a:innerShdw dist="25400" dir="16200000">
                  <a:prstClr val="white"/>
                </a:inn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4591857" y="1382234"/>
            <a:ext cx="3008286" cy="4283623"/>
          </a:xfrm>
          <a:custGeom>
            <a:avLst/>
            <a:gdLst>
              <a:gd name="connsiteX0" fmla="*/ 0 w 3008286"/>
              <a:gd name="connsiteY0" fmla="*/ 0 h 4283623"/>
              <a:gd name="connsiteX1" fmla="*/ 3008286 w 3008286"/>
              <a:gd name="connsiteY1" fmla="*/ 0 h 4283623"/>
              <a:gd name="connsiteX2" fmla="*/ 3008286 w 3008286"/>
              <a:gd name="connsiteY2" fmla="*/ 4283623 h 4283623"/>
              <a:gd name="connsiteX3" fmla="*/ 0 w 3008286"/>
              <a:gd name="connsiteY3" fmla="*/ 4283623 h 428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286" h="4283623">
                <a:moveTo>
                  <a:pt x="0" y="0"/>
                </a:moveTo>
                <a:lnTo>
                  <a:pt x="3008286" y="0"/>
                </a:lnTo>
                <a:lnTo>
                  <a:pt x="3008286" y="4283623"/>
                </a:lnTo>
                <a:lnTo>
                  <a:pt x="0" y="4283623"/>
                </a:lnTo>
                <a:close/>
              </a:path>
            </a:pathLst>
          </a:custGeom>
        </p:spPr>
      </p:pic>
      <p:pic>
        <p:nvPicPr>
          <p:cNvPr id="27" name="图片 26" descr="背景图案, 图标&#10;&#10;描述已自动生成"/>
          <p:cNvPicPr>
            <a:picLocks noChangeAspect="1"/>
          </p:cNvPicPr>
          <p:nvPr/>
        </p:nvPicPr>
        <p:blipFill>
          <a:blip r:embed="rId2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786143" y="217429"/>
            <a:ext cx="642713" cy="659638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373384" y="547248"/>
            <a:ext cx="261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400" normalizeH="0" baseline="0" noProof="0" dirty="0">
                <a:ln>
                  <a:noFill/>
                </a:ln>
                <a:solidFill>
                  <a:srgbClr val="02579F"/>
                </a:solidFill>
                <a:effectLst/>
                <a:uLnTx/>
                <a:uFillTx/>
                <a:cs typeface="+mn-ea"/>
                <a:sym typeface="+mn-lt"/>
              </a:rPr>
              <a:t>发展目标</a:t>
            </a:r>
            <a:endParaRPr kumimoji="0" lang="zh-CN" altLang="en-US" sz="2400" b="1" i="0" u="none" strike="noStrike" kern="1200" cap="none" spc="1400" normalizeH="0" baseline="0" noProof="0" dirty="0">
              <a:ln>
                <a:noFill/>
              </a:ln>
              <a:solidFill>
                <a:srgbClr val="02579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049335" y="1889556"/>
            <a:ext cx="2732078" cy="3268976"/>
            <a:chOff x="882358" y="2006095"/>
            <a:chExt cx="2732078" cy="3268976"/>
          </a:xfrm>
        </p:grpSpPr>
        <p:sp>
          <p:nvSpPr>
            <p:cNvPr id="35" name="圆角矩形 195"/>
            <p:cNvSpPr/>
            <p:nvPr/>
          </p:nvSpPr>
          <p:spPr>
            <a:xfrm>
              <a:off x="1156201" y="2006095"/>
              <a:ext cx="2184392" cy="5462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endParaRPr>
            </a:p>
          </p:txBody>
        </p:sp>
        <p:grpSp>
          <p:nvGrpSpPr>
            <p:cNvPr id="37" name="淘宝网Chenying0907出品 48"/>
            <p:cNvGrpSpPr/>
            <p:nvPr/>
          </p:nvGrpSpPr>
          <p:grpSpPr>
            <a:xfrm>
              <a:off x="882358" y="3115777"/>
              <a:ext cx="2732078" cy="2159294"/>
              <a:chOff x="109340" y="2300180"/>
              <a:chExt cx="1763125" cy="2079079"/>
            </a:xfrm>
          </p:grpSpPr>
          <p:sp>
            <p:nvSpPr>
              <p:cNvPr id="38" name="淘宝网Chenying0907出品 49"/>
              <p:cNvSpPr txBox="1"/>
              <p:nvPr/>
            </p:nvSpPr>
            <p:spPr>
              <a:xfrm>
                <a:off x="275248" y="2300180"/>
                <a:ext cx="1431309" cy="385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cs typeface="+mn-ea"/>
                    <a:sym typeface="+mn-lt"/>
                  </a:rPr>
                  <a:t>输入关键字</a:t>
                </a:r>
                <a:endParaRPr lang="zh-CN" alt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39" name="淘宝网Chenying0907出品 50"/>
              <p:cNvSpPr txBox="1"/>
              <p:nvPr/>
            </p:nvSpPr>
            <p:spPr>
              <a:xfrm>
                <a:off x="109340" y="2771042"/>
                <a:ext cx="1763125" cy="1608217"/>
              </a:xfrm>
              <a:prstGeom prst="rect">
                <a:avLst/>
              </a:prstGeom>
              <a:noFill/>
            </p:spPr>
            <p:txBody>
              <a:bodyPr wrap="square" lIns="10800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单击此处输入您的正文内容，文字是您中心思想的提炼，为了最终演示发布的良好效果，请尽量言简意赅的阐述观点，根据需要可斟酌增减文字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8410587" y="1889556"/>
            <a:ext cx="2732078" cy="3268976"/>
            <a:chOff x="8577564" y="2006095"/>
            <a:chExt cx="2732078" cy="3268976"/>
          </a:xfrm>
        </p:grpSpPr>
        <p:sp>
          <p:nvSpPr>
            <p:cNvPr id="53" name="圆角矩形 195"/>
            <p:cNvSpPr/>
            <p:nvPr/>
          </p:nvSpPr>
          <p:spPr>
            <a:xfrm flipH="1">
              <a:off x="8851407" y="2006095"/>
              <a:ext cx="2184392" cy="5462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89BBE1"/>
                </a:gs>
                <a:gs pos="100000">
                  <a:srgbClr val="2B8AC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effectLst>
                    <a:innerShdw dist="25400" dir="16200000">
                      <a:prstClr val="white"/>
                    </a:innerShdw>
                  </a:effectLst>
                  <a:cs typeface="+mn-ea"/>
                  <a:sym typeface="+mn-lt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effectLst>
                  <a:innerShdw dist="25400" dir="16200000">
                    <a:prstClr val="white"/>
                  </a:innerShdw>
                </a:effectLst>
                <a:cs typeface="+mn-ea"/>
                <a:sym typeface="+mn-lt"/>
              </a:endParaRPr>
            </a:p>
          </p:txBody>
        </p:sp>
        <p:grpSp>
          <p:nvGrpSpPr>
            <p:cNvPr id="54" name="淘宝网Chenying0907出品 48"/>
            <p:cNvGrpSpPr/>
            <p:nvPr/>
          </p:nvGrpSpPr>
          <p:grpSpPr>
            <a:xfrm flipH="1">
              <a:off x="8577564" y="3115777"/>
              <a:ext cx="2732078" cy="2159294"/>
              <a:chOff x="109340" y="2300180"/>
              <a:chExt cx="1763125" cy="2079079"/>
            </a:xfrm>
          </p:grpSpPr>
          <p:sp>
            <p:nvSpPr>
              <p:cNvPr id="55" name="淘宝网Chenying0907出品 49"/>
              <p:cNvSpPr txBox="1"/>
              <p:nvPr/>
            </p:nvSpPr>
            <p:spPr>
              <a:xfrm>
                <a:off x="275248" y="2300180"/>
                <a:ext cx="1431309" cy="385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cs typeface="+mn-ea"/>
                    <a:sym typeface="+mn-lt"/>
                  </a:rPr>
                  <a:t>输入关键字</a:t>
                </a:r>
                <a:endParaRPr lang="zh-CN" alt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56" name="淘宝网Chenying0907出品 50"/>
              <p:cNvSpPr txBox="1"/>
              <p:nvPr/>
            </p:nvSpPr>
            <p:spPr>
              <a:xfrm>
                <a:off x="109340" y="2771042"/>
                <a:ext cx="1763125" cy="1608217"/>
              </a:xfrm>
              <a:prstGeom prst="rect">
                <a:avLst/>
              </a:prstGeom>
              <a:noFill/>
            </p:spPr>
            <p:txBody>
              <a:bodyPr wrap="square" lIns="10800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rgbClr val="7A7D73"/>
                    </a:solidFill>
                    <a:cs typeface="+mn-ea"/>
                    <a:sym typeface="+mn-lt"/>
                  </a:rPr>
                  <a:t>单击此处输入您的正文内容，文字是您中心思想的提炼，为了最终演示发布的良好效果，请尽量言简意赅的阐述观点，根据需要可斟酌增减文字</a:t>
                </a:r>
                <a:endParaRPr lang="zh-CN" altLang="en-US" sz="1400" dirty="0">
                  <a:solidFill>
                    <a:srgbClr val="7A7D73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0" y="422"/>
            <a:ext cx="12192000" cy="6858001"/>
            <a:chOff x="0" y="-1"/>
            <a:chExt cx="12192000" cy="68580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 flipH="1">
              <a:off x="0" y="-1"/>
              <a:ext cx="12192000" cy="6858001"/>
            </a:xfrm>
            <a:prstGeom prst="rect">
              <a:avLst/>
            </a:prstGeom>
          </p:spPr>
        </p:pic>
        <p:pic>
          <p:nvPicPr>
            <p:cNvPr id="43" name="图片 42" descr="模糊的黑白照&#10;&#10;低可信度描述已自动生成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 flipH="1">
              <a:off x="2596" y="6534"/>
              <a:ext cx="4417137" cy="3768973"/>
            </a:xfrm>
            <a:prstGeom prst="rect">
              <a:avLst/>
            </a:prstGeom>
          </p:spPr>
        </p:pic>
      </p:grpSp>
      <p:pic>
        <p:nvPicPr>
          <p:cNvPr id="41" name="图片 40" descr="天空中有云&#10;&#10;中度可信度描述已自动生成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548702" y="278894"/>
            <a:ext cx="4087221" cy="18910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7235" y="945339"/>
            <a:ext cx="4809845" cy="135421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300" normalizeH="0" baseline="0" noProof="0" dirty="0">
                <a:ln>
                  <a:noFill/>
                </a:ln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effectLst>
                  <a:outerShdw blurRad="38100" dist="38100" dir="2700000" algn="tl">
                    <a:prstClr val="white">
                      <a:alpha val="43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同心同行</a:t>
            </a:r>
            <a:endParaRPr kumimoji="0" lang="zh-CN" altLang="en-US" sz="8800" b="0" i="0" u="none" strike="noStrike" kern="1200" cap="none" spc="300" normalizeH="0" baseline="0" noProof="0" dirty="0">
              <a:ln>
                <a:noFill/>
              </a:ln>
              <a:gradFill>
                <a:gsLst>
                  <a:gs pos="0">
                    <a:srgbClr val="2B8ACA"/>
                  </a:gs>
                  <a:gs pos="100000">
                    <a:srgbClr val="02579F"/>
                  </a:gs>
                </a:gsLst>
                <a:lin ang="13500000" scaled="1"/>
              </a:gradFill>
              <a:effectLst>
                <a:outerShdw blurRad="38100" dist="38100" dir="2700000" algn="tl">
                  <a:prstClr val="white">
                    <a:alpha val="43000"/>
                  </a:prst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01801" y="2293404"/>
            <a:ext cx="4860042" cy="135421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algn="dist">
              <a:defRPr sz="9600" b="1" spc="300">
                <a:gradFill>
                  <a:gsLst>
                    <a:gs pos="0">
                      <a:srgbClr val="2B8ACA"/>
                    </a:gs>
                    <a:gs pos="100000">
                      <a:srgbClr val="216A9B"/>
                    </a:gs>
                  </a:gsLst>
                  <a:lin ang="10800000" scaled="1"/>
                </a:gra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字体圈欣意冠黑体" panose="00000500000000000000" pitchFamily="2" charset="-122"/>
                <a:ea typeface="字体圈欣意冠黑体" panose="00000500000000000000" pitchFamily="2" charset="-122"/>
                <a:cs typeface="阿里巴巴普惠体 B" panose="00020600040101010101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300" normalizeH="0" baseline="0" noProof="0" dirty="0">
                <a:ln>
                  <a:noFill/>
                </a:ln>
                <a:gradFill>
                  <a:gsLst>
                    <a:gs pos="0">
                      <a:srgbClr val="2B8ACA"/>
                    </a:gs>
                    <a:gs pos="100000">
                      <a:srgbClr val="02579F"/>
                    </a:gs>
                  </a:gsLst>
                  <a:lin ang="13500000" scaled="1"/>
                </a:gradFill>
                <a:effectLst>
                  <a:outerShdw blurRad="38100" dist="38100" dir="2700000" algn="tl">
                    <a:prstClr val="white">
                      <a:alpha val="43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共创未来</a:t>
            </a:r>
            <a:endParaRPr kumimoji="0" lang="zh-CN" altLang="en-US" sz="8800" b="0" i="0" u="none" strike="noStrike" kern="1200" cap="none" spc="300" normalizeH="0" baseline="0" noProof="0" dirty="0">
              <a:ln>
                <a:noFill/>
              </a:ln>
              <a:gradFill>
                <a:gsLst>
                  <a:gs pos="0">
                    <a:srgbClr val="2B8ACA"/>
                  </a:gs>
                  <a:gs pos="100000">
                    <a:srgbClr val="02579F"/>
                  </a:gs>
                </a:gsLst>
                <a:lin ang="13500000" scaled="1"/>
              </a:gradFill>
              <a:effectLst>
                <a:outerShdw blurRad="38100" dist="38100" dir="2700000" algn="tl">
                  <a:prstClr val="white">
                    <a:alpha val="43000"/>
                  </a:prst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633566" y="5953890"/>
            <a:ext cx="5799970" cy="55015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第一</a:t>
            </a:r>
            <a:r>
              <a:rPr kumimoji="0" lang="en-US" altLang="zh-CN" sz="16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kumimoji="0" lang="zh-CN" altLang="en-US" sz="16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模板网    </a:t>
            </a:r>
            <a:r>
              <a:rPr kumimoji="0" lang="en-US" altLang="zh-CN" sz="16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2030/02</a:t>
            </a:r>
            <a:endParaRPr kumimoji="0" lang="zh-CN" altLang="en-US" sz="1600" b="0" i="0" u="none" strike="noStrike" kern="1200" cap="none" spc="6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409424" y="1285868"/>
            <a:ext cx="0" cy="9805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187478" y="3980323"/>
            <a:ext cx="3257948" cy="369332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企业介绍通用模版</a:t>
            </a:r>
            <a:endParaRPr kumimoji="0" lang="zh-CN" altLang="en-US" sz="24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87478" y="4456314"/>
            <a:ext cx="4374364" cy="58080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7A7D73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Thank you for your attention.Thank you for your support. Thank you for coming.Fill in the information you need here. Fill in the information you need here.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A7D73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10222046" y="222204"/>
            <a:ext cx="1612848" cy="550157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LOGO HERE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14340" y="1266564"/>
            <a:ext cx="2139849" cy="1081100"/>
            <a:chOff x="5696052" y="1248276"/>
            <a:chExt cx="2139849" cy="1081100"/>
          </a:xfrm>
        </p:grpSpPr>
        <p:sp>
          <p:nvSpPr>
            <p:cNvPr id="21" name="文本框 20"/>
            <p:cNvSpPr txBox="1"/>
            <p:nvPr/>
          </p:nvSpPr>
          <p:spPr>
            <a:xfrm>
              <a:off x="5696052" y="1248276"/>
              <a:ext cx="1479443" cy="55399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2030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标题 1"/>
            <p:cNvSpPr txBox="1"/>
            <p:nvPr/>
          </p:nvSpPr>
          <p:spPr>
            <a:xfrm>
              <a:off x="5696053" y="1779219"/>
              <a:ext cx="2139848" cy="550157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Work together 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to create the future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" name="圆: 空心 2"/>
          <p:cNvSpPr/>
          <p:nvPr/>
        </p:nvSpPr>
        <p:spPr>
          <a:xfrm rot="20206932">
            <a:off x="6711470" y="2528601"/>
            <a:ext cx="4966283" cy="217191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81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圆: 空心 3"/>
          <p:cNvSpPr/>
          <p:nvPr/>
        </p:nvSpPr>
        <p:spPr>
          <a:xfrm rot="900000">
            <a:off x="7750087" y="2344921"/>
            <a:ext cx="4002966" cy="1750625"/>
          </a:xfrm>
          <a:prstGeom prst="donut">
            <a:avLst>
              <a:gd name="adj" fmla="val 5145"/>
            </a:avLst>
          </a:prstGeom>
          <a:gradFill flip="none" rotWithShape="1">
            <a:gsLst>
              <a:gs pos="0">
                <a:srgbClr val="8CBADE">
                  <a:alpha val="0"/>
                </a:srgbClr>
              </a:gs>
              <a:gs pos="100000">
                <a:srgbClr val="0577E6"/>
              </a:gs>
            </a:gsLst>
            <a:lin ang="13500000" scaled="1"/>
            <a:tileRect/>
          </a:gradFill>
          <a:ln>
            <a:noFill/>
          </a:ln>
          <a:effectLst>
            <a:outerShdw blurRad="228600" dist="317500" dir="5400000" algn="t" rotWithShape="0">
              <a:srgbClr val="0577E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片 14" descr="背景图案, 图标&#10;&#10;描述已自动生成"/>
          <p:cNvPicPr>
            <a:picLocks noChangeAspect="1"/>
          </p:cNvPicPr>
          <p:nvPr/>
        </p:nvPicPr>
        <p:blipFill>
          <a:blip r:embed="rId5" cstate="screen">
            <a:alphaModFix amt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6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00000">
            <a:off x="8617873" y="1282509"/>
            <a:ext cx="2211707" cy="2269950"/>
          </a:xfrm>
          <a:prstGeom prst="rect">
            <a:avLst/>
          </a:prstGeom>
          <a:effectLst>
            <a:outerShdw blurRad="330200" dist="419100" dir="5400000" algn="t" rotWithShape="0">
              <a:srgbClr val="B2CFEA">
                <a:alpha val="40000"/>
              </a:srgbClr>
            </a:outerShdw>
          </a:effectLst>
        </p:spPr>
      </p:pic>
      <p:pic>
        <p:nvPicPr>
          <p:cNvPr id="16" name="图片 15" descr="黑暗里有星球&#10;&#10;描述已自动生成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362259" y="381179"/>
            <a:ext cx="2753122" cy="31762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4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8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8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8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8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8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8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8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280"/>
                            </p:stCondLst>
                            <p:childTnLst>
                              <p:par>
                                <p:cTn id="4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78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280"/>
                            </p:stCondLst>
                            <p:childTnLst>
                              <p:par>
                                <p:cTn id="54" presetID="42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3.95833E-6 0.0298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2" grpId="0"/>
      <p:bldP spid="13" grpId="0"/>
      <p:bldP spid="14" grpId="0"/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34185" y="2159635"/>
            <a:ext cx="2881630" cy="21602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宠物百科网:https://www.birdbaike.com/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旅游网：https://www.hzktpj.com/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AI智能：https://www.intellectai.cn/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猫粮代理：http://www.intelseo.cn/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取名网:https://www.mkiseo.com/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旅游百科:https://www.siapab.cn/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企业管理咨询:www.xiaomubai.com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7" name="墨迹 6"/>
              <p14:cNvContentPartPr/>
              <p14:nvPr/>
            </p14:nvContentPartPr>
            <p14:xfrm>
              <a:off x="-1269037" y="737060"/>
              <a:ext cx="360" cy="360"/>
            </p14:xfrm>
          </p:contentPart>
        </mc:Choice>
        <mc:Fallback xmlns="">
          <p:pic>
            <p:nvPicPr>
              <p:cNvPr id="7" name="墨迹 6"/>
            </p:nvPicPr>
            <p:blipFill>
              <a:blip r:embed="rId2"/>
            </p:blipFill>
            <p:spPr>
              <a:xfrm>
                <a:off x="-1269037" y="737060"/>
                <a:ext cx="360" cy="360"/>
              </a:xfrm>
              <a:prstGeom prst="rect"/>
            </p:spPr>
          </p:pic>
        </mc:Fallback>
      </mc:AlternateContent>
      <p:sp>
        <p:nvSpPr>
          <p:cNvPr id="2" name="矩形 1"/>
          <p:cNvSpPr/>
          <p:nvPr/>
        </p:nvSpPr>
        <p:spPr>
          <a:xfrm>
            <a:off x="5757545" y="2159635"/>
            <a:ext cx="3220720" cy="2659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file"/>
              </a:rPr>
              <a:t>宠物百科网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:https://www.birdbaike.com/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 action="ppaction://hlinkfile"/>
              </a:rPr>
              <a:t>旅游网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：https://www.hzktpj.com/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 action="ppaction://hlinkfile"/>
              </a:rPr>
              <a:t>AI智能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：https://www.intellectai.cn/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猫粮代理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：http://www.intelseo.cn/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 action="ppaction://hlinkfile"/>
              </a:rPr>
              <a:t>取名网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:https://www.mkiseo.com/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 action="ppaction://hlinkfile"/>
              </a:rPr>
              <a:t>旅游百科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:https://www.siapab.cn/</a:t>
            </a:r>
            <a:endParaRPr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企业管理咨询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</a:t>
            </a:r>
            <a:r>
              <a:rPr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www.xiaomubai.com</a:t>
            </a:r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www.cnwenan.cn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www.xkongtiao.cn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www.xnyche.cn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www.118866.cn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www.16822.cn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www.shuiguodl.com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www.cwliang.cn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www.jiadianxiu.cn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www.cunyouwang.cn</a:t>
            </a:r>
            <a:endParaRPr 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WQ4ZDM2OTg0MDU4ZGJiZGViOTUwMzQyMWY1ZGNlOWU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5w2tonhw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5w2tonhw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4584</Words>
  <Application>WPS 演示</Application>
  <PresentationFormat>宽屏</PresentationFormat>
  <Paragraphs>520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44" baseType="lpstr">
      <vt:lpstr>Arial</vt:lpstr>
      <vt:lpstr>宋体</vt:lpstr>
      <vt:lpstr>Wingdings</vt:lpstr>
      <vt:lpstr>等线</vt:lpstr>
      <vt:lpstr>等线</vt:lpstr>
      <vt:lpstr>微软雅黑</vt:lpstr>
      <vt:lpstr>思源宋体 Heavy</vt:lpstr>
      <vt:lpstr>华文行楷</vt:lpstr>
      <vt:lpstr>字体圈欣意冠黑体</vt:lpstr>
      <vt:lpstr>阿里巴巴普惠体 B</vt:lpstr>
      <vt:lpstr>Arial Unicode MS</vt:lpstr>
      <vt:lpstr>阿里巴巴普惠体 Heavy</vt:lpstr>
      <vt:lpstr>Arial</vt:lpstr>
      <vt:lpstr>Calibri</vt:lpstr>
      <vt:lpstr>Calibri</vt:lpstr>
      <vt:lpstr>第一PPT，www.1ppt.com</vt:lpstr>
      <vt:lpstr>第一PPT，www.1ppt.com 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企业介绍</dc:title>
  <dc:creator>第一PPT</dc:creator>
  <cp:keywords>www.1ppt.com</cp:keywords>
  <dc:description>www.1ppt.com</dc:description>
  <cp:lastModifiedBy>A000永不放弃</cp:lastModifiedBy>
  <cp:revision>39</cp:revision>
  <dcterms:created xsi:type="dcterms:W3CDTF">2024-01-22T03:12:00Z</dcterms:created>
  <dcterms:modified xsi:type="dcterms:W3CDTF">2024-04-12T00:55:09Z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BE4FA565D8624954B50AE3D88503B013_12</vt:lpwstr>
  </property>
  <property fmtid="{D5CDD505-2E9C-101B-9397-08002B2CF9AE}" pid="3" name="KSOProductBuildVer">
    <vt:lpwstr>2052-12.1.0.16729</vt:lpwstr>
  </property>
</Properties>
</file>